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5.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6.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7.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8.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9.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0"/>
  </p:notesMasterIdLst>
  <p:sldIdLst>
    <p:sldId id="2618" r:id="rId2"/>
    <p:sldId id="2663" r:id="rId3"/>
    <p:sldId id="2620" r:id="rId4"/>
    <p:sldId id="2613" r:id="rId5"/>
    <p:sldId id="2614" r:id="rId6"/>
    <p:sldId id="2598" r:id="rId7"/>
    <p:sldId id="284" r:id="rId8"/>
    <p:sldId id="2603" r:id="rId9"/>
    <p:sldId id="2600" r:id="rId10"/>
    <p:sldId id="2599" r:id="rId11"/>
    <p:sldId id="267" r:id="rId12"/>
    <p:sldId id="264" r:id="rId13"/>
    <p:sldId id="2647" r:id="rId14"/>
    <p:sldId id="2665" r:id="rId15"/>
    <p:sldId id="2664" r:id="rId16"/>
    <p:sldId id="2642" r:id="rId17"/>
    <p:sldId id="2675" r:id="rId18"/>
    <p:sldId id="2676" r:id="rId19"/>
    <p:sldId id="2651" r:id="rId20"/>
    <p:sldId id="2650" r:id="rId21"/>
    <p:sldId id="2678" r:id="rId22"/>
    <p:sldId id="2681" r:id="rId23"/>
    <p:sldId id="2682" r:id="rId24"/>
    <p:sldId id="2683" r:id="rId25"/>
    <p:sldId id="2684" r:id="rId26"/>
    <p:sldId id="2685" r:id="rId27"/>
    <p:sldId id="2686" r:id="rId28"/>
    <p:sldId id="2687" r:id="rId29"/>
    <p:sldId id="2688" r:id="rId30"/>
    <p:sldId id="2689" r:id="rId31"/>
    <p:sldId id="2631" r:id="rId32"/>
    <p:sldId id="2637" r:id="rId33"/>
    <p:sldId id="2672" r:id="rId34"/>
    <p:sldId id="2638" r:id="rId35"/>
    <p:sldId id="2639" r:id="rId36"/>
    <p:sldId id="2673" r:id="rId37"/>
    <p:sldId id="2677" r:id="rId38"/>
    <p:sldId id="2659" r:id="rId39"/>
    <p:sldId id="2669" r:id="rId40"/>
    <p:sldId id="2608" r:id="rId41"/>
    <p:sldId id="2607" r:id="rId42"/>
    <p:sldId id="2690" r:id="rId43"/>
    <p:sldId id="2661" r:id="rId44"/>
    <p:sldId id="2691" r:id="rId45"/>
    <p:sldId id="2662" r:id="rId46"/>
    <p:sldId id="2692" r:id="rId47"/>
    <p:sldId id="2693" r:id="rId48"/>
    <p:sldId id="2694"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020" autoAdjust="0"/>
    <p:restoredTop sz="69616" autoAdjust="0"/>
  </p:normalViewPr>
  <p:slideViewPr>
    <p:cSldViewPr snapToGrid="0">
      <p:cViewPr varScale="1">
        <p:scale>
          <a:sx n="36" d="100"/>
          <a:sy n="36" d="100"/>
        </p:scale>
        <p:origin x="1941" y="252"/>
      </p:cViewPr>
      <p:guideLst/>
    </p:cSldViewPr>
  </p:slideViewPr>
  <p:outlineViewPr>
    <p:cViewPr>
      <p:scale>
        <a:sx n="33" d="100"/>
        <a:sy n="33" d="100"/>
      </p:scale>
      <p:origin x="0" y="-4437"/>
    </p:cViewPr>
  </p:outlineViewPr>
  <p:notesTextViewPr>
    <p:cViewPr>
      <p:scale>
        <a:sx n="1" d="1"/>
        <a:sy n="1" d="1"/>
      </p:scale>
      <p:origin x="0" y="-1236"/>
    </p:cViewPr>
  </p:notesTextViewPr>
  <p:sorterViewPr>
    <p:cViewPr>
      <p:scale>
        <a:sx n="100" d="100"/>
        <a:sy n="100" d="100"/>
      </p:scale>
      <p:origin x="0" y="-9864"/>
    </p:cViewPr>
  </p:sorterViewPr>
  <p:notesViewPr>
    <p:cSldViewPr snapToGrid="0">
      <p:cViewPr varScale="1">
        <p:scale>
          <a:sx n="48" d="100"/>
          <a:sy n="48" d="100"/>
        </p:scale>
        <p:origin x="2754" y="3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E41E5B-8070-4210-A1E0-93B735DD28AC}"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08706ED-A856-431E-9AE2-B0412FB796FD}">
      <dgm:prSet/>
      <dgm:spPr/>
      <dgm:t>
        <a:bodyPr/>
        <a:lstStyle/>
        <a:p>
          <a:r>
            <a:rPr lang="en-GB" dirty="0"/>
            <a:t>Collaboration developed as a concept to promote school improvement around the early 2000s (Slater, 2004; Goddard </a:t>
          </a:r>
          <a:r>
            <a:rPr lang="en-GB" i="1" dirty="0"/>
            <a:t>et al</a:t>
          </a:r>
          <a:r>
            <a:rPr lang="en-GB" dirty="0"/>
            <a:t>., 2007), with Evans </a:t>
          </a:r>
          <a:r>
            <a:rPr lang="en-GB" i="1" dirty="0"/>
            <a:t>et al. </a:t>
          </a:r>
          <a:r>
            <a:rPr lang="en-GB" dirty="0"/>
            <a:t>(2005) suggesting that it first emerged during New Labour’s developing education policy, from 1997 onwards. Hargreaves (2019) however, places its beginnings earlier, in the 1980s.</a:t>
          </a:r>
          <a:endParaRPr lang="en-US" dirty="0"/>
        </a:p>
      </dgm:t>
    </dgm:pt>
    <dgm:pt modelId="{FFEC9A15-EFED-4956-BE20-ADC320CCDE48}" type="parTrans" cxnId="{6435C959-09FE-4000-AF2D-061CE966E53B}">
      <dgm:prSet/>
      <dgm:spPr/>
      <dgm:t>
        <a:bodyPr/>
        <a:lstStyle/>
        <a:p>
          <a:endParaRPr lang="en-US"/>
        </a:p>
      </dgm:t>
    </dgm:pt>
    <dgm:pt modelId="{37C147AC-C89D-4E7E-894F-75AEEAFFE494}" type="sibTrans" cxnId="{6435C959-09FE-4000-AF2D-061CE966E53B}">
      <dgm:prSet/>
      <dgm:spPr/>
      <dgm:t>
        <a:bodyPr/>
        <a:lstStyle/>
        <a:p>
          <a:endParaRPr lang="en-US"/>
        </a:p>
      </dgm:t>
    </dgm:pt>
    <dgm:pt modelId="{777F3195-E2A3-4CA5-85CB-69E98C3BE4EC}">
      <dgm:prSet/>
      <dgm:spPr/>
      <dgm:t>
        <a:bodyPr/>
        <a:lstStyle/>
        <a:p>
          <a:endParaRPr lang="en-GB" dirty="0"/>
        </a:p>
        <a:p>
          <a:r>
            <a:rPr lang="en-GB" dirty="0"/>
            <a:t>Irrelevant of when ‘collaboration’ started in school, there appears to be a growing consensus that collaboration is key to supporting school improvement (Hallinger and Heck, 2010; (Hargreaves and O’Connor, 2018).</a:t>
          </a:r>
          <a:endParaRPr lang="en-US" dirty="0"/>
        </a:p>
      </dgm:t>
    </dgm:pt>
    <dgm:pt modelId="{3D89A629-10B3-44DF-AFB5-1858BA7FDC53}" type="parTrans" cxnId="{D54A2F44-7C7E-442F-AD15-CB4A060A9312}">
      <dgm:prSet/>
      <dgm:spPr/>
      <dgm:t>
        <a:bodyPr/>
        <a:lstStyle/>
        <a:p>
          <a:endParaRPr lang="en-US"/>
        </a:p>
      </dgm:t>
    </dgm:pt>
    <dgm:pt modelId="{52BA86B5-AFE0-40BA-9DD4-D888F66EF44C}" type="sibTrans" cxnId="{D54A2F44-7C7E-442F-AD15-CB4A060A9312}">
      <dgm:prSet/>
      <dgm:spPr/>
      <dgm:t>
        <a:bodyPr/>
        <a:lstStyle/>
        <a:p>
          <a:endParaRPr lang="en-US"/>
        </a:p>
      </dgm:t>
    </dgm:pt>
    <dgm:pt modelId="{6D52DAAC-3715-4F22-8BF1-804CBD1F9C8D}">
      <dgm:prSet/>
      <dgm:spPr/>
      <dgm:t>
        <a:bodyPr/>
        <a:lstStyle/>
        <a:p>
          <a:endParaRPr lang="en-GB" dirty="0"/>
        </a:p>
        <a:p>
          <a:r>
            <a:rPr lang="en-GB" dirty="0"/>
            <a:t>However, a report commissioned by the Department of Education (2015) pointed out that whilst consensus was growing, research remained ‘sparse’ (p. 3) and that the concept of ‘collaboration’ was anything but clear. Connolly </a:t>
          </a:r>
          <a:r>
            <a:rPr lang="en-GB" i="1" dirty="0"/>
            <a:t>et al. (</a:t>
          </a:r>
          <a:r>
            <a:rPr lang="en-GB" i="0" dirty="0"/>
            <a:t>2019) concur.</a:t>
          </a:r>
          <a:endParaRPr lang="en-US" dirty="0"/>
        </a:p>
      </dgm:t>
    </dgm:pt>
    <dgm:pt modelId="{6BDCD08B-E806-4873-8427-B32A0E0061EE}" type="parTrans" cxnId="{49FC2B15-62BF-4432-AB9A-AF84E480DEDF}">
      <dgm:prSet/>
      <dgm:spPr/>
      <dgm:t>
        <a:bodyPr/>
        <a:lstStyle/>
        <a:p>
          <a:endParaRPr lang="en-US"/>
        </a:p>
      </dgm:t>
    </dgm:pt>
    <dgm:pt modelId="{A423A1D3-98FB-4F0F-8AE0-B68562B899B5}" type="sibTrans" cxnId="{49FC2B15-62BF-4432-AB9A-AF84E480DEDF}">
      <dgm:prSet/>
      <dgm:spPr/>
      <dgm:t>
        <a:bodyPr/>
        <a:lstStyle/>
        <a:p>
          <a:endParaRPr lang="en-US"/>
        </a:p>
      </dgm:t>
    </dgm:pt>
    <dgm:pt modelId="{90F45C2D-E01B-4C37-A6E3-1BC4B276CC00}">
      <dgm:prSet/>
      <dgm:spPr/>
      <dgm:t>
        <a:bodyPr/>
        <a:lstStyle/>
        <a:p>
          <a:endParaRPr lang="en-GB" dirty="0"/>
        </a:p>
        <a:p>
          <a:r>
            <a:rPr lang="en-GB" dirty="0"/>
            <a:t>In the proceeding decade, there appears to be more research but little appears to  have changed regarding concept (Armstrong </a:t>
          </a:r>
          <a:r>
            <a:rPr lang="en-GB" i="1" dirty="0"/>
            <a:t>et al., </a:t>
          </a:r>
          <a:r>
            <a:rPr lang="en-GB" dirty="0"/>
            <a:t>2020; Constantinides, 2025).</a:t>
          </a:r>
          <a:endParaRPr lang="en-US" dirty="0"/>
        </a:p>
      </dgm:t>
    </dgm:pt>
    <dgm:pt modelId="{89BE21DB-74AC-4557-B333-20C1397239A7}" type="parTrans" cxnId="{0D1BC590-EE87-4CB6-B976-903D7DBF6417}">
      <dgm:prSet/>
      <dgm:spPr/>
      <dgm:t>
        <a:bodyPr/>
        <a:lstStyle/>
        <a:p>
          <a:endParaRPr lang="en-US"/>
        </a:p>
      </dgm:t>
    </dgm:pt>
    <dgm:pt modelId="{F0849EBA-276C-440F-A508-2363597DC629}" type="sibTrans" cxnId="{0D1BC590-EE87-4CB6-B976-903D7DBF6417}">
      <dgm:prSet/>
      <dgm:spPr/>
      <dgm:t>
        <a:bodyPr/>
        <a:lstStyle/>
        <a:p>
          <a:endParaRPr lang="en-US"/>
        </a:p>
      </dgm:t>
    </dgm:pt>
    <dgm:pt modelId="{A20163EC-3E3B-41D3-94F4-2CEE407D6EBF}" type="pres">
      <dgm:prSet presAssocID="{F7E41E5B-8070-4210-A1E0-93B735DD28AC}" presName="vert0" presStyleCnt="0">
        <dgm:presLayoutVars>
          <dgm:dir/>
          <dgm:animOne val="branch"/>
          <dgm:animLvl val="lvl"/>
        </dgm:presLayoutVars>
      </dgm:prSet>
      <dgm:spPr/>
    </dgm:pt>
    <dgm:pt modelId="{752F703D-59DC-435F-804F-B04A79F12BEA}" type="pres">
      <dgm:prSet presAssocID="{208706ED-A856-431E-9AE2-B0412FB796FD}" presName="thickLine" presStyleLbl="alignNode1" presStyleIdx="0" presStyleCnt="4"/>
      <dgm:spPr/>
    </dgm:pt>
    <dgm:pt modelId="{E60DAB2A-C22D-4A2F-B813-6E48855DAF94}" type="pres">
      <dgm:prSet presAssocID="{208706ED-A856-431E-9AE2-B0412FB796FD}" presName="horz1" presStyleCnt="0"/>
      <dgm:spPr/>
    </dgm:pt>
    <dgm:pt modelId="{607754EF-9C66-4E06-A1D3-27A3FE01F17B}" type="pres">
      <dgm:prSet presAssocID="{208706ED-A856-431E-9AE2-B0412FB796FD}" presName="tx1" presStyleLbl="revTx" presStyleIdx="0" presStyleCnt="4"/>
      <dgm:spPr/>
    </dgm:pt>
    <dgm:pt modelId="{259118CB-FAE8-4140-8BAE-32100A08C94B}" type="pres">
      <dgm:prSet presAssocID="{208706ED-A856-431E-9AE2-B0412FB796FD}" presName="vert1" presStyleCnt="0"/>
      <dgm:spPr/>
    </dgm:pt>
    <dgm:pt modelId="{5CC86B23-54A9-44B6-BFB7-BF5E97BF8B8F}" type="pres">
      <dgm:prSet presAssocID="{777F3195-E2A3-4CA5-85CB-69E98C3BE4EC}" presName="thickLine" presStyleLbl="alignNode1" presStyleIdx="1" presStyleCnt="4"/>
      <dgm:spPr/>
    </dgm:pt>
    <dgm:pt modelId="{0B283585-CB84-4AB9-8AE2-77D94DDECCB4}" type="pres">
      <dgm:prSet presAssocID="{777F3195-E2A3-4CA5-85CB-69E98C3BE4EC}" presName="horz1" presStyleCnt="0"/>
      <dgm:spPr/>
    </dgm:pt>
    <dgm:pt modelId="{EE1C6675-5A26-40AF-8485-BA1FE1F0F2B9}" type="pres">
      <dgm:prSet presAssocID="{777F3195-E2A3-4CA5-85CB-69E98C3BE4EC}" presName="tx1" presStyleLbl="revTx" presStyleIdx="1" presStyleCnt="4"/>
      <dgm:spPr/>
    </dgm:pt>
    <dgm:pt modelId="{706C2A3A-F550-4E54-BD52-6559196DFC57}" type="pres">
      <dgm:prSet presAssocID="{777F3195-E2A3-4CA5-85CB-69E98C3BE4EC}" presName="vert1" presStyleCnt="0"/>
      <dgm:spPr/>
    </dgm:pt>
    <dgm:pt modelId="{C21155A1-62B7-40D9-A309-EC3D785DF2FE}" type="pres">
      <dgm:prSet presAssocID="{6D52DAAC-3715-4F22-8BF1-804CBD1F9C8D}" presName="thickLine" presStyleLbl="alignNode1" presStyleIdx="2" presStyleCnt="4"/>
      <dgm:spPr/>
    </dgm:pt>
    <dgm:pt modelId="{39F4CE0A-3C0F-4DFB-812B-811E3D78F904}" type="pres">
      <dgm:prSet presAssocID="{6D52DAAC-3715-4F22-8BF1-804CBD1F9C8D}" presName="horz1" presStyleCnt="0"/>
      <dgm:spPr/>
    </dgm:pt>
    <dgm:pt modelId="{1D87AC86-96D4-4D84-ACB6-371889047E56}" type="pres">
      <dgm:prSet presAssocID="{6D52DAAC-3715-4F22-8BF1-804CBD1F9C8D}" presName="tx1" presStyleLbl="revTx" presStyleIdx="2" presStyleCnt="4"/>
      <dgm:spPr/>
    </dgm:pt>
    <dgm:pt modelId="{E3E8346C-F5F2-4B9A-8A95-7D7870F76B48}" type="pres">
      <dgm:prSet presAssocID="{6D52DAAC-3715-4F22-8BF1-804CBD1F9C8D}" presName="vert1" presStyleCnt="0"/>
      <dgm:spPr/>
    </dgm:pt>
    <dgm:pt modelId="{617CE594-6442-4365-B7C5-F11CA2A6A4D2}" type="pres">
      <dgm:prSet presAssocID="{90F45C2D-E01B-4C37-A6E3-1BC4B276CC00}" presName="thickLine" presStyleLbl="alignNode1" presStyleIdx="3" presStyleCnt="4"/>
      <dgm:spPr/>
    </dgm:pt>
    <dgm:pt modelId="{92F48528-2C7D-400E-B59F-D4797A84B43E}" type="pres">
      <dgm:prSet presAssocID="{90F45C2D-E01B-4C37-A6E3-1BC4B276CC00}" presName="horz1" presStyleCnt="0"/>
      <dgm:spPr/>
    </dgm:pt>
    <dgm:pt modelId="{E07F7A32-FCCF-404D-BEEA-E4DE9DCA4C5F}" type="pres">
      <dgm:prSet presAssocID="{90F45C2D-E01B-4C37-A6E3-1BC4B276CC00}" presName="tx1" presStyleLbl="revTx" presStyleIdx="3" presStyleCnt="4"/>
      <dgm:spPr/>
    </dgm:pt>
    <dgm:pt modelId="{2F85589E-8698-467A-87D2-8548CA673714}" type="pres">
      <dgm:prSet presAssocID="{90F45C2D-E01B-4C37-A6E3-1BC4B276CC00}" presName="vert1" presStyleCnt="0"/>
      <dgm:spPr/>
    </dgm:pt>
  </dgm:ptLst>
  <dgm:cxnLst>
    <dgm:cxn modelId="{06C1550E-BD2F-400E-81F9-2AC7994E1C7A}" type="presOf" srcId="{6D52DAAC-3715-4F22-8BF1-804CBD1F9C8D}" destId="{1D87AC86-96D4-4D84-ACB6-371889047E56}" srcOrd="0" destOrd="0" presId="urn:microsoft.com/office/officeart/2008/layout/LinedList"/>
    <dgm:cxn modelId="{70BEF612-CC41-4C1A-AD9D-2C9012ECAA6A}" type="presOf" srcId="{777F3195-E2A3-4CA5-85CB-69E98C3BE4EC}" destId="{EE1C6675-5A26-40AF-8485-BA1FE1F0F2B9}" srcOrd="0" destOrd="0" presId="urn:microsoft.com/office/officeart/2008/layout/LinedList"/>
    <dgm:cxn modelId="{49FC2B15-62BF-4432-AB9A-AF84E480DEDF}" srcId="{F7E41E5B-8070-4210-A1E0-93B735DD28AC}" destId="{6D52DAAC-3715-4F22-8BF1-804CBD1F9C8D}" srcOrd="2" destOrd="0" parTransId="{6BDCD08B-E806-4873-8427-B32A0E0061EE}" sibTransId="{A423A1D3-98FB-4F0F-8AE0-B68562B899B5}"/>
    <dgm:cxn modelId="{0F126E3A-9044-473D-81E8-F7CA293E0194}" type="presOf" srcId="{208706ED-A856-431E-9AE2-B0412FB796FD}" destId="{607754EF-9C66-4E06-A1D3-27A3FE01F17B}" srcOrd="0" destOrd="0" presId="urn:microsoft.com/office/officeart/2008/layout/LinedList"/>
    <dgm:cxn modelId="{D54A2F44-7C7E-442F-AD15-CB4A060A9312}" srcId="{F7E41E5B-8070-4210-A1E0-93B735DD28AC}" destId="{777F3195-E2A3-4CA5-85CB-69E98C3BE4EC}" srcOrd="1" destOrd="0" parTransId="{3D89A629-10B3-44DF-AFB5-1858BA7FDC53}" sibTransId="{52BA86B5-AFE0-40BA-9DD4-D888F66EF44C}"/>
    <dgm:cxn modelId="{662AB247-27A5-4059-9F72-3BAC53E0AA85}" type="presOf" srcId="{F7E41E5B-8070-4210-A1E0-93B735DD28AC}" destId="{A20163EC-3E3B-41D3-94F4-2CEE407D6EBF}" srcOrd="0" destOrd="0" presId="urn:microsoft.com/office/officeart/2008/layout/LinedList"/>
    <dgm:cxn modelId="{6435C959-09FE-4000-AF2D-061CE966E53B}" srcId="{F7E41E5B-8070-4210-A1E0-93B735DD28AC}" destId="{208706ED-A856-431E-9AE2-B0412FB796FD}" srcOrd="0" destOrd="0" parTransId="{FFEC9A15-EFED-4956-BE20-ADC320CCDE48}" sibTransId="{37C147AC-C89D-4E7E-894F-75AEEAFFE494}"/>
    <dgm:cxn modelId="{F99B0688-AAD3-4F2E-9E69-E473D7C6D948}" type="presOf" srcId="{90F45C2D-E01B-4C37-A6E3-1BC4B276CC00}" destId="{E07F7A32-FCCF-404D-BEEA-E4DE9DCA4C5F}" srcOrd="0" destOrd="0" presId="urn:microsoft.com/office/officeart/2008/layout/LinedList"/>
    <dgm:cxn modelId="{0D1BC590-EE87-4CB6-B976-903D7DBF6417}" srcId="{F7E41E5B-8070-4210-A1E0-93B735DD28AC}" destId="{90F45C2D-E01B-4C37-A6E3-1BC4B276CC00}" srcOrd="3" destOrd="0" parTransId="{89BE21DB-74AC-4557-B333-20C1397239A7}" sibTransId="{F0849EBA-276C-440F-A508-2363597DC629}"/>
    <dgm:cxn modelId="{5B277D29-3FD7-4679-AB6C-74B144210B0D}" type="presParOf" srcId="{A20163EC-3E3B-41D3-94F4-2CEE407D6EBF}" destId="{752F703D-59DC-435F-804F-B04A79F12BEA}" srcOrd="0" destOrd="0" presId="urn:microsoft.com/office/officeart/2008/layout/LinedList"/>
    <dgm:cxn modelId="{350DD787-8AB8-4648-821A-DDC46B367C24}" type="presParOf" srcId="{A20163EC-3E3B-41D3-94F4-2CEE407D6EBF}" destId="{E60DAB2A-C22D-4A2F-B813-6E48855DAF94}" srcOrd="1" destOrd="0" presId="urn:microsoft.com/office/officeart/2008/layout/LinedList"/>
    <dgm:cxn modelId="{E6011EE7-51CD-49BC-95E0-776D15FBA26E}" type="presParOf" srcId="{E60DAB2A-C22D-4A2F-B813-6E48855DAF94}" destId="{607754EF-9C66-4E06-A1D3-27A3FE01F17B}" srcOrd="0" destOrd="0" presId="urn:microsoft.com/office/officeart/2008/layout/LinedList"/>
    <dgm:cxn modelId="{75D8C9CD-656F-4BAF-828A-5EA198A6D97C}" type="presParOf" srcId="{E60DAB2A-C22D-4A2F-B813-6E48855DAF94}" destId="{259118CB-FAE8-4140-8BAE-32100A08C94B}" srcOrd="1" destOrd="0" presId="urn:microsoft.com/office/officeart/2008/layout/LinedList"/>
    <dgm:cxn modelId="{E522F34A-DE07-4E23-AD01-3C442C98AC95}" type="presParOf" srcId="{A20163EC-3E3B-41D3-94F4-2CEE407D6EBF}" destId="{5CC86B23-54A9-44B6-BFB7-BF5E97BF8B8F}" srcOrd="2" destOrd="0" presId="urn:microsoft.com/office/officeart/2008/layout/LinedList"/>
    <dgm:cxn modelId="{B2366949-D4B9-435D-840E-3C3A7FE05289}" type="presParOf" srcId="{A20163EC-3E3B-41D3-94F4-2CEE407D6EBF}" destId="{0B283585-CB84-4AB9-8AE2-77D94DDECCB4}" srcOrd="3" destOrd="0" presId="urn:microsoft.com/office/officeart/2008/layout/LinedList"/>
    <dgm:cxn modelId="{397FE160-4DF2-4A06-BD6F-E34094773357}" type="presParOf" srcId="{0B283585-CB84-4AB9-8AE2-77D94DDECCB4}" destId="{EE1C6675-5A26-40AF-8485-BA1FE1F0F2B9}" srcOrd="0" destOrd="0" presId="urn:microsoft.com/office/officeart/2008/layout/LinedList"/>
    <dgm:cxn modelId="{29EC80A1-4588-451E-8BCE-C1AAA7FB51B8}" type="presParOf" srcId="{0B283585-CB84-4AB9-8AE2-77D94DDECCB4}" destId="{706C2A3A-F550-4E54-BD52-6559196DFC57}" srcOrd="1" destOrd="0" presId="urn:microsoft.com/office/officeart/2008/layout/LinedList"/>
    <dgm:cxn modelId="{32A80714-3D18-48A7-9908-798ECAD23199}" type="presParOf" srcId="{A20163EC-3E3B-41D3-94F4-2CEE407D6EBF}" destId="{C21155A1-62B7-40D9-A309-EC3D785DF2FE}" srcOrd="4" destOrd="0" presId="urn:microsoft.com/office/officeart/2008/layout/LinedList"/>
    <dgm:cxn modelId="{59C5EED5-3F97-4BE2-9384-029284AD9714}" type="presParOf" srcId="{A20163EC-3E3B-41D3-94F4-2CEE407D6EBF}" destId="{39F4CE0A-3C0F-4DFB-812B-811E3D78F904}" srcOrd="5" destOrd="0" presId="urn:microsoft.com/office/officeart/2008/layout/LinedList"/>
    <dgm:cxn modelId="{FB99B926-9FE2-4A90-BE83-BA2CB724C98B}" type="presParOf" srcId="{39F4CE0A-3C0F-4DFB-812B-811E3D78F904}" destId="{1D87AC86-96D4-4D84-ACB6-371889047E56}" srcOrd="0" destOrd="0" presId="urn:microsoft.com/office/officeart/2008/layout/LinedList"/>
    <dgm:cxn modelId="{3BFFBB5B-DE48-4949-8EF9-060C3A526624}" type="presParOf" srcId="{39F4CE0A-3C0F-4DFB-812B-811E3D78F904}" destId="{E3E8346C-F5F2-4B9A-8A95-7D7870F76B48}" srcOrd="1" destOrd="0" presId="urn:microsoft.com/office/officeart/2008/layout/LinedList"/>
    <dgm:cxn modelId="{879A7ED8-CFF4-41AB-8DA7-CEB41D96DE18}" type="presParOf" srcId="{A20163EC-3E3B-41D3-94F4-2CEE407D6EBF}" destId="{617CE594-6442-4365-B7C5-F11CA2A6A4D2}" srcOrd="6" destOrd="0" presId="urn:microsoft.com/office/officeart/2008/layout/LinedList"/>
    <dgm:cxn modelId="{65A14B30-F11A-4CDA-BDFC-DC81535284AB}" type="presParOf" srcId="{A20163EC-3E3B-41D3-94F4-2CEE407D6EBF}" destId="{92F48528-2C7D-400E-B59F-D4797A84B43E}" srcOrd="7" destOrd="0" presId="urn:microsoft.com/office/officeart/2008/layout/LinedList"/>
    <dgm:cxn modelId="{846C5C6D-9601-4885-8817-11667A5FA625}" type="presParOf" srcId="{92F48528-2C7D-400E-B59F-D4797A84B43E}" destId="{E07F7A32-FCCF-404D-BEEA-E4DE9DCA4C5F}" srcOrd="0" destOrd="0" presId="urn:microsoft.com/office/officeart/2008/layout/LinedList"/>
    <dgm:cxn modelId="{883825ED-040D-4C6F-951B-D08EA35C781D}" type="presParOf" srcId="{92F48528-2C7D-400E-B59F-D4797A84B43E}" destId="{2F85589E-8698-467A-87D2-8548CA67371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9FFB9F-19C2-421F-818A-928F2AC1BA8F}"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GB"/>
        </a:p>
      </dgm:t>
    </dgm:pt>
    <dgm:pt modelId="{16254A52-7163-488D-A651-82B0DEA3803F}">
      <dgm:prSet phldrT="[Text]" phldr="0"/>
      <dgm:spPr/>
      <dgm:t>
        <a:bodyPr/>
        <a:lstStyle/>
        <a:p>
          <a:r>
            <a:rPr lang="en-GB" dirty="0"/>
            <a:t>Trust/progressive</a:t>
          </a:r>
        </a:p>
      </dgm:t>
    </dgm:pt>
    <dgm:pt modelId="{0B06F1D6-98FE-4F8D-A90D-30E501985879}" type="parTrans" cxnId="{19056343-1BAA-4FF1-941B-D1EFCBF21984}">
      <dgm:prSet/>
      <dgm:spPr/>
      <dgm:t>
        <a:bodyPr/>
        <a:lstStyle/>
        <a:p>
          <a:endParaRPr lang="en-GB"/>
        </a:p>
      </dgm:t>
    </dgm:pt>
    <dgm:pt modelId="{D64CE6C4-187B-4CFD-BEA5-26D5BFBBEC72}" type="sibTrans" cxnId="{19056343-1BAA-4FF1-941B-D1EFCBF21984}">
      <dgm:prSet/>
      <dgm:spPr/>
      <dgm:t>
        <a:bodyPr/>
        <a:lstStyle/>
        <a:p>
          <a:endParaRPr lang="en-GB"/>
        </a:p>
      </dgm:t>
    </dgm:pt>
    <dgm:pt modelId="{A80EBD2D-2472-4076-8E5B-1498001C5112}">
      <dgm:prSet phldrT="[Text]" phldr="0"/>
      <dgm:spPr/>
      <dgm:t>
        <a:bodyPr/>
        <a:lstStyle/>
        <a:p>
          <a:r>
            <a:rPr lang="en-GB" dirty="0"/>
            <a:t>Accountability/categorisation</a:t>
          </a:r>
        </a:p>
      </dgm:t>
    </dgm:pt>
    <dgm:pt modelId="{5B295A86-DD7F-4AD6-8061-FAB5A049957D}" type="parTrans" cxnId="{095E4E97-D4C3-45C6-8223-91DA5EC93830}">
      <dgm:prSet/>
      <dgm:spPr/>
      <dgm:t>
        <a:bodyPr/>
        <a:lstStyle/>
        <a:p>
          <a:endParaRPr lang="en-GB"/>
        </a:p>
      </dgm:t>
    </dgm:pt>
    <dgm:pt modelId="{93A3A654-D8C6-41B6-B253-968A584766BE}" type="sibTrans" cxnId="{095E4E97-D4C3-45C6-8223-91DA5EC93830}">
      <dgm:prSet/>
      <dgm:spPr/>
      <dgm:t>
        <a:bodyPr/>
        <a:lstStyle/>
        <a:p>
          <a:endParaRPr lang="en-GB"/>
        </a:p>
      </dgm:t>
    </dgm:pt>
    <dgm:pt modelId="{4DB046CC-6C78-492F-ABAC-3668F8A8C826}">
      <dgm:prSet phldrT="[Text]" phldr="0"/>
      <dgm:spPr/>
      <dgm:t>
        <a:bodyPr/>
        <a:lstStyle/>
        <a:p>
          <a:r>
            <a:rPr lang="en-GB" dirty="0"/>
            <a:t>Self improving/collaborative professionalism</a:t>
          </a:r>
        </a:p>
      </dgm:t>
    </dgm:pt>
    <dgm:pt modelId="{71E1AE87-923C-48B1-B2B5-91B239AD8E66}" type="parTrans" cxnId="{86BD21DA-76BD-489D-85FC-6CCDE95E9D33}">
      <dgm:prSet/>
      <dgm:spPr/>
      <dgm:t>
        <a:bodyPr/>
        <a:lstStyle/>
        <a:p>
          <a:endParaRPr lang="en-GB"/>
        </a:p>
      </dgm:t>
    </dgm:pt>
    <dgm:pt modelId="{08679BB5-3E8B-4E7D-8BDD-F4C21883533A}" type="sibTrans" cxnId="{86BD21DA-76BD-489D-85FC-6CCDE95E9D33}">
      <dgm:prSet/>
      <dgm:spPr/>
      <dgm:t>
        <a:bodyPr/>
        <a:lstStyle/>
        <a:p>
          <a:endParaRPr lang="en-GB"/>
        </a:p>
      </dgm:t>
    </dgm:pt>
    <dgm:pt modelId="{F8FA7215-C564-45CF-AE12-281C7B284CEC}" type="pres">
      <dgm:prSet presAssocID="{379FFB9F-19C2-421F-818A-928F2AC1BA8F}" presName="Name0" presStyleCnt="0">
        <dgm:presLayoutVars>
          <dgm:dir/>
          <dgm:animLvl val="lvl"/>
          <dgm:resizeHandles val="exact"/>
        </dgm:presLayoutVars>
      </dgm:prSet>
      <dgm:spPr/>
    </dgm:pt>
    <dgm:pt modelId="{F1710846-587C-4E81-AF54-29DA22FA0A17}" type="pres">
      <dgm:prSet presAssocID="{16254A52-7163-488D-A651-82B0DEA3803F}" presName="parTxOnly" presStyleLbl="node1" presStyleIdx="0" presStyleCnt="3">
        <dgm:presLayoutVars>
          <dgm:chMax val="0"/>
          <dgm:chPref val="0"/>
          <dgm:bulletEnabled val="1"/>
        </dgm:presLayoutVars>
      </dgm:prSet>
      <dgm:spPr/>
    </dgm:pt>
    <dgm:pt modelId="{9A78DDFB-4B3C-4540-8B2F-A6C7F0C2D942}" type="pres">
      <dgm:prSet presAssocID="{D64CE6C4-187B-4CFD-BEA5-26D5BFBBEC72}" presName="parTxOnlySpace" presStyleCnt="0"/>
      <dgm:spPr/>
    </dgm:pt>
    <dgm:pt modelId="{48B35F49-AFBB-4852-A4BA-14B220651896}" type="pres">
      <dgm:prSet presAssocID="{A80EBD2D-2472-4076-8E5B-1498001C5112}" presName="parTxOnly" presStyleLbl="node1" presStyleIdx="1" presStyleCnt="3" custScaleY="100226">
        <dgm:presLayoutVars>
          <dgm:chMax val="0"/>
          <dgm:chPref val="0"/>
          <dgm:bulletEnabled val="1"/>
        </dgm:presLayoutVars>
      </dgm:prSet>
      <dgm:spPr/>
    </dgm:pt>
    <dgm:pt modelId="{EE4E00A5-0A65-46CD-A418-9FB2443F29DD}" type="pres">
      <dgm:prSet presAssocID="{93A3A654-D8C6-41B6-B253-968A584766BE}" presName="parTxOnlySpace" presStyleCnt="0"/>
      <dgm:spPr/>
    </dgm:pt>
    <dgm:pt modelId="{EBBCA30F-002A-48F2-89F1-0C3E8900BFC9}" type="pres">
      <dgm:prSet presAssocID="{4DB046CC-6C78-492F-ABAC-3668F8A8C826}" presName="parTxOnly" presStyleLbl="node1" presStyleIdx="2" presStyleCnt="3">
        <dgm:presLayoutVars>
          <dgm:chMax val="0"/>
          <dgm:chPref val="0"/>
          <dgm:bulletEnabled val="1"/>
        </dgm:presLayoutVars>
      </dgm:prSet>
      <dgm:spPr/>
    </dgm:pt>
  </dgm:ptLst>
  <dgm:cxnLst>
    <dgm:cxn modelId="{D566C941-E30E-4C61-92E5-F6DDBA6BF9F1}" type="presOf" srcId="{379FFB9F-19C2-421F-818A-928F2AC1BA8F}" destId="{F8FA7215-C564-45CF-AE12-281C7B284CEC}" srcOrd="0" destOrd="0" presId="urn:microsoft.com/office/officeart/2005/8/layout/chevron1"/>
    <dgm:cxn modelId="{19056343-1BAA-4FF1-941B-D1EFCBF21984}" srcId="{379FFB9F-19C2-421F-818A-928F2AC1BA8F}" destId="{16254A52-7163-488D-A651-82B0DEA3803F}" srcOrd="0" destOrd="0" parTransId="{0B06F1D6-98FE-4F8D-A90D-30E501985879}" sibTransId="{D64CE6C4-187B-4CFD-BEA5-26D5BFBBEC72}"/>
    <dgm:cxn modelId="{095E4E97-D4C3-45C6-8223-91DA5EC93830}" srcId="{379FFB9F-19C2-421F-818A-928F2AC1BA8F}" destId="{A80EBD2D-2472-4076-8E5B-1498001C5112}" srcOrd="1" destOrd="0" parTransId="{5B295A86-DD7F-4AD6-8061-FAB5A049957D}" sibTransId="{93A3A654-D8C6-41B6-B253-968A584766BE}"/>
    <dgm:cxn modelId="{8FF152A2-9052-4BFE-AEF6-A3B721F6007C}" type="presOf" srcId="{16254A52-7163-488D-A651-82B0DEA3803F}" destId="{F1710846-587C-4E81-AF54-29DA22FA0A17}" srcOrd="0" destOrd="0" presId="urn:microsoft.com/office/officeart/2005/8/layout/chevron1"/>
    <dgm:cxn modelId="{5769A8A9-7558-4550-94A5-43728B5458BD}" type="presOf" srcId="{A80EBD2D-2472-4076-8E5B-1498001C5112}" destId="{48B35F49-AFBB-4852-A4BA-14B220651896}" srcOrd="0" destOrd="0" presId="urn:microsoft.com/office/officeart/2005/8/layout/chevron1"/>
    <dgm:cxn modelId="{86BD21DA-76BD-489D-85FC-6CCDE95E9D33}" srcId="{379FFB9F-19C2-421F-818A-928F2AC1BA8F}" destId="{4DB046CC-6C78-492F-ABAC-3668F8A8C826}" srcOrd="2" destOrd="0" parTransId="{71E1AE87-923C-48B1-B2B5-91B239AD8E66}" sibTransId="{08679BB5-3E8B-4E7D-8BDD-F4C21883533A}"/>
    <dgm:cxn modelId="{741C94FA-38C4-4D5B-ADD1-E62126538EED}" type="presOf" srcId="{4DB046CC-6C78-492F-ABAC-3668F8A8C826}" destId="{EBBCA30F-002A-48F2-89F1-0C3E8900BFC9}" srcOrd="0" destOrd="0" presId="urn:microsoft.com/office/officeart/2005/8/layout/chevron1"/>
    <dgm:cxn modelId="{53A61D83-AB2C-4D24-8AF8-4F09D2546955}" type="presParOf" srcId="{F8FA7215-C564-45CF-AE12-281C7B284CEC}" destId="{F1710846-587C-4E81-AF54-29DA22FA0A17}" srcOrd="0" destOrd="0" presId="urn:microsoft.com/office/officeart/2005/8/layout/chevron1"/>
    <dgm:cxn modelId="{20FE743C-14EC-47EF-B26C-E33001D8FA9D}" type="presParOf" srcId="{F8FA7215-C564-45CF-AE12-281C7B284CEC}" destId="{9A78DDFB-4B3C-4540-8B2F-A6C7F0C2D942}" srcOrd="1" destOrd="0" presId="urn:microsoft.com/office/officeart/2005/8/layout/chevron1"/>
    <dgm:cxn modelId="{91596479-25BA-4E3D-B01E-45C0D4A881DA}" type="presParOf" srcId="{F8FA7215-C564-45CF-AE12-281C7B284CEC}" destId="{48B35F49-AFBB-4852-A4BA-14B220651896}" srcOrd="2" destOrd="0" presId="urn:microsoft.com/office/officeart/2005/8/layout/chevron1"/>
    <dgm:cxn modelId="{1C825F7D-3580-4B40-9EC0-7EE6F725E84B}" type="presParOf" srcId="{F8FA7215-C564-45CF-AE12-281C7B284CEC}" destId="{EE4E00A5-0A65-46CD-A418-9FB2443F29DD}" srcOrd="3" destOrd="0" presId="urn:microsoft.com/office/officeart/2005/8/layout/chevron1"/>
    <dgm:cxn modelId="{72442F70-1075-41FA-96CF-1BA7473E4383}" type="presParOf" srcId="{F8FA7215-C564-45CF-AE12-281C7B284CEC}" destId="{EBBCA30F-002A-48F2-89F1-0C3E8900BFC9}" srcOrd="4" destOrd="0" presId="urn:microsoft.com/office/officeart/2005/8/layout/chevro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79FFB9F-19C2-421F-818A-928F2AC1BA8F}"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GB"/>
        </a:p>
      </dgm:t>
    </dgm:pt>
    <dgm:pt modelId="{16254A52-7163-488D-A651-82B0DEA3803F}">
      <dgm:prSet phldrT="[Text]" phldr="0"/>
      <dgm:spPr/>
      <dgm:t>
        <a:bodyPr/>
        <a:lstStyle/>
        <a:p>
          <a:r>
            <a:rPr lang="en-GB" dirty="0"/>
            <a:t>1999 - 2010</a:t>
          </a:r>
        </a:p>
      </dgm:t>
    </dgm:pt>
    <dgm:pt modelId="{0B06F1D6-98FE-4F8D-A90D-30E501985879}" type="parTrans" cxnId="{19056343-1BAA-4FF1-941B-D1EFCBF21984}">
      <dgm:prSet/>
      <dgm:spPr/>
      <dgm:t>
        <a:bodyPr/>
        <a:lstStyle/>
        <a:p>
          <a:endParaRPr lang="en-GB"/>
        </a:p>
      </dgm:t>
    </dgm:pt>
    <dgm:pt modelId="{D64CE6C4-187B-4CFD-BEA5-26D5BFBBEC72}" type="sibTrans" cxnId="{19056343-1BAA-4FF1-941B-D1EFCBF21984}">
      <dgm:prSet/>
      <dgm:spPr/>
      <dgm:t>
        <a:bodyPr/>
        <a:lstStyle/>
        <a:p>
          <a:endParaRPr lang="en-GB"/>
        </a:p>
      </dgm:t>
    </dgm:pt>
    <dgm:pt modelId="{A80EBD2D-2472-4076-8E5B-1498001C5112}">
      <dgm:prSet phldrT="[Text]" phldr="0"/>
      <dgm:spPr/>
      <dgm:t>
        <a:bodyPr/>
        <a:lstStyle/>
        <a:p>
          <a:r>
            <a:rPr lang="en-GB" dirty="0"/>
            <a:t>2010 - 2015</a:t>
          </a:r>
        </a:p>
      </dgm:t>
    </dgm:pt>
    <dgm:pt modelId="{5B295A86-DD7F-4AD6-8061-FAB5A049957D}" type="parTrans" cxnId="{095E4E97-D4C3-45C6-8223-91DA5EC93830}">
      <dgm:prSet/>
      <dgm:spPr/>
      <dgm:t>
        <a:bodyPr/>
        <a:lstStyle/>
        <a:p>
          <a:endParaRPr lang="en-GB"/>
        </a:p>
      </dgm:t>
    </dgm:pt>
    <dgm:pt modelId="{93A3A654-D8C6-41B6-B253-968A584766BE}" type="sibTrans" cxnId="{095E4E97-D4C3-45C6-8223-91DA5EC93830}">
      <dgm:prSet/>
      <dgm:spPr/>
      <dgm:t>
        <a:bodyPr/>
        <a:lstStyle/>
        <a:p>
          <a:endParaRPr lang="en-GB"/>
        </a:p>
      </dgm:t>
    </dgm:pt>
    <dgm:pt modelId="{4DB046CC-6C78-492F-ABAC-3668F8A8C826}">
      <dgm:prSet phldrT="[Text]" phldr="0"/>
      <dgm:spPr/>
      <dgm:t>
        <a:bodyPr/>
        <a:lstStyle/>
        <a:p>
          <a:r>
            <a:rPr lang="en-GB" dirty="0"/>
            <a:t>2015 onwards</a:t>
          </a:r>
        </a:p>
      </dgm:t>
    </dgm:pt>
    <dgm:pt modelId="{71E1AE87-923C-48B1-B2B5-91B239AD8E66}" type="parTrans" cxnId="{86BD21DA-76BD-489D-85FC-6CCDE95E9D33}">
      <dgm:prSet/>
      <dgm:spPr/>
      <dgm:t>
        <a:bodyPr/>
        <a:lstStyle/>
        <a:p>
          <a:endParaRPr lang="en-GB"/>
        </a:p>
      </dgm:t>
    </dgm:pt>
    <dgm:pt modelId="{08679BB5-3E8B-4E7D-8BDD-F4C21883533A}" type="sibTrans" cxnId="{86BD21DA-76BD-489D-85FC-6CCDE95E9D33}">
      <dgm:prSet/>
      <dgm:spPr/>
      <dgm:t>
        <a:bodyPr/>
        <a:lstStyle/>
        <a:p>
          <a:endParaRPr lang="en-GB"/>
        </a:p>
      </dgm:t>
    </dgm:pt>
    <dgm:pt modelId="{F8FA7215-C564-45CF-AE12-281C7B284CEC}" type="pres">
      <dgm:prSet presAssocID="{379FFB9F-19C2-421F-818A-928F2AC1BA8F}" presName="Name0" presStyleCnt="0">
        <dgm:presLayoutVars>
          <dgm:dir/>
          <dgm:animLvl val="lvl"/>
          <dgm:resizeHandles val="exact"/>
        </dgm:presLayoutVars>
      </dgm:prSet>
      <dgm:spPr/>
    </dgm:pt>
    <dgm:pt modelId="{F1710846-587C-4E81-AF54-29DA22FA0A17}" type="pres">
      <dgm:prSet presAssocID="{16254A52-7163-488D-A651-82B0DEA3803F}" presName="parTxOnly" presStyleLbl="node1" presStyleIdx="0" presStyleCnt="3">
        <dgm:presLayoutVars>
          <dgm:chMax val="0"/>
          <dgm:chPref val="0"/>
          <dgm:bulletEnabled val="1"/>
        </dgm:presLayoutVars>
      </dgm:prSet>
      <dgm:spPr/>
    </dgm:pt>
    <dgm:pt modelId="{9A78DDFB-4B3C-4540-8B2F-A6C7F0C2D942}" type="pres">
      <dgm:prSet presAssocID="{D64CE6C4-187B-4CFD-BEA5-26D5BFBBEC72}" presName="parTxOnlySpace" presStyleCnt="0"/>
      <dgm:spPr/>
    </dgm:pt>
    <dgm:pt modelId="{48B35F49-AFBB-4852-A4BA-14B220651896}" type="pres">
      <dgm:prSet presAssocID="{A80EBD2D-2472-4076-8E5B-1498001C5112}" presName="parTxOnly" presStyleLbl="node1" presStyleIdx="1" presStyleCnt="3" custScaleY="100226">
        <dgm:presLayoutVars>
          <dgm:chMax val="0"/>
          <dgm:chPref val="0"/>
          <dgm:bulletEnabled val="1"/>
        </dgm:presLayoutVars>
      </dgm:prSet>
      <dgm:spPr/>
    </dgm:pt>
    <dgm:pt modelId="{EE4E00A5-0A65-46CD-A418-9FB2443F29DD}" type="pres">
      <dgm:prSet presAssocID="{93A3A654-D8C6-41B6-B253-968A584766BE}" presName="parTxOnlySpace" presStyleCnt="0"/>
      <dgm:spPr/>
    </dgm:pt>
    <dgm:pt modelId="{EBBCA30F-002A-48F2-89F1-0C3E8900BFC9}" type="pres">
      <dgm:prSet presAssocID="{4DB046CC-6C78-492F-ABAC-3668F8A8C826}" presName="parTxOnly" presStyleLbl="node1" presStyleIdx="2" presStyleCnt="3">
        <dgm:presLayoutVars>
          <dgm:chMax val="0"/>
          <dgm:chPref val="0"/>
          <dgm:bulletEnabled val="1"/>
        </dgm:presLayoutVars>
      </dgm:prSet>
      <dgm:spPr/>
    </dgm:pt>
  </dgm:ptLst>
  <dgm:cxnLst>
    <dgm:cxn modelId="{D566C941-E30E-4C61-92E5-F6DDBA6BF9F1}" type="presOf" srcId="{379FFB9F-19C2-421F-818A-928F2AC1BA8F}" destId="{F8FA7215-C564-45CF-AE12-281C7B284CEC}" srcOrd="0" destOrd="0" presId="urn:microsoft.com/office/officeart/2005/8/layout/chevron1"/>
    <dgm:cxn modelId="{19056343-1BAA-4FF1-941B-D1EFCBF21984}" srcId="{379FFB9F-19C2-421F-818A-928F2AC1BA8F}" destId="{16254A52-7163-488D-A651-82B0DEA3803F}" srcOrd="0" destOrd="0" parTransId="{0B06F1D6-98FE-4F8D-A90D-30E501985879}" sibTransId="{D64CE6C4-187B-4CFD-BEA5-26D5BFBBEC72}"/>
    <dgm:cxn modelId="{095E4E97-D4C3-45C6-8223-91DA5EC93830}" srcId="{379FFB9F-19C2-421F-818A-928F2AC1BA8F}" destId="{A80EBD2D-2472-4076-8E5B-1498001C5112}" srcOrd="1" destOrd="0" parTransId="{5B295A86-DD7F-4AD6-8061-FAB5A049957D}" sibTransId="{93A3A654-D8C6-41B6-B253-968A584766BE}"/>
    <dgm:cxn modelId="{8FF152A2-9052-4BFE-AEF6-A3B721F6007C}" type="presOf" srcId="{16254A52-7163-488D-A651-82B0DEA3803F}" destId="{F1710846-587C-4E81-AF54-29DA22FA0A17}" srcOrd="0" destOrd="0" presId="urn:microsoft.com/office/officeart/2005/8/layout/chevron1"/>
    <dgm:cxn modelId="{5769A8A9-7558-4550-94A5-43728B5458BD}" type="presOf" srcId="{A80EBD2D-2472-4076-8E5B-1498001C5112}" destId="{48B35F49-AFBB-4852-A4BA-14B220651896}" srcOrd="0" destOrd="0" presId="urn:microsoft.com/office/officeart/2005/8/layout/chevron1"/>
    <dgm:cxn modelId="{86BD21DA-76BD-489D-85FC-6CCDE95E9D33}" srcId="{379FFB9F-19C2-421F-818A-928F2AC1BA8F}" destId="{4DB046CC-6C78-492F-ABAC-3668F8A8C826}" srcOrd="2" destOrd="0" parTransId="{71E1AE87-923C-48B1-B2B5-91B239AD8E66}" sibTransId="{08679BB5-3E8B-4E7D-8BDD-F4C21883533A}"/>
    <dgm:cxn modelId="{741C94FA-38C4-4D5B-ADD1-E62126538EED}" type="presOf" srcId="{4DB046CC-6C78-492F-ABAC-3668F8A8C826}" destId="{EBBCA30F-002A-48F2-89F1-0C3E8900BFC9}" srcOrd="0" destOrd="0" presId="urn:microsoft.com/office/officeart/2005/8/layout/chevron1"/>
    <dgm:cxn modelId="{53A61D83-AB2C-4D24-8AF8-4F09D2546955}" type="presParOf" srcId="{F8FA7215-C564-45CF-AE12-281C7B284CEC}" destId="{F1710846-587C-4E81-AF54-29DA22FA0A17}" srcOrd="0" destOrd="0" presId="urn:microsoft.com/office/officeart/2005/8/layout/chevron1"/>
    <dgm:cxn modelId="{20FE743C-14EC-47EF-B26C-E33001D8FA9D}" type="presParOf" srcId="{F8FA7215-C564-45CF-AE12-281C7B284CEC}" destId="{9A78DDFB-4B3C-4540-8B2F-A6C7F0C2D942}" srcOrd="1" destOrd="0" presId="urn:microsoft.com/office/officeart/2005/8/layout/chevron1"/>
    <dgm:cxn modelId="{91596479-25BA-4E3D-B01E-45C0D4A881DA}" type="presParOf" srcId="{F8FA7215-C564-45CF-AE12-281C7B284CEC}" destId="{48B35F49-AFBB-4852-A4BA-14B220651896}" srcOrd="2" destOrd="0" presId="urn:microsoft.com/office/officeart/2005/8/layout/chevron1"/>
    <dgm:cxn modelId="{1C825F7D-3580-4B40-9EC0-7EE6F725E84B}" type="presParOf" srcId="{F8FA7215-C564-45CF-AE12-281C7B284CEC}" destId="{EE4E00A5-0A65-46CD-A418-9FB2443F29DD}" srcOrd="3" destOrd="0" presId="urn:microsoft.com/office/officeart/2005/8/layout/chevron1"/>
    <dgm:cxn modelId="{72442F70-1075-41FA-96CF-1BA7473E4383}" type="presParOf" srcId="{F8FA7215-C564-45CF-AE12-281C7B284CEC}" destId="{EBBCA30F-002A-48F2-89F1-0C3E8900BFC9}" srcOrd="4" destOrd="0" presId="urn:microsoft.com/office/officeart/2005/8/layout/chevron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79FFB9F-19C2-421F-818A-928F2AC1BA8F}"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GB"/>
        </a:p>
      </dgm:t>
    </dgm:pt>
    <dgm:pt modelId="{16254A52-7163-488D-A651-82B0DEA3803F}">
      <dgm:prSet phldrT="[Text]" phldr="0"/>
      <dgm:spPr/>
      <dgm:t>
        <a:bodyPr/>
        <a:lstStyle/>
        <a:p>
          <a:r>
            <a:rPr lang="en-GB" dirty="0"/>
            <a:t>1999 - 2010</a:t>
          </a:r>
        </a:p>
      </dgm:t>
    </dgm:pt>
    <dgm:pt modelId="{0B06F1D6-98FE-4F8D-A90D-30E501985879}" type="parTrans" cxnId="{19056343-1BAA-4FF1-941B-D1EFCBF21984}">
      <dgm:prSet/>
      <dgm:spPr/>
      <dgm:t>
        <a:bodyPr/>
        <a:lstStyle/>
        <a:p>
          <a:endParaRPr lang="en-GB"/>
        </a:p>
      </dgm:t>
    </dgm:pt>
    <dgm:pt modelId="{D64CE6C4-187B-4CFD-BEA5-26D5BFBBEC72}" type="sibTrans" cxnId="{19056343-1BAA-4FF1-941B-D1EFCBF21984}">
      <dgm:prSet/>
      <dgm:spPr/>
      <dgm:t>
        <a:bodyPr/>
        <a:lstStyle/>
        <a:p>
          <a:endParaRPr lang="en-GB"/>
        </a:p>
      </dgm:t>
    </dgm:pt>
    <dgm:pt modelId="{A80EBD2D-2472-4076-8E5B-1498001C5112}">
      <dgm:prSet phldrT="[Text]" phldr="0"/>
      <dgm:spPr/>
      <dgm:t>
        <a:bodyPr/>
        <a:lstStyle/>
        <a:p>
          <a:r>
            <a:rPr lang="en-GB" dirty="0"/>
            <a:t>2010 - 2015</a:t>
          </a:r>
        </a:p>
      </dgm:t>
    </dgm:pt>
    <dgm:pt modelId="{5B295A86-DD7F-4AD6-8061-FAB5A049957D}" type="parTrans" cxnId="{095E4E97-D4C3-45C6-8223-91DA5EC93830}">
      <dgm:prSet/>
      <dgm:spPr/>
      <dgm:t>
        <a:bodyPr/>
        <a:lstStyle/>
        <a:p>
          <a:endParaRPr lang="en-GB"/>
        </a:p>
      </dgm:t>
    </dgm:pt>
    <dgm:pt modelId="{93A3A654-D8C6-41B6-B253-968A584766BE}" type="sibTrans" cxnId="{095E4E97-D4C3-45C6-8223-91DA5EC93830}">
      <dgm:prSet/>
      <dgm:spPr/>
      <dgm:t>
        <a:bodyPr/>
        <a:lstStyle/>
        <a:p>
          <a:endParaRPr lang="en-GB"/>
        </a:p>
      </dgm:t>
    </dgm:pt>
    <dgm:pt modelId="{4DB046CC-6C78-492F-ABAC-3668F8A8C826}">
      <dgm:prSet phldrT="[Text]" phldr="0"/>
      <dgm:spPr/>
      <dgm:t>
        <a:bodyPr/>
        <a:lstStyle/>
        <a:p>
          <a:r>
            <a:rPr lang="en-GB" dirty="0"/>
            <a:t>2015 -2026</a:t>
          </a:r>
        </a:p>
      </dgm:t>
    </dgm:pt>
    <dgm:pt modelId="{71E1AE87-923C-48B1-B2B5-91B239AD8E66}" type="parTrans" cxnId="{86BD21DA-76BD-489D-85FC-6CCDE95E9D33}">
      <dgm:prSet/>
      <dgm:spPr/>
      <dgm:t>
        <a:bodyPr/>
        <a:lstStyle/>
        <a:p>
          <a:endParaRPr lang="en-GB"/>
        </a:p>
      </dgm:t>
    </dgm:pt>
    <dgm:pt modelId="{08679BB5-3E8B-4E7D-8BDD-F4C21883533A}" type="sibTrans" cxnId="{86BD21DA-76BD-489D-85FC-6CCDE95E9D33}">
      <dgm:prSet/>
      <dgm:spPr/>
      <dgm:t>
        <a:bodyPr/>
        <a:lstStyle/>
        <a:p>
          <a:endParaRPr lang="en-GB"/>
        </a:p>
      </dgm:t>
    </dgm:pt>
    <dgm:pt modelId="{C3897060-47EE-4248-B407-F65C8A108142}">
      <dgm:prSet phldrT="[Text]" phldr="0"/>
      <dgm:spPr/>
      <dgm:t>
        <a:bodyPr/>
        <a:lstStyle/>
        <a:p>
          <a:r>
            <a:rPr lang="en-GB" dirty="0"/>
            <a:t>2026 onwards</a:t>
          </a:r>
        </a:p>
      </dgm:t>
    </dgm:pt>
    <dgm:pt modelId="{18E052C5-576C-4A60-9C41-BF6077AEDDEB}" type="parTrans" cxnId="{E7432AC4-C9E8-45B2-B405-93E77688FA8F}">
      <dgm:prSet/>
      <dgm:spPr/>
      <dgm:t>
        <a:bodyPr/>
        <a:lstStyle/>
        <a:p>
          <a:endParaRPr lang="en-GB"/>
        </a:p>
      </dgm:t>
    </dgm:pt>
    <dgm:pt modelId="{975FBC02-D167-4664-A840-067A7A290FD7}" type="sibTrans" cxnId="{E7432AC4-C9E8-45B2-B405-93E77688FA8F}">
      <dgm:prSet/>
      <dgm:spPr/>
      <dgm:t>
        <a:bodyPr/>
        <a:lstStyle/>
        <a:p>
          <a:endParaRPr lang="en-GB"/>
        </a:p>
      </dgm:t>
    </dgm:pt>
    <dgm:pt modelId="{F8FA7215-C564-45CF-AE12-281C7B284CEC}" type="pres">
      <dgm:prSet presAssocID="{379FFB9F-19C2-421F-818A-928F2AC1BA8F}" presName="Name0" presStyleCnt="0">
        <dgm:presLayoutVars>
          <dgm:dir/>
          <dgm:animLvl val="lvl"/>
          <dgm:resizeHandles val="exact"/>
        </dgm:presLayoutVars>
      </dgm:prSet>
      <dgm:spPr/>
    </dgm:pt>
    <dgm:pt modelId="{F1710846-587C-4E81-AF54-29DA22FA0A17}" type="pres">
      <dgm:prSet presAssocID="{16254A52-7163-488D-A651-82B0DEA3803F}" presName="parTxOnly" presStyleLbl="node1" presStyleIdx="0" presStyleCnt="4">
        <dgm:presLayoutVars>
          <dgm:chMax val="0"/>
          <dgm:chPref val="0"/>
          <dgm:bulletEnabled val="1"/>
        </dgm:presLayoutVars>
      </dgm:prSet>
      <dgm:spPr/>
    </dgm:pt>
    <dgm:pt modelId="{9A78DDFB-4B3C-4540-8B2F-A6C7F0C2D942}" type="pres">
      <dgm:prSet presAssocID="{D64CE6C4-187B-4CFD-BEA5-26D5BFBBEC72}" presName="parTxOnlySpace" presStyleCnt="0"/>
      <dgm:spPr/>
    </dgm:pt>
    <dgm:pt modelId="{48B35F49-AFBB-4852-A4BA-14B220651896}" type="pres">
      <dgm:prSet presAssocID="{A80EBD2D-2472-4076-8E5B-1498001C5112}" presName="parTxOnly" presStyleLbl="node1" presStyleIdx="1" presStyleCnt="4" custScaleY="100226">
        <dgm:presLayoutVars>
          <dgm:chMax val="0"/>
          <dgm:chPref val="0"/>
          <dgm:bulletEnabled val="1"/>
        </dgm:presLayoutVars>
      </dgm:prSet>
      <dgm:spPr/>
    </dgm:pt>
    <dgm:pt modelId="{EE4E00A5-0A65-46CD-A418-9FB2443F29DD}" type="pres">
      <dgm:prSet presAssocID="{93A3A654-D8C6-41B6-B253-968A584766BE}" presName="parTxOnlySpace" presStyleCnt="0"/>
      <dgm:spPr/>
    </dgm:pt>
    <dgm:pt modelId="{EBBCA30F-002A-48F2-89F1-0C3E8900BFC9}" type="pres">
      <dgm:prSet presAssocID="{4DB046CC-6C78-492F-ABAC-3668F8A8C826}" presName="parTxOnly" presStyleLbl="node1" presStyleIdx="2" presStyleCnt="4">
        <dgm:presLayoutVars>
          <dgm:chMax val="0"/>
          <dgm:chPref val="0"/>
          <dgm:bulletEnabled val="1"/>
        </dgm:presLayoutVars>
      </dgm:prSet>
      <dgm:spPr/>
    </dgm:pt>
    <dgm:pt modelId="{B86F6E9F-927F-4437-8CF3-F3F8F9592687}" type="pres">
      <dgm:prSet presAssocID="{08679BB5-3E8B-4E7D-8BDD-F4C21883533A}" presName="parTxOnlySpace" presStyleCnt="0"/>
      <dgm:spPr/>
    </dgm:pt>
    <dgm:pt modelId="{E6CF766B-6B8D-4B92-BE7A-6BFB70ED70B3}" type="pres">
      <dgm:prSet presAssocID="{C3897060-47EE-4248-B407-F65C8A108142}" presName="parTxOnly" presStyleLbl="node1" presStyleIdx="3" presStyleCnt="4">
        <dgm:presLayoutVars>
          <dgm:chMax val="0"/>
          <dgm:chPref val="0"/>
          <dgm:bulletEnabled val="1"/>
        </dgm:presLayoutVars>
      </dgm:prSet>
      <dgm:spPr/>
    </dgm:pt>
  </dgm:ptLst>
  <dgm:cxnLst>
    <dgm:cxn modelId="{D566C941-E30E-4C61-92E5-F6DDBA6BF9F1}" type="presOf" srcId="{379FFB9F-19C2-421F-818A-928F2AC1BA8F}" destId="{F8FA7215-C564-45CF-AE12-281C7B284CEC}" srcOrd="0" destOrd="0" presId="urn:microsoft.com/office/officeart/2005/8/layout/chevron1"/>
    <dgm:cxn modelId="{19056343-1BAA-4FF1-941B-D1EFCBF21984}" srcId="{379FFB9F-19C2-421F-818A-928F2AC1BA8F}" destId="{16254A52-7163-488D-A651-82B0DEA3803F}" srcOrd="0" destOrd="0" parTransId="{0B06F1D6-98FE-4F8D-A90D-30E501985879}" sibTransId="{D64CE6C4-187B-4CFD-BEA5-26D5BFBBEC72}"/>
    <dgm:cxn modelId="{095E4E97-D4C3-45C6-8223-91DA5EC93830}" srcId="{379FFB9F-19C2-421F-818A-928F2AC1BA8F}" destId="{A80EBD2D-2472-4076-8E5B-1498001C5112}" srcOrd="1" destOrd="0" parTransId="{5B295A86-DD7F-4AD6-8061-FAB5A049957D}" sibTransId="{93A3A654-D8C6-41B6-B253-968A584766BE}"/>
    <dgm:cxn modelId="{8FF152A2-9052-4BFE-AEF6-A3B721F6007C}" type="presOf" srcId="{16254A52-7163-488D-A651-82B0DEA3803F}" destId="{F1710846-587C-4E81-AF54-29DA22FA0A17}" srcOrd="0" destOrd="0" presId="urn:microsoft.com/office/officeart/2005/8/layout/chevron1"/>
    <dgm:cxn modelId="{5769A8A9-7558-4550-94A5-43728B5458BD}" type="presOf" srcId="{A80EBD2D-2472-4076-8E5B-1498001C5112}" destId="{48B35F49-AFBB-4852-A4BA-14B220651896}" srcOrd="0" destOrd="0" presId="urn:microsoft.com/office/officeart/2005/8/layout/chevron1"/>
    <dgm:cxn modelId="{E7432AC4-C9E8-45B2-B405-93E77688FA8F}" srcId="{379FFB9F-19C2-421F-818A-928F2AC1BA8F}" destId="{C3897060-47EE-4248-B407-F65C8A108142}" srcOrd="3" destOrd="0" parTransId="{18E052C5-576C-4A60-9C41-BF6077AEDDEB}" sibTransId="{975FBC02-D167-4664-A840-067A7A290FD7}"/>
    <dgm:cxn modelId="{86BD21DA-76BD-489D-85FC-6CCDE95E9D33}" srcId="{379FFB9F-19C2-421F-818A-928F2AC1BA8F}" destId="{4DB046CC-6C78-492F-ABAC-3668F8A8C826}" srcOrd="2" destOrd="0" parTransId="{71E1AE87-923C-48B1-B2B5-91B239AD8E66}" sibTransId="{08679BB5-3E8B-4E7D-8BDD-F4C21883533A}"/>
    <dgm:cxn modelId="{B70AB7F6-CF48-408E-B7C3-80C5599BC8A8}" type="presOf" srcId="{C3897060-47EE-4248-B407-F65C8A108142}" destId="{E6CF766B-6B8D-4B92-BE7A-6BFB70ED70B3}" srcOrd="0" destOrd="0" presId="urn:microsoft.com/office/officeart/2005/8/layout/chevron1"/>
    <dgm:cxn modelId="{741C94FA-38C4-4D5B-ADD1-E62126538EED}" type="presOf" srcId="{4DB046CC-6C78-492F-ABAC-3668F8A8C826}" destId="{EBBCA30F-002A-48F2-89F1-0C3E8900BFC9}" srcOrd="0" destOrd="0" presId="urn:microsoft.com/office/officeart/2005/8/layout/chevron1"/>
    <dgm:cxn modelId="{53A61D83-AB2C-4D24-8AF8-4F09D2546955}" type="presParOf" srcId="{F8FA7215-C564-45CF-AE12-281C7B284CEC}" destId="{F1710846-587C-4E81-AF54-29DA22FA0A17}" srcOrd="0" destOrd="0" presId="urn:microsoft.com/office/officeart/2005/8/layout/chevron1"/>
    <dgm:cxn modelId="{20FE743C-14EC-47EF-B26C-E33001D8FA9D}" type="presParOf" srcId="{F8FA7215-C564-45CF-AE12-281C7B284CEC}" destId="{9A78DDFB-4B3C-4540-8B2F-A6C7F0C2D942}" srcOrd="1" destOrd="0" presId="urn:microsoft.com/office/officeart/2005/8/layout/chevron1"/>
    <dgm:cxn modelId="{91596479-25BA-4E3D-B01E-45C0D4A881DA}" type="presParOf" srcId="{F8FA7215-C564-45CF-AE12-281C7B284CEC}" destId="{48B35F49-AFBB-4852-A4BA-14B220651896}" srcOrd="2" destOrd="0" presId="urn:microsoft.com/office/officeart/2005/8/layout/chevron1"/>
    <dgm:cxn modelId="{1C825F7D-3580-4B40-9EC0-7EE6F725E84B}" type="presParOf" srcId="{F8FA7215-C564-45CF-AE12-281C7B284CEC}" destId="{EE4E00A5-0A65-46CD-A418-9FB2443F29DD}" srcOrd="3" destOrd="0" presId="urn:microsoft.com/office/officeart/2005/8/layout/chevron1"/>
    <dgm:cxn modelId="{72442F70-1075-41FA-96CF-1BA7473E4383}" type="presParOf" srcId="{F8FA7215-C564-45CF-AE12-281C7B284CEC}" destId="{EBBCA30F-002A-48F2-89F1-0C3E8900BFC9}" srcOrd="4" destOrd="0" presId="urn:microsoft.com/office/officeart/2005/8/layout/chevron1"/>
    <dgm:cxn modelId="{3953DE5C-CB3B-4772-94F8-CE4C59AB60B8}" type="presParOf" srcId="{F8FA7215-C564-45CF-AE12-281C7B284CEC}" destId="{B86F6E9F-927F-4437-8CF3-F3F8F9592687}" srcOrd="5" destOrd="0" presId="urn:microsoft.com/office/officeart/2005/8/layout/chevron1"/>
    <dgm:cxn modelId="{53AA904E-EE92-4FDD-A716-6B9D8C5884CF}" type="presParOf" srcId="{F8FA7215-C564-45CF-AE12-281C7B284CEC}" destId="{E6CF766B-6B8D-4B92-BE7A-6BFB70ED70B3}" srcOrd="6" destOrd="0" presId="urn:microsoft.com/office/officeart/2005/8/layout/chevro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1E73683-8E58-4B69-BD4D-C9E1A076D45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AFAC10B2-FC19-4A88-8E56-AEF0512E0E8E}">
      <dgm:prSet phldrT="[Text]" phldr="0"/>
      <dgm:spPr>
        <a:solidFill>
          <a:srgbClr val="FF0000"/>
        </a:solidFill>
      </dgm:spPr>
      <dgm:t>
        <a:bodyPr/>
        <a:lstStyle/>
        <a:p>
          <a:r>
            <a:rPr lang="en-GB" dirty="0"/>
            <a:t>England</a:t>
          </a:r>
        </a:p>
      </dgm:t>
    </dgm:pt>
    <dgm:pt modelId="{8BE04D18-F380-4A7C-BCB9-9F0D93DE4129}" type="parTrans" cxnId="{85873329-7DE8-4D19-B6B5-B33D0A05BF18}">
      <dgm:prSet/>
      <dgm:spPr/>
      <dgm:t>
        <a:bodyPr/>
        <a:lstStyle/>
        <a:p>
          <a:endParaRPr lang="en-GB"/>
        </a:p>
      </dgm:t>
    </dgm:pt>
    <dgm:pt modelId="{D78D4916-1550-4633-9C87-1B3DDA6F4F84}" type="sibTrans" cxnId="{85873329-7DE8-4D19-B6B5-B33D0A05BF18}">
      <dgm:prSet/>
      <dgm:spPr/>
      <dgm:t>
        <a:bodyPr/>
        <a:lstStyle/>
        <a:p>
          <a:endParaRPr lang="en-GB"/>
        </a:p>
      </dgm:t>
    </dgm:pt>
    <dgm:pt modelId="{4C0009F6-767A-426B-AB92-159F7301C56E}">
      <dgm:prSet phldrT="[Text]" phldr="0"/>
      <dgm:spPr>
        <a:solidFill>
          <a:schemeClr val="tx1">
            <a:lumMod val="75000"/>
          </a:schemeClr>
        </a:solidFill>
      </dgm:spPr>
      <dgm:t>
        <a:bodyPr/>
        <a:lstStyle/>
        <a:p>
          <a:r>
            <a:rPr lang="en-GB" dirty="0"/>
            <a:t>Scotland</a:t>
          </a:r>
        </a:p>
      </dgm:t>
    </dgm:pt>
    <dgm:pt modelId="{7F4C92E0-7560-4C98-9364-8ED242495EB5}" type="parTrans" cxnId="{F7EB5D0A-DAC4-45E0-80FA-597B066BC6D9}">
      <dgm:prSet/>
      <dgm:spPr/>
      <dgm:t>
        <a:bodyPr/>
        <a:lstStyle/>
        <a:p>
          <a:endParaRPr lang="en-GB"/>
        </a:p>
      </dgm:t>
    </dgm:pt>
    <dgm:pt modelId="{29E2276A-A618-4521-B4E9-D15BF928421F}" type="sibTrans" cxnId="{F7EB5D0A-DAC4-45E0-80FA-597B066BC6D9}">
      <dgm:prSet/>
      <dgm:spPr/>
      <dgm:t>
        <a:bodyPr/>
        <a:lstStyle/>
        <a:p>
          <a:endParaRPr lang="en-GB"/>
        </a:p>
      </dgm:t>
    </dgm:pt>
    <dgm:pt modelId="{3DB9E892-2B77-4FAC-A61D-37082739AEB7}">
      <dgm:prSet phldrT="[Text]" phldr="0"/>
      <dgm:spPr>
        <a:solidFill>
          <a:schemeClr val="tx1">
            <a:lumMod val="75000"/>
          </a:schemeClr>
        </a:solidFill>
      </dgm:spPr>
      <dgm:t>
        <a:bodyPr/>
        <a:lstStyle/>
        <a:p>
          <a:r>
            <a:rPr lang="en-GB" dirty="0"/>
            <a:t>New Zealand</a:t>
          </a:r>
        </a:p>
      </dgm:t>
    </dgm:pt>
    <dgm:pt modelId="{85A7D5AB-8F60-4138-87C7-9F40A9DD9F3A}" type="parTrans" cxnId="{29B50ED8-EDF5-489C-AB92-E65C48AD10EB}">
      <dgm:prSet/>
      <dgm:spPr/>
      <dgm:t>
        <a:bodyPr/>
        <a:lstStyle/>
        <a:p>
          <a:endParaRPr lang="en-GB"/>
        </a:p>
      </dgm:t>
    </dgm:pt>
    <dgm:pt modelId="{629A0C71-1B72-4312-B0CE-1E53952FB9F9}" type="sibTrans" cxnId="{29B50ED8-EDF5-489C-AB92-E65C48AD10EB}">
      <dgm:prSet/>
      <dgm:spPr/>
      <dgm:t>
        <a:bodyPr/>
        <a:lstStyle/>
        <a:p>
          <a:endParaRPr lang="en-GB"/>
        </a:p>
      </dgm:t>
    </dgm:pt>
    <dgm:pt modelId="{4B2DE65B-C789-4C9E-8099-D6F0CA7CED9F}" type="pres">
      <dgm:prSet presAssocID="{21E73683-8E58-4B69-BD4D-C9E1A076D458}" presName="diagram" presStyleCnt="0">
        <dgm:presLayoutVars>
          <dgm:dir/>
          <dgm:resizeHandles val="exact"/>
        </dgm:presLayoutVars>
      </dgm:prSet>
      <dgm:spPr/>
    </dgm:pt>
    <dgm:pt modelId="{C43779A2-381C-4750-8077-CE17F853342E}" type="pres">
      <dgm:prSet presAssocID="{AFAC10B2-FC19-4A88-8E56-AEF0512E0E8E}" presName="node" presStyleLbl="node1" presStyleIdx="0" presStyleCnt="3">
        <dgm:presLayoutVars>
          <dgm:bulletEnabled val="1"/>
        </dgm:presLayoutVars>
      </dgm:prSet>
      <dgm:spPr/>
    </dgm:pt>
    <dgm:pt modelId="{92FAE95A-D396-4F1C-982F-5B8D5237D558}" type="pres">
      <dgm:prSet presAssocID="{D78D4916-1550-4633-9C87-1B3DDA6F4F84}" presName="sibTrans" presStyleCnt="0"/>
      <dgm:spPr/>
    </dgm:pt>
    <dgm:pt modelId="{29CC4740-0301-4536-A7B9-0E86336557EB}" type="pres">
      <dgm:prSet presAssocID="{4C0009F6-767A-426B-AB92-159F7301C56E}" presName="node" presStyleLbl="node1" presStyleIdx="1" presStyleCnt="3">
        <dgm:presLayoutVars>
          <dgm:bulletEnabled val="1"/>
        </dgm:presLayoutVars>
      </dgm:prSet>
      <dgm:spPr/>
    </dgm:pt>
    <dgm:pt modelId="{866B01B4-8E47-4B79-A601-668C70C5EFB2}" type="pres">
      <dgm:prSet presAssocID="{29E2276A-A618-4521-B4E9-D15BF928421F}" presName="sibTrans" presStyleCnt="0"/>
      <dgm:spPr/>
    </dgm:pt>
    <dgm:pt modelId="{EFE4B20C-DA1D-492B-A5DF-B7C131D2E0B5}" type="pres">
      <dgm:prSet presAssocID="{3DB9E892-2B77-4FAC-A61D-37082739AEB7}" presName="node" presStyleLbl="node1" presStyleIdx="2" presStyleCnt="3">
        <dgm:presLayoutVars>
          <dgm:bulletEnabled val="1"/>
        </dgm:presLayoutVars>
      </dgm:prSet>
      <dgm:spPr/>
    </dgm:pt>
  </dgm:ptLst>
  <dgm:cxnLst>
    <dgm:cxn modelId="{F7EB5D0A-DAC4-45E0-80FA-597B066BC6D9}" srcId="{21E73683-8E58-4B69-BD4D-C9E1A076D458}" destId="{4C0009F6-767A-426B-AB92-159F7301C56E}" srcOrd="1" destOrd="0" parTransId="{7F4C92E0-7560-4C98-9364-8ED242495EB5}" sibTransId="{29E2276A-A618-4521-B4E9-D15BF928421F}"/>
    <dgm:cxn modelId="{85873329-7DE8-4D19-B6B5-B33D0A05BF18}" srcId="{21E73683-8E58-4B69-BD4D-C9E1A076D458}" destId="{AFAC10B2-FC19-4A88-8E56-AEF0512E0E8E}" srcOrd="0" destOrd="0" parTransId="{8BE04D18-F380-4A7C-BCB9-9F0D93DE4129}" sibTransId="{D78D4916-1550-4633-9C87-1B3DDA6F4F84}"/>
    <dgm:cxn modelId="{9A17B4BF-D831-452F-8A4E-1C50BEA905DD}" type="presOf" srcId="{3DB9E892-2B77-4FAC-A61D-37082739AEB7}" destId="{EFE4B20C-DA1D-492B-A5DF-B7C131D2E0B5}" srcOrd="0" destOrd="0" presId="urn:microsoft.com/office/officeart/2005/8/layout/default"/>
    <dgm:cxn modelId="{A776D7CD-E9A6-4C79-9956-E549E7CED803}" type="presOf" srcId="{21E73683-8E58-4B69-BD4D-C9E1A076D458}" destId="{4B2DE65B-C789-4C9E-8099-D6F0CA7CED9F}" srcOrd="0" destOrd="0" presId="urn:microsoft.com/office/officeart/2005/8/layout/default"/>
    <dgm:cxn modelId="{29B50ED8-EDF5-489C-AB92-E65C48AD10EB}" srcId="{21E73683-8E58-4B69-BD4D-C9E1A076D458}" destId="{3DB9E892-2B77-4FAC-A61D-37082739AEB7}" srcOrd="2" destOrd="0" parTransId="{85A7D5AB-8F60-4138-87C7-9F40A9DD9F3A}" sibTransId="{629A0C71-1B72-4312-B0CE-1E53952FB9F9}"/>
    <dgm:cxn modelId="{C94B5CE3-FF6E-4BBB-8EDC-A9BECC860DC6}" type="presOf" srcId="{4C0009F6-767A-426B-AB92-159F7301C56E}" destId="{29CC4740-0301-4536-A7B9-0E86336557EB}" srcOrd="0" destOrd="0" presId="urn:microsoft.com/office/officeart/2005/8/layout/default"/>
    <dgm:cxn modelId="{F32DA5F2-E939-4268-BE7F-00CC79C98B38}" type="presOf" srcId="{AFAC10B2-FC19-4A88-8E56-AEF0512E0E8E}" destId="{C43779A2-381C-4750-8077-CE17F853342E}" srcOrd="0" destOrd="0" presId="urn:microsoft.com/office/officeart/2005/8/layout/default"/>
    <dgm:cxn modelId="{4A71040C-4771-45A0-9BE8-EB1865B36863}" type="presParOf" srcId="{4B2DE65B-C789-4C9E-8099-D6F0CA7CED9F}" destId="{C43779A2-381C-4750-8077-CE17F853342E}" srcOrd="0" destOrd="0" presId="urn:microsoft.com/office/officeart/2005/8/layout/default"/>
    <dgm:cxn modelId="{6A7D270E-4177-4128-8E09-3CA9914B8676}" type="presParOf" srcId="{4B2DE65B-C789-4C9E-8099-D6F0CA7CED9F}" destId="{92FAE95A-D396-4F1C-982F-5B8D5237D558}" srcOrd="1" destOrd="0" presId="urn:microsoft.com/office/officeart/2005/8/layout/default"/>
    <dgm:cxn modelId="{1ECD8B9F-4EAD-4CB6-88DA-025009A7BC92}" type="presParOf" srcId="{4B2DE65B-C789-4C9E-8099-D6F0CA7CED9F}" destId="{29CC4740-0301-4536-A7B9-0E86336557EB}" srcOrd="2" destOrd="0" presId="urn:microsoft.com/office/officeart/2005/8/layout/default"/>
    <dgm:cxn modelId="{50363C09-DFEA-40B2-AE0B-395D0F8C2EDE}" type="presParOf" srcId="{4B2DE65B-C789-4C9E-8099-D6F0CA7CED9F}" destId="{866B01B4-8E47-4B79-A601-668C70C5EFB2}" srcOrd="3" destOrd="0" presId="urn:microsoft.com/office/officeart/2005/8/layout/default"/>
    <dgm:cxn modelId="{71DD4997-B6CD-418A-805E-F35EA55C8256}" type="presParOf" srcId="{4B2DE65B-C789-4C9E-8099-D6F0CA7CED9F}" destId="{EFE4B20C-DA1D-492B-A5DF-B7C131D2E0B5}"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1E73683-8E58-4B69-BD4D-C9E1A076D45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AFAC10B2-FC19-4A88-8E56-AEF0512E0E8E}">
      <dgm:prSet phldrT="[Text]" phldr="0"/>
      <dgm:spPr>
        <a:solidFill>
          <a:schemeClr val="tx1">
            <a:lumMod val="75000"/>
          </a:schemeClr>
        </a:solidFill>
      </dgm:spPr>
      <dgm:t>
        <a:bodyPr/>
        <a:lstStyle/>
        <a:p>
          <a:r>
            <a:rPr lang="en-GB" dirty="0">
              <a:solidFill>
                <a:schemeClr val="tx1"/>
              </a:solidFill>
            </a:rPr>
            <a:t>England</a:t>
          </a:r>
        </a:p>
      </dgm:t>
    </dgm:pt>
    <dgm:pt modelId="{8BE04D18-F380-4A7C-BCB9-9F0D93DE4129}" type="parTrans" cxnId="{85873329-7DE8-4D19-B6B5-B33D0A05BF18}">
      <dgm:prSet/>
      <dgm:spPr/>
      <dgm:t>
        <a:bodyPr/>
        <a:lstStyle/>
        <a:p>
          <a:endParaRPr lang="en-GB"/>
        </a:p>
      </dgm:t>
    </dgm:pt>
    <dgm:pt modelId="{D78D4916-1550-4633-9C87-1B3DDA6F4F84}" type="sibTrans" cxnId="{85873329-7DE8-4D19-B6B5-B33D0A05BF18}">
      <dgm:prSet/>
      <dgm:spPr/>
      <dgm:t>
        <a:bodyPr/>
        <a:lstStyle/>
        <a:p>
          <a:endParaRPr lang="en-GB"/>
        </a:p>
      </dgm:t>
    </dgm:pt>
    <dgm:pt modelId="{4C0009F6-767A-426B-AB92-159F7301C56E}">
      <dgm:prSet phldrT="[Text]" phldr="0"/>
      <dgm:spPr>
        <a:solidFill>
          <a:srgbClr val="FF0000"/>
        </a:solidFill>
      </dgm:spPr>
      <dgm:t>
        <a:bodyPr/>
        <a:lstStyle/>
        <a:p>
          <a:r>
            <a:rPr lang="en-GB" dirty="0"/>
            <a:t>Scotland</a:t>
          </a:r>
        </a:p>
      </dgm:t>
    </dgm:pt>
    <dgm:pt modelId="{7F4C92E0-7560-4C98-9364-8ED242495EB5}" type="parTrans" cxnId="{F7EB5D0A-DAC4-45E0-80FA-597B066BC6D9}">
      <dgm:prSet/>
      <dgm:spPr/>
      <dgm:t>
        <a:bodyPr/>
        <a:lstStyle/>
        <a:p>
          <a:endParaRPr lang="en-GB"/>
        </a:p>
      </dgm:t>
    </dgm:pt>
    <dgm:pt modelId="{29E2276A-A618-4521-B4E9-D15BF928421F}" type="sibTrans" cxnId="{F7EB5D0A-DAC4-45E0-80FA-597B066BC6D9}">
      <dgm:prSet/>
      <dgm:spPr/>
      <dgm:t>
        <a:bodyPr/>
        <a:lstStyle/>
        <a:p>
          <a:endParaRPr lang="en-GB"/>
        </a:p>
      </dgm:t>
    </dgm:pt>
    <dgm:pt modelId="{3DB9E892-2B77-4FAC-A61D-37082739AEB7}">
      <dgm:prSet phldrT="[Text]" phldr="0"/>
      <dgm:spPr>
        <a:solidFill>
          <a:schemeClr val="tx1">
            <a:lumMod val="75000"/>
          </a:schemeClr>
        </a:solidFill>
      </dgm:spPr>
      <dgm:t>
        <a:bodyPr/>
        <a:lstStyle/>
        <a:p>
          <a:r>
            <a:rPr lang="en-GB" dirty="0"/>
            <a:t>New Zealand</a:t>
          </a:r>
        </a:p>
      </dgm:t>
    </dgm:pt>
    <dgm:pt modelId="{85A7D5AB-8F60-4138-87C7-9F40A9DD9F3A}" type="parTrans" cxnId="{29B50ED8-EDF5-489C-AB92-E65C48AD10EB}">
      <dgm:prSet/>
      <dgm:spPr/>
      <dgm:t>
        <a:bodyPr/>
        <a:lstStyle/>
        <a:p>
          <a:endParaRPr lang="en-GB"/>
        </a:p>
      </dgm:t>
    </dgm:pt>
    <dgm:pt modelId="{629A0C71-1B72-4312-B0CE-1E53952FB9F9}" type="sibTrans" cxnId="{29B50ED8-EDF5-489C-AB92-E65C48AD10EB}">
      <dgm:prSet/>
      <dgm:spPr/>
      <dgm:t>
        <a:bodyPr/>
        <a:lstStyle/>
        <a:p>
          <a:endParaRPr lang="en-GB"/>
        </a:p>
      </dgm:t>
    </dgm:pt>
    <dgm:pt modelId="{4B2DE65B-C789-4C9E-8099-D6F0CA7CED9F}" type="pres">
      <dgm:prSet presAssocID="{21E73683-8E58-4B69-BD4D-C9E1A076D458}" presName="diagram" presStyleCnt="0">
        <dgm:presLayoutVars>
          <dgm:dir/>
          <dgm:resizeHandles val="exact"/>
        </dgm:presLayoutVars>
      </dgm:prSet>
      <dgm:spPr/>
    </dgm:pt>
    <dgm:pt modelId="{C43779A2-381C-4750-8077-CE17F853342E}" type="pres">
      <dgm:prSet presAssocID="{AFAC10B2-FC19-4A88-8E56-AEF0512E0E8E}" presName="node" presStyleLbl="node1" presStyleIdx="0" presStyleCnt="3">
        <dgm:presLayoutVars>
          <dgm:bulletEnabled val="1"/>
        </dgm:presLayoutVars>
      </dgm:prSet>
      <dgm:spPr/>
    </dgm:pt>
    <dgm:pt modelId="{92FAE95A-D396-4F1C-982F-5B8D5237D558}" type="pres">
      <dgm:prSet presAssocID="{D78D4916-1550-4633-9C87-1B3DDA6F4F84}" presName="sibTrans" presStyleCnt="0"/>
      <dgm:spPr/>
    </dgm:pt>
    <dgm:pt modelId="{29CC4740-0301-4536-A7B9-0E86336557EB}" type="pres">
      <dgm:prSet presAssocID="{4C0009F6-767A-426B-AB92-159F7301C56E}" presName="node" presStyleLbl="node1" presStyleIdx="1" presStyleCnt="3">
        <dgm:presLayoutVars>
          <dgm:bulletEnabled val="1"/>
        </dgm:presLayoutVars>
      </dgm:prSet>
      <dgm:spPr/>
    </dgm:pt>
    <dgm:pt modelId="{866B01B4-8E47-4B79-A601-668C70C5EFB2}" type="pres">
      <dgm:prSet presAssocID="{29E2276A-A618-4521-B4E9-D15BF928421F}" presName="sibTrans" presStyleCnt="0"/>
      <dgm:spPr/>
    </dgm:pt>
    <dgm:pt modelId="{EFE4B20C-DA1D-492B-A5DF-B7C131D2E0B5}" type="pres">
      <dgm:prSet presAssocID="{3DB9E892-2B77-4FAC-A61D-37082739AEB7}" presName="node" presStyleLbl="node1" presStyleIdx="2" presStyleCnt="3">
        <dgm:presLayoutVars>
          <dgm:bulletEnabled val="1"/>
        </dgm:presLayoutVars>
      </dgm:prSet>
      <dgm:spPr/>
    </dgm:pt>
  </dgm:ptLst>
  <dgm:cxnLst>
    <dgm:cxn modelId="{F7EB5D0A-DAC4-45E0-80FA-597B066BC6D9}" srcId="{21E73683-8E58-4B69-BD4D-C9E1A076D458}" destId="{4C0009F6-767A-426B-AB92-159F7301C56E}" srcOrd="1" destOrd="0" parTransId="{7F4C92E0-7560-4C98-9364-8ED242495EB5}" sibTransId="{29E2276A-A618-4521-B4E9-D15BF928421F}"/>
    <dgm:cxn modelId="{85873329-7DE8-4D19-B6B5-B33D0A05BF18}" srcId="{21E73683-8E58-4B69-BD4D-C9E1A076D458}" destId="{AFAC10B2-FC19-4A88-8E56-AEF0512E0E8E}" srcOrd="0" destOrd="0" parTransId="{8BE04D18-F380-4A7C-BCB9-9F0D93DE4129}" sibTransId="{D78D4916-1550-4633-9C87-1B3DDA6F4F84}"/>
    <dgm:cxn modelId="{9A17B4BF-D831-452F-8A4E-1C50BEA905DD}" type="presOf" srcId="{3DB9E892-2B77-4FAC-A61D-37082739AEB7}" destId="{EFE4B20C-DA1D-492B-A5DF-B7C131D2E0B5}" srcOrd="0" destOrd="0" presId="urn:microsoft.com/office/officeart/2005/8/layout/default"/>
    <dgm:cxn modelId="{A776D7CD-E9A6-4C79-9956-E549E7CED803}" type="presOf" srcId="{21E73683-8E58-4B69-BD4D-C9E1A076D458}" destId="{4B2DE65B-C789-4C9E-8099-D6F0CA7CED9F}" srcOrd="0" destOrd="0" presId="urn:microsoft.com/office/officeart/2005/8/layout/default"/>
    <dgm:cxn modelId="{29B50ED8-EDF5-489C-AB92-E65C48AD10EB}" srcId="{21E73683-8E58-4B69-BD4D-C9E1A076D458}" destId="{3DB9E892-2B77-4FAC-A61D-37082739AEB7}" srcOrd="2" destOrd="0" parTransId="{85A7D5AB-8F60-4138-87C7-9F40A9DD9F3A}" sibTransId="{629A0C71-1B72-4312-B0CE-1E53952FB9F9}"/>
    <dgm:cxn modelId="{C94B5CE3-FF6E-4BBB-8EDC-A9BECC860DC6}" type="presOf" srcId="{4C0009F6-767A-426B-AB92-159F7301C56E}" destId="{29CC4740-0301-4536-A7B9-0E86336557EB}" srcOrd="0" destOrd="0" presId="urn:microsoft.com/office/officeart/2005/8/layout/default"/>
    <dgm:cxn modelId="{F32DA5F2-E939-4268-BE7F-00CC79C98B38}" type="presOf" srcId="{AFAC10B2-FC19-4A88-8E56-AEF0512E0E8E}" destId="{C43779A2-381C-4750-8077-CE17F853342E}" srcOrd="0" destOrd="0" presId="urn:microsoft.com/office/officeart/2005/8/layout/default"/>
    <dgm:cxn modelId="{4A71040C-4771-45A0-9BE8-EB1865B36863}" type="presParOf" srcId="{4B2DE65B-C789-4C9E-8099-D6F0CA7CED9F}" destId="{C43779A2-381C-4750-8077-CE17F853342E}" srcOrd="0" destOrd="0" presId="urn:microsoft.com/office/officeart/2005/8/layout/default"/>
    <dgm:cxn modelId="{6A7D270E-4177-4128-8E09-3CA9914B8676}" type="presParOf" srcId="{4B2DE65B-C789-4C9E-8099-D6F0CA7CED9F}" destId="{92FAE95A-D396-4F1C-982F-5B8D5237D558}" srcOrd="1" destOrd="0" presId="urn:microsoft.com/office/officeart/2005/8/layout/default"/>
    <dgm:cxn modelId="{1ECD8B9F-4EAD-4CB6-88DA-025009A7BC92}" type="presParOf" srcId="{4B2DE65B-C789-4C9E-8099-D6F0CA7CED9F}" destId="{29CC4740-0301-4536-A7B9-0E86336557EB}" srcOrd="2" destOrd="0" presId="urn:microsoft.com/office/officeart/2005/8/layout/default"/>
    <dgm:cxn modelId="{50363C09-DFEA-40B2-AE0B-395D0F8C2EDE}" type="presParOf" srcId="{4B2DE65B-C789-4C9E-8099-D6F0CA7CED9F}" destId="{866B01B4-8E47-4B79-A601-668C70C5EFB2}" srcOrd="3" destOrd="0" presId="urn:microsoft.com/office/officeart/2005/8/layout/default"/>
    <dgm:cxn modelId="{71DD4997-B6CD-418A-805E-F35EA55C8256}" type="presParOf" srcId="{4B2DE65B-C789-4C9E-8099-D6F0CA7CED9F}" destId="{EFE4B20C-DA1D-492B-A5DF-B7C131D2E0B5}"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1E73683-8E58-4B69-BD4D-C9E1A076D45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AFAC10B2-FC19-4A88-8E56-AEF0512E0E8E}">
      <dgm:prSet phldrT="[Text]" phldr="0"/>
      <dgm:spPr>
        <a:solidFill>
          <a:schemeClr val="tx1">
            <a:lumMod val="75000"/>
          </a:schemeClr>
        </a:solidFill>
      </dgm:spPr>
      <dgm:t>
        <a:bodyPr/>
        <a:lstStyle/>
        <a:p>
          <a:r>
            <a:rPr lang="en-GB" dirty="0"/>
            <a:t>England</a:t>
          </a:r>
        </a:p>
      </dgm:t>
    </dgm:pt>
    <dgm:pt modelId="{8BE04D18-F380-4A7C-BCB9-9F0D93DE4129}" type="parTrans" cxnId="{85873329-7DE8-4D19-B6B5-B33D0A05BF18}">
      <dgm:prSet/>
      <dgm:spPr/>
      <dgm:t>
        <a:bodyPr/>
        <a:lstStyle/>
        <a:p>
          <a:endParaRPr lang="en-GB"/>
        </a:p>
      </dgm:t>
    </dgm:pt>
    <dgm:pt modelId="{D78D4916-1550-4633-9C87-1B3DDA6F4F84}" type="sibTrans" cxnId="{85873329-7DE8-4D19-B6B5-B33D0A05BF18}">
      <dgm:prSet/>
      <dgm:spPr/>
      <dgm:t>
        <a:bodyPr/>
        <a:lstStyle/>
        <a:p>
          <a:endParaRPr lang="en-GB"/>
        </a:p>
      </dgm:t>
    </dgm:pt>
    <dgm:pt modelId="{4C0009F6-767A-426B-AB92-159F7301C56E}">
      <dgm:prSet phldrT="[Text]" phldr="0"/>
      <dgm:spPr>
        <a:solidFill>
          <a:schemeClr val="tx1">
            <a:lumMod val="75000"/>
          </a:schemeClr>
        </a:solidFill>
      </dgm:spPr>
      <dgm:t>
        <a:bodyPr/>
        <a:lstStyle/>
        <a:p>
          <a:r>
            <a:rPr lang="en-GB" dirty="0"/>
            <a:t>Scotland</a:t>
          </a:r>
        </a:p>
      </dgm:t>
    </dgm:pt>
    <dgm:pt modelId="{7F4C92E0-7560-4C98-9364-8ED242495EB5}" type="parTrans" cxnId="{F7EB5D0A-DAC4-45E0-80FA-597B066BC6D9}">
      <dgm:prSet/>
      <dgm:spPr/>
      <dgm:t>
        <a:bodyPr/>
        <a:lstStyle/>
        <a:p>
          <a:endParaRPr lang="en-GB"/>
        </a:p>
      </dgm:t>
    </dgm:pt>
    <dgm:pt modelId="{29E2276A-A618-4521-B4E9-D15BF928421F}" type="sibTrans" cxnId="{F7EB5D0A-DAC4-45E0-80FA-597B066BC6D9}">
      <dgm:prSet/>
      <dgm:spPr/>
      <dgm:t>
        <a:bodyPr/>
        <a:lstStyle/>
        <a:p>
          <a:endParaRPr lang="en-GB"/>
        </a:p>
      </dgm:t>
    </dgm:pt>
    <dgm:pt modelId="{3DB9E892-2B77-4FAC-A61D-37082739AEB7}">
      <dgm:prSet phldrT="[Text]" phldr="0"/>
      <dgm:spPr>
        <a:solidFill>
          <a:srgbClr val="FF0000"/>
        </a:solidFill>
      </dgm:spPr>
      <dgm:t>
        <a:bodyPr/>
        <a:lstStyle/>
        <a:p>
          <a:r>
            <a:rPr lang="en-GB" dirty="0"/>
            <a:t>New Zealand</a:t>
          </a:r>
        </a:p>
      </dgm:t>
    </dgm:pt>
    <dgm:pt modelId="{85A7D5AB-8F60-4138-87C7-9F40A9DD9F3A}" type="parTrans" cxnId="{29B50ED8-EDF5-489C-AB92-E65C48AD10EB}">
      <dgm:prSet/>
      <dgm:spPr/>
      <dgm:t>
        <a:bodyPr/>
        <a:lstStyle/>
        <a:p>
          <a:endParaRPr lang="en-GB"/>
        </a:p>
      </dgm:t>
    </dgm:pt>
    <dgm:pt modelId="{629A0C71-1B72-4312-B0CE-1E53952FB9F9}" type="sibTrans" cxnId="{29B50ED8-EDF5-489C-AB92-E65C48AD10EB}">
      <dgm:prSet/>
      <dgm:spPr/>
      <dgm:t>
        <a:bodyPr/>
        <a:lstStyle/>
        <a:p>
          <a:endParaRPr lang="en-GB"/>
        </a:p>
      </dgm:t>
    </dgm:pt>
    <dgm:pt modelId="{4B2DE65B-C789-4C9E-8099-D6F0CA7CED9F}" type="pres">
      <dgm:prSet presAssocID="{21E73683-8E58-4B69-BD4D-C9E1A076D458}" presName="diagram" presStyleCnt="0">
        <dgm:presLayoutVars>
          <dgm:dir/>
          <dgm:resizeHandles val="exact"/>
        </dgm:presLayoutVars>
      </dgm:prSet>
      <dgm:spPr/>
    </dgm:pt>
    <dgm:pt modelId="{C43779A2-381C-4750-8077-CE17F853342E}" type="pres">
      <dgm:prSet presAssocID="{AFAC10B2-FC19-4A88-8E56-AEF0512E0E8E}" presName="node" presStyleLbl="node1" presStyleIdx="0" presStyleCnt="3">
        <dgm:presLayoutVars>
          <dgm:bulletEnabled val="1"/>
        </dgm:presLayoutVars>
      </dgm:prSet>
      <dgm:spPr/>
    </dgm:pt>
    <dgm:pt modelId="{92FAE95A-D396-4F1C-982F-5B8D5237D558}" type="pres">
      <dgm:prSet presAssocID="{D78D4916-1550-4633-9C87-1B3DDA6F4F84}" presName="sibTrans" presStyleCnt="0"/>
      <dgm:spPr/>
    </dgm:pt>
    <dgm:pt modelId="{29CC4740-0301-4536-A7B9-0E86336557EB}" type="pres">
      <dgm:prSet presAssocID="{4C0009F6-767A-426B-AB92-159F7301C56E}" presName="node" presStyleLbl="node1" presStyleIdx="1" presStyleCnt="3">
        <dgm:presLayoutVars>
          <dgm:bulletEnabled val="1"/>
        </dgm:presLayoutVars>
      </dgm:prSet>
      <dgm:spPr/>
    </dgm:pt>
    <dgm:pt modelId="{866B01B4-8E47-4B79-A601-668C70C5EFB2}" type="pres">
      <dgm:prSet presAssocID="{29E2276A-A618-4521-B4E9-D15BF928421F}" presName="sibTrans" presStyleCnt="0"/>
      <dgm:spPr/>
    </dgm:pt>
    <dgm:pt modelId="{EFE4B20C-DA1D-492B-A5DF-B7C131D2E0B5}" type="pres">
      <dgm:prSet presAssocID="{3DB9E892-2B77-4FAC-A61D-37082739AEB7}" presName="node" presStyleLbl="node1" presStyleIdx="2" presStyleCnt="3">
        <dgm:presLayoutVars>
          <dgm:bulletEnabled val="1"/>
        </dgm:presLayoutVars>
      </dgm:prSet>
      <dgm:spPr/>
    </dgm:pt>
  </dgm:ptLst>
  <dgm:cxnLst>
    <dgm:cxn modelId="{F7EB5D0A-DAC4-45E0-80FA-597B066BC6D9}" srcId="{21E73683-8E58-4B69-BD4D-C9E1A076D458}" destId="{4C0009F6-767A-426B-AB92-159F7301C56E}" srcOrd="1" destOrd="0" parTransId="{7F4C92E0-7560-4C98-9364-8ED242495EB5}" sibTransId="{29E2276A-A618-4521-B4E9-D15BF928421F}"/>
    <dgm:cxn modelId="{85873329-7DE8-4D19-B6B5-B33D0A05BF18}" srcId="{21E73683-8E58-4B69-BD4D-C9E1A076D458}" destId="{AFAC10B2-FC19-4A88-8E56-AEF0512E0E8E}" srcOrd="0" destOrd="0" parTransId="{8BE04D18-F380-4A7C-BCB9-9F0D93DE4129}" sibTransId="{D78D4916-1550-4633-9C87-1B3DDA6F4F84}"/>
    <dgm:cxn modelId="{9A17B4BF-D831-452F-8A4E-1C50BEA905DD}" type="presOf" srcId="{3DB9E892-2B77-4FAC-A61D-37082739AEB7}" destId="{EFE4B20C-DA1D-492B-A5DF-B7C131D2E0B5}" srcOrd="0" destOrd="0" presId="urn:microsoft.com/office/officeart/2005/8/layout/default"/>
    <dgm:cxn modelId="{A776D7CD-E9A6-4C79-9956-E549E7CED803}" type="presOf" srcId="{21E73683-8E58-4B69-BD4D-C9E1A076D458}" destId="{4B2DE65B-C789-4C9E-8099-D6F0CA7CED9F}" srcOrd="0" destOrd="0" presId="urn:microsoft.com/office/officeart/2005/8/layout/default"/>
    <dgm:cxn modelId="{29B50ED8-EDF5-489C-AB92-E65C48AD10EB}" srcId="{21E73683-8E58-4B69-BD4D-C9E1A076D458}" destId="{3DB9E892-2B77-4FAC-A61D-37082739AEB7}" srcOrd="2" destOrd="0" parTransId="{85A7D5AB-8F60-4138-87C7-9F40A9DD9F3A}" sibTransId="{629A0C71-1B72-4312-B0CE-1E53952FB9F9}"/>
    <dgm:cxn modelId="{C94B5CE3-FF6E-4BBB-8EDC-A9BECC860DC6}" type="presOf" srcId="{4C0009F6-767A-426B-AB92-159F7301C56E}" destId="{29CC4740-0301-4536-A7B9-0E86336557EB}" srcOrd="0" destOrd="0" presId="urn:microsoft.com/office/officeart/2005/8/layout/default"/>
    <dgm:cxn modelId="{F32DA5F2-E939-4268-BE7F-00CC79C98B38}" type="presOf" srcId="{AFAC10B2-FC19-4A88-8E56-AEF0512E0E8E}" destId="{C43779A2-381C-4750-8077-CE17F853342E}" srcOrd="0" destOrd="0" presId="urn:microsoft.com/office/officeart/2005/8/layout/default"/>
    <dgm:cxn modelId="{4A71040C-4771-45A0-9BE8-EB1865B36863}" type="presParOf" srcId="{4B2DE65B-C789-4C9E-8099-D6F0CA7CED9F}" destId="{C43779A2-381C-4750-8077-CE17F853342E}" srcOrd="0" destOrd="0" presId="urn:microsoft.com/office/officeart/2005/8/layout/default"/>
    <dgm:cxn modelId="{6A7D270E-4177-4128-8E09-3CA9914B8676}" type="presParOf" srcId="{4B2DE65B-C789-4C9E-8099-D6F0CA7CED9F}" destId="{92FAE95A-D396-4F1C-982F-5B8D5237D558}" srcOrd="1" destOrd="0" presId="urn:microsoft.com/office/officeart/2005/8/layout/default"/>
    <dgm:cxn modelId="{1ECD8B9F-4EAD-4CB6-88DA-025009A7BC92}" type="presParOf" srcId="{4B2DE65B-C789-4C9E-8099-D6F0CA7CED9F}" destId="{29CC4740-0301-4536-A7B9-0E86336557EB}" srcOrd="2" destOrd="0" presId="urn:microsoft.com/office/officeart/2005/8/layout/default"/>
    <dgm:cxn modelId="{50363C09-DFEA-40B2-AE0B-395D0F8C2EDE}" type="presParOf" srcId="{4B2DE65B-C789-4C9E-8099-D6F0CA7CED9F}" destId="{866B01B4-8E47-4B79-A601-668C70C5EFB2}" srcOrd="3" destOrd="0" presId="urn:microsoft.com/office/officeart/2005/8/layout/default"/>
    <dgm:cxn modelId="{71DD4997-B6CD-418A-805E-F35EA55C8256}" type="presParOf" srcId="{4B2DE65B-C789-4C9E-8099-D6F0CA7CED9F}" destId="{EFE4B20C-DA1D-492B-A5DF-B7C131D2E0B5}"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4A83D9D-8875-48B3-8A8F-7CC91912F119}"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4BE5875B-EFAC-4820-ADC7-A55683E81334}">
      <dgm:prSet phldrT="[Text]" phldr="0"/>
      <dgm:spPr/>
      <dgm:t>
        <a:bodyPr/>
        <a:lstStyle/>
        <a:p>
          <a:r>
            <a:rPr lang="en-GB" b="1" dirty="0"/>
            <a:t>Trust and Relationships </a:t>
          </a:r>
          <a:r>
            <a:rPr lang="en-GB" dirty="0"/>
            <a:t> (Coleman, 2012; Constantinides </a:t>
          </a:r>
          <a:r>
            <a:rPr lang="en-GB" i="1" dirty="0"/>
            <a:t>et al</a:t>
          </a:r>
          <a:r>
            <a:rPr lang="en-GB" dirty="0"/>
            <a:t>., 2023; Harris </a:t>
          </a:r>
          <a:r>
            <a:rPr lang="en-GB" i="1" dirty="0"/>
            <a:t>et al</a:t>
          </a:r>
          <a:r>
            <a:rPr lang="en-GB" dirty="0"/>
            <a:t>. 2026)</a:t>
          </a:r>
        </a:p>
      </dgm:t>
    </dgm:pt>
    <dgm:pt modelId="{A6B84799-AB81-407C-8F70-8DC4780A4D74}" type="parTrans" cxnId="{AE93402F-D661-49B2-B184-E793FA40CF13}">
      <dgm:prSet/>
      <dgm:spPr/>
      <dgm:t>
        <a:bodyPr/>
        <a:lstStyle/>
        <a:p>
          <a:endParaRPr lang="en-GB"/>
        </a:p>
      </dgm:t>
    </dgm:pt>
    <dgm:pt modelId="{1C494105-B940-4EEE-BCE6-D782A5B32CE7}" type="sibTrans" cxnId="{AE93402F-D661-49B2-B184-E793FA40CF13}">
      <dgm:prSet/>
      <dgm:spPr/>
      <dgm:t>
        <a:bodyPr/>
        <a:lstStyle/>
        <a:p>
          <a:endParaRPr lang="en-GB"/>
        </a:p>
      </dgm:t>
    </dgm:pt>
    <dgm:pt modelId="{0967C70A-8E60-4EC3-95CC-25B9BFD9721B}">
      <dgm:prSet phldrT="[Text]" phldr="0"/>
      <dgm:spPr/>
      <dgm:t>
        <a:bodyPr/>
        <a:lstStyle/>
        <a:p>
          <a:r>
            <a:rPr lang="en-GB" b="1" dirty="0"/>
            <a:t>Shared Purpose and Goals </a:t>
          </a:r>
          <a:r>
            <a:rPr lang="en-GB" dirty="0"/>
            <a:t>(Slater, 2004; Connolly and James, 2006; James, 2007)</a:t>
          </a:r>
        </a:p>
      </dgm:t>
    </dgm:pt>
    <dgm:pt modelId="{2AB0D231-7CA0-48BB-9BAA-07BF5BC50504}" type="parTrans" cxnId="{3D978EBA-6FD4-47F1-9DB3-29A250B9EE0D}">
      <dgm:prSet/>
      <dgm:spPr/>
      <dgm:t>
        <a:bodyPr/>
        <a:lstStyle/>
        <a:p>
          <a:endParaRPr lang="en-GB"/>
        </a:p>
      </dgm:t>
    </dgm:pt>
    <dgm:pt modelId="{6AD7424B-CA6B-40B4-8230-D69523DC9FE7}" type="sibTrans" cxnId="{3D978EBA-6FD4-47F1-9DB3-29A250B9EE0D}">
      <dgm:prSet/>
      <dgm:spPr/>
      <dgm:t>
        <a:bodyPr/>
        <a:lstStyle/>
        <a:p>
          <a:endParaRPr lang="en-GB"/>
        </a:p>
      </dgm:t>
    </dgm:pt>
    <dgm:pt modelId="{75DF66D0-8863-4CBE-89F1-7FBFEA94A14C}">
      <dgm:prSet phldrT="[Text]" phldr="0"/>
      <dgm:spPr/>
      <dgm:t>
        <a:bodyPr/>
        <a:lstStyle/>
        <a:p>
          <a:r>
            <a:rPr lang="en-GB" b="1" dirty="0"/>
            <a:t>Resourcing</a:t>
          </a:r>
          <a:r>
            <a:rPr lang="en-GB" dirty="0"/>
            <a:t> (Welsh Government, 2017; Tate, 2025)</a:t>
          </a:r>
        </a:p>
      </dgm:t>
    </dgm:pt>
    <dgm:pt modelId="{04787809-7B8A-4FF3-9896-3C4E51389912}" type="parTrans" cxnId="{BAEDB8AE-6CB3-4E1A-B892-ED0ED4A5D43D}">
      <dgm:prSet/>
      <dgm:spPr/>
      <dgm:t>
        <a:bodyPr/>
        <a:lstStyle/>
        <a:p>
          <a:endParaRPr lang="en-GB"/>
        </a:p>
      </dgm:t>
    </dgm:pt>
    <dgm:pt modelId="{7144350A-7A67-42FB-98C2-284319E5B471}" type="sibTrans" cxnId="{BAEDB8AE-6CB3-4E1A-B892-ED0ED4A5D43D}">
      <dgm:prSet/>
      <dgm:spPr/>
      <dgm:t>
        <a:bodyPr/>
        <a:lstStyle/>
        <a:p>
          <a:endParaRPr lang="en-GB"/>
        </a:p>
      </dgm:t>
    </dgm:pt>
    <dgm:pt modelId="{6C2D8743-1575-4E96-AA93-A7368C271A31}">
      <dgm:prSet phldrT="[Text]" phldr="0"/>
      <dgm:spPr/>
      <dgm:t>
        <a:bodyPr/>
        <a:lstStyle/>
        <a:p>
          <a:r>
            <a:rPr lang="en-GB" b="1" dirty="0"/>
            <a:t>Leadership </a:t>
          </a:r>
          <a:r>
            <a:rPr lang="en-GB" dirty="0"/>
            <a:t>(Hallinger and Heck, 2010; Harris and Jones, 2019; Constantinides, 2025)</a:t>
          </a:r>
        </a:p>
      </dgm:t>
    </dgm:pt>
    <dgm:pt modelId="{B6FAD7E1-702D-4D65-8B3A-6D80168F1CB3}" type="parTrans" cxnId="{A824CF19-6D9D-49C5-8C72-9845EF5FE21F}">
      <dgm:prSet/>
      <dgm:spPr/>
      <dgm:t>
        <a:bodyPr/>
        <a:lstStyle/>
        <a:p>
          <a:endParaRPr lang="en-GB"/>
        </a:p>
      </dgm:t>
    </dgm:pt>
    <dgm:pt modelId="{6BA145F2-50FD-4B0E-B59C-49B397F3E6D0}" type="sibTrans" cxnId="{A824CF19-6D9D-49C5-8C72-9845EF5FE21F}">
      <dgm:prSet/>
      <dgm:spPr/>
      <dgm:t>
        <a:bodyPr/>
        <a:lstStyle/>
        <a:p>
          <a:endParaRPr lang="en-GB"/>
        </a:p>
      </dgm:t>
    </dgm:pt>
    <dgm:pt modelId="{046A4F4C-1496-491A-B34C-15435810F057}">
      <dgm:prSet phldrT="[Text]" phldr="0"/>
      <dgm:spPr/>
      <dgm:t>
        <a:bodyPr/>
        <a:lstStyle/>
        <a:p>
          <a:r>
            <a:rPr lang="en-GB" b="1" dirty="0"/>
            <a:t>Learning and Evidence </a:t>
          </a:r>
          <a:r>
            <a:rPr lang="en-GB" dirty="0"/>
            <a:t>(Harris and Jones, 2019; Carnegie, 2020)</a:t>
          </a:r>
        </a:p>
      </dgm:t>
    </dgm:pt>
    <dgm:pt modelId="{CCAB137C-9927-4BF2-A66E-73BF54FC8693}" type="parTrans" cxnId="{317096C9-CBC2-4499-B771-BAB306C55AD9}">
      <dgm:prSet/>
      <dgm:spPr/>
      <dgm:t>
        <a:bodyPr/>
        <a:lstStyle/>
        <a:p>
          <a:endParaRPr lang="en-GB"/>
        </a:p>
      </dgm:t>
    </dgm:pt>
    <dgm:pt modelId="{F0DBCC02-24CC-4DE2-B1DD-BE52C398EC6B}" type="sibTrans" cxnId="{317096C9-CBC2-4499-B771-BAB306C55AD9}">
      <dgm:prSet/>
      <dgm:spPr/>
      <dgm:t>
        <a:bodyPr/>
        <a:lstStyle/>
        <a:p>
          <a:endParaRPr lang="en-GB"/>
        </a:p>
      </dgm:t>
    </dgm:pt>
    <dgm:pt modelId="{B824449F-EA48-4FF4-9EAE-BD8F8552F58D}">
      <dgm:prSet phldrT="[Text]" phldr="0"/>
      <dgm:spPr/>
      <dgm:t>
        <a:bodyPr/>
        <a:lstStyle/>
        <a:p>
          <a:r>
            <a:rPr lang="en-GB" b="1" dirty="0"/>
            <a:t>Structures and Duration </a:t>
          </a:r>
          <a:r>
            <a:rPr lang="en-GB" b="0" dirty="0"/>
            <a:t> (Department for Education, 2015; Arad  Research and ICF Consulting, 2018) </a:t>
          </a:r>
        </a:p>
      </dgm:t>
    </dgm:pt>
    <dgm:pt modelId="{EE2B155F-E2A1-4165-9862-EF8F36B0929A}" type="parTrans" cxnId="{79650E6B-BACB-4753-A0B0-7B4157491BDE}">
      <dgm:prSet/>
      <dgm:spPr/>
      <dgm:t>
        <a:bodyPr/>
        <a:lstStyle/>
        <a:p>
          <a:endParaRPr lang="en-GB"/>
        </a:p>
      </dgm:t>
    </dgm:pt>
    <dgm:pt modelId="{41BD4857-2F10-498D-A879-B5146EF443CC}" type="sibTrans" cxnId="{79650E6B-BACB-4753-A0B0-7B4157491BDE}">
      <dgm:prSet/>
      <dgm:spPr/>
      <dgm:t>
        <a:bodyPr/>
        <a:lstStyle/>
        <a:p>
          <a:endParaRPr lang="en-GB"/>
        </a:p>
      </dgm:t>
    </dgm:pt>
    <dgm:pt modelId="{B4FBD632-21D8-42B1-A69A-63BE7FAB398F}">
      <dgm:prSet/>
      <dgm:spPr/>
      <dgm:t>
        <a:bodyPr/>
        <a:lstStyle/>
        <a:p>
          <a:r>
            <a:rPr lang="en-GB" dirty="0"/>
            <a:t>This is widely recognised as an essential  prerequisite for successful collaboration and underpins the whole process </a:t>
          </a:r>
        </a:p>
      </dgm:t>
    </dgm:pt>
    <dgm:pt modelId="{C7FB0AAB-AF3D-4736-BEA1-1C3A044A2C12}" type="parTrans" cxnId="{923A3942-3EAA-410D-AC04-6968DD3CCE7D}">
      <dgm:prSet/>
      <dgm:spPr/>
      <dgm:t>
        <a:bodyPr/>
        <a:lstStyle/>
        <a:p>
          <a:endParaRPr lang="en-GB"/>
        </a:p>
      </dgm:t>
    </dgm:pt>
    <dgm:pt modelId="{D048282D-A3CC-4728-B34E-1EE8DF801E0C}" type="sibTrans" cxnId="{923A3942-3EAA-410D-AC04-6968DD3CCE7D}">
      <dgm:prSet/>
      <dgm:spPr/>
      <dgm:t>
        <a:bodyPr/>
        <a:lstStyle/>
        <a:p>
          <a:endParaRPr lang="en-GB"/>
        </a:p>
      </dgm:t>
    </dgm:pt>
    <dgm:pt modelId="{C1C71A7A-B032-4B42-B8A3-E51499256B56}">
      <dgm:prSet/>
      <dgm:spPr/>
      <dgm:t>
        <a:bodyPr/>
        <a:lstStyle/>
        <a:p>
          <a:r>
            <a:rPr lang="en-GB" dirty="0"/>
            <a:t>Evidence suggests that a shared purpose with common goals helps motivate and focus attention.</a:t>
          </a:r>
        </a:p>
      </dgm:t>
    </dgm:pt>
    <dgm:pt modelId="{41A61722-9FCA-4D69-BFC4-302BC4EF6DAA}" type="parTrans" cxnId="{A29B45F1-527F-49F4-8F17-46B7EEC93E7C}">
      <dgm:prSet/>
      <dgm:spPr/>
      <dgm:t>
        <a:bodyPr/>
        <a:lstStyle/>
        <a:p>
          <a:endParaRPr lang="en-GB"/>
        </a:p>
      </dgm:t>
    </dgm:pt>
    <dgm:pt modelId="{5EA57402-4596-4F96-A977-DD6CB280C2BA}" type="sibTrans" cxnId="{A29B45F1-527F-49F4-8F17-46B7EEC93E7C}">
      <dgm:prSet/>
      <dgm:spPr/>
      <dgm:t>
        <a:bodyPr/>
        <a:lstStyle/>
        <a:p>
          <a:endParaRPr lang="en-GB"/>
        </a:p>
      </dgm:t>
    </dgm:pt>
    <dgm:pt modelId="{27E838CD-5D14-4888-B97D-3B09E0DF6959}">
      <dgm:prSet/>
      <dgm:spPr/>
      <dgm:t>
        <a:bodyPr/>
        <a:lstStyle/>
        <a:p>
          <a:r>
            <a:rPr lang="en-GB" dirty="0"/>
            <a:t>This includes things like time, capacity, professional learning and funding. </a:t>
          </a:r>
        </a:p>
      </dgm:t>
    </dgm:pt>
    <dgm:pt modelId="{29501004-4FC9-4477-9E54-5F5C6C83807B}" type="parTrans" cxnId="{9B8A21D0-FE00-4357-A8D4-D5D3DEF0D148}">
      <dgm:prSet/>
      <dgm:spPr/>
      <dgm:t>
        <a:bodyPr/>
        <a:lstStyle/>
        <a:p>
          <a:endParaRPr lang="en-GB"/>
        </a:p>
      </dgm:t>
    </dgm:pt>
    <dgm:pt modelId="{2F5A99D1-0A15-41D2-B887-CA6B54179BEF}" type="sibTrans" cxnId="{9B8A21D0-FE00-4357-A8D4-D5D3DEF0D148}">
      <dgm:prSet/>
      <dgm:spPr/>
      <dgm:t>
        <a:bodyPr/>
        <a:lstStyle/>
        <a:p>
          <a:endParaRPr lang="en-GB"/>
        </a:p>
      </dgm:t>
    </dgm:pt>
    <dgm:pt modelId="{CF59CDDE-4EC7-4E3E-9EFF-7053B2A59FE2}">
      <dgm:prSet/>
      <dgm:spPr/>
      <dgm:t>
        <a:bodyPr/>
        <a:lstStyle/>
        <a:p>
          <a:r>
            <a:rPr lang="en-GB" dirty="0"/>
            <a:t>Leaders can play a key role in successful collaboration, but some leaders can also hinder processes. Trust and motivation between participants helps, as does mutual benefit, but structure is needed to bring things together. </a:t>
          </a:r>
        </a:p>
      </dgm:t>
    </dgm:pt>
    <dgm:pt modelId="{BDC2CD37-1916-47A0-A8AC-350D23D8775A}" type="parTrans" cxnId="{ECA6722E-5B33-4BCF-AFDE-72A154FB49A5}">
      <dgm:prSet/>
      <dgm:spPr/>
      <dgm:t>
        <a:bodyPr/>
        <a:lstStyle/>
        <a:p>
          <a:endParaRPr lang="en-GB"/>
        </a:p>
      </dgm:t>
    </dgm:pt>
    <dgm:pt modelId="{AE6C0C74-F022-4B05-B274-5EB9FF39314C}" type="sibTrans" cxnId="{ECA6722E-5B33-4BCF-AFDE-72A154FB49A5}">
      <dgm:prSet/>
      <dgm:spPr/>
      <dgm:t>
        <a:bodyPr/>
        <a:lstStyle/>
        <a:p>
          <a:endParaRPr lang="en-GB"/>
        </a:p>
      </dgm:t>
    </dgm:pt>
    <dgm:pt modelId="{80E94FD5-BC30-4871-8676-5C8626ADD04D}">
      <dgm:prSet/>
      <dgm:spPr/>
      <dgm:t>
        <a:bodyPr/>
        <a:lstStyle/>
        <a:p>
          <a:r>
            <a:rPr lang="en-GB" dirty="0"/>
            <a:t>A certain level of knowledge and skill is required to ensure collaboration is purposeful, and evidence shows impact.</a:t>
          </a:r>
        </a:p>
      </dgm:t>
    </dgm:pt>
    <dgm:pt modelId="{9A846263-0A36-4006-8C5C-08DC8BBF882D}" type="parTrans" cxnId="{EDCCDE76-F2BC-4521-8970-FEB452436F4E}">
      <dgm:prSet/>
      <dgm:spPr/>
      <dgm:t>
        <a:bodyPr/>
        <a:lstStyle/>
        <a:p>
          <a:endParaRPr lang="en-GB"/>
        </a:p>
      </dgm:t>
    </dgm:pt>
    <dgm:pt modelId="{6B2873DA-63DE-49D5-AA2C-4ABB65BCAA15}" type="sibTrans" cxnId="{EDCCDE76-F2BC-4521-8970-FEB452436F4E}">
      <dgm:prSet/>
      <dgm:spPr/>
      <dgm:t>
        <a:bodyPr/>
        <a:lstStyle/>
        <a:p>
          <a:endParaRPr lang="en-GB"/>
        </a:p>
      </dgm:t>
    </dgm:pt>
    <dgm:pt modelId="{4A788F1A-1322-41F4-ABD8-03C58FB9F73C}">
      <dgm:prSet/>
      <dgm:spPr/>
      <dgm:t>
        <a:bodyPr/>
        <a:lstStyle/>
        <a:p>
          <a:r>
            <a:rPr lang="en-GB" dirty="0"/>
            <a:t>Collaboration where participants feel they have agency helps, but there also needs to be proportionate direction from somewhere. Timelines also help to know next steps.</a:t>
          </a:r>
        </a:p>
      </dgm:t>
    </dgm:pt>
    <dgm:pt modelId="{92DEB6C9-A2FA-4338-975B-2FC2CDAFF758}" type="parTrans" cxnId="{34B2F0DD-3BBC-4A10-9789-99D53B2CCC01}">
      <dgm:prSet/>
      <dgm:spPr/>
      <dgm:t>
        <a:bodyPr/>
        <a:lstStyle/>
        <a:p>
          <a:endParaRPr lang="en-GB"/>
        </a:p>
      </dgm:t>
    </dgm:pt>
    <dgm:pt modelId="{1F600AC9-7878-479D-834D-6E3A491EA80F}" type="sibTrans" cxnId="{34B2F0DD-3BBC-4A10-9789-99D53B2CCC01}">
      <dgm:prSet/>
      <dgm:spPr/>
      <dgm:t>
        <a:bodyPr/>
        <a:lstStyle/>
        <a:p>
          <a:endParaRPr lang="en-GB"/>
        </a:p>
      </dgm:t>
    </dgm:pt>
    <dgm:pt modelId="{085B9D86-C2EF-4BC9-AB48-23AFF724E6CF}" type="pres">
      <dgm:prSet presAssocID="{14A83D9D-8875-48B3-8A8F-7CC91912F119}" presName="linear" presStyleCnt="0">
        <dgm:presLayoutVars>
          <dgm:dir/>
          <dgm:animLvl val="lvl"/>
          <dgm:resizeHandles val="exact"/>
        </dgm:presLayoutVars>
      </dgm:prSet>
      <dgm:spPr/>
    </dgm:pt>
    <dgm:pt modelId="{F2EBFCD5-D3BE-4607-B554-34EB48E6AD50}" type="pres">
      <dgm:prSet presAssocID="{4BE5875B-EFAC-4820-ADC7-A55683E81334}" presName="parentLin" presStyleCnt="0"/>
      <dgm:spPr/>
    </dgm:pt>
    <dgm:pt modelId="{85C743C7-35EC-4169-AD9E-A23991EBBF1C}" type="pres">
      <dgm:prSet presAssocID="{4BE5875B-EFAC-4820-ADC7-A55683E81334}" presName="parentLeftMargin" presStyleLbl="node1" presStyleIdx="0" presStyleCnt="6"/>
      <dgm:spPr/>
    </dgm:pt>
    <dgm:pt modelId="{78A2EC3B-D889-48F7-AFCD-E3E37F0E2933}" type="pres">
      <dgm:prSet presAssocID="{4BE5875B-EFAC-4820-ADC7-A55683E81334}" presName="parentText" presStyleLbl="node1" presStyleIdx="0" presStyleCnt="6" custLinFactNeighborX="2320">
        <dgm:presLayoutVars>
          <dgm:chMax val="0"/>
          <dgm:bulletEnabled val="1"/>
        </dgm:presLayoutVars>
      </dgm:prSet>
      <dgm:spPr/>
    </dgm:pt>
    <dgm:pt modelId="{5529181E-6095-4C73-B579-70695C6936F8}" type="pres">
      <dgm:prSet presAssocID="{4BE5875B-EFAC-4820-ADC7-A55683E81334}" presName="negativeSpace" presStyleCnt="0"/>
      <dgm:spPr/>
    </dgm:pt>
    <dgm:pt modelId="{FF235375-9320-4197-8A1E-C2B4E60BA4D5}" type="pres">
      <dgm:prSet presAssocID="{4BE5875B-EFAC-4820-ADC7-A55683E81334}" presName="childText" presStyleLbl="conFgAcc1" presStyleIdx="0" presStyleCnt="6">
        <dgm:presLayoutVars>
          <dgm:bulletEnabled val="1"/>
        </dgm:presLayoutVars>
      </dgm:prSet>
      <dgm:spPr/>
    </dgm:pt>
    <dgm:pt modelId="{34A62361-1C38-4D08-9BBC-E14461FEF93A}" type="pres">
      <dgm:prSet presAssocID="{1C494105-B940-4EEE-BCE6-D782A5B32CE7}" presName="spaceBetweenRectangles" presStyleCnt="0"/>
      <dgm:spPr/>
    </dgm:pt>
    <dgm:pt modelId="{C4FE9508-3367-4A05-AE28-69DAB2EBD298}" type="pres">
      <dgm:prSet presAssocID="{0967C70A-8E60-4EC3-95CC-25B9BFD9721B}" presName="parentLin" presStyleCnt="0"/>
      <dgm:spPr/>
    </dgm:pt>
    <dgm:pt modelId="{F7BB943D-53D9-4396-8EE7-906A0B5B18D1}" type="pres">
      <dgm:prSet presAssocID="{0967C70A-8E60-4EC3-95CC-25B9BFD9721B}" presName="parentLeftMargin" presStyleLbl="node1" presStyleIdx="0" presStyleCnt="6"/>
      <dgm:spPr/>
    </dgm:pt>
    <dgm:pt modelId="{F677737C-250A-4F54-A67E-27B29694090B}" type="pres">
      <dgm:prSet presAssocID="{0967C70A-8E60-4EC3-95CC-25B9BFD9721B}" presName="parentText" presStyleLbl="node1" presStyleIdx="1" presStyleCnt="6">
        <dgm:presLayoutVars>
          <dgm:chMax val="0"/>
          <dgm:bulletEnabled val="1"/>
        </dgm:presLayoutVars>
      </dgm:prSet>
      <dgm:spPr/>
    </dgm:pt>
    <dgm:pt modelId="{794B6411-9E2D-4285-845F-8BCD13FE6FAB}" type="pres">
      <dgm:prSet presAssocID="{0967C70A-8E60-4EC3-95CC-25B9BFD9721B}" presName="negativeSpace" presStyleCnt="0"/>
      <dgm:spPr/>
    </dgm:pt>
    <dgm:pt modelId="{E5CFDBE2-DFE2-438E-AD35-FB34A835F3B0}" type="pres">
      <dgm:prSet presAssocID="{0967C70A-8E60-4EC3-95CC-25B9BFD9721B}" presName="childText" presStyleLbl="conFgAcc1" presStyleIdx="1" presStyleCnt="6">
        <dgm:presLayoutVars>
          <dgm:bulletEnabled val="1"/>
        </dgm:presLayoutVars>
      </dgm:prSet>
      <dgm:spPr/>
    </dgm:pt>
    <dgm:pt modelId="{5713F4B3-B814-41B4-8C6A-4A5A07D95461}" type="pres">
      <dgm:prSet presAssocID="{6AD7424B-CA6B-40B4-8230-D69523DC9FE7}" presName="spaceBetweenRectangles" presStyleCnt="0"/>
      <dgm:spPr/>
    </dgm:pt>
    <dgm:pt modelId="{62248A51-EC53-4FF9-A58D-2196EE83823E}" type="pres">
      <dgm:prSet presAssocID="{75DF66D0-8863-4CBE-89F1-7FBFEA94A14C}" presName="parentLin" presStyleCnt="0"/>
      <dgm:spPr/>
    </dgm:pt>
    <dgm:pt modelId="{E85AB08D-6F13-466E-9815-F5EADF4AE8F7}" type="pres">
      <dgm:prSet presAssocID="{75DF66D0-8863-4CBE-89F1-7FBFEA94A14C}" presName="parentLeftMargin" presStyleLbl="node1" presStyleIdx="1" presStyleCnt="6"/>
      <dgm:spPr/>
    </dgm:pt>
    <dgm:pt modelId="{264CF86D-EF01-49E2-B771-178DE621FB61}" type="pres">
      <dgm:prSet presAssocID="{75DF66D0-8863-4CBE-89F1-7FBFEA94A14C}" presName="parentText" presStyleLbl="node1" presStyleIdx="2" presStyleCnt="6">
        <dgm:presLayoutVars>
          <dgm:chMax val="0"/>
          <dgm:bulletEnabled val="1"/>
        </dgm:presLayoutVars>
      </dgm:prSet>
      <dgm:spPr/>
    </dgm:pt>
    <dgm:pt modelId="{3CAFDD57-9358-4089-9338-C5E4C89C2F30}" type="pres">
      <dgm:prSet presAssocID="{75DF66D0-8863-4CBE-89F1-7FBFEA94A14C}" presName="negativeSpace" presStyleCnt="0"/>
      <dgm:spPr/>
    </dgm:pt>
    <dgm:pt modelId="{BBFDC3D0-95BC-4C81-9CDA-90EC11D7EFB0}" type="pres">
      <dgm:prSet presAssocID="{75DF66D0-8863-4CBE-89F1-7FBFEA94A14C}" presName="childText" presStyleLbl="conFgAcc1" presStyleIdx="2" presStyleCnt="6">
        <dgm:presLayoutVars>
          <dgm:bulletEnabled val="1"/>
        </dgm:presLayoutVars>
      </dgm:prSet>
      <dgm:spPr/>
    </dgm:pt>
    <dgm:pt modelId="{88B65C26-AA64-4A6D-921F-26B578CB596B}" type="pres">
      <dgm:prSet presAssocID="{7144350A-7A67-42FB-98C2-284319E5B471}" presName="spaceBetweenRectangles" presStyleCnt="0"/>
      <dgm:spPr/>
    </dgm:pt>
    <dgm:pt modelId="{06007949-B819-4073-933B-8CFE021FB28C}" type="pres">
      <dgm:prSet presAssocID="{6C2D8743-1575-4E96-AA93-A7368C271A31}" presName="parentLin" presStyleCnt="0"/>
      <dgm:spPr/>
    </dgm:pt>
    <dgm:pt modelId="{5391DDF9-8D78-42A9-B9C4-49E012C9B206}" type="pres">
      <dgm:prSet presAssocID="{6C2D8743-1575-4E96-AA93-A7368C271A31}" presName="parentLeftMargin" presStyleLbl="node1" presStyleIdx="2" presStyleCnt="6"/>
      <dgm:spPr/>
    </dgm:pt>
    <dgm:pt modelId="{DE4799D7-23BD-4623-B915-F1D68106CB28}" type="pres">
      <dgm:prSet presAssocID="{6C2D8743-1575-4E96-AA93-A7368C271A31}" presName="parentText" presStyleLbl="node1" presStyleIdx="3" presStyleCnt="6">
        <dgm:presLayoutVars>
          <dgm:chMax val="0"/>
          <dgm:bulletEnabled val="1"/>
        </dgm:presLayoutVars>
      </dgm:prSet>
      <dgm:spPr/>
    </dgm:pt>
    <dgm:pt modelId="{686CCA62-D070-41D3-8D67-B60B9DBC8376}" type="pres">
      <dgm:prSet presAssocID="{6C2D8743-1575-4E96-AA93-A7368C271A31}" presName="negativeSpace" presStyleCnt="0"/>
      <dgm:spPr/>
    </dgm:pt>
    <dgm:pt modelId="{A51C047B-C686-4B55-BA74-76B843174F28}" type="pres">
      <dgm:prSet presAssocID="{6C2D8743-1575-4E96-AA93-A7368C271A31}" presName="childText" presStyleLbl="conFgAcc1" presStyleIdx="3" presStyleCnt="6">
        <dgm:presLayoutVars>
          <dgm:bulletEnabled val="1"/>
        </dgm:presLayoutVars>
      </dgm:prSet>
      <dgm:spPr/>
    </dgm:pt>
    <dgm:pt modelId="{620DA029-E66C-4AA4-8921-7FED8A2D3009}" type="pres">
      <dgm:prSet presAssocID="{6BA145F2-50FD-4B0E-B59C-49B397F3E6D0}" presName="spaceBetweenRectangles" presStyleCnt="0"/>
      <dgm:spPr/>
    </dgm:pt>
    <dgm:pt modelId="{A94B93FD-EA31-4C47-A8F7-304F095FD54D}" type="pres">
      <dgm:prSet presAssocID="{046A4F4C-1496-491A-B34C-15435810F057}" presName="parentLin" presStyleCnt="0"/>
      <dgm:spPr/>
    </dgm:pt>
    <dgm:pt modelId="{F4F94AFD-0CC9-405C-9077-2E60DF782B1B}" type="pres">
      <dgm:prSet presAssocID="{046A4F4C-1496-491A-B34C-15435810F057}" presName="parentLeftMargin" presStyleLbl="node1" presStyleIdx="3" presStyleCnt="6"/>
      <dgm:spPr/>
    </dgm:pt>
    <dgm:pt modelId="{5606C460-82D8-487B-B9C0-670E545172C2}" type="pres">
      <dgm:prSet presAssocID="{046A4F4C-1496-491A-B34C-15435810F057}" presName="parentText" presStyleLbl="node1" presStyleIdx="4" presStyleCnt="6">
        <dgm:presLayoutVars>
          <dgm:chMax val="0"/>
          <dgm:bulletEnabled val="1"/>
        </dgm:presLayoutVars>
      </dgm:prSet>
      <dgm:spPr/>
    </dgm:pt>
    <dgm:pt modelId="{7E44EDAD-8D1F-4937-B5E9-BFD5FAF81803}" type="pres">
      <dgm:prSet presAssocID="{046A4F4C-1496-491A-B34C-15435810F057}" presName="negativeSpace" presStyleCnt="0"/>
      <dgm:spPr/>
    </dgm:pt>
    <dgm:pt modelId="{A52DCC5F-4300-4829-AA9D-3573ED49A43E}" type="pres">
      <dgm:prSet presAssocID="{046A4F4C-1496-491A-B34C-15435810F057}" presName="childText" presStyleLbl="conFgAcc1" presStyleIdx="4" presStyleCnt="6">
        <dgm:presLayoutVars>
          <dgm:bulletEnabled val="1"/>
        </dgm:presLayoutVars>
      </dgm:prSet>
      <dgm:spPr/>
    </dgm:pt>
    <dgm:pt modelId="{3C79A9F1-2A5F-433E-96B1-C7BB7FCFEE86}" type="pres">
      <dgm:prSet presAssocID="{F0DBCC02-24CC-4DE2-B1DD-BE52C398EC6B}" presName="spaceBetweenRectangles" presStyleCnt="0"/>
      <dgm:spPr/>
    </dgm:pt>
    <dgm:pt modelId="{20B3954A-1714-4054-8D1C-F0C3DFC22C86}" type="pres">
      <dgm:prSet presAssocID="{B824449F-EA48-4FF4-9EAE-BD8F8552F58D}" presName="parentLin" presStyleCnt="0"/>
      <dgm:spPr/>
    </dgm:pt>
    <dgm:pt modelId="{C3063A41-DF19-4B5F-8910-1AADA2477066}" type="pres">
      <dgm:prSet presAssocID="{B824449F-EA48-4FF4-9EAE-BD8F8552F58D}" presName="parentLeftMargin" presStyleLbl="node1" presStyleIdx="4" presStyleCnt="6"/>
      <dgm:spPr/>
    </dgm:pt>
    <dgm:pt modelId="{09709CF6-A6CE-4138-BF01-2272B2D0159B}" type="pres">
      <dgm:prSet presAssocID="{B824449F-EA48-4FF4-9EAE-BD8F8552F58D}" presName="parentText" presStyleLbl="node1" presStyleIdx="5" presStyleCnt="6">
        <dgm:presLayoutVars>
          <dgm:chMax val="0"/>
          <dgm:bulletEnabled val="1"/>
        </dgm:presLayoutVars>
      </dgm:prSet>
      <dgm:spPr/>
    </dgm:pt>
    <dgm:pt modelId="{083F635C-4396-4081-BC66-5232CEA67740}" type="pres">
      <dgm:prSet presAssocID="{B824449F-EA48-4FF4-9EAE-BD8F8552F58D}" presName="negativeSpace" presStyleCnt="0"/>
      <dgm:spPr/>
    </dgm:pt>
    <dgm:pt modelId="{963DEB29-4B19-4143-9B68-070D81C0D883}" type="pres">
      <dgm:prSet presAssocID="{B824449F-EA48-4FF4-9EAE-BD8F8552F58D}" presName="childText" presStyleLbl="conFgAcc1" presStyleIdx="5" presStyleCnt="6">
        <dgm:presLayoutVars>
          <dgm:bulletEnabled val="1"/>
        </dgm:presLayoutVars>
      </dgm:prSet>
      <dgm:spPr/>
    </dgm:pt>
  </dgm:ptLst>
  <dgm:cxnLst>
    <dgm:cxn modelId="{5E1B8403-DC54-48D8-9DA1-4C76D81B423E}" type="presOf" srcId="{B824449F-EA48-4FF4-9EAE-BD8F8552F58D}" destId="{09709CF6-A6CE-4138-BF01-2272B2D0159B}" srcOrd="1" destOrd="0" presId="urn:microsoft.com/office/officeart/2005/8/layout/list1"/>
    <dgm:cxn modelId="{A824CF19-6D9D-49C5-8C72-9845EF5FE21F}" srcId="{14A83D9D-8875-48B3-8A8F-7CC91912F119}" destId="{6C2D8743-1575-4E96-AA93-A7368C271A31}" srcOrd="3" destOrd="0" parTransId="{B6FAD7E1-702D-4D65-8B3A-6D80168F1CB3}" sibTransId="{6BA145F2-50FD-4B0E-B59C-49B397F3E6D0}"/>
    <dgm:cxn modelId="{CA552F20-04D9-494A-B99F-E53BE90773CF}" type="presOf" srcId="{75DF66D0-8863-4CBE-89F1-7FBFEA94A14C}" destId="{264CF86D-EF01-49E2-B771-178DE621FB61}" srcOrd="1" destOrd="0" presId="urn:microsoft.com/office/officeart/2005/8/layout/list1"/>
    <dgm:cxn modelId="{0D973D24-2AB6-4A3A-9BF0-D2CF1AE1E735}" type="presOf" srcId="{4BE5875B-EFAC-4820-ADC7-A55683E81334}" destId="{78A2EC3B-D889-48F7-AFCD-E3E37F0E2933}" srcOrd="1" destOrd="0" presId="urn:microsoft.com/office/officeart/2005/8/layout/list1"/>
    <dgm:cxn modelId="{31987525-46EB-4D03-81B8-F9D4B6FB0EB3}" type="presOf" srcId="{046A4F4C-1496-491A-B34C-15435810F057}" destId="{5606C460-82D8-487B-B9C0-670E545172C2}" srcOrd="1" destOrd="0" presId="urn:microsoft.com/office/officeart/2005/8/layout/list1"/>
    <dgm:cxn modelId="{ECA6722E-5B33-4BCF-AFDE-72A154FB49A5}" srcId="{6C2D8743-1575-4E96-AA93-A7368C271A31}" destId="{CF59CDDE-4EC7-4E3E-9EFF-7053B2A59FE2}" srcOrd="0" destOrd="0" parTransId="{BDC2CD37-1916-47A0-A8AC-350D23D8775A}" sibTransId="{AE6C0C74-F022-4B05-B274-5EB9FF39314C}"/>
    <dgm:cxn modelId="{AE93402F-D661-49B2-B184-E793FA40CF13}" srcId="{14A83D9D-8875-48B3-8A8F-7CC91912F119}" destId="{4BE5875B-EFAC-4820-ADC7-A55683E81334}" srcOrd="0" destOrd="0" parTransId="{A6B84799-AB81-407C-8F70-8DC4780A4D74}" sibTransId="{1C494105-B940-4EEE-BCE6-D782A5B32CE7}"/>
    <dgm:cxn modelId="{1A622C38-8F1F-45AF-9421-AFA5B5CC4A27}" type="presOf" srcId="{4A788F1A-1322-41F4-ABD8-03C58FB9F73C}" destId="{963DEB29-4B19-4143-9B68-070D81C0D883}" srcOrd="0" destOrd="0" presId="urn:microsoft.com/office/officeart/2005/8/layout/list1"/>
    <dgm:cxn modelId="{03C98D3B-647E-45D4-BD53-A529D4ECB252}" type="presOf" srcId="{C1C71A7A-B032-4B42-B8A3-E51499256B56}" destId="{E5CFDBE2-DFE2-438E-AD35-FB34A835F3B0}" srcOrd="0" destOrd="0" presId="urn:microsoft.com/office/officeart/2005/8/layout/list1"/>
    <dgm:cxn modelId="{923A3942-3EAA-410D-AC04-6968DD3CCE7D}" srcId="{4BE5875B-EFAC-4820-ADC7-A55683E81334}" destId="{B4FBD632-21D8-42B1-A69A-63BE7FAB398F}" srcOrd="0" destOrd="0" parTransId="{C7FB0AAB-AF3D-4736-BEA1-1C3A044A2C12}" sibTransId="{D048282D-A3CC-4728-B34E-1EE8DF801E0C}"/>
    <dgm:cxn modelId="{D73F9244-3D33-4B8F-84D5-56957C66AA27}" type="presOf" srcId="{6C2D8743-1575-4E96-AA93-A7368C271A31}" destId="{5391DDF9-8D78-42A9-B9C4-49E012C9B206}" srcOrd="0" destOrd="0" presId="urn:microsoft.com/office/officeart/2005/8/layout/list1"/>
    <dgm:cxn modelId="{79650E6B-BACB-4753-A0B0-7B4157491BDE}" srcId="{14A83D9D-8875-48B3-8A8F-7CC91912F119}" destId="{B824449F-EA48-4FF4-9EAE-BD8F8552F58D}" srcOrd="5" destOrd="0" parTransId="{EE2B155F-E2A1-4165-9862-EF8F36B0929A}" sibTransId="{41BD4857-2F10-498D-A879-B5146EF443CC}"/>
    <dgm:cxn modelId="{EDCCDE76-F2BC-4521-8970-FEB452436F4E}" srcId="{046A4F4C-1496-491A-B34C-15435810F057}" destId="{80E94FD5-BC30-4871-8676-5C8626ADD04D}" srcOrd="0" destOrd="0" parTransId="{9A846263-0A36-4006-8C5C-08DC8BBF882D}" sibTransId="{6B2873DA-63DE-49D5-AA2C-4ABB65BCAA15}"/>
    <dgm:cxn modelId="{C6293079-DBD9-4A6A-B647-77EDBA97F6B2}" type="presOf" srcId="{80E94FD5-BC30-4871-8676-5C8626ADD04D}" destId="{A52DCC5F-4300-4829-AA9D-3573ED49A43E}" srcOrd="0" destOrd="0" presId="urn:microsoft.com/office/officeart/2005/8/layout/list1"/>
    <dgm:cxn modelId="{FFB03F7D-F448-4E03-8F0C-8F878C2093D1}" type="presOf" srcId="{CF59CDDE-4EC7-4E3E-9EFF-7053B2A59FE2}" destId="{A51C047B-C686-4B55-BA74-76B843174F28}" srcOrd="0" destOrd="0" presId="urn:microsoft.com/office/officeart/2005/8/layout/list1"/>
    <dgm:cxn modelId="{845A788E-54AC-4C5E-A47B-805142D4F569}" type="presOf" srcId="{6C2D8743-1575-4E96-AA93-A7368C271A31}" destId="{DE4799D7-23BD-4623-B915-F1D68106CB28}" srcOrd="1" destOrd="0" presId="urn:microsoft.com/office/officeart/2005/8/layout/list1"/>
    <dgm:cxn modelId="{575C2E9D-8D3C-4396-BBFD-DECDD18E2BA4}" type="presOf" srcId="{4BE5875B-EFAC-4820-ADC7-A55683E81334}" destId="{85C743C7-35EC-4169-AD9E-A23991EBBF1C}" srcOrd="0" destOrd="0" presId="urn:microsoft.com/office/officeart/2005/8/layout/list1"/>
    <dgm:cxn modelId="{8DB67AA8-D5CE-4124-B85A-83192BBAAB5E}" type="presOf" srcId="{0967C70A-8E60-4EC3-95CC-25B9BFD9721B}" destId="{F7BB943D-53D9-4396-8EE7-906A0B5B18D1}" srcOrd="0" destOrd="0" presId="urn:microsoft.com/office/officeart/2005/8/layout/list1"/>
    <dgm:cxn modelId="{B22917AC-4773-4942-AE79-43CF204186CE}" type="presOf" srcId="{B4FBD632-21D8-42B1-A69A-63BE7FAB398F}" destId="{FF235375-9320-4197-8A1E-C2B4E60BA4D5}" srcOrd="0" destOrd="0" presId="urn:microsoft.com/office/officeart/2005/8/layout/list1"/>
    <dgm:cxn modelId="{BAEDB8AE-6CB3-4E1A-B892-ED0ED4A5D43D}" srcId="{14A83D9D-8875-48B3-8A8F-7CC91912F119}" destId="{75DF66D0-8863-4CBE-89F1-7FBFEA94A14C}" srcOrd="2" destOrd="0" parTransId="{04787809-7B8A-4FF3-9896-3C4E51389912}" sibTransId="{7144350A-7A67-42FB-98C2-284319E5B471}"/>
    <dgm:cxn modelId="{3D978EBA-6FD4-47F1-9DB3-29A250B9EE0D}" srcId="{14A83D9D-8875-48B3-8A8F-7CC91912F119}" destId="{0967C70A-8E60-4EC3-95CC-25B9BFD9721B}" srcOrd="1" destOrd="0" parTransId="{2AB0D231-7CA0-48BB-9BAA-07BF5BC50504}" sibTransId="{6AD7424B-CA6B-40B4-8230-D69523DC9FE7}"/>
    <dgm:cxn modelId="{75D81ABC-664B-415A-8344-3308DB886A1E}" type="presOf" srcId="{046A4F4C-1496-491A-B34C-15435810F057}" destId="{F4F94AFD-0CC9-405C-9077-2E60DF782B1B}" srcOrd="0" destOrd="0" presId="urn:microsoft.com/office/officeart/2005/8/layout/list1"/>
    <dgm:cxn modelId="{317096C9-CBC2-4499-B771-BAB306C55AD9}" srcId="{14A83D9D-8875-48B3-8A8F-7CC91912F119}" destId="{046A4F4C-1496-491A-B34C-15435810F057}" srcOrd="4" destOrd="0" parTransId="{CCAB137C-9927-4BF2-A66E-73BF54FC8693}" sibTransId="{F0DBCC02-24CC-4DE2-B1DD-BE52C398EC6B}"/>
    <dgm:cxn modelId="{9B8A21D0-FE00-4357-A8D4-D5D3DEF0D148}" srcId="{75DF66D0-8863-4CBE-89F1-7FBFEA94A14C}" destId="{27E838CD-5D14-4888-B97D-3B09E0DF6959}" srcOrd="0" destOrd="0" parTransId="{29501004-4FC9-4477-9E54-5F5C6C83807B}" sibTransId="{2F5A99D1-0A15-41D2-B887-CA6B54179BEF}"/>
    <dgm:cxn modelId="{972397D9-9144-4764-9960-44651266ABF2}" type="presOf" srcId="{14A83D9D-8875-48B3-8A8F-7CC91912F119}" destId="{085B9D86-C2EF-4BC9-AB48-23AFF724E6CF}" srcOrd="0" destOrd="0" presId="urn:microsoft.com/office/officeart/2005/8/layout/list1"/>
    <dgm:cxn modelId="{906E07DD-8E0D-4B2E-AB65-0F6729F6641D}" type="presOf" srcId="{B824449F-EA48-4FF4-9EAE-BD8F8552F58D}" destId="{C3063A41-DF19-4B5F-8910-1AADA2477066}" srcOrd="0" destOrd="0" presId="urn:microsoft.com/office/officeart/2005/8/layout/list1"/>
    <dgm:cxn modelId="{358672DD-8213-42BD-AA3C-FCA7DB872F66}" type="presOf" srcId="{27E838CD-5D14-4888-B97D-3B09E0DF6959}" destId="{BBFDC3D0-95BC-4C81-9CDA-90EC11D7EFB0}" srcOrd="0" destOrd="0" presId="urn:microsoft.com/office/officeart/2005/8/layout/list1"/>
    <dgm:cxn modelId="{34B2F0DD-3BBC-4A10-9789-99D53B2CCC01}" srcId="{B824449F-EA48-4FF4-9EAE-BD8F8552F58D}" destId="{4A788F1A-1322-41F4-ABD8-03C58FB9F73C}" srcOrd="0" destOrd="0" parTransId="{92DEB6C9-A2FA-4338-975B-2FC2CDAFF758}" sibTransId="{1F600AC9-7878-479D-834D-6E3A491EA80F}"/>
    <dgm:cxn modelId="{EA5EE7E2-6F75-45C8-A8E2-3D49AC83A536}" type="presOf" srcId="{0967C70A-8E60-4EC3-95CC-25B9BFD9721B}" destId="{F677737C-250A-4F54-A67E-27B29694090B}" srcOrd="1" destOrd="0" presId="urn:microsoft.com/office/officeart/2005/8/layout/list1"/>
    <dgm:cxn modelId="{A29B45F1-527F-49F4-8F17-46B7EEC93E7C}" srcId="{0967C70A-8E60-4EC3-95CC-25B9BFD9721B}" destId="{C1C71A7A-B032-4B42-B8A3-E51499256B56}" srcOrd="0" destOrd="0" parTransId="{41A61722-9FCA-4D69-BFC4-302BC4EF6DAA}" sibTransId="{5EA57402-4596-4F96-A977-DD6CB280C2BA}"/>
    <dgm:cxn modelId="{47BB5AF9-2A06-4B86-B303-970ED7E72A54}" type="presOf" srcId="{75DF66D0-8863-4CBE-89F1-7FBFEA94A14C}" destId="{E85AB08D-6F13-466E-9815-F5EADF4AE8F7}" srcOrd="0" destOrd="0" presId="urn:microsoft.com/office/officeart/2005/8/layout/list1"/>
    <dgm:cxn modelId="{9560C5F7-4850-4873-B119-39177AB719E4}" type="presParOf" srcId="{085B9D86-C2EF-4BC9-AB48-23AFF724E6CF}" destId="{F2EBFCD5-D3BE-4607-B554-34EB48E6AD50}" srcOrd="0" destOrd="0" presId="urn:microsoft.com/office/officeart/2005/8/layout/list1"/>
    <dgm:cxn modelId="{289A6EE7-AD73-4A3D-825B-C2D490A4765B}" type="presParOf" srcId="{F2EBFCD5-D3BE-4607-B554-34EB48E6AD50}" destId="{85C743C7-35EC-4169-AD9E-A23991EBBF1C}" srcOrd="0" destOrd="0" presId="urn:microsoft.com/office/officeart/2005/8/layout/list1"/>
    <dgm:cxn modelId="{EE4E97C5-E66C-48DE-A110-9AA0F6F40D6C}" type="presParOf" srcId="{F2EBFCD5-D3BE-4607-B554-34EB48E6AD50}" destId="{78A2EC3B-D889-48F7-AFCD-E3E37F0E2933}" srcOrd="1" destOrd="0" presId="urn:microsoft.com/office/officeart/2005/8/layout/list1"/>
    <dgm:cxn modelId="{DB80116B-3FE0-4A04-BD81-22DEE93D6CA0}" type="presParOf" srcId="{085B9D86-C2EF-4BC9-AB48-23AFF724E6CF}" destId="{5529181E-6095-4C73-B579-70695C6936F8}" srcOrd="1" destOrd="0" presId="urn:microsoft.com/office/officeart/2005/8/layout/list1"/>
    <dgm:cxn modelId="{A205734C-AB40-419C-8436-5F4BF4DE4F4F}" type="presParOf" srcId="{085B9D86-C2EF-4BC9-AB48-23AFF724E6CF}" destId="{FF235375-9320-4197-8A1E-C2B4E60BA4D5}" srcOrd="2" destOrd="0" presId="urn:microsoft.com/office/officeart/2005/8/layout/list1"/>
    <dgm:cxn modelId="{F57D8718-C9E2-4F4E-B9F4-864487578543}" type="presParOf" srcId="{085B9D86-C2EF-4BC9-AB48-23AFF724E6CF}" destId="{34A62361-1C38-4D08-9BBC-E14461FEF93A}" srcOrd="3" destOrd="0" presId="urn:microsoft.com/office/officeart/2005/8/layout/list1"/>
    <dgm:cxn modelId="{05F76140-E303-40CD-AAE8-2D083F299226}" type="presParOf" srcId="{085B9D86-C2EF-4BC9-AB48-23AFF724E6CF}" destId="{C4FE9508-3367-4A05-AE28-69DAB2EBD298}" srcOrd="4" destOrd="0" presId="urn:microsoft.com/office/officeart/2005/8/layout/list1"/>
    <dgm:cxn modelId="{57671CA2-BCD3-46F2-8990-12AF46DCE8F8}" type="presParOf" srcId="{C4FE9508-3367-4A05-AE28-69DAB2EBD298}" destId="{F7BB943D-53D9-4396-8EE7-906A0B5B18D1}" srcOrd="0" destOrd="0" presId="urn:microsoft.com/office/officeart/2005/8/layout/list1"/>
    <dgm:cxn modelId="{F5118A92-394D-4AA2-BB23-60817F4E52C3}" type="presParOf" srcId="{C4FE9508-3367-4A05-AE28-69DAB2EBD298}" destId="{F677737C-250A-4F54-A67E-27B29694090B}" srcOrd="1" destOrd="0" presId="urn:microsoft.com/office/officeart/2005/8/layout/list1"/>
    <dgm:cxn modelId="{40FCA7F9-47A4-48ED-9E0E-D4239B87E02B}" type="presParOf" srcId="{085B9D86-C2EF-4BC9-AB48-23AFF724E6CF}" destId="{794B6411-9E2D-4285-845F-8BCD13FE6FAB}" srcOrd="5" destOrd="0" presId="urn:microsoft.com/office/officeart/2005/8/layout/list1"/>
    <dgm:cxn modelId="{1B7B6B15-3721-4299-AC30-0C3EEDB9F482}" type="presParOf" srcId="{085B9D86-C2EF-4BC9-AB48-23AFF724E6CF}" destId="{E5CFDBE2-DFE2-438E-AD35-FB34A835F3B0}" srcOrd="6" destOrd="0" presId="urn:microsoft.com/office/officeart/2005/8/layout/list1"/>
    <dgm:cxn modelId="{FCFC9A45-8A18-42DA-A2F0-C1B8248F7319}" type="presParOf" srcId="{085B9D86-C2EF-4BC9-AB48-23AFF724E6CF}" destId="{5713F4B3-B814-41B4-8C6A-4A5A07D95461}" srcOrd="7" destOrd="0" presId="urn:microsoft.com/office/officeart/2005/8/layout/list1"/>
    <dgm:cxn modelId="{7C7218E6-3537-4409-8C0F-EADAE8D566FA}" type="presParOf" srcId="{085B9D86-C2EF-4BC9-AB48-23AFF724E6CF}" destId="{62248A51-EC53-4FF9-A58D-2196EE83823E}" srcOrd="8" destOrd="0" presId="urn:microsoft.com/office/officeart/2005/8/layout/list1"/>
    <dgm:cxn modelId="{0463FD9E-8BF0-4B55-B4C6-736BC8BD2856}" type="presParOf" srcId="{62248A51-EC53-4FF9-A58D-2196EE83823E}" destId="{E85AB08D-6F13-466E-9815-F5EADF4AE8F7}" srcOrd="0" destOrd="0" presId="urn:microsoft.com/office/officeart/2005/8/layout/list1"/>
    <dgm:cxn modelId="{5D3045B3-167A-4D47-855A-45A7C7E4F9DD}" type="presParOf" srcId="{62248A51-EC53-4FF9-A58D-2196EE83823E}" destId="{264CF86D-EF01-49E2-B771-178DE621FB61}" srcOrd="1" destOrd="0" presId="urn:microsoft.com/office/officeart/2005/8/layout/list1"/>
    <dgm:cxn modelId="{0885B4FD-E95A-41AA-A476-6916393C7769}" type="presParOf" srcId="{085B9D86-C2EF-4BC9-AB48-23AFF724E6CF}" destId="{3CAFDD57-9358-4089-9338-C5E4C89C2F30}" srcOrd="9" destOrd="0" presId="urn:microsoft.com/office/officeart/2005/8/layout/list1"/>
    <dgm:cxn modelId="{DB6469AE-4DAC-4687-80F1-518EA9A7E110}" type="presParOf" srcId="{085B9D86-C2EF-4BC9-AB48-23AFF724E6CF}" destId="{BBFDC3D0-95BC-4C81-9CDA-90EC11D7EFB0}" srcOrd="10" destOrd="0" presId="urn:microsoft.com/office/officeart/2005/8/layout/list1"/>
    <dgm:cxn modelId="{6BE2A88C-8DA4-43B4-9387-D8168E6DC6DD}" type="presParOf" srcId="{085B9D86-C2EF-4BC9-AB48-23AFF724E6CF}" destId="{88B65C26-AA64-4A6D-921F-26B578CB596B}" srcOrd="11" destOrd="0" presId="urn:microsoft.com/office/officeart/2005/8/layout/list1"/>
    <dgm:cxn modelId="{169A97BA-9305-4D40-A1DA-5E2927ED7F8B}" type="presParOf" srcId="{085B9D86-C2EF-4BC9-AB48-23AFF724E6CF}" destId="{06007949-B819-4073-933B-8CFE021FB28C}" srcOrd="12" destOrd="0" presId="urn:microsoft.com/office/officeart/2005/8/layout/list1"/>
    <dgm:cxn modelId="{BAAA6589-76AB-442D-8B1F-5D18C2CBCF0A}" type="presParOf" srcId="{06007949-B819-4073-933B-8CFE021FB28C}" destId="{5391DDF9-8D78-42A9-B9C4-49E012C9B206}" srcOrd="0" destOrd="0" presId="urn:microsoft.com/office/officeart/2005/8/layout/list1"/>
    <dgm:cxn modelId="{61ED129D-E4F7-4C5A-A454-5904F45473DF}" type="presParOf" srcId="{06007949-B819-4073-933B-8CFE021FB28C}" destId="{DE4799D7-23BD-4623-B915-F1D68106CB28}" srcOrd="1" destOrd="0" presId="urn:microsoft.com/office/officeart/2005/8/layout/list1"/>
    <dgm:cxn modelId="{A34CD2D0-D29E-4CD0-AFF8-6160BBB12403}" type="presParOf" srcId="{085B9D86-C2EF-4BC9-AB48-23AFF724E6CF}" destId="{686CCA62-D070-41D3-8D67-B60B9DBC8376}" srcOrd="13" destOrd="0" presId="urn:microsoft.com/office/officeart/2005/8/layout/list1"/>
    <dgm:cxn modelId="{0F517F97-5823-45E5-A43F-B22D882CA5D8}" type="presParOf" srcId="{085B9D86-C2EF-4BC9-AB48-23AFF724E6CF}" destId="{A51C047B-C686-4B55-BA74-76B843174F28}" srcOrd="14" destOrd="0" presId="urn:microsoft.com/office/officeart/2005/8/layout/list1"/>
    <dgm:cxn modelId="{BC103B9E-B527-4BA1-8293-AD15FC70DCD4}" type="presParOf" srcId="{085B9D86-C2EF-4BC9-AB48-23AFF724E6CF}" destId="{620DA029-E66C-4AA4-8921-7FED8A2D3009}" srcOrd="15" destOrd="0" presId="urn:microsoft.com/office/officeart/2005/8/layout/list1"/>
    <dgm:cxn modelId="{A73C28A1-8695-4908-889E-E9F599042128}" type="presParOf" srcId="{085B9D86-C2EF-4BC9-AB48-23AFF724E6CF}" destId="{A94B93FD-EA31-4C47-A8F7-304F095FD54D}" srcOrd="16" destOrd="0" presId="urn:microsoft.com/office/officeart/2005/8/layout/list1"/>
    <dgm:cxn modelId="{FF7A9D2C-7963-441D-8524-ADF6017F150C}" type="presParOf" srcId="{A94B93FD-EA31-4C47-A8F7-304F095FD54D}" destId="{F4F94AFD-0CC9-405C-9077-2E60DF782B1B}" srcOrd="0" destOrd="0" presId="urn:microsoft.com/office/officeart/2005/8/layout/list1"/>
    <dgm:cxn modelId="{F6B5CC1F-38C6-4AE8-9F9F-D74A350517A3}" type="presParOf" srcId="{A94B93FD-EA31-4C47-A8F7-304F095FD54D}" destId="{5606C460-82D8-487B-B9C0-670E545172C2}" srcOrd="1" destOrd="0" presId="urn:microsoft.com/office/officeart/2005/8/layout/list1"/>
    <dgm:cxn modelId="{E9079C1C-6D54-42CC-A479-31BED158297C}" type="presParOf" srcId="{085B9D86-C2EF-4BC9-AB48-23AFF724E6CF}" destId="{7E44EDAD-8D1F-4937-B5E9-BFD5FAF81803}" srcOrd="17" destOrd="0" presId="urn:microsoft.com/office/officeart/2005/8/layout/list1"/>
    <dgm:cxn modelId="{E437044F-106D-4B30-8A29-8D2DA9D4A3FD}" type="presParOf" srcId="{085B9D86-C2EF-4BC9-AB48-23AFF724E6CF}" destId="{A52DCC5F-4300-4829-AA9D-3573ED49A43E}" srcOrd="18" destOrd="0" presId="urn:microsoft.com/office/officeart/2005/8/layout/list1"/>
    <dgm:cxn modelId="{400E8038-9AE0-4D46-8D5B-62759359FF9D}" type="presParOf" srcId="{085B9D86-C2EF-4BC9-AB48-23AFF724E6CF}" destId="{3C79A9F1-2A5F-433E-96B1-C7BB7FCFEE86}" srcOrd="19" destOrd="0" presId="urn:microsoft.com/office/officeart/2005/8/layout/list1"/>
    <dgm:cxn modelId="{BA055E70-65B5-4A29-8390-24027DC12A30}" type="presParOf" srcId="{085B9D86-C2EF-4BC9-AB48-23AFF724E6CF}" destId="{20B3954A-1714-4054-8D1C-F0C3DFC22C86}" srcOrd="20" destOrd="0" presId="urn:microsoft.com/office/officeart/2005/8/layout/list1"/>
    <dgm:cxn modelId="{F47EA060-395E-45EE-805A-087C02BB7C87}" type="presParOf" srcId="{20B3954A-1714-4054-8D1C-F0C3DFC22C86}" destId="{C3063A41-DF19-4B5F-8910-1AADA2477066}" srcOrd="0" destOrd="0" presId="urn:microsoft.com/office/officeart/2005/8/layout/list1"/>
    <dgm:cxn modelId="{31887145-1BE8-476A-A069-7AFFE44136CC}" type="presParOf" srcId="{20B3954A-1714-4054-8D1C-F0C3DFC22C86}" destId="{09709CF6-A6CE-4138-BF01-2272B2D0159B}" srcOrd="1" destOrd="0" presId="urn:microsoft.com/office/officeart/2005/8/layout/list1"/>
    <dgm:cxn modelId="{F23EF929-4AFF-4A0A-964E-325BF2895D76}" type="presParOf" srcId="{085B9D86-C2EF-4BC9-AB48-23AFF724E6CF}" destId="{083F635C-4396-4081-BC66-5232CEA67740}" srcOrd="21" destOrd="0" presId="urn:microsoft.com/office/officeart/2005/8/layout/list1"/>
    <dgm:cxn modelId="{CEF8DA49-C2A8-492C-8473-D9E8A3B8340E}" type="presParOf" srcId="{085B9D86-C2EF-4BC9-AB48-23AFF724E6CF}" destId="{963DEB29-4B19-4143-9B68-070D81C0D883}"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B36DE59-28F3-49AB-BD39-78C04F9A10AC}" type="doc">
      <dgm:prSet loTypeId="urn:microsoft.com/office/officeart/2005/8/layout/venn2" loCatId="relationship" qsTypeId="urn:microsoft.com/office/officeart/2005/8/quickstyle/3d2" qsCatId="3D" csTypeId="urn:microsoft.com/office/officeart/2005/8/colors/accent1_3" csCatId="accent1" phldr="1"/>
      <dgm:spPr/>
      <dgm:t>
        <a:bodyPr/>
        <a:lstStyle/>
        <a:p>
          <a:endParaRPr lang="en-GB"/>
        </a:p>
      </dgm:t>
    </dgm:pt>
    <dgm:pt modelId="{189CD7BB-7925-4BB9-B724-30A339F508FD}">
      <dgm:prSet phldrT="[Text]" phldr="0" custT="1"/>
      <dgm:spPr/>
      <dgm:t>
        <a:bodyPr/>
        <a:lstStyle/>
        <a:p>
          <a:r>
            <a:rPr lang="en-GB" sz="2400" dirty="0"/>
            <a:t>Approach</a:t>
          </a:r>
        </a:p>
      </dgm:t>
    </dgm:pt>
    <dgm:pt modelId="{E08AF103-8452-4AD4-AD8D-A78407F9FB5E}" type="parTrans" cxnId="{F5A584AA-36E2-4A8F-B448-5B39B781C44A}">
      <dgm:prSet/>
      <dgm:spPr/>
      <dgm:t>
        <a:bodyPr/>
        <a:lstStyle/>
        <a:p>
          <a:endParaRPr lang="en-GB"/>
        </a:p>
      </dgm:t>
    </dgm:pt>
    <dgm:pt modelId="{E556C8BB-8AAE-4ED0-9ACD-65AC343A4E84}" type="sibTrans" cxnId="{F5A584AA-36E2-4A8F-B448-5B39B781C44A}">
      <dgm:prSet/>
      <dgm:spPr/>
      <dgm:t>
        <a:bodyPr/>
        <a:lstStyle/>
        <a:p>
          <a:endParaRPr lang="en-GB"/>
        </a:p>
      </dgm:t>
    </dgm:pt>
    <dgm:pt modelId="{D8BA7254-54D3-4763-91C1-0EBE67488D0A}">
      <dgm:prSet phldrT="[Text]" phldr="0" custT="1"/>
      <dgm:spPr/>
      <dgm:t>
        <a:bodyPr/>
        <a:lstStyle/>
        <a:p>
          <a:r>
            <a:rPr lang="en-GB" sz="2400" dirty="0"/>
            <a:t>Methodology</a:t>
          </a:r>
        </a:p>
      </dgm:t>
    </dgm:pt>
    <dgm:pt modelId="{660F9727-FCAD-429E-9620-9B859B030690}" type="parTrans" cxnId="{B7F7BDB6-45AB-4464-BBEE-C651AB266ECC}">
      <dgm:prSet/>
      <dgm:spPr/>
      <dgm:t>
        <a:bodyPr/>
        <a:lstStyle/>
        <a:p>
          <a:endParaRPr lang="en-GB"/>
        </a:p>
      </dgm:t>
    </dgm:pt>
    <dgm:pt modelId="{F070C1F5-BDFF-4CA1-87DA-B69C5622EBDD}" type="sibTrans" cxnId="{B7F7BDB6-45AB-4464-BBEE-C651AB266ECC}">
      <dgm:prSet/>
      <dgm:spPr/>
      <dgm:t>
        <a:bodyPr/>
        <a:lstStyle/>
        <a:p>
          <a:endParaRPr lang="en-GB"/>
        </a:p>
      </dgm:t>
    </dgm:pt>
    <dgm:pt modelId="{5C34CFFD-79DE-4959-99CA-931E040F1CB4}">
      <dgm:prSet phldrT="[Text]" phldr="0" custT="1"/>
      <dgm:spPr/>
      <dgm:t>
        <a:bodyPr/>
        <a:lstStyle/>
        <a:p>
          <a:r>
            <a:rPr lang="en-GB" sz="2400" dirty="0"/>
            <a:t>Strategy</a:t>
          </a:r>
        </a:p>
      </dgm:t>
    </dgm:pt>
    <dgm:pt modelId="{CC25ED5D-4317-49D4-9BC1-4D840E5E7987}" type="parTrans" cxnId="{EA9BCD87-B6E6-40E2-BA04-1F1856668CAD}">
      <dgm:prSet/>
      <dgm:spPr/>
      <dgm:t>
        <a:bodyPr/>
        <a:lstStyle/>
        <a:p>
          <a:endParaRPr lang="en-GB"/>
        </a:p>
      </dgm:t>
    </dgm:pt>
    <dgm:pt modelId="{318423B0-357B-429B-92A3-7EEB843F78BC}" type="sibTrans" cxnId="{EA9BCD87-B6E6-40E2-BA04-1F1856668CAD}">
      <dgm:prSet/>
      <dgm:spPr/>
      <dgm:t>
        <a:bodyPr/>
        <a:lstStyle/>
        <a:p>
          <a:endParaRPr lang="en-GB"/>
        </a:p>
      </dgm:t>
    </dgm:pt>
    <dgm:pt modelId="{97DEBF05-2602-4D3E-9EF0-F3893A42E9DB}">
      <dgm:prSet phldrT="[Text]" phldr="0" custT="1"/>
      <dgm:spPr/>
      <dgm:t>
        <a:bodyPr/>
        <a:lstStyle/>
        <a:p>
          <a:r>
            <a:rPr lang="en-GB" sz="2400" dirty="0"/>
            <a:t>Time Horizon</a:t>
          </a:r>
        </a:p>
      </dgm:t>
    </dgm:pt>
    <dgm:pt modelId="{B2CD0D70-48CE-4CC8-9092-6F1409564089}" type="parTrans" cxnId="{7FA3FFF7-A422-41DB-939D-CEA9A608C16C}">
      <dgm:prSet/>
      <dgm:spPr/>
      <dgm:t>
        <a:bodyPr/>
        <a:lstStyle/>
        <a:p>
          <a:endParaRPr lang="en-GB"/>
        </a:p>
      </dgm:t>
    </dgm:pt>
    <dgm:pt modelId="{0CFDECC7-B9E0-4E5A-B1A2-FE53E861631C}" type="sibTrans" cxnId="{7FA3FFF7-A422-41DB-939D-CEA9A608C16C}">
      <dgm:prSet/>
      <dgm:spPr/>
      <dgm:t>
        <a:bodyPr/>
        <a:lstStyle/>
        <a:p>
          <a:endParaRPr lang="en-GB"/>
        </a:p>
      </dgm:t>
    </dgm:pt>
    <dgm:pt modelId="{C917E005-3647-4BED-9C29-E7AF2C0F7FE4}">
      <dgm:prSet phldrT="[Text]" phldr="0" custT="1"/>
      <dgm:spPr/>
      <dgm:t>
        <a:bodyPr/>
        <a:lstStyle/>
        <a:p>
          <a:r>
            <a:rPr lang="en-GB" sz="2000" dirty="0"/>
            <a:t>Techniques and Procedures</a:t>
          </a:r>
        </a:p>
      </dgm:t>
    </dgm:pt>
    <dgm:pt modelId="{1CDFAEAE-76C6-496E-A4D6-B345159E6E51}" type="parTrans" cxnId="{20AD9A98-AD0F-4710-880A-45A2AA3A10C7}">
      <dgm:prSet/>
      <dgm:spPr/>
      <dgm:t>
        <a:bodyPr/>
        <a:lstStyle/>
        <a:p>
          <a:endParaRPr lang="en-GB"/>
        </a:p>
      </dgm:t>
    </dgm:pt>
    <dgm:pt modelId="{463CCA1B-3B09-42BA-BF76-54CCF0BABAD0}" type="sibTrans" cxnId="{20AD9A98-AD0F-4710-880A-45A2AA3A10C7}">
      <dgm:prSet/>
      <dgm:spPr/>
      <dgm:t>
        <a:bodyPr/>
        <a:lstStyle/>
        <a:p>
          <a:endParaRPr lang="en-GB"/>
        </a:p>
      </dgm:t>
    </dgm:pt>
    <dgm:pt modelId="{DCF8D877-4B94-4003-9587-5A10FC23DA4C}">
      <dgm:prSet phldrT="[Text]" phldr="0" custT="1"/>
      <dgm:spPr/>
      <dgm:t>
        <a:bodyPr/>
        <a:lstStyle/>
        <a:p>
          <a:r>
            <a:rPr lang="en-GB" sz="2400" dirty="0"/>
            <a:t>Philosophy</a:t>
          </a:r>
        </a:p>
      </dgm:t>
    </dgm:pt>
    <dgm:pt modelId="{ACC43385-5406-4C9C-A520-3D5E47A98E53}" type="sibTrans" cxnId="{44009C2F-C573-4A9B-9415-B88F0ACBDE0A}">
      <dgm:prSet/>
      <dgm:spPr/>
      <dgm:t>
        <a:bodyPr/>
        <a:lstStyle/>
        <a:p>
          <a:endParaRPr lang="en-GB"/>
        </a:p>
      </dgm:t>
    </dgm:pt>
    <dgm:pt modelId="{F3864875-F7D5-40E8-BE23-9F9107E39180}" type="parTrans" cxnId="{44009C2F-C573-4A9B-9415-B88F0ACBDE0A}">
      <dgm:prSet/>
      <dgm:spPr/>
      <dgm:t>
        <a:bodyPr/>
        <a:lstStyle/>
        <a:p>
          <a:endParaRPr lang="en-GB"/>
        </a:p>
      </dgm:t>
    </dgm:pt>
    <dgm:pt modelId="{F554C0ED-6A9C-4E14-989A-F201741D20CC}" type="pres">
      <dgm:prSet presAssocID="{1B36DE59-28F3-49AB-BD39-78C04F9A10AC}" presName="Name0" presStyleCnt="0">
        <dgm:presLayoutVars>
          <dgm:chMax val="7"/>
          <dgm:resizeHandles val="exact"/>
        </dgm:presLayoutVars>
      </dgm:prSet>
      <dgm:spPr/>
    </dgm:pt>
    <dgm:pt modelId="{DCF47566-5E10-4256-93FE-F850513D18CB}" type="pres">
      <dgm:prSet presAssocID="{1B36DE59-28F3-49AB-BD39-78C04F9A10AC}" presName="comp1" presStyleCnt="0"/>
      <dgm:spPr/>
    </dgm:pt>
    <dgm:pt modelId="{3777C47E-1112-4B5A-B548-93BF93492EFE}" type="pres">
      <dgm:prSet presAssocID="{1B36DE59-28F3-49AB-BD39-78C04F9A10AC}" presName="circle1" presStyleLbl="node1" presStyleIdx="0" presStyleCnt="6"/>
      <dgm:spPr/>
    </dgm:pt>
    <dgm:pt modelId="{1212DCC3-F8D9-404C-9475-801F8B471A85}" type="pres">
      <dgm:prSet presAssocID="{1B36DE59-28F3-49AB-BD39-78C04F9A10AC}" presName="c1text" presStyleLbl="node1" presStyleIdx="0" presStyleCnt="6">
        <dgm:presLayoutVars>
          <dgm:bulletEnabled val="1"/>
        </dgm:presLayoutVars>
      </dgm:prSet>
      <dgm:spPr/>
    </dgm:pt>
    <dgm:pt modelId="{A86F54D8-5344-4346-BD03-1620AA01DE7A}" type="pres">
      <dgm:prSet presAssocID="{1B36DE59-28F3-49AB-BD39-78C04F9A10AC}" presName="comp2" presStyleCnt="0"/>
      <dgm:spPr/>
    </dgm:pt>
    <dgm:pt modelId="{4006F6D9-C1B1-4825-B084-726448244357}" type="pres">
      <dgm:prSet presAssocID="{1B36DE59-28F3-49AB-BD39-78C04F9A10AC}" presName="circle2" presStyleLbl="node1" presStyleIdx="1" presStyleCnt="6"/>
      <dgm:spPr/>
    </dgm:pt>
    <dgm:pt modelId="{14184046-F0EB-436B-8908-A74E77A71368}" type="pres">
      <dgm:prSet presAssocID="{1B36DE59-28F3-49AB-BD39-78C04F9A10AC}" presName="c2text" presStyleLbl="node1" presStyleIdx="1" presStyleCnt="6">
        <dgm:presLayoutVars>
          <dgm:bulletEnabled val="1"/>
        </dgm:presLayoutVars>
      </dgm:prSet>
      <dgm:spPr/>
    </dgm:pt>
    <dgm:pt modelId="{979A3ABA-8CC2-46D2-AE74-916E5B7D5788}" type="pres">
      <dgm:prSet presAssocID="{1B36DE59-28F3-49AB-BD39-78C04F9A10AC}" presName="comp3" presStyleCnt="0"/>
      <dgm:spPr/>
    </dgm:pt>
    <dgm:pt modelId="{AAB718C6-0BE2-467C-A706-C78FDBCDDC0F}" type="pres">
      <dgm:prSet presAssocID="{1B36DE59-28F3-49AB-BD39-78C04F9A10AC}" presName="circle3" presStyleLbl="node1" presStyleIdx="2" presStyleCnt="6"/>
      <dgm:spPr/>
    </dgm:pt>
    <dgm:pt modelId="{6D9334AC-671F-4DF0-B900-22DCE968AF6D}" type="pres">
      <dgm:prSet presAssocID="{1B36DE59-28F3-49AB-BD39-78C04F9A10AC}" presName="c3text" presStyleLbl="node1" presStyleIdx="2" presStyleCnt="6">
        <dgm:presLayoutVars>
          <dgm:bulletEnabled val="1"/>
        </dgm:presLayoutVars>
      </dgm:prSet>
      <dgm:spPr/>
    </dgm:pt>
    <dgm:pt modelId="{DF9C9104-7EA6-4D42-AB55-EED2116F9D0E}" type="pres">
      <dgm:prSet presAssocID="{1B36DE59-28F3-49AB-BD39-78C04F9A10AC}" presName="comp4" presStyleCnt="0"/>
      <dgm:spPr/>
    </dgm:pt>
    <dgm:pt modelId="{FBEDD2E2-FC64-43A5-BC13-827E312E7E51}" type="pres">
      <dgm:prSet presAssocID="{1B36DE59-28F3-49AB-BD39-78C04F9A10AC}" presName="circle4" presStyleLbl="node1" presStyleIdx="3" presStyleCnt="6"/>
      <dgm:spPr/>
    </dgm:pt>
    <dgm:pt modelId="{9A52EA12-64D0-4564-BF22-0A870D48FBB0}" type="pres">
      <dgm:prSet presAssocID="{1B36DE59-28F3-49AB-BD39-78C04F9A10AC}" presName="c4text" presStyleLbl="node1" presStyleIdx="3" presStyleCnt="6">
        <dgm:presLayoutVars>
          <dgm:bulletEnabled val="1"/>
        </dgm:presLayoutVars>
      </dgm:prSet>
      <dgm:spPr/>
    </dgm:pt>
    <dgm:pt modelId="{8C79B92F-663B-4E6B-B3DC-0E76162614EA}" type="pres">
      <dgm:prSet presAssocID="{1B36DE59-28F3-49AB-BD39-78C04F9A10AC}" presName="comp5" presStyleCnt="0"/>
      <dgm:spPr/>
    </dgm:pt>
    <dgm:pt modelId="{49F55579-7650-40A8-8F2F-FC44DDA4EB59}" type="pres">
      <dgm:prSet presAssocID="{1B36DE59-28F3-49AB-BD39-78C04F9A10AC}" presName="circle5" presStyleLbl="node1" presStyleIdx="4" presStyleCnt="6"/>
      <dgm:spPr/>
    </dgm:pt>
    <dgm:pt modelId="{7B1233DE-AF81-468D-8AC8-5853BAB4BDED}" type="pres">
      <dgm:prSet presAssocID="{1B36DE59-28F3-49AB-BD39-78C04F9A10AC}" presName="c5text" presStyleLbl="node1" presStyleIdx="4" presStyleCnt="6">
        <dgm:presLayoutVars>
          <dgm:bulletEnabled val="1"/>
        </dgm:presLayoutVars>
      </dgm:prSet>
      <dgm:spPr/>
    </dgm:pt>
    <dgm:pt modelId="{9ED64B27-6558-4276-AA00-7B8FB7E6897A}" type="pres">
      <dgm:prSet presAssocID="{1B36DE59-28F3-49AB-BD39-78C04F9A10AC}" presName="comp6" presStyleCnt="0"/>
      <dgm:spPr/>
    </dgm:pt>
    <dgm:pt modelId="{14CA1E4A-85FB-41CF-8FAE-74A7A6D214FD}" type="pres">
      <dgm:prSet presAssocID="{1B36DE59-28F3-49AB-BD39-78C04F9A10AC}" presName="circle6" presStyleLbl="node1" presStyleIdx="5" presStyleCnt="6" custScaleX="124642" custLinFactNeighborX="0" custLinFactNeighborY="5421"/>
      <dgm:spPr/>
    </dgm:pt>
    <dgm:pt modelId="{317B8900-5FE4-4839-BEEF-6AC7428FE799}" type="pres">
      <dgm:prSet presAssocID="{1B36DE59-28F3-49AB-BD39-78C04F9A10AC}" presName="c6text" presStyleLbl="node1" presStyleIdx="5" presStyleCnt="6">
        <dgm:presLayoutVars>
          <dgm:bulletEnabled val="1"/>
        </dgm:presLayoutVars>
      </dgm:prSet>
      <dgm:spPr/>
    </dgm:pt>
  </dgm:ptLst>
  <dgm:cxnLst>
    <dgm:cxn modelId="{E675C916-49A5-491A-B524-287DF4A2B763}" type="presOf" srcId="{97DEBF05-2602-4D3E-9EF0-F3893A42E9DB}" destId="{49F55579-7650-40A8-8F2F-FC44DDA4EB59}" srcOrd="0" destOrd="0" presId="urn:microsoft.com/office/officeart/2005/8/layout/venn2"/>
    <dgm:cxn modelId="{27BAB917-F109-4DED-8687-E82404E0F2F7}" type="presOf" srcId="{C917E005-3647-4BED-9C29-E7AF2C0F7FE4}" destId="{14CA1E4A-85FB-41CF-8FAE-74A7A6D214FD}" srcOrd="0" destOrd="0" presId="urn:microsoft.com/office/officeart/2005/8/layout/venn2"/>
    <dgm:cxn modelId="{E3AAD91B-0C3D-4671-B3D6-56EED4DE8547}" type="presOf" srcId="{97DEBF05-2602-4D3E-9EF0-F3893A42E9DB}" destId="{7B1233DE-AF81-468D-8AC8-5853BAB4BDED}" srcOrd="1" destOrd="0" presId="urn:microsoft.com/office/officeart/2005/8/layout/venn2"/>
    <dgm:cxn modelId="{E5552B2E-8E98-48C3-B209-50A876A666F1}" type="presOf" srcId="{5C34CFFD-79DE-4959-99CA-931E040F1CB4}" destId="{FBEDD2E2-FC64-43A5-BC13-827E312E7E51}" srcOrd="0" destOrd="0" presId="urn:microsoft.com/office/officeart/2005/8/layout/venn2"/>
    <dgm:cxn modelId="{44009C2F-C573-4A9B-9415-B88F0ACBDE0A}" srcId="{1B36DE59-28F3-49AB-BD39-78C04F9A10AC}" destId="{DCF8D877-4B94-4003-9587-5A10FC23DA4C}" srcOrd="0" destOrd="0" parTransId="{F3864875-F7D5-40E8-BE23-9F9107E39180}" sibTransId="{ACC43385-5406-4C9C-A520-3D5E47A98E53}"/>
    <dgm:cxn modelId="{780A0F30-50CF-4253-ACC1-EBF6A7603A03}" type="presOf" srcId="{189CD7BB-7925-4BB9-B724-30A339F508FD}" destId="{4006F6D9-C1B1-4825-B084-726448244357}" srcOrd="0" destOrd="0" presId="urn:microsoft.com/office/officeart/2005/8/layout/venn2"/>
    <dgm:cxn modelId="{3A999353-65CF-4221-BCE4-AF323BE8A853}" type="presOf" srcId="{5C34CFFD-79DE-4959-99CA-931E040F1CB4}" destId="{9A52EA12-64D0-4564-BF22-0A870D48FBB0}" srcOrd="1" destOrd="0" presId="urn:microsoft.com/office/officeart/2005/8/layout/venn2"/>
    <dgm:cxn modelId="{6823347E-28CD-460B-8378-54BFAB325E24}" type="presOf" srcId="{C917E005-3647-4BED-9C29-E7AF2C0F7FE4}" destId="{317B8900-5FE4-4839-BEEF-6AC7428FE799}" srcOrd="1" destOrd="0" presId="urn:microsoft.com/office/officeart/2005/8/layout/venn2"/>
    <dgm:cxn modelId="{EA9BCD87-B6E6-40E2-BA04-1F1856668CAD}" srcId="{1B36DE59-28F3-49AB-BD39-78C04F9A10AC}" destId="{5C34CFFD-79DE-4959-99CA-931E040F1CB4}" srcOrd="3" destOrd="0" parTransId="{CC25ED5D-4317-49D4-9BC1-4D840E5E7987}" sibTransId="{318423B0-357B-429B-92A3-7EEB843F78BC}"/>
    <dgm:cxn modelId="{023A2189-8DCF-4D6B-8E19-EE2049E21109}" type="presOf" srcId="{D8BA7254-54D3-4763-91C1-0EBE67488D0A}" destId="{AAB718C6-0BE2-467C-A706-C78FDBCDDC0F}" srcOrd="0" destOrd="0" presId="urn:microsoft.com/office/officeart/2005/8/layout/venn2"/>
    <dgm:cxn modelId="{20AD9A98-AD0F-4710-880A-45A2AA3A10C7}" srcId="{1B36DE59-28F3-49AB-BD39-78C04F9A10AC}" destId="{C917E005-3647-4BED-9C29-E7AF2C0F7FE4}" srcOrd="5" destOrd="0" parTransId="{1CDFAEAE-76C6-496E-A4D6-B345159E6E51}" sibTransId="{463CCA1B-3B09-42BA-BF76-54CCF0BABAD0}"/>
    <dgm:cxn modelId="{2326929A-51CB-4106-871A-D850C101EFAE}" type="presOf" srcId="{DCF8D877-4B94-4003-9587-5A10FC23DA4C}" destId="{3777C47E-1112-4B5A-B548-93BF93492EFE}" srcOrd="0" destOrd="0" presId="urn:microsoft.com/office/officeart/2005/8/layout/venn2"/>
    <dgm:cxn modelId="{F5A584AA-36E2-4A8F-B448-5B39B781C44A}" srcId="{1B36DE59-28F3-49AB-BD39-78C04F9A10AC}" destId="{189CD7BB-7925-4BB9-B724-30A339F508FD}" srcOrd="1" destOrd="0" parTransId="{E08AF103-8452-4AD4-AD8D-A78407F9FB5E}" sibTransId="{E556C8BB-8AAE-4ED0-9ACD-65AC343A4E84}"/>
    <dgm:cxn modelId="{912029AE-2E9C-4A19-AA5F-E3C20E06627B}" type="presOf" srcId="{1B36DE59-28F3-49AB-BD39-78C04F9A10AC}" destId="{F554C0ED-6A9C-4E14-989A-F201741D20CC}" srcOrd="0" destOrd="0" presId="urn:microsoft.com/office/officeart/2005/8/layout/venn2"/>
    <dgm:cxn modelId="{F52A64B4-3703-4023-88E4-6B4066147A52}" type="presOf" srcId="{189CD7BB-7925-4BB9-B724-30A339F508FD}" destId="{14184046-F0EB-436B-8908-A74E77A71368}" srcOrd="1" destOrd="0" presId="urn:microsoft.com/office/officeart/2005/8/layout/venn2"/>
    <dgm:cxn modelId="{B7F7BDB6-45AB-4464-BBEE-C651AB266ECC}" srcId="{1B36DE59-28F3-49AB-BD39-78C04F9A10AC}" destId="{D8BA7254-54D3-4763-91C1-0EBE67488D0A}" srcOrd="2" destOrd="0" parTransId="{660F9727-FCAD-429E-9620-9B859B030690}" sibTransId="{F070C1F5-BDFF-4CA1-87DA-B69C5622EBDD}"/>
    <dgm:cxn modelId="{474FE7C2-A37E-428E-BD32-448E265AEFDC}" type="presOf" srcId="{DCF8D877-4B94-4003-9587-5A10FC23DA4C}" destId="{1212DCC3-F8D9-404C-9475-801F8B471A85}" srcOrd="1" destOrd="0" presId="urn:microsoft.com/office/officeart/2005/8/layout/venn2"/>
    <dgm:cxn modelId="{47D592D6-2BAC-4833-80A1-A3FA0C93951C}" type="presOf" srcId="{D8BA7254-54D3-4763-91C1-0EBE67488D0A}" destId="{6D9334AC-671F-4DF0-B900-22DCE968AF6D}" srcOrd="1" destOrd="0" presId="urn:microsoft.com/office/officeart/2005/8/layout/venn2"/>
    <dgm:cxn modelId="{7FA3FFF7-A422-41DB-939D-CEA9A608C16C}" srcId="{1B36DE59-28F3-49AB-BD39-78C04F9A10AC}" destId="{97DEBF05-2602-4D3E-9EF0-F3893A42E9DB}" srcOrd="4" destOrd="0" parTransId="{B2CD0D70-48CE-4CC8-9092-6F1409564089}" sibTransId="{0CFDECC7-B9E0-4E5A-B1A2-FE53E861631C}"/>
    <dgm:cxn modelId="{07F11067-5C47-4157-A47D-73F2368C340F}" type="presParOf" srcId="{F554C0ED-6A9C-4E14-989A-F201741D20CC}" destId="{DCF47566-5E10-4256-93FE-F850513D18CB}" srcOrd="0" destOrd="0" presId="urn:microsoft.com/office/officeart/2005/8/layout/venn2"/>
    <dgm:cxn modelId="{BE275091-C513-4AA3-A58E-2057C9D26D06}" type="presParOf" srcId="{DCF47566-5E10-4256-93FE-F850513D18CB}" destId="{3777C47E-1112-4B5A-B548-93BF93492EFE}" srcOrd="0" destOrd="0" presId="urn:microsoft.com/office/officeart/2005/8/layout/venn2"/>
    <dgm:cxn modelId="{6A24EC8E-5572-423B-ACA0-F6B4F47DCAD6}" type="presParOf" srcId="{DCF47566-5E10-4256-93FE-F850513D18CB}" destId="{1212DCC3-F8D9-404C-9475-801F8B471A85}" srcOrd="1" destOrd="0" presId="urn:microsoft.com/office/officeart/2005/8/layout/venn2"/>
    <dgm:cxn modelId="{E6D0B788-BC11-49CD-8A3D-8BB6C895AFF8}" type="presParOf" srcId="{F554C0ED-6A9C-4E14-989A-F201741D20CC}" destId="{A86F54D8-5344-4346-BD03-1620AA01DE7A}" srcOrd="1" destOrd="0" presId="urn:microsoft.com/office/officeart/2005/8/layout/venn2"/>
    <dgm:cxn modelId="{88762143-D800-4009-BBBB-C25E98F986BB}" type="presParOf" srcId="{A86F54D8-5344-4346-BD03-1620AA01DE7A}" destId="{4006F6D9-C1B1-4825-B084-726448244357}" srcOrd="0" destOrd="0" presId="urn:microsoft.com/office/officeart/2005/8/layout/venn2"/>
    <dgm:cxn modelId="{86DCFC27-2D3F-46FD-8E48-4DF262612BE5}" type="presParOf" srcId="{A86F54D8-5344-4346-BD03-1620AA01DE7A}" destId="{14184046-F0EB-436B-8908-A74E77A71368}" srcOrd="1" destOrd="0" presId="urn:microsoft.com/office/officeart/2005/8/layout/venn2"/>
    <dgm:cxn modelId="{DA4842C5-68C7-4063-840C-00626C4FFF39}" type="presParOf" srcId="{F554C0ED-6A9C-4E14-989A-F201741D20CC}" destId="{979A3ABA-8CC2-46D2-AE74-916E5B7D5788}" srcOrd="2" destOrd="0" presId="urn:microsoft.com/office/officeart/2005/8/layout/venn2"/>
    <dgm:cxn modelId="{D8E12CE8-91C3-48F1-9AD1-226587812A5B}" type="presParOf" srcId="{979A3ABA-8CC2-46D2-AE74-916E5B7D5788}" destId="{AAB718C6-0BE2-467C-A706-C78FDBCDDC0F}" srcOrd="0" destOrd="0" presId="urn:microsoft.com/office/officeart/2005/8/layout/venn2"/>
    <dgm:cxn modelId="{D50D6D07-4139-48D9-9750-2C7979861712}" type="presParOf" srcId="{979A3ABA-8CC2-46D2-AE74-916E5B7D5788}" destId="{6D9334AC-671F-4DF0-B900-22DCE968AF6D}" srcOrd="1" destOrd="0" presId="urn:microsoft.com/office/officeart/2005/8/layout/venn2"/>
    <dgm:cxn modelId="{561C8A1A-1838-422B-9A6D-B7B7844096C5}" type="presParOf" srcId="{F554C0ED-6A9C-4E14-989A-F201741D20CC}" destId="{DF9C9104-7EA6-4D42-AB55-EED2116F9D0E}" srcOrd="3" destOrd="0" presId="urn:microsoft.com/office/officeart/2005/8/layout/venn2"/>
    <dgm:cxn modelId="{5D530A54-5C53-4957-AEEA-1BEB70515F95}" type="presParOf" srcId="{DF9C9104-7EA6-4D42-AB55-EED2116F9D0E}" destId="{FBEDD2E2-FC64-43A5-BC13-827E312E7E51}" srcOrd="0" destOrd="0" presId="urn:microsoft.com/office/officeart/2005/8/layout/venn2"/>
    <dgm:cxn modelId="{F71B59D2-14AF-489D-9061-A3E35BADFC4A}" type="presParOf" srcId="{DF9C9104-7EA6-4D42-AB55-EED2116F9D0E}" destId="{9A52EA12-64D0-4564-BF22-0A870D48FBB0}" srcOrd="1" destOrd="0" presId="urn:microsoft.com/office/officeart/2005/8/layout/venn2"/>
    <dgm:cxn modelId="{FA8571E5-01F8-4387-9A34-FB7FD5DA5391}" type="presParOf" srcId="{F554C0ED-6A9C-4E14-989A-F201741D20CC}" destId="{8C79B92F-663B-4E6B-B3DC-0E76162614EA}" srcOrd="4" destOrd="0" presId="urn:microsoft.com/office/officeart/2005/8/layout/venn2"/>
    <dgm:cxn modelId="{C3290329-AB44-4236-BF28-A2DC46501AA3}" type="presParOf" srcId="{8C79B92F-663B-4E6B-B3DC-0E76162614EA}" destId="{49F55579-7650-40A8-8F2F-FC44DDA4EB59}" srcOrd="0" destOrd="0" presId="urn:microsoft.com/office/officeart/2005/8/layout/venn2"/>
    <dgm:cxn modelId="{4DEFFD54-72EF-4A4C-99B8-7D3AF8AD1AFD}" type="presParOf" srcId="{8C79B92F-663B-4E6B-B3DC-0E76162614EA}" destId="{7B1233DE-AF81-468D-8AC8-5853BAB4BDED}" srcOrd="1" destOrd="0" presId="urn:microsoft.com/office/officeart/2005/8/layout/venn2"/>
    <dgm:cxn modelId="{28546436-27E1-449B-9122-B67A25104299}" type="presParOf" srcId="{F554C0ED-6A9C-4E14-989A-F201741D20CC}" destId="{9ED64B27-6558-4276-AA00-7B8FB7E6897A}" srcOrd="5" destOrd="0" presId="urn:microsoft.com/office/officeart/2005/8/layout/venn2"/>
    <dgm:cxn modelId="{25D0A397-9C07-4DAD-8B2B-96C036E78B57}" type="presParOf" srcId="{9ED64B27-6558-4276-AA00-7B8FB7E6897A}" destId="{14CA1E4A-85FB-41CF-8FAE-74A7A6D214FD}" srcOrd="0" destOrd="0" presId="urn:microsoft.com/office/officeart/2005/8/layout/venn2"/>
    <dgm:cxn modelId="{1EEDA998-259F-4270-8274-04B91261D8F8}" type="presParOf" srcId="{9ED64B27-6558-4276-AA00-7B8FB7E6897A}" destId="{317B8900-5FE4-4839-BEEF-6AC7428FE799}" srcOrd="1" destOrd="0" presId="urn:microsoft.com/office/officeart/2005/8/layout/venn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B36DE59-28F3-49AB-BD39-78C04F9A10AC}" type="doc">
      <dgm:prSet loTypeId="urn:microsoft.com/office/officeart/2005/8/layout/venn2" loCatId="relationship" qsTypeId="urn:microsoft.com/office/officeart/2005/8/quickstyle/3d2" qsCatId="3D" csTypeId="urn:microsoft.com/office/officeart/2005/8/colors/accent1_3" csCatId="accent1" phldr="1"/>
      <dgm:spPr/>
      <dgm:t>
        <a:bodyPr/>
        <a:lstStyle/>
        <a:p>
          <a:endParaRPr lang="en-GB"/>
        </a:p>
      </dgm:t>
    </dgm:pt>
    <dgm:pt modelId="{189CD7BB-7925-4BB9-B724-30A339F508FD}">
      <dgm:prSet phldrT="[Text]" phldr="0" custT="1"/>
      <dgm:spPr>
        <a:solidFill>
          <a:schemeClr val="tx1">
            <a:lumMod val="75000"/>
          </a:schemeClr>
        </a:solidFill>
      </dgm:spPr>
      <dgm:t>
        <a:bodyPr/>
        <a:lstStyle/>
        <a:p>
          <a:r>
            <a:rPr lang="en-GB" sz="2400" dirty="0"/>
            <a:t>Approach</a:t>
          </a:r>
        </a:p>
      </dgm:t>
    </dgm:pt>
    <dgm:pt modelId="{E08AF103-8452-4AD4-AD8D-A78407F9FB5E}" type="parTrans" cxnId="{F5A584AA-36E2-4A8F-B448-5B39B781C44A}">
      <dgm:prSet/>
      <dgm:spPr/>
      <dgm:t>
        <a:bodyPr/>
        <a:lstStyle/>
        <a:p>
          <a:endParaRPr lang="en-GB"/>
        </a:p>
      </dgm:t>
    </dgm:pt>
    <dgm:pt modelId="{E556C8BB-8AAE-4ED0-9ACD-65AC343A4E84}" type="sibTrans" cxnId="{F5A584AA-36E2-4A8F-B448-5B39B781C44A}">
      <dgm:prSet/>
      <dgm:spPr/>
      <dgm:t>
        <a:bodyPr/>
        <a:lstStyle/>
        <a:p>
          <a:endParaRPr lang="en-GB"/>
        </a:p>
      </dgm:t>
    </dgm:pt>
    <dgm:pt modelId="{D8BA7254-54D3-4763-91C1-0EBE67488D0A}">
      <dgm:prSet phldrT="[Text]" phldr="0" custT="1"/>
      <dgm:spPr>
        <a:solidFill>
          <a:schemeClr val="tx1">
            <a:lumMod val="75000"/>
          </a:schemeClr>
        </a:solidFill>
      </dgm:spPr>
      <dgm:t>
        <a:bodyPr/>
        <a:lstStyle/>
        <a:p>
          <a:r>
            <a:rPr lang="en-GB" sz="2400" dirty="0"/>
            <a:t>Methodology</a:t>
          </a:r>
        </a:p>
      </dgm:t>
    </dgm:pt>
    <dgm:pt modelId="{660F9727-FCAD-429E-9620-9B859B030690}" type="parTrans" cxnId="{B7F7BDB6-45AB-4464-BBEE-C651AB266ECC}">
      <dgm:prSet/>
      <dgm:spPr/>
      <dgm:t>
        <a:bodyPr/>
        <a:lstStyle/>
        <a:p>
          <a:endParaRPr lang="en-GB"/>
        </a:p>
      </dgm:t>
    </dgm:pt>
    <dgm:pt modelId="{F070C1F5-BDFF-4CA1-87DA-B69C5622EBDD}" type="sibTrans" cxnId="{B7F7BDB6-45AB-4464-BBEE-C651AB266ECC}">
      <dgm:prSet/>
      <dgm:spPr/>
      <dgm:t>
        <a:bodyPr/>
        <a:lstStyle/>
        <a:p>
          <a:endParaRPr lang="en-GB"/>
        </a:p>
      </dgm:t>
    </dgm:pt>
    <dgm:pt modelId="{5C34CFFD-79DE-4959-99CA-931E040F1CB4}">
      <dgm:prSet phldrT="[Text]" phldr="0" custT="1"/>
      <dgm:spPr>
        <a:solidFill>
          <a:schemeClr val="tx1">
            <a:lumMod val="75000"/>
          </a:schemeClr>
        </a:solidFill>
        <a:ln>
          <a:solidFill>
            <a:schemeClr val="accent1"/>
          </a:solidFill>
        </a:ln>
      </dgm:spPr>
      <dgm:t>
        <a:bodyPr/>
        <a:lstStyle/>
        <a:p>
          <a:r>
            <a:rPr lang="en-GB" sz="2400" dirty="0"/>
            <a:t>Strategy</a:t>
          </a:r>
        </a:p>
      </dgm:t>
    </dgm:pt>
    <dgm:pt modelId="{CC25ED5D-4317-49D4-9BC1-4D840E5E7987}" type="parTrans" cxnId="{EA9BCD87-B6E6-40E2-BA04-1F1856668CAD}">
      <dgm:prSet/>
      <dgm:spPr/>
      <dgm:t>
        <a:bodyPr/>
        <a:lstStyle/>
        <a:p>
          <a:endParaRPr lang="en-GB"/>
        </a:p>
      </dgm:t>
    </dgm:pt>
    <dgm:pt modelId="{318423B0-357B-429B-92A3-7EEB843F78BC}" type="sibTrans" cxnId="{EA9BCD87-B6E6-40E2-BA04-1F1856668CAD}">
      <dgm:prSet/>
      <dgm:spPr/>
      <dgm:t>
        <a:bodyPr/>
        <a:lstStyle/>
        <a:p>
          <a:endParaRPr lang="en-GB"/>
        </a:p>
      </dgm:t>
    </dgm:pt>
    <dgm:pt modelId="{97DEBF05-2602-4D3E-9EF0-F3893A42E9DB}">
      <dgm:prSet phldrT="[Text]" phldr="0" custT="1"/>
      <dgm:spPr>
        <a:solidFill>
          <a:schemeClr val="tx1">
            <a:lumMod val="75000"/>
          </a:schemeClr>
        </a:solidFill>
      </dgm:spPr>
      <dgm:t>
        <a:bodyPr/>
        <a:lstStyle/>
        <a:p>
          <a:r>
            <a:rPr lang="en-GB" sz="2400" dirty="0"/>
            <a:t>Time Horizon</a:t>
          </a:r>
        </a:p>
      </dgm:t>
    </dgm:pt>
    <dgm:pt modelId="{B2CD0D70-48CE-4CC8-9092-6F1409564089}" type="parTrans" cxnId="{7FA3FFF7-A422-41DB-939D-CEA9A608C16C}">
      <dgm:prSet/>
      <dgm:spPr/>
      <dgm:t>
        <a:bodyPr/>
        <a:lstStyle/>
        <a:p>
          <a:endParaRPr lang="en-GB"/>
        </a:p>
      </dgm:t>
    </dgm:pt>
    <dgm:pt modelId="{0CFDECC7-B9E0-4E5A-B1A2-FE53E861631C}" type="sibTrans" cxnId="{7FA3FFF7-A422-41DB-939D-CEA9A608C16C}">
      <dgm:prSet/>
      <dgm:spPr/>
      <dgm:t>
        <a:bodyPr/>
        <a:lstStyle/>
        <a:p>
          <a:endParaRPr lang="en-GB"/>
        </a:p>
      </dgm:t>
    </dgm:pt>
    <dgm:pt modelId="{C917E005-3647-4BED-9C29-E7AF2C0F7FE4}">
      <dgm:prSet phldrT="[Text]" phldr="0" custT="1"/>
      <dgm:spPr>
        <a:solidFill>
          <a:schemeClr val="tx1">
            <a:lumMod val="75000"/>
          </a:schemeClr>
        </a:solidFill>
      </dgm:spPr>
      <dgm:t>
        <a:bodyPr/>
        <a:lstStyle/>
        <a:p>
          <a:r>
            <a:rPr lang="en-GB" sz="2000" dirty="0"/>
            <a:t>Techniques and Procedures</a:t>
          </a:r>
        </a:p>
      </dgm:t>
    </dgm:pt>
    <dgm:pt modelId="{1CDFAEAE-76C6-496E-A4D6-B345159E6E51}" type="parTrans" cxnId="{20AD9A98-AD0F-4710-880A-45A2AA3A10C7}">
      <dgm:prSet/>
      <dgm:spPr/>
      <dgm:t>
        <a:bodyPr/>
        <a:lstStyle/>
        <a:p>
          <a:endParaRPr lang="en-GB"/>
        </a:p>
      </dgm:t>
    </dgm:pt>
    <dgm:pt modelId="{463CCA1B-3B09-42BA-BF76-54CCF0BABAD0}" type="sibTrans" cxnId="{20AD9A98-AD0F-4710-880A-45A2AA3A10C7}">
      <dgm:prSet/>
      <dgm:spPr/>
      <dgm:t>
        <a:bodyPr/>
        <a:lstStyle/>
        <a:p>
          <a:endParaRPr lang="en-GB"/>
        </a:p>
      </dgm:t>
    </dgm:pt>
    <dgm:pt modelId="{DCF8D877-4B94-4003-9587-5A10FC23DA4C}">
      <dgm:prSet phldrT="[Text]" phldr="0" custT="1"/>
      <dgm:spPr/>
      <dgm:t>
        <a:bodyPr/>
        <a:lstStyle/>
        <a:p>
          <a:r>
            <a:rPr lang="en-GB" sz="2400" dirty="0"/>
            <a:t>Philosophy</a:t>
          </a:r>
        </a:p>
      </dgm:t>
    </dgm:pt>
    <dgm:pt modelId="{ACC43385-5406-4C9C-A520-3D5E47A98E53}" type="sibTrans" cxnId="{44009C2F-C573-4A9B-9415-B88F0ACBDE0A}">
      <dgm:prSet/>
      <dgm:spPr/>
      <dgm:t>
        <a:bodyPr/>
        <a:lstStyle/>
        <a:p>
          <a:endParaRPr lang="en-GB"/>
        </a:p>
      </dgm:t>
    </dgm:pt>
    <dgm:pt modelId="{F3864875-F7D5-40E8-BE23-9F9107E39180}" type="parTrans" cxnId="{44009C2F-C573-4A9B-9415-B88F0ACBDE0A}">
      <dgm:prSet/>
      <dgm:spPr/>
      <dgm:t>
        <a:bodyPr/>
        <a:lstStyle/>
        <a:p>
          <a:endParaRPr lang="en-GB"/>
        </a:p>
      </dgm:t>
    </dgm:pt>
    <dgm:pt modelId="{F554C0ED-6A9C-4E14-989A-F201741D20CC}" type="pres">
      <dgm:prSet presAssocID="{1B36DE59-28F3-49AB-BD39-78C04F9A10AC}" presName="Name0" presStyleCnt="0">
        <dgm:presLayoutVars>
          <dgm:chMax val="7"/>
          <dgm:resizeHandles val="exact"/>
        </dgm:presLayoutVars>
      </dgm:prSet>
      <dgm:spPr/>
    </dgm:pt>
    <dgm:pt modelId="{DCF47566-5E10-4256-93FE-F850513D18CB}" type="pres">
      <dgm:prSet presAssocID="{1B36DE59-28F3-49AB-BD39-78C04F9A10AC}" presName="comp1" presStyleCnt="0"/>
      <dgm:spPr/>
    </dgm:pt>
    <dgm:pt modelId="{3777C47E-1112-4B5A-B548-93BF93492EFE}" type="pres">
      <dgm:prSet presAssocID="{1B36DE59-28F3-49AB-BD39-78C04F9A10AC}" presName="circle1" presStyleLbl="node1" presStyleIdx="0" presStyleCnt="6"/>
      <dgm:spPr/>
    </dgm:pt>
    <dgm:pt modelId="{1212DCC3-F8D9-404C-9475-801F8B471A85}" type="pres">
      <dgm:prSet presAssocID="{1B36DE59-28F3-49AB-BD39-78C04F9A10AC}" presName="c1text" presStyleLbl="node1" presStyleIdx="0" presStyleCnt="6">
        <dgm:presLayoutVars>
          <dgm:bulletEnabled val="1"/>
        </dgm:presLayoutVars>
      </dgm:prSet>
      <dgm:spPr/>
    </dgm:pt>
    <dgm:pt modelId="{A86F54D8-5344-4346-BD03-1620AA01DE7A}" type="pres">
      <dgm:prSet presAssocID="{1B36DE59-28F3-49AB-BD39-78C04F9A10AC}" presName="comp2" presStyleCnt="0"/>
      <dgm:spPr/>
    </dgm:pt>
    <dgm:pt modelId="{4006F6D9-C1B1-4825-B084-726448244357}" type="pres">
      <dgm:prSet presAssocID="{1B36DE59-28F3-49AB-BD39-78C04F9A10AC}" presName="circle2" presStyleLbl="node1" presStyleIdx="1" presStyleCnt="6"/>
      <dgm:spPr/>
    </dgm:pt>
    <dgm:pt modelId="{14184046-F0EB-436B-8908-A74E77A71368}" type="pres">
      <dgm:prSet presAssocID="{1B36DE59-28F3-49AB-BD39-78C04F9A10AC}" presName="c2text" presStyleLbl="node1" presStyleIdx="1" presStyleCnt="6">
        <dgm:presLayoutVars>
          <dgm:bulletEnabled val="1"/>
        </dgm:presLayoutVars>
      </dgm:prSet>
      <dgm:spPr/>
    </dgm:pt>
    <dgm:pt modelId="{979A3ABA-8CC2-46D2-AE74-916E5B7D5788}" type="pres">
      <dgm:prSet presAssocID="{1B36DE59-28F3-49AB-BD39-78C04F9A10AC}" presName="comp3" presStyleCnt="0"/>
      <dgm:spPr/>
    </dgm:pt>
    <dgm:pt modelId="{AAB718C6-0BE2-467C-A706-C78FDBCDDC0F}" type="pres">
      <dgm:prSet presAssocID="{1B36DE59-28F3-49AB-BD39-78C04F9A10AC}" presName="circle3" presStyleLbl="node1" presStyleIdx="2" presStyleCnt="6"/>
      <dgm:spPr/>
    </dgm:pt>
    <dgm:pt modelId="{6D9334AC-671F-4DF0-B900-22DCE968AF6D}" type="pres">
      <dgm:prSet presAssocID="{1B36DE59-28F3-49AB-BD39-78C04F9A10AC}" presName="c3text" presStyleLbl="node1" presStyleIdx="2" presStyleCnt="6">
        <dgm:presLayoutVars>
          <dgm:bulletEnabled val="1"/>
        </dgm:presLayoutVars>
      </dgm:prSet>
      <dgm:spPr/>
    </dgm:pt>
    <dgm:pt modelId="{DF9C9104-7EA6-4D42-AB55-EED2116F9D0E}" type="pres">
      <dgm:prSet presAssocID="{1B36DE59-28F3-49AB-BD39-78C04F9A10AC}" presName="comp4" presStyleCnt="0"/>
      <dgm:spPr/>
    </dgm:pt>
    <dgm:pt modelId="{FBEDD2E2-FC64-43A5-BC13-827E312E7E51}" type="pres">
      <dgm:prSet presAssocID="{1B36DE59-28F3-49AB-BD39-78C04F9A10AC}" presName="circle4" presStyleLbl="node1" presStyleIdx="3" presStyleCnt="6"/>
      <dgm:spPr/>
    </dgm:pt>
    <dgm:pt modelId="{9A52EA12-64D0-4564-BF22-0A870D48FBB0}" type="pres">
      <dgm:prSet presAssocID="{1B36DE59-28F3-49AB-BD39-78C04F9A10AC}" presName="c4text" presStyleLbl="node1" presStyleIdx="3" presStyleCnt="6">
        <dgm:presLayoutVars>
          <dgm:bulletEnabled val="1"/>
        </dgm:presLayoutVars>
      </dgm:prSet>
      <dgm:spPr/>
    </dgm:pt>
    <dgm:pt modelId="{8C79B92F-663B-4E6B-B3DC-0E76162614EA}" type="pres">
      <dgm:prSet presAssocID="{1B36DE59-28F3-49AB-BD39-78C04F9A10AC}" presName="comp5" presStyleCnt="0"/>
      <dgm:spPr/>
    </dgm:pt>
    <dgm:pt modelId="{49F55579-7650-40A8-8F2F-FC44DDA4EB59}" type="pres">
      <dgm:prSet presAssocID="{1B36DE59-28F3-49AB-BD39-78C04F9A10AC}" presName="circle5" presStyleLbl="node1" presStyleIdx="4" presStyleCnt="6"/>
      <dgm:spPr/>
    </dgm:pt>
    <dgm:pt modelId="{7B1233DE-AF81-468D-8AC8-5853BAB4BDED}" type="pres">
      <dgm:prSet presAssocID="{1B36DE59-28F3-49AB-BD39-78C04F9A10AC}" presName="c5text" presStyleLbl="node1" presStyleIdx="4" presStyleCnt="6">
        <dgm:presLayoutVars>
          <dgm:bulletEnabled val="1"/>
        </dgm:presLayoutVars>
      </dgm:prSet>
      <dgm:spPr/>
    </dgm:pt>
    <dgm:pt modelId="{9ED64B27-6558-4276-AA00-7B8FB7E6897A}" type="pres">
      <dgm:prSet presAssocID="{1B36DE59-28F3-49AB-BD39-78C04F9A10AC}" presName="comp6" presStyleCnt="0"/>
      <dgm:spPr/>
    </dgm:pt>
    <dgm:pt modelId="{14CA1E4A-85FB-41CF-8FAE-74A7A6D214FD}" type="pres">
      <dgm:prSet presAssocID="{1B36DE59-28F3-49AB-BD39-78C04F9A10AC}" presName="circle6" presStyleLbl="node1" presStyleIdx="5" presStyleCnt="6" custScaleX="124642" custLinFactNeighborX="0" custLinFactNeighborY="5421"/>
      <dgm:spPr/>
    </dgm:pt>
    <dgm:pt modelId="{317B8900-5FE4-4839-BEEF-6AC7428FE799}" type="pres">
      <dgm:prSet presAssocID="{1B36DE59-28F3-49AB-BD39-78C04F9A10AC}" presName="c6text" presStyleLbl="node1" presStyleIdx="5" presStyleCnt="6">
        <dgm:presLayoutVars>
          <dgm:bulletEnabled val="1"/>
        </dgm:presLayoutVars>
      </dgm:prSet>
      <dgm:spPr/>
    </dgm:pt>
  </dgm:ptLst>
  <dgm:cxnLst>
    <dgm:cxn modelId="{E675C916-49A5-491A-B524-287DF4A2B763}" type="presOf" srcId="{97DEBF05-2602-4D3E-9EF0-F3893A42E9DB}" destId="{49F55579-7650-40A8-8F2F-FC44DDA4EB59}" srcOrd="0" destOrd="0" presId="urn:microsoft.com/office/officeart/2005/8/layout/venn2"/>
    <dgm:cxn modelId="{27BAB917-F109-4DED-8687-E82404E0F2F7}" type="presOf" srcId="{C917E005-3647-4BED-9C29-E7AF2C0F7FE4}" destId="{14CA1E4A-85FB-41CF-8FAE-74A7A6D214FD}" srcOrd="0" destOrd="0" presId="urn:microsoft.com/office/officeart/2005/8/layout/venn2"/>
    <dgm:cxn modelId="{E3AAD91B-0C3D-4671-B3D6-56EED4DE8547}" type="presOf" srcId="{97DEBF05-2602-4D3E-9EF0-F3893A42E9DB}" destId="{7B1233DE-AF81-468D-8AC8-5853BAB4BDED}" srcOrd="1" destOrd="0" presId="urn:microsoft.com/office/officeart/2005/8/layout/venn2"/>
    <dgm:cxn modelId="{E5552B2E-8E98-48C3-B209-50A876A666F1}" type="presOf" srcId="{5C34CFFD-79DE-4959-99CA-931E040F1CB4}" destId="{FBEDD2E2-FC64-43A5-BC13-827E312E7E51}" srcOrd="0" destOrd="0" presId="urn:microsoft.com/office/officeart/2005/8/layout/venn2"/>
    <dgm:cxn modelId="{44009C2F-C573-4A9B-9415-B88F0ACBDE0A}" srcId="{1B36DE59-28F3-49AB-BD39-78C04F9A10AC}" destId="{DCF8D877-4B94-4003-9587-5A10FC23DA4C}" srcOrd="0" destOrd="0" parTransId="{F3864875-F7D5-40E8-BE23-9F9107E39180}" sibTransId="{ACC43385-5406-4C9C-A520-3D5E47A98E53}"/>
    <dgm:cxn modelId="{780A0F30-50CF-4253-ACC1-EBF6A7603A03}" type="presOf" srcId="{189CD7BB-7925-4BB9-B724-30A339F508FD}" destId="{4006F6D9-C1B1-4825-B084-726448244357}" srcOrd="0" destOrd="0" presId="urn:microsoft.com/office/officeart/2005/8/layout/venn2"/>
    <dgm:cxn modelId="{3A999353-65CF-4221-BCE4-AF323BE8A853}" type="presOf" srcId="{5C34CFFD-79DE-4959-99CA-931E040F1CB4}" destId="{9A52EA12-64D0-4564-BF22-0A870D48FBB0}" srcOrd="1" destOrd="0" presId="urn:microsoft.com/office/officeart/2005/8/layout/venn2"/>
    <dgm:cxn modelId="{6823347E-28CD-460B-8378-54BFAB325E24}" type="presOf" srcId="{C917E005-3647-4BED-9C29-E7AF2C0F7FE4}" destId="{317B8900-5FE4-4839-BEEF-6AC7428FE799}" srcOrd="1" destOrd="0" presId="urn:microsoft.com/office/officeart/2005/8/layout/venn2"/>
    <dgm:cxn modelId="{EA9BCD87-B6E6-40E2-BA04-1F1856668CAD}" srcId="{1B36DE59-28F3-49AB-BD39-78C04F9A10AC}" destId="{5C34CFFD-79DE-4959-99CA-931E040F1CB4}" srcOrd="3" destOrd="0" parTransId="{CC25ED5D-4317-49D4-9BC1-4D840E5E7987}" sibTransId="{318423B0-357B-429B-92A3-7EEB843F78BC}"/>
    <dgm:cxn modelId="{023A2189-8DCF-4D6B-8E19-EE2049E21109}" type="presOf" srcId="{D8BA7254-54D3-4763-91C1-0EBE67488D0A}" destId="{AAB718C6-0BE2-467C-A706-C78FDBCDDC0F}" srcOrd="0" destOrd="0" presId="urn:microsoft.com/office/officeart/2005/8/layout/venn2"/>
    <dgm:cxn modelId="{20AD9A98-AD0F-4710-880A-45A2AA3A10C7}" srcId="{1B36DE59-28F3-49AB-BD39-78C04F9A10AC}" destId="{C917E005-3647-4BED-9C29-E7AF2C0F7FE4}" srcOrd="5" destOrd="0" parTransId="{1CDFAEAE-76C6-496E-A4D6-B345159E6E51}" sibTransId="{463CCA1B-3B09-42BA-BF76-54CCF0BABAD0}"/>
    <dgm:cxn modelId="{2326929A-51CB-4106-871A-D850C101EFAE}" type="presOf" srcId="{DCF8D877-4B94-4003-9587-5A10FC23DA4C}" destId="{3777C47E-1112-4B5A-B548-93BF93492EFE}" srcOrd="0" destOrd="0" presId="urn:microsoft.com/office/officeart/2005/8/layout/venn2"/>
    <dgm:cxn modelId="{F5A584AA-36E2-4A8F-B448-5B39B781C44A}" srcId="{1B36DE59-28F3-49AB-BD39-78C04F9A10AC}" destId="{189CD7BB-7925-4BB9-B724-30A339F508FD}" srcOrd="1" destOrd="0" parTransId="{E08AF103-8452-4AD4-AD8D-A78407F9FB5E}" sibTransId="{E556C8BB-8AAE-4ED0-9ACD-65AC343A4E84}"/>
    <dgm:cxn modelId="{912029AE-2E9C-4A19-AA5F-E3C20E06627B}" type="presOf" srcId="{1B36DE59-28F3-49AB-BD39-78C04F9A10AC}" destId="{F554C0ED-6A9C-4E14-989A-F201741D20CC}" srcOrd="0" destOrd="0" presId="urn:microsoft.com/office/officeart/2005/8/layout/venn2"/>
    <dgm:cxn modelId="{F52A64B4-3703-4023-88E4-6B4066147A52}" type="presOf" srcId="{189CD7BB-7925-4BB9-B724-30A339F508FD}" destId="{14184046-F0EB-436B-8908-A74E77A71368}" srcOrd="1" destOrd="0" presId="urn:microsoft.com/office/officeart/2005/8/layout/venn2"/>
    <dgm:cxn modelId="{B7F7BDB6-45AB-4464-BBEE-C651AB266ECC}" srcId="{1B36DE59-28F3-49AB-BD39-78C04F9A10AC}" destId="{D8BA7254-54D3-4763-91C1-0EBE67488D0A}" srcOrd="2" destOrd="0" parTransId="{660F9727-FCAD-429E-9620-9B859B030690}" sibTransId="{F070C1F5-BDFF-4CA1-87DA-B69C5622EBDD}"/>
    <dgm:cxn modelId="{474FE7C2-A37E-428E-BD32-448E265AEFDC}" type="presOf" srcId="{DCF8D877-4B94-4003-9587-5A10FC23DA4C}" destId="{1212DCC3-F8D9-404C-9475-801F8B471A85}" srcOrd="1" destOrd="0" presId="urn:microsoft.com/office/officeart/2005/8/layout/venn2"/>
    <dgm:cxn modelId="{47D592D6-2BAC-4833-80A1-A3FA0C93951C}" type="presOf" srcId="{D8BA7254-54D3-4763-91C1-0EBE67488D0A}" destId="{6D9334AC-671F-4DF0-B900-22DCE968AF6D}" srcOrd="1" destOrd="0" presId="urn:microsoft.com/office/officeart/2005/8/layout/venn2"/>
    <dgm:cxn modelId="{7FA3FFF7-A422-41DB-939D-CEA9A608C16C}" srcId="{1B36DE59-28F3-49AB-BD39-78C04F9A10AC}" destId="{97DEBF05-2602-4D3E-9EF0-F3893A42E9DB}" srcOrd="4" destOrd="0" parTransId="{B2CD0D70-48CE-4CC8-9092-6F1409564089}" sibTransId="{0CFDECC7-B9E0-4E5A-B1A2-FE53E861631C}"/>
    <dgm:cxn modelId="{07F11067-5C47-4157-A47D-73F2368C340F}" type="presParOf" srcId="{F554C0ED-6A9C-4E14-989A-F201741D20CC}" destId="{DCF47566-5E10-4256-93FE-F850513D18CB}" srcOrd="0" destOrd="0" presId="urn:microsoft.com/office/officeart/2005/8/layout/venn2"/>
    <dgm:cxn modelId="{BE275091-C513-4AA3-A58E-2057C9D26D06}" type="presParOf" srcId="{DCF47566-5E10-4256-93FE-F850513D18CB}" destId="{3777C47E-1112-4B5A-B548-93BF93492EFE}" srcOrd="0" destOrd="0" presId="urn:microsoft.com/office/officeart/2005/8/layout/venn2"/>
    <dgm:cxn modelId="{6A24EC8E-5572-423B-ACA0-F6B4F47DCAD6}" type="presParOf" srcId="{DCF47566-5E10-4256-93FE-F850513D18CB}" destId="{1212DCC3-F8D9-404C-9475-801F8B471A85}" srcOrd="1" destOrd="0" presId="urn:microsoft.com/office/officeart/2005/8/layout/venn2"/>
    <dgm:cxn modelId="{E6D0B788-BC11-49CD-8A3D-8BB6C895AFF8}" type="presParOf" srcId="{F554C0ED-6A9C-4E14-989A-F201741D20CC}" destId="{A86F54D8-5344-4346-BD03-1620AA01DE7A}" srcOrd="1" destOrd="0" presId="urn:microsoft.com/office/officeart/2005/8/layout/venn2"/>
    <dgm:cxn modelId="{88762143-D800-4009-BBBB-C25E98F986BB}" type="presParOf" srcId="{A86F54D8-5344-4346-BD03-1620AA01DE7A}" destId="{4006F6D9-C1B1-4825-B084-726448244357}" srcOrd="0" destOrd="0" presId="urn:microsoft.com/office/officeart/2005/8/layout/venn2"/>
    <dgm:cxn modelId="{86DCFC27-2D3F-46FD-8E48-4DF262612BE5}" type="presParOf" srcId="{A86F54D8-5344-4346-BD03-1620AA01DE7A}" destId="{14184046-F0EB-436B-8908-A74E77A71368}" srcOrd="1" destOrd="0" presId="urn:microsoft.com/office/officeart/2005/8/layout/venn2"/>
    <dgm:cxn modelId="{DA4842C5-68C7-4063-840C-00626C4FFF39}" type="presParOf" srcId="{F554C0ED-6A9C-4E14-989A-F201741D20CC}" destId="{979A3ABA-8CC2-46D2-AE74-916E5B7D5788}" srcOrd="2" destOrd="0" presId="urn:microsoft.com/office/officeart/2005/8/layout/venn2"/>
    <dgm:cxn modelId="{D8E12CE8-91C3-48F1-9AD1-226587812A5B}" type="presParOf" srcId="{979A3ABA-8CC2-46D2-AE74-916E5B7D5788}" destId="{AAB718C6-0BE2-467C-A706-C78FDBCDDC0F}" srcOrd="0" destOrd="0" presId="urn:microsoft.com/office/officeart/2005/8/layout/venn2"/>
    <dgm:cxn modelId="{D50D6D07-4139-48D9-9750-2C7979861712}" type="presParOf" srcId="{979A3ABA-8CC2-46D2-AE74-916E5B7D5788}" destId="{6D9334AC-671F-4DF0-B900-22DCE968AF6D}" srcOrd="1" destOrd="0" presId="urn:microsoft.com/office/officeart/2005/8/layout/venn2"/>
    <dgm:cxn modelId="{561C8A1A-1838-422B-9A6D-B7B7844096C5}" type="presParOf" srcId="{F554C0ED-6A9C-4E14-989A-F201741D20CC}" destId="{DF9C9104-7EA6-4D42-AB55-EED2116F9D0E}" srcOrd="3" destOrd="0" presId="urn:microsoft.com/office/officeart/2005/8/layout/venn2"/>
    <dgm:cxn modelId="{5D530A54-5C53-4957-AEEA-1BEB70515F95}" type="presParOf" srcId="{DF9C9104-7EA6-4D42-AB55-EED2116F9D0E}" destId="{FBEDD2E2-FC64-43A5-BC13-827E312E7E51}" srcOrd="0" destOrd="0" presId="urn:microsoft.com/office/officeart/2005/8/layout/venn2"/>
    <dgm:cxn modelId="{F71B59D2-14AF-489D-9061-A3E35BADFC4A}" type="presParOf" srcId="{DF9C9104-7EA6-4D42-AB55-EED2116F9D0E}" destId="{9A52EA12-64D0-4564-BF22-0A870D48FBB0}" srcOrd="1" destOrd="0" presId="urn:microsoft.com/office/officeart/2005/8/layout/venn2"/>
    <dgm:cxn modelId="{FA8571E5-01F8-4387-9A34-FB7FD5DA5391}" type="presParOf" srcId="{F554C0ED-6A9C-4E14-989A-F201741D20CC}" destId="{8C79B92F-663B-4E6B-B3DC-0E76162614EA}" srcOrd="4" destOrd="0" presId="urn:microsoft.com/office/officeart/2005/8/layout/venn2"/>
    <dgm:cxn modelId="{C3290329-AB44-4236-BF28-A2DC46501AA3}" type="presParOf" srcId="{8C79B92F-663B-4E6B-B3DC-0E76162614EA}" destId="{49F55579-7650-40A8-8F2F-FC44DDA4EB59}" srcOrd="0" destOrd="0" presId="urn:microsoft.com/office/officeart/2005/8/layout/venn2"/>
    <dgm:cxn modelId="{4DEFFD54-72EF-4A4C-99B8-7D3AF8AD1AFD}" type="presParOf" srcId="{8C79B92F-663B-4E6B-B3DC-0E76162614EA}" destId="{7B1233DE-AF81-468D-8AC8-5853BAB4BDED}" srcOrd="1" destOrd="0" presId="urn:microsoft.com/office/officeart/2005/8/layout/venn2"/>
    <dgm:cxn modelId="{28546436-27E1-449B-9122-B67A25104299}" type="presParOf" srcId="{F554C0ED-6A9C-4E14-989A-F201741D20CC}" destId="{9ED64B27-6558-4276-AA00-7B8FB7E6897A}" srcOrd="5" destOrd="0" presId="urn:microsoft.com/office/officeart/2005/8/layout/venn2"/>
    <dgm:cxn modelId="{25D0A397-9C07-4DAD-8B2B-96C036E78B57}" type="presParOf" srcId="{9ED64B27-6558-4276-AA00-7B8FB7E6897A}" destId="{14CA1E4A-85FB-41CF-8FAE-74A7A6D214FD}" srcOrd="0" destOrd="0" presId="urn:microsoft.com/office/officeart/2005/8/layout/venn2"/>
    <dgm:cxn modelId="{1EEDA998-259F-4270-8274-04B91261D8F8}" type="presParOf" srcId="{9ED64B27-6558-4276-AA00-7B8FB7E6897A}" destId="{317B8900-5FE4-4839-BEEF-6AC7428FE799}" srcOrd="1" destOrd="0" presId="urn:microsoft.com/office/officeart/2005/8/layout/venn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B36DE59-28F3-49AB-BD39-78C04F9A10AC}" type="doc">
      <dgm:prSet loTypeId="urn:microsoft.com/office/officeart/2005/8/layout/venn2" loCatId="relationship" qsTypeId="urn:microsoft.com/office/officeart/2005/8/quickstyle/3d2" qsCatId="3D" csTypeId="urn:microsoft.com/office/officeart/2005/8/colors/accent1_3" csCatId="accent1" phldr="1"/>
      <dgm:spPr/>
      <dgm:t>
        <a:bodyPr/>
        <a:lstStyle/>
        <a:p>
          <a:endParaRPr lang="en-GB"/>
        </a:p>
      </dgm:t>
    </dgm:pt>
    <dgm:pt modelId="{189CD7BB-7925-4BB9-B724-30A339F508FD}">
      <dgm:prSet phldrT="[Text]" phldr="0" custT="1"/>
      <dgm:spPr/>
      <dgm:t>
        <a:bodyPr/>
        <a:lstStyle/>
        <a:p>
          <a:r>
            <a:rPr lang="en-GB" sz="2400" dirty="0"/>
            <a:t>Approach</a:t>
          </a:r>
        </a:p>
      </dgm:t>
    </dgm:pt>
    <dgm:pt modelId="{E08AF103-8452-4AD4-AD8D-A78407F9FB5E}" type="parTrans" cxnId="{F5A584AA-36E2-4A8F-B448-5B39B781C44A}">
      <dgm:prSet/>
      <dgm:spPr/>
      <dgm:t>
        <a:bodyPr/>
        <a:lstStyle/>
        <a:p>
          <a:endParaRPr lang="en-GB"/>
        </a:p>
      </dgm:t>
    </dgm:pt>
    <dgm:pt modelId="{E556C8BB-8AAE-4ED0-9ACD-65AC343A4E84}" type="sibTrans" cxnId="{F5A584AA-36E2-4A8F-B448-5B39B781C44A}">
      <dgm:prSet/>
      <dgm:spPr/>
      <dgm:t>
        <a:bodyPr/>
        <a:lstStyle/>
        <a:p>
          <a:endParaRPr lang="en-GB"/>
        </a:p>
      </dgm:t>
    </dgm:pt>
    <dgm:pt modelId="{D8BA7254-54D3-4763-91C1-0EBE67488D0A}">
      <dgm:prSet phldrT="[Text]" phldr="0" custT="1"/>
      <dgm:spPr>
        <a:solidFill>
          <a:schemeClr val="tx1">
            <a:lumMod val="75000"/>
          </a:schemeClr>
        </a:solidFill>
      </dgm:spPr>
      <dgm:t>
        <a:bodyPr/>
        <a:lstStyle/>
        <a:p>
          <a:r>
            <a:rPr lang="en-GB" sz="2400" dirty="0"/>
            <a:t>Methodology</a:t>
          </a:r>
        </a:p>
      </dgm:t>
    </dgm:pt>
    <dgm:pt modelId="{660F9727-FCAD-429E-9620-9B859B030690}" type="parTrans" cxnId="{B7F7BDB6-45AB-4464-BBEE-C651AB266ECC}">
      <dgm:prSet/>
      <dgm:spPr/>
      <dgm:t>
        <a:bodyPr/>
        <a:lstStyle/>
        <a:p>
          <a:endParaRPr lang="en-GB"/>
        </a:p>
      </dgm:t>
    </dgm:pt>
    <dgm:pt modelId="{F070C1F5-BDFF-4CA1-87DA-B69C5622EBDD}" type="sibTrans" cxnId="{B7F7BDB6-45AB-4464-BBEE-C651AB266ECC}">
      <dgm:prSet/>
      <dgm:spPr/>
      <dgm:t>
        <a:bodyPr/>
        <a:lstStyle/>
        <a:p>
          <a:endParaRPr lang="en-GB"/>
        </a:p>
      </dgm:t>
    </dgm:pt>
    <dgm:pt modelId="{5C34CFFD-79DE-4959-99CA-931E040F1CB4}">
      <dgm:prSet phldrT="[Text]" phldr="0" custT="1"/>
      <dgm:spPr>
        <a:solidFill>
          <a:schemeClr val="tx1">
            <a:lumMod val="75000"/>
          </a:schemeClr>
        </a:solidFill>
      </dgm:spPr>
      <dgm:t>
        <a:bodyPr/>
        <a:lstStyle/>
        <a:p>
          <a:r>
            <a:rPr lang="en-GB" sz="2400" dirty="0"/>
            <a:t>Strategy</a:t>
          </a:r>
        </a:p>
      </dgm:t>
    </dgm:pt>
    <dgm:pt modelId="{CC25ED5D-4317-49D4-9BC1-4D840E5E7987}" type="parTrans" cxnId="{EA9BCD87-B6E6-40E2-BA04-1F1856668CAD}">
      <dgm:prSet/>
      <dgm:spPr/>
      <dgm:t>
        <a:bodyPr/>
        <a:lstStyle/>
        <a:p>
          <a:endParaRPr lang="en-GB"/>
        </a:p>
      </dgm:t>
    </dgm:pt>
    <dgm:pt modelId="{318423B0-357B-429B-92A3-7EEB843F78BC}" type="sibTrans" cxnId="{EA9BCD87-B6E6-40E2-BA04-1F1856668CAD}">
      <dgm:prSet/>
      <dgm:spPr/>
      <dgm:t>
        <a:bodyPr/>
        <a:lstStyle/>
        <a:p>
          <a:endParaRPr lang="en-GB"/>
        </a:p>
      </dgm:t>
    </dgm:pt>
    <dgm:pt modelId="{97DEBF05-2602-4D3E-9EF0-F3893A42E9DB}">
      <dgm:prSet phldrT="[Text]" phldr="0" custT="1"/>
      <dgm:spPr>
        <a:solidFill>
          <a:schemeClr val="tx1">
            <a:lumMod val="75000"/>
          </a:schemeClr>
        </a:solidFill>
      </dgm:spPr>
      <dgm:t>
        <a:bodyPr/>
        <a:lstStyle/>
        <a:p>
          <a:r>
            <a:rPr lang="en-GB" sz="2400" dirty="0"/>
            <a:t>Time Horizon</a:t>
          </a:r>
        </a:p>
      </dgm:t>
    </dgm:pt>
    <dgm:pt modelId="{B2CD0D70-48CE-4CC8-9092-6F1409564089}" type="parTrans" cxnId="{7FA3FFF7-A422-41DB-939D-CEA9A608C16C}">
      <dgm:prSet/>
      <dgm:spPr/>
      <dgm:t>
        <a:bodyPr/>
        <a:lstStyle/>
        <a:p>
          <a:endParaRPr lang="en-GB"/>
        </a:p>
      </dgm:t>
    </dgm:pt>
    <dgm:pt modelId="{0CFDECC7-B9E0-4E5A-B1A2-FE53E861631C}" type="sibTrans" cxnId="{7FA3FFF7-A422-41DB-939D-CEA9A608C16C}">
      <dgm:prSet/>
      <dgm:spPr/>
      <dgm:t>
        <a:bodyPr/>
        <a:lstStyle/>
        <a:p>
          <a:endParaRPr lang="en-GB"/>
        </a:p>
      </dgm:t>
    </dgm:pt>
    <dgm:pt modelId="{C917E005-3647-4BED-9C29-E7AF2C0F7FE4}">
      <dgm:prSet phldrT="[Text]" phldr="0" custT="1"/>
      <dgm:spPr>
        <a:solidFill>
          <a:schemeClr val="tx1">
            <a:lumMod val="75000"/>
          </a:schemeClr>
        </a:solidFill>
      </dgm:spPr>
      <dgm:t>
        <a:bodyPr/>
        <a:lstStyle/>
        <a:p>
          <a:r>
            <a:rPr lang="en-GB" sz="2000" dirty="0"/>
            <a:t>Techniques and Procedures</a:t>
          </a:r>
        </a:p>
      </dgm:t>
    </dgm:pt>
    <dgm:pt modelId="{1CDFAEAE-76C6-496E-A4D6-B345159E6E51}" type="parTrans" cxnId="{20AD9A98-AD0F-4710-880A-45A2AA3A10C7}">
      <dgm:prSet/>
      <dgm:spPr/>
      <dgm:t>
        <a:bodyPr/>
        <a:lstStyle/>
        <a:p>
          <a:endParaRPr lang="en-GB"/>
        </a:p>
      </dgm:t>
    </dgm:pt>
    <dgm:pt modelId="{463CCA1B-3B09-42BA-BF76-54CCF0BABAD0}" type="sibTrans" cxnId="{20AD9A98-AD0F-4710-880A-45A2AA3A10C7}">
      <dgm:prSet/>
      <dgm:spPr/>
      <dgm:t>
        <a:bodyPr/>
        <a:lstStyle/>
        <a:p>
          <a:endParaRPr lang="en-GB"/>
        </a:p>
      </dgm:t>
    </dgm:pt>
    <dgm:pt modelId="{DCF8D877-4B94-4003-9587-5A10FC23DA4C}">
      <dgm:prSet phldrT="[Text]" phldr="0" custT="1"/>
      <dgm:spPr>
        <a:solidFill>
          <a:schemeClr val="tx1">
            <a:lumMod val="75000"/>
          </a:schemeClr>
        </a:solidFill>
      </dgm:spPr>
      <dgm:t>
        <a:bodyPr/>
        <a:lstStyle/>
        <a:p>
          <a:r>
            <a:rPr lang="en-GB" sz="2400" dirty="0"/>
            <a:t>Philosophy</a:t>
          </a:r>
        </a:p>
      </dgm:t>
    </dgm:pt>
    <dgm:pt modelId="{ACC43385-5406-4C9C-A520-3D5E47A98E53}" type="sibTrans" cxnId="{44009C2F-C573-4A9B-9415-B88F0ACBDE0A}">
      <dgm:prSet/>
      <dgm:spPr/>
      <dgm:t>
        <a:bodyPr/>
        <a:lstStyle/>
        <a:p>
          <a:endParaRPr lang="en-GB"/>
        </a:p>
      </dgm:t>
    </dgm:pt>
    <dgm:pt modelId="{F3864875-F7D5-40E8-BE23-9F9107E39180}" type="parTrans" cxnId="{44009C2F-C573-4A9B-9415-B88F0ACBDE0A}">
      <dgm:prSet/>
      <dgm:spPr/>
      <dgm:t>
        <a:bodyPr/>
        <a:lstStyle/>
        <a:p>
          <a:endParaRPr lang="en-GB"/>
        </a:p>
      </dgm:t>
    </dgm:pt>
    <dgm:pt modelId="{F554C0ED-6A9C-4E14-989A-F201741D20CC}" type="pres">
      <dgm:prSet presAssocID="{1B36DE59-28F3-49AB-BD39-78C04F9A10AC}" presName="Name0" presStyleCnt="0">
        <dgm:presLayoutVars>
          <dgm:chMax val="7"/>
          <dgm:resizeHandles val="exact"/>
        </dgm:presLayoutVars>
      </dgm:prSet>
      <dgm:spPr/>
    </dgm:pt>
    <dgm:pt modelId="{DCF47566-5E10-4256-93FE-F850513D18CB}" type="pres">
      <dgm:prSet presAssocID="{1B36DE59-28F3-49AB-BD39-78C04F9A10AC}" presName="comp1" presStyleCnt="0"/>
      <dgm:spPr/>
    </dgm:pt>
    <dgm:pt modelId="{3777C47E-1112-4B5A-B548-93BF93492EFE}" type="pres">
      <dgm:prSet presAssocID="{1B36DE59-28F3-49AB-BD39-78C04F9A10AC}" presName="circle1" presStyleLbl="node1" presStyleIdx="0" presStyleCnt="6"/>
      <dgm:spPr/>
    </dgm:pt>
    <dgm:pt modelId="{1212DCC3-F8D9-404C-9475-801F8B471A85}" type="pres">
      <dgm:prSet presAssocID="{1B36DE59-28F3-49AB-BD39-78C04F9A10AC}" presName="c1text" presStyleLbl="node1" presStyleIdx="0" presStyleCnt="6">
        <dgm:presLayoutVars>
          <dgm:bulletEnabled val="1"/>
        </dgm:presLayoutVars>
      </dgm:prSet>
      <dgm:spPr/>
    </dgm:pt>
    <dgm:pt modelId="{A86F54D8-5344-4346-BD03-1620AA01DE7A}" type="pres">
      <dgm:prSet presAssocID="{1B36DE59-28F3-49AB-BD39-78C04F9A10AC}" presName="comp2" presStyleCnt="0"/>
      <dgm:spPr/>
    </dgm:pt>
    <dgm:pt modelId="{4006F6D9-C1B1-4825-B084-726448244357}" type="pres">
      <dgm:prSet presAssocID="{1B36DE59-28F3-49AB-BD39-78C04F9A10AC}" presName="circle2" presStyleLbl="node1" presStyleIdx="1" presStyleCnt="6"/>
      <dgm:spPr/>
    </dgm:pt>
    <dgm:pt modelId="{14184046-F0EB-436B-8908-A74E77A71368}" type="pres">
      <dgm:prSet presAssocID="{1B36DE59-28F3-49AB-BD39-78C04F9A10AC}" presName="c2text" presStyleLbl="node1" presStyleIdx="1" presStyleCnt="6">
        <dgm:presLayoutVars>
          <dgm:bulletEnabled val="1"/>
        </dgm:presLayoutVars>
      </dgm:prSet>
      <dgm:spPr/>
    </dgm:pt>
    <dgm:pt modelId="{979A3ABA-8CC2-46D2-AE74-916E5B7D5788}" type="pres">
      <dgm:prSet presAssocID="{1B36DE59-28F3-49AB-BD39-78C04F9A10AC}" presName="comp3" presStyleCnt="0"/>
      <dgm:spPr/>
    </dgm:pt>
    <dgm:pt modelId="{AAB718C6-0BE2-467C-A706-C78FDBCDDC0F}" type="pres">
      <dgm:prSet presAssocID="{1B36DE59-28F3-49AB-BD39-78C04F9A10AC}" presName="circle3" presStyleLbl="node1" presStyleIdx="2" presStyleCnt="6"/>
      <dgm:spPr/>
    </dgm:pt>
    <dgm:pt modelId="{6D9334AC-671F-4DF0-B900-22DCE968AF6D}" type="pres">
      <dgm:prSet presAssocID="{1B36DE59-28F3-49AB-BD39-78C04F9A10AC}" presName="c3text" presStyleLbl="node1" presStyleIdx="2" presStyleCnt="6">
        <dgm:presLayoutVars>
          <dgm:bulletEnabled val="1"/>
        </dgm:presLayoutVars>
      </dgm:prSet>
      <dgm:spPr/>
    </dgm:pt>
    <dgm:pt modelId="{DF9C9104-7EA6-4D42-AB55-EED2116F9D0E}" type="pres">
      <dgm:prSet presAssocID="{1B36DE59-28F3-49AB-BD39-78C04F9A10AC}" presName="comp4" presStyleCnt="0"/>
      <dgm:spPr/>
    </dgm:pt>
    <dgm:pt modelId="{FBEDD2E2-FC64-43A5-BC13-827E312E7E51}" type="pres">
      <dgm:prSet presAssocID="{1B36DE59-28F3-49AB-BD39-78C04F9A10AC}" presName="circle4" presStyleLbl="node1" presStyleIdx="3" presStyleCnt="6"/>
      <dgm:spPr/>
    </dgm:pt>
    <dgm:pt modelId="{9A52EA12-64D0-4564-BF22-0A870D48FBB0}" type="pres">
      <dgm:prSet presAssocID="{1B36DE59-28F3-49AB-BD39-78C04F9A10AC}" presName="c4text" presStyleLbl="node1" presStyleIdx="3" presStyleCnt="6">
        <dgm:presLayoutVars>
          <dgm:bulletEnabled val="1"/>
        </dgm:presLayoutVars>
      </dgm:prSet>
      <dgm:spPr/>
    </dgm:pt>
    <dgm:pt modelId="{8C79B92F-663B-4E6B-B3DC-0E76162614EA}" type="pres">
      <dgm:prSet presAssocID="{1B36DE59-28F3-49AB-BD39-78C04F9A10AC}" presName="comp5" presStyleCnt="0"/>
      <dgm:spPr/>
    </dgm:pt>
    <dgm:pt modelId="{49F55579-7650-40A8-8F2F-FC44DDA4EB59}" type="pres">
      <dgm:prSet presAssocID="{1B36DE59-28F3-49AB-BD39-78C04F9A10AC}" presName="circle5" presStyleLbl="node1" presStyleIdx="4" presStyleCnt="6"/>
      <dgm:spPr/>
    </dgm:pt>
    <dgm:pt modelId="{7B1233DE-AF81-468D-8AC8-5853BAB4BDED}" type="pres">
      <dgm:prSet presAssocID="{1B36DE59-28F3-49AB-BD39-78C04F9A10AC}" presName="c5text" presStyleLbl="node1" presStyleIdx="4" presStyleCnt="6">
        <dgm:presLayoutVars>
          <dgm:bulletEnabled val="1"/>
        </dgm:presLayoutVars>
      </dgm:prSet>
      <dgm:spPr/>
    </dgm:pt>
    <dgm:pt modelId="{9ED64B27-6558-4276-AA00-7B8FB7E6897A}" type="pres">
      <dgm:prSet presAssocID="{1B36DE59-28F3-49AB-BD39-78C04F9A10AC}" presName="comp6" presStyleCnt="0"/>
      <dgm:spPr/>
    </dgm:pt>
    <dgm:pt modelId="{14CA1E4A-85FB-41CF-8FAE-74A7A6D214FD}" type="pres">
      <dgm:prSet presAssocID="{1B36DE59-28F3-49AB-BD39-78C04F9A10AC}" presName="circle6" presStyleLbl="node1" presStyleIdx="5" presStyleCnt="6" custScaleX="124642" custLinFactNeighborX="0" custLinFactNeighborY="5421"/>
      <dgm:spPr/>
    </dgm:pt>
    <dgm:pt modelId="{317B8900-5FE4-4839-BEEF-6AC7428FE799}" type="pres">
      <dgm:prSet presAssocID="{1B36DE59-28F3-49AB-BD39-78C04F9A10AC}" presName="c6text" presStyleLbl="node1" presStyleIdx="5" presStyleCnt="6">
        <dgm:presLayoutVars>
          <dgm:bulletEnabled val="1"/>
        </dgm:presLayoutVars>
      </dgm:prSet>
      <dgm:spPr/>
    </dgm:pt>
  </dgm:ptLst>
  <dgm:cxnLst>
    <dgm:cxn modelId="{E675C916-49A5-491A-B524-287DF4A2B763}" type="presOf" srcId="{97DEBF05-2602-4D3E-9EF0-F3893A42E9DB}" destId="{49F55579-7650-40A8-8F2F-FC44DDA4EB59}" srcOrd="0" destOrd="0" presId="urn:microsoft.com/office/officeart/2005/8/layout/venn2"/>
    <dgm:cxn modelId="{27BAB917-F109-4DED-8687-E82404E0F2F7}" type="presOf" srcId="{C917E005-3647-4BED-9C29-E7AF2C0F7FE4}" destId="{14CA1E4A-85FB-41CF-8FAE-74A7A6D214FD}" srcOrd="0" destOrd="0" presId="urn:microsoft.com/office/officeart/2005/8/layout/venn2"/>
    <dgm:cxn modelId="{E3AAD91B-0C3D-4671-B3D6-56EED4DE8547}" type="presOf" srcId="{97DEBF05-2602-4D3E-9EF0-F3893A42E9DB}" destId="{7B1233DE-AF81-468D-8AC8-5853BAB4BDED}" srcOrd="1" destOrd="0" presId="urn:microsoft.com/office/officeart/2005/8/layout/venn2"/>
    <dgm:cxn modelId="{E5552B2E-8E98-48C3-B209-50A876A666F1}" type="presOf" srcId="{5C34CFFD-79DE-4959-99CA-931E040F1CB4}" destId="{FBEDD2E2-FC64-43A5-BC13-827E312E7E51}" srcOrd="0" destOrd="0" presId="urn:microsoft.com/office/officeart/2005/8/layout/venn2"/>
    <dgm:cxn modelId="{44009C2F-C573-4A9B-9415-B88F0ACBDE0A}" srcId="{1B36DE59-28F3-49AB-BD39-78C04F9A10AC}" destId="{DCF8D877-4B94-4003-9587-5A10FC23DA4C}" srcOrd="0" destOrd="0" parTransId="{F3864875-F7D5-40E8-BE23-9F9107E39180}" sibTransId="{ACC43385-5406-4C9C-A520-3D5E47A98E53}"/>
    <dgm:cxn modelId="{780A0F30-50CF-4253-ACC1-EBF6A7603A03}" type="presOf" srcId="{189CD7BB-7925-4BB9-B724-30A339F508FD}" destId="{4006F6D9-C1B1-4825-B084-726448244357}" srcOrd="0" destOrd="0" presId="urn:microsoft.com/office/officeart/2005/8/layout/venn2"/>
    <dgm:cxn modelId="{3A999353-65CF-4221-BCE4-AF323BE8A853}" type="presOf" srcId="{5C34CFFD-79DE-4959-99CA-931E040F1CB4}" destId="{9A52EA12-64D0-4564-BF22-0A870D48FBB0}" srcOrd="1" destOrd="0" presId="urn:microsoft.com/office/officeart/2005/8/layout/venn2"/>
    <dgm:cxn modelId="{6823347E-28CD-460B-8378-54BFAB325E24}" type="presOf" srcId="{C917E005-3647-4BED-9C29-E7AF2C0F7FE4}" destId="{317B8900-5FE4-4839-BEEF-6AC7428FE799}" srcOrd="1" destOrd="0" presId="urn:microsoft.com/office/officeart/2005/8/layout/venn2"/>
    <dgm:cxn modelId="{EA9BCD87-B6E6-40E2-BA04-1F1856668CAD}" srcId="{1B36DE59-28F3-49AB-BD39-78C04F9A10AC}" destId="{5C34CFFD-79DE-4959-99CA-931E040F1CB4}" srcOrd="3" destOrd="0" parTransId="{CC25ED5D-4317-49D4-9BC1-4D840E5E7987}" sibTransId="{318423B0-357B-429B-92A3-7EEB843F78BC}"/>
    <dgm:cxn modelId="{023A2189-8DCF-4D6B-8E19-EE2049E21109}" type="presOf" srcId="{D8BA7254-54D3-4763-91C1-0EBE67488D0A}" destId="{AAB718C6-0BE2-467C-A706-C78FDBCDDC0F}" srcOrd="0" destOrd="0" presId="urn:microsoft.com/office/officeart/2005/8/layout/venn2"/>
    <dgm:cxn modelId="{20AD9A98-AD0F-4710-880A-45A2AA3A10C7}" srcId="{1B36DE59-28F3-49AB-BD39-78C04F9A10AC}" destId="{C917E005-3647-4BED-9C29-E7AF2C0F7FE4}" srcOrd="5" destOrd="0" parTransId="{1CDFAEAE-76C6-496E-A4D6-B345159E6E51}" sibTransId="{463CCA1B-3B09-42BA-BF76-54CCF0BABAD0}"/>
    <dgm:cxn modelId="{2326929A-51CB-4106-871A-D850C101EFAE}" type="presOf" srcId="{DCF8D877-4B94-4003-9587-5A10FC23DA4C}" destId="{3777C47E-1112-4B5A-B548-93BF93492EFE}" srcOrd="0" destOrd="0" presId="urn:microsoft.com/office/officeart/2005/8/layout/venn2"/>
    <dgm:cxn modelId="{F5A584AA-36E2-4A8F-B448-5B39B781C44A}" srcId="{1B36DE59-28F3-49AB-BD39-78C04F9A10AC}" destId="{189CD7BB-7925-4BB9-B724-30A339F508FD}" srcOrd="1" destOrd="0" parTransId="{E08AF103-8452-4AD4-AD8D-A78407F9FB5E}" sibTransId="{E556C8BB-8AAE-4ED0-9ACD-65AC343A4E84}"/>
    <dgm:cxn modelId="{912029AE-2E9C-4A19-AA5F-E3C20E06627B}" type="presOf" srcId="{1B36DE59-28F3-49AB-BD39-78C04F9A10AC}" destId="{F554C0ED-6A9C-4E14-989A-F201741D20CC}" srcOrd="0" destOrd="0" presId="urn:microsoft.com/office/officeart/2005/8/layout/venn2"/>
    <dgm:cxn modelId="{F52A64B4-3703-4023-88E4-6B4066147A52}" type="presOf" srcId="{189CD7BB-7925-4BB9-B724-30A339F508FD}" destId="{14184046-F0EB-436B-8908-A74E77A71368}" srcOrd="1" destOrd="0" presId="urn:microsoft.com/office/officeart/2005/8/layout/venn2"/>
    <dgm:cxn modelId="{B7F7BDB6-45AB-4464-BBEE-C651AB266ECC}" srcId="{1B36DE59-28F3-49AB-BD39-78C04F9A10AC}" destId="{D8BA7254-54D3-4763-91C1-0EBE67488D0A}" srcOrd="2" destOrd="0" parTransId="{660F9727-FCAD-429E-9620-9B859B030690}" sibTransId="{F070C1F5-BDFF-4CA1-87DA-B69C5622EBDD}"/>
    <dgm:cxn modelId="{474FE7C2-A37E-428E-BD32-448E265AEFDC}" type="presOf" srcId="{DCF8D877-4B94-4003-9587-5A10FC23DA4C}" destId="{1212DCC3-F8D9-404C-9475-801F8B471A85}" srcOrd="1" destOrd="0" presId="urn:microsoft.com/office/officeart/2005/8/layout/venn2"/>
    <dgm:cxn modelId="{47D592D6-2BAC-4833-80A1-A3FA0C93951C}" type="presOf" srcId="{D8BA7254-54D3-4763-91C1-0EBE67488D0A}" destId="{6D9334AC-671F-4DF0-B900-22DCE968AF6D}" srcOrd="1" destOrd="0" presId="urn:microsoft.com/office/officeart/2005/8/layout/venn2"/>
    <dgm:cxn modelId="{7FA3FFF7-A422-41DB-939D-CEA9A608C16C}" srcId="{1B36DE59-28F3-49AB-BD39-78C04F9A10AC}" destId="{97DEBF05-2602-4D3E-9EF0-F3893A42E9DB}" srcOrd="4" destOrd="0" parTransId="{B2CD0D70-48CE-4CC8-9092-6F1409564089}" sibTransId="{0CFDECC7-B9E0-4E5A-B1A2-FE53E861631C}"/>
    <dgm:cxn modelId="{07F11067-5C47-4157-A47D-73F2368C340F}" type="presParOf" srcId="{F554C0ED-6A9C-4E14-989A-F201741D20CC}" destId="{DCF47566-5E10-4256-93FE-F850513D18CB}" srcOrd="0" destOrd="0" presId="urn:microsoft.com/office/officeart/2005/8/layout/venn2"/>
    <dgm:cxn modelId="{BE275091-C513-4AA3-A58E-2057C9D26D06}" type="presParOf" srcId="{DCF47566-5E10-4256-93FE-F850513D18CB}" destId="{3777C47E-1112-4B5A-B548-93BF93492EFE}" srcOrd="0" destOrd="0" presId="urn:microsoft.com/office/officeart/2005/8/layout/venn2"/>
    <dgm:cxn modelId="{6A24EC8E-5572-423B-ACA0-F6B4F47DCAD6}" type="presParOf" srcId="{DCF47566-5E10-4256-93FE-F850513D18CB}" destId="{1212DCC3-F8D9-404C-9475-801F8B471A85}" srcOrd="1" destOrd="0" presId="urn:microsoft.com/office/officeart/2005/8/layout/venn2"/>
    <dgm:cxn modelId="{E6D0B788-BC11-49CD-8A3D-8BB6C895AFF8}" type="presParOf" srcId="{F554C0ED-6A9C-4E14-989A-F201741D20CC}" destId="{A86F54D8-5344-4346-BD03-1620AA01DE7A}" srcOrd="1" destOrd="0" presId="urn:microsoft.com/office/officeart/2005/8/layout/venn2"/>
    <dgm:cxn modelId="{88762143-D800-4009-BBBB-C25E98F986BB}" type="presParOf" srcId="{A86F54D8-5344-4346-BD03-1620AA01DE7A}" destId="{4006F6D9-C1B1-4825-B084-726448244357}" srcOrd="0" destOrd="0" presId="urn:microsoft.com/office/officeart/2005/8/layout/venn2"/>
    <dgm:cxn modelId="{86DCFC27-2D3F-46FD-8E48-4DF262612BE5}" type="presParOf" srcId="{A86F54D8-5344-4346-BD03-1620AA01DE7A}" destId="{14184046-F0EB-436B-8908-A74E77A71368}" srcOrd="1" destOrd="0" presId="urn:microsoft.com/office/officeart/2005/8/layout/venn2"/>
    <dgm:cxn modelId="{DA4842C5-68C7-4063-840C-00626C4FFF39}" type="presParOf" srcId="{F554C0ED-6A9C-4E14-989A-F201741D20CC}" destId="{979A3ABA-8CC2-46D2-AE74-916E5B7D5788}" srcOrd="2" destOrd="0" presId="urn:microsoft.com/office/officeart/2005/8/layout/venn2"/>
    <dgm:cxn modelId="{D8E12CE8-91C3-48F1-9AD1-226587812A5B}" type="presParOf" srcId="{979A3ABA-8CC2-46D2-AE74-916E5B7D5788}" destId="{AAB718C6-0BE2-467C-A706-C78FDBCDDC0F}" srcOrd="0" destOrd="0" presId="urn:microsoft.com/office/officeart/2005/8/layout/venn2"/>
    <dgm:cxn modelId="{D50D6D07-4139-48D9-9750-2C7979861712}" type="presParOf" srcId="{979A3ABA-8CC2-46D2-AE74-916E5B7D5788}" destId="{6D9334AC-671F-4DF0-B900-22DCE968AF6D}" srcOrd="1" destOrd="0" presId="urn:microsoft.com/office/officeart/2005/8/layout/venn2"/>
    <dgm:cxn modelId="{561C8A1A-1838-422B-9A6D-B7B7844096C5}" type="presParOf" srcId="{F554C0ED-6A9C-4E14-989A-F201741D20CC}" destId="{DF9C9104-7EA6-4D42-AB55-EED2116F9D0E}" srcOrd="3" destOrd="0" presId="urn:microsoft.com/office/officeart/2005/8/layout/venn2"/>
    <dgm:cxn modelId="{5D530A54-5C53-4957-AEEA-1BEB70515F95}" type="presParOf" srcId="{DF9C9104-7EA6-4D42-AB55-EED2116F9D0E}" destId="{FBEDD2E2-FC64-43A5-BC13-827E312E7E51}" srcOrd="0" destOrd="0" presId="urn:microsoft.com/office/officeart/2005/8/layout/venn2"/>
    <dgm:cxn modelId="{F71B59D2-14AF-489D-9061-A3E35BADFC4A}" type="presParOf" srcId="{DF9C9104-7EA6-4D42-AB55-EED2116F9D0E}" destId="{9A52EA12-64D0-4564-BF22-0A870D48FBB0}" srcOrd="1" destOrd="0" presId="urn:microsoft.com/office/officeart/2005/8/layout/venn2"/>
    <dgm:cxn modelId="{FA8571E5-01F8-4387-9A34-FB7FD5DA5391}" type="presParOf" srcId="{F554C0ED-6A9C-4E14-989A-F201741D20CC}" destId="{8C79B92F-663B-4E6B-B3DC-0E76162614EA}" srcOrd="4" destOrd="0" presId="urn:microsoft.com/office/officeart/2005/8/layout/venn2"/>
    <dgm:cxn modelId="{C3290329-AB44-4236-BF28-A2DC46501AA3}" type="presParOf" srcId="{8C79B92F-663B-4E6B-B3DC-0E76162614EA}" destId="{49F55579-7650-40A8-8F2F-FC44DDA4EB59}" srcOrd="0" destOrd="0" presId="urn:microsoft.com/office/officeart/2005/8/layout/venn2"/>
    <dgm:cxn modelId="{4DEFFD54-72EF-4A4C-99B8-7D3AF8AD1AFD}" type="presParOf" srcId="{8C79B92F-663B-4E6B-B3DC-0E76162614EA}" destId="{7B1233DE-AF81-468D-8AC8-5853BAB4BDED}" srcOrd="1" destOrd="0" presId="urn:microsoft.com/office/officeart/2005/8/layout/venn2"/>
    <dgm:cxn modelId="{28546436-27E1-449B-9122-B67A25104299}" type="presParOf" srcId="{F554C0ED-6A9C-4E14-989A-F201741D20CC}" destId="{9ED64B27-6558-4276-AA00-7B8FB7E6897A}" srcOrd="5" destOrd="0" presId="urn:microsoft.com/office/officeart/2005/8/layout/venn2"/>
    <dgm:cxn modelId="{25D0A397-9C07-4DAD-8B2B-96C036E78B57}" type="presParOf" srcId="{9ED64B27-6558-4276-AA00-7B8FB7E6897A}" destId="{14CA1E4A-85FB-41CF-8FAE-74A7A6D214FD}" srcOrd="0" destOrd="0" presId="urn:microsoft.com/office/officeart/2005/8/layout/venn2"/>
    <dgm:cxn modelId="{1EEDA998-259F-4270-8274-04B91261D8F8}" type="presParOf" srcId="{9ED64B27-6558-4276-AA00-7B8FB7E6897A}" destId="{317B8900-5FE4-4839-BEEF-6AC7428FE799}" srcOrd="1" destOrd="0" presId="urn:microsoft.com/office/officeart/2005/8/layout/venn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B36DE59-28F3-49AB-BD39-78C04F9A10AC}" type="doc">
      <dgm:prSet loTypeId="urn:microsoft.com/office/officeart/2005/8/layout/venn2" loCatId="relationship" qsTypeId="urn:microsoft.com/office/officeart/2005/8/quickstyle/3d2" qsCatId="3D" csTypeId="urn:microsoft.com/office/officeart/2005/8/colors/accent1_3" csCatId="accent1" phldr="1"/>
      <dgm:spPr/>
      <dgm:t>
        <a:bodyPr/>
        <a:lstStyle/>
        <a:p>
          <a:endParaRPr lang="en-GB"/>
        </a:p>
      </dgm:t>
    </dgm:pt>
    <dgm:pt modelId="{189CD7BB-7925-4BB9-B724-30A339F508FD}">
      <dgm:prSet phldrT="[Text]" phldr="0" custT="1"/>
      <dgm:spPr>
        <a:solidFill>
          <a:schemeClr val="tx1">
            <a:lumMod val="75000"/>
          </a:schemeClr>
        </a:solidFill>
      </dgm:spPr>
      <dgm:t>
        <a:bodyPr/>
        <a:lstStyle/>
        <a:p>
          <a:r>
            <a:rPr lang="en-GB" sz="2400" dirty="0"/>
            <a:t>Approach</a:t>
          </a:r>
        </a:p>
      </dgm:t>
    </dgm:pt>
    <dgm:pt modelId="{E08AF103-8452-4AD4-AD8D-A78407F9FB5E}" type="parTrans" cxnId="{F5A584AA-36E2-4A8F-B448-5B39B781C44A}">
      <dgm:prSet/>
      <dgm:spPr/>
      <dgm:t>
        <a:bodyPr/>
        <a:lstStyle/>
        <a:p>
          <a:endParaRPr lang="en-GB"/>
        </a:p>
      </dgm:t>
    </dgm:pt>
    <dgm:pt modelId="{E556C8BB-8AAE-4ED0-9ACD-65AC343A4E84}" type="sibTrans" cxnId="{F5A584AA-36E2-4A8F-B448-5B39B781C44A}">
      <dgm:prSet/>
      <dgm:spPr/>
      <dgm:t>
        <a:bodyPr/>
        <a:lstStyle/>
        <a:p>
          <a:endParaRPr lang="en-GB"/>
        </a:p>
      </dgm:t>
    </dgm:pt>
    <dgm:pt modelId="{D8BA7254-54D3-4763-91C1-0EBE67488D0A}">
      <dgm:prSet phldrT="[Text]" phldr="0" custT="1"/>
      <dgm:spPr/>
      <dgm:t>
        <a:bodyPr/>
        <a:lstStyle/>
        <a:p>
          <a:r>
            <a:rPr lang="en-GB" sz="2400" dirty="0"/>
            <a:t>Methodology</a:t>
          </a:r>
        </a:p>
      </dgm:t>
    </dgm:pt>
    <dgm:pt modelId="{660F9727-FCAD-429E-9620-9B859B030690}" type="parTrans" cxnId="{B7F7BDB6-45AB-4464-BBEE-C651AB266ECC}">
      <dgm:prSet/>
      <dgm:spPr/>
      <dgm:t>
        <a:bodyPr/>
        <a:lstStyle/>
        <a:p>
          <a:endParaRPr lang="en-GB"/>
        </a:p>
      </dgm:t>
    </dgm:pt>
    <dgm:pt modelId="{F070C1F5-BDFF-4CA1-87DA-B69C5622EBDD}" type="sibTrans" cxnId="{B7F7BDB6-45AB-4464-BBEE-C651AB266ECC}">
      <dgm:prSet/>
      <dgm:spPr/>
      <dgm:t>
        <a:bodyPr/>
        <a:lstStyle/>
        <a:p>
          <a:endParaRPr lang="en-GB"/>
        </a:p>
      </dgm:t>
    </dgm:pt>
    <dgm:pt modelId="{5C34CFFD-79DE-4959-99CA-931E040F1CB4}">
      <dgm:prSet phldrT="[Text]" phldr="0" custT="1"/>
      <dgm:spPr>
        <a:solidFill>
          <a:schemeClr val="tx1">
            <a:lumMod val="75000"/>
          </a:schemeClr>
        </a:solidFill>
      </dgm:spPr>
      <dgm:t>
        <a:bodyPr/>
        <a:lstStyle/>
        <a:p>
          <a:r>
            <a:rPr lang="en-GB" sz="2400" dirty="0"/>
            <a:t>Strategy</a:t>
          </a:r>
        </a:p>
      </dgm:t>
    </dgm:pt>
    <dgm:pt modelId="{CC25ED5D-4317-49D4-9BC1-4D840E5E7987}" type="parTrans" cxnId="{EA9BCD87-B6E6-40E2-BA04-1F1856668CAD}">
      <dgm:prSet/>
      <dgm:spPr/>
      <dgm:t>
        <a:bodyPr/>
        <a:lstStyle/>
        <a:p>
          <a:endParaRPr lang="en-GB"/>
        </a:p>
      </dgm:t>
    </dgm:pt>
    <dgm:pt modelId="{318423B0-357B-429B-92A3-7EEB843F78BC}" type="sibTrans" cxnId="{EA9BCD87-B6E6-40E2-BA04-1F1856668CAD}">
      <dgm:prSet/>
      <dgm:spPr/>
      <dgm:t>
        <a:bodyPr/>
        <a:lstStyle/>
        <a:p>
          <a:endParaRPr lang="en-GB"/>
        </a:p>
      </dgm:t>
    </dgm:pt>
    <dgm:pt modelId="{97DEBF05-2602-4D3E-9EF0-F3893A42E9DB}">
      <dgm:prSet phldrT="[Text]" phldr="0" custT="1"/>
      <dgm:spPr>
        <a:solidFill>
          <a:schemeClr val="tx1">
            <a:lumMod val="75000"/>
          </a:schemeClr>
        </a:solidFill>
      </dgm:spPr>
      <dgm:t>
        <a:bodyPr/>
        <a:lstStyle/>
        <a:p>
          <a:r>
            <a:rPr lang="en-GB" sz="2400" dirty="0"/>
            <a:t>Time Horizon</a:t>
          </a:r>
        </a:p>
      </dgm:t>
    </dgm:pt>
    <dgm:pt modelId="{B2CD0D70-48CE-4CC8-9092-6F1409564089}" type="parTrans" cxnId="{7FA3FFF7-A422-41DB-939D-CEA9A608C16C}">
      <dgm:prSet/>
      <dgm:spPr/>
      <dgm:t>
        <a:bodyPr/>
        <a:lstStyle/>
        <a:p>
          <a:endParaRPr lang="en-GB"/>
        </a:p>
      </dgm:t>
    </dgm:pt>
    <dgm:pt modelId="{0CFDECC7-B9E0-4E5A-B1A2-FE53E861631C}" type="sibTrans" cxnId="{7FA3FFF7-A422-41DB-939D-CEA9A608C16C}">
      <dgm:prSet/>
      <dgm:spPr/>
      <dgm:t>
        <a:bodyPr/>
        <a:lstStyle/>
        <a:p>
          <a:endParaRPr lang="en-GB"/>
        </a:p>
      </dgm:t>
    </dgm:pt>
    <dgm:pt modelId="{C917E005-3647-4BED-9C29-E7AF2C0F7FE4}">
      <dgm:prSet phldrT="[Text]" phldr="0" custT="1"/>
      <dgm:spPr>
        <a:solidFill>
          <a:schemeClr val="tx1">
            <a:lumMod val="75000"/>
          </a:schemeClr>
        </a:solidFill>
      </dgm:spPr>
      <dgm:t>
        <a:bodyPr/>
        <a:lstStyle/>
        <a:p>
          <a:r>
            <a:rPr lang="en-GB" sz="2000" dirty="0"/>
            <a:t>Techniques and Procedures</a:t>
          </a:r>
        </a:p>
      </dgm:t>
    </dgm:pt>
    <dgm:pt modelId="{1CDFAEAE-76C6-496E-A4D6-B345159E6E51}" type="parTrans" cxnId="{20AD9A98-AD0F-4710-880A-45A2AA3A10C7}">
      <dgm:prSet/>
      <dgm:spPr/>
      <dgm:t>
        <a:bodyPr/>
        <a:lstStyle/>
        <a:p>
          <a:endParaRPr lang="en-GB"/>
        </a:p>
      </dgm:t>
    </dgm:pt>
    <dgm:pt modelId="{463CCA1B-3B09-42BA-BF76-54CCF0BABAD0}" type="sibTrans" cxnId="{20AD9A98-AD0F-4710-880A-45A2AA3A10C7}">
      <dgm:prSet/>
      <dgm:spPr/>
      <dgm:t>
        <a:bodyPr/>
        <a:lstStyle/>
        <a:p>
          <a:endParaRPr lang="en-GB"/>
        </a:p>
      </dgm:t>
    </dgm:pt>
    <dgm:pt modelId="{DCF8D877-4B94-4003-9587-5A10FC23DA4C}">
      <dgm:prSet phldrT="[Text]" phldr="0" custT="1"/>
      <dgm:spPr>
        <a:solidFill>
          <a:schemeClr val="tx1">
            <a:lumMod val="75000"/>
          </a:schemeClr>
        </a:solidFill>
      </dgm:spPr>
      <dgm:t>
        <a:bodyPr/>
        <a:lstStyle/>
        <a:p>
          <a:r>
            <a:rPr lang="en-GB" sz="2400" dirty="0"/>
            <a:t>Philosophy</a:t>
          </a:r>
        </a:p>
      </dgm:t>
    </dgm:pt>
    <dgm:pt modelId="{ACC43385-5406-4C9C-A520-3D5E47A98E53}" type="sibTrans" cxnId="{44009C2F-C573-4A9B-9415-B88F0ACBDE0A}">
      <dgm:prSet/>
      <dgm:spPr/>
      <dgm:t>
        <a:bodyPr/>
        <a:lstStyle/>
        <a:p>
          <a:endParaRPr lang="en-GB"/>
        </a:p>
      </dgm:t>
    </dgm:pt>
    <dgm:pt modelId="{F3864875-F7D5-40E8-BE23-9F9107E39180}" type="parTrans" cxnId="{44009C2F-C573-4A9B-9415-B88F0ACBDE0A}">
      <dgm:prSet/>
      <dgm:spPr/>
      <dgm:t>
        <a:bodyPr/>
        <a:lstStyle/>
        <a:p>
          <a:endParaRPr lang="en-GB"/>
        </a:p>
      </dgm:t>
    </dgm:pt>
    <dgm:pt modelId="{F554C0ED-6A9C-4E14-989A-F201741D20CC}" type="pres">
      <dgm:prSet presAssocID="{1B36DE59-28F3-49AB-BD39-78C04F9A10AC}" presName="Name0" presStyleCnt="0">
        <dgm:presLayoutVars>
          <dgm:chMax val="7"/>
          <dgm:resizeHandles val="exact"/>
        </dgm:presLayoutVars>
      </dgm:prSet>
      <dgm:spPr/>
    </dgm:pt>
    <dgm:pt modelId="{DCF47566-5E10-4256-93FE-F850513D18CB}" type="pres">
      <dgm:prSet presAssocID="{1B36DE59-28F3-49AB-BD39-78C04F9A10AC}" presName="comp1" presStyleCnt="0"/>
      <dgm:spPr/>
    </dgm:pt>
    <dgm:pt modelId="{3777C47E-1112-4B5A-B548-93BF93492EFE}" type="pres">
      <dgm:prSet presAssocID="{1B36DE59-28F3-49AB-BD39-78C04F9A10AC}" presName="circle1" presStyleLbl="node1" presStyleIdx="0" presStyleCnt="6"/>
      <dgm:spPr/>
    </dgm:pt>
    <dgm:pt modelId="{1212DCC3-F8D9-404C-9475-801F8B471A85}" type="pres">
      <dgm:prSet presAssocID="{1B36DE59-28F3-49AB-BD39-78C04F9A10AC}" presName="c1text" presStyleLbl="node1" presStyleIdx="0" presStyleCnt="6">
        <dgm:presLayoutVars>
          <dgm:bulletEnabled val="1"/>
        </dgm:presLayoutVars>
      </dgm:prSet>
      <dgm:spPr/>
    </dgm:pt>
    <dgm:pt modelId="{A86F54D8-5344-4346-BD03-1620AA01DE7A}" type="pres">
      <dgm:prSet presAssocID="{1B36DE59-28F3-49AB-BD39-78C04F9A10AC}" presName="comp2" presStyleCnt="0"/>
      <dgm:spPr/>
    </dgm:pt>
    <dgm:pt modelId="{4006F6D9-C1B1-4825-B084-726448244357}" type="pres">
      <dgm:prSet presAssocID="{1B36DE59-28F3-49AB-BD39-78C04F9A10AC}" presName="circle2" presStyleLbl="node1" presStyleIdx="1" presStyleCnt="6"/>
      <dgm:spPr/>
    </dgm:pt>
    <dgm:pt modelId="{14184046-F0EB-436B-8908-A74E77A71368}" type="pres">
      <dgm:prSet presAssocID="{1B36DE59-28F3-49AB-BD39-78C04F9A10AC}" presName="c2text" presStyleLbl="node1" presStyleIdx="1" presStyleCnt="6">
        <dgm:presLayoutVars>
          <dgm:bulletEnabled val="1"/>
        </dgm:presLayoutVars>
      </dgm:prSet>
      <dgm:spPr/>
    </dgm:pt>
    <dgm:pt modelId="{979A3ABA-8CC2-46D2-AE74-916E5B7D5788}" type="pres">
      <dgm:prSet presAssocID="{1B36DE59-28F3-49AB-BD39-78C04F9A10AC}" presName="comp3" presStyleCnt="0"/>
      <dgm:spPr/>
    </dgm:pt>
    <dgm:pt modelId="{AAB718C6-0BE2-467C-A706-C78FDBCDDC0F}" type="pres">
      <dgm:prSet presAssocID="{1B36DE59-28F3-49AB-BD39-78C04F9A10AC}" presName="circle3" presStyleLbl="node1" presStyleIdx="2" presStyleCnt="6"/>
      <dgm:spPr/>
    </dgm:pt>
    <dgm:pt modelId="{6D9334AC-671F-4DF0-B900-22DCE968AF6D}" type="pres">
      <dgm:prSet presAssocID="{1B36DE59-28F3-49AB-BD39-78C04F9A10AC}" presName="c3text" presStyleLbl="node1" presStyleIdx="2" presStyleCnt="6">
        <dgm:presLayoutVars>
          <dgm:bulletEnabled val="1"/>
        </dgm:presLayoutVars>
      </dgm:prSet>
      <dgm:spPr/>
    </dgm:pt>
    <dgm:pt modelId="{DF9C9104-7EA6-4D42-AB55-EED2116F9D0E}" type="pres">
      <dgm:prSet presAssocID="{1B36DE59-28F3-49AB-BD39-78C04F9A10AC}" presName="comp4" presStyleCnt="0"/>
      <dgm:spPr/>
    </dgm:pt>
    <dgm:pt modelId="{FBEDD2E2-FC64-43A5-BC13-827E312E7E51}" type="pres">
      <dgm:prSet presAssocID="{1B36DE59-28F3-49AB-BD39-78C04F9A10AC}" presName="circle4" presStyleLbl="node1" presStyleIdx="3" presStyleCnt="6"/>
      <dgm:spPr/>
    </dgm:pt>
    <dgm:pt modelId="{9A52EA12-64D0-4564-BF22-0A870D48FBB0}" type="pres">
      <dgm:prSet presAssocID="{1B36DE59-28F3-49AB-BD39-78C04F9A10AC}" presName="c4text" presStyleLbl="node1" presStyleIdx="3" presStyleCnt="6">
        <dgm:presLayoutVars>
          <dgm:bulletEnabled val="1"/>
        </dgm:presLayoutVars>
      </dgm:prSet>
      <dgm:spPr/>
    </dgm:pt>
    <dgm:pt modelId="{8C79B92F-663B-4E6B-B3DC-0E76162614EA}" type="pres">
      <dgm:prSet presAssocID="{1B36DE59-28F3-49AB-BD39-78C04F9A10AC}" presName="comp5" presStyleCnt="0"/>
      <dgm:spPr/>
    </dgm:pt>
    <dgm:pt modelId="{49F55579-7650-40A8-8F2F-FC44DDA4EB59}" type="pres">
      <dgm:prSet presAssocID="{1B36DE59-28F3-49AB-BD39-78C04F9A10AC}" presName="circle5" presStyleLbl="node1" presStyleIdx="4" presStyleCnt="6"/>
      <dgm:spPr/>
    </dgm:pt>
    <dgm:pt modelId="{7B1233DE-AF81-468D-8AC8-5853BAB4BDED}" type="pres">
      <dgm:prSet presAssocID="{1B36DE59-28F3-49AB-BD39-78C04F9A10AC}" presName="c5text" presStyleLbl="node1" presStyleIdx="4" presStyleCnt="6">
        <dgm:presLayoutVars>
          <dgm:bulletEnabled val="1"/>
        </dgm:presLayoutVars>
      </dgm:prSet>
      <dgm:spPr/>
    </dgm:pt>
    <dgm:pt modelId="{9ED64B27-6558-4276-AA00-7B8FB7E6897A}" type="pres">
      <dgm:prSet presAssocID="{1B36DE59-28F3-49AB-BD39-78C04F9A10AC}" presName="comp6" presStyleCnt="0"/>
      <dgm:spPr/>
    </dgm:pt>
    <dgm:pt modelId="{14CA1E4A-85FB-41CF-8FAE-74A7A6D214FD}" type="pres">
      <dgm:prSet presAssocID="{1B36DE59-28F3-49AB-BD39-78C04F9A10AC}" presName="circle6" presStyleLbl="node1" presStyleIdx="5" presStyleCnt="6" custScaleX="124642" custLinFactNeighborX="0" custLinFactNeighborY="5421"/>
      <dgm:spPr/>
    </dgm:pt>
    <dgm:pt modelId="{317B8900-5FE4-4839-BEEF-6AC7428FE799}" type="pres">
      <dgm:prSet presAssocID="{1B36DE59-28F3-49AB-BD39-78C04F9A10AC}" presName="c6text" presStyleLbl="node1" presStyleIdx="5" presStyleCnt="6">
        <dgm:presLayoutVars>
          <dgm:bulletEnabled val="1"/>
        </dgm:presLayoutVars>
      </dgm:prSet>
      <dgm:spPr/>
    </dgm:pt>
  </dgm:ptLst>
  <dgm:cxnLst>
    <dgm:cxn modelId="{E675C916-49A5-491A-B524-287DF4A2B763}" type="presOf" srcId="{97DEBF05-2602-4D3E-9EF0-F3893A42E9DB}" destId="{49F55579-7650-40A8-8F2F-FC44DDA4EB59}" srcOrd="0" destOrd="0" presId="urn:microsoft.com/office/officeart/2005/8/layout/venn2"/>
    <dgm:cxn modelId="{27BAB917-F109-4DED-8687-E82404E0F2F7}" type="presOf" srcId="{C917E005-3647-4BED-9C29-E7AF2C0F7FE4}" destId="{14CA1E4A-85FB-41CF-8FAE-74A7A6D214FD}" srcOrd="0" destOrd="0" presId="urn:microsoft.com/office/officeart/2005/8/layout/venn2"/>
    <dgm:cxn modelId="{E3AAD91B-0C3D-4671-B3D6-56EED4DE8547}" type="presOf" srcId="{97DEBF05-2602-4D3E-9EF0-F3893A42E9DB}" destId="{7B1233DE-AF81-468D-8AC8-5853BAB4BDED}" srcOrd="1" destOrd="0" presId="urn:microsoft.com/office/officeart/2005/8/layout/venn2"/>
    <dgm:cxn modelId="{E5552B2E-8E98-48C3-B209-50A876A666F1}" type="presOf" srcId="{5C34CFFD-79DE-4959-99CA-931E040F1CB4}" destId="{FBEDD2E2-FC64-43A5-BC13-827E312E7E51}" srcOrd="0" destOrd="0" presId="urn:microsoft.com/office/officeart/2005/8/layout/venn2"/>
    <dgm:cxn modelId="{44009C2F-C573-4A9B-9415-B88F0ACBDE0A}" srcId="{1B36DE59-28F3-49AB-BD39-78C04F9A10AC}" destId="{DCF8D877-4B94-4003-9587-5A10FC23DA4C}" srcOrd="0" destOrd="0" parTransId="{F3864875-F7D5-40E8-BE23-9F9107E39180}" sibTransId="{ACC43385-5406-4C9C-A520-3D5E47A98E53}"/>
    <dgm:cxn modelId="{780A0F30-50CF-4253-ACC1-EBF6A7603A03}" type="presOf" srcId="{189CD7BB-7925-4BB9-B724-30A339F508FD}" destId="{4006F6D9-C1B1-4825-B084-726448244357}" srcOrd="0" destOrd="0" presId="urn:microsoft.com/office/officeart/2005/8/layout/venn2"/>
    <dgm:cxn modelId="{3A999353-65CF-4221-BCE4-AF323BE8A853}" type="presOf" srcId="{5C34CFFD-79DE-4959-99CA-931E040F1CB4}" destId="{9A52EA12-64D0-4564-BF22-0A870D48FBB0}" srcOrd="1" destOrd="0" presId="urn:microsoft.com/office/officeart/2005/8/layout/venn2"/>
    <dgm:cxn modelId="{6823347E-28CD-460B-8378-54BFAB325E24}" type="presOf" srcId="{C917E005-3647-4BED-9C29-E7AF2C0F7FE4}" destId="{317B8900-5FE4-4839-BEEF-6AC7428FE799}" srcOrd="1" destOrd="0" presId="urn:microsoft.com/office/officeart/2005/8/layout/venn2"/>
    <dgm:cxn modelId="{EA9BCD87-B6E6-40E2-BA04-1F1856668CAD}" srcId="{1B36DE59-28F3-49AB-BD39-78C04F9A10AC}" destId="{5C34CFFD-79DE-4959-99CA-931E040F1CB4}" srcOrd="3" destOrd="0" parTransId="{CC25ED5D-4317-49D4-9BC1-4D840E5E7987}" sibTransId="{318423B0-357B-429B-92A3-7EEB843F78BC}"/>
    <dgm:cxn modelId="{023A2189-8DCF-4D6B-8E19-EE2049E21109}" type="presOf" srcId="{D8BA7254-54D3-4763-91C1-0EBE67488D0A}" destId="{AAB718C6-0BE2-467C-A706-C78FDBCDDC0F}" srcOrd="0" destOrd="0" presId="urn:microsoft.com/office/officeart/2005/8/layout/venn2"/>
    <dgm:cxn modelId="{20AD9A98-AD0F-4710-880A-45A2AA3A10C7}" srcId="{1B36DE59-28F3-49AB-BD39-78C04F9A10AC}" destId="{C917E005-3647-4BED-9C29-E7AF2C0F7FE4}" srcOrd="5" destOrd="0" parTransId="{1CDFAEAE-76C6-496E-A4D6-B345159E6E51}" sibTransId="{463CCA1B-3B09-42BA-BF76-54CCF0BABAD0}"/>
    <dgm:cxn modelId="{2326929A-51CB-4106-871A-D850C101EFAE}" type="presOf" srcId="{DCF8D877-4B94-4003-9587-5A10FC23DA4C}" destId="{3777C47E-1112-4B5A-B548-93BF93492EFE}" srcOrd="0" destOrd="0" presId="urn:microsoft.com/office/officeart/2005/8/layout/venn2"/>
    <dgm:cxn modelId="{F5A584AA-36E2-4A8F-B448-5B39B781C44A}" srcId="{1B36DE59-28F3-49AB-BD39-78C04F9A10AC}" destId="{189CD7BB-7925-4BB9-B724-30A339F508FD}" srcOrd="1" destOrd="0" parTransId="{E08AF103-8452-4AD4-AD8D-A78407F9FB5E}" sibTransId="{E556C8BB-8AAE-4ED0-9ACD-65AC343A4E84}"/>
    <dgm:cxn modelId="{912029AE-2E9C-4A19-AA5F-E3C20E06627B}" type="presOf" srcId="{1B36DE59-28F3-49AB-BD39-78C04F9A10AC}" destId="{F554C0ED-6A9C-4E14-989A-F201741D20CC}" srcOrd="0" destOrd="0" presId="urn:microsoft.com/office/officeart/2005/8/layout/venn2"/>
    <dgm:cxn modelId="{F52A64B4-3703-4023-88E4-6B4066147A52}" type="presOf" srcId="{189CD7BB-7925-4BB9-B724-30A339F508FD}" destId="{14184046-F0EB-436B-8908-A74E77A71368}" srcOrd="1" destOrd="0" presId="urn:microsoft.com/office/officeart/2005/8/layout/venn2"/>
    <dgm:cxn modelId="{B7F7BDB6-45AB-4464-BBEE-C651AB266ECC}" srcId="{1B36DE59-28F3-49AB-BD39-78C04F9A10AC}" destId="{D8BA7254-54D3-4763-91C1-0EBE67488D0A}" srcOrd="2" destOrd="0" parTransId="{660F9727-FCAD-429E-9620-9B859B030690}" sibTransId="{F070C1F5-BDFF-4CA1-87DA-B69C5622EBDD}"/>
    <dgm:cxn modelId="{474FE7C2-A37E-428E-BD32-448E265AEFDC}" type="presOf" srcId="{DCF8D877-4B94-4003-9587-5A10FC23DA4C}" destId="{1212DCC3-F8D9-404C-9475-801F8B471A85}" srcOrd="1" destOrd="0" presId="urn:microsoft.com/office/officeart/2005/8/layout/venn2"/>
    <dgm:cxn modelId="{47D592D6-2BAC-4833-80A1-A3FA0C93951C}" type="presOf" srcId="{D8BA7254-54D3-4763-91C1-0EBE67488D0A}" destId="{6D9334AC-671F-4DF0-B900-22DCE968AF6D}" srcOrd="1" destOrd="0" presId="urn:microsoft.com/office/officeart/2005/8/layout/venn2"/>
    <dgm:cxn modelId="{7FA3FFF7-A422-41DB-939D-CEA9A608C16C}" srcId="{1B36DE59-28F3-49AB-BD39-78C04F9A10AC}" destId="{97DEBF05-2602-4D3E-9EF0-F3893A42E9DB}" srcOrd="4" destOrd="0" parTransId="{B2CD0D70-48CE-4CC8-9092-6F1409564089}" sibTransId="{0CFDECC7-B9E0-4E5A-B1A2-FE53E861631C}"/>
    <dgm:cxn modelId="{07F11067-5C47-4157-A47D-73F2368C340F}" type="presParOf" srcId="{F554C0ED-6A9C-4E14-989A-F201741D20CC}" destId="{DCF47566-5E10-4256-93FE-F850513D18CB}" srcOrd="0" destOrd="0" presId="urn:microsoft.com/office/officeart/2005/8/layout/venn2"/>
    <dgm:cxn modelId="{BE275091-C513-4AA3-A58E-2057C9D26D06}" type="presParOf" srcId="{DCF47566-5E10-4256-93FE-F850513D18CB}" destId="{3777C47E-1112-4B5A-B548-93BF93492EFE}" srcOrd="0" destOrd="0" presId="urn:microsoft.com/office/officeart/2005/8/layout/venn2"/>
    <dgm:cxn modelId="{6A24EC8E-5572-423B-ACA0-F6B4F47DCAD6}" type="presParOf" srcId="{DCF47566-5E10-4256-93FE-F850513D18CB}" destId="{1212DCC3-F8D9-404C-9475-801F8B471A85}" srcOrd="1" destOrd="0" presId="urn:microsoft.com/office/officeart/2005/8/layout/venn2"/>
    <dgm:cxn modelId="{E6D0B788-BC11-49CD-8A3D-8BB6C895AFF8}" type="presParOf" srcId="{F554C0ED-6A9C-4E14-989A-F201741D20CC}" destId="{A86F54D8-5344-4346-BD03-1620AA01DE7A}" srcOrd="1" destOrd="0" presId="urn:microsoft.com/office/officeart/2005/8/layout/venn2"/>
    <dgm:cxn modelId="{88762143-D800-4009-BBBB-C25E98F986BB}" type="presParOf" srcId="{A86F54D8-5344-4346-BD03-1620AA01DE7A}" destId="{4006F6D9-C1B1-4825-B084-726448244357}" srcOrd="0" destOrd="0" presId="urn:microsoft.com/office/officeart/2005/8/layout/venn2"/>
    <dgm:cxn modelId="{86DCFC27-2D3F-46FD-8E48-4DF262612BE5}" type="presParOf" srcId="{A86F54D8-5344-4346-BD03-1620AA01DE7A}" destId="{14184046-F0EB-436B-8908-A74E77A71368}" srcOrd="1" destOrd="0" presId="urn:microsoft.com/office/officeart/2005/8/layout/venn2"/>
    <dgm:cxn modelId="{DA4842C5-68C7-4063-840C-00626C4FFF39}" type="presParOf" srcId="{F554C0ED-6A9C-4E14-989A-F201741D20CC}" destId="{979A3ABA-8CC2-46D2-AE74-916E5B7D5788}" srcOrd="2" destOrd="0" presId="urn:microsoft.com/office/officeart/2005/8/layout/venn2"/>
    <dgm:cxn modelId="{D8E12CE8-91C3-48F1-9AD1-226587812A5B}" type="presParOf" srcId="{979A3ABA-8CC2-46D2-AE74-916E5B7D5788}" destId="{AAB718C6-0BE2-467C-A706-C78FDBCDDC0F}" srcOrd="0" destOrd="0" presId="urn:microsoft.com/office/officeart/2005/8/layout/venn2"/>
    <dgm:cxn modelId="{D50D6D07-4139-48D9-9750-2C7979861712}" type="presParOf" srcId="{979A3ABA-8CC2-46D2-AE74-916E5B7D5788}" destId="{6D9334AC-671F-4DF0-B900-22DCE968AF6D}" srcOrd="1" destOrd="0" presId="urn:microsoft.com/office/officeart/2005/8/layout/venn2"/>
    <dgm:cxn modelId="{561C8A1A-1838-422B-9A6D-B7B7844096C5}" type="presParOf" srcId="{F554C0ED-6A9C-4E14-989A-F201741D20CC}" destId="{DF9C9104-7EA6-4D42-AB55-EED2116F9D0E}" srcOrd="3" destOrd="0" presId="urn:microsoft.com/office/officeart/2005/8/layout/venn2"/>
    <dgm:cxn modelId="{5D530A54-5C53-4957-AEEA-1BEB70515F95}" type="presParOf" srcId="{DF9C9104-7EA6-4D42-AB55-EED2116F9D0E}" destId="{FBEDD2E2-FC64-43A5-BC13-827E312E7E51}" srcOrd="0" destOrd="0" presId="urn:microsoft.com/office/officeart/2005/8/layout/venn2"/>
    <dgm:cxn modelId="{F71B59D2-14AF-489D-9061-A3E35BADFC4A}" type="presParOf" srcId="{DF9C9104-7EA6-4D42-AB55-EED2116F9D0E}" destId="{9A52EA12-64D0-4564-BF22-0A870D48FBB0}" srcOrd="1" destOrd="0" presId="urn:microsoft.com/office/officeart/2005/8/layout/venn2"/>
    <dgm:cxn modelId="{FA8571E5-01F8-4387-9A34-FB7FD5DA5391}" type="presParOf" srcId="{F554C0ED-6A9C-4E14-989A-F201741D20CC}" destId="{8C79B92F-663B-4E6B-B3DC-0E76162614EA}" srcOrd="4" destOrd="0" presId="urn:microsoft.com/office/officeart/2005/8/layout/venn2"/>
    <dgm:cxn modelId="{C3290329-AB44-4236-BF28-A2DC46501AA3}" type="presParOf" srcId="{8C79B92F-663B-4E6B-B3DC-0E76162614EA}" destId="{49F55579-7650-40A8-8F2F-FC44DDA4EB59}" srcOrd="0" destOrd="0" presId="urn:microsoft.com/office/officeart/2005/8/layout/venn2"/>
    <dgm:cxn modelId="{4DEFFD54-72EF-4A4C-99B8-7D3AF8AD1AFD}" type="presParOf" srcId="{8C79B92F-663B-4E6B-B3DC-0E76162614EA}" destId="{7B1233DE-AF81-468D-8AC8-5853BAB4BDED}" srcOrd="1" destOrd="0" presId="urn:microsoft.com/office/officeart/2005/8/layout/venn2"/>
    <dgm:cxn modelId="{28546436-27E1-449B-9122-B67A25104299}" type="presParOf" srcId="{F554C0ED-6A9C-4E14-989A-F201741D20CC}" destId="{9ED64B27-6558-4276-AA00-7B8FB7E6897A}" srcOrd="5" destOrd="0" presId="urn:microsoft.com/office/officeart/2005/8/layout/venn2"/>
    <dgm:cxn modelId="{25D0A397-9C07-4DAD-8B2B-96C036E78B57}" type="presParOf" srcId="{9ED64B27-6558-4276-AA00-7B8FB7E6897A}" destId="{14CA1E4A-85FB-41CF-8FAE-74A7A6D214FD}" srcOrd="0" destOrd="0" presId="urn:microsoft.com/office/officeart/2005/8/layout/venn2"/>
    <dgm:cxn modelId="{1EEDA998-259F-4270-8274-04B91261D8F8}" type="presParOf" srcId="{9ED64B27-6558-4276-AA00-7B8FB7E6897A}" destId="{317B8900-5FE4-4839-BEEF-6AC7428FE799}" srcOrd="1" destOrd="0" presId="urn:microsoft.com/office/officeart/2005/8/layout/venn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B36DE59-28F3-49AB-BD39-78C04F9A10AC}" type="doc">
      <dgm:prSet loTypeId="urn:microsoft.com/office/officeart/2005/8/layout/venn2" loCatId="relationship" qsTypeId="urn:microsoft.com/office/officeart/2005/8/quickstyle/3d2" qsCatId="3D" csTypeId="urn:microsoft.com/office/officeart/2005/8/colors/accent1_3" csCatId="accent1" phldr="1"/>
      <dgm:spPr/>
      <dgm:t>
        <a:bodyPr/>
        <a:lstStyle/>
        <a:p>
          <a:endParaRPr lang="en-GB"/>
        </a:p>
      </dgm:t>
    </dgm:pt>
    <dgm:pt modelId="{189CD7BB-7925-4BB9-B724-30A339F508FD}">
      <dgm:prSet phldrT="[Text]" phldr="0" custT="1"/>
      <dgm:spPr>
        <a:solidFill>
          <a:schemeClr val="tx1">
            <a:lumMod val="75000"/>
          </a:schemeClr>
        </a:solidFill>
      </dgm:spPr>
      <dgm:t>
        <a:bodyPr/>
        <a:lstStyle/>
        <a:p>
          <a:r>
            <a:rPr lang="en-GB" sz="2400" dirty="0"/>
            <a:t>Approach</a:t>
          </a:r>
        </a:p>
      </dgm:t>
    </dgm:pt>
    <dgm:pt modelId="{E08AF103-8452-4AD4-AD8D-A78407F9FB5E}" type="parTrans" cxnId="{F5A584AA-36E2-4A8F-B448-5B39B781C44A}">
      <dgm:prSet/>
      <dgm:spPr/>
      <dgm:t>
        <a:bodyPr/>
        <a:lstStyle/>
        <a:p>
          <a:endParaRPr lang="en-GB"/>
        </a:p>
      </dgm:t>
    </dgm:pt>
    <dgm:pt modelId="{E556C8BB-8AAE-4ED0-9ACD-65AC343A4E84}" type="sibTrans" cxnId="{F5A584AA-36E2-4A8F-B448-5B39B781C44A}">
      <dgm:prSet/>
      <dgm:spPr/>
      <dgm:t>
        <a:bodyPr/>
        <a:lstStyle/>
        <a:p>
          <a:endParaRPr lang="en-GB"/>
        </a:p>
      </dgm:t>
    </dgm:pt>
    <dgm:pt modelId="{D8BA7254-54D3-4763-91C1-0EBE67488D0A}">
      <dgm:prSet phldrT="[Text]" phldr="0" custT="1"/>
      <dgm:spPr>
        <a:solidFill>
          <a:schemeClr val="tx1">
            <a:lumMod val="75000"/>
          </a:schemeClr>
        </a:solidFill>
      </dgm:spPr>
      <dgm:t>
        <a:bodyPr/>
        <a:lstStyle/>
        <a:p>
          <a:r>
            <a:rPr lang="en-GB" sz="2400" dirty="0"/>
            <a:t>Methodology</a:t>
          </a:r>
        </a:p>
      </dgm:t>
    </dgm:pt>
    <dgm:pt modelId="{660F9727-FCAD-429E-9620-9B859B030690}" type="parTrans" cxnId="{B7F7BDB6-45AB-4464-BBEE-C651AB266ECC}">
      <dgm:prSet/>
      <dgm:spPr/>
      <dgm:t>
        <a:bodyPr/>
        <a:lstStyle/>
        <a:p>
          <a:endParaRPr lang="en-GB"/>
        </a:p>
      </dgm:t>
    </dgm:pt>
    <dgm:pt modelId="{F070C1F5-BDFF-4CA1-87DA-B69C5622EBDD}" type="sibTrans" cxnId="{B7F7BDB6-45AB-4464-BBEE-C651AB266ECC}">
      <dgm:prSet/>
      <dgm:spPr/>
      <dgm:t>
        <a:bodyPr/>
        <a:lstStyle/>
        <a:p>
          <a:endParaRPr lang="en-GB"/>
        </a:p>
      </dgm:t>
    </dgm:pt>
    <dgm:pt modelId="{5C34CFFD-79DE-4959-99CA-931E040F1CB4}">
      <dgm:prSet phldrT="[Text]" phldr="0" custT="1"/>
      <dgm:spPr/>
      <dgm:t>
        <a:bodyPr/>
        <a:lstStyle/>
        <a:p>
          <a:r>
            <a:rPr lang="en-GB" sz="2400" dirty="0"/>
            <a:t>Strategy</a:t>
          </a:r>
        </a:p>
      </dgm:t>
    </dgm:pt>
    <dgm:pt modelId="{CC25ED5D-4317-49D4-9BC1-4D840E5E7987}" type="parTrans" cxnId="{EA9BCD87-B6E6-40E2-BA04-1F1856668CAD}">
      <dgm:prSet/>
      <dgm:spPr/>
      <dgm:t>
        <a:bodyPr/>
        <a:lstStyle/>
        <a:p>
          <a:endParaRPr lang="en-GB"/>
        </a:p>
      </dgm:t>
    </dgm:pt>
    <dgm:pt modelId="{318423B0-357B-429B-92A3-7EEB843F78BC}" type="sibTrans" cxnId="{EA9BCD87-B6E6-40E2-BA04-1F1856668CAD}">
      <dgm:prSet/>
      <dgm:spPr/>
      <dgm:t>
        <a:bodyPr/>
        <a:lstStyle/>
        <a:p>
          <a:endParaRPr lang="en-GB"/>
        </a:p>
      </dgm:t>
    </dgm:pt>
    <dgm:pt modelId="{97DEBF05-2602-4D3E-9EF0-F3893A42E9DB}">
      <dgm:prSet phldrT="[Text]" phldr="0" custT="1"/>
      <dgm:spPr>
        <a:solidFill>
          <a:schemeClr val="tx1">
            <a:lumMod val="75000"/>
          </a:schemeClr>
        </a:solidFill>
      </dgm:spPr>
      <dgm:t>
        <a:bodyPr/>
        <a:lstStyle/>
        <a:p>
          <a:r>
            <a:rPr lang="en-GB" sz="2400" dirty="0"/>
            <a:t>Time Horizon</a:t>
          </a:r>
        </a:p>
      </dgm:t>
    </dgm:pt>
    <dgm:pt modelId="{B2CD0D70-48CE-4CC8-9092-6F1409564089}" type="parTrans" cxnId="{7FA3FFF7-A422-41DB-939D-CEA9A608C16C}">
      <dgm:prSet/>
      <dgm:spPr/>
      <dgm:t>
        <a:bodyPr/>
        <a:lstStyle/>
        <a:p>
          <a:endParaRPr lang="en-GB"/>
        </a:p>
      </dgm:t>
    </dgm:pt>
    <dgm:pt modelId="{0CFDECC7-B9E0-4E5A-B1A2-FE53E861631C}" type="sibTrans" cxnId="{7FA3FFF7-A422-41DB-939D-CEA9A608C16C}">
      <dgm:prSet/>
      <dgm:spPr/>
      <dgm:t>
        <a:bodyPr/>
        <a:lstStyle/>
        <a:p>
          <a:endParaRPr lang="en-GB"/>
        </a:p>
      </dgm:t>
    </dgm:pt>
    <dgm:pt modelId="{C917E005-3647-4BED-9C29-E7AF2C0F7FE4}">
      <dgm:prSet phldrT="[Text]" phldr="0" custT="1"/>
      <dgm:spPr>
        <a:solidFill>
          <a:schemeClr val="tx1">
            <a:lumMod val="75000"/>
          </a:schemeClr>
        </a:solidFill>
      </dgm:spPr>
      <dgm:t>
        <a:bodyPr/>
        <a:lstStyle/>
        <a:p>
          <a:r>
            <a:rPr lang="en-GB" sz="2000" dirty="0"/>
            <a:t>Techniques and Procedures</a:t>
          </a:r>
        </a:p>
      </dgm:t>
    </dgm:pt>
    <dgm:pt modelId="{1CDFAEAE-76C6-496E-A4D6-B345159E6E51}" type="parTrans" cxnId="{20AD9A98-AD0F-4710-880A-45A2AA3A10C7}">
      <dgm:prSet/>
      <dgm:spPr/>
      <dgm:t>
        <a:bodyPr/>
        <a:lstStyle/>
        <a:p>
          <a:endParaRPr lang="en-GB"/>
        </a:p>
      </dgm:t>
    </dgm:pt>
    <dgm:pt modelId="{463CCA1B-3B09-42BA-BF76-54CCF0BABAD0}" type="sibTrans" cxnId="{20AD9A98-AD0F-4710-880A-45A2AA3A10C7}">
      <dgm:prSet/>
      <dgm:spPr/>
      <dgm:t>
        <a:bodyPr/>
        <a:lstStyle/>
        <a:p>
          <a:endParaRPr lang="en-GB"/>
        </a:p>
      </dgm:t>
    </dgm:pt>
    <dgm:pt modelId="{DCF8D877-4B94-4003-9587-5A10FC23DA4C}">
      <dgm:prSet phldrT="[Text]" phldr="0" custT="1"/>
      <dgm:spPr>
        <a:solidFill>
          <a:schemeClr val="tx1">
            <a:lumMod val="75000"/>
          </a:schemeClr>
        </a:solidFill>
      </dgm:spPr>
      <dgm:t>
        <a:bodyPr/>
        <a:lstStyle/>
        <a:p>
          <a:r>
            <a:rPr lang="en-GB" sz="2400" dirty="0"/>
            <a:t>Philosophy</a:t>
          </a:r>
        </a:p>
      </dgm:t>
    </dgm:pt>
    <dgm:pt modelId="{ACC43385-5406-4C9C-A520-3D5E47A98E53}" type="sibTrans" cxnId="{44009C2F-C573-4A9B-9415-B88F0ACBDE0A}">
      <dgm:prSet/>
      <dgm:spPr/>
      <dgm:t>
        <a:bodyPr/>
        <a:lstStyle/>
        <a:p>
          <a:endParaRPr lang="en-GB"/>
        </a:p>
      </dgm:t>
    </dgm:pt>
    <dgm:pt modelId="{F3864875-F7D5-40E8-BE23-9F9107E39180}" type="parTrans" cxnId="{44009C2F-C573-4A9B-9415-B88F0ACBDE0A}">
      <dgm:prSet/>
      <dgm:spPr/>
      <dgm:t>
        <a:bodyPr/>
        <a:lstStyle/>
        <a:p>
          <a:endParaRPr lang="en-GB"/>
        </a:p>
      </dgm:t>
    </dgm:pt>
    <dgm:pt modelId="{F554C0ED-6A9C-4E14-989A-F201741D20CC}" type="pres">
      <dgm:prSet presAssocID="{1B36DE59-28F3-49AB-BD39-78C04F9A10AC}" presName="Name0" presStyleCnt="0">
        <dgm:presLayoutVars>
          <dgm:chMax val="7"/>
          <dgm:resizeHandles val="exact"/>
        </dgm:presLayoutVars>
      </dgm:prSet>
      <dgm:spPr/>
    </dgm:pt>
    <dgm:pt modelId="{DCF47566-5E10-4256-93FE-F850513D18CB}" type="pres">
      <dgm:prSet presAssocID="{1B36DE59-28F3-49AB-BD39-78C04F9A10AC}" presName="comp1" presStyleCnt="0"/>
      <dgm:spPr/>
    </dgm:pt>
    <dgm:pt modelId="{3777C47E-1112-4B5A-B548-93BF93492EFE}" type="pres">
      <dgm:prSet presAssocID="{1B36DE59-28F3-49AB-BD39-78C04F9A10AC}" presName="circle1" presStyleLbl="node1" presStyleIdx="0" presStyleCnt="6"/>
      <dgm:spPr/>
    </dgm:pt>
    <dgm:pt modelId="{1212DCC3-F8D9-404C-9475-801F8B471A85}" type="pres">
      <dgm:prSet presAssocID="{1B36DE59-28F3-49AB-BD39-78C04F9A10AC}" presName="c1text" presStyleLbl="node1" presStyleIdx="0" presStyleCnt="6">
        <dgm:presLayoutVars>
          <dgm:bulletEnabled val="1"/>
        </dgm:presLayoutVars>
      </dgm:prSet>
      <dgm:spPr/>
    </dgm:pt>
    <dgm:pt modelId="{A86F54D8-5344-4346-BD03-1620AA01DE7A}" type="pres">
      <dgm:prSet presAssocID="{1B36DE59-28F3-49AB-BD39-78C04F9A10AC}" presName="comp2" presStyleCnt="0"/>
      <dgm:spPr/>
    </dgm:pt>
    <dgm:pt modelId="{4006F6D9-C1B1-4825-B084-726448244357}" type="pres">
      <dgm:prSet presAssocID="{1B36DE59-28F3-49AB-BD39-78C04F9A10AC}" presName="circle2" presStyleLbl="node1" presStyleIdx="1" presStyleCnt="6"/>
      <dgm:spPr/>
    </dgm:pt>
    <dgm:pt modelId="{14184046-F0EB-436B-8908-A74E77A71368}" type="pres">
      <dgm:prSet presAssocID="{1B36DE59-28F3-49AB-BD39-78C04F9A10AC}" presName="c2text" presStyleLbl="node1" presStyleIdx="1" presStyleCnt="6">
        <dgm:presLayoutVars>
          <dgm:bulletEnabled val="1"/>
        </dgm:presLayoutVars>
      </dgm:prSet>
      <dgm:spPr/>
    </dgm:pt>
    <dgm:pt modelId="{979A3ABA-8CC2-46D2-AE74-916E5B7D5788}" type="pres">
      <dgm:prSet presAssocID="{1B36DE59-28F3-49AB-BD39-78C04F9A10AC}" presName="comp3" presStyleCnt="0"/>
      <dgm:spPr/>
    </dgm:pt>
    <dgm:pt modelId="{AAB718C6-0BE2-467C-A706-C78FDBCDDC0F}" type="pres">
      <dgm:prSet presAssocID="{1B36DE59-28F3-49AB-BD39-78C04F9A10AC}" presName="circle3" presStyleLbl="node1" presStyleIdx="2" presStyleCnt="6"/>
      <dgm:spPr/>
    </dgm:pt>
    <dgm:pt modelId="{6D9334AC-671F-4DF0-B900-22DCE968AF6D}" type="pres">
      <dgm:prSet presAssocID="{1B36DE59-28F3-49AB-BD39-78C04F9A10AC}" presName="c3text" presStyleLbl="node1" presStyleIdx="2" presStyleCnt="6">
        <dgm:presLayoutVars>
          <dgm:bulletEnabled val="1"/>
        </dgm:presLayoutVars>
      </dgm:prSet>
      <dgm:spPr/>
    </dgm:pt>
    <dgm:pt modelId="{DF9C9104-7EA6-4D42-AB55-EED2116F9D0E}" type="pres">
      <dgm:prSet presAssocID="{1B36DE59-28F3-49AB-BD39-78C04F9A10AC}" presName="comp4" presStyleCnt="0"/>
      <dgm:spPr/>
    </dgm:pt>
    <dgm:pt modelId="{FBEDD2E2-FC64-43A5-BC13-827E312E7E51}" type="pres">
      <dgm:prSet presAssocID="{1B36DE59-28F3-49AB-BD39-78C04F9A10AC}" presName="circle4" presStyleLbl="node1" presStyleIdx="3" presStyleCnt="6"/>
      <dgm:spPr/>
    </dgm:pt>
    <dgm:pt modelId="{9A52EA12-64D0-4564-BF22-0A870D48FBB0}" type="pres">
      <dgm:prSet presAssocID="{1B36DE59-28F3-49AB-BD39-78C04F9A10AC}" presName="c4text" presStyleLbl="node1" presStyleIdx="3" presStyleCnt="6">
        <dgm:presLayoutVars>
          <dgm:bulletEnabled val="1"/>
        </dgm:presLayoutVars>
      </dgm:prSet>
      <dgm:spPr/>
    </dgm:pt>
    <dgm:pt modelId="{8C79B92F-663B-4E6B-B3DC-0E76162614EA}" type="pres">
      <dgm:prSet presAssocID="{1B36DE59-28F3-49AB-BD39-78C04F9A10AC}" presName="comp5" presStyleCnt="0"/>
      <dgm:spPr/>
    </dgm:pt>
    <dgm:pt modelId="{49F55579-7650-40A8-8F2F-FC44DDA4EB59}" type="pres">
      <dgm:prSet presAssocID="{1B36DE59-28F3-49AB-BD39-78C04F9A10AC}" presName="circle5" presStyleLbl="node1" presStyleIdx="4" presStyleCnt="6"/>
      <dgm:spPr/>
    </dgm:pt>
    <dgm:pt modelId="{7B1233DE-AF81-468D-8AC8-5853BAB4BDED}" type="pres">
      <dgm:prSet presAssocID="{1B36DE59-28F3-49AB-BD39-78C04F9A10AC}" presName="c5text" presStyleLbl="node1" presStyleIdx="4" presStyleCnt="6">
        <dgm:presLayoutVars>
          <dgm:bulletEnabled val="1"/>
        </dgm:presLayoutVars>
      </dgm:prSet>
      <dgm:spPr/>
    </dgm:pt>
    <dgm:pt modelId="{9ED64B27-6558-4276-AA00-7B8FB7E6897A}" type="pres">
      <dgm:prSet presAssocID="{1B36DE59-28F3-49AB-BD39-78C04F9A10AC}" presName="comp6" presStyleCnt="0"/>
      <dgm:spPr/>
    </dgm:pt>
    <dgm:pt modelId="{14CA1E4A-85FB-41CF-8FAE-74A7A6D214FD}" type="pres">
      <dgm:prSet presAssocID="{1B36DE59-28F3-49AB-BD39-78C04F9A10AC}" presName="circle6" presStyleLbl="node1" presStyleIdx="5" presStyleCnt="6" custScaleX="124642" custLinFactNeighborX="0" custLinFactNeighborY="5421"/>
      <dgm:spPr/>
    </dgm:pt>
    <dgm:pt modelId="{317B8900-5FE4-4839-BEEF-6AC7428FE799}" type="pres">
      <dgm:prSet presAssocID="{1B36DE59-28F3-49AB-BD39-78C04F9A10AC}" presName="c6text" presStyleLbl="node1" presStyleIdx="5" presStyleCnt="6">
        <dgm:presLayoutVars>
          <dgm:bulletEnabled val="1"/>
        </dgm:presLayoutVars>
      </dgm:prSet>
      <dgm:spPr/>
    </dgm:pt>
  </dgm:ptLst>
  <dgm:cxnLst>
    <dgm:cxn modelId="{E675C916-49A5-491A-B524-287DF4A2B763}" type="presOf" srcId="{97DEBF05-2602-4D3E-9EF0-F3893A42E9DB}" destId="{49F55579-7650-40A8-8F2F-FC44DDA4EB59}" srcOrd="0" destOrd="0" presId="urn:microsoft.com/office/officeart/2005/8/layout/venn2"/>
    <dgm:cxn modelId="{27BAB917-F109-4DED-8687-E82404E0F2F7}" type="presOf" srcId="{C917E005-3647-4BED-9C29-E7AF2C0F7FE4}" destId="{14CA1E4A-85FB-41CF-8FAE-74A7A6D214FD}" srcOrd="0" destOrd="0" presId="urn:microsoft.com/office/officeart/2005/8/layout/venn2"/>
    <dgm:cxn modelId="{E3AAD91B-0C3D-4671-B3D6-56EED4DE8547}" type="presOf" srcId="{97DEBF05-2602-4D3E-9EF0-F3893A42E9DB}" destId="{7B1233DE-AF81-468D-8AC8-5853BAB4BDED}" srcOrd="1" destOrd="0" presId="urn:microsoft.com/office/officeart/2005/8/layout/venn2"/>
    <dgm:cxn modelId="{E5552B2E-8E98-48C3-B209-50A876A666F1}" type="presOf" srcId="{5C34CFFD-79DE-4959-99CA-931E040F1CB4}" destId="{FBEDD2E2-FC64-43A5-BC13-827E312E7E51}" srcOrd="0" destOrd="0" presId="urn:microsoft.com/office/officeart/2005/8/layout/venn2"/>
    <dgm:cxn modelId="{44009C2F-C573-4A9B-9415-B88F0ACBDE0A}" srcId="{1B36DE59-28F3-49AB-BD39-78C04F9A10AC}" destId="{DCF8D877-4B94-4003-9587-5A10FC23DA4C}" srcOrd="0" destOrd="0" parTransId="{F3864875-F7D5-40E8-BE23-9F9107E39180}" sibTransId="{ACC43385-5406-4C9C-A520-3D5E47A98E53}"/>
    <dgm:cxn modelId="{780A0F30-50CF-4253-ACC1-EBF6A7603A03}" type="presOf" srcId="{189CD7BB-7925-4BB9-B724-30A339F508FD}" destId="{4006F6D9-C1B1-4825-B084-726448244357}" srcOrd="0" destOrd="0" presId="urn:microsoft.com/office/officeart/2005/8/layout/venn2"/>
    <dgm:cxn modelId="{3A999353-65CF-4221-BCE4-AF323BE8A853}" type="presOf" srcId="{5C34CFFD-79DE-4959-99CA-931E040F1CB4}" destId="{9A52EA12-64D0-4564-BF22-0A870D48FBB0}" srcOrd="1" destOrd="0" presId="urn:microsoft.com/office/officeart/2005/8/layout/venn2"/>
    <dgm:cxn modelId="{6823347E-28CD-460B-8378-54BFAB325E24}" type="presOf" srcId="{C917E005-3647-4BED-9C29-E7AF2C0F7FE4}" destId="{317B8900-5FE4-4839-BEEF-6AC7428FE799}" srcOrd="1" destOrd="0" presId="urn:microsoft.com/office/officeart/2005/8/layout/venn2"/>
    <dgm:cxn modelId="{EA9BCD87-B6E6-40E2-BA04-1F1856668CAD}" srcId="{1B36DE59-28F3-49AB-BD39-78C04F9A10AC}" destId="{5C34CFFD-79DE-4959-99CA-931E040F1CB4}" srcOrd="3" destOrd="0" parTransId="{CC25ED5D-4317-49D4-9BC1-4D840E5E7987}" sibTransId="{318423B0-357B-429B-92A3-7EEB843F78BC}"/>
    <dgm:cxn modelId="{023A2189-8DCF-4D6B-8E19-EE2049E21109}" type="presOf" srcId="{D8BA7254-54D3-4763-91C1-0EBE67488D0A}" destId="{AAB718C6-0BE2-467C-A706-C78FDBCDDC0F}" srcOrd="0" destOrd="0" presId="urn:microsoft.com/office/officeart/2005/8/layout/venn2"/>
    <dgm:cxn modelId="{20AD9A98-AD0F-4710-880A-45A2AA3A10C7}" srcId="{1B36DE59-28F3-49AB-BD39-78C04F9A10AC}" destId="{C917E005-3647-4BED-9C29-E7AF2C0F7FE4}" srcOrd="5" destOrd="0" parTransId="{1CDFAEAE-76C6-496E-A4D6-B345159E6E51}" sibTransId="{463CCA1B-3B09-42BA-BF76-54CCF0BABAD0}"/>
    <dgm:cxn modelId="{2326929A-51CB-4106-871A-D850C101EFAE}" type="presOf" srcId="{DCF8D877-4B94-4003-9587-5A10FC23DA4C}" destId="{3777C47E-1112-4B5A-B548-93BF93492EFE}" srcOrd="0" destOrd="0" presId="urn:microsoft.com/office/officeart/2005/8/layout/venn2"/>
    <dgm:cxn modelId="{F5A584AA-36E2-4A8F-B448-5B39B781C44A}" srcId="{1B36DE59-28F3-49AB-BD39-78C04F9A10AC}" destId="{189CD7BB-7925-4BB9-B724-30A339F508FD}" srcOrd="1" destOrd="0" parTransId="{E08AF103-8452-4AD4-AD8D-A78407F9FB5E}" sibTransId="{E556C8BB-8AAE-4ED0-9ACD-65AC343A4E84}"/>
    <dgm:cxn modelId="{912029AE-2E9C-4A19-AA5F-E3C20E06627B}" type="presOf" srcId="{1B36DE59-28F3-49AB-BD39-78C04F9A10AC}" destId="{F554C0ED-6A9C-4E14-989A-F201741D20CC}" srcOrd="0" destOrd="0" presId="urn:microsoft.com/office/officeart/2005/8/layout/venn2"/>
    <dgm:cxn modelId="{F52A64B4-3703-4023-88E4-6B4066147A52}" type="presOf" srcId="{189CD7BB-7925-4BB9-B724-30A339F508FD}" destId="{14184046-F0EB-436B-8908-A74E77A71368}" srcOrd="1" destOrd="0" presId="urn:microsoft.com/office/officeart/2005/8/layout/venn2"/>
    <dgm:cxn modelId="{B7F7BDB6-45AB-4464-BBEE-C651AB266ECC}" srcId="{1B36DE59-28F3-49AB-BD39-78C04F9A10AC}" destId="{D8BA7254-54D3-4763-91C1-0EBE67488D0A}" srcOrd="2" destOrd="0" parTransId="{660F9727-FCAD-429E-9620-9B859B030690}" sibTransId="{F070C1F5-BDFF-4CA1-87DA-B69C5622EBDD}"/>
    <dgm:cxn modelId="{474FE7C2-A37E-428E-BD32-448E265AEFDC}" type="presOf" srcId="{DCF8D877-4B94-4003-9587-5A10FC23DA4C}" destId="{1212DCC3-F8D9-404C-9475-801F8B471A85}" srcOrd="1" destOrd="0" presId="urn:microsoft.com/office/officeart/2005/8/layout/venn2"/>
    <dgm:cxn modelId="{47D592D6-2BAC-4833-80A1-A3FA0C93951C}" type="presOf" srcId="{D8BA7254-54D3-4763-91C1-0EBE67488D0A}" destId="{6D9334AC-671F-4DF0-B900-22DCE968AF6D}" srcOrd="1" destOrd="0" presId="urn:microsoft.com/office/officeart/2005/8/layout/venn2"/>
    <dgm:cxn modelId="{7FA3FFF7-A422-41DB-939D-CEA9A608C16C}" srcId="{1B36DE59-28F3-49AB-BD39-78C04F9A10AC}" destId="{97DEBF05-2602-4D3E-9EF0-F3893A42E9DB}" srcOrd="4" destOrd="0" parTransId="{B2CD0D70-48CE-4CC8-9092-6F1409564089}" sibTransId="{0CFDECC7-B9E0-4E5A-B1A2-FE53E861631C}"/>
    <dgm:cxn modelId="{07F11067-5C47-4157-A47D-73F2368C340F}" type="presParOf" srcId="{F554C0ED-6A9C-4E14-989A-F201741D20CC}" destId="{DCF47566-5E10-4256-93FE-F850513D18CB}" srcOrd="0" destOrd="0" presId="urn:microsoft.com/office/officeart/2005/8/layout/venn2"/>
    <dgm:cxn modelId="{BE275091-C513-4AA3-A58E-2057C9D26D06}" type="presParOf" srcId="{DCF47566-5E10-4256-93FE-F850513D18CB}" destId="{3777C47E-1112-4B5A-B548-93BF93492EFE}" srcOrd="0" destOrd="0" presId="urn:microsoft.com/office/officeart/2005/8/layout/venn2"/>
    <dgm:cxn modelId="{6A24EC8E-5572-423B-ACA0-F6B4F47DCAD6}" type="presParOf" srcId="{DCF47566-5E10-4256-93FE-F850513D18CB}" destId="{1212DCC3-F8D9-404C-9475-801F8B471A85}" srcOrd="1" destOrd="0" presId="urn:microsoft.com/office/officeart/2005/8/layout/venn2"/>
    <dgm:cxn modelId="{E6D0B788-BC11-49CD-8A3D-8BB6C895AFF8}" type="presParOf" srcId="{F554C0ED-6A9C-4E14-989A-F201741D20CC}" destId="{A86F54D8-5344-4346-BD03-1620AA01DE7A}" srcOrd="1" destOrd="0" presId="urn:microsoft.com/office/officeart/2005/8/layout/venn2"/>
    <dgm:cxn modelId="{88762143-D800-4009-BBBB-C25E98F986BB}" type="presParOf" srcId="{A86F54D8-5344-4346-BD03-1620AA01DE7A}" destId="{4006F6D9-C1B1-4825-B084-726448244357}" srcOrd="0" destOrd="0" presId="urn:microsoft.com/office/officeart/2005/8/layout/venn2"/>
    <dgm:cxn modelId="{86DCFC27-2D3F-46FD-8E48-4DF262612BE5}" type="presParOf" srcId="{A86F54D8-5344-4346-BD03-1620AA01DE7A}" destId="{14184046-F0EB-436B-8908-A74E77A71368}" srcOrd="1" destOrd="0" presId="urn:microsoft.com/office/officeart/2005/8/layout/venn2"/>
    <dgm:cxn modelId="{DA4842C5-68C7-4063-840C-00626C4FFF39}" type="presParOf" srcId="{F554C0ED-6A9C-4E14-989A-F201741D20CC}" destId="{979A3ABA-8CC2-46D2-AE74-916E5B7D5788}" srcOrd="2" destOrd="0" presId="urn:microsoft.com/office/officeart/2005/8/layout/venn2"/>
    <dgm:cxn modelId="{D8E12CE8-91C3-48F1-9AD1-226587812A5B}" type="presParOf" srcId="{979A3ABA-8CC2-46D2-AE74-916E5B7D5788}" destId="{AAB718C6-0BE2-467C-A706-C78FDBCDDC0F}" srcOrd="0" destOrd="0" presId="urn:microsoft.com/office/officeart/2005/8/layout/venn2"/>
    <dgm:cxn modelId="{D50D6D07-4139-48D9-9750-2C7979861712}" type="presParOf" srcId="{979A3ABA-8CC2-46D2-AE74-916E5B7D5788}" destId="{6D9334AC-671F-4DF0-B900-22DCE968AF6D}" srcOrd="1" destOrd="0" presId="urn:microsoft.com/office/officeart/2005/8/layout/venn2"/>
    <dgm:cxn modelId="{561C8A1A-1838-422B-9A6D-B7B7844096C5}" type="presParOf" srcId="{F554C0ED-6A9C-4E14-989A-F201741D20CC}" destId="{DF9C9104-7EA6-4D42-AB55-EED2116F9D0E}" srcOrd="3" destOrd="0" presId="urn:microsoft.com/office/officeart/2005/8/layout/venn2"/>
    <dgm:cxn modelId="{5D530A54-5C53-4957-AEEA-1BEB70515F95}" type="presParOf" srcId="{DF9C9104-7EA6-4D42-AB55-EED2116F9D0E}" destId="{FBEDD2E2-FC64-43A5-BC13-827E312E7E51}" srcOrd="0" destOrd="0" presId="urn:microsoft.com/office/officeart/2005/8/layout/venn2"/>
    <dgm:cxn modelId="{F71B59D2-14AF-489D-9061-A3E35BADFC4A}" type="presParOf" srcId="{DF9C9104-7EA6-4D42-AB55-EED2116F9D0E}" destId="{9A52EA12-64D0-4564-BF22-0A870D48FBB0}" srcOrd="1" destOrd="0" presId="urn:microsoft.com/office/officeart/2005/8/layout/venn2"/>
    <dgm:cxn modelId="{FA8571E5-01F8-4387-9A34-FB7FD5DA5391}" type="presParOf" srcId="{F554C0ED-6A9C-4E14-989A-F201741D20CC}" destId="{8C79B92F-663B-4E6B-B3DC-0E76162614EA}" srcOrd="4" destOrd="0" presId="urn:microsoft.com/office/officeart/2005/8/layout/venn2"/>
    <dgm:cxn modelId="{C3290329-AB44-4236-BF28-A2DC46501AA3}" type="presParOf" srcId="{8C79B92F-663B-4E6B-B3DC-0E76162614EA}" destId="{49F55579-7650-40A8-8F2F-FC44DDA4EB59}" srcOrd="0" destOrd="0" presId="urn:microsoft.com/office/officeart/2005/8/layout/venn2"/>
    <dgm:cxn modelId="{4DEFFD54-72EF-4A4C-99B8-7D3AF8AD1AFD}" type="presParOf" srcId="{8C79B92F-663B-4E6B-B3DC-0E76162614EA}" destId="{7B1233DE-AF81-468D-8AC8-5853BAB4BDED}" srcOrd="1" destOrd="0" presId="urn:microsoft.com/office/officeart/2005/8/layout/venn2"/>
    <dgm:cxn modelId="{28546436-27E1-449B-9122-B67A25104299}" type="presParOf" srcId="{F554C0ED-6A9C-4E14-989A-F201741D20CC}" destId="{9ED64B27-6558-4276-AA00-7B8FB7E6897A}" srcOrd="5" destOrd="0" presId="urn:microsoft.com/office/officeart/2005/8/layout/venn2"/>
    <dgm:cxn modelId="{25D0A397-9C07-4DAD-8B2B-96C036E78B57}" type="presParOf" srcId="{9ED64B27-6558-4276-AA00-7B8FB7E6897A}" destId="{14CA1E4A-85FB-41CF-8FAE-74A7A6D214FD}" srcOrd="0" destOrd="0" presId="urn:microsoft.com/office/officeart/2005/8/layout/venn2"/>
    <dgm:cxn modelId="{1EEDA998-259F-4270-8274-04B91261D8F8}" type="presParOf" srcId="{9ED64B27-6558-4276-AA00-7B8FB7E6897A}" destId="{317B8900-5FE4-4839-BEEF-6AC7428FE799}" srcOrd="1" destOrd="0" presId="urn:microsoft.com/office/officeart/2005/8/layout/venn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B36DE59-28F3-49AB-BD39-78C04F9A10AC}" type="doc">
      <dgm:prSet loTypeId="urn:microsoft.com/office/officeart/2005/8/layout/venn2" loCatId="relationship" qsTypeId="urn:microsoft.com/office/officeart/2005/8/quickstyle/3d2" qsCatId="3D" csTypeId="urn:microsoft.com/office/officeart/2005/8/colors/accent1_3" csCatId="accent1" phldr="1"/>
      <dgm:spPr/>
      <dgm:t>
        <a:bodyPr/>
        <a:lstStyle/>
        <a:p>
          <a:endParaRPr lang="en-GB"/>
        </a:p>
      </dgm:t>
    </dgm:pt>
    <dgm:pt modelId="{189CD7BB-7925-4BB9-B724-30A339F508FD}">
      <dgm:prSet phldrT="[Text]" phldr="0" custT="1"/>
      <dgm:spPr>
        <a:solidFill>
          <a:schemeClr val="tx1">
            <a:lumMod val="75000"/>
          </a:schemeClr>
        </a:solidFill>
      </dgm:spPr>
      <dgm:t>
        <a:bodyPr/>
        <a:lstStyle/>
        <a:p>
          <a:r>
            <a:rPr lang="en-GB" sz="2400" dirty="0"/>
            <a:t>Approach</a:t>
          </a:r>
        </a:p>
      </dgm:t>
    </dgm:pt>
    <dgm:pt modelId="{E08AF103-8452-4AD4-AD8D-A78407F9FB5E}" type="parTrans" cxnId="{F5A584AA-36E2-4A8F-B448-5B39B781C44A}">
      <dgm:prSet/>
      <dgm:spPr/>
      <dgm:t>
        <a:bodyPr/>
        <a:lstStyle/>
        <a:p>
          <a:endParaRPr lang="en-GB"/>
        </a:p>
      </dgm:t>
    </dgm:pt>
    <dgm:pt modelId="{E556C8BB-8AAE-4ED0-9ACD-65AC343A4E84}" type="sibTrans" cxnId="{F5A584AA-36E2-4A8F-B448-5B39B781C44A}">
      <dgm:prSet/>
      <dgm:spPr/>
      <dgm:t>
        <a:bodyPr/>
        <a:lstStyle/>
        <a:p>
          <a:endParaRPr lang="en-GB"/>
        </a:p>
      </dgm:t>
    </dgm:pt>
    <dgm:pt modelId="{D8BA7254-54D3-4763-91C1-0EBE67488D0A}">
      <dgm:prSet phldrT="[Text]" phldr="0" custT="1"/>
      <dgm:spPr>
        <a:solidFill>
          <a:schemeClr val="tx1">
            <a:lumMod val="75000"/>
          </a:schemeClr>
        </a:solidFill>
      </dgm:spPr>
      <dgm:t>
        <a:bodyPr/>
        <a:lstStyle/>
        <a:p>
          <a:r>
            <a:rPr lang="en-GB" sz="2400" dirty="0"/>
            <a:t>Methodology</a:t>
          </a:r>
        </a:p>
      </dgm:t>
    </dgm:pt>
    <dgm:pt modelId="{660F9727-FCAD-429E-9620-9B859B030690}" type="parTrans" cxnId="{B7F7BDB6-45AB-4464-BBEE-C651AB266ECC}">
      <dgm:prSet/>
      <dgm:spPr/>
      <dgm:t>
        <a:bodyPr/>
        <a:lstStyle/>
        <a:p>
          <a:endParaRPr lang="en-GB"/>
        </a:p>
      </dgm:t>
    </dgm:pt>
    <dgm:pt modelId="{F070C1F5-BDFF-4CA1-87DA-B69C5622EBDD}" type="sibTrans" cxnId="{B7F7BDB6-45AB-4464-BBEE-C651AB266ECC}">
      <dgm:prSet/>
      <dgm:spPr/>
      <dgm:t>
        <a:bodyPr/>
        <a:lstStyle/>
        <a:p>
          <a:endParaRPr lang="en-GB"/>
        </a:p>
      </dgm:t>
    </dgm:pt>
    <dgm:pt modelId="{5C34CFFD-79DE-4959-99CA-931E040F1CB4}">
      <dgm:prSet phldrT="[Text]" phldr="0" custT="1"/>
      <dgm:spPr>
        <a:solidFill>
          <a:schemeClr val="tx1">
            <a:lumMod val="75000"/>
          </a:schemeClr>
        </a:solidFill>
      </dgm:spPr>
      <dgm:t>
        <a:bodyPr/>
        <a:lstStyle/>
        <a:p>
          <a:r>
            <a:rPr lang="en-GB" sz="2400" dirty="0"/>
            <a:t>Strategy</a:t>
          </a:r>
        </a:p>
      </dgm:t>
    </dgm:pt>
    <dgm:pt modelId="{CC25ED5D-4317-49D4-9BC1-4D840E5E7987}" type="parTrans" cxnId="{EA9BCD87-B6E6-40E2-BA04-1F1856668CAD}">
      <dgm:prSet/>
      <dgm:spPr/>
      <dgm:t>
        <a:bodyPr/>
        <a:lstStyle/>
        <a:p>
          <a:endParaRPr lang="en-GB"/>
        </a:p>
      </dgm:t>
    </dgm:pt>
    <dgm:pt modelId="{318423B0-357B-429B-92A3-7EEB843F78BC}" type="sibTrans" cxnId="{EA9BCD87-B6E6-40E2-BA04-1F1856668CAD}">
      <dgm:prSet/>
      <dgm:spPr/>
      <dgm:t>
        <a:bodyPr/>
        <a:lstStyle/>
        <a:p>
          <a:endParaRPr lang="en-GB"/>
        </a:p>
      </dgm:t>
    </dgm:pt>
    <dgm:pt modelId="{97DEBF05-2602-4D3E-9EF0-F3893A42E9DB}">
      <dgm:prSet phldrT="[Text]" phldr="0" custT="1"/>
      <dgm:spPr/>
      <dgm:t>
        <a:bodyPr/>
        <a:lstStyle/>
        <a:p>
          <a:r>
            <a:rPr lang="en-GB" sz="2400" dirty="0"/>
            <a:t>Time Horizon</a:t>
          </a:r>
        </a:p>
      </dgm:t>
    </dgm:pt>
    <dgm:pt modelId="{B2CD0D70-48CE-4CC8-9092-6F1409564089}" type="parTrans" cxnId="{7FA3FFF7-A422-41DB-939D-CEA9A608C16C}">
      <dgm:prSet/>
      <dgm:spPr/>
      <dgm:t>
        <a:bodyPr/>
        <a:lstStyle/>
        <a:p>
          <a:endParaRPr lang="en-GB"/>
        </a:p>
      </dgm:t>
    </dgm:pt>
    <dgm:pt modelId="{0CFDECC7-B9E0-4E5A-B1A2-FE53E861631C}" type="sibTrans" cxnId="{7FA3FFF7-A422-41DB-939D-CEA9A608C16C}">
      <dgm:prSet/>
      <dgm:spPr/>
      <dgm:t>
        <a:bodyPr/>
        <a:lstStyle/>
        <a:p>
          <a:endParaRPr lang="en-GB"/>
        </a:p>
      </dgm:t>
    </dgm:pt>
    <dgm:pt modelId="{C917E005-3647-4BED-9C29-E7AF2C0F7FE4}">
      <dgm:prSet phldrT="[Text]" phldr="0" custT="1"/>
      <dgm:spPr>
        <a:solidFill>
          <a:schemeClr val="tx1">
            <a:lumMod val="75000"/>
          </a:schemeClr>
        </a:solidFill>
      </dgm:spPr>
      <dgm:t>
        <a:bodyPr/>
        <a:lstStyle/>
        <a:p>
          <a:r>
            <a:rPr lang="en-GB" sz="2000" dirty="0"/>
            <a:t>Techniques and Procedures</a:t>
          </a:r>
        </a:p>
      </dgm:t>
    </dgm:pt>
    <dgm:pt modelId="{1CDFAEAE-76C6-496E-A4D6-B345159E6E51}" type="parTrans" cxnId="{20AD9A98-AD0F-4710-880A-45A2AA3A10C7}">
      <dgm:prSet/>
      <dgm:spPr/>
      <dgm:t>
        <a:bodyPr/>
        <a:lstStyle/>
        <a:p>
          <a:endParaRPr lang="en-GB"/>
        </a:p>
      </dgm:t>
    </dgm:pt>
    <dgm:pt modelId="{463CCA1B-3B09-42BA-BF76-54CCF0BABAD0}" type="sibTrans" cxnId="{20AD9A98-AD0F-4710-880A-45A2AA3A10C7}">
      <dgm:prSet/>
      <dgm:spPr/>
      <dgm:t>
        <a:bodyPr/>
        <a:lstStyle/>
        <a:p>
          <a:endParaRPr lang="en-GB"/>
        </a:p>
      </dgm:t>
    </dgm:pt>
    <dgm:pt modelId="{DCF8D877-4B94-4003-9587-5A10FC23DA4C}">
      <dgm:prSet phldrT="[Text]" phldr="0" custT="1"/>
      <dgm:spPr>
        <a:solidFill>
          <a:schemeClr val="tx1">
            <a:lumMod val="75000"/>
          </a:schemeClr>
        </a:solidFill>
      </dgm:spPr>
      <dgm:t>
        <a:bodyPr/>
        <a:lstStyle/>
        <a:p>
          <a:r>
            <a:rPr lang="en-GB" sz="2400" dirty="0"/>
            <a:t>Philosophy</a:t>
          </a:r>
        </a:p>
      </dgm:t>
    </dgm:pt>
    <dgm:pt modelId="{ACC43385-5406-4C9C-A520-3D5E47A98E53}" type="sibTrans" cxnId="{44009C2F-C573-4A9B-9415-B88F0ACBDE0A}">
      <dgm:prSet/>
      <dgm:spPr/>
      <dgm:t>
        <a:bodyPr/>
        <a:lstStyle/>
        <a:p>
          <a:endParaRPr lang="en-GB"/>
        </a:p>
      </dgm:t>
    </dgm:pt>
    <dgm:pt modelId="{F3864875-F7D5-40E8-BE23-9F9107E39180}" type="parTrans" cxnId="{44009C2F-C573-4A9B-9415-B88F0ACBDE0A}">
      <dgm:prSet/>
      <dgm:spPr/>
      <dgm:t>
        <a:bodyPr/>
        <a:lstStyle/>
        <a:p>
          <a:endParaRPr lang="en-GB"/>
        </a:p>
      </dgm:t>
    </dgm:pt>
    <dgm:pt modelId="{F554C0ED-6A9C-4E14-989A-F201741D20CC}" type="pres">
      <dgm:prSet presAssocID="{1B36DE59-28F3-49AB-BD39-78C04F9A10AC}" presName="Name0" presStyleCnt="0">
        <dgm:presLayoutVars>
          <dgm:chMax val="7"/>
          <dgm:resizeHandles val="exact"/>
        </dgm:presLayoutVars>
      </dgm:prSet>
      <dgm:spPr/>
    </dgm:pt>
    <dgm:pt modelId="{DCF47566-5E10-4256-93FE-F850513D18CB}" type="pres">
      <dgm:prSet presAssocID="{1B36DE59-28F3-49AB-BD39-78C04F9A10AC}" presName="comp1" presStyleCnt="0"/>
      <dgm:spPr/>
    </dgm:pt>
    <dgm:pt modelId="{3777C47E-1112-4B5A-B548-93BF93492EFE}" type="pres">
      <dgm:prSet presAssocID="{1B36DE59-28F3-49AB-BD39-78C04F9A10AC}" presName="circle1" presStyleLbl="node1" presStyleIdx="0" presStyleCnt="6"/>
      <dgm:spPr/>
    </dgm:pt>
    <dgm:pt modelId="{1212DCC3-F8D9-404C-9475-801F8B471A85}" type="pres">
      <dgm:prSet presAssocID="{1B36DE59-28F3-49AB-BD39-78C04F9A10AC}" presName="c1text" presStyleLbl="node1" presStyleIdx="0" presStyleCnt="6">
        <dgm:presLayoutVars>
          <dgm:bulletEnabled val="1"/>
        </dgm:presLayoutVars>
      </dgm:prSet>
      <dgm:spPr/>
    </dgm:pt>
    <dgm:pt modelId="{A86F54D8-5344-4346-BD03-1620AA01DE7A}" type="pres">
      <dgm:prSet presAssocID="{1B36DE59-28F3-49AB-BD39-78C04F9A10AC}" presName="comp2" presStyleCnt="0"/>
      <dgm:spPr/>
    </dgm:pt>
    <dgm:pt modelId="{4006F6D9-C1B1-4825-B084-726448244357}" type="pres">
      <dgm:prSet presAssocID="{1B36DE59-28F3-49AB-BD39-78C04F9A10AC}" presName="circle2" presStyleLbl="node1" presStyleIdx="1" presStyleCnt="6"/>
      <dgm:spPr/>
    </dgm:pt>
    <dgm:pt modelId="{14184046-F0EB-436B-8908-A74E77A71368}" type="pres">
      <dgm:prSet presAssocID="{1B36DE59-28F3-49AB-BD39-78C04F9A10AC}" presName="c2text" presStyleLbl="node1" presStyleIdx="1" presStyleCnt="6">
        <dgm:presLayoutVars>
          <dgm:bulletEnabled val="1"/>
        </dgm:presLayoutVars>
      </dgm:prSet>
      <dgm:spPr/>
    </dgm:pt>
    <dgm:pt modelId="{979A3ABA-8CC2-46D2-AE74-916E5B7D5788}" type="pres">
      <dgm:prSet presAssocID="{1B36DE59-28F3-49AB-BD39-78C04F9A10AC}" presName="comp3" presStyleCnt="0"/>
      <dgm:spPr/>
    </dgm:pt>
    <dgm:pt modelId="{AAB718C6-0BE2-467C-A706-C78FDBCDDC0F}" type="pres">
      <dgm:prSet presAssocID="{1B36DE59-28F3-49AB-BD39-78C04F9A10AC}" presName="circle3" presStyleLbl="node1" presStyleIdx="2" presStyleCnt="6"/>
      <dgm:spPr/>
    </dgm:pt>
    <dgm:pt modelId="{6D9334AC-671F-4DF0-B900-22DCE968AF6D}" type="pres">
      <dgm:prSet presAssocID="{1B36DE59-28F3-49AB-BD39-78C04F9A10AC}" presName="c3text" presStyleLbl="node1" presStyleIdx="2" presStyleCnt="6">
        <dgm:presLayoutVars>
          <dgm:bulletEnabled val="1"/>
        </dgm:presLayoutVars>
      </dgm:prSet>
      <dgm:spPr/>
    </dgm:pt>
    <dgm:pt modelId="{DF9C9104-7EA6-4D42-AB55-EED2116F9D0E}" type="pres">
      <dgm:prSet presAssocID="{1B36DE59-28F3-49AB-BD39-78C04F9A10AC}" presName="comp4" presStyleCnt="0"/>
      <dgm:spPr/>
    </dgm:pt>
    <dgm:pt modelId="{FBEDD2E2-FC64-43A5-BC13-827E312E7E51}" type="pres">
      <dgm:prSet presAssocID="{1B36DE59-28F3-49AB-BD39-78C04F9A10AC}" presName="circle4" presStyleLbl="node1" presStyleIdx="3" presStyleCnt="6"/>
      <dgm:spPr/>
    </dgm:pt>
    <dgm:pt modelId="{9A52EA12-64D0-4564-BF22-0A870D48FBB0}" type="pres">
      <dgm:prSet presAssocID="{1B36DE59-28F3-49AB-BD39-78C04F9A10AC}" presName="c4text" presStyleLbl="node1" presStyleIdx="3" presStyleCnt="6">
        <dgm:presLayoutVars>
          <dgm:bulletEnabled val="1"/>
        </dgm:presLayoutVars>
      </dgm:prSet>
      <dgm:spPr/>
    </dgm:pt>
    <dgm:pt modelId="{8C79B92F-663B-4E6B-B3DC-0E76162614EA}" type="pres">
      <dgm:prSet presAssocID="{1B36DE59-28F3-49AB-BD39-78C04F9A10AC}" presName="comp5" presStyleCnt="0"/>
      <dgm:spPr/>
    </dgm:pt>
    <dgm:pt modelId="{49F55579-7650-40A8-8F2F-FC44DDA4EB59}" type="pres">
      <dgm:prSet presAssocID="{1B36DE59-28F3-49AB-BD39-78C04F9A10AC}" presName="circle5" presStyleLbl="node1" presStyleIdx="4" presStyleCnt="6"/>
      <dgm:spPr/>
    </dgm:pt>
    <dgm:pt modelId="{7B1233DE-AF81-468D-8AC8-5853BAB4BDED}" type="pres">
      <dgm:prSet presAssocID="{1B36DE59-28F3-49AB-BD39-78C04F9A10AC}" presName="c5text" presStyleLbl="node1" presStyleIdx="4" presStyleCnt="6">
        <dgm:presLayoutVars>
          <dgm:bulletEnabled val="1"/>
        </dgm:presLayoutVars>
      </dgm:prSet>
      <dgm:spPr/>
    </dgm:pt>
    <dgm:pt modelId="{9ED64B27-6558-4276-AA00-7B8FB7E6897A}" type="pres">
      <dgm:prSet presAssocID="{1B36DE59-28F3-49AB-BD39-78C04F9A10AC}" presName="comp6" presStyleCnt="0"/>
      <dgm:spPr/>
    </dgm:pt>
    <dgm:pt modelId="{14CA1E4A-85FB-41CF-8FAE-74A7A6D214FD}" type="pres">
      <dgm:prSet presAssocID="{1B36DE59-28F3-49AB-BD39-78C04F9A10AC}" presName="circle6" presStyleLbl="node1" presStyleIdx="5" presStyleCnt="6" custScaleX="124642" custLinFactNeighborX="0" custLinFactNeighborY="5421"/>
      <dgm:spPr/>
    </dgm:pt>
    <dgm:pt modelId="{317B8900-5FE4-4839-BEEF-6AC7428FE799}" type="pres">
      <dgm:prSet presAssocID="{1B36DE59-28F3-49AB-BD39-78C04F9A10AC}" presName="c6text" presStyleLbl="node1" presStyleIdx="5" presStyleCnt="6">
        <dgm:presLayoutVars>
          <dgm:bulletEnabled val="1"/>
        </dgm:presLayoutVars>
      </dgm:prSet>
      <dgm:spPr/>
    </dgm:pt>
  </dgm:ptLst>
  <dgm:cxnLst>
    <dgm:cxn modelId="{E675C916-49A5-491A-B524-287DF4A2B763}" type="presOf" srcId="{97DEBF05-2602-4D3E-9EF0-F3893A42E9DB}" destId="{49F55579-7650-40A8-8F2F-FC44DDA4EB59}" srcOrd="0" destOrd="0" presId="urn:microsoft.com/office/officeart/2005/8/layout/venn2"/>
    <dgm:cxn modelId="{27BAB917-F109-4DED-8687-E82404E0F2F7}" type="presOf" srcId="{C917E005-3647-4BED-9C29-E7AF2C0F7FE4}" destId="{14CA1E4A-85FB-41CF-8FAE-74A7A6D214FD}" srcOrd="0" destOrd="0" presId="urn:microsoft.com/office/officeart/2005/8/layout/venn2"/>
    <dgm:cxn modelId="{E3AAD91B-0C3D-4671-B3D6-56EED4DE8547}" type="presOf" srcId="{97DEBF05-2602-4D3E-9EF0-F3893A42E9DB}" destId="{7B1233DE-AF81-468D-8AC8-5853BAB4BDED}" srcOrd="1" destOrd="0" presId="urn:microsoft.com/office/officeart/2005/8/layout/venn2"/>
    <dgm:cxn modelId="{E5552B2E-8E98-48C3-B209-50A876A666F1}" type="presOf" srcId="{5C34CFFD-79DE-4959-99CA-931E040F1CB4}" destId="{FBEDD2E2-FC64-43A5-BC13-827E312E7E51}" srcOrd="0" destOrd="0" presId="urn:microsoft.com/office/officeart/2005/8/layout/venn2"/>
    <dgm:cxn modelId="{44009C2F-C573-4A9B-9415-B88F0ACBDE0A}" srcId="{1B36DE59-28F3-49AB-BD39-78C04F9A10AC}" destId="{DCF8D877-4B94-4003-9587-5A10FC23DA4C}" srcOrd="0" destOrd="0" parTransId="{F3864875-F7D5-40E8-BE23-9F9107E39180}" sibTransId="{ACC43385-5406-4C9C-A520-3D5E47A98E53}"/>
    <dgm:cxn modelId="{780A0F30-50CF-4253-ACC1-EBF6A7603A03}" type="presOf" srcId="{189CD7BB-7925-4BB9-B724-30A339F508FD}" destId="{4006F6D9-C1B1-4825-B084-726448244357}" srcOrd="0" destOrd="0" presId="urn:microsoft.com/office/officeart/2005/8/layout/venn2"/>
    <dgm:cxn modelId="{3A999353-65CF-4221-BCE4-AF323BE8A853}" type="presOf" srcId="{5C34CFFD-79DE-4959-99CA-931E040F1CB4}" destId="{9A52EA12-64D0-4564-BF22-0A870D48FBB0}" srcOrd="1" destOrd="0" presId="urn:microsoft.com/office/officeart/2005/8/layout/venn2"/>
    <dgm:cxn modelId="{6823347E-28CD-460B-8378-54BFAB325E24}" type="presOf" srcId="{C917E005-3647-4BED-9C29-E7AF2C0F7FE4}" destId="{317B8900-5FE4-4839-BEEF-6AC7428FE799}" srcOrd="1" destOrd="0" presId="urn:microsoft.com/office/officeart/2005/8/layout/venn2"/>
    <dgm:cxn modelId="{EA9BCD87-B6E6-40E2-BA04-1F1856668CAD}" srcId="{1B36DE59-28F3-49AB-BD39-78C04F9A10AC}" destId="{5C34CFFD-79DE-4959-99CA-931E040F1CB4}" srcOrd="3" destOrd="0" parTransId="{CC25ED5D-4317-49D4-9BC1-4D840E5E7987}" sibTransId="{318423B0-357B-429B-92A3-7EEB843F78BC}"/>
    <dgm:cxn modelId="{023A2189-8DCF-4D6B-8E19-EE2049E21109}" type="presOf" srcId="{D8BA7254-54D3-4763-91C1-0EBE67488D0A}" destId="{AAB718C6-0BE2-467C-A706-C78FDBCDDC0F}" srcOrd="0" destOrd="0" presId="urn:microsoft.com/office/officeart/2005/8/layout/venn2"/>
    <dgm:cxn modelId="{20AD9A98-AD0F-4710-880A-45A2AA3A10C7}" srcId="{1B36DE59-28F3-49AB-BD39-78C04F9A10AC}" destId="{C917E005-3647-4BED-9C29-E7AF2C0F7FE4}" srcOrd="5" destOrd="0" parTransId="{1CDFAEAE-76C6-496E-A4D6-B345159E6E51}" sibTransId="{463CCA1B-3B09-42BA-BF76-54CCF0BABAD0}"/>
    <dgm:cxn modelId="{2326929A-51CB-4106-871A-D850C101EFAE}" type="presOf" srcId="{DCF8D877-4B94-4003-9587-5A10FC23DA4C}" destId="{3777C47E-1112-4B5A-B548-93BF93492EFE}" srcOrd="0" destOrd="0" presId="urn:microsoft.com/office/officeart/2005/8/layout/venn2"/>
    <dgm:cxn modelId="{F5A584AA-36E2-4A8F-B448-5B39B781C44A}" srcId="{1B36DE59-28F3-49AB-BD39-78C04F9A10AC}" destId="{189CD7BB-7925-4BB9-B724-30A339F508FD}" srcOrd="1" destOrd="0" parTransId="{E08AF103-8452-4AD4-AD8D-A78407F9FB5E}" sibTransId="{E556C8BB-8AAE-4ED0-9ACD-65AC343A4E84}"/>
    <dgm:cxn modelId="{912029AE-2E9C-4A19-AA5F-E3C20E06627B}" type="presOf" srcId="{1B36DE59-28F3-49AB-BD39-78C04F9A10AC}" destId="{F554C0ED-6A9C-4E14-989A-F201741D20CC}" srcOrd="0" destOrd="0" presId="urn:microsoft.com/office/officeart/2005/8/layout/venn2"/>
    <dgm:cxn modelId="{F52A64B4-3703-4023-88E4-6B4066147A52}" type="presOf" srcId="{189CD7BB-7925-4BB9-B724-30A339F508FD}" destId="{14184046-F0EB-436B-8908-A74E77A71368}" srcOrd="1" destOrd="0" presId="urn:microsoft.com/office/officeart/2005/8/layout/venn2"/>
    <dgm:cxn modelId="{B7F7BDB6-45AB-4464-BBEE-C651AB266ECC}" srcId="{1B36DE59-28F3-49AB-BD39-78C04F9A10AC}" destId="{D8BA7254-54D3-4763-91C1-0EBE67488D0A}" srcOrd="2" destOrd="0" parTransId="{660F9727-FCAD-429E-9620-9B859B030690}" sibTransId="{F070C1F5-BDFF-4CA1-87DA-B69C5622EBDD}"/>
    <dgm:cxn modelId="{474FE7C2-A37E-428E-BD32-448E265AEFDC}" type="presOf" srcId="{DCF8D877-4B94-4003-9587-5A10FC23DA4C}" destId="{1212DCC3-F8D9-404C-9475-801F8B471A85}" srcOrd="1" destOrd="0" presId="urn:microsoft.com/office/officeart/2005/8/layout/venn2"/>
    <dgm:cxn modelId="{47D592D6-2BAC-4833-80A1-A3FA0C93951C}" type="presOf" srcId="{D8BA7254-54D3-4763-91C1-0EBE67488D0A}" destId="{6D9334AC-671F-4DF0-B900-22DCE968AF6D}" srcOrd="1" destOrd="0" presId="urn:microsoft.com/office/officeart/2005/8/layout/venn2"/>
    <dgm:cxn modelId="{7FA3FFF7-A422-41DB-939D-CEA9A608C16C}" srcId="{1B36DE59-28F3-49AB-BD39-78C04F9A10AC}" destId="{97DEBF05-2602-4D3E-9EF0-F3893A42E9DB}" srcOrd="4" destOrd="0" parTransId="{B2CD0D70-48CE-4CC8-9092-6F1409564089}" sibTransId="{0CFDECC7-B9E0-4E5A-B1A2-FE53E861631C}"/>
    <dgm:cxn modelId="{07F11067-5C47-4157-A47D-73F2368C340F}" type="presParOf" srcId="{F554C0ED-6A9C-4E14-989A-F201741D20CC}" destId="{DCF47566-5E10-4256-93FE-F850513D18CB}" srcOrd="0" destOrd="0" presId="urn:microsoft.com/office/officeart/2005/8/layout/venn2"/>
    <dgm:cxn modelId="{BE275091-C513-4AA3-A58E-2057C9D26D06}" type="presParOf" srcId="{DCF47566-5E10-4256-93FE-F850513D18CB}" destId="{3777C47E-1112-4B5A-B548-93BF93492EFE}" srcOrd="0" destOrd="0" presId="urn:microsoft.com/office/officeart/2005/8/layout/venn2"/>
    <dgm:cxn modelId="{6A24EC8E-5572-423B-ACA0-F6B4F47DCAD6}" type="presParOf" srcId="{DCF47566-5E10-4256-93FE-F850513D18CB}" destId="{1212DCC3-F8D9-404C-9475-801F8B471A85}" srcOrd="1" destOrd="0" presId="urn:microsoft.com/office/officeart/2005/8/layout/venn2"/>
    <dgm:cxn modelId="{E6D0B788-BC11-49CD-8A3D-8BB6C895AFF8}" type="presParOf" srcId="{F554C0ED-6A9C-4E14-989A-F201741D20CC}" destId="{A86F54D8-5344-4346-BD03-1620AA01DE7A}" srcOrd="1" destOrd="0" presId="urn:microsoft.com/office/officeart/2005/8/layout/venn2"/>
    <dgm:cxn modelId="{88762143-D800-4009-BBBB-C25E98F986BB}" type="presParOf" srcId="{A86F54D8-5344-4346-BD03-1620AA01DE7A}" destId="{4006F6D9-C1B1-4825-B084-726448244357}" srcOrd="0" destOrd="0" presId="urn:microsoft.com/office/officeart/2005/8/layout/venn2"/>
    <dgm:cxn modelId="{86DCFC27-2D3F-46FD-8E48-4DF262612BE5}" type="presParOf" srcId="{A86F54D8-5344-4346-BD03-1620AA01DE7A}" destId="{14184046-F0EB-436B-8908-A74E77A71368}" srcOrd="1" destOrd="0" presId="urn:microsoft.com/office/officeart/2005/8/layout/venn2"/>
    <dgm:cxn modelId="{DA4842C5-68C7-4063-840C-00626C4FFF39}" type="presParOf" srcId="{F554C0ED-6A9C-4E14-989A-F201741D20CC}" destId="{979A3ABA-8CC2-46D2-AE74-916E5B7D5788}" srcOrd="2" destOrd="0" presId="urn:microsoft.com/office/officeart/2005/8/layout/venn2"/>
    <dgm:cxn modelId="{D8E12CE8-91C3-48F1-9AD1-226587812A5B}" type="presParOf" srcId="{979A3ABA-8CC2-46D2-AE74-916E5B7D5788}" destId="{AAB718C6-0BE2-467C-A706-C78FDBCDDC0F}" srcOrd="0" destOrd="0" presId="urn:microsoft.com/office/officeart/2005/8/layout/venn2"/>
    <dgm:cxn modelId="{D50D6D07-4139-48D9-9750-2C7979861712}" type="presParOf" srcId="{979A3ABA-8CC2-46D2-AE74-916E5B7D5788}" destId="{6D9334AC-671F-4DF0-B900-22DCE968AF6D}" srcOrd="1" destOrd="0" presId="urn:microsoft.com/office/officeart/2005/8/layout/venn2"/>
    <dgm:cxn modelId="{561C8A1A-1838-422B-9A6D-B7B7844096C5}" type="presParOf" srcId="{F554C0ED-6A9C-4E14-989A-F201741D20CC}" destId="{DF9C9104-7EA6-4D42-AB55-EED2116F9D0E}" srcOrd="3" destOrd="0" presId="urn:microsoft.com/office/officeart/2005/8/layout/venn2"/>
    <dgm:cxn modelId="{5D530A54-5C53-4957-AEEA-1BEB70515F95}" type="presParOf" srcId="{DF9C9104-7EA6-4D42-AB55-EED2116F9D0E}" destId="{FBEDD2E2-FC64-43A5-BC13-827E312E7E51}" srcOrd="0" destOrd="0" presId="urn:microsoft.com/office/officeart/2005/8/layout/venn2"/>
    <dgm:cxn modelId="{F71B59D2-14AF-489D-9061-A3E35BADFC4A}" type="presParOf" srcId="{DF9C9104-7EA6-4D42-AB55-EED2116F9D0E}" destId="{9A52EA12-64D0-4564-BF22-0A870D48FBB0}" srcOrd="1" destOrd="0" presId="urn:microsoft.com/office/officeart/2005/8/layout/venn2"/>
    <dgm:cxn modelId="{FA8571E5-01F8-4387-9A34-FB7FD5DA5391}" type="presParOf" srcId="{F554C0ED-6A9C-4E14-989A-F201741D20CC}" destId="{8C79B92F-663B-4E6B-B3DC-0E76162614EA}" srcOrd="4" destOrd="0" presId="urn:microsoft.com/office/officeart/2005/8/layout/venn2"/>
    <dgm:cxn modelId="{C3290329-AB44-4236-BF28-A2DC46501AA3}" type="presParOf" srcId="{8C79B92F-663B-4E6B-B3DC-0E76162614EA}" destId="{49F55579-7650-40A8-8F2F-FC44DDA4EB59}" srcOrd="0" destOrd="0" presId="urn:microsoft.com/office/officeart/2005/8/layout/venn2"/>
    <dgm:cxn modelId="{4DEFFD54-72EF-4A4C-99B8-7D3AF8AD1AFD}" type="presParOf" srcId="{8C79B92F-663B-4E6B-B3DC-0E76162614EA}" destId="{7B1233DE-AF81-468D-8AC8-5853BAB4BDED}" srcOrd="1" destOrd="0" presId="urn:microsoft.com/office/officeart/2005/8/layout/venn2"/>
    <dgm:cxn modelId="{28546436-27E1-449B-9122-B67A25104299}" type="presParOf" srcId="{F554C0ED-6A9C-4E14-989A-F201741D20CC}" destId="{9ED64B27-6558-4276-AA00-7B8FB7E6897A}" srcOrd="5" destOrd="0" presId="urn:microsoft.com/office/officeart/2005/8/layout/venn2"/>
    <dgm:cxn modelId="{25D0A397-9C07-4DAD-8B2B-96C036E78B57}" type="presParOf" srcId="{9ED64B27-6558-4276-AA00-7B8FB7E6897A}" destId="{14CA1E4A-85FB-41CF-8FAE-74A7A6D214FD}" srcOrd="0" destOrd="0" presId="urn:microsoft.com/office/officeart/2005/8/layout/venn2"/>
    <dgm:cxn modelId="{1EEDA998-259F-4270-8274-04B91261D8F8}" type="presParOf" srcId="{9ED64B27-6558-4276-AA00-7B8FB7E6897A}" destId="{317B8900-5FE4-4839-BEEF-6AC7428FE799}" srcOrd="1" destOrd="0" presId="urn:microsoft.com/office/officeart/2005/8/layout/venn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B36DE59-28F3-49AB-BD39-78C04F9A10AC}" type="doc">
      <dgm:prSet loTypeId="urn:microsoft.com/office/officeart/2005/8/layout/venn2" loCatId="relationship" qsTypeId="urn:microsoft.com/office/officeart/2005/8/quickstyle/3d2" qsCatId="3D" csTypeId="urn:microsoft.com/office/officeart/2005/8/colors/accent1_3" csCatId="accent1" phldr="1"/>
      <dgm:spPr/>
      <dgm:t>
        <a:bodyPr/>
        <a:lstStyle/>
        <a:p>
          <a:endParaRPr lang="en-GB"/>
        </a:p>
      </dgm:t>
    </dgm:pt>
    <dgm:pt modelId="{189CD7BB-7925-4BB9-B724-30A339F508FD}">
      <dgm:prSet phldrT="[Text]" phldr="0" custT="1"/>
      <dgm:spPr>
        <a:solidFill>
          <a:schemeClr val="tx1">
            <a:lumMod val="75000"/>
          </a:schemeClr>
        </a:solidFill>
      </dgm:spPr>
      <dgm:t>
        <a:bodyPr/>
        <a:lstStyle/>
        <a:p>
          <a:r>
            <a:rPr lang="en-GB" sz="2400" dirty="0"/>
            <a:t>Approach</a:t>
          </a:r>
        </a:p>
      </dgm:t>
    </dgm:pt>
    <dgm:pt modelId="{E08AF103-8452-4AD4-AD8D-A78407F9FB5E}" type="parTrans" cxnId="{F5A584AA-36E2-4A8F-B448-5B39B781C44A}">
      <dgm:prSet/>
      <dgm:spPr/>
      <dgm:t>
        <a:bodyPr/>
        <a:lstStyle/>
        <a:p>
          <a:endParaRPr lang="en-GB"/>
        </a:p>
      </dgm:t>
    </dgm:pt>
    <dgm:pt modelId="{E556C8BB-8AAE-4ED0-9ACD-65AC343A4E84}" type="sibTrans" cxnId="{F5A584AA-36E2-4A8F-B448-5B39B781C44A}">
      <dgm:prSet/>
      <dgm:spPr/>
      <dgm:t>
        <a:bodyPr/>
        <a:lstStyle/>
        <a:p>
          <a:endParaRPr lang="en-GB"/>
        </a:p>
      </dgm:t>
    </dgm:pt>
    <dgm:pt modelId="{D8BA7254-54D3-4763-91C1-0EBE67488D0A}">
      <dgm:prSet phldrT="[Text]" phldr="0" custT="1"/>
      <dgm:spPr>
        <a:solidFill>
          <a:schemeClr val="tx1">
            <a:lumMod val="75000"/>
          </a:schemeClr>
        </a:solidFill>
      </dgm:spPr>
      <dgm:t>
        <a:bodyPr/>
        <a:lstStyle/>
        <a:p>
          <a:r>
            <a:rPr lang="en-GB" sz="2400" dirty="0"/>
            <a:t>Methodology</a:t>
          </a:r>
        </a:p>
      </dgm:t>
    </dgm:pt>
    <dgm:pt modelId="{660F9727-FCAD-429E-9620-9B859B030690}" type="parTrans" cxnId="{B7F7BDB6-45AB-4464-BBEE-C651AB266ECC}">
      <dgm:prSet/>
      <dgm:spPr/>
      <dgm:t>
        <a:bodyPr/>
        <a:lstStyle/>
        <a:p>
          <a:endParaRPr lang="en-GB"/>
        </a:p>
      </dgm:t>
    </dgm:pt>
    <dgm:pt modelId="{F070C1F5-BDFF-4CA1-87DA-B69C5622EBDD}" type="sibTrans" cxnId="{B7F7BDB6-45AB-4464-BBEE-C651AB266ECC}">
      <dgm:prSet/>
      <dgm:spPr/>
      <dgm:t>
        <a:bodyPr/>
        <a:lstStyle/>
        <a:p>
          <a:endParaRPr lang="en-GB"/>
        </a:p>
      </dgm:t>
    </dgm:pt>
    <dgm:pt modelId="{5C34CFFD-79DE-4959-99CA-931E040F1CB4}">
      <dgm:prSet phldrT="[Text]" phldr="0" custT="1"/>
      <dgm:spPr>
        <a:solidFill>
          <a:schemeClr val="tx1">
            <a:lumMod val="75000"/>
          </a:schemeClr>
        </a:solidFill>
      </dgm:spPr>
      <dgm:t>
        <a:bodyPr/>
        <a:lstStyle/>
        <a:p>
          <a:r>
            <a:rPr lang="en-GB" sz="2400" dirty="0"/>
            <a:t>Strategy</a:t>
          </a:r>
        </a:p>
      </dgm:t>
    </dgm:pt>
    <dgm:pt modelId="{CC25ED5D-4317-49D4-9BC1-4D840E5E7987}" type="parTrans" cxnId="{EA9BCD87-B6E6-40E2-BA04-1F1856668CAD}">
      <dgm:prSet/>
      <dgm:spPr/>
      <dgm:t>
        <a:bodyPr/>
        <a:lstStyle/>
        <a:p>
          <a:endParaRPr lang="en-GB"/>
        </a:p>
      </dgm:t>
    </dgm:pt>
    <dgm:pt modelId="{318423B0-357B-429B-92A3-7EEB843F78BC}" type="sibTrans" cxnId="{EA9BCD87-B6E6-40E2-BA04-1F1856668CAD}">
      <dgm:prSet/>
      <dgm:spPr/>
      <dgm:t>
        <a:bodyPr/>
        <a:lstStyle/>
        <a:p>
          <a:endParaRPr lang="en-GB"/>
        </a:p>
      </dgm:t>
    </dgm:pt>
    <dgm:pt modelId="{97DEBF05-2602-4D3E-9EF0-F3893A42E9DB}">
      <dgm:prSet phldrT="[Text]" phldr="0" custT="1"/>
      <dgm:spPr>
        <a:solidFill>
          <a:schemeClr val="tx1">
            <a:lumMod val="75000"/>
          </a:schemeClr>
        </a:solidFill>
      </dgm:spPr>
      <dgm:t>
        <a:bodyPr/>
        <a:lstStyle/>
        <a:p>
          <a:r>
            <a:rPr lang="en-GB" sz="2400" dirty="0"/>
            <a:t>Time Horizon</a:t>
          </a:r>
        </a:p>
      </dgm:t>
    </dgm:pt>
    <dgm:pt modelId="{B2CD0D70-48CE-4CC8-9092-6F1409564089}" type="parTrans" cxnId="{7FA3FFF7-A422-41DB-939D-CEA9A608C16C}">
      <dgm:prSet/>
      <dgm:spPr/>
      <dgm:t>
        <a:bodyPr/>
        <a:lstStyle/>
        <a:p>
          <a:endParaRPr lang="en-GB"/>
        </a:p>
      </dgm:t>
    </dgm:pt>
    <dgm:pt modelId="{0CFDECC7-B9E0-4E5A-B1A2-FE53E861631C}" type="sibTrans" cxnId="{7FA3FFF7-A422-41DB-939D-CEA9A608C16C}">
      <dgm:prSet/>
      <dgm:spPr/>
      <dgm:t>
        <a:bodyPr/>
        <a:lstStyle/>
        <a:p>
          <a:endParaRPr lang="en-GB"/>
        </a:p>
      </dgm:t>
    </dgm:pt>
    <dgm:pt modelId="{C917E005-3647-4BED-9C29-E7AF2C0F7FE4}">
      <dgm:prSet phldrT="[Text]" phldr="0" custT="1"/>
      <dgm:spPr/>
      <dgm:t>
        <a:bodyPr/>
        <a:lstStyle/>
        <a:p>
          <a:r>
            <a:rPr lang="en-GB" sz="2000" dirty="0"/>
            <a:t>Techniques and Procedures</a:t>
          </a:r>
        </a:p>
      </dgm:t>
    </dgm:pt>
    <dgm:pt modelId="{1CDFAEAE-76C6-496E-A4D6-B345159E6E51}" type="parTrans" cxnId="{20AD9A98-AD0F-4710-880A-45A2AA3A10C7}">
      <dgm:prSet/>
      <dgm:spPr/>
      <dgm:t>
        <a:bodyPr/>
        <a:lstStyle/>
        <a:p>
          <a:endParaRPr lang="en-GB"/>
        </a:p>
      </dgm:t>
    </dgm:pt>
    <dgm:pt modelId="{463CCA1B-3B09-42BA-BF76-54CCF0BABAD0}" type="sibTrans" cxnId="{20AD9A98-AD0F-4710-880A-45A2AA3A10C7}">
      <dgm:prSet/>
      <dgm:spPr/>
      <dgm:t>
        <a:bodyPr/>
        <a:lstStyle/>
        <a:p>
          <a:endParaRPr lang="en-GB"/>
        </a:p>
      </dgm:t>
    </dgm:pt>
    <dgm:pt modelId="{DCF8D877-4B94-4003-9587-5A10FC23DA4C}">
      <dgm:prSet phldrT="[Text]" phldr="0" custT="1"/>
      <dgm:spPr>
        <a:solidFill>
          <a:schemeClr val="tx1">
            <a:lumMod val="75000"/>
          </a:schemeClr>
        </a:solidFill>
      </dgm:spPr>
      <dgm:t>
        <a:bodyPr/>
        <a:lstStyle/>
        <a:p>
          <a:r>
            <a:rPr lang="en-GB" sz="2400" dirty="0"/>
            <a:t>Philosophy</a:t>
          </a:r>
        </a:p>
      </dgm:t>
    </dgm:pt>
    <dgm:pt modelId="{ACC43385-5406-4C9C-A520-3D5E47A98E53}" type="sibTrans" cxnId="{44009C2F-C573-4A9B-9415-B88F0ACBDE0A}">
      <dgm:prSet/>
      <dgm:spPr/>
      <dgm:t>
        <a:bodyPr/>
        <a:lstStyle/>
        <a:p>
          <a:endParaRPr lang="en-GB"/>
        </a:p>
      </dgm:t>
    </dgm:pt>
    <dgm:pt modelId="{F3864875-F7D5-40E8-BE23-9F9107E39180}" type="parTrans" cxnId="{44009C2F-C573-4A9B-9415-B88F0ACBDE0A}">
      <dgm:prSet/>
      <dgm:spPr/>
      <dgm:t>
        <a:bodyPr/>
        <a:lstStyle/>
        <a:p>
          <a:endParaRPr lang="en-GB"/>
        </a:p>
      </dgm:t>
    </dgm:pt>
    <dgm:pt modelId="{F554C0ED-6A9C-4E14-989A-F201741D20CC}" type="pres">
      <dgm:prSet presAssocID="{1B36DE59-28F3-49AB-BD39-78C04F9A10AC}" presName="Name0" presStyleCnt="0">
        <dgm:presLayoutVars>
          <dgm:chMax val="7"/>
          <dgm:resizeHandles val="exact"/>
        </dgm:presLayoutVars>
      </dgm:prSet>
      <dgm:spPr/>
    </dgm:pt>
    <dgm:pt modelId="{DCF47566-5E10-4256-93FE-F850513D18CB}" type="pres">
      <dgm:prSet presAssocID="{1B36DE59-28F3-49AB-BD39-78C04F9A10AC}" presName="comp1" presStyleCnt="0"/>
      <dgm:spPr/>
    </dgm:pt>
    <dgm:pt modelId="{3777C47E-1112-4B5A-B548-93BF93492EFE}" type="pres">
      <dgm:prSet presAssocID="{1B36DE59-28F3-49AB-BD39-78C04F9A10AC}" presName="circle1" presStyleLbl="node1" presStyleIdx="0" presStyleCnt="6"/>
      <dgm:spPr/>
    </dgm:pt>
    <dgm:pt modelId="{1212DCC3-F8D9-404C-9475-801F8B471A85}" type="pres">
      <dgm:prSet presAssocID="{1B36DE59-28F3-49AB-BD39-78C04F9A10AC}" presName="c1text" presStyleLbl="node1" presStyleIdx="0" presStyleCnt="6">
        <dgm:presLayoutVars>
          <dgm:bulletEnabled val="1"/>
        </dgm:presLayoutVars>
      </dgm:prSet>
      <dgm:spPr/>
    </dgm:pt>
    <dgm:pt modelId="{A86F54D8-5344-4346-BD03-1620AA01DE7A}" type="pres">
      <dgm:prSet presAssocID="{1B36DE59-28F3-49AB-BD39-78C04F9A10AC}" presName="comp2" presStyleCnt="0"/>
      <dgm:spPr/>
    </dgm:pt>
    <dgm:pt modelId="{4006F6D9-C1B1-4825-B084-726448244357}" type="pres">
      <dgm:prSet presAssocID="{1B36DE59-28F3-49AB-BD39-78C04F9A10AC}" presName="circle2" presStyleLbl="node1" presStyleIdx="1" presStyleCnt="6"/>
      <dgm:spPr/>
    </dgm:pt>
    <dgm:pt modelId="{14184046-F0EB-436B-8908-A74E77A71368}" type="pres">
      <dgm:prSet presAssocID="{1B36DE59-28F3-49AB-BD39-78C04F9A10AC}" presName="c2text" presStyleLbl="node1" presStyleIdx="1" presStyleCnt="6">
        <dgm:presLayoutVars>
          <dgm:bulletEnabled val="1"/>
        </dgm:presLayoutVars>
      </dgm:prSet>
      <dgm:spPr/>
    </dgm:pt>
    <dgm:pt modelId="{979A3ABA-8CC2-46D2-AE74-916E5B7D5788}" type="pres">
      <dgm:prSet presAssocID="{1B36DE59-28F3-49AB-BD39-78C04F9A10AC}" presName="comp3" presStyleCnt="0"/>
      <dgm:spPr/>
    </dgm:pt>
    <dgm:pt modelId="{AAB718C6-0BE2-467C-A706-C78FDBCDDC0F}" type="pres">
      <dgm:prSet presAssocID="{1B36DE59-28F3-49AB-BD39-78C04F9A10AC}" presName="circle3" presStyleLbl="node1" presStyleIdx="2" presStyleCnt="6"/>
      <dgm:spPr/>
    </dgm:pt>
    <dgm:pt modelId="{6D9334AC-671F-4DF0-B900-22DCE968AF6D}" type="pres">
      <dgm:prSet presAssocID="{1B36DE59-28F3-49AB-BD39-78C04F9A10AC}" presName="c3text" presStyleLbl="node1" presStyleIdx="2" presStyleCnt="6">
        <dgm:presLayoutVars>
          <dgm:bulletEnabled val="1"/>
        </dgm:presLayoutVars>
      </dgm:prSet>
      <dgm:spPr/>
    </dgm:pt>
    <dgm:pt modelId="{DF9C9104-7EA6-4D42-AB55-EED2116F9D0E}" type="pres">
      <dgm:prSet presAssocID="{1B36DE59-28F3-49AB-BD39-78C04F9A10AC}" presName="comp4" presStyleCnt="0"/>
      <dgm:spPr/>
    </dgm:pt>
    <dgm:pt modelId="{FBEDD2E2-FC64-43A5-BC13-827E312E7E51}" type="pres">
      <dgm:prSet presAssocID="{1B36DE59-28F3-49AB-BD39-78C04F9A10AC}" presName="circle4" presStyleLbl="node1" presStyleIdx="3" presStyleCnt="6"/>
      <dgm:spPr/>
    </dgm:pt>
    <dgm:pt modelId="{9A52EA12-64D0-4564-BF22-0A870D48FBB0}" type="pres">
      <dgm:prSet presAssocID="{1B36DE59-28F3-49AB-BD39-78C04F9A10AC}" presName="c4text" presStyleLbl="node1" presStyleIdx="3" presStyleCnt="6">
        <dgm:presLayoutVars>
          <dgm:bulletEnabled val="1"/>
        </dgm:presLayoutVars>
      </dgm:prSet>
      <dgm:spPr/>
    </dgm:pt>
    <dgm:pt modelId="{8C79B92F-663B-4E6B-B3DC-0E76162614EA}" type="pres">
      <dgm:prSet presAssocID="{1B36DE59-28F3-49AB-BD39-78C04F9A10AC}" presName="comp5" presStyleCnt="0"/>
      <dgm:spPr/>
    </dgm:pt>
    <dgm:pt modelId="{49F55579-7650-40A8-8F2F-FC44DDA4EB59}" type="pres">
      <dgm:prSet presAssocID="{1B36DE59-28F3-49AB-BD39-78C04F9A10AC}" presName="circle5" presStyleLbl="node1" presStyleIdx="4" presStyleCnt="6"/>
      <dgm:spPr/>
    </dgm:pt>
    <dgm:pt modelId="{7B1233DE-AF81-468D-8AC8-5853BAB4BDED}" type="pres">
      <dgm:prSet presAssocID="{1B36DE59-28F3-49AB-BD39-78C04F9A10AC}" presName="c5text" presStyleLbl="node1" presStyleIdx="4" presStyleCnt="6">
        <dgm:presLayoutVars>
          <dgm:bulletEnabled val="1"/>
        </dgm:presLayoutVars>
      </dgm:prSet>
      <dgm:spPr/>
    </dgm:pt>
    <dgm:pt modelId="{9ED64B27-6558-4276-AA00-7B8FB7E6897A}" type="pres">
      <dgm:prSet presAssocID="{1B36DE59-28F3-49AB-BD39-78C04F9A10AC}" presName="comp6" presStyleCnt="0"/>
      <dgm:spPr/>
    </dgm:pt>
    <dgm:pt modelId="{14CA1E4A-85FB-41CF-8FAE-74A7A6D214FD}" type="pres">
      <dgm:prSet presAssocID="{1B36DE59-28F3-49AB-BD39-78C04F9A10AC}" presName="circle6" presStyleLbl="node1" presStyleIdx="5" presStyleCnt="6" custScaleX="124642" custLinFactNeighborX="0" custLinFactNeighborY="5421"/>
      <dgm:spPr/>
    </dgm:pt>
    <dgm:pt modelId="{317B8900-5FE4-4839-BEEF-6AC7428FE799}" type="pres">
      <dgm:prSet presAssocID="{1B36DE59-28F3-49AB-BD39-78C04F9A10AC}" presName="c6text" presStyleLbl="node1" presStyleIdx="5" presStyleCnt="6">
        <dgm:presLayoutVars>
          <dgm:bulletEnabled val="1"/>
        </dgm:presLayoutVars>
      </dgm:prSet>
      <dgm:spPr/>
    </dgm:pt>
  </dgm:ptLst>
  <dgm:cxnLst>
    <dgm:cxn modelId="{E675C916-49A5-491A-B524-287DF4A2B763}" type="presOf" srcId="{97DEBF05-2602-4D3E-9EF0-F3893A42E9DB}" destId="{49F55579-7650-40A8-8F2F-FC44DDA4EB59}" srcOrd="0" destOrd="0" presId="urn:microsoft.com/office/officeart/2005/8/layout/venn2"/>
    <dgm:cxn modelId="{27BAB917-F109-4DED-8687-E82404E0F2F7}" type="presOf" srcId="{C917E005-3647-4BED-9C29-E7AF2C0F7FE4}" destId="{14CA1E4A-85FB-41CF-8FAE-74A7A6D214FD}" srcOrd="0" destOrd="0" presId="urn:microsoft.com/office/officeart/2005/8/layout/venn2"/>
    <dgm:cxn modelId="{E3AAD91B-0C3D-4671-B3D6-56EED4DE8547}" type="presOf" srcId="{97DEBF05-2602-4D3E-9EF0-F3893A42E9DB}" destId="{7B1233DE-AF81-468D-8AC8-5853BAB4BDED}" srcOrd="1" destOrd="0" presId="urn:microsoft.com/office/officeart/2005/8/layout/venn2"/>
    <dgm:cxn modelId="{E5552B2E-8E98-48C3-B209-50A876A666F1}" type="presOf" srcId="{5C34CFFD-79DE-4959-99CA-931E040F1CB4}" destId="{FBEDD2E2-FC64-43A5-BC13-827E312E7E51}" srcOrd="0" destOrd="0" presId="urn:microsoft.com/office/officeart/2005/8/layout/venn2"/>
    <dgm:cxn modelId="{44009C2F-C573-4A9B-9415-B88F0ACBDE0A}" srcId="{1B36DE59-28F3-49AB-BD39-78C04F9A10AC}" destId="{DCF8D877-4B94-4003-9587-5A10FC23DA4C}" srcOrd="0" destOrd="0" parTransId="{F3864875-F7D5-40E8-BE23-9F9107E39180}" sibTransId="{ACC43385-5406-4C9C-A520-3D5E47A98E53}"/>
    <dgm:cxn modelId="{780A0F30-50CF-4253-ACC1-EBF6A7603A03}" type="presOf" srcId="{189CD7BB-7925-4BB9-B724-30A339F508FD}" destId="{4006F6D9-C1B1-4825-B084-726448244357}" srcOrd="0" destOrd="0" presId="urn:microsoft.com/office/officeart/2005/8/layout/venn2"/>
    <dgm:cxn modelId="{3A999353-65CF-4221-BCE4-AF323BE8A853}" type="presOf" srcId="{5C34CFFD-79DE-4959-99CA-931E040F1CB4}" destId="{9A52EA12-64D0-4564-BF22-0A870D48FBB0}" srcOrd="1" destOrd="0" presId="urn:microsoft.com/office/officeart/2005/8/layout/venn2"/>
    <dgm:cxn modelId="{6823347E-28CD-460B-8378-54BFAB325E24}" type="presOf" srcId="{C917E005-3647-4BED-9C29-E7AF2C0F7FE4}" destId="{317B8900-5FE4-4839-BEEF-6AC7428FE799}" srcOrd="1" destOrd="0" presId="urn:microsoft.com/office/officeart/2005/8/layout/venn2"/>
    <dgm:cxn modelId="{EA9BCD87-B6E6-40E2-BA04-1F1856668CAD}" srcId="{1B36DE59-28F3-49AB-BD39-78C04F9A10AC}" destId="{5C34CFFD-79DE-4959-99CA-931E040F1CB4}" srcOrd="3" destOrd="0" parTransId="{CC25ED5D-4317-49D4-9BC1-4D840E5E7987}" sibTransId="{318423B0-357B-429B-92A3-7EEB843F78BC}"/>
    <dgm:cxn modelId="{023A2189-8DCF-4D6B-8E19-EE2049E21109}" type="presOf" srcId="{D8BA7254-54D3-4763-91C1-0EBE67488D0A}" destId="{AAB718C6-0BE2-467C-A706-C78FDBCDDC0F}" srcOrd="0" destOrd="0" presId="urn:microsoft.com/office/officeart/2005/8/layout/venn2"/>
    <dgm:cxn modelId="{20AD9A98-AD0F-4710-880A-45A2AA3A10C7}" srcId="{1B36DE59-28F3-49AB-BD39-78C04F9A10AC}" destId="{C917E005-3647-4BED-9C29-E7AF2C0F7FE4}" srcOrd="5" destOrd="0" parTransId="{1CDFAEAE-76C6-496E-A4D6-B345159E6E51}" sibTransId="{463CCA1B-3B09-42BA-BF76-54CCF0BABAD0}"/>
    <dgm:cxn modelId="{2326929A-51CB-4106-871A-D850C101EFAE}" type="presOf" srcId="{DCF8D877-4B94-4003-9587-5A10FC23DA4C}" destId="{3777C47E-1112-4B5A-B548-93BF93492EFE}" srcOrd="0" destOrd="0" presId="urn:microsoft.com/office/officeart/2005/8/layout/venn2"/>
    <dgm:cxn modelId="{F5A584AA-36E2-4A8F-B448-5B39B781C44A}" srcId="{1B36DE59-28F3-49AB-BD39-78C04F9A10AC}" destId="{189CD7BB-7925-4BB9-B724-30A339F508FD}" srcOrd="1" destOrd="0" parTransId="{E08AF103-8452-4AD4-AD8D-A78407F9FB5E}" sibTransId="{E556C8BB-8AAE-4ED0-9ACD-65AC343A4E84}"/>
    <dgm:cxn modelId="{912029AE-2E9C-4A19-AA5F-E3C20E06627B}" type="presOf" srcId="{1B36DE59-28F3-49AB-BD39-78C04F9A10AC}" destId="{F554C0ED-6A9C-4E14-989A-F201741D20CC}" srcOrd="0" destOrd="0" presId="urn:microsoft.com/office/officeart/2005/8/layout/venn2"/>
    <dgm:cxn modelId="{F52A64B4-3703-4023-88E4-6B4066147A52}" type="presOf" srcId="{189CD7BB-7925-4BB9-B724-30A339F508FD}" destId="{14184046-F0EB-436B-8908-A74E77A71368}" srcOrd="1" destOrd="0" presId="urn:microsoft.com/office/officeart/2005/8/layout/venn2"/>
    <dgm:cxn modelId="{B7F7BDB6-45AB-4464-BBEE-C651AB266ECC}" srcId="{1B36DE59-28F3-49AB-BD39-78C04F9A10AC}" destId="{D8BA7254-54D3-4763-91C1-0EBE67488D0A}" srcOrd="2" destOrd="0" parTransId="{660F9727-FCAD-429E-9620-9B859B030690}" sibTransId="{F070C1F5-BDFF-4CA1-87DA-B69C5622EBDD}"/>
    <dgm:cxn modelId="{474FE7C2-A37E-428E-BD32-448E265AEFDC}" type="presOf" srcId="{DCF8D877-4B94-4003-9587-5A10FC23DA4C}" destId="{1212DCC3-F8D9-404C-9475-801F8B471A85}" srcOrd="1" destOrd="0" presId="urn:microsoft.com/office/officeart/2005/8/layout/venn2"/>
    <dgm:cxn modelId="{47D592D6-2BAC-4833-80A1-A3FA0C93951C}" type="presOf" srcId="{D8BA7254-54D3-4763-91C1-0EBE67488D0A}" destId="{6D9334AC-671F-4DF0-B900-22DCE968AF6D}" srcOrd="1" destOrd="0" presId="urn:microsoft.com/office/officeart/2005/8/layout/venn2"/>
    <dgm:cxn modelId="{7FA3FFF7-A422-41DB-939D-CEA9A608C16C}" srcId="{1B36DE59-28F3-49AB-BD39-78C04F9A10AC}" destId="{97DEBF05-2602-4D3E-9EF0-F3893A42E9DB}" srcOrd="4" destOrd="0" parTransId="{B2CD0D70-48CE-4CC8-9092-6F1409564089}" sibTransId="{0CFDECC7-B9E0-4E5A-B1A2-FE53E861631C}"/>
    <dgm:cxn modelId="{07F11067-5C47-4157-A47D-73F2368C340F}" type="presParOf" srcId="{F554C0ED-6A9C-4E14-989A-F201741D20CC}" destId="{DCF47566-5E10-4256-93FE-F850513D18CB}" srcOrd="0" destOrd="0" presId="urn:microsoft.com/office/officeart/2005/8/layout/venn2"/>
    <dgm:cxn modelId="{BE275091-C513-4AA3-A58E-2057C9D26D06}" type="presParOf" srcId="{DCF47566-5E10-4256-93FE-F850513D18CB}" destId="{3777C47E-1112-4B5A-B548-93BF93492EFE}" srcOrd="0" destOrd="0" presId="urn:microsoft.com/office/officeart/2005/8/layout/venn2"/>
    <dgm:cxn modelId="{6A24EC8E-5572-423B-ACA0-F6B4F47DCAD6}" type="presParOf" srcId="{DCF47566-5E10-4256-93FE-F850513D18CB}" destId="{1212DCC3-F8D9-404C-9475-801F8B471A85}" srcOrd="1" destOrd="0" presId="urn:microsoft.com/office/officeart/2005/8/layout/venn2"/>
    <dgm:cxn modelId="{E6D0B788-BC11-49CD-8A3D-8BB6C895AFF8}" type="presParOf" srcId="{F554C0ED-6A9C-4E14-989A-F201741D20CC}" destId="{A86F54D8-5344-4346-BD03-1620AA01DE7A}" srcOrd="1" destOrd="0" presId="urn:microsoft.com/office/officeart/2005/8/layout/venn2"/>
    <dgm:cxn modelId="{88762143-D800-4009-BBBB-C25E98F986BB}" type="presParOf" srcId="{A86F54D8-5344-4346-BD03-1620AA01DE7A}" destId="{4006F6D9-C1B1-4825-B084-726448244357}" srcOrd="0" destOrd="0" presId="urn:microsoft.com/office/officeart/2005/8/layout/venn2"/>
    <dgm:cxn modelId="{86DCFC27-2D3F-46FD-8E48-4DF262612BE5}" type="presParOf" srcId="{A86F54D8-5344-4346-BD03-1620AA01DE7A}" destId="{14184046-F0EB-436B-8908-A74E77A71368}" srcOrd="1" destOrd="0" presId="urn:microsoft.com/office/officeart/2005/8/layout/venn2"/>
    <dgm:cxn modelId="{DA4842C5-68C7-4063-840C-00626C4FFF39}" type="presParOf" srcId="{F554C0ED-6A9C-4E14-989A-F201741D20CC}" destId="{979A3ABA-8CC2-46D2-AE74-916E5B7D5788}" srcOrd="2" destOrd="0" presId="urn:microsoft.com/office/officeart/2005/8/layout/venn2"/>
    <dgm:cxn modelId="{D8E12CE8-91C3-48F1-9AD1-226587812A5B}" type="presParOf" srcId="{979A3ABA-8CC2-46D2-AE74-916E5B7D5788}" destId="{AAB718C6-0BE2-467C-A706-C78FDBCDDC0F}" srcOrd="0" destOrd="0" presId="urn:microsoft.com/office/officeart/2005/8/layout/venn2"/>
    <dgm:cxn modelId="{D50D6D07-4139-48D9-9750-2C7979861712}" type="presParOf" srcId="{979A3ABA-8CC2-46D2-AE74-916E5B7D5788}" destId="{6D9334AC-671F-4DF0-B900-22DCE968AF6D}" srcOrd="1" destOrd="0" presId="urn:microsoft.com/office/officeart/2005/8/layout/venn2"/>
    <dgm:cxn modelId="{561C8A1A-1838-422B-9A6D-B7B7844096C5}" type="presParOf" srcId="{F554C0ED-6A9C-4E14-989A-F201741D20CC}" destId="{DF9C9104-7EA6-4D42-AB55-EED2116F9D0E}" srcOrd="3" destOrd="0" presId="urn:microsoft.com/office/officeart/2005/8/layout/venn2"/>
    <dgm:cxn modelId="{5D530A54-5C53-4957-AEEA-1BEB70515F95}" type="presParOf" srcId="{DF9C9104-7EA6-4D42-AB55-EED2116F9D0E}" destId="{FBEDD2E2-FC64-43A5-BC13-827E312E7E51}" srcOrd="0" destOrd="0" presId="urn:microsoft.com/office/officeart/2005/8/layout/venn2"/>
    <dgm:cxn modelId="{F71B59D2-14AF-489D-9061-A3E35BADFC4A}" type="presParOf" srcId="{DF9C9104-7EA6-4D42-AB55-EED2116F9D0E}" destId="{9A52EA12-64D0-4564-BF22-0A870D48FBB0}" srcOrd="1" destOrd="0" presId="urn:microsoft.com/office/officeart/2005/8/layout/venn2"/>
    <dgm:cxn modelId="{FA8571E5-01F8-4387-9A34-FB7FD5DA5391}" type="presParOf" srcId="{F554C0ED-6A9C-4E14-989A-F201741D20CC}" destId="{8C79B92F-663B-4E6B-B3DC-0E76162614EA}" srcOrd="4" destOrd="0" presId="urn:microsoft.com/office/officeart/2005/8/layout/venn2"/>
    <dgm:cxn modelId="{C3290329-AB44-4236-BF28-A2DC46501AA3}" type="presParOf" srcId="{8C79B92F-663B-4E6B-B3DC-0E76162614EA}" destId="{49F55579-7650-40A8-8F2F-FC44DDA4EB59}" srcOrd="0" destOrd="0" presId="urn:microsoft.com/office/officeart/2005/8/layout/venn2"/>
    <dgm:cxn modelId="{4DEFFD54-72EF-4A4C-99B8-7D3AF8AD1AFD}" type="presParOf" srcId="{8C79B92F-663B-4E6B-B3DC-0E76162614EA}" destId="{7B1233DE-AF81-468D-8AC8-5853BAB4BDED}" srcOrd="1" destOrd="0" presId="urn:microsoft.com/office/officeart/2005/8/layout/venn2"/>
    <dgm:cxn modelId="{28546436-27E1-449B-9122-B67A25104299}" type="presParOf" srcId="{F554C0ED-6A9C-4E14-989A-F201741D20CC}" destId="{9ED64B27-6558-4276-AA00-7B8FB7E6897A}" srcOrd="5" destOrd="0" presId="urn:microsoft.com/office/officeart/2005/8/layout/venn2"/>
    <dgm:cxn modelId="{25D0A397-9C07-4DAD-8B2B-96C036E78B57}" type="presParOf" srcId="{9ED64B27-6558-4276-AA00-7B8FB7E6897A}" destId="{14CA1E4A-85FB-41CF-8FAE-74A7A6D214FD}" srcOrd="0" destOrd="0" presId="urn:microsoft.com/office/officeart/2005/8/layout/venn2"/>
    <dgm:cxn modelId="{1EEDA998-259F-4270-8274-04B91261D8F8}" type="presParOf" srcId="{9ED64B27-6558-4276-AA00-7B8FB7E6897A}" destId="{317B8900-5FE4-4839-BEEF-6AC7428FE799}" srcOrd="1" destOrd="0" presId="urn:microsoft.com/office/officeart/2005/8/layout/venn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B36DE59-28F3-49AB-BD39-78C04F9A10AC}" type="doc">
      <dgm:prSet loTypeId="urn:microsoft.com/office/officeart/2005/8/layout/venn2" loCatId="relationship" qsTypeId="urn:microsoft.com/office/officeart/2005/8/quickstyle/3d2" qsCatId="3D" csTypeId="urn:microsoft.com/office/officeart/2005/8/colors/accent1_3" csCatId="accent1" phldr="1"/>
      <dgm:spPr/>
      <dgm:t>
        <a:bodyPr/>
        <a:lstStyle/>
        <a:p>
          <a:endParaRPr lang="en-GB"/>
        </a:p>
      </dgm:t>
    </dgm:pt>
    <dgm:pt modelId="{189CD7BB-7925-4BB9-B724-30A339F508FD}">
      <dgm:prSet phldrT="[Text]" phldr="0" custT="1"/>
      <dgm:spPr>
        <a:solidFill>
          <a:schemeClr val="tx1">
            <a:lumMod val="75000"/>
          </a:schemeClr>
        </a:solidFill>
      </dgm:spPr>
      <dgm:t>
        <a:bodyPr/>
        <a:lstStyle/>
        <a:p>
          <a:r>
            <a:rPr lang="en-GB" sz="2400" dirty="0"/>
            <a:t>Approach</a:t>
          </a:r>
        </a:p>
      </dgm:t>
    </dgm:pt>
    <dgm:pt modelId="{E08AF103-8452-4AD4-AD8D-A78407F9FB5E}" type="parTrans" cxnId="{F5A584AA-36E2-4A8F-B448-5B39B781C44A}">
      <dgm:prSet/>
      <dgm:spPr/>
      <dgm:t>
        <a:bodyPr/>
        <a:lstStyle/>
        <a:p>
          <a:endParaRPr lang="en-GB"/>
        </a:p>
      </dgm:t>
    </dgm:pt>
    <dgm:pt modelId="{E556C8BB-8AAE-4ED0-9ACD-65AC343A4E84}" type="sibTrans" cxnId="{F5A584AA-36E2-4A8F-B448-5B39B781C44A}">
      <dgm:prSet/>
      <dgm:spPr/>
      <dgm:t>
        <a:bodyPr/>
        <a:lstStyle/>
        <a:p>
          <a:endParaRPr lang="en-GB"/>
        </a:p>
      </dgm:t>
    </dgm:pt>
    <dgm:pt modelId="{D8BA7254-54D3-4763-91C1-0EBE67488D0A}">
      <dgm:prSet phldrT="[Text]" phldr="0" custT="1"/>
      <dgm:spPr>
        <a:solidFill>
          <a:schemeClr val="tx1">
            <a:lumMod val="75000"/>
          </a:schemeClr>
        </a:solidFill>
      </dgm:spPr>
      <dgm:t>
        <a:bodyPr/>
        <a:lstStyle/>
        <a:p>
          <a:r>
            <a:rPr lang="en-GB" sz="2400" dirty="0"/>
            <a:t>Methodology</a:t>
          </a:r>
        </a:p>
      </dgm:t>
    </dgm:pt>
    <dgm:pt modelId="{660F9727-FCAD-429E-9620-9B859B030690}" type="parTrans" cxnId="{B7F7BDB6-45AB-4464-BBEE-C651AB266ECC}">
      <dgm:prSet/>
      <dgm:spPr/>
      <dgm:t>
        <a:bodyPr/>
        <a:lstStyle/>
        <a:p>
          <a:endParaRPr lang="en-GB"/>
        </a:p>
      </dgm:t>
    </dgm:pt>
    <dgm:pt modelId="{F070C1F5-BDFF-4CA1-87DA-B69C5622EBDD}" type="sibTrans" cxnId="{B7F7BDB6-45AB-4464-BBEE-C651AB266ECC}">
      <dgm:prSet/>
      <dgm:spPr/>
      <dgm:t>
        <a:bodyPr/>
        <a:lstStyle/>
        <a:p>
          <a:endParaRPr lang="en-GB"/>
        </a:p>
      </dgm:t>
    </dgm:pt>
    <dgm:pt modelId="{5C34CFFD-79DE-4959-99CA-931E040F1CB4}">
      <dgm:prSet phldrT="[Text]" phldr="0" custT="1"/>
      <dgm:spPr>
        <a:solidFill>
          <a:schemeClr val="tx1">
            <a:lumMod val="75000"/>
          </a:schemeClr>
        </a:solidFill>
      </dgm:spPr>
      <dgm:t>
        <a:bodyPr/>
        <a:lstStyle/>
        <a:p>
          <a:r>
            <a:rPr lang="en-GB" sz="2400" dirty="0"/>
            <a:t>Strategy</a:t>
          </a:r>
        </a:p>
      </dgm:t>
    </dgm:pt>
    <dgm:pt modelId="{CC25ED5D-4317-49D4-9BC1-4D840E5E7987}" type="parTrans" cxnId="{EA9BCD87-B6E6-40E2-BA04-1F1856668CAD}">
      <dgm:prSet/>
      <dgm:spPr/>
      <dgm:t>
        <a:bodyPr/>
        <a:lstStyle/>
        <a:p>
          <a:endParaRPr lang="en-GB"/>
        </a:p>
      </dgm:t>
    </dgm:pt>
    <dgm:pt modelId="{318423B0-357B-429B-92A3-7EEB843F78BC}" type="sibTrans" cxnId="{EA9BCD87-B6E6-40E2-BA04-1F1856668CAD}">
      <dgm:prSet/>
      <dgm:spPr/>
      <dgm:t>
        <a:bodyPr/>
        <a:lstStyle/>
        <a:p>
          <a:endParaRPr lang="en-GB"/>
        </a:p>
      </dgm:t>
    </dgm:pt>
    <dgm:pt modelId="{97DEBF05-2602-4D3E-9EF0-F3893A42E9DB}">
      <dgm:prSet phldrT="[Text]" phldr="0" custT="1"/>
      <dgm:spPr>
        <a:solidFill>
          <a:schemeClr val="tx1">
            <a:lumMod val="75000"/>
          </a:schemeClr>
        </a:solidFill>
      </dgm:spPr>
      <dgm:t>
        <a:bodyPr/>
        <a:lstStyle/>
        <a:p>
          <a:r>
            <a:rPr lang="en-GB" sz="2400" dirty="0"/>
            <a:t>Time Horizon</a:t>
          </a:r>
        </a:p>
      </dgm:t>
    </dgm:pt>
    <dgm:pt modelId="{B2CD0D70-48CE-4CC8-9092-6F1409564089}" type="parTrans" cxnId="{7FA3FFF7-A422-41DB-939D-CEA9A608C16C}">
      <dgm:prSet/>
      <dgm:spPr/>
      <dgm:t>
        <a:bodyPr/>
        <a:lstStyle/>
        <a:p>
          <a:endParaRPr lang="en-GB"/>
        </a:p>
      </dgm:t>
    </dgm:pt>
    <dgm:pt modelId="{0CFDECC7-B9E0-4E5A-B1A2-FE53E861631C}" type="sibTrans" cxnId="{7FA3FFF7-A422-41DB-939D-CEA9A608C16C}">
      <dgm:prSet/>
      <dgm:spPr/>
      <dgm:t>
        <a:bodyPr/>
        <a:lstStyle/>
        <a:p>
          <a:endParaRPr lang="en-GB"/>
        </a:p>
      </dgm:t>
    </dgm:pt>
    <dgm:pt modelId="{C917E005-3647-4BED-9C29-E7AF2C0F7FE4}">
      <dgm:prSet phldrT="[Text]" phldr="0" custT="1"/>
      <dgm:spPr/>
      <dgm:t>
        <a:bodyPr/>
        <a:lstStyle/>
        <a:p>
          <a:r>
            <a:rPr lang="en-GB" sz="2000" dirty="0"/>
            <a:t>Techniques and Procedures</a:t>
          </a:r>
        </a:p>
      </dgm:t>
    </dgm:pt>
    <dgm:pt modelId="{1CDFAEAE-76C6-496E-A4D6-B345159E6E51}" type="parTrans" cxnId="{20AD9A98-AD0F-4710-880A-45A2AA3A10C7}">
      <dgm:prSet/>
      <dgm:spPr/>
      <dgm:t>
        <a:bodyPr/>
        <a:lstStyle/>
        <a:p>
          <a:endParaRPr lang="en-GB"/>
        </a:p>
      </dgm:t>
    </dgm:pt>
    <dgm:pt modelId="{463CCA1B-3B09-42BA-BF76-54CCF0BABAD0}" type="sibTrans" cxnId="{20AD9A98-AD0F-4710-880A-45A2AA3A10C7}">
      <dgm:prSet/>
      <dgm:spPr/>
      <dgm:t>
        <a:bodyPr/>
        <a:lstStyle/>
        <a:p>
          <a:endParaRPr lang="en-GB"/>
        </a:p>
      </dgm:t>
    </dgm:pt>
    <dgm:pt modelId="{DCF8D877-4B94-4003-9587-5A10FC23DA4C}">
      <dgm:prSet phldrT="[Text]" phldr="0" custT="1"/>
      <dgm:spPr>
        <a:solidFill>
          <a:schemeClr val="tx1">
            <a:lumMod val="75000"/>
          </a:schemeClr>
        </a:solidFill>
      </dgm:spPr>
      <dgm:t>
        <a:bodyPr/>
        <a:lstStyle/>
        <a:p>
          <a:r>
            <a:rPr lang="en-GB" sz="2400" dirty="0"/>
            <a:t>Philosophy</a:t>
          </a:r>
        </a:p>
      </dgm:t>
    </dgm:pt>
    <dgm:pt modelId="{ACC43385-5406-4C9C-A520-3D5E47A98E53}" type="sibTrans" cxnId="{44009C2F-C573-4A9B-9415-B88F0ACBDE0A}">
      <dgm:prSet/>
      <dgm:spPr/>
      <dgm:t>
        <a:bodyPr/>
        <a:lstStyle/>
        <a:p>
          <a:endParaRPr lang="en-GB"/>
        </a:p>
      </dgm:t>
    </dgm:pt>
    <dgm:pt modelId="{F3864875-F7D5-40E8-BE23-9F9107E39180}" type="parTrans" cxnId="{44009C2F-C573-4A9B-9415-B88F0ACBDE0A}">
      <dgm:prSet/>
      <dgm:spPr/>
      <dgm:t>
        <a:bodyPr/>
        <a:lstStyle/>
        <a:p>
          <a:endParaRPr lang="en-GB"/>
        </a:p>
      </dgm:t>
    </dgm:pt>
    <dgm:pt modelId="{F554C0ED-6A9C-4E14-989A-F201741D20CC}" type="pres">
      <dgm:prSet presAssocID="{1B36DE59-28F3-49AB-BD39-78C04F9A10AC}" presName="Name0" presStyleCnt="0">
        <dgm:presLayoutVars>
          <dgm:chMax val="7"/>
          <dgm:resizeHandles val="exact"/>
        </dgm:presLayoutVars>
      </dgm:prSet>
      <dgm:spPr/>
    </dgm:pt>
    <dgm:pt modelId="{DCF47566-5E10-4256-93FE-F850513D18CB}" type="pres">
      <dgm:prSet presAssocID="{1B36DE59-28F3-49AB-BD39-78C04F9A10AC}" presName="comp1" presStyleCnt="0"/>
      <dgm:spPr/>
    </dgm:pt>
    <dgm:pt modelId="{3777C47E-1112-4B5A-B548-93BF93492EFE}" type="pres">
      <dgm:prSet presAssocID="{1B36DE59-28F3-49AB-BD39-78C04F9A10AC}" presName="circle1" presStyleLbl="node1" presStyleIdx="0" presStyleCnt="6"/>
      <dgm:spPr/>
    </dgm:pt>
    <dgm:pt modelId="{1212DCC3-F8D9-404C-9475-801F8B471A85}" type="pres">
      <dgm:prSet presAssocID="{1B36DE59-28F3-49AB-BD39-78C04F9A10AC}" presName="c1text" presStyleLbl="node1" presStyleIdx="0" presStyleCnt="6">
        <dgm:presLayoutVars>
          <dgm:bulletEnabled val="1"/>
        </dgm:presLayoutVars>
      </dgm:prSet>
      <dgm:spPr/>
    </dgm:pt>
    <dgm:pt modelId="{A86F54D8-5344-4346-BD03-1620AA01DE7A}" type="pres">
      <dgm:prSet presAssocID="{1B36DE59-28F3-49AB-BD39-78C04F9A10AC}" presName="comp2" presStyleCnt="0"/>
      <dgm:spPr/>
    </dgm:pt>
    <dgm:pt modelId="{4006F6D9-C1B1-4825-B084-726448244357}" type="pres">
      <dgm:prSet presAssocID="{1B36DE59-28F3-49AB-BD39-78C04F9A10AC}" presName="circle2" presStyleLbl="node1" presStyleIdx="1" presStyleCnt="6"/>
      <dgm:spPr/>
    </dgm:pt>
    <dgm:pt modelId="{14184046-F0EB-436B-8908-A74E77A71368}" type="pres">
      <dgm:prSet presAssocID="{1B36DE59-28F3-49AB-BD39-78C04F9A10AC}" presName="c2text" presStyleLbl="node1" presStyleIdx="1" presStyleCnt="6">
        <dgm:presLayoutVars>
          <dgm:bulletEnabled val="1"/>
        </dgm:presLayoutVars>
      </dgm:prSet>
      <dgm:spPr/>
    </dgm:pt>
    <dgm:pt modelId="{979A3ABA-8CC2-46D2-AE74-916E5B7D5788}" type="pres">
      <dgm:prSet presAssocID="{1B36DE59-28F3-49AB-BD39-78C04F9A10AC}" presName="comp3" presStyleCnt="0"/>
      <dgm:spPr/>
    </dgm:pt>
    <dgm:pt modelId="{AAB718C6-0BE2-467C-A706-C78FDBCDDC0F}" type="pres">
      <dgm:prSet presAssocID="{1B36DE59-28F3-49AB-BD39-78C04F9A10AC}" presName="circle3" presStyleLbl="node1" presStyleIdx="2" presStyleCnt="6"/>
      <dgm:spPr/>
    </dgm:pt>
    <dgm:pt modelId="{6D9334AC-671F-4DF0-B900-22DCE968AF6D}" type="pres">
      <dgm:prSet presAssocID="{1B36DE59-28F3-49AB-BD39-78C04F9A10AC}" presName="c3text" presStyleLbl="node1" presStyleIdx="2" presStyleCnt="6">
        <dgm:presLayoutVars>
          <dgm:bulletEnabled val="1"/>
        </dgm:presLayoutVars>
      </dgm:prSet>
      <dgm:spPr/>
    </dgm:pt>
    <dgm:pt modelId="{DF9C9104-7EA6-4D42-AB55-EED2116F9D0E}" type="pres">
      <dgm:prSet presAssocID="{1B36DE59-28F3-49AB-BD39-78C04F9A10AC}" presName="comp4" presStyleCnt="0"/>
      <dgm:spPr/>
    </dgm:pt>
    <dgm:pt modelId="{FBEDD2E2-FC64-43A5-BC13-827E312E7E51}" type="pres">
      <dgm:prSet presAssocID="{1B36DE59-28F3-49AB-BD39-78C04F9A10AC}" presName="circle4" presStyleLbl="node1" presStyleIdx="3" presStyleCnt="6"/>
      <dgm:spPr/>
    </dgm:pt>
    <dgm:pt modelId="{9A52EA12-64D0-4564-BF22-0A870D48FBB0}" type="pres">
      <dgm:prSet presAssocID="{1B36DE59-28F3-49AB-BD39-78C04F9A10AC}" presName="c4text" presStyleLbl="node1" presStyleIdx="3" presStyleCnt="6">
        <dgm:presLayoutVars>
          <dgm:bulletEnabled val="1"/>
        </dgm:presLayoutVars>
      </dgm:prSet>
      <dgm:spPr/>
    </dgm:pt>
    <dgm:pt modelId="{8C79B92F-663B-4E6B-B3DC-0E76162614EA}" type="pres">
      <dgm:prSet presAssocID="{1B36DE59-28F3-49AB-BD39-78C04F9A10AC}" presName="comp5" presStyleCnt="0"/>
      <dgm:spPr/>
    </dgm:pt>
    <dgm:pt modelId="{49F55579-7650-40A8-8F2F-FC44DDA4EB59}" type="pres">
      <dgm:prSet presAssocID="{1B36DE59-28F3-49AB-BD39-78C04F9A10AC}" presName="circle5" presStyleLbl="node1" presStyleIdx="4" presStyleCnt="6"/>
      <dgm:spPr/>
    </dgm:pt>
    <dgm:pt modelId="{7B1233DE-AF81-468D-8AC8-5853BAB4BDED}" type="pres">
      <dgm:prSet presAssocID="{1B36DE59-28F3-49AB-BD39-78C04F9A10AC}" presName="c5text" presStyleLbl="node1" presStyleIdx="4" presStyleCnt="6">
        <dgm:presLayoutVars>
          <dgm:bulletEnabled val="1"/>
        </dgm:presLayoutVars>
      </dgm:prSet>
      <dgm:spPr/>
    </dgm:pt>
    <dgm:pt modelId="{9ED64B27-6558-4276-AA00-7B8FB7E6897A}" type="pres">
      <dgm:prSet presAssocID="{1B36DE59-28F3-49AB-BD39-78C04F9A10AC}" presName="comp6" presStyleCnt="0"/>
      <dgm:spPr/>
    </dgm:pt>
    <dgm:pt modelId="{14CA1E4A-85FB-41CF-8FAE-74A7A6D214FD}" type="pres">
      <dgm:prSet presAssocID="{1B36DE59-28F3-49AB-BD39-78C04F9A10AC}" presName="circle6" presStyleLbl="node1" presStyleIdx="5" presStyleCnt="6" custScaleX="124642" custLinFactNeighborX="0" custLinFactNeighborY="5421"/>
      <dgm:spPr/>
    </dgm:pt>
    <dgm:pt modelId="{317B8900-5FE4-4839-BEEF-6AC7428FE799}" type="pres">
      <dgm:prSet presAssocID="{1B36DE59-28F3-49AB-BD39-78C04F9A10AC}" presName="c6text" presStyleLbl="node1" presStyleIdx="5" presStyleCnt="6">
        <dgm:presLayoutVars>
          <dgm:bulletEnabled val="1"/>
        </dgm:presLayoutVars>
      </dgm:prSet>
      <dgm:spPr/>
    </dgm:pt>
  </dgm:ptLst>
  <dgm:cxnLst>
    <dgm:cxn modelId="{E675C916-49A5-491A-B524-287DF4A2B763}" type="presOf" srcId="{97DEBF05-2602-4D3E-9EF0-F3893A42E9DB}" destId="{49F55579-7650-40A8-8F2F-FC44DDA4EB59}" srcOrd="0" destOrd="0" presId="urn:microsoft.com/office/officeart/2005/8/layout/venn2"/>
    <dgm:cxn modelId="{27BAB917-F109-4DED-8687-E82404E0F2F7}" type="presOf" srcId="{C917E005-3647-4BED-9C29-E7AF2C0F7FE4}" destId="{14CA1E4A-85FB-41CF-8FAE-74A7A6D214FD}" srcOrd="0" destOrd="0" presId="urn:microsoft.com/office/officeart/2005/8/layout/venn2"/>
    <dgm:cxn modelId="{E3AAD91B-0C3D-4671-B3D6-56EED4DE8547}" type="presOf" srcId="{97DEBF05-2602-4D3E-9EF0-F3893A42E9DB}" destId="{7B1233DE-AF81-468D-8AC8-5853BAB4BDED}" srcOrd="1" destOrd="0" presId="urn:microsoft.com/office/officeart/2005/8/layout/venn2"/>
    <dgm:cxn modelId="{E5552B2E-8E98-48C3-B209-50A876A666F1}" type="presOf" srcId="{5C34CFFD-79DE-4959-99CA-931E040F1CB4}" destId="{FBEDD2E2-FC64-43A5-BC13-827E312E7E51}" srcOrd="0" destOrd="0" presId="urn:microsoft.com/office/officeart/2005/8/layout/venn2"/>
    <dgm:cxn modelId="{44009C2F-C573-4A9B-9415-B88F0ACBDE0A}" srcId="{1B36DE59-28F3-49AB-BD39-78C04F9A10AC}" destId="{DCF8D877-4B94-4003-9587-5A10FC23DA4C}" srcOrd="0" destOrd="0" parTransId="{F3864875-F7D5-40E8-BE23-9F9107E39180}" sibTransId="{ACC43385-5406-4C9C-A520-3D5E47A98E53}"/>
    <dgm:cxn modelId="{780A0F30-50CF-4253-ACC1-EBF6A7603A03}" type="presOf" srcId="{189CD7BB-7925-4BB9-B724-30A339F508FD}" destId="{4006F6D9-C1B1-4825-B084-726448244357}" srcOrd="0" destOrd="0" presId="urn:microsoft.com/office/officeart/2005/8/layout/venn2"/>
    <dgm:cxn modelId="{3A999353-65CF-4221-BCE4-AF323BE8A853}" type="presOf" srcId="{5C34CFFD-79DE-4959-99CA-931E040F1CB4}" destId="{9A52EA12-64D0-4564-BF22-0A870D48FBB0}" srcOrd="1" destOrd="0" presId="urn:microsoft.com/office/officeart/2005/8/layout/venn2"/>
    <dgm:cxn modelId="{6823347E-28CD-460B-8378-54BFAB325E24}" type="presOf" srcId="{C917E005-3647-4BED-9C29-E7AF2C0F7FE4}" destId="{317B8900-5FE4-4839-BEEF-6AC7428FE799}" srcOrd="1" destOrd="0" presId="urn:microsoft.com/office/officeart/2005/8/layout/venn2"/>
    <dgm:cxn modelId="{EA9BCD87-B6E6-40E2-BA04-1F1856668CAD}" srcId="{1B36DE59-28F3-49AB-BD39-78C04F9A10AC}" destId="{5C34CFFD-79DE-4959-99CA-931E040F1CB4}" srcOrd="3" destOrd="0" parTransId="{CC25ED5D-4317-49D4-9BC1-4D840E5E7987}" sibTransId="{318423B0-357B-429B-92A3-7EEB843F78BC}"/>
    <dgm:cxn modelId="{023A2189-8DCF-4D6B-8E19-EE2049E21109}" type="presOf" srcId="{D8BA7254-54D3-4763-91C1-0EBE67488D0A}" destId="{AAB718C6-0BE2-467C-A706-C78FDBCDDC0F}" srcOrd="0" destOrd="0" presId="urn:microsoft.com/office/officeart/2005/8/layout/venn2"/>
    <dgm:cxn modelId="{20AD9A98-AD0F-4710-880A-45A2AA3A10C7}" srcId="{1B36DE59-28F3-49AB-BD39-78C04F9A10AC}" destId="{C917E005-3647-4BED-9C29-E7AF2C0F7FE4}" srcOrd="5" destOrd="0" parTransId="{1CDFAEAE-76C6-496E-A4D6-B345159E6E51}" sibTransId="{463CCA1B-3B09-42BA-BF76-54CCF0BABAD0}"/>
    <dgm:cxn modelId="{2326929A-51CB-4106-871A-D850C101EFAE}" type="presOf" srcId="{DCF8D877-4B94-4003-9587-5A10FC23DA4C}" destId="{3777C47E-1112-4B5A-B548-93BF93492EFE}" srcOrd="0" destOrd="0" presId="urn:microsoft.com/office/officeart/2005/8/layout/venn2"/>
    <dgm:cxn modelId="{F5A584AA-36E2-4A8F-B448-5B39B781C44A}" srcId="{1B36DE59-28F3-49AB-BD39-78C04F9A10AC}" destId="{189CD7BB-7925-4BB9-B724-30A339F508FD}" srcOrd="1" destOrd="0" parTransId="{E08AF103-8452-4AD4-AD8D-A78407F9FB5E}" sibTransId="{E556C8BB-8AAE-4ED0-9ACD-65AC343A4E84}"/>
    <dgm:cxn modelId="{912029AE-2E9C-4A19-AA5F-E3C20E06627B}" type="presOf" srcId="{1B36DE59-28F3-49AB-BD39-78C04F9A10AC}" destId="{F554C0ED-6A9C-4E14-989A-F201741D20CC}" srcOrd="0" destOrd="0" presId="urn:microsoft.com/office/officeart/2005/8/layout/venn2"/>
    <dgm:cxn modelId="{F52A64B4-3703-4023-88E4-6B4066147A52}" type="presOf" srcId="{189CD7BB-7925-4BB9-B724-30A339F508FD}" destId="{14184046-F0EB-436B-8908-A74E77A71368}" srcOrd="1" destOrd="0" presId="urn:microsoft.com/office/officeart/2005/8/layout/venn2"/>
    <dgm:cxn modelId="{B7F7BDB6-45AB-4464-BBEE-C651AB266ECC}" srcId="{1B36DE59-28F3-49AB-BD39-78C04F9A10AC}" destId="{D8BA7254-54D3-4763-91C1-0EBE67488D0A}" srcOrd="2" destOrd="0" parTransId="{660F9727-FCAD-429E-9620-9B859B030690}" sibTransId="{F070C1F5-BDFF-4CA1-87DA-B69C5622EBDD}"/>
    <dgm:cxn modelId="{474FE7C2-A37E-428E-BD32-448E265AEFDC}" type="presOf" srcId="{DCF8D877-4B94-4003-9587-5A10FC23DA4C}" destId="{1212DCC3-F8D9-404C-9475-801F8B471A85}" srcOrd="1" destOrd="0" presId="urn:microsoft.com/office/officeart/2005/8/layout/venn2"/>
    <dgm:cxn modelId="{47D592D6-2BAC-4833-80A1-A3FA0C93951C}" type="presOf" srcId="{D8BA7254-54D3-4763-91C1-0EBE67488D0A}" destId="{6D9334AC-671F-4DF0-B900-22DCE968AF6D}" srcOrd="1" destOrd="0" presId="urn:microsoft.com/office/officeart/2005/8/layout/venn2"/>
    <dgm:cxn modelId="{7FA3FFF7-A422-41DB-939D-CEA9A608C16C}" srcId="{1B36DE59-28F3-49AB-BD39-78C04F9A10AC}" destId="{97DEBF05-2602-4D3E-9EF0-F3893A42E9DB}" srcOrd="4" destOrd="0" parTransId="{B2CD0D70-48CE-4CC8-9092-6F1409564089}" sibTransId="{0CFDECC7-B9E0-4E5A-B1A2-FE53E861631C}"/>
    <dgm:cxn modelId="{07F11067-5C47-4157-A47D-73F2368C340F}" type="presParOf" srcId="{F554C0ED-6A9C-4E14-989A-F201741D20CC}" destId="{DCF47566-5E10-4256-93FE-F850513D18CB}" srcOrd="0" destOrd="0" presId="urn:microsoft.com/office/officeart/2005/8/layout/venn2"/>
    <dgm:cxn modelId="{BE275091-C513-4AA3-A58E-2057C9D26D06}" type="presParOf" srcId="{DCF47566-5E10-4256-93FE-F850513D18CB}" destId="{3777C47E-1112-4B5A-B548-93BF93492EFE}" srcOrd="0" destOrd="0" presId="urn:microsoft.com/office/officeart/2005/8/layout/venn2"/>
    <dgm:cxn modelId="{6A24EC8E-5572-423B-ACA0-F6B4F47DCAD6}" type="presParOf" srcId="{DCF47566-5E10-4256-93FE-F850513D18CB}" destId="{1212DCC3-F8D9-404C-9475-801F8B471A85}" srcOrd="1" destOrd="0" presId="urn:microsoft.com/office/officeart/2005/8/layout/venn2"/>
    <dgm:cxn modelId="{E6D0B788-BC11-49CD-8A3D-8BB6C895AFF8}" type="presParOf" srcId="{F554C0ED-6A9C-4E14-989A-F201741D20CC}" destId="{A86F54D8-5344-4346-BD03-1620AA01DE7A}" srcOrd="1" destOrd="0" presId="urn:microsoft.com/office/officeart/2005/8/layout/venn2"/>
    <dgm:cxn modelId="{88762143-D800-4009-BBBB-C25E98F986BB}" type="presParOf" srcId="{A86F54D8-5344-4346-BD03-1620AA01DE7A}" destId="{4006F6D9-C1B1-4825-B084-726448244357}" srcOrd="0" destOrd="0" presId="urn:microsoft.com/office/officeart/2005/8/layout/venn2"/>
    <dgm:cxn modelId="{86DCFC27-2D3F-46FD-8E48-4DF262612BE5}" type="presParOf" srcId="{A86F54D8-5344-4346-BD03-1620AA01DE7A}" destId="{14184046-F0EB-436B-8908-A74E77A71368}" srcOrd="1" destOrd="0" presId="urn:microsoft.com/office/officeart/2005/8/layout/venn2"/>
    <dgm:cxn modelId="{DA4842C5-68C7-4063-840C-00626C4FFF39}" type="presParOf" srcId="{F554C0ED-6A9C-4E14-989A-F201741D20CC}" destId="{979A3ABA-8CC2-46D2-AE74-916E5B7D5788}" srcOrd="2" destOrd="0" presId="urn:microsoft.com/office/officeart/2005/8/layout/venn2"/>
    <dgm:cxn modelId="{D8E12CE8-91C3-48F1-9AD1-226587812A5B}" type="presParOf" srcId="{979A3ABA-8CC2-46D2-AE74-916E5B7D5788}" destId="{AAB718C6-0BE2-467C-A706-C78FDBCDDC0F}" srcOrd="0" destOrd="0" presId="urn:microsoft.com/office/officeart/2005/8/layout/venn2"/>
    <dgm:cxn modelId="{D50D6D07-4139-48D9-9750-2C7979861712}" type="presParOf" srcId="{979A3ABA-8CC2-46D2-AE74-916E5B7D5788}" destId="{6D9334AC-671F-4DF0-B900-22DCE968AF6D}" srcOrd="1" destOrd="0" presId="urn:microsoft.com/office/officeart/2005/8/layout/venn2"/>
    <dgm:cxn modelId="{561C8A1A-1838-422B-9A6D-B7B7844096C5}" type="presParOf" srcId="{F554C0ED-6A9C-4E14-989A-F201741D20CC}" destId="{DF9C9104-7EA6-4D42-AB55-EED2116F9D0E}" srcOrd="3" destOrd="0" presId="urn:microsoft.com/office/officeart/2005/8/layout/venn2"/>
    <dgm:cxn modelId="{5D530A54-5C53-4957-AEEA-1BEB70515F95}" type="presParOf" srcId="{DF9C9104-7EA6-4D42-AB55-EED2116F9D0E}" destId="{FBEDD2E2-FC64-43A5-BC13-827E312E7E51}" srcOrd="0" destOrd="0" presId="urn:microsoft.com/office/officeart/2005/8/layout/venn2"/>
    <dgm:cxn modelId="{F71B59D2-14AF-489D-9061-A3E35BADFC4A}" type="presParOf" srcId="{DF9C9104-7EA6-4D42-AB55-EED2116F9D0E}" destId="{9A52EA12-64D0-4564-BF22-0A870D48FBB0}" srcOrd="1" destOrd="0" presId="urn:microsoft.com/office/officeart/2005/8/layout/venn2"/>
    <dgm:cxn modelId="{FA8571E5-01F8-4387-9A34-FB7FD5DA5391}" type="presParOf" srcId="{F554C0ED-6A9C-4E14-989A-F201741D20CC}" destId="{8C79B92F-663B-4E6B-B3DC-0E76162614EA}" srcOrd="4" destOrd="0" presId="urn:microsoft.com/office/officeart/2005/8/layout/venn2"/>
    <dgm:cxn modelId="{C3290329-AB44-4236-BF28-A2DC46501AA3}" type="presParOf" srcId="{8C79B92F-663B-4E6B-B3DC-0E76162614EA}" destId="{49F55579-7650-40A8-8F2F-FC44DDA4EB59}" srcOrd="0" destOrd="0" presId="urn:microsoft.com/office/officeart/2005/8/layout/venn2"/>
    <dgm:cxn modelId="{4DEFFD54-72EF-4A4C-99B8-7D3AF8AD1AFD}" type="presParOf" srcId="{8C79B92F-663B-4E6B-B3DC-0E76162614EA}" destId="{7B1233DE-AF81-468D-8AC8-5853BAB4BDED}" srcOrd="1" destOrd="0" presId="urn:microsoft.com/office/officeart/2005/8/layout/venn2"/>
    <dgm:cxn modelId="{28546436-27E1-449B-9122-B67A25104299}" type="presParOf" srcId="{F554C0ED-6A9C-4E14-989A-F201741D20CC}" destId="{9ED64B27-6558-4276-AA00-7B8FB7E6897A}" srcOrd="5" destOrd="0" presId="urn:microsoft.com/office/officeart/2005/8/layout/venn2"/>
    <dgm:cxn modelId="{25D0A397-9C07-4DAD-8B2B-96C036E78B57}" type="presParOf" srcId="{9ED64B27-6558-4276-AA00-7B8FB7E6897A}" destId="{14CA1E4A-85FB-41CF-8FAE-74A7A6D214FD}" srcOrd="0" destOrd="0" presId="urn:microsoft.com/office/officeart/2005/8/layout/venn2"/>
    <dgm:cxn modelId="{1EEDA998-259F-4270-8274-04B91261D8F8}" type="presParOf" srcId="{9ED64B27-6558-4276-AA00-7B8FB7E6897A}" destId="{317B8900-5FE4-4839-BEEF-6AC7428FE799}" srcOrd="1" destOrd="0" presId="urn:microsoft.com/office/officeart/2005/8/layout/venn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1B36DE59-28F3-49AB-BD39-78C04F9A10AC}" type="doc">
      <dgm:prSet loTypeId="urn:microsoft.com/office/officeart/2005/8/layout/venn2" loCatId="relationship" qsTypeId="urn:microsoft.com/office/officeart/2005/8/quickstyle/3d2" qsCatId="3D" csTypeId="urn:microsoft.com/office/officeart/2005/8/colors/accent1_3" csCatId="accent1" phldr="1"/>
      <dgm:spPr/>
      <dgm:t>
        <a:bodyPr/>
        <a:lstStyle/>
        <a:p>
          <a:endParaRPr lang="en-GB"/>
        </a:p>
      </dgm:t>
    </dgm:pt>
    <dgm:pt modelId="{189CD7BB-7925-4BB9-B724-30A339F508FD}">
      <dgm:prSet phldrT="[Text]" phldr="0" custT="1"/>
      <dgm:spPr>
        <a:solidFill>
          <a:schemeClr val="tx1">
            <a:lumMod val="75000"/>
          </a:schemeClr>
        </a:solidFill>
      </dgm:spPr>
      <dgm:t>
        <a:bodyPr/>
        <a:lstStyle/>
        <a:p>
          <a:r>
            <a:rPr lang="en-GB" sz="2400" dirty="0"/>
            <a:t>Approach</a:t>
          </a:r>
        </a:p>
      </dgm:t>
    </dgm:pt>
    <dgm:pt modelId="{E08AF103-8452-4AD4-AD8D-A78407F9FB5E}" type="parTrans" cxnId="{F5A584AA-36E2-4A8F-B448-5B39B781C44A}">
      <dgm:prSet/>
      <dgm:spPr/>
      <dgm:t>
        <a:bodyPr/>
        <a:lstStyle/>
        <a:p>
          <a:endParaRPr lang="en-GB"/>
        </a:p>
      </dgm:t>
    </dgm:pt>
    <dgm:pt modelId="{E556C8BB-8AAE-4ED0-9ACD-65AC343A4E84}" type="sibTrans" cxnId="{F5A584AA-36E2-4A8F-B448-5B39B781C44A}">
      <dgm:prSet/>
      <dgm:spPr/>
      <dgm:t>
        <a:bodyPr/>
        <a:lstStyle/>
        <a:p>
          <a:endParaRPr lang="en-GB"/>
        </a:p>
      </dgm:t>
    </dgm:pt>
    <dgm:pt modelId="{D8BA7254-54D3-4763-91C1-0EBE67488D0A}">
      <dgm:prSet phldrT="[Text]" phldr="0" custT="1"/>
      <dgm:spPr>
        <a:solidFill>
          <a:schemeClr val="tx1">
            <a:lumMod val="75000"/>
          </a:schemeClr>
        </a:solidFill>
      </dgm:spPr>
      <dgm:t>
        <a:bodyPr/>
        <a:lstStyle/>
        <a:p>
          <a:r>
            <a:rPr lang="en-GB" sz="2400" dirty="0"/>
            <a:t>Methodology</a:t>
          </a:r>
        </a:p>
      </dgm:t>
    </dgm:pt>
    <dgm:pt modelId="{660F9727-FCAD-429E-9620-9B859B030690}" type="parTrans" cxnId="{B7F7BDB6-45AB-4464-BBEE-C651AB266ECC}">
      <dgm:prSet/>
      <dgm:spPr/>
      <dgm:t>
        <a:bodyPr/>
        <a:lstStyle/>
        <a:p>
          <a:endParaRPr lang="en-GB"/>
        </a:p>
      </dgm:t>
    </dgm:pt>
    <dgm:pt modelId="{F070C1F5-BDFF-4CA1-87DA-B69C5622EBDD}" type="sibTrans" cxnId="{B7F7BDB6-45AB-4464-BBEE-C651AB266ECC}">
      <dgm:prSet/>
      <dgm:spPr/>
      <dgm:t>
        <a:bodyPr/>
        <a:lstStyle/>
        <a:p>
          <a:endParaRPr lang="en-GB"/>
        </a:p>
      </dgm:t>
    </dgm:pt>
    <dgm:pt modelId="{5C34CFFD-79DE-4959-99CA-931E040F1CB4}">
      <dgm:prSet phldrT="[Text]" phldr="0" custT="1"/>
      <dgm:spPr>
        <a:solidFill>
          <a:schemeClr val="tx1">
            <a:lumMod val="75000"/>
          </a:schemeClr>
        </a:solidFill>
      </dgm:spPr>
      <dgm:t>
        <a:bodyPr/>
        <a:lstStyle/>
        <a:p>
          <a:r>
            <a:rPr lang="en-GB" sz="2400" dirty="0"/>
            <a:t>Strategy</a:t>
          </a:r>
        </a:p>
      </dgm:t>
    </dgm:pt>
    <dgm:pt modelId="{CC25ED5D-4317-49D4-9BC1-4D840E5E7987}" type="parTrans" cxnId="{EA9BCD87-B6E6-40E2-BA04-1F1856668CAD}">
      <dgm:prSet/>
      <dgm:spPr/>
      <dgm:t>
        <a:bodyPr/>
        <a:lstStyle/>
        <a:p>
          <a:endParaRPr lang="en-GB"/>
        </a:p>
      </dgm:t>
    </dgm:pt>
    <dgm:pt modelId="{318423B0-357B-429B-92A3-7EEB843F78BC}" type="sibTrans" cxnId="{EA9BCD87-B6E6-40E2-BA04-1F1856668CAD}">
      <dgm:prSet/>
      <dgm:spPr/>
      <dgm:t>
        <a:bodyPr/>
        <a:lstStyle/>
        <a:p>
          <a:endParaRPr lang="en-GB"/>
        </a:p>
      </dgm:t>
    </dgm:pt>
    <dgm:pt modelId="{97DEBF05-2602-4D3E-9EF0-F3893A42E9DB}">
      <dgm:prSet phldrT="[Text]" phldr="0" custT="1"/>
      <dgm:spPr>
        <a:solidFill>
          <a:schemeClr val="tx1">
            <a:lumMod val="75000"/>
          </a:schemeClr>
        </a:solidFill>
      </dgm:spPr>
      <dgm:t>
        <a:bodyPr/>
        <a:lstStyle/>
        <a:p>
          <a:r>
            <a:rPr lang="en-GB" sz="2400" dirty="0"/>
            <a:t>Time Horizon</a:t>
          </a:r>
        </a:p>
      </dgm:t>
    </dgm:pt>
    <dgm:pt modelId="{B2CD0D70-48CE-4CC8-9092-6F1409564089}" type="parTrans" cxnId="{7FA3FFF7-A422-41DB-939D-CEA9A608C16C}">
      <dgm:prSet/>
      <dgm:spPr/>
      <dgm:t>
        <a:bodyPr/>
        <a:lstStyle/>
        <a:p>
          <a:endParaRPr lang="en-GB"/>
        </a:p>
      </dgm:t>
    </dgm:pt>
    <dgm:pt modelId="{0CFDECC7-B9E0-4E5A-B1A2-FE53E861631C}" type="sibTrans" cxnId="{7FA3FFF7-A422-41DB-939D-CEA9A608C16C}">
      <dgm:prSet/>
      <dgm:spPr/>
      <dgm:t>
        <a:bodyPr/>
        <a:lstStyle/>
        <a:p>
          <a:endParaRPr lang="en-GB"/>
        </a:p>
      </dgm:t>
    </dgm:pt>
    <dgm:pt modelId="{C917E005-3647-4BED-9C29-E7AF2C0F7FE4}">
      <dgm:prSet phldrT="[Text]" phldr="0" custT="1"/>
      <dgm:spPr/>
      <dgm:t>
        <a:bodyPr/>
        <a:lstStyle/>
        <a:p>
          <a:r>
            <a:rPr lang="en-GB" sz="2000" dirty="0"/>
            <a:t>Techniques and Procedures</a:t>
          </a:r>
        </a:p>
      </dgm:t>
    </dgm:pt>
    <dgm:pt modelId="{1CDFAEAE-76C6-496E-A4D6-B345159E6E51}" type="parTrans" cxnId="{20AD9A98-AD0F-4710-880A-45A2AA3A10C7}">
      <dgm:prSet/>
      <dgm:spPr/>
      <dgm:t>
        <a:bodyPr/>
        <a:lstStyle/>
        <a:p>
          <a:endParaRPr lang="en-GB"/>
        </a:p>
      </dgm:t>
    </dgm:pt>
    <dgm:pt modelId="{463CCA1B-3B09-42BA-BF76-54CCF0BABAD0}" type="sibTrans" cxnId="{20AD9A98-AD0F-4710-880A-45A2AA3A10C7}">
      <dgm:prSet/>
      <dgm:spPr/>
      <dgm:t>
        <a:bodyPr/>
        <a:lstStyle/>
        <a:p>
          <a:endParaRPr lang="en-GB"/>
        </a:p>
      </dgm:t>
    </dgm:pt>
    <dgm:pt modelId="{DCF8D877-4B94-4003-9587-5A10FC23DA4C}">
      <dgm:prSet phldrT="[Text]" phldr="0" custT="1"/>
      <dgm:spPr>
        <a:solidFill>
          <a:schemeClr val="tx1">
            <a:lumMod val="75000"/>
          </a:schemeClr>
        </a:solidFill>
      </dgm:spPr>
      <dgm:t>
        <a:bodyPr/>
        <a:lstStyle/>
        <a:p>
          <a:r>
            <a:rPr lang="en-GB" sz="2400" dirty="0"/>
            <a:t>Philosophy</a:t>
          </a:r>
        </a:p>
      </dgm:t>
    </dgm:pt>
    <dgm:pt modelId="{ACC43385-5406-4C9C-A520-3D5E47A98E53}" type="sibTrans" cxnId="{44009C2F-C573-4A9B-9415-B88F0ACBDE0A}">
      <dgm:prSet/>
      <dgm:spPr/>
      <dgm:t>
        <a:bodyPr/>
        <a:lstStyle/>
        <a:p>
          <a:endParaRPr lang="en-GB"/>
        </a:p>
      </dgm:t>
    </dgm:pt>
    <dgm:pt modelId="{F3864875-F7D5-40E8-BE23-9F9107E39180}" type="parTrans" cxnId="{44009C2F-C573-4A9B-9415-B88F0ACBDE0A}">
      <dgm:prSet/>
      <dgm:spPr/>
      <dgm:t>
        <a:bodyPr/>
        <a:lstStyle/>
        <a:p>
          <a:endParaRPr lang="en-GB"/>
        </a:p>
      </dgm:t>
    </dgm:pt>
    <dgm:pt modelId="{F554C0ED-6A9C-4E14-989A-F201741D20CC}" type="pres">
      <dgm:prSet presAssocID="{1B36DE59-28F3-49AB-BD39-78C04F9A10AC}" presName="Name0" presStyleCnt="0">
        <dgm:presLayoutVars>
          <dgm:chMax val="7"/>
          <dgm:resizeHandles val="exact"/>
        </dgm:presLayoutVars>
      </dgm:prSet>
      <dgm:spPr/>
    </dgm:pt>
    <dgm:pt modelId="{DCF47566-5E10-4256-93FE-F850513D18CB}" type="pres">
      <dgm:prSet presAssocID="{1B36DE59-28F3-49AB-BD39-78C04F9A10AC}" presName="comp1" presStyleCnt="0"/>
      <dgm:spPr/>
    </dgm:pt>
    <dgm:pt modelId="{3777C47E-1112-4B5A-B548-93BF93492EFE}" type="pres">
      <dgm:prSet presAssocID="{1B36DE59-28F3-49AB-BD39-78C04F9A10AC}" presName="circle1" presStyleLbl="node1" presStyleIdx="0" presStyleCnt="6"/>
      <dgm:spPr/>
    </dgm:pt>
    <dgm:pt modelId="{1212DCC3-F8D9-404C-9475-801F8B471A85}" type="pres">
      <dgm:prSet presAssocID="{1B36DE59-28F3-49AB-BD39-78C04F9A10AC}" presName="c1text" presStyleLbl="node1" presStyleIdx="0" presStyleCnt="6">
        <dgm:presLayoutVars>
          <dgm:bulletEnabled val="1"/>
        </dgm:presLayoutVars>
      </dgm:prSet>
      <dgm:spPr/>
    </dgm:pt>
    <dgm:pt modelId="{A86F54D8-5344-4346-BD03-1620AA01DE7A}" type="pres">
      <dgm:prSet presAssocID="{1B36DE59-28F3-49AB-BD39-78C04F9A10AC}" presName="comp2" presStyleCnt="0"/>
      <dgm:spPr/>
    </dgm:pt>
    <dgm:pt modelId="{4006F6D9-C1B1-4825-B084-726448244357}" type="pres">
      <dgm:prSet presAssocID="{1B36DE59-28F3-49AB-BD39-78C04F9A10AC}" presName="circle2" presStyleLbl="node1" presStyleIdx="1" presStyleCnt="6"/>
      <dgm:spPr/>
    </dgm:pt>
    <dgm:pt modelId="{14184046-F0EB-436B-8908-A74E77A71368}" type="pres">
      <dgm:prSet presAssocID="{1B36DE59-28F3-49AB-BD39-78C04F9A10AC}" presName="c2text" presStyleLbl="node1" presStyleIdx="1" presStyleCnt="6">
        <dgm:presLayoutVars>
          <dgm:bulletEnabled val="1"/>
        </dgm:presLayoutVars>
      </dgm:prSet>
      <dgm:spPr/>
    </dgm:pt>
    <dgm:pt modelId="{979A3ABA-8CC2-46D2-AE74-916E5B7D5788}" type="pres">
      <dgm:prSet presAssocID="{1B36DE59-28F3-49AB-BD39-78C04F9A10AC}" presName="comp3" presStyleCnt="0"/>
      <dgm:spPr/>
    </dgm:pt>
    <dgm:pt modelId="{AAB718C6-0BE2-467C-A706-C78FDBCDDC0F}" type="pres">
      <dgm:prSet presAssocID="{1B36DE59-28F3-49AB-BD39-78C04F9A10AC}" presName="circle3" presStyleLbl="node1" presStyleIdx="2" presStyleCnt="6"/>
      <dgm:spPr/>
    </dgm:pt>
    <dgm:pt modelId="{6D9334AC-671F-4DF0-B900-22DCE968AF6D}" type="pres">
      <dgm:prSet presAssocID="{1B36DE59-28F3-49AB-BD39-78C04F9A10AC}" presName="c3text" presStyleLbl="node1" presStyleIdx="2" presStyleCnt="6">
        <dgm:presLayoutVars>
          <dgm:bulletEnabled val="1"/>
        </dgm:presLayoutVars>
      </dgm:prSet>
      <dgm:spPr/>
    </dgm:pt>
    <dgm:pt modelId="{DF9C9104-7EA6-4D42-AB55-EED2116F9D0E}" type="pres">
      <dgm:prSet presAssocID="{1B36DE59-28F3-49AB-BD39-78C04F9A10AC}" presName="comp4" presStyleCnt="0"/>
      <dgm:spPr/>
    </dgm:pt>
    <dgm:pt modelId="{FBEDD2E2-FC64-43A5-BC13-827E312E7E51}" type="pres">
      <dgm:prSet presAssocID="{1B36DE59-28F3-49AB-BD39-78C04F9A10AC}" presName="circle4" presStyleLbl="node1" presStyleIdx="3" presStyleCnt="6"/>
      <dgm:spPr/>
    </dgm:pt>
    <dgm:pt modelId="{9A52EA12-64D0-4564-BF22-0A870D48FBB0}" type="pres">
      <dgm:prSet presAssocID="{1B36DE59-28F3-49AB-BD39-78C04F9A10AC}" presName="c4text" presStyleLbl="node1" presStyleIdx="3" presStyleCnt="6">
        <dgm:presLayoutVars>
          <dgm:bulletEnabled val="1"/>
        </dgm:presLayoutVars>
      </dgm:prSet>
      <dgm:spPr/>
    </dgm:pt>
    <dgm:pt modelId="{8C79B92F-663B-4E6B-B3DC-0E76162614EA}" type="pres">
      <dgm:prSet presAssocID="{1B36DE59-28F3-49AB-BD39-78C04F9A10AC}" presName="comp5" presStyleCnt="0"/>
      <dgm:spPr/>
    </dgm:pt>
    <dgm:pt modelId="{49F55579-7650-40A8-8F2F-FC44DDA4EB59}" type="pres">
      <dgm:prSet presAssocID="{1B36DE59-28F3-49AB-BD39-78C04F9A10AC}" presName="circle5" presStyleLbl="node1" presStyleIdx="4" presStyleCnt="6"/>
      <dgm:spPr/>
    </dgm:pt>
    <dgm:pt modelId="{7B1233DE-AF81-468D-8AC8-5853BAB4BDED}" type="pres">
      <dgm:prSet presAssocID="{1B36DE59-28F3-49AB-BD39-78C04F9A10AC}" presName="c5text" presStyleLbl="node1" presStyleIdx="4" presStyleCnt="6">
        <dgm:presLayoutVars>
          <dgm:bulletEnabled val="1"/>
        </dgm:presLayoutVars>
      </dgm:prSet>
      <dgm:spPr/>
    </dgm:pt>
    <dgm:pt modelId="{9ED64B27-6558-4276-AA00-7B8FB7E6897A}" type="pres">
      <dgm:prSet presAssocID="{1B36DE59-28F3-49AB-BD39-78C04F9A10AC}" presName="comp6" presStyleCnt="0"/>
      <dgm:spPr/>
    </dgm:pt>
    <dgm:pt modelId="{14CA1E4A-85FB-41CF-8FAE-74A7A6D214FD}" type="pres">
      <dgm:prSet presAssocID="{1B36DE59-28F3-49AB-BD39-78C04F9A10AC}" presName="circle6" presStyleLbl="node1" presStyleIdx="5" presStyleCnt="6" custScaleX="124642" custLinFactNeighborX="0" custLinFactNeighborY="5421"/>
      <dgm:spPr/>
    </dgm:pt>
    <dgm:pt modelId="{317B8900-5FE4-4839-BEEF-6AC7428FE799}" type="pres">
      <dgm:prSet presAssocID="{1B36DE59-28F3-49AB-BD39-78C04F9A10AC}" presName="c6text" presStyleLbl="node1" presStyleIdx="5" presStyleCnt="6">
        <dgm:presLayoutVars>
          <dgm:bulletEnabled val="1"/>
        </dgm:presLayoutVars>
      </dgm:prSet>
      <dgm:spPr/>
    </dgm:pt>
  </dgm:ptLst>
  <dgm:cxnLst>
    <dgm:cxn modelId="{E675C916-49A5-491A-B524-287DF4A2B763}" type="presOf" srcId="{97DEBF05-2602-4D3E-9EF0-F3893A42E9DB}" destId="{49F55579-7650-40A8-8F2F-FC44DDA4EB59}" srcOrd="0" destOrd="0" presId="urn:microsoft.com/office/officeart/2005/8/layout/venn2"/>
    <dgm:cxn modelId="{27BAB917-F109-4DED-8687-E82404E0F2F7}" type="presOf" srcId="{C917E005-3647-4BED-9C29-E7AF2C0F7FE4}" destId="{14CA1E4A-85FB-41CF-8FAE-74A7A6D214FD}" srcOrd="0" destOrd="0" presId="urn:microsoft.com/office/officeart/2005/8/layout/venn2"/>
    <dgm:cxn modelId="{E3AAD91B-0C3D-4671-B3D6-56EED4DE8547}" type="presOf" srcId="{97DEBF05-2602-4D3E-9EF0-F3893A42E9DB}" destId="{7B1233DE-AF81-468D-8AC8-5853BAB4BDED}" srcOrd="1" destOrd="0" presId="urn:microsoft.com/office/officeart/2005/8/layout/venn2"/>
    <dgm:cxn modelId="{E5552B2E-8E98-48C3-B209-50A876A666F1}" type="presOf" srcId="{5C34CFFD-79DE-4959-99CA-931E040F1CB4}" destId="{FBEDD2E2-FC64-43A5-BC13-827E312E7E51}" srcOrd="0" destOrd="0" presId="urn:microsoft.com/office/officeart/2005/8/layout/venn2"/>
    <dgm:cxn modelId="{44009C2F-C573-4A9B-9415-B88F0ACBDE0A}" srcId="{1B36DE59-28F3-49AB-BD39-78C04F9A10AC}" destId="{DCF8D877-4B94-4003-9587-5A10FC23DA4C}" srcOrd="0" destOrd="0" parTransId="{F3864875-F7D5-40E8-BE23-9F9107E39180}" sibTransId="{ACC43385-5406-4C9C-A520-3D5E47A98E53}"/>
    <dgm:cxn modelId="{780A0F30-50CF-4253-ACC1-EBF6A7603A03}" type="presOf" srcId="{189CD7BB-7925-4BB9-B724-30A339F508FD}" destId="{4006F6D9-C1B1-4825-B084-726448244357}" srcOrd="0" destOrd="0" presId="urn:microsoft.com/office/officeart/2005/8/layout/venn2"/>
    <dgm:cxn modelId="{3A999353-65CF-4221-BCE4-AF323BE8A853}" type="presOf" srcId="{5C34CFFD-79DE-4959-99CA-931E040F1CB4}" destId="{9A52EA12-64D0-4564-BF22-0A870D48FBB0}" srcOrd="1" destOrd="0" presId="urn:microsoft.com/office/officeart/2005/8/layout/venn2"/>
    <dgm:cxn modelId="{6823347E-28CD-460B-8378-54BFAB325E24}" type="presOf" srcId="{C917E005-3647-4BED-9C29-E7AF2C0F7FE4}" destId="{317B8900-5FE4-4839-BEEF-6AC7428FE799}" srcOrd="1" destOrd="0" presId="urn:microsoft.com/office/officeart/2005/8/layout/venn2"/>
    <dgm:cxn modelId="{EA9BCD87-B6E6-40E2-BA04-1F1856668CAD}" srcId="{1B36DE59-28F3-49AB-BD39-78C04F9A10AC}" destId="{5C34CFFD-79DE-4959-99CA-931E040F1CB4}" srcOrd="3" destOrd="0" parTransId="{CC25ED5D-4317-49D4-9BC1-4D840E5E7987}" sibTransId="{318423B0-357B-429B-92A3-7EEB843F78BC}"/>
    <dgm:cxn modelId="{023A2189-8DCF-4D6B-8E19-EE2049E21109}" type="presOf" srcId="{D8BA7254-54D3-4763-91C1-0EBE67488D0A}" destId="{AAB718C6-0BE2-467C-A706-C78FDBCDDC0F}" srcOrd="0" destOrd="0" presId="urn:microsoft.com/office/officeart/2005/8/layout/venn2"/>
    <dgm:cxn modelId="{20AD9A98-AD0F-4710-880A-45A2AA3A10C7}" srcId="{1B36DE59-28F3-49AB-BD39-78C04F9A10AC}" destId="{C917E005-3647-4BED-9C29-E7AF2C0F7FE4}" srcOrd="5" destOrd="0" parTransId="{1CDFAEAE-76C6-496E-A4D6-B345159E6E51}" sibTransId="{463CCA1B-3B09-42BA-BF76-54CCF0BABAD0}"/>
    <dgm:cxn modelId="{2326929A-51CB-4106-871A-D850C101EFAE}" type="presOf" srcId="{DCF8D877-4B94-4003-9587-5A10FC23DA4C}" destId="{3777C47E-1112-4B5A-B548-93BF93492EFE}" srcOrd="0" destOrd="0" presId="urn:microsoft.com/office/officeart/2005/8/layout/venn2"/>
    <dgm:cxn modelId="{F5A584AA-36E2-4A8F-B448-5B39B781C44A}" srcId="{1B36DE59-28F3-49AB-BD39-78C04F9A10AC}" destId="{189CD7BB-7925-4BB9-B724-30A339F508FD}" srcOrd="1" destOrd="0" parTransId="{E08AF103-8452-4AD4-AD8D-A78407F9FB5E}" sibTransId="{E556C8BB-8AAE-4ED0-9ACD-65AC343A4E84}"/>
    <dgm:cxn modelId="{912029AE-2E9C-4A19-AA5F-E3C20E06627B}" type="presOf" srcId="{1B36DE59-28F3-49AB-BD39-78C04F9A10AC}" destId="{F554C0ED-6A9C-4E14-989A-F201741D20CC}" srcOrd="0" destOrd="0" presId="urn:microsoft.com/office/officeart/2005/8/layout/venn2"/>
    <dgm:cxn modelId="{F52A64B4-3703-4023-88E4-6B4066147A52}" type="presOf" srcId="{189CD7BB-7925-4BB9-B724-30A339F508FD}" destId="{14184046-F0EB-436B-8908-A74E77A71368}" srcOrd="1" destOrd="0" presId="urn:microsoft.com/office/officeart/2005/8/layout/venn2"/>
    <dgm:cxn modelId="{B7F7BDB6-45AB-4464-BBEE-C651AB266ECC}" srcId="{1B36DE59-28F3-49AB-BD39-78C04F9A10AC}" destId="{D8BA7254-54D3-4763-91C1-0EBE67488D0A}" srcOrd="2" destOrd="0" parTransId="{660F9727-FCAD-429E-9620-9B859B030690}" sibTransId="{F070C1F5-BDFF-4CA1-87DA-B69C5622EBDD}"/>
    <dgm:cxn modelId="{474FE7C2-A37E-428E-BD32-448E265AEFDC}" type="presOf" srcId="{DCF8D877-4B94-4003-9587-5A10FC23DA4C}" destId="{1212DCC3-F8D9-404C-9475-801F8B471A85}" srcOrd="1" destOrd="0" presId="urn:microsoft.com/office/officeart/2005/8/layout/venn2"/>
    <dgm:cxn modelId="{47D592D6-2BAC-4833-80A1-A3FA0C93951C}" type="presOf" srcId="{D8BA7254-54D3-4763-91C1-0EBE67488D0A}" destId="{6D9334AC-671F-4DF0-B900-22DCE968AF6D}" srcOrd="1" destOrd="0" presId="urn:microsoft.com/office/officeart/2005/8/layout/venn2"/>
    <dgm:cxn modelId="{7FA3FFF7-A422-41DB-939D-CEA9A608C16C}" srcId="{1B36DE59-28F3-49AB-BD39-78C04F9A10AC}" destId="{97DEBF05-2602-4D3E-9EF0-F3893A42E9DB}" srcOrd="4" destOrd="0" parTransId="{B2CD0D70-48CE-4CC8-9092-6F1409564089}" sibTransId="{0CFDECC7-B9E0-4E5A-B1A2-FE53E861631C}"/>
    <dgm:cxn modelId="{07F11067-5C47-4157-A47D-73F2368C340F}" type="presParOf" srcId="{F554C0ED-6A9C-4E14-989A-F201741D20CC}" destId="{DCF47566-5E10-4256-93FE-F850513D18CB}" srcOrd="0" destOrd="0" presId="urn:microsoft.com/office/officeart/2005/8/layout/venn2"/>
    <dgm:cxn modelId="{BE275091-C513-4AA3-A58E-2057C9D26D06}" type="presParOf" srcId="{DCF47566-5E10-4256-93FE-F850513D18CB}" destId="{3777C47E-1112-4B5A-B548-93BF93492EFE}" srcOrd="0" destOrd="0" presId="urn:microsoft.com/office/officeart/2005/8/layout/venn2"/>
    <dgm:cxn modelId="{6A24EC8E-5572-423B-ACA0-F6B4F47DCAD6}" type="presParOf" srcId="{DCF47566-5E10-4256-93FE-F850513D18CB}" destId="{1212DCC3-F8D9-404C-9475-801F8B471A85}" srcOrd="1" destOrd="0" presId="urn:microsoft.com/office/officeart/2005/8/layout/venn2"/>
    <dgm:cxn modelId="{E6D0B788-BC11-49CD-8A3D-8BB6C895AFF8}" type="presParOf" srcId="{F554C0ED-6A9C-4E14-989A-F201741D20CC}" destId="{A86F54D8-5344-4346-BD03-1620AA01DE7A}" srcOrd="1" destOrd="0" presId="urn:microsoft.com/office/officeart/2005/8/layout/venn2"/>
    <dgm:cxn modelId="{88762143-D800-4009-BBBB-C25E98F986BB}" type="presParOf" srcId="{A86F54D8-5344-4346-BD03-1620AA01DE7A}" destId="{4006F6D9-C1B1-4825-B084-726448244357}" srcOrd="0" destOrd="0" presId="urn:microsoft.com/office/officeart/2005/8/layout/venn2"/>
    <dgm:cxn modelId="{86DCFC27-2D3F-46FD-8E48-4DF262612BE5}" type="presParOf" srcId="{A86F54D8-5344-4346-BD03-1620AA01DE7A}" destId="{14184046-F0EB-436B-8908-A74E77A71368}" srcOrd="1" destOrd="0" presId="urn:microsoft.com/office/officeart/2005/8/layout/venn2"/>
    <dgm:cxn modelId="{DA4842C5-68C7-4063-840C-00626C4FFF39}" type="presParOf" srcId="{F554C0ED-6A9C-4E14-989A-F201741D20CC}" destId="{979A3ABA-8CC2-46D2-AE74-916E5B7D5788}" srcOrd="2" destOrd="0" presId="urn:microsoft.com/office/officeart/2005/8/layout/venn2"/>
    <dgm:cxn modelId="{D8E12CE8-91C3-48F1-9AD1-226587812A5B}" type="presParOf" srcId="{979A3ABA-8CC2-46D2-AE74-916E5B7D5788}" destId="{AAB718C6-0BE2-467C-A706-C78FDBCDDC0F}" srcOrd="0" destOrd="0" presId="urn:microsoft.com/office/officeart/2005/8/layout/venn2"/>
    <dgm:cxn modelId="{D50D6D07-4139-48D9-9750-2C7979861712}" type="presParOf" srcId="{979A3ABA-8CC2-46D2-AE74-916E5B7D5788}" destId="{6D9334AC-671F-4DF0-B900-22DCE968AF6D}" srcOrd="1" destOrd="0" presId="urn:microsoft.com/office/officeart/2005/8/layout/venn2"/>
    <dgm:cxn modelId="{561C8A1A-1838-422B-9A6D-B7B7844096C5}" type="presParOf" srcId="{F554C0ED-6A9C-4E14-989A-F201741D20CC}" destId="{DF9C9104-7EA6-4D42-AB55-EED2116F9D0E}" srcOrd="3" destOrd="0" presId="urn:microsoft.com/office/officeart/2005/8/layout/venn2"/>
    <dgm:cxn modelId="{5D530A54-5C53-4957-AEEA-1BEB70515F95}" type="presParOf" srcId="{DF9C9104-7EA6-4D42-AB55-EED2116F9D0E}" destId="{FBEDD2E2-FC64-43A5-BC13-827E312E7E51}" srcOrd="0" destOrd="0" presId="urn:microsoft.com/office/officeart/2005/8/layout/venn2"/>
    <dgm:cxn modelId="{F71B59D2-14AF-489D-9061-A3E35BADFC4A}" type="presParOf" srcId="{DF9C9104-7EA6-4D42-AB55-EED2116F9D0E}" destId="{9A52EA12-64D0-4564-BF22-0A870D48FBB0}" srcOrd="1" destOrd="0" presId="urn:microsoft.com/office/officeart/2005/8/layout/venn2"/>
    <dgm:cxn modelId="{FA8571E5-01F8-4387-9A34-FB7FD5DA5391}" type="presParOf" srcId="{F554C0ED-6A9C-4E14-989A-F201741D20CC}" destId="{8C79B92F-663B-4E6B-B3DC-0E76162614EA}" srcOrd="4" destOrd="0" presId="urn:microsoft.com/office/officeart/2005/8/layout/venn2"/>
    <dgm:cxn modelId="{C3290329-AB44-4236-BF28-A2DC46501AA3}" type="presParOf" srcId="{8C79B92F-663B-4E6B-B3DC-0E76162614EA}" destId="{49F55579-7650-40A8-8F2F-FC44DDA4EB59}" srcOrd="0" destOrd="0" presId="urn:microsoft.com/office/officeart/2005/8/layout/venn2"/>
    <dgm:cxn modelId="{4DEFFD54-72EF-4A4C-99B8-7D3AF8AD1AFD}" type="presParOf" srcId="{8C79B92F-663B-4E6B-B3DC-0E76162614EA}" destId="{7B1233DE-AF81-468D-8AC8-5853BAB4BDED}" srcOrd="1" destOrd="0" presId="urn:microsoft.com/office/officeart/2005/8/layout/venn2"/>
    <dgm:cxn modelId="{28546436-27E1-449B-9122-B67A25104299}" type="presParOf" srcId="{F554C0ED-6A9C-4E14-989A-F201741D20CC}" destId="{9ED64B27-6558-4276-AA00-7B8FB7E6897A}" srcOrd="5" destOrd="0" presId="urn:microsoft.com/office/officeart/2005/8/layout/venn2"/>
    <dgm:cxn modelId="{25D0A397-9C07-4DAD-8B2B-96C036E78B57}" type="presParOf" srcId="{9ED64B27-6558-4276-AA00-7B8FB7E6897A}" destId="{14CA1E4A-85FB-41CF-8FAE-74A7A6D214FD}" srcOrd="0" destOrd="0" presId="urn:microsoft.com/office/officeart/2005/8/layout/venn2"/>
    <dgm:cxn modelId="{1EEDA998-259F-4270-8274-04B91261D8F8}" type="presParOf" srcId="{9ED64B27-6558-4276-AA00-7B8FB7E6897A}" destId="{317B8900-5FE4-4839-BEEF-6AC7428FE799}" srcOrd="1" destOrd="0" presId="urn:microsoft.com/office/officeart/2005/8/layout/venn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2F703D-59DC-435F-804F-B04A79F12BEA}">
      <dsp:nvSpPr>
        <dsp:cNvPr id="0" name=""/>
        <dsp:cNvSpPr/>
      </dsp:nvSpPr>
      <dsp:spPr>
        <a:xfrm>
          <a:off x="0" y="0"/>
          <a:ext cx="879482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7754EF-9C66-4E06-A1D3-27A3FE01F17B}">
      <dsp:nvSpPr>
        <dsp:cNvPr id="0" name=""/>
        <dsp:cNvSpPr/>
      </dsp:nvSpPr>
      <dsp:spPr>
        <a:xfrm>
          <a:off x="0" y="0"/>
          <a:ext cx="8794823" cy="16001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Collaboration developed as a concept to promote school improvement around the early 2000s (Slater, 2004; Goddard </a:t>
          </a:r>
          <a:r>
            <a:rPr lang="en-GB" sz="2000" i="1" kern="1200" dirty="0"/>
            <a:t>et al</a:t>
          </a:r>
          <a:r>
            <a:rPr lang="en-GB" sz="2000" kern="1200" dirty="0"/>
            <a:t>., 2007), with Evans </a:t>
          </a:r>
          <a:r>
            <a:rPr lang="en-GB" sz="2000" i="1" kern="1200" dirty="0"/>
            <a:t>et al. </a:t>
          </a:r>
          <a:r>
            <a:rPr lang="en-GB" sz="2000" kern="1200" dirty="0"/>
            <a:t>(2005) suggesting that it first emerged during New Labour’s developing education policy, from 1997 onwards. Hargreaves (2019) however, places its beginnings earlier, in the 1980s.</a:t>
          </a:r>
          <a:endParaRPr lang="en-US" sz="2000" kern="1200" dirty="0"/>
        </a:p>
      </dsp:txBody>
      <dsp:txXfrm>
        <a:off x="0" y="0"/>
        <a:ext cx="8794823" cy="1600199"/>
      </dsp:txXfrm>
    </dsp:sp>
    <dsp:sp modelId="{5CC86B23-54A9-44B6-BFB7-BF5E97BF8B8F}">
      <dsp:nvSpPr>
        <dsp:cNvPr id="0" name=""/>
        <dsp:cNvSpPr/>
      </dsp:nvSpPr>
      <dsp:spPr>
        <a:xfrm>
          <a:off x="0" y="1600199"/>
          <a:ext cx="879482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1C6675-5A26-40AF-8485-BA1FE1F0F2B9}">
      <dsp:nvSpPr>
        <dsp:cNvPr id="0" name=""/>
        <dsp:cNvSpPr/>
      </dsp:nvSpPr>
      <dsp:spPr>
        <a:xfrm>
          <a:off x="0" y="1600199"/>
          <a:ext cx="8794823" cy="16001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endParaRPr lang="en-GB" sz="2000" kern="1200" dirty="0"/>
        </a:p>
        <a:p>
          <a:pPr marL="0" lvl="0" indent="0" algn="l" defTabSz="889000">
            <a:lnSpc>
              <a:spcPct val="90000"/>
            </a:lnSpc>
            <a:spcBef>
              <a:spcPct val="0"/>
            </a:spcBef>
            <a:spcAft>
              <a:spcPct val="35000"/>
            </a:spcAft>
            <a:buNone/>
          </a:pPr>
          <a:r>
            <a:rPr lang="en-GB" sz="2000" kern="1200" dirty="0"/>
            <a:t>Irrelevant of when ‘collaboration’ started in school, there appears to be a growing consensus that collaboration is key to supporting school improvement (Hallinger and Heck, 2010; (Hargreaves and O’Connor, 2018).</a:t>
          </a:r>
          <a:endParaRPr lang="en-US" sz="2000" kern="1200" dirty="0"/>
        </a:p>
      </dsp:txBody>
      <dsp:txXfrm>
        <a:off x="0" y="1600199"/>
        <a:ext cx="8794823" cy="1600199"/>
      </dsp:txXfrm>
    </dsp:sp>
    <dsp:sp modelId="{C21155A1-62B7-40D9-A309-EC3D785DF2FE}">
      <dsp:nvSpPr>
        <dsp:cNvPr id="0" name=""/>
        <dsp:cNvSpPr/>
      </dsp:nvSpPr>
      <dsp:spPr>
        <a:xfrm>
          <a:off x="0" y="3200399"/>
          <a:ext cx="879482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87AC86-96D4-4D84-ACB6-371889047E56}">
      <dsp:nvSpPr>
        <dsp:cNvPr id="0" name=""/>
        <dsp:cNvSpPr/>
      </dsp:nvSpPr>
      <dsp:spPr>
        <a:xfrm>
          <a:off x="0" y="3200399"/>
          <a:ext cx="8794823" cy="16001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endParaRPr lang="en-GB" sz="2000" kern="1200" dirty="0"/>
        </a:p>
        <a:p>
          <a:pPr marL="0" lvl="0" indent="0" algn="l" defTabSz="889000">
            <a:lnSpc>
              <a:spcPct val="90000"/>
            </a:lnSpc>
            <a:spcBef>
              <a:spcPct val="0"/>
            </a:spcBef>
            <a:spcAft>
              <a:spcPct val="35000"/>
            </a:spcAft>
            <a:buNone/>
          </a:pPr>
          <a:r>
            <a:rPr lang="en-GB" sz="2000" kern="1200" dirty="0"/>
            <a:t>However, a report commissioned by the Department of Education (2015) pointed out that whilst consensus was growing, research remained ‘sparse’ (p. 3) and that the concept of ‘collaboration’ was anything but clear. Connolly </a:t>
          </a:r>
          <a:r>
            <a:rPr lang="en-GB" sz="2000" i="1" kern="1200" dirty="0"/>
            <a:t>et al. (</a:t>
          </a:r>
          <a:r>
            <a:rPr lang="en-GB" sz="2000" i="0" kern="1200" dirty="0"/>
            <a:t>2019) concur.</a:t>
          </a:r>
          <a:endParaRPr lang="en-US" sz="2000" kern="1200" dirty="0"/>
        </a:p>
      </dsp:txBody>
      <dsp:txXfrm>
        <a:off x="0" y="3200399"/>
        <a:ext cx="8794823" cy="1600199"/>
      </dsp:txXfrm>
    </dsp:sp>
    <dsp:sp modelId="{617CE594-6442-4365-B7C5-F11CA2A6A4D2}">
      <dsp:nvSpPr>
        <dsp:cNvPr id="0" name=""/>
        <dsp:cNvSpPr/>
      </dsp:nvSpPr>
      <dsp:spPr>
        <a:xfrm>
          <a:off x="0" y="4800599"/>
          <a:ext cx="879482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7F7A32-FCCF-404D-BEEA-E4DE9DCA4C5F}">
      <dsp:nvSpPr>
        <dsp:cNvPr id="0" name=""/>
        <dsp:cNvSpPr/>
      </dsp:nvSpPr>
      <dsp:spPr>
        <a:xfrm>
          <a:off x="0" y="4800599"/>
          <a:ext cx="8794823" cy="16001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endParaRPr lang="en-GB" sz="2000" kern="1200" dirty="0"/>
        </a:p>
        <a:p>
          <a:pPr marL="0" lvl="0" indent="0" algn="l" defTabSz="889000">
            <a:lnSpc>
              <a:spcPct val="90000"/>
            </a:lnSpc>
            <a:spcBef>
              <a:spcPct val="0"/>
            </a:spcBef>
            <a:spcAft>
              <a:spcPct val="35000"/>
            </a:spcAft>
            <a:buNone/>
          </a:pPr>
          <a:r>
            <a:rPr lang="en-GB" sz="2000" kern="1200" dirty="0"/>
            <a:t>In the proceeding decade, there appears to be more research but little appears to  have changed regarding concept (Armstrong </a:t>
          </a:r>
          <a:r>
            <a:rPr lang="en-GB" sz="2000" i="1" kern="1200" dirty="0"/>
            <a:t>et al., </a:t>
          </a:r>
          <a:r>
            <a:rPr lang="en-GB" sz="2000" kern="1200" dirty="0"/>
            <a:t>2020; Constantinides, 2025).</a:t>
          </a:r>
          <a:endParaRPr lang="en-US" sz="2000" kern="1200" dirty="0"/>
        </a:p>
      </dsp:txBody>
      <dsp:txXfrm>
        <a:off x="0" y="4800599"/>
        <a:ext cx="8794823" cy="16001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710846-587C-4E81-AF54-29DA22FA0A17}">
      <dsp:nvSpPr>
        <dsp:cNvPr id="0" name=""/>
        <dsp:cNvSpPr/>
      </dsp:nvSpPr>
      <dsp:spPr>
        <a:xfrm>
          <a:off x="3120" y="0"/>
          <a:ext cx="3802159" cy="584462"/>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010" tIns="25337" rIns="25337" bIns="25337" numCol="1" spcCol="1270" anchor="ctr" anchorCtr="0">
          <a:noAutofit/>
        </a:bodyPr>
        <a:lstStyle/>
        <a:p>
          <a:pPr marL="0" lvl="0" indent="0" algn="ctr" defTabSz="844550">
            <a:lnSpc>
              <a:spcPct val="90000"/>
            </a:lnSpc>
            <a:spcBef>
              <a:spcPct val="0"/>
            </a:spcBef>
            <a:spcAft>
              <a:spcPct val="35000"/>
            </a:spcAft>
            <a:buNone/>
          </a:pPr>
          <a:r>
            <a:rPr lang="en-GB" sz="1900" kern="1200" dirty="0"/>
            <a:t>Trust/progressive</a:t>
          </a:r>
        </a:p>
      </dsp:txBody>
      <dsp:txXfrm>
        <a:off x="295351" y="0"/>
        <a:ext cx="3217697" cy="584462"/>
      </dsp:txXfrm>
    </dsp:sp>
    <dsp:sp modelId="{48B35F49-AFBB-4852-A4BA-14B220651896}">
      <dsp:nvSpPr>
        <dsp:cNvPr id="0" name=""/>
        <dsp:cNvSpPr/>
      </dsp:nvSpPr>
      <dsp:spPr>
        <a:xfrm>
          <a:off x="3425063" y="-660"/>
          <a:ext cx="3802159" cy="585782"/>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010" tIns="25337" rIns="25337" bIns="25337" numCol="1" spcCol="1270" anchor="ctr" anchorCtr="0">
          <a:noAutofit/>
        </a:bodyPr>
        <a:lstStyle/>
        <a:p>
          <a:pPr marL="0" lvl="0" indent="0" algn="ctr" defTabSz="844550">
            <a:lnSpc>
              <a:spcPct val="90000"/>
            </a:lnSpc>
            <a:spcBef>
              <a:spcPct val="0"/>
            </a:spcBef>
            <a:spcAft>
              <a:spcPct val="35000"/>
            </a:spcAft>
            <a:buNone/>
          </a:pPr>
          <a:r>
            <a:rPr lang="en-GB" sz="1900" kern="1200" dirty="0"/>
            <a:t>Accountability/categorisation</a:t>
          </a:r>
        </a:p>
      </dsp:txBody>
      <dsp:txXfrm>
        <a:off x="3717954" y="-660"/>
        <a:ext cx="3216377" cy="585782"/>
      </dsp:txXfrm>
    </dsp:sp>
    <dsp:sp modelId="{EBBCA30F-002A-48F2-89F1-0C3E8900BFC9}">
      <dsp:nvSpPr>
        <dsp:cNvPr id="0" name=""/>
        <dsp:cNvSpPr/>
      </dsp:nvSpPr>
      <dsp:spPr>
        <a:xfrm>
          <a:off x="6847007" y="0"/>
          <a:ext cx="3802159" cy="584462"/>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010" tIns="25337" rIns="25337" bIns="25337" numCol="1" spcCol="1270" anchor="ctr" anchorCtr="0">
          <a:noAutofit/>
        </a:bodyPr>
        <a:lstStyle/>
        <a:p>
          <a:pPr marL="0" lvl="0" indent="0" algn="ctr" defTabSz="844550">
            <a:lnSpc>
              <a:spcPct val="90000"/>
            </a:lnSpc>
            <a:spcBef>
              <a:spcPct val="0"/>
            </a:spcBef>
            <a:spcAft>
              <a:spcPct val="35000"/>
            </a:spcAft>
            <a:buNone/>
          </a:pPr>
          <a:r>
            <a:rPr lang="en-GB" sz="1900" kern="1200" dirty="0"/>
            <a:t>Self improving/collaborative professionalism</a:t>
          </a:r>
        </a:p>
      </dsp:txBody>
      <dsp:txXfrm>
        <a:off x="7139238" y="0"/>
        <a:ext cx="3217697" cy="5844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710846-587C-4E81-AF54-29DA22FA0A17}">
      <dsp:nvSpPr>
        <dsp:cNvPr id="0" name=""/>
        <dsp:cNvSpPr/>
      </dsp:nvSpPr>
      <dsp:spPr>
        <a:xfrm>
          <a:off x="3120" y="0"/>
          <a:ext cx="3802159" cy="584462"/>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018" tIns="46673" rIns="46673" bIns="46673" numCol="1" spcCol="1270" anchor="ctr" anchorCtr="0">
          <a:noAutofit/>
        </a:bodyPr>
        <a:lstStyle/>
        <a:p>
          <a:pPr marL="0" lvl="0" indent="0" algn="ctr" defTabSz="1555750">
            <a:lnSpc>
              <a:spcPct val="90000"/>
            </a:lnSpc>
            <a:spcBef>
              <a:spcPct val="0"/>
            </a:spcBef>
            <a:spcAft>
              <a:spcPct val="35000"/>
            </a:spcAft>
            <a:buNone/>
          </a:pPr>
          <a:r>
            <a:rPr lang="en-GB" sz="3500" kern="1200" dirty="0"/>
            <a:t>1999 - 2010</a:t>
          </a:r>
        </a:p>
      </dsp:txBody>
      <dsp:txXfrm>
        <a:off x="295351" y="0"/>
        <a:ext cx="3217697" cy="584462"/>
      </dsp:txXfrm>
    </dsp:sp>
    <dsp:sp modelId="{48B35F49-AFBB-4852-A4BA-14B220651896}">
      <dsp:nvSpPr>
        <dsp:cNvPr id="0" name=""/>
        <dsp:cNvSpPr/>
      </dsp:nvSpPr>
      <dsp:spPr>
        <a:xfrm>
          <a:off x="3425063" y="-660"/>
          <a:ext cx="3802159" cy="585782"/>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018" tIns="46673" rIns="46673" bIns="46673" numCol="1" spcCol="1270" anchor="ctr" anchorCtr="0">
          <a:noAutofit/>
        </a:bodyPr>
        <a:lstStyle/>
        <a:p>
          <a:pPr marL="0" lvl="0" indent="0" algn="ctr" defTabSz="1555750">
            <a:lnSpc>
              <a:spcPct val="90000"/>
            </a:lnSpc>
            <a:spcBef>
              <a:spcPct val="0"/>
            </a:spcBef>
            <a:spcAft>
              <a:spcPct val="35000"/>
            </a:spcAft>
            <a:buNone/>
          </a:pPr>
          <a:r>
            <a:rPr lang="en-GB" sz="3500" kern="1200" dirty="0"/>
            <a:t>2010 - 2015</a:t>
          </a:r>
        </a:p>
      </dsp:txBody>
      <dsp:txXfrm>
        <a:off x="3717954" y="-660"/>
        <a:ext cx="3216377" cy="585782"/>
      </dsp:txXfrm>
    </dsp:sp>
    <dsp:sp modelId="{EBBCA30F-002A-48F2-89F1-0C3E8900BFC9}">
      <dsp:nvSpPr>
        <dsp:cNvPr id="0" name=""/>
        <dsp:cNvSpPr/>
      </dsp:nvSpPr>
      <dsp:spPr>
        <a:xfrm>
          <a:off x="6847007" y="0"/>
          <a:ext cx="3802159" cy="584462"/>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018" tIns="46673" rIns="46673" bIns="46673" numCol="1" spcCol="1270" anchor="ctr" anchorCtr="0">
          <a:noAutofit/>
        </a:bodyPr>
        <a:lstStyle/>
        <a:p>
          <a:pPr marL="0" lvl="0" indent="0" algn="ctr" defTabSz="1555750">
            <a:lnSpc>
              <a:spcPct val="90000"/>
            </a:lnSpc>
            <a:spcBef>
              <a:spcPct val="0"/>
            </a:spcBef>
            <a:spcAft>
              <a:spcPct val="35000"/>
            </a:spcAft>
            <a:buNone/>
          </a:pPr>
          <a:r>
            <a:rPr lang="en-GB" sz="3500" kern="1200" dirty="0"/>
            <a:t>2015 onwards</a:t>
          </a:r>
        </a:p>
      </dsp:txBody>
      <dsp:txXfrm>
        <a:off x="7139238" y="0"/>
        <a:ext cx="3217697" cy="5844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710846-587C-4E81-AF54-29DA22FA0A17}">
      <dsp:nvSpPr>
        <dsp:cNvPr id="0" name=""/>
        <dsp:cNvSpPr/>
      </dsp:nvSpPr>
      <dsp:spPr>
        <a:xfrm>
          <a:off x="5244" y="0"/>
          <a:ext cx="3052807" cy="60516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016" tIns="41339" rIns="41339" bIns="41339" numCol="1" spcCol="1270" anchor="ctr" anchorCtr="0">
          <a:noAutofit/>
        </a:bodyPr>
        <a:lstStyle/>
        <a:p>
          <a:pPr marL="0" lvl="0" indent="0" algn="ctr" defTabSz="1377950">
            <a:lnSpc>
              <a:spcPct val="90000"/>
            </a:lnSpc>
            <a:spcBef>
              <a:spcPct val="0"/>
            </a:spcBef>
            <a:spcAft>
              <a:spcPct val="35000"/>
            </a:spcAft>
            <a:buNone/>
          </a:pPr>
          <a:r>
            <a:rPr lang="en-GB" sz="3100" kern="1200" dirty="0"/>
            <a:t>1999 - 2010</a:t>
          </a:r>
        </a:p>
      </dsp:txBody>
      <dsp:txXfrm>
        <a:off x="307824" y="0"/>
        <a:ext cx="2447647" cy="605160"/>
      </dsp:txXfrm>
    </dsp:sp>
    <dsp:sp modelId="{48B35F49-AFBB-4852-A4BA-14B220651896}">
      <dsp:nvSpPr>
        <dsp:cNvPr id="0" name=""/>
        <dsp:cNvSpPr/>
      </dsp:nvSpPr>
      <dsp:spPr>
        <a:xfrm>
          <a:off x="2752771" y="-683"/>
          <a:ext cx="3052807" cy="606527"/>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016" tIns="41339" rIns="41339" bIns="41339" numCol="1" spcCol="1270" anchor="ctr" anchorCtr="0">
          <a:noAutofit/>
        </a:bodyPr>
        <a:lstStyle/>
        <a:p>
          <a:pPr marL="0" lvl="0" indent="0" algn="ctr" defTabSz="1377950">
            <a:lnSpc>
              <a:spcPct val="90000"/>
            </a:lnSpc>
            <a:spcBef>
              <a:spcPct val="0"/>
            </a:spcBef>
            <a:spcAft>
              <a:spcPct val="35000"/>
            </a:spcAft>
            <a:buNone/>
          </a:pPr>
          <a:r>
            <a:rPr lang="en-GB" sz="3100" kern="1200" dirty="0"/>
            <a:t>2010 - 2015</a:t>
          </a:r>
        </a:p>
      </dsp:txBody>
      <dsp:txXfrm>
        <a:off x="3056035" y="-683"/>
        <a:ext cx="2446280" cy="606527"/>
      </dsp:txXfrm>
    </dsp:sp>
    <dsp:sp modelId="{EBBCA30F-002A-48F2-89F1-0C3E8900BFC9}">
      <dsp:nvSpPr>
        <dsp:cNvPr id="0" name=""/>
        <dsp:cNvSpPr/>
      </dsp:nvSpPr>
      <dsp:spPr>
        <a:xfrm>
          <a:off x="5500298" y="0"/>
          <a:ext cx="3052807" cy="60516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016" tIns="41339" rIns="41339" bIns="41339" numCol="1" spcCol="1270" anchor="ctr" anchorCtr="0">
          <a:noAutofit/>
        </a:bodyPr>
        <a:lstStyle/>
        <a:p>
          <a:pPr marL="0" lvl="0" indent="0" algn="ctr" defTabSz="1377950">
            <a:lnSpc>
              <a:spcPct val="90000"/>
            </a:lnSpc>
            <a:spcBef>
              <a:spcPct val="0"/>
            </a:spcBef>
            <a:spcAft>
              <a:spcPct val="35000"/>
            </a:spcAft>
            <a:buNone/>
          </a:pPr>
          <a:r>
            <a:rPr lang="en-GB" sz="3100" kern="1200" dirty="0"/>
            <a:t>2015 -2026</a:t>
          </a:r>
        </a:p>
      </dsp:txBody>
      <dsp:txXfrm>
        <a:off x="5802878" y="0"/>
        <a:ext cx="2447647" cy="605160"/>
      </dsp:txXfrm>
    </dsp:sp>
    <dsp:sp modelId="{E6CF766B-6B8D-4B92-BE7A-6BFB70ED70B3}">
      <dsp:nvSpPr>
        <dsp:cNvPr id="0" name=""/>
        <dsp:cNvSpPr/>
      </dsp:nvSpPr>
      <dsp:spPr>
        <a:xfrm>
          <a:off x="8247825" y="0"/>
          <a:ext cx="3052807" cy="60516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016" tIns="41339" rIns="41339" bIns="41339" numCol="1" spcCol="1270" anchor="ctr" anchorCtr="0">
          <a:noAutofit/>
        </a:bodyPr>
        <a:lstStyle/>
        <a:p>
          <a:pPr marL="0" lvl="0" indent="0" algn="ctr" defTabSz="1377950">
            <a:lnSpc>
              <a:spcPct val="90000"/>
            </a:lnSpc>
            <a:spcBef>
              <a:spcPct val="0"/>
            </a:spcBef>
            <a:spcAft>
              <a:spcPct val="35000"/>
            </a:spcAft>
            <a:buNone/>
          </a:pPr>
          <a:r>
            <a:rPr lang="en-GB" sz="3100" kern="1200" dirty="0"/>
            <a:t>2026 onwards</a:t>
          </a:r>
        </a:p>
      </dsp:txBody>
      <dsp:txXfrm>
        <a:off x="8550405" y="0"/>
        <a:ext cx="2447647" cy="6051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3779A2-381C-4750-8077-CE17F853342E}">
      <dsp:nvSpPr>
        <dsp:cNvPr id="0" name=""/>
        <dsp:cNvSpPr/>
      </dsp:nvSpPr>
      <dsp:spPr>
        <a:xfrm>
          <a:off x="470902" y="2223"/>
          <a:ext cx="2781782" cy="1669069"/>
        </a:xfrm>
        <a:prstGeom prst="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t>England</a:t>
          </a:r>
        </a:p>
      </dsp:txBody>
      <dsp:txXfrm>
        <a:off x="470902" y="2223"/>
        <a:ext cx="2781782" cy="1669069"/>
      </dsp:txXfrm>
    </dsp:sp>
    <dsp:sp modelId="{29CC4740-0301-4536-A7B9-0E86336557EB}">
      <dsp:nvSpPr>
        <dsp:cNvPr id="0" name=""/>
        <dsp:cNvSpPr/>
      </dsp:nvSpPr>
      <dsp:spPr>
        <a:xfrm>
          <a:off x="470902" y="1949471"/>
          <a:ext cx="2781782" cy="1669069"/>
        </a:xfrm>
        <a:prstGeom prst="rect">
          <a:avLst/>
        </a:prstGeom>
        <a:solidFill>
          <a:schemeClr val="tx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t>Scotland</a:t>
          </a:r>
        </a:p>
      </dsp:txBody>
      <dsp:txXfrm>
        <a:off x="470902" y="1949471"/>
        <a:ext cx="2781782" cy="1669069"/>
      </dsp:txXfrm>
    </dsp:sp>
    <dsp:sp modelId="{EFE4B20C-DA1D-492B-A5DF-B7C131D2E0B5}">
      <dsp:nvSpPr>
        <dsp:cNvPr id="0" name=""/>
        <dsp:cNvSpPr/>
      </dsp:nvSpPr>
      <dsp:spPr>
        <a:xfrm>
          <a:off x="470902" y="3896718"/>
          <a:ext cx="2781782" cy="1669069"/>
        </a:xfrm>
        <a:prstGeom prst="rect">
          <a:avLst/>
        </a:prstGeom>
        <a:solidFill>
          <a:schemeClr val="tx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t>New Zealand</a:t>
          </a:r>
        </a:p>
      </dsp:txBody>
      <dsp:txXfrm>
        <a:off x="470902" y="3896718"/>
        <a:ext cx="2781782" cy="166906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3779A2-381C-4750-8077-CE17F853342E}">
      <dsp:nvSpPr>
        <dsp:cNvPr id="0" name=""/>
        <dsp:cNvSpPr/>
      </dsp:nvSpPr>
      <dsp:spPr>
        <a:xfrm>
          <a:off x="470902" y="2223"/>
          <a:ext cx="2781782" cy="1669069"/>
        </a:xfrm>
        <a:prstGeom prst="rect">
          <a:avLst/>
        </a:prstGeom>
        <a:solidFill>
          <a:schemeClr val="tx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solidFill>
                <a:schemeClr val="tx1"/>
              </a:solidFill>
            </a:rPr>
            <a:t>England</a:t>
          </a:r>
        </a:p>
      </dsp:txBody>
      <dsp:txXfrm>
        <a:off x="470902" y="2223"/>
        <a:ext cx="2781782" cy="1669069"/>
      </dsp:txXfrm>
    </dsp:sp>
    <dsp:sp modelId="{29CC4740-0301-4536-A7B9-0E86336557EB}">
      <dsp:nvSpPr>
        <dsp:cNvPr id="0" name=""/>
        <dsp:cNvSpPr/>
      </dsp:nvSpPr>
      <dsp:spPr>
        <a:xfrm>
          <a:off x="470902" y="1949471"/>
          <a:ext cx="2781782" cy="1669069"/>
        </a:xfrm>
        <a:prstGeom prst="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t>Scotland</a:t>
          </a:r>
        </a:p>
      </dsp:txBody>
      <dsp:txXfrm>
        <a:off x="470902" y="1949471"/>
        <a:ext cx="2781782" cy="1669069"/>
      </dsp:txXfrm>
    </dsp:sp>
    <dsp:sp modelId="{EFE4B20C-DA1D-492B-A5DF-B7C131D2E0B5}">
      <dsp:nvSpPr>
        <dsp:cNvPr id="0" name=""/>
        <dsp:cNvSpPr/>
      </dsp:nvSpPr>
      <dsp:spPr>
        <a:xfrm>
          <a:off x="470902" y="3896718"/>
          <a:ext cx="2781782" cy="1669069"/>
        </a:xfrm>
        <a:prstGeom prst="rect">
          <a:avLst/>
        </a:prstGeom>
        <a:solidFill>
          <a:schemeClr val="tx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t>New Zealand</a:t>
          </a:r>
        </a:p>
      </dsp:txBody>
      <dsp:txXfrm>
        <a:off x="470902" y="3896718"/>
        <a:ext cx="2781782" cy="166906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3779A2-381C-4750-8077-CE17F853342E}">
      <dsp:nvSpPr>
        <dsp:cNvPr id="0" name=""/>
        <dsp:cNvSpPr/>
      </dsp:nvSpPr>
      <dsp:spPr>
        <a:xfrm>
          <a:off x="470902" y="2223"/>
          <a:ext cx="2781782" cy="1669069"/>
        </a:xfrm>
        <a:prstGeom prst="rect">
          <a:avLst/>
        </a:prstGeom>
        <a:solidFill>
          <a:schemeClr val="tx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t>England</a:t>
          </a:r>
        </a:p>
      </dsp:txBody>
      <dsp:txXfrm>
        <a:off x="470902" y="2223"/>
        <a:ext cx="2781782" cy="1669069"/>
      </dsp:txXfrm>
    </dsp:sp>
    <dsp:sp modelId="{29CC4740-0301-4536-A7B9-0E86336557EB}">
      <dsp:nvSpPr>
        <dsp:cNvPr id="0" name=""/>
        <dsp:cNvSpPr/>
      </dsp:nvSpPr>
      <dsp:spPr>
        <a:xfrm>
          <a:off x="470902" y="1949471"/>
          <a:ext cx="2781782" cy="1669069"/>
        </a:xfrm>
        <a:prstGeom prst="rect">
          <a:avLst/>
        </a:prstGeom>
        <a:solidFill>
          <a:schemeClr val="tx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t>Scotland</a:t>
          </a:r>
        </a:p>
      </dsp:txBody>
      <dsp:txXfrm>
        <a:off x="470902" y="1949471"/>
        <a:ext cx="2781782" cy="1669069"/>
      </dsp:txXfrm>
    </dsp:sp>
    <dsp:sp modelId="{EFE4B20C-DA1D-492B-A5DF-B7C131D2E0B5}">
      <dsp:nvSpPr>
        <dsp:cNvPr id="0" name=""/>
        <dsp:cNvSpPr/>
      </dsp:nvSpPr>
      <dsp:spPr>
        <a:xfrm>
          <a:off x="470902" y="3896718"/>
          <a:ext cx="2781782" cy="1669069"/>
        </a:xfrm>
        <a:prstGeom prst="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GB" sz="4600" kern="1200" dirty="0"/>
            <a:t>New Zealand</a:t>
          </a:r>
        </a:p>
      </dsp:txBody>
      <dsp:txXfrm>
        <a:off x="470902" y="3896718"/>
        <a:ext cx="2781782" cy="166906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235375-9320-4197-8A1E-C2B4E60BA4D5}">
      <dsp:nvSpPr>
        <dsp:cNvPr id="0" name=""/>
        <dsp:cNvSpPr/>
      </dsp:nvSpPr>
      <dsp:spPr>
        <a:xfrm>
          <a:off x="0" y="494851"/>
          <a:ext cx="11265825" cy="55282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4353" tIns="270764" rIns="874353" bIns="92456" numCol="1" spcCol="1270" anchor="t" anchorCtr="0">
          <a:noAutofit/>
        </a:bodyPr>
        <a:lstStyle/>
        <a:p>
          <a:pPr marL="114300" lvl="1" indent="-114300" algn="l" defTabSz="577850">
            <a:lnSpc>
              <a:spcPct val="90000"/>
            </a:lnSpc>
            <a:spcBef>
              <a:spcPct val="0"/>
            </a:spcBef>
            <a:spcAft>
              <a:spcPct val="15000"/>
            </a:spcAft>
            <a:buChar char="•"/>
          </a:pPr>
          <a:r>
            <a:rPr lang="en-GB" sz="1300" kern="1200" dirty="0"/>
            <a:t>This is widely recognised as an essential  prerequisite for successful collaboration and underpins the whole process </a:t>
          </a:r>
        </a:p>
      </dsp:txBody>
      <dsp:txXfrm>
        <a:off x="0" y="494851"/>
        <a:ext cx="11265825" cy="552825"/>
      </dsp:txXfrm>
    </dsp:sp>
    <dsp:sp modelId="{78A2EC3B-D889-48F7-AFCD-E3E37F0E2933}">
      <dsp:nvSpPr>
        <dsp:cNvPr id="0" name=""/>
        <dsp:cNvSpPr/>
      </dsp:nvSpPr>
      <dsp:spPr>
        <a:xfrm>
          <a:off x="576359" y="302971"/>
          <a:ext cx="7886077"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8075" tIns="0" rIns="298075" bIns="0" numCol="1" spcCol="1270" anchor="ctr" anchorCtr="0">
          <a:noAutofit/>
        </a:bodyPr>
        <a:lstStyle/>
        <a:p>
          <a:pPr marL="0" lvl="0" indent="0" algn="l" defTabSz="577850">
            <a:lnSpc>
              <a:spcPct val="90000"/>
            </a:lnSpc>
            <a:spcBef>
              <a:spcPct val="0"/>
            </a:spcBef>
            <a:spcAft>
              <a:spcPct val="35000"/>
            </a:spcAft>
            <a:buNone/>
          </a:pPr>
          <a:r>
            <a:rPr lang="en-GB" sz="1300" b="1" kern="1200" dirty="0"/>
            <a:t>Trust and Relationships </a:t>
          </a:r>
          <a:r>
            <a:rPr lang="en-GB" sz="1300" kern="1200" dirty="0"/>
            <a:t> (Coleman, 2012; Constantinides </a:t>
          </a:r>
          <a:r>
            <a:rPr lang="en-GB" sz="1300" i="1" kern="1200" dirty="0"/>
            <a:t>et al</a:t>
          </a:r>
          <a:r>
            <a:rPr lang="en-GB" sz="1300" kern="1200" dirty="0"/>
            <a:t>., 2023; Harris </a:t>
          </a:r>
          <a:r>
            <a:rPr lang="en-GB" sz="1300" i="1" kern="1200" dirty="0"/>
            <a:t>et al</a:t>
          </a:r>
          <a:r>
            <a:rPr lang="en-GB" sz="1300" kern="1200" dirty="0"/>
            <a:t>. 2026)</a:t>
          </a:r>
        </a:p>
      </dsp:txBody>
      <dsp:txXfrm>
        <a:off x="595093" y="321705"/>
        <a:ext cx="7848609" cy="346292"/>
      </dsp:txXfrm>
    </dsp:sp>
    <dsp:sp modelId="{E5CFDBE2-DFE2-438E-AD35-FB34A835F3B0}">
      <dsp:nvSpPr>
        <dsp:cNvPr id="0" name=""/>
        <dsp:cNvSpPr/>
      </dsp:nvSpPr>
      <dsp:spPr>
        <a:xfrm>
          <a:off x="0" y="1309756"/>
          <a:ext cx="11265825" cy="55282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4353" tIns="270764" rIns="874353" bIns="92456" numCol="1" spcCol="1270" anchor="t" anchorCtr="0">
          <a:noAutofit/>
        </a:bodyPr>
        <a:lstStyle/>
        <a:p>
          <a:pPr marL="114300" lvl="1" indent="-114300" algn="l" defTabSz="577850">
            <a:lnSpc>
              <a:spcPct val="90000"/>
            </a:lnSpc>
            <a:spcBef>
              <a:spcPct val="0"/>
            </a:spcBef>
            <a:spcAft>
              <a:spcPct val="15000"/>
            </a:spcAft>
            <a:buChar char="•"/>
          </a:pPr>
          <a:r>
            <a:rPr lang="en-GB" sz="1300" kern="1200" dirty="0"/>
            <a:t>Evidence suggests that a shared purpose with common goals helps motivate and focus attention.</a:t>
          </a:r>
        </a:p>
      </dsp:txBody>
      <dsp:txXfrm>
        <a:off x="0" y="1309756"/>
        <a:ext cx="11265825" cy="552825"/>
      </dsp:txXfrm>
    </dsp:sp>
    <dsp:sp modelId="{F677737C-250A-4F54-A67E-27B29694090B}">
      <dsp:nvSpPr>
        <dsp:cNvPr id="0" name=""/>
        <dsp:cNvSpPr/>
      </dsp:nvSpPr>
      <dsp:spPr>
        <a:xfrm>
          <a:off x="563291" y="1117876"/>
          <a:ext cx="7886077"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8075" tIns="0" rIns="298075" bIns="0" numCol="1" spcCol="1270" anchor="ctr" anchorCtr="0">
          <a:noAutofit/>
        </a:bodyPr>
        <a:lstStyle/>
        <a:p>
          <a:pPr marL="0" lvl="0" indent="0" algn="l" defTabSz="577850">
            <a:lnSpc>
              <a:spcPct val="90000"/>
            </a:lnSpc>
            <a:spcBef>
              <a:spcPct val="0"/>
            </a:spcBef>
            <a:spcAft>
              <a:spcPct val="35000"/>
            </a:spcAft>
            <a:buNone/>
          </a:pPr>
          <a:r>
            <a:rPr lang="en-GB" sz="1300" b="1" kern="1200" dirty="0"/>
            <a:t>Shared Purpose and Goals </a:t>
          </a:r>
          <a:r>
            <a:rPr lang="en-GB" sz="1300" kern="1200" dirty="0"/>
            <a:t>(Slater, 2004; Connolly and James, 2006; James, 2007)</a:t>
          </a:r>
        </a:p>
      </dsp:txBody>
      <dsp:txXfrm>
        <a:off x="582025" y="1136610"/>
        <a:ext cx="7848609" cy="346292"/>
      </dsp:txXfrm>
    </dsp:sp>
    <dsp:sp modelId="{BBFDC3D0-95BC-4C81-9CDA-90EC11D7EFB0}">
      <dsp:nvSpPr>
        <dsp:cNvPr id="0" name=""/>
        <dsp:cNvSpPr/>
      </dsp:nvSpPr>
      <dsp:spPr>
        <a:xfrm>
          <a:off x="0" y="2124661"/>
          <a:ext cx="11265825" cy="55282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4353" tIns="270764" rIns="874353" bIns="92456" numCol="1" spcCol="1270" anchor="t" anchorCtr="0">
          <a:noAutofit/>
        </a:bodyPr>
        <a:lstStyle/>
        <a:p>
          <a:pPr marL="114300" lvl="1" indent="-114300" algn="l" defTabSz="577850">
            <a:lnSpc>
              <a:spcPct val="90000"/>
            </a:lnSpc>
            <a:spcBef>
              <a:spcPct val="0"/>
            </a:spcBef>
            <a:spcAft>
              <a:spcPct val="15000"/>
            </a:spcAft>
            <a:buChar char="•"/>
          </a:pPr>
          <a:r>
            <a:rPr lang="en-GB" sz="1300" kern="1200" dirty="0"/>
            <a:t>This includes things like time, capacity, professional learning and funding. </a:t>
          </a:r>
        </a:p>
      </dsp:txBody>
      <dsp:txXfrm>
        <a:off x="0" y="2124661"/>
        <a:ext cx="11265825" cy="552825"/>
      </dsp:txXfrm>
    </dsp:sp>
    <dsp:sp modelId="{264CF86D-EF01-49E2-B771-178DE621FB61}">
      <dsp:nvSpPr>
        <dsp:cNvPr id="0" name=""/>
        <dsp:cNvSpPr/>
      </dsp:nvSpPr>
      <dsp:spPr>
        <a:xfrm>
          <a:off x="563291" y="1932781"/>
          <a:ext cx="7886077"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8075" tIns="0" rIns="298075" bIns="0" numCol="1" spcCol="1270" anchor="ctr" anchorCtr="0">
          <a:noAutofit/>
        </a:bodyPr>
        <a:lstStyle/>
        <a:p>
          <a:pPr marL="0" lvl="0" indent="0" algn="l" defTabSz="577850">
            <a:lnSpc>
              <a:spcPct val="90000"/>
            </a:lnSpc>
            <a:spcBef>
              <a:spcPct val="0"/>
            </a:spcBef>
            <a:spcAft>
              <a:spcPct val="35000"/>
            </a:spcAft>
            <a:buNone/>
          </a:pPr>
          <a:r>
            <a:rPr lang="en-GB" sz="1300" b="1" kern="1200" dirty="0"/>
            <a:t>Resourcing</a:t>
          </a:r>
          <a:r>
            <a:rPr lang="en-GB" sz="1300" kern="1200" dirty="0"/>
            <a:t> (Welsh Government, 2017; Tate, 2025)</a:t>
          </a:r>
        </a:p>
      </dsp:txBody>
      <dsp:txXfrm>
        <a:off x="582025" y="1951515"/>
        <a:ext cx="7848609" cy="346292"/>
      </dsp:txXfrm>
    </dsp:sp>
    <dsp:sp modelId="{A51C047B-C686-4B55-BA74-76B843174F28}">
      <dsp:nvSpPr>
        <dsp:cNvPr id="0" name=""/>
        <dsp:cNvSpPr/>
      </dsp:nvSpPr>
      <dsp:spPr>
        <a:xfrm>
          <a:off x="0" y="2939566"/>
          <a:ext cx="11265825" cy="7371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4353" tIns="270764" rIns="874353" bIns="92456" numCol="1" spcCol="1270" anchor="t" anchorCtr="0">
          <a:noAutofit/>
        </a:bodyPr>
        <a:lstStyle/>
        <a:p>
          <a:pPr marL="114300" lvl="1" indent="-114300" algn="l" defTabSz="577850">
            <a:lnSpc>
              <a:spcPct val="90000"/>
            </a:lnSpc>
            <a:spcBef>
              <a:spcPct val="0"/>
            </a:spcBef>
            <a:spcAft>
              <a:spcPct val="15000"/>
            </a:spcAft>
            <a:buChar char="•"/>
          </a:pPr>
          <a:r>
            <a:rPr lang="en-GB" sz="1300" kern="1200" dirty="0"/>
            <a:t>Leaders can play a key role in successful collaboration, but some leaders can also hinder processes. Trust and motivation between participants helps, as does mutual benefit, but structure is needed to bring things together. </a:t>
          </a:r>
        </a:p>
      </dsp:txBody>
      <dsp:txXfrm>
        <a:off x="0" y="2939566"/>
        <a:ext cx="11265825" cy="737100"/>
      </dsp:txXfrm>
    </dsp:sp>
    <dsp:sp modelId="{DE4799D7-23BD-4623-B915-F1D68106CB28}">
      <dsp:nvSpPr>
        <dsp:cNvPr id="0" name=""/>
        <dsp:cNvSpPr/>
      </dsp:nvSpPr>
      <dsp:spPr>
        <a:xfrm>
          <a:off x="563291" y="2747686"/>
          <a:ext cx="7886077"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8075" tIns="0" rIns="298075" bIns="0" numCol="1" spcCol="1270" anchor="ctr" anchorCtr="0">
          <a:noAutofit/>
        </a:bodyPr>
        <a:lstStyle/>
        <a:p>
          <a:pPr marL="0" lvl="0" indent="0" algn="l" defTabSz="577850">
            <a:lnSpc>
              <a:spcPct val="90000"/>
            </a:lnSpc>
            <a:spcBef>
              <a:spcPct val="0"/>
            </a:spcBef>
            <a:spcAft>
              <a:spcPct val="35000"/>
            </a:spcAft>
            <a:buNone/>
          </a:pPr>
          <a:r>
            <a:rPr lang="en-GB" sz="1300" b="1" kern="1200" dirty="0"/>
            <a:t>Leadership </a:t>
          </a:r>
          <a:r>
            <a:rPr lang="en-GB" sz="1300" kern="1200" dirty="0"/>
            <a:t>(Hallinger and Heck, 2010; Harris and Jones, 2019; Constantinides, 2025)</a:t>
          </a:r>
        </a:p>
      </dsp:txBody>
      <dsp:txXfrm>
        <a:off x="582025" y="2766420"/>
        <a:ext cx="7848609" cy="346292"/>
      </dsp:txXfrm>
    </dsp:sp>
    <dsp:sp modelId="{A52DCC5F-4300-4829-AA9D-3573ED49A43E}">
      <dsp:nvSpPr>
        <dsp:cNvPr id="0" name=""/>
        <dsp:cNvSpPr/>
      </dsp:nvSpPr>
      <dsp:spPr>
        <a:xfrm>
          <a:off x="0" y="3938746"/>
          <a:ext cx="11265825" cy="55282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4353" tIns="270764" rIns="874353" bIns="92456" numCol="1" spcCol="1270" anchor="t" anchorCtr="0">
          <a:noAutofit/>
        </a:bodyPr>
        <a:lstStyle/>
        <a:p>
          <a:pPr marL="114300" lvl="1" indent="-114300" algn="l" defTabSz="577850">
            <a:lnSpc>
              <a:spcPct val="90000"/>
            </a:lnSpc>
            <a:spcBef>
              <a:spcPct val="0"/>
            </a:spcBef>
            <a:spcAft>
              <a:spcPct val="15000"/>
            </a:spcAft>
            <a:buChar char="•"/>
          </a:pPr>
          <a:r>
            <a:rPr lang="en-GB" sz="1300" kern="1200" dirty="0"/>
            <a:t>A certain level of knowledge and skill is required to ensure collaboration is purposeful, and evidence shows impact.</a:t>
          </a:r>
        </a:p>
      </dsp:txBody>
      <dsp:txXfrm>
        <a:off x="0" y="3938746"/>
        <a:ext cx="11265825" cy="552825"/>
      </dsp:txXfrm>
    </dsp:sp>
    <dsp:sp modelId="{5606C460-82D8-487B-B9C0-670E545172C2}">
      <dsp:nvSpPr>
        <dsp:cNvPr id="0" name=""/>
        <dsp:cNvSpPr/>
      </dsp:nvSpPr>
      <dsp:spPr>
        <a:xfrm>
          <a:off x="563291" y="3746866"/>
          <a:ext cx="7886077"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8075" tIns="0" rIns="298075" bIns="0" numCol="1" spcCol="1270" anchor="ctr" anchorCtr="0">
          <a:noAutofit/>
        </a:bodyPr>
        <a:lstStyle/>
        <a:p>
          <a:pPr marL="0" lvl="0" indent="0" algn="l" defTabSz="577850">
            <a:lnSpc>
              <a:spcPct val="90000"/>
            </a:lnSpc>
            <a:spcBef>
              <a:spcPct val="0"/>
            </a:spcBef>
            <a:spcAft>
              <a:spcPct val="35000"/>
            </a:spcAft>
            <a:buNone/>
          </a:pPr>
          <a:r>
            <a:rPr lang="en-GB" sz="1300" b="1" kern="1200" dirty="0"/>
            <a:t>Learning and Evidence </a:t>
          </a:r>
          <a:r>
            <a:rPr lang="en-GB" sz="1300" kern="1200" dirty="0"/>
            <a:t>(Harris and Jones, 2019; Carnegie, 2020)</a:t>
          </a:r>
        </a:p>
      </dsp:txBody>
      <dsp:txXfrm>
        <a:off x="582025" y="3765600"/>
        <a:ext cx="7848609" cy="346292"/>
      </dsp:txXfrm>
    </dsp:sp>
    <dsp:sp modelId="{963DEB29-4B19-4143-9B68-070D81C0D883}">
      <dsp:nvSpPr>
        <dsp:cNvPr id="0" name=""/>
        <dsp:cNvSpPr/>
      </dsp:nvSpPr>
      <dsp:spPr>
        <a:xfrm>
          <a:off x="0" y="4753651"/>
          <a:ext cx="11265825" cy="7371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4353" tIns="270764" rIns="874353" bIns="92456" numCol="1" spcCol="1270" anchor="t" anchorCtr="0">
          <a:noAutofit/>
        </a:bodyPr>
        <a:lstStyle/>
        <a:p>
          <a:pPr marL="114300" lvl="1" indent="-114300" algn="l" defTabSz="577850">
            <a:lnSpc>
              <a:spcPct val="90000"/>
            </a:lnSpc>
            <a:spcBef>
              <a:spcPct val="0"/>
            </a:spcBef>
            <a:spcAft>
              <a:spcPct val="15000"/>
            </a:spcAft>
            <a:buChar char="•"/>
          </a:pPr>
          <a:r>
            <a:rPr lang="en-GB" sz="1300" kern="1200" dirty="0"/>
            <a:t>Collaboration where participants feel they have agency helps, but there also needs to be proportionate direction from somewhere. Timelines also help to know next steps.</a:t>
          </a:r>
        </a:p>
      </dsp:txBody>
      <dsp:txXfrm>
        <a:off x="0" y="4753651"/>
        <a:ext cx="11265825" cy="737100"/>
      </dsp:txXfrm>
    </dsp:sp>
    <dsp:sp modelId="{09709CF6-A6CE-4138-BF01-2272B2D0159B}">
      <dsp:nvSpPr>
        <dsp:cNvPr id="0" name=""/>
        <dsp:cNvSpPr/>
      </dsp:nvSpPr>
      <dsp:spPr>
        <a:xfrm>
          <a:off x="563291" y="4561771"/>
          <a:ext cx="7886077" cy="3837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8075" tIns="0" rIns="298075" bIns="0" numCol="1" spcCol="1270" anchor="ctr" anchorCtr="0">
          <a:noAutofit/>
        </a:bodyPr>
        <a:lstStyle/>
        <a:p>
          <a:pPr marL="0" lvl="0" indent="0" algn="l" defTabSz="577850">
            <a:lnSpc>
              <a:spcPct val="90000"/>
            </a:lnSpc>
            <a:spcBef>
              <a:spcPct val="0"/>
            </a:spcBef>
            <a:spcAft>
              <a:spcPct val="35000"/>
            </a:spcAft>
            <a:buNone/>
          </a:pPr>
          <a:r>
            <a:rPr lang="en-GB" sz="1300" b="1" kern="1200" dirty="0"/>
            <a:t>Structures and Duration </a:t>
          </a:r>
          <a:r>
            <a:rPr lang="en-GB" sz="1300" b="0" kern="1200" dirty="0"/>
            <a:t> (Department for Education, 2015; Arad  Research and ICF Consulting, 2018) </a:t>
          </a:r>
        </a:p>
      </dsp:txBody>
      <dsp:txXfrm>
        <a:off x="582025" y="4580505"/>
        <a:ext cx="7848609" cy="34629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77C47E-1112-4B5A-B548-93BF93492EFE}">
      <dsp:nvSpPr>
        <dsp:cNvPr id="0" name=""/>
        <dsp:cNvSpPr/>
      </dsp:nvSpPr>
      <dsp:spPr>
        <a:xfrm>
          <a:off x="1651000" y="0"/>
          <a:ext cx="6677025" cy="6677025"/>
        </a:xfrm>
        <a:prstGeom prst="ellipse">
          <a:avLst/>
        </a:prstGeom>
        <a:gradFill rotWithShape="0">
          <a:gsLst>
            <a:gs pos="0">
              <a:schemeClr val="accent1">
                <a:shade val="80000"/>
                <a:hueOff val="0"/>
                <a:satOff val="0"/>
                <a:lumOff val="0"/>
                <a:alphaOff val="0"/>
                <a:satMod val="103000"/>
                <a:lumMod val="102000"/>
                <a:tint val="94000"/>
              </a:schemeClr>
            </a:gs>
            <a:gs pos="50000">
              <a:schemeClr val="accent1">
                <a:shade val="80000"/>
                <a:hueOff val="0"/>
                <a:satOff val="0"/>
                <a:lumOff val="0"/>
                <a:alphaOff val="0"/>
                <a:satMod val="110000"/>
                <a:lumMod val="100000"/>
                <a:shade val="100000"/>
              </a:schemeClr>
            </a:gs>
            <a:gs pos="100000">
              <a:schemeClr val="accent1">
                <a:shade val="8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Philosophy</a:t>
          </a:r>
        </a:p>
      </dsp:txBody>
      <dsp:txXfrm>
        <a:off x="3737570" y="333851"/>
        <a:ext cx="2503884" cy="667702"/>
      </dsp:txXfrm>
    </dsp:sp>
    <dsp:sp modelId="{4006F6D9-C1B1-4825-B084-726448244357}">
      <dsp:nvSpPr>
        <dsp:cNvPr id="0" name=""/>
        <dsp:cNvSpPr/>
      </dsp:nvSpPr>
      <dsp:spPr>
        <a:xfrm>
          <a:off x="2151777" y="1001553"/>
          <a:ext cx="5675471" cy="5675471"/>
        </a:xfrm>
        <a:prstGeom prst="ellipse">
          <a:avLst/>
        </a:prstGeom>
        <a:gradFill rotWithShape="0">
          <a:gsLst>
            <a:gs pos="0">
              <a:schemeClr val="accent1">
                <a:shade val="80000"/>
                <a:hueOff val="26767"/>
                <a:satOff val="4238"/>
                <a:lumOff val="4952"/>
                <a:alphaOff val="0"/>
                <a:satMod val="103000"/>
                <a:lumMod val="102000"/>
                <a:tint val="94000"/>
              </a:schemeClr>
            </a:gs>
            <a:gs pos="50000">
              <a:schemeClr val="accent1">
                <a:shade val="80000"/>
                <a:hueOff val="26767"/>
                <a:satOff val="4238"/>
                <a:lumOff val="4952"/>
                <a:alphaOff val="0"/>
                <a:satMod val="110000"/>
                <a:lumMod val="100000"/>
                <a:shade val="100000"/>
              </a:schemeClr>
            </a:gs>
            <a:gs pos="100000">
              <a:schemeClr val="accent1">
                <a:shade val="80000"/>
                <a:hueOff val="26767"/>
                <a:satOff val="4238"/>
                <a:lumOff val="4952"/>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Approach</a:t>
          </a:r>
        </a:p>
      </dsp:txBody>
      <dsp:txXfrm>
        <a:off x="3765739" y="1327893"/>
        <a:ext cx="2447546" cy="652679"/>
      </dsp:txXfrm>
    </dsp:sp>
    <dsp:sp modelId="{AAB718C6-0BE2-467C-A706-C78FDBCDDC0F}">
      <dsp:nvSpPr>
        <dsp:cNvPr id="0" name=""/>
        <dsp:cNvSpPr/>
      </dsp:nvSpPr>
      <dsp:spPr>
        <a:xfrm>
          <a:off x="2652554" y="2003107"/>
          <a:ext cx="4673917" cy="4673917"/>
        </a:xfrm>
        <a:prstGeom prst="ellipse">
          <a:avLst/>
        </a:prstGeom>
        <a:gradFill rotWithShape="0">
          <a:gsLst>
            <a:gs pos="0">
              <a:schemeClr val="accent1">
                <a:shade val="80000"/>
                <a:hueOff val="53535"/>
                <a:satOff val="8475"/>
                <a:lumOff val="9904"/>
                <a:alphaOff val="0"/>
                <a:satMod val="103000"/>
                <a:lumMod val="102000"/>
                <a:tint val="94000"/>
              </a:schemeClr>
            </a:gs>
            <a:gs pos="50000">
              <a:schemeClr val="accent1">
                <a:shade val="80000"/>
                <a:hueOff val="53535"/>
                <a:satOff val="8475"/>
                <a:lumOff val="9904"/>
                <a:alphaOff val="0"/>
                <a:satMod val="110000"/>
                <a:lumMod val="100000"/>
                <a:shade val="100000"/>
              </a:schemeClr>
            </a:gs>
            <a:gs pos="100000">
              <a:schemeClr val="accent1">
                <a:shade val="80000"/>
                <a:hueOff val="53535"/>
                <a:satOff val="8475"/>
                <a:lumOff val="9904"/>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Methodology</a:t>
          </a:r>
        </a:p>
      </dsp:txBody>
      <dsp:txXfrm>
        <a:off x="3780136" y="2325607"/>
        <a:ext cx="2418752" cy="645000"/>
      </dsp:txXfrm>
    </dsp:sp>
    <dsp:sp modelId="{FBEDD2E2-FC64-43A5-BC13-827E312E7E51}">
      <dsp:nvSpPr>
        <dsp:cNvPr id="0" name=""/>
        <dsp:cNvSpPr/>
      </dsp:nvSpPr>
      <dsp:spPr>
        <a:xfrm>
          <a:off x="3153331" y="3004661"/>
          <a:ext cx="3672363" cy="3672363"/>
        </a:xfrm>
        <a:prstGeom prst="ellipse">
          <a:avLst/>
        </a:prstGeom>
        <a:gradFill rotWithShape="0">
          <a:gsLst>
            <a:gs pos="0">
              <a:schemeClr val="accent1">
                <a:shade val="80000"/>
                <a:hueOff val="80302"/>
                <a:satOff val="12713"/>
                <a:lumOff val="14857"/>
                <a:alphaOff val="0"/>
                <a:satMod val="103000"/>
                <a:lumMod val="102000"/>
                <a:tint val="94000"/>
              </a:schemeClr>
            </a:gs>
            <a:gs pos="50000">
              <a:schemeClr val="accent1">
                <a:shade val="80000"/>
                <a:hueOff val="80302"/>
                <a:satOff val="12713"/>
                <a:lumOff val="14857"/>
                <a:alphaOff val="0"/>
                <a:satMod val="110000"/>
                <a:lumMod val="100000"/>
                <a:shade val="100000"/>
              </a:schemeClr>
            </a:gs>
            <a:gs pos="100000">
              <a:schemeClr val="accent1">
                <a:shade val="80000"/>
                <a:hueOff val="80302"/>
                <a:satOff val="12713"/>
                <a:lumOff val="14857"/>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Strategy</a:t>
          </a:r>
        </a:p>
      </dsp:txBody>
      <dsp:txXfrm>
        <a:off x="3997974" y="3335173"/>
        <a:ext cx="1983076" cy="661025"/>
      </dsp:txXfrm>
    </dsp:sp>
    <dsp:sp modelId="{49F55579-7650-40A8-8F2F-FC44DDA4EB59}">
      <dsp:nvSpPr>
        <dsp:cNvPr id="0" name=""/>
        <dsp:cNvSpPr/>
      </dsp:nvSpPr>
      <dsp:spPr>
        <a:xfrm>
          <a:off x="3654108" y="4006215"/>
          <a:ext cx="2670810" cy="2670810"/>
        </a:xfrm>
        <a:prstGeom prst="ellipse">
          <a:avLst/>
        </a:prstGeom>
        <a:gradFill rotWithShape="0">
          <a:gsLst>
            <a:gs pos="0">
              <a:schemeClr val="accent1">
                <a:shade val="80000"/>
                <a:hueOff val="107070"/>
                <a:satOff val="16950"/>
                <a:lumOff val="19809"/>
                <a:alphaOff val="0"/>
                <a:satMod val="103000"/>
                <a:lumMod val="102000"/>
                <a:tint val="94000"/>
              </a:schemeClr>
            </a:gs>
            <a:gs pos="50000">
              <a:schemeClr val="accent1">
                <a:shade val="80000"/>
                <a:hueOff val="107070"/>
                <a:satOff val="16950"/>
                <a:lumOff val="19809"/>
                <a:alphaOff val="0"/>
                <a:satMod val="110000"/>
                <a:lumMod val="100000"/>
                <a:shade val="100000"/>
              </a:schemeClr>
            </a:gs>
            <a:gs pos="100000">
              <a:schemeClr val="accent1">
                <a:shade val="80000"/>
                <a:hueOff val="107070"/>
                <a:satOff val="16950"/>
                <a:lumOff val="19809"/>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Time Horizon</a:t>
          </a:r>
        </a:p>
      </dsp:txBody>
      <dsp:txXfrm>
        <a:off x="4121499" y="4340066"/>
        <a:ext cx="1736026" cy="667702"/>
      </dsp:txXfrm>
    </dsp:sp>
    <dsp:sp modelId="{14CA1E4A-85FB-41CF-8FAE-74A7A6D214FD}">
      <dsp:nvSpPr>
        <dsp:cNvPr id="0" name=""/>
        <dsp:cNvSpPr/>
      </dsp:nvSpPr>
      <dsp:spPr>
        <a:xfrm>
          <a:off x="3949215" y="5007768"/>
          <a:ext cx="2080594" cy="1669256"/>
        </a:xfrm>
        <a:prstGeom prst="ellipse">
          <a:avLst/>
        </a:prstGeom>
        <a:gradFill rotWithShape="0">
          <a:gsLst>
            <a:gs pos="0">
              <a:schemeClr val="accent1">
                <a:shade val="80000"/>
                <a:hueOff val="133837"/>
                <a:satOff val="21188"/>
                <a:lumOff val="24761"/>
                <a:alphaOff val="0"/>
                <a:satMod val="103000"/>
                <a:lumMod val="102000"/>
                <a:tint val="94000"/>
              </a:schemeClr>
            </a:gs>
            <a:gs pos="50000">
              <a:schemeClr val="accent1">
                <a:shade val="80000"/>
                <a:hueOff val="133837"/>
                <a:satOff val="21188"/>
                <a:lumOff val="24761"/>
                <a:alphaOff val="0"/>
                <a:satMod val="110000"/>
                <a:lumMod val="100000"/>
                <a:shade val="100000"/>
              </a:schemeClr>
            </a:gs>
            <a:gs pos="100000">
              <a:schemeClr val="accent1">
                <a:shade val="80000"/>
                <a:hueOff val="133837"/>
                <a:satOff val="21188"/>
                <a:lumOff val="24761"/>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Techniques and Procedures</a:t>
          </a:r>
        </a:p>
      </dsp:txBody>
      <dsp:txXfrm>
        <a:off x="4253911" y="5425082"/>
        <a:ext cx="1471202" cy="83462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77C47E-1112-4B5A-B548-93BF93492EFE}">
      <dsp:nvSpPr>
        <dsp:cNvPr id="0" name=""/>
        <dsp:cNvSpPr/>
      </dsp:nvSpPr>
      <dsp:spPr>
        <a:xfrm>
          <a:off x="1651000" y="0"/>
          <a:ext cx="6677025" cy="6677025"/>
        </a:xfrm>
        <a:prstGeom prst="ellipse">
          <a:avLst/>
        </a:prstGeom>
        <a:gradFill rotWithShape="0">
          <a:gsLst>
            <a:gs pos="0">
              <a:schemeClr val="accent1">
                <a:shade val="80000"/>
                <a:hueOff val="0"/>
                <a:satOff val="0"/>
                <a:lumOff val="0"/>
                <a:alphaOff val="0"/>
                <a:satMod val="103000"/>
                <a:lumMod val="102000"/>
                <a:tint val="94000"/>
              </a:schemeClr>
            </a:gs>
            <a:gs pos="50000">
              <a:schemeClr val="accent1">
                <a:shade val="80000"/>
                <a:hueOff val="0"/>
                <a:satOff val="0"/>
                <a:lumOff val="0"/>
                <a:alphaOff val="0"/>
                <a:satMod val="110000"/>
                <a:lumMod val="100000"/>
                <a:shade val="100000"/>
              </a:schemeClr>
            </a:gs>
            <a:gs pos="100000">
              <a:schemeClr val="accent1">
                <a:shade val="8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Philosophy</a:t>
          </a:r>
        </a:p>
      </dsp:txBody>
      <dsp:txXfrm>
        <a:off x="3737570" y="333851"/>
        <a:ext cx="2503884" cy="667702"/>
      </dsp:txXfrm>
    </dsp:sp>
    <dsp:sp modelId="{4006F6D9-C1B1-4825-B084-726448244357}">
      <dsp:nvSpPr>
        <dsp:cNvPr id="0" name=""/>
        <dsp:cNvSpPr/>
      </dsp:nvSpPr>
      <dsp:spPr>
        <a:xfrm>
          <a:off x="2151777" y="1001553"/>
          <a:ext cx="5675471" cy="5675471"/>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Approach</a:t>
          </a:r>
        </a:p>
      </dsp:txBody>
      <dsp:txXfrm>
        <a:off x="3765739" y="1327893"/>
        <a:ext cx="2447546" cy="652679"/>
      </dsp:txXfrm>
    </dsp:sp>
    <dsp:sp modelId="{AAB718C6-0BE2-467C-A706-C78FDBCDDC0F}">
      <dsp:nvSpPr>
        <dsp:cNvPr id="0" name=""/>
        <dsp:cNvSpPr/>
      </dsp:nvSpPr>
      <dsp:spPr>
        <a:xfrm>
          <a:off x="2652554" y="2003107"/>
          <a:ext cx="4673917" cy="4673917"/>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Methodology</a:t>
          </a:r>
        </a:p>
      </dsp:txBody>
      <dsp:txXfrm>
        <a:off x="3780136" y="2325607"/>
        <a:ext cx="2418752" cy="645000"/>
      </dsp:txXfrm>
    </dsp:sp>
    <dsp:sp modelId="{FBEDD2E2-FC64-43A5-BC13-827E312E7E51}">
      <dsp:nvSpPr>
        <dsp:cNvPr id="0" name=""/>
        <dsp:cNvSpPr/>
      </dsp:nvSpPr>
      <dsp:spPr>
        <a:xfrm>
          <a:off x="3153331" y="3004661"/>
          <a:ext cx="3672363" cy="3672363"/>
        </a:xfrm>
        <a:prstGeom prst="ellipse">
          <a:avLst/>
        </a:prstGeom>
        <a:solidFill>
          <a:schemeClr val="tx1">
            <a:lumMod val="75000"/>
          </a:schemeClr>
        </a:solidFill>
        <a:ln>
          <a:solidFill>
            <a:schemeClr val="accent1"/>
          </a:solid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Strategy</a:t>
          </a:r>
        </a:p>
      </dsp:txBody>
      <dsp:txXfrm>
        <a:off x="3997974" y="3335173"/>
        <a:ext cx="1983076" cy="661025"/>
      </dsp:txXfrm>
    </dsp:sp>
    <dsp:sp modelId="{49F55579-7650-40A8-8F2F-FC44DDA4EB59}">
      <dsp:nvSpPr>
        <dsp:cNvPr id="0" name=""/>
        <dsp:cNvSpPr/>
      </dsp:nvSpPr>
      <dsp:spPr>
        <a:xfrm>
          <a:off x="3654108" y="4006215"/>
          <a:ext cx="2670810" cy="2670810"/>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Time Horizon</a:t>
          </a:r>
        </a:p>
      </dsp:txBody>
      <dsp:txXfrm>
        <a:off x="4121499" y="4340066"/>
        <a:ext cx="1736026" cy="667702"/>
      </dsp:txXfrm>
    </dsp:sp>
    <dsp:sp modelId="{14CA1E4A-85FB-41CF-8FAE-74A7A6D214FD}">
      <dsp:nvSpPr>
        <dsp:cNvPr id="0" name=""/>
        <dsp:cNvSpPr/>
      </dsp:nvSpPr>
      <dsp:spPr>
        <a:xfrm>
          <a:off x="3949215" y="5007768"/>
          <a:ext cx="2080594" cy="1669256"/>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Techniques and Procedures</a:t>
          </a:r>
        </a:p>
      </dsp:txBody>
      <dsp:txXfrm>
        <a:off x="4253911" y="5425082"/>
        <a:ext cx="1471202" cy="83462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77C47E-1112-4B5A-B548-93BF93492EFE}">
      <dsp:nvSpPr>
        <dsp:cNvPr id="0" name=""/>
        <dsp:cNvSpPr/>
      </dsp:nvSpPr>
      <dsp:spPr>
        <a:xfrm>
          <a:off x="1651000" y="0"/>
          <a:ext cx="6677025" cy="6677025"/>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Philosophy</a:t>
          </a:r>
        </a:p>
      </dsp:txBody>
      <dsp:txXfrm>
        <a:off x="3737570" y="333851"/>
        <a:ext cx="2503884" cy="667702"/>
      </dsp:txXfrm>
    </dsp:sp>
    <dsp:sp modelId="{4006F6D9-C1B1-4825-B084-726448244357}">
      <dsp:nvSpPr>
        <dsp:cNvPr id="0" name=""/>
        <dsp:cNvSpPr/>
      </dsp:nvSpPr>
      <dsp:spPr>
        <a:xfrm>
          <a:off x="2151777" y="1001553"/>
          <a:ext cx="5675471" cy="5675471"/>
        </a:xfrm>
        <a:prstGeom prst="ellipse">
          <a:avLst/>
        </a:prstGeom>
        <a:gradFill rotWithShape="0">
          <a:gsLst>
            <a:gs pos="0">
              <a:schemeClr val="accent1">
                <a:shade val="80000"/>
                <a:hueOff val="26767"/>
                <a:satOff val="4238"/>
                <a:lumOff val="4952"/>
                <a:alphaOff val="0"/>
                <a:satMod val="103000"/>
                <a:lumMod val="102000"/>
                <a:tint val="94000"/>
              </a:schemeClr>
            </a:gs>
            <a:gs pos="50000">
              <a:schemeClr val="accent1">
                <a:shade val="80000"/>
                <a:hueOff val="26767"/>
                <a:satOff val="4238"/>
                <a:lumOff val="4952"/>
                <a:alphaOff val="0"/>
                <a:satMod val="110000"/>
                <a:lumMod val="100000"/>
                <a:shade val="100000"/>
              </a:schemeClr>
            </a:gs>
            <a:gs pos="100000">
              <a:schemeClr val="accent1">
                <a:shade val="80000"/>
                <a:hueOff val="26767"/>
                <a:satOff val="4238"/>
                <a:lumOff val="4952"/>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Approach</a:t>
          </a:r>
        </a:p>
      </dsp:txBody>
      <dsp:txXfrm>
        <a:off x="3765739" y="1327893"/>
        <a:ext cx="2447546" cy="652679"/>
      </dsp:txXfrm>
    </dsp:sp>
    <dsp:sp modelId="{AAB718C6-0BE2-467C-A706-C78FDBCDDC0F}">
      <dsp:nvSpPr>
        <dsp:cNvPr id="0" name=""/>
        <dsp:cNvSpPr/>
      </dsp:nvSpPr>
      <dsp:spPr>
        <a:xfrm>
          <a:off x="2652554" y="2003107"/>
          <a:ext cx="4673917" cy="4673917"/>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Methodology</a:t>
          </a:r>
        </a:p>
      </dsp:txBody>
      <dsp:txXfrm>
        <a:off x="3780136" y="2325607"/>
        <a:ext cx="2418752" cy="645000"/>
      </dsp:txXfrm>
    </dsp:sp>
    <dsp:sp modelId="{FBEDD2E2-FC64-43A5-BC13-827E312E7E51}">
      <dsp:nvSpPr>
        <dsp:cNvPr id="0" name=""/>
        <dsp:cNvSpPr/>
      </dsp:nvSpPr>
      <dsp:spPr>
        <a:xfrm>
          <a:off x="3153331" y="3004661"/>
          <a:ext cx="3672363" cy="3672363"/>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Strategy</a:t>
          </a:r>
        </a:p>
      </dsp:txBody>
      <dsp:txXfrm>
        <a:off x="3997974" y="3335173"/>
        <a:ext cx="1983076" cy="661025"/>
      </dsp:txXfrm>
    </dsp:sp>
    <dsp:sp modelId="{49F55579-7650-40A8-8F2F-FC44DDA4EB59}">
      <dsp:nvSpPr>
        <dsp:cNvPr id="0" name=""/>
        <dsp:cNvSpPr/>
      </dsp:nvSpPr>
      <dsp:spPr>
        <a:xfrm>
          <a:off x="3654108" y="4006215"/>
          <a:ext cx="2670810" cy="2670810"/>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Time Horizon</a:t>
          </a:r>
        </a:p>
      </dsp:txBody>
      <dsp:txXfrm>
        <a:off x="4121499" y="4340066"/>
        <a:ext cx="1736026" cy="667702"/>
      </dsp:txXfrm>
    </dsp:sp>
    <dsp:sp modelId="{14CA1E4A-85FB-41CF-8FAE-74A7A6D214FD}">
      <dsp:nvSpPr>
        <dsp:cNvPr id="0" name=""/>
        <dsp:cNvSpPr/>
      </dsp:nvSpPr>
      <dsp:spPr>
        <a:xfrm>
          <a:off x="3949215" y="5007768"/>
          <a:ext cx="2080594" cy="1669256"/>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Techniques and Procedures</a:t>
          </a:r>
        </a:p>
      </dsp:txBody>
      <dsp:txXfrm>
        <a:off x="4253911" y="5425082"/>
        <a:ext cx="1471202" cy="83462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77C47E-1112-4B5A-B548-93BF93492EFE}">
      <dsp:nvSpPr>
        <dsp:cNvPr id="0" name=""/>
        <dsp:cNvSpPr/>
      </dsp:nvSpPr>
      <dsp:spPr>
        <a:xfrm>
          <a:off x="1651000" y="0"/>
          <a:ext cx="6677025" cy="6677025"/>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Philosophy</a:t>
          </a:r>
        </a:p>
      </dsp:txBody>
      <dsp:txXfrm>
        <a:off x="3737570" y="333851"/>
        <a:ext cx="2503884" cy="667702"/>
      </dsp:txXfrm>
    </dsp:sp>
    <dsp:sp modelId="{4006F6D9-C1B1-4825-B084-726448244357}">
      <dsp:nvSpPr>
        <dsp:cNvPr id="0" name=""/>
        <dsp:cNvSpPr/>
      </dsp:nvSpPr>
      <dsp:spPr>
        <a:xfrm>
          <a:off x="2151777" y="1001553"/>
          <a:ext cx="5675471" cy="5675471"/>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Approach</a:t>
          </a:r>
        </a:p>
      </dsp:txBody>
      <dsp:txXfrm>
        <a:off x="3765739" y="1327893"/>
        <a:ext cx="2447546" cy="652679"/>
      </dsp:txXfrm>
    </dsp:sp>
    <dsp:sp modelId="{AAB718C6-0BE2-467C-A706-C78FDBCDDC0F}">
      <dsp:nvSpPr>
        <dsp:cNvPr id="0" name=""/>
        <dsp:cNvSpPr/>
      </dsp:nvSpPr>
      <dsp:spPr>
        <a:xfrm>
          <a:off x="2652554" y="2003107"/>
          <a:ext cx="4673917" cy="4673917"/>
        </a:xfrm>
        <a:prstGeom prst="ellipse">
          <a:avLst/>
        </a:prstGeom>
        <a:gradFill rotWithShape="0">
          <a:gsLst>
            <a:gs pos="0">
              <a:schemeClr val="accent1">
                <a:shade val="80000"/>
                <a:hueOff val="53535"/>
                <a:satOff val="8475"/>
                <a:lumOff val="9904"/>
                <a:alphaOff val="0"/>
                <a:satMod val="103000"/>
                <a:lumMod val="102000"/>
                <a:tint val="94000"/>
              </a:schemeClr>
            </a:gs>
            <a:gs pos="50000">
              <a:schemeClr val="accent1">
                <a:shade val="80000"/>
                <a:hueOff val="53535"/>
                <a:satOff val="8475"/>
                <a:lumOff val="9904"/>
                <a:alphaOff val="0"/>
                <a:satMod val="110000"/>
                <a:lumMod val="100000"/>
                <a:shade val="100000"/>
              </a:schemeClr>
            </a:gs>
            <a:gs pos="100000">
              <a:schemeClr val="accent1">
                <a:shade val="80000"/>
                <a:hueOff val="53535"/>
                <a:satOff val="8475"/>
                <a:lumOff val="9904"/>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Methodology</a:t>
          </a:r>
        </a:p>
      </dsp:txBody>
      <dsp:txXfrm>
        <a:off x="3780136" y="2325607"/>
        <a:ext cx="2418752" cy="645000"/>
      </dsp:txXfrm>
    </dsp:sp>
    <dsp:sp modelId="{FBEDD2E2-FC64-43A5-BC13-827E312E7E51}">
      <dsp:nvSpPr>
        <dsp:cNvPr id="0" name=""/>
        <dsp:cNvSpPr/>
      </dsp:nvSpPr>
      <dsp:spPr>
        <a:xfrm>
          <a:off x="3153331" y="3004661"/>
          <a:ext cx="3672363" cy="3672363"/>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Strategy</a:t>
          </a:r>
        </a:p>
      </dsp:txBody>
      <dsp:txXfrm>
        <a:off x="3997974" y="3335173"/>
        <a:ext cx="1983076" cy="661025"/>
      </dsp:txXfrm>
    </dsp:sp>
    <dsp:sp modelId="{49F55579-7650-40A8-8F2F-FC44DDA4EB59}">
      <dsp:nvSpPr>
        <dsp:cNvPr id="0" name=""/>
        <dsp:cNvSpPr/>
      </dsp:nvSpPr>
      <dsp:spPr>
        <a:xfrm>
          <a:off x="3654108" y="4006215"/>
          <a:ext cx="2670810" cy="2670810"/>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Time Horizon</a:t>
          </a:r>
        </a:p>
      </dsp:txBody>
      <dsp:txXfrm>
        <a:off x="4121499" y="4340066"/>
        <a:ext cx="1736026" cy="667702"/>
      </dsp:txXfrm>
    </dsp:sp>
    <dsp:sp modelId="{14CA1E4A-85FB-41CF-8FAE-74A7A6D214FD}">
      <dsp:nvSpPr>
        <dsp:cNvPr id="0" name=""/>
        <dsp:cNvSpPr/>
      </dsp:nvSpPr>
      <dsp:spPr>
        <a:xfrm>
          <a:off x="3949215" y="5007768"/>
          <a:ext cx="2080594" cy="1669256"/>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Techniques and Procedures</a:t>
          </a:r>
        </a:p>
      </dsp:txBody>
      <dsp:txXfrm>
        <a:off x="4253911" y="5425082"/>
        <a:ext cx="1471202" cy="83462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77C47E-1112-4B5A-B548-93BF93492EFE}">
      <dsp:nvSpPr>
        <dsp:cNvPr id="0" name=""/>
        <dsp:cNvSpPr/>
      </dsp:nvSpPr>
      <dsp:spPr>
        <a:xfrm>
          <a:off x="1651000" y="0"/>
          <a:ext cx="6677025" cy="6677025"/>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Philosophy</a:t>
          </a:r>
        </a:p>
      </dsp:txBody>
      <dsp:txXfrm>
        <a:off x="3737570" y="333851"/>
        <a:ext cx="2503884" cy="667702"/>
      </dsp:txXfrm>
    </dsp:sp>
    <dsp:sp modelId="{4006F6D9-C1B1-4825-B084-726448244357}">
      <dsp:nvSpPr>
        <dsp:cNvPr id="0" name=""/>
        <dsp:cNvSpPr/>
      </dsp:nvSpPr>
      <dsp:spPr>
        <a:xfrm>
          <a:off x="2151777" y="1001553"/>
          <a:ext cx="5675471" cy="5675471"/>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Approach</a:t>
          </a:r>
        </a:p>
      </dsp:txBody>
      <dsp:txXfrm>
        <a:off x="3765739" y="1327893"/>
        <a:ext cx="2447546" cy="652679"/>
      </dsp:txXfrm>
    </dsp:sp>
    <dsp:sp modelId="{AAB718C6-0BE2-467C-A706-C78FDBCDDC0F}">
      <dsp:nvSpPr>
        <dsp:cNvPr id="0" name=""/>
        <dsp:cNvSpPr/>
      </dsp:nvSpPr>
      <dsp:spPr>
        <a:xfrm>
          <a:off x="2652554" y="2003107"/>
          <a:ext cx="4673917" cy="4673917"/>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Methodology</a:t>
          </a:r>
        </a:p>
      </dsp:txBody>
      <dsp:txXfrm>
        <a:off x="3780136" y="2325607"/>
        <a:ext cx="2418752" cy="645000"/>
      </dsp:txXfrm>
    </dsp:sp>
    <dsp:sp modelId="{FBEDD2E2-FC64-43A5-BC13-827E312E7E51}">
      <dsp:nvSpPr>
        <dsp:cNvPr id="0" name=""/>
        <dsp:cNvSpPr/>
      </dsp:nvSpPr>
      <dsp:spPr>
        <a:xfrm>
          <a:off x="3153331" y="3004661"/>
          <a:ext cx="3672363" cy="3672363"/>
        </a:xfrm>
        <a:prstGeom prst="ellipse">
          <a:avLst/>
        </a:prstGeom>
        <a:gradFill rotWithShape="0">
          <a:gsLst>
            <a:gs pos="0">
              <a:schemeClr val="accent1">
                <a:shade val="80000"/>
                <a:hueOff val="80302"/>
                <a:satOff val="12713"/>
                <a:lumOff val="14857"/>
                <a:alphaOff val="0"/>
                <a:satMod val="103000"/>
                <a:lumMod val="102000"/>
                <a:tint val="94000"/>
              </a:schemeClr>
            </a:gs>
            <a:gs pos="50000">
              <a:schemeClr val="accent1">
                <a:shade val="80000"/>
                <a:hueOff val="80302"/>
                <a:satOff val="12713"/>
                <a:lumOff val="14857"/>
                <a:alphaOff val="0"/>
                <a:satMod val="110000"/>
                <a:lumMod val="100000"/>
                <a:shade val="100000"/>
              </a:schemeClr>
            </a:gs>
            <a:gs pos="100000">
              <a:schemeClr val="accent1">
                <a:shade val="80000"/>
                <a:hueOff val="80302"/>
                <a:satOff val="12713"/>
                <a:lumOff val="14857"/>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Strategy</a:t>
          </a:r>
        </a:p>
      </dsp:txBody>
      <dsp:txXfrm>
        <a:off x="3997974" y="3335173"/>
        <a:ext cx="1983076" cy="661025"/>
      </dsp:txXfrm>
    </dsp:sp>
    <dsp:sp modelId="{49F55579-7650-40A8-8F2F-FC44DDA4EB59}">
      <dsp:nvSpPr>
        <dsp:cNvPr id="0" name=""/>
        <dsp:cNvSpPr/>
      </dsp:nvSpPr>
      <dsp:spPr>
        <a:xfrm>
          <a:off x="3654108" y="4006215"/>
          <a:ext cx="2670810" cy="2670810"/>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Time Horizon</a:t>
          </a:r>
        </a:p>
      </dsp:txBody>
      <dsp:txXfrm>
        <a:off x="4121499" y="4340066"/>
        <a:ext cx="1736026" cy="667702"/>
      </dsp:txXfrm>
    </dsp:sp>
    <dsp:sp modelId="{14CA1E4A-85FB-41CF-8FAE-74A7A6D214FD}">
      <dsp:nvSpPr>
        <dsp:cNvPr id="0" name=""/>
        <dsp:cNvSpPr/>
      </dsp:nvSpPr>
      <dsp:spPr>
        <a:xfrm>
          <a:off x="3949215" y="5007768"/>
          <a:ext cx="2080594" cy="1669256"/>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Techniques and Procedures</a:t>
          </a:r>
        </a:p>
      </dsp:txBody>
      <dsp:txXfrm>
        <a:off x="4253911" y="5425082"/>
        <a:ext cx="1471202" cy="83462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77C47E-1112-4B5A-B548-93BF93492EFE}">
      <dsp:nvSpPr>
        <dsp:cNvPr id="0" name=""/>
        <dsp:cNvSpPr/>
      </dsp:nvSpPr>
      <dsp:spPr>
        <a:xfrm>
          <a:off x="1651000" y="0"/>
          <a:ext cx="6677025" cy="6677025"/>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Philosophy</a:t>
          </a:r>
        </a:p>
      </dsp:txBody>
      <dsp:txXfrm>
        <a:off x="3737570" y="333851"/>
        <a:ext cx="2503884" cy="667702"/>
      </dsp:txXfrm>
    </dsp:sp>
    <dsp:sp modelId="{4006F6D9-C1B1-4825-B084-726448244357}">
      <dsp:nvSpPr>
        <dsp:cNvPr id="0" name=""/>
        <dsp:cNvSpPr/>
      </dsp:nvSpPr>
      <dsp:spPr>
        <a:xfrm>
          <a:off x="2151777" y="1001553"/>
          <a:ext cx="5675471" cy="5675471"/>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Approach</a:t>
          </a:r>
        </a:p>
      </dsp:txBody>
      <dsp:txXfrm>
        <a:off x="3765739" y="1327893"/>
        <a:ext cx="2447546" cy="652679"/>
      </dsp:txXfrm>
    </dsp:sp>
    <dsp:sp modelId="{AAB718C6-0BE2-467C-A706-C78FDBCDDC0F}">
      <dsp:nvSpPr>
        <dsp:cNvPr id="0" name=""/>
        <dsp:cNvSpPr/>
      </dsp:nvSpPr>
      <dsp:spPr>
        <a:xfrm>
          <a:off x="2652554" y="2003107"/>
          <a:ext cx="4673917" cy="4673917"/>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Methodology</a:t>
          </a:r>
        </a:p>
      </dsp:txBody>
      <dsp:txXfrm>
        <a:off x="3780136" y="2325607"/>
        <a:ext cx="2418752" cy="645000"/>
      </dsp:txXfrm>
    </dsp:sp>
    <dsp:sp modelId="{FBEDD2E2-FC64-43A5-BC13-827E312E7E51}">
      <dsp:nvSpPr>
        <dsp:cNvPr id="0" name=""/>
        <dsp:cNvSpPr/>
      </dsp:nvSpPr>
      <dsp:spPr>
        <a:xfrm>
          <a:off x="3153331" y="3004661"/>
          <a:ext cx="3672363" cy="3672363"/>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Strategy</a:t>
          </a:r>
        </a:p>
      </dsp:txBody>
      <dsp:txXfrm>
        <a:off x="3997974" y="3335173"/>
        <a:ext cx="1983076" cy="661025"/>
      </dsp:txXfrm>
    </dsp:sp>
    <dsp:sp modelId="{49F55579-7650-40A8-8F2F-FC44DDA4EB59}">
      <dsp:nvSpPr>
        <dsp:cNvPr id="0" name=""/>
        <dsp:cNvSpPr/>
      </dsp:nvSpPr>
      <dsp:spPr>
        <a:xfrm>
          <a:off x="3654108" y="4006215"/>
          <a:ext cx="2670810" cy="2670810"/>
        </a:xfrm>
        <a:prstGeom prst="ellipse">
          <a:avLst/>
        </a:prstGeom>
        <a:gradFill rotWithShape="0">
          <a:gsLst>
            <a:gs pos="0">
              <a:schemeClr val="accent1">
                <a:shade val="80000"/>
                <a:hueOff val="107070"/>
                <a:satOff val="16950"/>
                <a:lumOff val="19809"/>
                <a:alphaOff val="0"/>
                <a:satMod val="103000"/>
                <a:lumMod val="102000"/>
                <a:tint val="94000"/>
              </a:schemeClr>
            </a:gs>
            <a:gs pos="50000">
              <a:schemeClr val="accent1">
                <a:shade val="80000"/>
                <a:hueOff val="107070"/>
                <a:satOff val="16950"/>
                <a:lumOff val="19809"/>
                <a:alphaOff val="0"/>
                <a:satMod val="110000"/>
                <a:lumMod val="100000"/>
                <a:shade val="100000"/>
              </a:schemeClr>
            </a:gs>
            <a:gs pos="100000">
              <a:schemeClr val="accent1">
                <a:shade val="80000"/>
                <a:hueOff val="107070"/>
                <a:satOff val="16950"/>
                <a:lumOff val="19809"/>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Time Horizon</a:t>
          </a:r>
        </a:p>
      </dsp:txBody>
      <dsp:txXfrm>
        <a:off x="4121499" y="4340066"/>
        <a:ext cx="1736026" cy="667702"/>
      </dsp:txXfrm>
    </dsp:sp>
    <dsp:sp modelId="{14CA1E4A-85FB-41CF-8FAE-74A7A6D214FD}">
      <dsp:nvSpPr>
        <dsp:cNvPr id="0" name=""/>
        <dsp:cNvSpPr/>
      </dsp:nvSpPr>
      <dsp:spPr>
        <a:xfrm>
          <a:off x="3949215" y="5007768"/>
          <a:ext cx="2080594" cy="1669256"/>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Techniques and Procedures</a:t>
          </a:r>
        </a:p>
      </dsp:txBody>
      <dsp:txXfrm>
        <a:off x="4253911" y="5425082"/>
        <a:ext cx="1471202" cy="83462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77C47E-1112-4B5A-B548-93BF93492EFE}">
      <dsp:nvSpPr>
        <dsp:cNvPr id="0" name=""/>
        <dsp:cNvSpPr/>
      </dsp:nvSpPr>
      <dsp:spPr>
        <a:xfrm>
          <a:off x="1651000" y="0"/>
          <a:ext cx="6677025" cy="6677025"/>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Philosophy</a:t>
          </a:r>
        </a:p>
      </dsp:txBody>
      <dsp:txXfrm>
        <a:off x="3737570" y="333851"/>
        <a:ext cx="2503884" cy="667702"/>
      </dsp:txXfrm>
    </dsp:sp>
    <dsp:sp modelId="{4006F6D9-C1B1-4825-B084-726448244357}">
      <dsp:nvSpPr>
        <dsp:cNvPr id="0" name=""/>
        <dsp:cNvSpPr/>
      </dsp:nvSpPr>
      <dsp:spPr>
        <a:xfrm>
          <a:off x="2151777" y="1001553"/>
          <a:ext cx="5675471" cy="5675471"/>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Approach</a:t>
          </a:r>
        </a:p>
      </dsp:txBody>
      <dsp:txXfrm>
        <a:off x="3765739" y="1327893"/>
        <a:ext cx="2447546" cy="652679"/>
      </dsp:txXfrm>
    </dsp:sp>
    <dsp:sp modelId="{AAB718C6-0BE2-467C-A706-C78FDBCDDC0F}">
      <dsp:nvSpPr>
        <dsp:cNvPr id="0" name=""/>
        <dsp:cNvSpPr/>
      </dsp:nvSpPr>
      <dsp:spPr>
        <a:xfrm>
          <a:off x="2652554" y="2003107"/>
          <a:ext cx="4673917" cy="4673917"/>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Methodology</a:t>
          </a:r>
        </a:p>
      </dsp:txBody>
      <dsp:txXfrm>
        <a:off x="3780136" y="2325607"/>
        <a:ext cx="2418752" cy="645000"/>
      </dsp:txXfrm>
    </dsp:sp>
    <dsp:sp modelId="{FBEDD2E2-FC64-43A5-BC13-827E312E7E51}">
      <dsp:nvSpPr>
        <dsp:cNvPr id="0" name=""/>
        <dsp:cNvSpPr/>
      </dsp:nvSpPr>
      <dsp:spPr>
        <a:xfrm>
          <a:off x="3153331" y="3004661"/>
          <a:ext cx="3672363" cy="3672363"/>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Strategy</a:t>
          </a:r>
        </a:p>
      </dsp:txBody>
      <dsp:txXfrm>
        <a:off x="3997974" y="3335173"/>
        <a:ext cx="1983076" cy="661025"/>
      </dsp:txXfrm>
    </dsp:sp>
    <dsp:sp modelId="{49F55579-7650-40A8-8F2F-FC44DDA4EB59}">
      <dsp:nvSpPr>
        <dsp:cNvPr id="0" name=""/>
        <dsp:cNvSpPr/>
      </dsp:nvSpPr>
      <dsp:spPr>
        <a:xfrm>
          <a:off x="3654108" y="4006215"/>
          <a:ext cx="2670810" cy="2670810"/>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Time Horizon</a:t>
          </a:r>
        </a:p>
      </dsp:txBody>
      <dsp:txXfrm>
        <a:off x="4121499" y="4340066"/>
        <a:ext cx="1736026" cy="667702"/>
      </dsp:txXfrm>
    </dsp:sp>
    <dsp:sp modelId="{14CA1E4A-85FB-41CF-8FAE-74A7A6D214FD}">
      <dsp:nvSpPr>
        <dsp:cNvPr id="0" name=""/>
        <dsp:cNvSpPr/>
      </dsp:nvSpPr>
      <dsp:spPr>
        <a:xfrm>
          <a:off x="3949215" y="5007768"/>
          <a:ext cx="2080594" cy="1669256"/>
        </a:xfrm>
        <a:prstGeom prst="ellipse">
          <a:avLst/>
        </a:prstGeom>
        <a:gradFill rotWithShape="0">
          <a:gsLst>
            <a:gs pos="0">
              <a:schemeClr val="accent1">
                <a:shade val="80000"/>
                <a:hueOff val="133837"/>
                <a:satOff val="21188"/>
                <a:lumOff val="24761"/>
                <a:alphaOff val="0"/>
                <a:satMod val="103000"/>
                <a:lumMod val="102000"/>
                <a:tint val="94000"/>
              </a:schemeClr>
            </a:gs>
            <a:gs pos="50000">
              <a:schemeClr val="accent1">
                <a:shade val="80000"/>
                <a:hueOff val="133837"/>
                <a:satOff val="21188"/>
                <a:lumOff val="24761"/>
                <a:alphaOff val="0"/>
                <a:satMod val="110000"/>
                <a:lumMod val="100000"/>
                <a:shade val="100000"/>
              </a:schemeClr>
            </a:gs>
            <a:gs pos="100000">
              <a:schemeClr val="accent1">
                <a:shade val="80000"/>
                <a:hueOff val="133837"/>
                <a:satOff val="21188"/>
                <a:lumOff val="24761"/>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Techniques and Procedures</a:t>
          </a:r>
        </a:p>
      </dsp:txBody>
      <dsp:txXfrm>
        <a:off x="4253911" y="5425082"/>
        <a:ext cx="1471202" cy="83462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77C47E-1112-4B5A-B548-93BF93492EFE}">
      <dsp:nvSpPr>
        <dsp:cNvPr id="0" name=""/>
        <dsp:cNvSpPr/>
      </dsp:nvSpPr>
      <dsp:spPr>
        <a:xfrm>
          <a:off x="1651000" y="0"/>
          <a:ext cx="6677025" cy="6677025"/>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Philosophy</a:t>
          </a:r>
        </a:p>
      </dsp:txBody>
      <dsp:txXfrm>
        <a:off x="3737570" y="333851"/>
        <a:ext cx="2503884" cy="667702"/>
      </dsp:txXfrm>
    </dsp:sp>
    <dsp:sp modelId="{4006F6D9-C1B1-4825-B084-726448244357}">
      <dsp:nvSpPr>
        <dsp:cNvPr id="0" name=""/>
        <dsp:cNvSpPr/>
      </dsp:nvSpPr>
      <dsp:spPr>
        <a:xfrm>
          <a:off x="2151777" y="1001553"/>
          <a:ext cx="5675471" cy="5675471"/>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Approach</a:t>
          </a:r>
        </a:p>
      </dsp:txBody>
      <dsp:txXfrm>
        <a:off x="3765739" y="1327893"/>
        <a:ext cx="2447546" cy="652679"/>
      </dsp:txXfrm>
    </dsp:sp>
    <dsp:sp modelId="{AAB718C6-0BE2-467C-A706-C78FDBCDDC0F}">
      <dsp:nvSpPr>
        <dsp:cNvPr id="0" name=""/>
        <dsp:cNvSpPr/>
      </dsp:nvSpPr>
      <dsp:spPr>
        <a:xfrm>
          <a:off x="2652554" y="2003107"/>
          <a:ext cx="4673917" cy="4673917"/>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Methodology</a:t>
          </a:r>
        </a:p>
      </dsp:txBody>
      <dsp:txXfrm>
        <a:off x="3780136" y="2325607"/>
        <a:ext cx="2418752" cy="645000"/>
      </dsp:txXfrm>
    </dsp:sp>
    <dsp:sp modelId="{FBEDD2E2-FC64-43A5-BC13-827E312E7E51}">
      <dsp:nvSpPr>
        <dsp:cNvPr id="0" name=""/>
        <dsp:cNvSpPr/>
      </dsp:nvSpPr>
      <dsp:spPr>
        <a:xfrm>
          <a:off x="3153331" y="3004661"/>
          <a:ext cx="3672363" cy="3672363"/>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Strategy</a:t>
          </a:r>
        </a:p>
      </dsp:txBody>
      <dsp:txXfrm>
        <a:off x="3997974" y="3335173"/>
        <a:ext cx="1983076" cy="661025"/>
      </dsp:txXfrm>
    </dsp:sp>
    <dsp:sp modelId="{49F55579-7650-40A8-8F2F-FC44DDA4EB59}">
      <dsp:nvSpPr>
        <dsp:cNvPr id="0" name=""/>
        <dsp:cNvSpPr/>
      </dsp:nvSpPr>
      <dsp:spPr>
        <a:xfrm>
          <a:off x="3654108" y="4006215"/>
          <a:ext cx="2670810" cy="2670810"/>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Time Horizon</a:t>
          </a:r>
        </a:p>
      </dsp:txBody>
      <dsp:txXfrm>
        <a:off x="4121499" y="4340066"/>
        <a:ext cx="1736026" cy="667702"/>
      </dsp:txXfrm>
    </dsp:sp>
    <dsp:sp modelId="{14CA1E4A-85FB-41CF-8FAE-74A7A6D214FD}">
      <dsp:nvSpPr>
        <dsp:cNvPr id="0" name=""/>
        <dsp:cNvSpPr/>
      </dsp:nvSpPr>
      <dsp:spPr>
        <a:xfrm>
          <a:off x="3949215" y="5007768"/>
          <a:ext cx="2080594" cy="1669256"/>
        </a:xfrm>
        <a:prstGeom prst="ellipse">
          <a:avLst/>
        </a:prstGeom>
        <a:gradFill rotWithShape="0">
          <a:gsLst>
            <a:gs pos="0">
              <a:schemeClr val="accent1">
                <a:shade val="80000"/>
                <a:hueOff val="133837"/>
                <a:satOff val="21188"/>
                <a:lumOff val="24761"/>
                <a:alphaOff val="0"/>
                <a:satMod val="103000"/>
                <a:lumMod val="102000"/>
                <a:tint val="94000"/>
              </a:schemeClr>
            </a:gs>
            <a:gs pos="50000">
              <a:schemeClr val="accent1">
                <a:shade val="80000"/>
                <a:hueOff val="133837"/>
                <a:satOff val="21188"/>
                <a:lumOff val="24761"/>
                <a:alphaOff val="0"/>
                <a:satMod val="110000"/>
                <a:lumMod val="100000"/>
                <a:shade val="100000"/>
              </a:schemeClr>
            </a:gs>
            <a:gs pos="100000">
              <a:schemeClr val="accent1">
                <a:shade val="80000"/>
                <a:hueOff val="133837"/>
                <a:satOff val="21188"/>
                <a:lumOff val="24761"/>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Techniques and Procedures</a:t>
          </a:r>
        </a:p>
      </dsp:txBody>
      <dsp:txXfrm>
        <a:off x="4253911" y="5425082"/>
        <a:ext cx="1471202" cy="83462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77C47E-1112-4B5A-B548-93BF93492EFE}">
      <dsp:nvSpPr>
        <dsp:cNvPr id="0" name=""/>
        <dsp:cNvSpPr/>
      </dsp:nvSpPr>
      <dsp:spPr>
        <a:xfrm>
          <a:off x="1651000" y="0"/>
          <a:ext cx="6677025" cy="6677025"/>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Philosophy</a:t>
          </a:r>
        </a:p>
      </dsp:txBody>
      <dsp:txXfrm>
        <a:off x="3737570" y="333851"/>
        <a:ext cx="2503884" cy="667702"/>
      </dsp:txXfrm>
    </dsp:sp>
    <dsp:sp modelId="{4006F6D9-C1B1-4825-B084-726448244357}">
      <dsp:nvSpPr>
        <dsp:cNvPr id="0" name=""/>
        <dsp:cNvSpPr/>
      </dsp:nvSpPr>
      <dsp:spPr>
        <a:xfrm>
          <a:off x="2151777" y="1001553"/>
          <a:ext cx="5675471" cy="5675471"/>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Approach</a:t>
          </a:r>
        </a:p>
      </dsp:txBody>
      <dsp:txXfrm>
        <a:off x="3765739" y="1327893"/>
        <a:ext cx="2447546" cy="652679"/>
      </dsp:txXfrm>
    </dsp:sp>
    <dsp:sp modelId="{AAB718C6-0BE2-467C-A706-C78FDBCDDC0F}">
      <dsp:nvSpPr>
        <dsp:cNvPr id="0" name=""/>
        <dsp:cNvSpPr/>
      </dsp:nvSpPr>
      <dsp:spPr>
        <a:xfrm>
          <a:off x="2652554" y="2003107"/>
          <a:ext cx="4673917" cy="4673917"/>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Methodology</a:t>
          </a:r>
        </a:p>
      </dsp:txBody>
      <dsp:txXfrm>
        <a:off x="3780136" y="2325607"/>
        <a:ext cx="2418752" cy="645000"/>
      </dsp:txXfrm>
    </dsp:sp>
    <dsp:sp modelId="{FBEDD2E2-FC64-43A5-BC13-827E312E7E51}">
      <dsp:nvSpPr>
        <dsp:cNvPr id="0" name=""/>
        <dsp:cNvSpPr/>
      </dsp:nvSpPr>
      <dsp:spPr>
        <a:xfrm>
          <a:off x="3153331" y="3004661"/>
          <a:ext cx="3672363" cy="3672363"/>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Strategy</a:t>
          </a:r>
        </a:p>
      </dsp:txBody>
      <dsp:txXfrm>
        <a:off x="3997974" y="3335173"/>
        <a:ext cx="1983076" cy="661025"/>
      </dsp:txXfrm>
    </dsp:sp>
    <dsp:sp modelId="{49F55579-7650-40A8-8F2F-FC44DDA4EB59}">
      <dsp:nvSpPr>
        <dsp:cNvPr id="0" name=""/>
        <dsp:cNvSpPr/>
      </dsp:nvSpPr>
      <dsp:spPr>
        <a:xfrm>
          <a:off x="3654108" y="4006215"/>
          <a:ext cx="2670810" cy="2670810"/>
        </a:xfrm>
        <a:prstGeom prst="ellipse">
          <a:avLst/>
        </a:prstGeom>
        <a:solidFill>
          <a:schemeClr val="tx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Time Horizon</a:t>
          </a:r>
        </a:p>
      </dsp:txBody>
      <dsp:txXfrm>
        <a:off x="4121499" y="4340066"/>
        <a:ext cx="1736026" cy="667702"/>
      </dsp:txXfrm>
    </dsp:sp>
    <dsp:sp modelId="{14CA1E4A-85FB-41CF-8FAE-74A7A6D214FD}">
      <dsp:nvSpPr>
        <dsp:cNvPr id="0" name=""/>
        <dsp:cNvSpPr/>
      </dsp:nvSpPr>
      <dsp:spPr>
        <a:xfrm>
          <a:off x="3949215" y="5007768"/>
          <a:ext cx="2080594" cy="1669256"/>
        </a:xfrm>
        <a:prstGeom prst="ellipse">
          <a:avLst/>
        </a:prstGeom>
        <a:gradFill rotWithShape="0">
          <a:gsLst>
            <a:gs pos="0">
              <a:schemeClr val="accent1">
                <a:shade val="80000"/>
                <a:hueOff val="133837"/>
                <a:satOff val="21188"/>
                <a:lumOff val="24761"/>
                <a:alphaOff val="0"/>
                <a:satMod val="103000"/>
                <a:lumMod val="102000"/>
                <a:tint val="94000"/>
              </a:schemeClr>
            </a:gs>
            <a:gs pos="50000">
              <a:schemeClr val="accent1">
                <a:shade val="80000"/>
                <a:hueOff val="133837"/>
                <a:satOff val="21188"/>
                <a:lumOff val="24761"/>
                <a:alphaOff val="0"/>
                <a:satMod val="110000"/>
                <a:lumMod val="100000"/>
                <a:shade val="100000"/>
              </a:schemeClr>
            </a:gs>
            <a:gs pos="100000">
              <a:schemeClr val="accent1">
                <a:shade val="80000"/>
                <a:hueOff val="133837"/>
                <a:satOff val="21188"/>
                <a:lumOff val="24761"/>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Techniques and Procedures</a:t>
          </a:r>
        </a:p>
      </dsp:txBody>
      <dsp:txXfrm>
        <a:off x="4253911" y="5425082"/>
        <a:ext cx="1471202" cy="83462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10.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11.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12.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13.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14.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15.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16.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17.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3B89A3-955C-4A22-9CEA-16122790E460}" type="datetimeFigureOut">
              <a:rPr lang="en-GB" smtClean="0"/>
              <a:t>24/01/2026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7C1AC0-BC4A-4B85-A593-AC62449CF034}" type="slidenum">
              <a:rPr lang="en-GB" smtClean="0"/>
              <a:t>‹#›</a:t>
            </a:fld>
            <a:endParaRPr lang="en-GB"/>
          </a:p>
        </p:txBody>
      </p:sp>
    </p:spTree>
    <p:extLst>
      <p:ext uri="{BB962C8B-B14F-4D97-AF65-F5344CB8AC3E}">
        <p14:creationId xmlns:p14="http://schemas.microsoft.com/office/powerpoint/2010/main" val="35062188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This presentation is my response to Assessed Component 1 for our current model as part of the EdD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My presentation is titled “Exploring collaboration in an education context: Welsh primary headteachers’ perception, practice and progress.”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purpose of today’s presentation is to critically explain my design of a small‑scale research study that I am preparing to undertake.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doing so, I’ll explore what the literature tells us about collaboration, and how I intend to investigate primary headteachers’ perceptions, practices and perceived impact of collaboration.</a:t>
            </a:r>
          </a:p>
          <a:p>
            <a:endParaRPr lang="en-GB" dirty="0"/>
          </a:p>
        </p:txBody>
      </p:sp>
      <p:sp>
        <p:nvSpPr>
          <p:cNvPr id="4" name="Slide Number Placeholder 3"/>
          <p:cNvSpPr>
            <a:spLocks noGrp="1"/>
          </p:cNvSpPr>
          <p:nvPr>
            <p:ph type="sldNum" sz="quarter" idx="5"/>
          </p:nvPr>
        </p:nvSpPr>
        <p:spPr/>
        <p:txBody>
          <a:bodyPr/>
          <a:lstStyle/>
          <a:p>
            <a:fld id="{AC7C1AC0-BC4A-4B85-A593-AC62449CF034}" type="slidenum">
              <a:rPr lang="en-GB" smtClean="0"/>
              <a:t>1</a:t>
            </a:fld>
            <a:endParaRPr lang="en-GB"/>
          </a:p>
        </p:txBody>
      </p:sp>
    </p:spTree>
    <p:extLst>
      <p:ext uri="{BB962C8B-B14F-4D97-AF65-F5344CB8AC3E}">
        <p14:creationId xmlns:p14="http://schemas.microsoft.com/office/powerpoint/2010/main" val="6860667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want to begin by framing the concept of collaboration itself.</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 talk about collaboration all the time but what is it? Consider the different ways you collaborate? Are they all the same or do they vary?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Hargreaves and O’Connor argue that </a:t>
            </a:r>
            <a:r>
              <a:rPr lang="en-GB" sz="1200" i="1" kern="1200" dirty="0">
                <a:solidFill>
                  <a:schemeClr val="tx1"/>
                </a:solidFill>
                <a:effectLst/>
                <a:latin typeface="+mn-lt"/>
                <a:ea typeface="+mn-ea"/>
                <a:cs typeface="+mn-cs"/>
              </a:rPr>
              <a:t>“no collaboration is a culture of teaching that has to be left behind wherever it can”</a:t>
            </a:r>
            <a:r>
              <a:rPr lang="en-GB" sz="1200" kern="1200" dirty="0">
                <a:solidFill>
                  <a:schemeClr val="tx1"/>
                </a:solidFill>
                <a:effectLst/>
                <a:latin typeface="+mn-lt"/>
                <a:ea typeface="+mn-ea"/>
                <a:cs typeface="+mn-cs"/>
              </a:rPr>
              <a: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But if collaboration is essential, which Hargreaves and O’Connor allude to, shouldn’t we have a better understanding of how it works?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Hargreaves’ and Connor’s (2018) framing is important because it positions </a:t>
            </a:r>
            <a:r>
              <a:rPr lang="en-GB" sz="1200" b="0" kern="1200" dirty="0">
                <a:solidFill>
                  <a:schemeClr val="tx1"/>
                </a:solidFill>
                <a:effectLst/>
                <a:latin typeface="+mn-lt"/>
                <a:ea typeface="+mn-ea"/>
                <a:cs typeface="+mn-cs"/>
              </a:rPr>
              <a:t>collaboration not as a ‘paint by numbers’ approach, but as cultural practice which is inherently difficult to explain. </a:t>
            </a:r>
          </a:p>
          <a:p>
            <a:endParaRPr lang="en-GB" sz="1200" b="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tension between collaboration as something that policy promotes but culturally difficult to define is a key element in my research.</a:t>
            </a:r>
          </a:p>
        </p:txBody>
      </p:sp>
      <p:sp>
        <p:nvSpPr>
          <p:cNvPr id="4" name="Slide Number Placeholder 3"/>
          <p:cNvSpPr>
            <a:spLocks noGrp="1"/>
          </p:cNvSpPr>
          <p:nvPr>
            <p:ph type="sldNum" sz="quarter" idx="5"/>
          </p:nvPr>
        </p:nvSpPr>
        <p:spPr/>
        <p:txBody>
          <a:bodyPr/>
          <a:lstStyle/>
          <a:p>
            <a:fld id="{AC7C1AC0-BC4A-4B85-A593-AC62449CF034}" type="slidenum">
              <a:rPr lang="en-GB" smtClean="0"/>
              <a:t>3</a:t>
            </a:fld>
            <a:endParaRPr lang="en-GB"/>
          </a:p>
        </p:txBody>
      </p:sp>
    </p:spTree>
    <p:extLst>
      <p:ext uri="{BB962C8B-B14F-4D97-AF65-F5344CB8AC3E}">
        <p14:creationId xmlns:p14="http://schemas.microsoft.com/office/powerpoint/2010/main" val="15632290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quickly realised that there is quite a lot of literature linking to collaboration in education, either directly or indirectly.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When reviewing the literature, </a:t>
            </a:r>
            <a:r>
              <a:rPr lang="en-GB" sz="1200" b="0" kern="1200" dirty="0">
                <a:solidFill>
                  <a:schemeClr val="tx1"/>
                </a:solidFill>
                <a:effectLst/>
                <a:latin typeface="+mn-lt"/>
                <a:ea typeface="+mn-ea"/>
                <a:cs typeface="+mn-cs"/>
              </a:rPr>
              <a:t>there is a broad consensus that collaboration in education is generally beneficial.</a:t>
            </a:r>
          </a:p>
          <a:p>
            <a:endParaRPr lang="en-GB" dirty="0"/>
          </a:p>
        </p:txBody>
      </p:sp>
      <p:sp>
        <p:nvSpPr>
          <p:cNvPr id="4" name="Slide Number Placeholder 3"/>
          <p:cNvSpPr>
            <a:spLocks noGrp="1"/>
          </p:cNvSpPr>
          <p:nvPr>
            <p:ph type="sldNum" sz="quarter" idx="5"/>
          </p:nvPr>
        </p:nvSpPr>
        <p:spPr/>
        <p:txBody>
          <a:bodyPr/>
          <a:lstStyle/>
          <a:p>
            <a:fld id="{AC7C1AC0-BC4A-4B85-A593-AC62449CF034}" type="slidenum">
              <a:rPr lang="en-GB" smtClean="0"/>
              <a:t>4</a:t>
            </a:fld>
            <a:endParaRPr lang="en-GB"/>
          </a:p>
        </p:txBody>
      </p:sp>
    </p:spTree>
    <p:extLst>
      <p:ext uri="{BB962C8B-B14F-4D97-AF65-F5344CB8AC3E}">
        <p14:creationId xmlns:p14="http://schemas.microsoft.com/office/powerpoint/2010/main" val="34937026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However, there is also agreement that collaboration is poorly defined, inconsistently enacted, and often insufficiently theorised.</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Griffiths </a:t>
            </a:r>
            <a:r>
              <a:rPr lang="en-GB" sz="1200" b="0" i="1" kern="1200" dirty="0">
                <a:solidFill>
                  <a:schemeClr val="tx1"/>
                </a:solidFill>
                <a:effectLst/>
                <a:latin typeface="+mn-lt"/>
                <a:ea typeface="+mn-ea"/>
                <a:cs typeface="+mn-cs"/>
              </a:rPr>
              <a:t>et al., </a:t>
            </a:r>
            <a:r>
              <a:rPr lang="en-GB" sz="1200" b="0" i="0" kern="1200" dirty="0">
                <a:solidFill>
                  <a:schemeClr val="tx1"/>
                </a:solidFill>
                <a:effectLst/>
                <a:latin typeface="+mn-lt"/>
                <a:ea typeface="+mn-ea"/>
                <a:cs typeface="+mn-cs"/>
              </a:rPr>
              <a:t>2020 </a:t>
            </a:r>
            <a:r>
              <a:rPr lang="en-GB" sz="1200" b="0" kern="1200" dirty="0">
                <a:solidFill>
                  <a:schemeClr val="tx1"/>
                </a:solidFill>
                <a:effectLst/>
                <a:latin typeface="+mn-lt"/>
                <a:ea typeface="+mn-ea"/>
                <a:cs typeface="+mn-cs"/>
              </a:rPr>
              <a:t>and Campbell (2024) both highlight that while </a:t>
            </a:r>
            <a:r>
              <a:rPr lang="en-GB" sz="1200" b="0" i="0" kern="1200" dirty="0">
                <a:solidFill>
                  <a:schemeClr val="tx1"/>
                </a:solidFill>
                <a:effectLst/>
                <a:latin typeface="+mn-lt"/>
                <a:ea typeface="+mn-ea"/>
                <a:cs typeface="+mn-cs"/>
              </a:rPr>
              <a:t>collaboration is widely referenced, there is little agreement on what collaboration is.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This creates a familiar policy–practice gap, one that is also evident internationally.</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My contention is that the issue is not whether collaboration exists – it clearly does – but whether educators share a clear understanding of what collaboration means, how it should function, and what it should be trying to achieve.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Better understanding may help lead to a collaboration model that helps educationalists engage and succeed. </a:t>
            </a:r>
          </a:p>
          <a:p>
            <a:endParaRPr lang="en-GB" dirty="0"/>
          </a:p>
        </p:txBody>
      </p:sp>
      <p:sp>
        <p:nvSpPr>
          <p:cNvPr id="4" name="Slide Number Placeholder 3"/>
          <p:cNvSpPr>
            <a:spLocks noGrp="1"/>
          </p:cNvSpPr>
          <p:nvPr>
            <p:ph type="sldNum" sz="quarter" idx="5"/>
          </p:nvPr>
        </p:nvSpPr>
        <p:spPr/>
        <p:txBody>
          <a:bodyPr/>
          <a:lstStyle/>
          <a:p>
            <a:fld id="{AC7C1AC0-BC4A-4B85-A593-AC62449CF034}" type="slidenum">
              <a:rPr lang="en-GB" smtClean="0"/>
              <a:t>5</a:t>
            </a:fld>
            <a:endParaRPr lang="en-GB"/>
          </a:p>
        </p:txBody>
      </p:sp>
    </p:spTree>
    <p:extLst>
      <p:ext uri="{BB962C8B-B14F-4D97-AF65-F5344CB8AC3E}">
        <p14:creationId xmlns:p14="http://schemas.microsoft.com/office/powerpoint/2010/main" val="23475067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Importantly, these questions do not assume a single definition of collaboration, which I will address shortly. Instead, they allow headteachers to articulate their own understandings and experiences.</a:t>
            </a:r>
          </a:p>
          <a:p>
            <a:r>
              <a:rPr lang="en-GB"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5"/>
          </p:nvPr>
        </p:nvSpPr>
        <p:spPr/>
        <p:txBody>
          <a:bodyPr/>
          <a:lstStyle/>
          <a:p>
            <a:fld id="{AC7C1AC0-BC4A-4B85-A593-AC62449CF034}" type="slidenum">
              <a:rPr lang="en-GB" smtClean="0"/>
              <a:t>6</a:t>
            </a:fld>
            <a:endParaRPr lang="en-GB"/>
          </a:p>
        </p:txBody>
      </p:sp>
    </p:spTree>
    <p:extLst>
      <p:ext uri="{BB962C8B-B14F-4D97-AF65-F5344CB8AC3E}">
        <p14:creationId xmlns:p14="http://schemas.microsoft.com/office/powerpoint/2010/main" val="30221975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My positionality is a critical factor in this research.</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I am currently a seconded School Improvement Advisor, a former primary headteacher, and I am actively engaged in various aspects of collaborative work.</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These experiences provide contextual insight, but they also introduce potential bias. I have personal views about collaboration, shaped by professional experience, which could influence how I collect, interpret and analyse data.</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As a result, I will adopt a reflexive stance, including reflective journalling and transparency around decision‑making, to reduce the impact of my positionality on the findings.</a:t>
            </a:r>
          </a:p>
        </p:txBody>
      </p:sp>
      <p:sp>
        <p:nvSpPr>
          <p:cNvPr id="4" name="Date Placeholder 3"/>
          <p:cNvSpPr>
            <a:spLocks noGrp="1"/>
          </p:cNvSpPr>
          <p:nvPr>
            <p:ph type="dt" idx="1"/>
          </p:nvPr>
        </p:nvSpPr>
        <p:spPr/>
        <p:txBody>
          <a:bodyPr/>
          <a:lstStyle/>
          <a:p>
            <a:fld id="{73B178AC-64BE-41F2-A7AE-E34946EE79F8}" type="datetime1">
              <a:rPr lang="en-GB" noProof="0" smtClean="0"/>
              <a:pPr/>
              <a:t>24/01/2026</a:t>
            </a:fld>
            <a:endParaRPr lang="en-GB" noProof="0" dirty="0"/>
          </a:p>
        </p:txBody>
      </p:sp>
      <p:sp>
        <p:nvSpPr>
          <p:cNvPr id="5" name="Slide Number Placeholder 4"/>
          <p:cNvSpPr>
            <a:spLocks noGrp="1"/>
          </p:cNvSpPr>
          <p:nvPr>
            <p:ph type="sldNum" sz="quarter" idx="5"/>
          </p:nvPr>
        </p:nvSpPr>
        <p:spPr/>
        <p:txBody>
          <a:bodyPr/>
          <a:lstStyle/>
          <a:p>
            <a:pPr rtl="0"/>
            <a:fld id="{B8796F01-7154-41E0-B48B-A6921757531A}" type="slidenum">
              <a:rPr lang="en-GB" noProof="0" smtClean="0"/>
              <a:pPr rtl="0"/>
              <a:t>7</a:t>
            </a:fld>
            <a:endParaRPr lang="en-GB" noProof="0" dirty="0"/>
          </a:p>
        </p:txBody>
      </p:sp>
    </p:spTree>
    <p:extLst>
      <p:ext uri="{BB962C8B-B14F-4D97-AF65-F5344CB8AC3E}">
        <p14:creationId xmlns:p14="http://schemas.microsoft.com/office/powerpoint/2010/main" val="12807032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The literature shows that collaboration is a contested concept.</a:t>
            </a:r>
          </a:p>
          <a:p>
            <a:r>
              <a:rPr lang="en-GB" sz="1200" b="0" kern="1200" dirty="0">
                <a:solidFill>
                  <a:schemeClr val="tx1"/>
                </a:solidFill>
                <a:effectLst/>
                <a:latin typeface="+mn-lt"/>
                <a:ea typeface="+mn-ea"/>
                <a:cs typeface="+mn-cs"/>
              </a:rPr>
              <a:t>Some authors define collaboration narrowly, as joint working around specific tasks while others focus on its wider potential.</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For the purpose of this study, I have defined collaboration broadly, as interaction between two or more educators or agencies, focusing on a common goal.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There is a need to have an agreed definition, however this is intentionally broad because I want to understand how primary headteachers themselves define and enact collaboration, recognising that collaboration may mean different things to different leaders, in different contexts</a:t>
            </a:r>
            <a:endParaRPr lang="en-GB" b="0" dirty="0"/>
          </a:p>
        </p:txBody>
      </p:sp>
      <p:sp>
        <p:nvSpPr>
          <p:cNvPr id="4" name="Slide Number Placeholder 3"/>
          <p:cNvSpPr>
            <a:spLocks noGrp="1"/>
          </p:cNvSpPr>
          <p:nvPr>
            <p:ph type="sldNum" sz="quarter" idx="5"/>
          </p:nvPr>
        </p:nvSpPr>
        <p:spPr/>
        <p:txBody>
          <a:bodyPr/>
          <a:lstStyle/>
          <a:p>
            <a:fld id="{AC7C1AC0-BC4A-4B85-A593-AC62449CF034}" type="slidenum">
              <a:rPr lang="en-GB" smtClean="0"/>
              <a:t>8</a:t>
            </a:fld>
            <a:endParaRPr lang="en-GB"/>
          </a:p>
        </p:txBody>
      </p:sp>
    </p:spTree>
    <p:extLst>
      <p:ext uri="{BB962C8B-B14F-4D97-AF65-F5344CB8AC3E}">
        <p14:creationId xmlns:p14="http://schemas.microsoft.com/office/powerpoint/2010/main" val="20875364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6B104C-0679-FBEF-F624-D0F99A22E2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AC474B-F345-1104-0CF4-18B26C37A1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7FBE55-4AF0-7E94-EC3D-F80CBE7794E4}"/>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Collaboration gained prominence in the UK from the late 1990s onwards, linked to New Labour education policy and system‑level reform, although Hargreaves (2019) places it earlier.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Regardless as to when it emerged, there appears a growing consensus that it is key to supporting school improvement.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However, a report by DFE ten years ago felt that research was sparce and that the concept of collaboration was unclear.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Fast forward 10 years, there was more research but the picture remained far from clear. </a:t>
            </a:r>
          </a:p>
          <a:p>
            <a:endParaRPr lang="en-GB" dirty="0"/>
          </a:p>
        </p:txBody>
      </p:sp>
      <p:sp>
        <p:nvSpPr>
          <p:cNvPr id="4" name="Date Placeholder 3">
            <a:extLst>
              <a:ext uri="{FF2B5EF4-FFF2-40B4-BE49-F238E27FC236}">
                <a16:creationId xmlns:a16="http://schemas.microsoft.com/office/drawing/2014/main" id="{F3220817-7DF4-7658-0D17-A77AEB69C9BE}"/>
              </a:ext>
            </a:extLst>
          </p:cNvPr>
          <p:cNvSpPr>
            <a:spLocks noGrp="1"/>
          </p:cNvSpPr>
          <p:nvPr>
            <p:ph type="dt" idx="1"/>
          </p:nvPr>
        </p:nvSpPr>
        <p:spPr/>
        <p:txBody>
          <a:bodyPr/>
          <a:lstStyle/>
          <a:p>
            <a:fld id="{73B178AC-64BE-41F2-A7AE-E34946EE79F8}" type="datetime1">
              <a:rPr lang="en-GB" noProof="0" smtClean="0"/>
              <a:pPr/>
              <a:t>24/01/2026</a:t>
            </a:fld>
            <a:endParaRPr lang="en-GB" noProof="0" dirty="0"/>
          </a:p>
        </p:txBody>
      </p:sp>
      <p:sp>
        <p:nvSpPr>
          <p:cNvPr id="5" name="Slide Number Placeholder 4">
            <a:extLst>
              <a:ext uri="{FF2B5EF4-FFF2-40B4-BE49-F238E27FC236}">
                <a16:creationId xmlns:a16="http://schemas.microsoft.com/office/drawing/2014/main" id="{BC39CECB-D252-A50A-48A8-13B0566385D4}"/>
              </a:ext>
            </a:extLst>
          </p:cNvPr>
          <p:cNvSpPr>
            <a:spLocks noGrp="1"/>
          </p:cNvSpPr>
          <p:nvPr>
            <p:ph type="sldNum" sz="quarter" idx="5"/>
          </p:nvPr>
        </p:nvSpPr>
        <p:spPr/>
        <p:txBody>
          <a:bodyPr/>
          <a:lstStyle/>
          <a:p>
            <a:pPr rtl="0"/>
            <a:fld id="{B8796F01-7154-41E0-B48B-A6921757531A}" type="slidenum">
              <a:rPr lang="en-GB" noProof="0" smtClean="0"/>
              <a:pPr rtl="0"/>
              <a:t>9</a:t>
            </a:fld>
            <a:endParaRPr lang="en-GB" noProof="0" dirty="0"/>
          </a:p>
        </p:txBody>
      </p:sp>
    </p:spTree>
    <p:extLst>
      <p:ext uri="{BB962C8B-B14F-4D97-AF65-F5344CB8AC3E}">
        <p14:creationId xmlns:p14="http://schemas.microsoft.com/office/powerpoint/2010/main" val="36668051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B7598D-8E7E-88CB-C2C4-E61296F3A8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F3FB50-6B3A-F94B-DD31-D1B3A733A4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90A6F1-264C-9D74-885C-83F9D81F65D6}"/>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WG have recently highlighted collaboration as a key feature in education, notably through its remit letter to the newly established PL organisation, </a:t>
            </a:r>
            <a:r>
              <a:rPr lang="en-GB" sz="1200" kern="1200" dirty="0" err="1">
                <a:solidFill>
                  <a:schemeClr val="tx1"/>
                </a:solidFill>
                <a:effectLst/>
                <a:latin typeface="+mn-lt"/>
                <a:ea typeface="+mn-ea"/>
                <a:cs typeface="+mn-cs"/>
              </a:rPr>
              <a:t>Dysgu</a:t>
            </a:r>
            <a:r>
              <a:rPr lang="en-GB" sz="1200" kern="1200" dirty="0">
                <a:solidFill>
                  <a:schemeClr val="tx1"/>
                </a:solidFill>
                <a:effectLst/>
                <a:latin typeface="+mn-lt"/>
                <a:ea typeface="+mn-ea"/>
                <a:cs typeface="+mn-cs"/>
              </a:rPr>
              <a:t>, and through the latest school improvement guidance issues this month.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Of course, collaboration features in more longstanding documents such as the professional standards for teaching and leadership and it has also featured in Welsh education since devolution; something we will discuss shortly.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However, as the wider research suggests, there appears to be limited understanding as to what collaboration is in Wales, and how best to take it forward. </a:t>
            </a:r>
          </a:p>
          <a:p>
            <a:r>
              <a:rPr lang="en-GB" sz="1200" kern="1200" dirty="0">
                <a:solidFill>
                  <a:schemeClr val="tx1"/>
                </a:solidFill>
                <a:effectLst/>
                <a:latin typeface="+mn-lt"/>
                <a:ea typeface="+mn-ea"/>
                <a:cs typeface="+mn-cs"/>
              </a:rPr>
              <a:t> </a:t>
            </a:r>
          </a:p>
          <a:p>
            <a:endParaRPr lang="en-GB" dirty="0"/>
          </a:p>
        </p:txBody>
      </p:sp>
      <p:sp>
        <p:nvSpPr>
          <p:cNvPr id="4" name="Date Placeholder 3">
            <a:extLst>
              <a:ext uri="{FF2B5EF4-FFF2-40B4-BE49-F238E27FC236}">
                <a16:creationId xmlns:a16="http://schemas.microsoft.com/office/drawing/2014/main" id="{48234238-D617-2141-BD19-D4A9167BC702}"/>
              </a:ext>
            </a:extLst>
          </p:cNvPr>
          <p:cNvSpPr>
            <a:spLocks noGrp="1"/>
          </p:cNvSpPr>
          <p:nvPr>
            <p:ph type="dt" idx="1"/>
          </p:nvPr>
        </p:nvSpPr>
        <p:spPr/>
        <p:txBody>
          <a:bodyPr/>
          <a:lstStyle/>
          <a:p>
            <a:fld id="{73B178AC-64BE-41F2-A7AE-E34946EE79F8}" type="datetime1">
              <a:rPr lang="en-GB" noProof="0" smtClean="0"/>
              <a:pPr/>
              <a:t>24/01/2026</a:t>
            </a:fld>
            <a:endParaRPr lang="en-GB" noProof="0" dirty="0"/>
          </a:p>
        </p:txBody>
      </p:sp>
      <p:sp>
        <p:nvSpPr>
          <p:cNvPr id="5" name="Slide Number Placeholder 4">
            <a:extLst>
              <a:ext uri="{FF2B5EF4-FFF2-40B4-BE49-F238E27FC236}">
                <a16:creationId xmlns:a16="http://schemas.microsoft.com/office/drawing/2014/main" id="{338F0CAF-FBF8-857C-A0A5-F1298A4E394E}"/>
              </a:ext>
            </a:extLst>
          </p:cNvPr>
          <p:cNvSpPr>
            <a:spLocks noGrp="1"/>
          </p:cNvSpPr>
          <p:nvPr>
            <p:ph type="sldNum" sz="quarter" idx="5"/>
          </p:nvPr>
        </p:nvSpPr>
        <p:spPr/>
        <p:txBody>
          <a:bodyPr/>
          <a:lstStyle/>
          <a:p>
            <a:pPr rtl="0"/>
            <a:fld id="{B8796F01-7154-41E0-B48B-A6921757531A}" type="slidenum">
              <a:rPr lang="en-GB" noProof="0" smtClean="0"/>
              <a:pPr rtl="0"/>
              <a:t>10</a:t>
            </a:fld>
            <a:endParaRPr lang="en-GB" noProof="0" dirty="0"/>
          </a:p>
        </p:txBody>
      </p:sp>
    </p:spTree>
    <p:extLst>
      <p:ext uri="{BB962C8B-B14F-4D97-AF65-F5344CB8AC3E}">
        <p14:creationId xmlns:p14="http://schemas.microsoft.com/office/powerpoint/2010/main" val="126655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44AA9F-5D81-A260-9027-4AAFD172E9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4E57C4-CD74-2CDB-CA6B-104C593C53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E16388-FF88-828C-64DC-20898B79966F}"/>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Hargreaves and O’Connor (2018) haves tried to make sense of collaboration by viewing it against the amount of trust and precision involved.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illustrate their thinking, they developed a quadrant where no collaboration may take place where trust and precision is low, or at the other end of the scale, effective collaboration may take place if trust and precision is high. </a:t>
            </a:r>
          </a:p>
          <a:p>
            <a:r>
              <a:rPr lang="en-GB" sz="1200" kern="1200" dirty="0">
                <a:solidFill>
                  <a:schemeClr val="tx1"/>
                </a:solidFill>
                <a:effectLst/>
                <a:latin typeface="+mn-lt"/>
                <a:ea typeface="+mn-ea"/>
                <a:cs typeface="+mn-cs"/>
              </a:rPr>
              <a:t>They also highlight contrived collegiality where trust is low but the control is high. The final quadrant is informal collaboration, where trust is high but precision is low.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Hargreaves’ (2019) later work on collaborative professionalism highlights that not all collaboration is beneficial. He argues effective collaboration requires trust, clarity of purpose, time and appropriate leadership where leaders empower, not control</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Hargreaves and Connor’s work is useful to frame collaboration, although I feel wider factors are influential than just precision and trust. </a:t>
            </a:r>
          </a:p>
        </p:txBody>
      </p:sp>
      <p:sp>
        <p:nvSpPr>
          <p:cNvPr id="4" name="Date Placeholder 3">
            <a:extLst>
              <a:ext uri="{FF2B5EF4-FFF2-40B4-BE49-F238E27FC236}">
                <a16:creationId xmlns:a16="http://schemas.microsoft.com/office/drawing/2014/main" id="{2B98A600-C232-A2B0-AB10-0CDE45089237}"/>
              </a:ext>
            </a:extLst>
          </p:cNvPr>
          <p:cNvSpPr>
            <a:spLocks noGrp="1"/>
          </p:cNvSpPr>
          <p:nvPr>
            <p:ph type="dt" idx="1"/>
          </p:nvPr>
        </p:nvSpPr>
        <p:spPr/>
        <p:txBody>
          <a:bodyPr/>
          <a:lstStyle/>
          <a:p>
            <a:fld id="{73B178AC-64BE-41F2-A7AE-E34946EE79F8}" type="datetime1">
              <a:rPr lang="en-GB" noProof="0" smtClean="0"/>
              <a:pPr/>
              <a:t>24/01/2026</a:t>
            </a:fld>
            <a:endParaRPr lang="en-GB" noProof="0" dirty="0"/>
          </a:p>
        </p:txBody>
      </p:sp>
      <p:sp>
        <p:nvSpPr>
          <p:cNvPr id="5" name="Slide Number Placeholder 4">
            <a:extLst>
              <a:ext uri="{FF2B5EF4-FFF2-40B4-BE49-F238E27FC236}">
                <a16:creationId xmlns:a16="http://schemas.microsoft.com/office/drawing/2014/main" id="{C294BB69-6F74-7277-22E9-8E201F90DFAA}"/>
              </a:ext>
            </a:extLst>
          </p:cNvPr>
          <p:cNvSpPr>
            <a:spLocks noGrp="1"/>
          </p:cNvSpPr>
          <p:nvPr>
            <p:ph type="sldNum" sz="quarter" idx="5"/>
          </p:nvPr>
        </p:nvSpPr>
        <p:spPr/>
        <p:txBody>
          <a:bodyPr/>
          <a:lstStyle/>
          <a:p>
            <a:pPr rtl="0"/>
            <a:fld id="{B8796F01-7154-41E0-B48B-A6921757531A}" type="slidenum">
              <a:rPr lang="en-GB" noProof="0" smtClean="0"/>
              <a:pPr rtl="0"/>
              <a:t>11</a:t>
            </a:fld>
            <a:endParaRPr lang="en-GB" noProof="0" dirty="0"/>
          </a:p>
        </p:txBody>
      </p:sp>
    </p:spTree>
    <p:extLst>
      <p:ext uri="{BB962C8B-B14F-4D97-AF65-F5344CB8AC3E}">
        <p14:creationId xmlns:p14="http://schemas.microsoft.com/office/powerpoint/2010/main" val="35217099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889A0C-9841-7AB6-ABFF-FEE5441125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0D2183-55FF-059C-88EA-E1BDC23C43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1E930B-6458-CADC-BE28-CFE8C3071359}"/>
              </a:ext>
            </a:extLst>
          </p:cNvPr>
          <p:cNvSpPr>
            <a:spLocks noGrp="1"/>
          </p:cNvSpPr>
          <p:nvPr>
            <p:ph type="body" idx="1"/>
          </p:nvPr>
        </p:nvSpPr>
        <p:spPr/>
        <p:txBody>
          <a:bodyPr/>
          <a:lstStyle/>
          <a:p>
            <a:r>
              <a:rPr lang="en-GB" sz="1200" b="0" kern="1200" dirty="0">
                <a:solidFill>
                  <a:schemeClr val="tx1"/>
                </a:solidFill>
                <a:effectLst/>
                <a:latin typeface="+mn-lt"/>
                <a:ea typeface="+mn-ea"/>
                <a:cs typeface="+mn-cs"/>
              </a:rPr>
              <a:t>Having undertaken a literature review, I have attempted to develop themes in relation to collaboration.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Scale is where collaboration happens. It can occur in an individual school, horizontally across a number of same sector schools, vertically between sectors, beyond education and even pan-</a:t>
            </a:r>
            <a:r>
              <a:rPr lang="en-GB" sz="1200" b="0" kern="1200" dirty="0" err="1">
                <a:solidFill>
                  <a:schemeClr val="tx1"/>
                </a:solidFill>
                <a:effectLst/>
                <a:latin typeface="+mn-lt"/>
                <a:ea typeface="+mn-ea"/>
                <a:cs typeface="+mn-cs"/>
              </a:rPr>
              <a:t>wales</a:t>
            </a:r>
            <a:r>
              <a:rPr lang="en-GB" sz="1200" b="0" kern="1200" dirty="0">
                <a:solidFill>
                  <a:schemeClr val="tx1"/>
                </a:solidFill>
                <a:effectLst/>
                <a:latin typeface="+mn-lt"/>
                <a:ea typeface="+mn-ea"/>
                <a:cs typeface="+mn-cs"/>
              </a:rPr>
              <a:t>. I didn’t read of international collaboration but I know that occurs too.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It usually has a focus which is the means to an end – concentrating on things such as pedagogy, curriculum, assessment, leadership or pastoral.</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Governance plays a role and this links to Hargreaves’ reference to precision. Governance can be formal or informal. There can be collaboration where one partner is deemed the expert. Or it can be policy driven by government.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Finally, collaboration has been shown to be a task and finish model as well as something that is ongoing. There is no fixed duration.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Importantly, the literature suggests that no single model of collaboration fits all contexts. Instead, successful collaboration appears to depend on alignment between purpose, structure, relationships and leadership.</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This reinforces the need to explore collaboration as a contextual and lived experience, rather than a fixed model.</a:t>
            </a:r>
          </a:p>
          <a:p>
            <a:pPr fontAlgn="base"/>
            <a:endParaRPr lang="en-GB" sz="1200" b="1" i="0" u="sng" kern="1200" dirty="0">
              <a:solidFill>
                <a:schemeClr val="tx1"/>
              </a:solidFill>
              <a:effectLst/>
              <a:latin typeface="+mn-lt"/>
              <a:ea typeface="+mn-ea"/>
              <a:cs typeface="+mn-cs"/>
            </a:endParaRPr>
          </a:p>
          <a:p>
            <a:pPr fontAlgn="base"/>
            <a:r>
              <a:rPr lang="en-GB" sz="1200" b="1" i="0" u="sng" kern="1200" dirty="0">
                <a:solidFill>
                  <a:schemeClr val="tx1"/>
                </a:solidFill>
                <a:effectLst/>
                <a:latin typeface="+mn-lt"/>
                <a:ea typeface="+mn-ea"/>
                <a:cs typeface="+mn-cs"/>
              </a:rPr>
              <a:t>Scale (where collaboration happens)</a:t>
            </a:r>
          </a:p>
          <a:p>
            <a:pPr fontAlgn="base"/>
            <a:endParaRPr lang="en-GB" sz="1200" b="0" i="0" u="sng" kern="1200" dirty="0">
              <a:solidFill>
                <a:schemeClr val="tx1"/>
              </a:solidFill>
              <a:effectLst/>
              <a:latin typeface="+mn-lt"/>
              <a:ea typeface="+mn-ea"/>
              <a:cs typeface="+mn-cs"/>
            </a:endParaRPr>
          </a:p>
          <a:p>
            <a:pPr fontAlgn="base"/>
            <a:r>
              <a:rPr lang="en-GB" sz="1200" b="0" i="1" kern="1200" dirty="0">
                <a:solidFill>
                  <a:schemeClr val="tx1"/>
                </a:solidFill>
                <a:effectLst/>
                <a:latin typeface="+mn-lt"/>
                <a:ea typeface="+mn-ea"/>
                <a:cs typeface="+mn-cs"/>
              </a:rPr>
              <a:t>Beyond education (multi‑agency / community)</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Anderson‑Butcher, D. et al. (2022) — community collaboration model (schools + agencies).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Farrell, C. C. </a:t>
            </a:r>
            <a:r>
              <a:rPr lang="en-GB" sz="1200" b="0" i="1" kern="1200" dirty="0">
                <a:solidFill>
                  <a:schemeClr val="tx1"/>
                </a:solidFill>
                <a:effectLst/>
                <a:latin typeface="+mn-lt"/>
                <a:ea typeface="+mn-ea"/>
                <a:cs typeface="+mn-cs"/>
              </a:rPr>
              <a:t>et al. </a:t>
            </a:r>
            <a:r>
              <a:rPr lang="en-GB" sz="1200" b="0" i="0" kern="1200" dirty="0">
                <a:solidFill>
                  <a:schemeClr val="tx1"/>
                </a:solidFill>
                <a:effectLst/>
                <a:latin typeface="+mn-lt"/>
                <a:ea typeface="+mn-ea"/>
                <a:cs typeface="+mn-cs"/>
              </a:rPr>
              <a:t>(2022) — research–practice partnerships at system boundaries.</a:t>
            </a:r>
          </a:p>
          <a:p>
            <a:pPr fontAlgn="base"/>
            <a:r>
              <a:rPr lang="en-GB" sz="1200" b="0" i="1" kern="1200" dirty="0">
                <a:solidFill>
                  <a:schemeClr val="tx1"/>
                </a:solidFill>
                <a:effectLst/>
                <a:latin typeface="+mn-lt"/>
                <a:ea typeface="+mn-ea"/>
                <a:cs typeface="+mn-cs"/>
              </a:rPr>
              <a:t>Pan‑Wales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Welsh Government (2017) — </a:t>
            </a:r>
            <a:r>
              <a:rPr lang="en-GB" sz="1200" b="0" i="1" kern="1200" dirty="0">
                <a:solidFill>
                  <a:schemeClr val="tx1"/>
                </a:solidFill>
                <a:effectLst/>
                <a:latin typeface="+mn-lt"/>
                <a:ea typeface="+mn-ea"/>
                <a:cs typeface="+mn-cs"/>
              </a:rPr>
              <a:t>Education in Wales: Our National Mission</a:t>
            </a:r>
            <a:r>
              <a:rPr lang="en-GB" sz="1200" b="0" i="0" kern="1200" dirty="0">
                <a:solidFill>
                  <a:schemeClr val="tx1"/>
                </a:solidFill>
                <a:effectLst/>
                <a:latin typeface="+mn-lt"/>
                <a:ea typeface="+mn-ea"/>
                <a:cs typeface="+mn-cs"/>
              </a:rPr>
              <a:t> (system‑wide collaboration).</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Harris, A., Jones, M. &amp; Bryant, A. (2026) — analysis of reform and collaboration in Wales.</a:t>
            </a:r>
          </a:p>
          <a:p>
            <a:pPr fontAlgn="base"/>
            <a:r>
              <a:rPr lang="en-GB" sz="1200" b="0" i="1" kern="1200" dirty="0">
                <a:solidFill>
                  <a:schemeClr val="tx1"/>
                </a:solidFill>
                <a:effectLst/>
                <a:latin typeface="+mn-lt"/>
                <a:ea typeface="+mn-ea"/>
                <a:cs typeface="+mn-cs"/>
              </a:rPr>
              <a:t>Regional</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Hadfield, M. &amp; Ainscow, M. (2018) — Central South Wales Challenge.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Estyn (2017) — </a:t>
            </a:r>
            <a:r>
              <a:rPr lang="en-GB" sz="1200" b="0" i="1" kern="1200" dirty="0">
                <a:solidFill>
                  <a:schemeClr val="tx1"/>
                </a:solidFill>
                <a:effectLst/>
                <a:latin typeface="+mn-lt"/>
                <a:ea typeface="+mn-ea"/>
                <a:cs typeface="+mn-cs"/>
              </a:rPr>
              <a:t>School‑to‑school support and collaboration</a:t>
            </a:r>
            <a:r>
              <a:rPr lang="en-GB" sz="1200" b="0" i="0" kern="1200" dirty="0">
                <a:solidFill>
                  <a:schemeClr val="tx1"/>
                </a:solidFill>
                <a:effectLst/>
                <a:latin typeface="+mn-lt"/>
                <a:ea typeface="+mn-ea"/>
                <a:cs typeface="+mn-cs"/>
              </a:rPr>
              <a:t> (regional/system practice).</a:t>
            </a:r>
          </a:p>
          <a:p>
            <a:pPr fontAlgn="base"/>
            <a:r>
              <a:rPr lang="en-GB" sz="1200" b="0" i="1" kern="1200" dirty="0">
                <a:solidFill>
                  <a:schemeClr val="tx1"/>
                </a:solidFill>
                <a:effectLst/>
                <a:latin typeface="+mn-lt"/>
                <a:ea typeface="+mn-ea"/>
                <a:cs typeface="+mn-cs"/>
              </a:rPr>
              <a:t>Within own setting (intra‑school)</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Goddard, Y. L., Goddard, R. D. &amp; Tschannen‑Moran, M. (2007) — teacher collaboration &amp; outcomes.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Hallinger, P. &amp; Heck, R. (2010) — collaborative leadership &amp; learning.</a:t>
            </a:r>
          </a:p>
          <a:p>
            <a:pPr fontAlgn="base"/>
            <a:r>
              <a:rPr lang="en-GB" sz="1200" b="0" i="1" kern="1200" dirty="0">
                <a:solidFill>
                  <a:schemeClr val="tx1"/>
                </a:solidFill>
                <a:effectLst/>
                <a:latin typeface="+mn-lt"/>
                <a:ea typeface="+mn-ea"/>
                <a:cs typeface="+mn-cs"/>
              </a:rPr>
              <a:t>Vertical or horizontal (within a phase / across phases)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Rincon‑Gallardo, S. &amp; Fullan, M. (2015) — network features enabling cross‑boundary work.</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Jäppinen, A. K. &amp; </a:t>
            </a:r>
            <a:r>
              <a:rPr lang="en-GB" sz="1200" b="0" i="0" kern="1200" dirty="0" err="1">
                <a:solidFill>
                  <a:schemeClr val="tx1"/>
                </a:solidFill>
                <a:effectLst/>
                <a:latin typeface="+mn-lt"/>
                <a:ea typeface="+mn-ea"/>
                <a:cs typeface="+mn-cs"/>
              </a:rPr>
              <a:t>Ciussi</a:t>
            </a:r>
            <a:r>
              <a:rPr lang="en-GB" sz="1200" b="0" i="0" kern="1200" dirty="0">
                <a:solidFill>
                  <a:schemeClr val="tx1"/>
                </a:solidFill>
                <a:effectLst/>
                <a:latin typeface="+mn-lt"/>
                <a:ea typeface="+mn-ea"/>
                <a:cs typeface="+mn-cs"/>
              </a:rPr>
              <a:t>, M. (2016) — indicators of improved learning contexts via collaboration.</a:t>
            </a:r>
          </a:p>
          <a:p>
            <a:endParaRPr lang="en-GB" b="0" dirty="0"/>
          </a:p>
          <a:p>
            <a:pPr fontAlgn="base"/>
            <a:r>
              <a:rPr lang="en-GB" sz="1200" b="1" i="0" u="sng" kern="1200" dirty="0">
                <a:solidFill>
                  <a:schemeClr val="tx1"/>
                </a:solidFill>
                <a:effectLst/>
                <a:latin typeface="+mn-lt"/>
                <a:ea typeface="+mn-ea"/>
                <a:cs typeface="+mn-cs"/>
              </a:rPr>
              <a:t>Purpose (why collaborate – ‘ the ends’)</a:t>
            </a:r>
          </a:p>
          <a:p>
            <a:pPr fontAlgn="base"/>
            <a:endParaRPr lang="en-GB" sz="1200" b="1" i="0" kern="1200" dirty="0">
              <a:solidFill>
                <a:schemeClr val="tx1"/>
              </a:solidFill>
              <a:effectLst/>
              <a:latin typeface="+mn-lt"/>
              <a:ea typeface="+mn-ea"/>
              <a:cs typeface="+mn-cs"/>
            </a:endParaRPr>
          </a:p>
          <a:p>
            <a:pPr fontAlgn="base"/>
            <a:r>
              <a:rPr lang="en-GB" sz="1200" b="0" i="1" kern="1200" dirty="0">
                <a:solidFill>
                  <a:schemeClr val="tx1"/>
                </a:solidFill>
                <a:effectLst/>
                <a:latin typeface="+mn-lt"/>
                <a:ea typeface="+mn-ea"/>
                <a:cs typeface="+mn-cs"/>
              </a:rPr>
              <a:t>Professional learning (PL)</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Harris, A. &amp; Jones, M. (2019) — leading professional learning with impact.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Rincon‑Gallardo, S. &amp; Fullan, M. (2015) — networks as vehicles for professional capital.</a:t>
            </a:r>
          </a:p>
          <a:p>
            <a:pPr fontAlgn="base"/>
            <a:r>
              <a:rPr lang="en-GB" sz="1200" b="0" i="1" kern="1200" dirty="0">
                <a:solidFill>
                  <a:schemeClr val="tx1"/>
                </a:solidFill>
                <a:effectLst/>
                <a:latin typeface="+mn-lt"/>
                <a:ea typeface="+mn-ea"/>
                <a:cs typeface="+mn-cs"/>
              </a:rPr>
              <a:t>System improvement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Connolly, M. &amp; James, C. (2006) — collaboration for school improvement.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Slater, L. (2004) — collaboration as a framework for improvement.</a:t>
            </a:r>
          </a:p>
          <a:p>
            <a:pPr fontAlgn="base"/>
            <a:r>
              <a:rPr lang="en-GB" sz="1200" b="0" i="1" kern="1200" dirty="0">
                <a:solidFill>
                  <a:schemeClr val="tx1"/>
                </a:solidFill>
                <a:effectLst/>
                <a:latin typeface="+mn-lt"/>
                <a:ea typeface="+mn-ea"/>
                <a:cs typeface="+mn-cs"/>
              </a:rPr>
              <a:t>Equity &amp; wellbeing</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Anderson‑Butcher, D. et al. (2022) — collaboration for broader social/equity outcomes.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Hulme, M. et al. (2023) — collaborative leadership in crisis with wellbeing emphasis.</a:t>
            </a:r>
          </a:p>
          <a:p>
            <a:pPr fontAlgn="base"/>
            <a:r>
              <a:rPr lang="en-GB" sz="1200" b="0" i="1" kern="1200" dirty="0">
                <a:solidFill>
                  <a:schemeClr val="tx1"/>
                </a:solidFill>
                <a:effectLst/>
                <a:latin typeface="+mn-lt"/>
                <a:ea typeface="+mn-ea"/>
                <a:cs typeface="+mn-cs"/>
              </a:rPr>
              <a:t>Attainment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Hallinger, P. &amp; Heck, R. (2010) — collaborative leadership linked to learning.</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Goddard, Y. L. et al. (2007) — teacher collaboration &amp; student achievement.</a:t>
            </a:r>
          </a:p>
          <a:p>
            <a:br>
              <a:rPr lang="en-GB" b="0" dirty="0"/>
            </a:br>
            <a:endParaRPr lang="en-GB" b="0" dirty="0"/>
          </a:p>
          <a:p>
            <a:pPr fontAlgn="base"/>
            <a:r>
              <a:rPr lang="en-GB" sz="1200" b="1" i="0" u="sng" kern="1200" dirty="0">
                <a:solidFill>
                  <a:schemeClr val="tx1"/>
                </a:solidFill>
                <a:effectLst/>
                <a:latin typeface="+mn-lt"/>
                <a:ea typeface="+mn-ea"/>
                <a:cs typeface="+mn-cs"/>
              </a:rPr>
              <a:t>Focus (what is being collaborated on – ‘the means’)</a:t>
            </a:r>
          </a:p>
          <a:p>
            <a:pPr fontAlgn="base"/>
            <a:endParaRPr lang="en-GB" sz="1200" b="1" i="0" u="sng" kern="1200" dirty="0">
              <a:solidFill>
                <a:schemeClr val="tx1"/>
              </a:solidFill>
              <a:effectLst/>
              <a:latin typeface="+mn-lt"/>
              <a:ea typeface="+mn-ea"/>
              <a:cs typeface="+mn-cs"/>
            </a:endParaRPr>
          </a:p>
          <a:p>
            <a:pPr fontAlgn="base"/>
            <a:r>
              <a:rPr lang="en-GB" sz="1200" b="0" i="1" kern="1200" dirty="0">
                <a:solidFill>
                  <a:schemeClr val="tx1"/>
                </a:solidFill>
                <a:effectLst/>
                <a:latin typeface="+mn-lt"/>
                <a:ea typeface="+mn-ea"/>
                <a:cs typeface="+mn-cs"/>
              </a:rPr>
              <a:t>Pedagogy</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Hargreaves, A. &amp; O’Connor, M. T. (2018) — collaborative professionalism (incl. pedagogy/evaluation).</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Harris, A. &amp; Jones, M. (2019) — professional learning linked to classroom practice.</a:t>
            </a:r>
          </a:p>
          <a:p>
            <a:pPr fontAlgn="base"/>
            <a:r>
              <a:rPr lang="en-GB" sz="1200" b="0" i="1" kern="1200" dirty="0">
                <a:solidFill>
                  <a:schemeClr val="tx1"/>
                </a:solidFill>
                <a:effectLst/>
                <a:latin typeface="+mn-lt"/>
                <a:ea typeface="+mn-ea"/>
                <a:cs typeface="+mn-cs"/>
              </a:rPr>
              <a:t>Curriculum</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Kneen, J. et al. (2023) — teacher agency in curriculum development (Wales).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Evans, G. (2025) — early implementation of Curriculum for Wales.</a:t>
            </a:r>
          </a:p>
          <a:p>
            <a:pPr fontAlgn="base"/>
            <a:r>
              <a:rPr lang="en-GB" sz="1200" b="0" i="1" kern="1200" dirty="0">
                <a:solidFill>
                  <a:schemeClr val="tx1"/>
                </a:solidFill>
                <a:effectLst/>
                <a:latin typeface="+mn-lt"/>
                <a:ea typeface="+mn-ea"/>
                <a:cs typeface="+mn-cs"/>
              </a:rPr>
              <a:t>Assessment (including evaluation/knowledge use)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Griffiths, A. J. et al. (2020) — synthesis on collaboration and outcomes (assessment/evidence use).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Hargreaves, A. &amp; O’Connor, M. T. (2018) — collaboration around evaluation as part of CP.</a:t>
            </a:r>
          </a:p>
          <a:p>
            <a:pPr fontAlgn="base"/>
            <a:r>
              <a:rPr lang="en-GB" sz="1200" b="0" i="1" kern="1200" dirty="0">
                <a:solidFill>
                  <a:schemeClr val="tx1"/>
                </a:solidFill>
                <a:effectLst/>
                <a:latin typeface="+mn-lt"/>
                <a:ea typeface="+mn-ea"/>
                <a:cs typeface="+mn-cs"/>
              </a:rPr>
              <a:t>Leadership</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Harris, A., Jones, M. &amp; Hashim, N. (2021) — system leaders &amp; leadership collaboration.</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Campbell, P. (2024) — leadership/governance role in collaborative change.</a:t>
            </a:r>
          </a:p>
          <a:p>
            <a:pPr fontAlgn="base"/>
            <a:r>
              <a:rPr lang="en-GB" sz="1200" b="0" i="1" kern="1200" dirty="0">
                <a:solidFill>
                  <a:schemeClr val="tx1"/>
                </a:solidFill>
                <a:effectLst/>
                <a:latin typeface="+mn-lt"/>
                <a:ea typeface="+mn-ea"/>
                <a:cs typeface="+mn-cs"/>
              </a:rPr>
              <a:t>Pastoral</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Anderson-Butcher et al. (2022) – focus on equity, social outcomes and wellbeing</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Hulme et al. (2023) – looks at collaboration over covid</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Hadfield and Ainscow (2018) – equity focussed, Welsh context, CSW Challenge </a:t>
            </a:r>
          </a:p>
          <a:p>
            <a:endParaRPr lang="en-GB" sz="1200" b="0" i="0" kern="1200" dirty="0">
              <a:solidFill>
                <a:schemeClr val="tx1"/>
              </a:solidFill>
              <a:effectLst/>
              <a:latin typeface="+mn-lt"/>
              <a:ea typeface="+mn-ea"/>
              <a:cs typeface="+mn-cs"/>
            </a:endParaRPr>
          </a:p>
          <a:p>
            <a:r>
              <a:rPr lang="en-GB" sz="1200" b="1" i="0" u="sng" kern="1200" dirty="0">
                <a:solidFill>
                  <a:schemeClr val="tx1"/>
                </a:solidFill>
                <a:effectLst/>
                <a:latin typeface="+mn-lt"/>
                <a:ea typeface="+mn-ea"/>
                <a:cs typeface="+mn-cs"/>
              </a:rPr>
              <a:t>Governance (who drives it / how it’s structured)</a:t>
            </a:r>
          </a:p>
          <a:p>
            <a:endParaRPr lang="en-GB" sz="1200" b="1" i="0" u="sng" kern="1200" dirty="0">
              <a:solidFill>
                <a:schemeClr val="tx1"/>
              </a:solidFill>
              <a:effectLst/>
              <a:latin typeface="+mn-lt"/>
              <a:ea typeface="+mn-ea"/>
              <a:cs typeface="+mn-cs"/>
            </a:endParaRPr>
          </a:p>
          <a:p>
            <a:pPr fontAlgn="base"/>
            <a:r>
              <a:rPr lang="en-GB" sz="1200" b="0" i="1" kern="1200" dirty="0">
                <a:solidFill>
                  <a:schemeClr val="tx1"/>
                </a:solidFill>
                <a:effectLst/>
                <a:latin typeface="+mn-lt"/>
                <a:ea typeface="+mn-ea"/>
                <a:cs typeface="+mn-cs"/>
              </a:rPr>
              <a:t>Formal</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Department for Education (2015) — structured partnerships &amp; review of evidence.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Welsh Government (2017) — formalised collaborative expectations in guidance.</a:t>
            </a:r>
          </a:p>
          <a:p>
            <a:pPr fontAlgn="base"/>
            <a:r>
              <a:rPr lang="en-GB" sz="1200" b="0" i="1" kern="1200" dirty="0">
                <a:solidFill>
                  <a:schemeClr val="tx1"/>
                </a:solidFill>
                <a:effectLst/>
                <a:latin typeface="+mn-lt"/>
                <a:ea typeface="+mn-ea"/>
                <a:cs typeface="+mn-cs"/>
              </a:rPr>
              <a:t>Informal</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Hargreaves, A. &amp; O’Connor, M. T. (2018) — trust‑ and relationship‑based collaboration.</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Coleman, A. (2012) — the significance of trust in collaborative leadership.</a:t>
            </a:r>
          </a:p>
          <a:p>
            <a:pPr fontAlgn="base"/>
            <a:r>
              <a:rPr lang="en-GB" sz="1200" b="0" i="1" kern="1200" dirty="0">
                <a:solidFill>
                  <a:schemeClr val="tx1"/>
                </a:solidFill>
                <a:effectLst/>
                <a:latin typeface="+mn-lt"/>
                <a:ea typeface="+mn-ea"/>
                <a:cs typeface="+mn-cs"/>
              </a:rPr>
              <a:t>Expert support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Farrell, C. C. et al. (2022) — RPPs linking practitioners with researchers.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Tate, M. (2025) — </a:t>
            </a:r>
            <a:r>
              <a:rPr lang="en-GB" sz="1200" b="0" i="1" kern="1200" dirty="0">
                <a:solidFill>
                  <a:schemeClr val="tx1"/>
                </a:solidFill>
                <a:effectLst/>
                <a:latin typeface="+mn-lt"/>
                <a:ea typeface="+mn-ea"/>
                <a:cs typeface="+mn-cs"/>
              </a:rPr>
              <a:t>Creating connections</a:t>
            </a:r>
            <a:r>
              <a:rPr lang="en-GB" sz="1200" b="0" i="0" kern="1200" dirty="0">
                <a:solidFill>
                  <a:schemeClr val="tx1"/>
                </a:solidFill>
                <a:effectLst/>
                <a:latin typeface="+mn-lt"/>
                <a:ea typeface="+mn-ea"/>
                <a:cs typeface="+mn-cs"/>
              </a:rPr>
              <a:t> (external expertise/governance support).</a:t>
            </a:r>
          </a:p>
          <a:p>
            <a:pPr fontAlgn="base"/>
            <a:r>
              <a:rPr lang="en-GB" sz="1200" b="0" i="1" kern="1200" dirty="0">
                <a:solidFill>
                  <a:schemeClr val="tx1"/>
                </a:solidFill>
                <a:effectLst/>
                <a:latin typeface="+mn-lt"/>
                <a:ea typeface="+mn-ea"/>
                <a:cs typeface="+mn-cs"/>
              </a:rPr>
              <a:t>Policy‑driven</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Welsh Government (2017) — collaboration embedded as policy.</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Department for Education (2023) — collaboration/workload guidance.</a:t>
            </a:r>
          </a:p>
          <a:p>
            <a:br>
              <a:rPr lang="en-GB" b="0" dirty="0"/>
            </a:br>
            <a:endParaRPr lang="en-GB" b="0" dirty="0"/>
          </a:p>
          <a:p>
            <a:pPr fontAlgn="base"/>
            <a:r>
              <a:rPr lang="en-GB" sz="1200" b="1" i="0" u="sng" kern="1200" dirty="0">
                <a:solidFill>
                  <a:schemeClr val="tx1"/>
                </a:solidFill>
                <a:effectLst/>
                <a:latin typeface="+mn-lt"/>
                <a:ea typeface="+mn-ea"/>
                <a:cs typeface="+mn-cs"/>
              </a:rPr>
              <a:t>Duration (how long collaboration runs)</a:t>
            </a:r>
          </a:p>
          <a:p>
            <a:pPr fontAlgn="base"/>
            <a:endParaRPr lang="en-GB" sz="1200" b="1" i="0" kern="1200" dirty="0">
              <a:solidFill>
                <a:schemeClr val="tx1"/>
              </a:solidFill>
              <a:effectLst/>
              <a:latin typeface="+mn-lt"/>
              <a:ea typeface="+mn-ea"/>
              <a:cs typeface="+mn-cs"/>
            </a:endParaRPr>
          </a:p>
          <a:p>
            <a:pPr fontAlgn="base"/>
            <a:r>
              <a:rPr lang="en-GB" sz="1200" b="0" i="1" kern="1200" dirty="0">
                <a:solidFill>
                  <a:schemeClr val="tx1"/>
                </a:solidFill>
                <a:effectLst/>
                <a:latin typeface="+mn-lt"/>
                <a:ea typeface="+mn-ea"/>
                <a:cs typeface="+mn-cs"/>
              </a:rPr>
              <a:t>Task‑and‑finish</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Arad Research &amp; ICF Consulting (2018) — Pioneer Schools (bounded project phases).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Welsh Government (2017) — </a:t>
            </a:r>
            <a:r>
              <a:rPr lang="en-GB" sz="1200" b="0" i="1" kern="1200" dirty="0">
                <a:solidFill>
                  <a:schemeClr val="tx1"/>
                </a:solidFill>
                <a:effectLst/>
                <a:latin typeface="+mn-lt"/>
                <a:ea typeface="+mn-ea"/>
                <a:cs typeface="+mn-cs"/>
              </a:rPr>
              <a:t>Evaluation of Schools Challenge Cymru</a:t>
            </a:r>
            <a:r>
              <a:rPr lang="en-GB" sz="1200" b="0" i="0" kern="1200" dirty="0">
                <a:solidFill>
                  <a:schemeClr val="tx1"/>
                </a:solidFill>
                <a:effectLst/>
                <a:latin typeface="+mn-lt"/>
                <a:ea typeface="+mn-ea"/>
                <a:cs typeface="+mn-cs"/>
              </a:rPr>
              <a:t> (time‑limited initiative).</a:t>
            </a:r>
          </a:p>
          <a:p>
            <a:pPr fontAlgn="base"/>
            <a:r>
              <a:rPr lang="en-GB" sz="1200" b="0" i="1" kern="1200" dirty="0">
                <a:solidFill>
                  <a:schemeClr val="tx1"/>
                </a:solidFill>
                <a:effectLst/>
                <a:latin typeface="+mn-lt"/>
                <a:ea typeface="+mn-ea"/>
                <a:cs typeface="+mn-cs"/>
              </a:rPr>
              <a:t>Ongoing</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Rincon‑Gallardo, S. &amp; Fullan, M. (2015) — sustained network routines and learning cycles.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Harris, A. &amp; Jones, M. (2019) — ongoing professional learning cultures.</a:t>
            </a:r>
          </a:p>
          <a:p>
            <a:endParaRPr lang="en-GB" b="0" dirty="0"/>
          </a:p>
          <a:p>
            <a:endParaRPr lang="en-GB" dirty="0"/>
          </a:p>
        </p:txBody>
      </p:sp>
      <p:sp>
        <p:nvSpPr>
          <p:cNvPr id="4" name="Date Placeholder 3">
            <a:extLst>
              <a:ext uri="{FF2B5EF4-FFF2-40B4-BE49-F238E27FC236}">
                <a16:creationId xmlns:a16="http://schemas.microsoft.com/office/drawing/2014/main" id="{715D66DD-F5FE-C85A-4A54-C2EC91EC9F3A}"/>
              </a:ext>
            </a:extLst>
          </p:cNvPr>
          <p:cNvSpPr>
            <a:spLocks noGrp="1"/>
          </p:cNvSpPr>
          <p:nvPr>
            <p:ph type="dt" idx="1"/>
          </p:nvPr>
        </p:nvSpPr>
        <p:spPr/>
        <p:txBody>
          <a:bodyPr/>
          <a:lstStyle/>
          <a:p>
            <a:fld id="{73B178AC-64BE-41F2-A7AE-E34946EE79F8}" type="datetime1">
              <a:rPr lang="en-GB" noProof="0" smtClean="0"/>
              <a:pPr/>
              <a:t>24/01/2026</a:t>
            </a:fld>
            <a:endParaRPr lang="en-GB" noProof="0" dirty="0"/>
          </a:p>
        </p:txBody>
      </p:sp>
      <p:sp>
        <p:nvSpPr>
          <p:cNvPr id="5" name="Slide Number Placeholder 4">
            <a:extLst>
              <a:ext uri="{FF2B5EF4-FFF2-40B4-BE49-F238E27FC236}">
                <a16:creationId xmlns:a16="http://schemas.microsoft.com/office/drawing/2014/main" id="{FC628D9E-4E90-7960-5B10-84D5371A717C}"/>
              </a:ext>
            </a:extLst>
          </p:cNvPr>
          <p:cNvSpPr>
            <a:spLocks noGrp="1"/>
          </p:cNvSpPr>
          <p:nvPr>
            <p:ph type="sldNum" sz="quarter" idx="5"/>
          </p:nvPr>
        </p:nvSpPr>
        <p:spPr/>
        <p:txBody>
          <a:bodyPr/>
          <a:lstStyle/>
          <a:p>
            <a:pPr rtl="0"/>
            <a:fld id="{B8796F01-7154-41E0-B48B-A6921757531A}" type="slidenum">
              <a:rPr lang="en-GB" noProof="0" smtClean="0"/>
              <a:pPr rtl="0"/>
              <a:t>12</a:t>
            </a:fld>
            <a:endParaRPr lang="en-GB" noProof="0" dirty="0"/>
          </a:p>
        </p:txBody>
      </p:sp>
    </p:spTree>
    <p:extLst>
      <p:ext uri="{BB962C8B-B14F-4D97-AF65-F5344CB8AC3E}">
        <p14:creationId xmlns:p14="http://schemas.microsoft.com/office/powerpoint/2010/main" val="40278944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Looking specifically at Wales, collaboration has been a feature of education policy since devolution, throughout what Evans refers to as phases or Davies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(2024) as waves. The earliest mention of phases appear to come from Egan (2017)</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phases or waves can be defined as </a:t>
            </a:r>
            <a:r>
              <a:rPr lang="en-GB" dirty="0"/>
              <a:t>Wave 1 – devolution; Wave 2 – PISA panic – Wave 3 – National Mission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While the emphasis has shifted over time – from trust and progression, through accountability, to self‑improving systems – collaboration has remained a constant.</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Policy rhetoric strongly promotes collaboration, yet evidence suggests that collaboration is often assumed rather than clearly defined, and that expectations continue to outpace guidance.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Policy – collaboration references: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Wave 1 – Learning Country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Wave 2 - Improving Schools - 2012 – Leighton – PLCs – collab regulation and regional consortia</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Wave 3 – Qualified for Life – Oct 2014 – Huw Lewis – self improving system – collab between all agencies need for success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Wave 3 – National Mission - 2017 – Kirsty Williams – collab front and centre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By 2017, 39 iterations of the word, ‘collaboration’ compared to 11 in 2001 – the Learning Country.</a:t>
            </a:r>
          </a:p>
          <a:p>
            <a:endParaRPr lang="en-GB" dirty="0"/>
          </a:p>
        </p:txBody>
      </p:sp>
      <p:sp>
        <p:nvSpPr>
          <p:cNvPr id="4" name="Slide Number Placeholder 3"/>
          <p:cNvSpPr>
            <a:spLocks noGrp="1"/>
          </p:cNvSpPr>
          <p:nvPr>
            <p:ph type="sldNum" sz="quarter" idx="5"/>
          </p:nvPr>
        </p:nvSpPr>
        <p:spPr/>
        <p:txBody>
          <a:bodyPr/>
          <a:lstStyle/>
          <a:p>
            <a:fld id="{AC7C1AC0-BC4A-4B85-A593-AC62449CF034}" type="slidenum">
              <a:rPr lang="en-GB" smtClean="0"/>
              <a:t>13</a:t>
            </a:fld>
            <a:endParaRPr lang="en-GB"/>
          </a:p>
        </p:txBody>
      </p:sp>
    </p:spTree>
    <p:extLst>
      <p:ext uri="{BB962C8B-B14F-4D97-AF65-F5344CB8AC3E}">
        <p14:creationId xmlns:p14="http://schemas.microsoft.com/office/powerpoint/2010/main" val="41013136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C6D2BB-012D-0EDD-49C9-C3BEB1F2A6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457039-5DA1-0070-E16F-0186709A20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30E3C3-B429-E6A8-1CBF-F19B2C16D123}"/>
              </a:ext>
            </a:extLst>
          </p:cNvPr>
          <p:cNvSpPr>
            <a:spLocks noGrp="1"/>
          </p:cNvSpPr>
          <p:nvPr>
            <p:ph type="body" idx="1"/>
          </p:nvPr>
        </p:nvSpPr>
        <p:spPr/>
        <p:txBody>
          <a:bodyPr/>
          <a:lstStyle/>
          <a:p>
            <a:endParaRPr lang="en-GB" dirty="0"/>
          </a:p>
          <a:p>
            <a:r>
              <a:rPr lang="en-GB" sz="1200" kern="1200" dirty="0">
                <a:solidFill>
                  <a:schemeClr val="tx1"/>
                </a:solidFill>
                <a:effectLst/>
                <a:latin typeface="+mn-lt"/>
                <a:ea typeface="+mn-ea"/>
                <a:cs typeface="+mn-cs"/>
              </a:rPr>
              <a:t>Having reviewed the literature, considered the policy changes and also noted the current political and social climate, I do wonder whether we are moving into a fourth wave or phase.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has been a lot of change already in this phase. (slide points)</a:t>
            </a:r>
          </a:p>
          <a:p>
            <a:r>
              <a:rPr lang="en-GB" sz="1200" kern="1200" dirty="0">
                <a:solidFill>
                  <a:schemeClr val="tx1"/>
                </a:solidFill>
                <a:effectLst/>
                <a:latin typeface="+mn-lt"/>
                <a:ea typeface="+mn-ea"/>
                <a:cs typeface="+mn-cs"/>
              </a:rPr>
              <a:t>Davies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(2024) doesn’t suggest a new fourth wave but they do highlight a distinct and challenging phase’ within the current third wave arising from the implementation of the post 2015 reforms.</a:t>
            </a:r>
            <a:r>
              <a:rPr lang="en-GB"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2021, Evans discussed next steps through Hargreaves and O’Connor’s (2018) ‘collaborative professionalism’ concept. It was felt that collaboration needed to be deeper achieve greater impact.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Five years on, I’m not sure we are there yet – maybe phase 4 will need to focus on greater collaboration.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A0139D10-72F8-9292-45B7-9FD2E41315CB}"/>
              </a:ext>
            </a:extLst>
          </p:cNvPr>
          <p:cNvSpPr>
            <a:spLocks noGrp="1"/>
          </p:cNvSpPr>
          <p:nvPr>
            <p:ph type="sldNum" sz="quarter" idx="5"/>
          </p:nvPr>
        </p:nvSpPr>
        <p:spPr/>
        <p:txBody>
          <a:bodyPr/>
          <a:lstStyle/>
          <a:p>
            <a:fld id="{AC7C1AC0-BC4A-4B85-A593-AC62449CF034}" type="slidenum">
              <a:rPr lang="en-GB" smtClean="0"/>
              <a:t>14</a:t>
            </a:fld>
            <a:endParaRPr lang="en-GB"/>
          </a:p>
        </p:txBody>
      </p:sp>
    </p:spTree>
    <p:extLst>
      <p:ext uri="{BB962C8B-B14F-4D97-AF65-F5344CB8AC3E}">
        <p14:creationId xmlns:p14="http://schemas.microsoft.com/office/powerpoint/2010/main" val="23534703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Turning not to some specific examples of collaboration that have taken place in Wales.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Pioneer schools is an interesting example. Teachers in Wales given considerable agency to develop the new curriculum – but only some were directly involved. While intentions were positive, results were mixed because many were simple left out.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This form of collaboration, in my view doesn’t fit neatly into Hargreave’s and Connor’s (2018) quadrant – I assume they would see it as informal collaboration, with high trust and low precision, but it wasn’t informal, it was national. For me, I think of it more as ‘blind collegiality’, taking Hargreave’s and Connor’s ‘contrived collegiality’ (2018) and removing the precision.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National Academy is another organisation that held great promise for leadership in Wales but was recently dissolved. I had a vested interest in this organisation and therefore bias, but it did provide the best professional learning I have accessed. The argument is that it didn’t reach enough people.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And Schools Challenge Cymru, modelled on the London Challenge, aimed to improve underperforming schools. It has some success but was a top down, expensive model that wasn’t sustained.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These examples highlight tensions between agency, structure and governance. </a:t>
            </a:r>
          </a:p>
        </p:txBody>
      </p:sp>
      <p:sp>
        <p:nvSpPr>
          <p:cNvPr id="4" name="Slide Number Placeholder 3"/>
          <p:cNvSpPr>
            <a:spLocks noGrp="1"/>
          </p:cNvSpPr>
          <p:nvPr>
            <p:ph type="sldNum" sz="quarter" idx="5"/>
          </p:nvPr>
        </p:nvSpPr>
        <p:spPr/>
        <p:txBody>
          <a:bodyPr/>
          <a:lstStyle/>
          <a:p>
            <a:fld id="{AC7C1AC0-BC4A-4B85-A593-AC62449CF034}" type="slidenum">
              <a:rPr lang="en-GB" smtClean="0"/>
              <a:t>15</a:t>
            </a:fld>
            <a:endParaRPr lang="en-GB"/>
          </a:p>
        </p:txBody>
      </p:sp>
    </p:spTree>
    <p:extLst>
      <p:ext uri="{BB962C8B-B14F-4D97-AF65-F5344CB8AC3E}">
        <p14:creationId xmlns:p14="http://schemas.microsoft.com/office/powerpoint/2010/main" val="15077350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Internationally, collaboration is widely promoted but enacted differently depending on system design.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England, collaboration often exists alongside competition. </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C7C1AC0-BC4A-4B85-A593-AC62449CF034}" type="slidenum">
              <a:rPr lang="en-GB" smtClean="0"/>
              <a:t>16</a:t>
            </a:fld>
            <a:endParaRPr lang="en-GB"/>
          </a:p>
        </p:txBody>
      </p:sp>
    </p:spTree>
    <p:extLst>
      <p:ext uri="{BB962C8B-B14F-4D97-AF65-F5344CB8AC3E}">
        <p14:creationId xmlns:p14="http://schemas.microsoft.com/office/powerpoint/2010/main" val="42351515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6F7D2F-7EB2-0180-4FA1-DBE4C48CDC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4DF138-32B3-2C58-DB2E-AFC64BC777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832D129-FBFF-7648-B9E2-AB7FB568D823}"/>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In Scotland, collaboration is positioned as cultural rather than structural.</a:t>
            </a:r>
          </a:p>
          <a:p>
            <a:r>
              <a:rPr lang="en-GB" sz="1200" kern="1200" dirty="0">
                <a:solidFill>
                  <a:schemeClr val="tx1"/>
                </a:solidFill>
                <a:effectLst/>
                <a:latin typeface="+mn-lt"/>
                <a:ea typeface="+mn-ea"/>
                <a:cs typeface="+mn-cs"/>
              </a:rPr>
              <a:t>What is consistent is that collaboration is not a guarantee of improvement. Its effectiveness depends on context, leadership and alignment.</a:t>
            </a:r>
          </a:p>
          <a:p>
            <a:endParaRPr lang="en-GB" dirty="0"/>
          </a:p>
        </p:txBody>
      </p:sp>
      <p:sp>
        <p:nvSpPr>
          <p:cNvPr id="4" name="Slide Number Placeholder 3">
            <a:extLst>
              <a:ext uri="{FF2B5EF4-FFF2-40B4-BE49-F238E27FC236}">
                <a16:creationId xmlns:a16="http://schemas.microsoft.com/office/drawing/2014/main" id="{8B054EA4-E349-DD7C-F93B-A86D2D8DEA48}"/>
              </a:ext>
            </a:extLst>
          </p:cNvPr>
          <p:cNvSpPr>
            <a:spLocks noGrp="1"/>
          </p:cNvSpPr>
          <p:nvPr>
            <p:ph type="sldNum" sz="quarter" idx="5"/>
          </p:nvPr>
        </p:nvSpPr>
        <p:spPr/>
        <p:txBody>
          <a:bodyPr/>
          <a:lstStyle/>
          <a:p>
            <a:fld id="{AC7C1AC0-BC4A-4B85-A593-AC62449CF034}" type="slidenum">
              <a:rPr lang="en-GB" smtClean="0"/>
              <a:t>17</a:t>
            </a:fld>
            <a:endParaRPr lang="en-GB"/>
          </a:p>
        </p:txBody>
      </p:sp>
    </p:spTree>
    <p:extLst>
      <p:ext uri="{BB962C8B-B14F-4D97-AF65-F5344CB8AC3E}">
        <p14:creationId xmlns:p14="http://schemas.microsoft.com/office/powerpoint/2010/main" val="39060630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8AE5ED-DB99-C5CF-6D59-CA7EABF118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E895B5-339F-61E4-FFE8-7397AE6AA0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0C4C62-A943-DD97-B79D-A24FD423EE4C}"/>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In New Zealand, collaboration is more voluntary but still faces challenges of coherence.</a:t>
            </a:r>
          </a:p>
          <a:p>
            <a:endParaRPr lang="en-GB" dirty="0"/>
          </a:p>
        </p:txBody>
      </p:sp>
      <p:sp>
        <p:nvSpPr>
          <p:cNvPr id="4" name="Slide Number Placeholder 3">
            <a:extLst>
              <a:ext uri="{FF2B5EF4-FFF2-40B4-BE49-F238E27FC236}">
                <a16:creationId xmlns:a16="http://schemas.microsoft.com/office/drawing/2014/main" id="{49159A86-8488-345E-B4AC-F9701994E8BC}"/>
              </a:ext>
            </a:extLst>
          </p:cNvPr>
          <p:cNvSpPr>
            <a:spLocks noGrp="1"/>
          </p:cNvSpPr>
          <p:nvPr>
            <p:ph type="sldNum" sz="quarter" idx="5"/>
          </p:nvPr>
        </p:nvSpPr>
        <p:spPr/>
        <p:txBody>
          <a:bodyPr/>
          <a:lstStyle/>
          <a:p>
            <a:fld id="{AC7C1AC0-BC4A-4B85-A593-AC62449CF034}" type="slidenum">
              <a:rPr lang="en-GB" smtClean="0"/>
              <a:t>18</a:t>
            </a:fld>
            <a:endParaRPr lang="en-GB"/>
          </a:p>
        </p:txBody>
      </p:sp>
    </p:spTree>
    <p:extLst>
      <p:ext uri="{BB962C8B-B14F-4D97-AF65-F5344CB8AC3E}">
        <p14:creationId xmlns:p14="http://schemas.microsoft.com/office/powerpoint/2010/main" val="24290267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As well as identifying themes in the literature, I have also identified several potential prerequisites for effective collaboration, including trust, shared purpose, resources, people and roles, learning and evidence as well as structure and duration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However, there is no definitive formula, and collaboration remains a nuanced process.</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This study does not seek to establish prerequisites, but it does allow headteachers to reflect on what they believe enables or constrains effective collaboration.</a:t>
            </a:r>
          </a:p>
        </p:txBody>
      </p:sp>
      <p:sp>
        <p:nvSpPr>
          <p:cNvPr id="4" name="Slide Number Placeholder 3"/>
          <p:cNvSpPr>
            <a:spLocks noGrp="1"/>
          </p:cNvSpPr>
          <p:nvPr>
            <p:ph type="sldNum" sz="quarter" idx="5"/>
          </p:nvPr>
        </p:nvSpPr>
        <p:spPr/>
        <p:txBody>
          <a:bodyPr/>
          <a:lstStyle/>
          <a:p>
            <a:fld id="{AC7C1AC0-BC4A-4B85-A593-AC62449CF034}" type="slidenum">
              <a:rPr lang="en-GB" smtClean="0"/>
              <a:t>19</a:t>
            </a:fld>
            <a:endParaRPr lang="en-GB"/>
          </a:p>
        </p:txBody>
      </p:sp>
    </p:spTree>
    <p:extLst>
      <p:ext uri="{BB962C8B-B14F-4D97-AF65-F5344CB8AC3E}">
        <p14:creationId xmlns:p14="http://schemas.microsoft.com/office/powerpoint/2010/main" val="41904004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 – better with collaborative engagement – Harris </a:t>
            </a:r>
            <a:r>
              <a:rPr lang="en-GB" i="1" dirty="0"/>
              <a:t>et al.</a:t>
            </a:r>
            <a:r>
              <a:rPr lang="en-GB" dirty="0"/>
              <a:t> (2026)</a:t>
            </a:r>
          </a:p>
          <a:p>
            <a:r>
              <a:rPr lang="en-GB" dirty="0"/>
              <a:t>Wales not as focused on competition as England – Hadfield (2018, p. 452)</a:t>
            </a:r>
          </a:p>
          <a:p>
            <a:r>
              <a:rPr lang="en-GB" dirty="0"/>
              <a:t>Atkinson </a:t>
            </a:r>
            <a:r>
              <a:rPr lang="en-GB" i="1" dirty="0"/>
              <a:t>et al</a:t>
            </a:r>
            <a:r>
              <a:rPr lang="en-GB" dirty="0"/>
              <a:t>., 2007– network, coordination, cooperation, collaboration – </a:t>
            </a:r>
          </a:p>
          <a:p>
            <a:endParaRPr lang="en-GB" dirty="0"/>
          </a:p>
          <a:p>
            <a:r>
              <a:rPr lang="en-GB" dirty="0"/>
              <a:t>Not clear cut that collaboration raises standards </a:t>
            </a:r>
          </a:p>
        </p:txBody>
      </p:sp>
      <p:sp>
        <p:nvSpPr>
          <p:cNvPr id="4" name="Slide Number Placeholder 3"/>
          <p:cNvSpPr>
            <a:spLocks noGrp="1"/>
          </p:cNvSpPr>
          <p:nvPr>
            <p:ph type="sldNum" sz="quarter" idx="5"/>
          </p:nvPr>
        </p:nvSpPr>
        <p:spPr/>
        <p:txBody>
          <a:bodyPr/>
          <a:lstStyle/>
          <a:p>
            <a:fld id="{AC7C1AC0-BC4A-4B85-A593-AC62449CF034}" type="slidenum">
              <a:rPr lang="en-GB" smtClean="0"/>
              <a:t>20</a:t>
            </a:fld>
            <a:endParaRPr lang="en-GB"/>
          </a:p>
        </p:txBody>
      </p:sp>
    </p:spTree>
    <p:extLst>
      <p:ext uri="{BB962C8B-B14F-4D97-AF65-F5344CB8AC3E}">
        <p14:creationId xmlns:p14="http://schemas.microsoft.com/office/powerpoint/2010/main" val="30663853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E3CCD-B9E7-A0DD-36A4-7526B2AC5E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6DFBE2-EE13-72E4-0CCC-E00314D14B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4C47D5-93F0-434B-3125-71AC9F3AF424}"/>
              </a:ext>
            </a:extLst>
          </p:cNvPr>
          <p:cNvSpPr>
            <a:spLocks noGrp="1"/>
          </p:cNvSpPr>
          <p:nvPr>
            <p:ph type="body" idx="1"/>
          </p:nvPr>
        </p:nvSpPr>
        <p:spPr/>
        <p:txBody>
          <a:bodyPr/>
          <a:lstStyle/>
          <a:p>
            <a:r>
              <a:rPr lang="en-GB"/>
              <a:t>A well-planned presentation ensures clarity and flow. This section covers defining objectives, organising content logically, and creating a compelling narrative.</a:t>
            </a:r>
          </a:p>
        </p:txBody>
      </p:sp>
      <p:sp>
        <p:nvSpPr>
          <p:cNvPr id="4" name="Slide Number Placeholder 3">
            <a:extLst>
              <a:ext uri="{FF2B5EF4-FFF2-40B4-BE49-F238E27FC236}">
                <a16:creationId xmlns:a16="http://schemas.microsoft.com/office/drawing/2014/main" id="{22DEB41B-3A5D-C9A9-748E-A412F0651776}"/>
              </a:ext>
            </a:extLst>
          </p:cNvPr>
          <p:cNvSpPr>
            <a:spLocks noGrp="1"/>
          </p:cNvSpPr>
          <p:nvPr>
            <p:ph type="sldNum" sz="quarter" idx="5"/>
          </p:nvPr>
        </p:nvSpPr>
        <p:spPr/>
        <p:txBody>
          <a:bodyPr/>
          <a:lstStyle/>
          <a:p>
            <a:fld id="{C55489D1-9FF7-4EE8-930B-86E76993F9D1}" type="slidenum">
              <a:rPr lang="en-GB" smtClean="0"/>
              <a:t>21</a:t>
            </a:fld>
            <a:endParaRPr lang="en-GB"/>
          </a:p>
        </p:txBody>
      </p:sp>
    </p:spTree>
    <p:extLst>
      <p:ext uri="{BB962C8B-B14F-4D97-AF65-F5344CB8AC3E}">
        <p14:creationId xmlns:p14="http://schemas.microsoft.com/office/powerpoint/2010/main" val="25062482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have decided to use the research onion, although having used it, I question its suitability for supporting my research development. The concept of layers is good but the actual layers feel imbalance in the thought needed. The final layer, in my opinion contains too many elements and therefore the layer structure do little to support a new researcher such as myself. I think next time I will consider a different model. </a:t>
            </a:r>
          </a:p>
        </p:txBody>
      </p:sp>
      <p:sp>
        <p:nvSpPr>
          <p:cNvPr id="4" name="Slide Number Placeholder 3"/>
          <p:cNvSpPr>
            <a:spLocks noGrp="1"/>
          </p:cNvSpPr>
          <p:nvPr>
            <p:ph type="sldNum" sz="quarter" idx="5"/>
          </p:nvPr>
        </p:nvSpPr>
        <p:spPr/>
        <p:txBody>
          <a:bodyPr/>
          <a:lstStyle/>
          <a:p>
            <a:fld id="{AC7C1AC0-BC4A-4B85-A593-AC62449CF034}" type="slidenum">
              <a:rPr lang="en-GB" smtClean="0"/>
              <a:t>22</a:t>
            </a:fld>
            <a:endParaRPr lang="en-GB"/>
          </a:p>
        </p:txBody>
      </p:sp>
    </p:spTree>
    <p:extLst>
      <p:ext uri="{BB962C8B-B14F-4D97-AF65-F5344CB8AC3E}">
        <p14:creationId xmlns:p14="http://schemas.microsoft.com/office/powerpoint/2010/main" val="9588169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My overall research is grounded within a constructivism paradigm, supported by a relativist ontology. In constructivism, reality is what an individual person experiences, meaning that there are multiple versions shaped by each person’s experience and context. (Cohen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2018</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Thomas, 2023). This contrasts with realism, which assumes a single reality (Waring, 2021; Pring, 2000).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My view is that a person’s reality can be unique to them and in terms of this study, each participant is likely to have a nuanced view of collaboration, </a:t>
            </a:r>
          </a:p>
          <a:p>
            <a:r>
              <a:rPr lang="en-GB" sz="1200" kern="1200" dirty="0">
                <a:solidFill>
                  <a:schemeClr val="tx1"/>
                </a:solidFill>
                <a:effectLst/>
                <a:latin typeface="+mn-lt"/>
                <a:ea typeface="+mn-ea"/>
                <a:cs typeface="+mn-cs"/>
              </a:rPr>
              <a:t>supported by the fact that there is no clear definition in the literature.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However, there is also an element of social constructionism, in that an individual’s realism is also constructed through social interaction. I believe this to be a factor when we discuss collaboration in the context of Welsh education.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did consider Critical Realism (Cohen, </a:t>
            </a:r>
            <a:r>
              <a:rPr lang="en-GB" sz="1200" i="1" kern="1200" dirty="0">
                <a:solidFill>
                  <a:schemeClr val="tx1"/>
                </a:solidFill>
                <a:effectLst/>
                <a:latin typeface="+mn-lt"/>
                <a:ea typeface="+mn-ea"/>
                <a:cs typeface="+mn-cs"/>
              </a:rPr>
              <a:t>et </a:t>
            </a:r>
            <a:r>
              <a:rPr lang="en-GB" sz="1200" kern="1200" dirty="0">
                <a:solidFill>
                  <a:schemeClr val="tx1"/>
                </a:solidFill>
                <a:effectLst/>
                <a:latin typeface="+mn-lt"/>
                <a:ea typeface="+mn-ea"/>
                <a:cs typeface="+mn-cs"/>
              </a:rPr>
              <a:t>al., 2018) as opposed to relativism because there is an element of shared reality (like the same Welsh policy for all) but not for the specific aspect of collaboration – I want to study the different ways headteachers interpret and navigate their reality of collaboration.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Similarly, my epistemological approach is interpretivism which focusses on how individuals interpret their reality. Each reality is unique to them and their experiences, and I seek to see if there is any commonality in relation to collaboration.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Finally, I acknowledge axiology, and the fact that this topic is heavily influenced by my own values and worldview, because of my positionality, and therefore not a neutral activity. My reflexive stance is therefore key and will be discussed in the next layer</a:t>
            </a:r>
          </a:p>
          <a:p>
            <a:endParaRPr lang="en-GB" dirty="0"/>
          </a:p>
        </p:txBody>
      </p:sp>
      <p:sp>
        <p:nvSpPr>
          <p:cNvPr id="4" name="Slide Number Placeholder 3"/>
          <p:cNvSpPr>
            <a:spLocks noGrp="1"/>
          </p:cNvSpPr>
          <p:nvPr>
            <p:ph type="sldNum" sz="quarter" idx="5"/>
          </p:nvPr>
        </p:nvSpPr>
        <p:spPr/>
        <p:txBody>
          <a:bodyPr/>
          <a:lstStyle/>
          <a:p>
            <a:fld id="{AC7C1AC0-BC4A-4B85-A593-AC62449CF034}" type="slidenum">
              <a:rPr lang="en-GB" smtClean="0"/>
              <a:t>23</a:t>
            </a:fld>
            <a:endParaRPr lang="en-GB"/>
          </a:p>
        </p:txBody>
      </p:sp>
    </p:spTree>
    <p:extLst>
      <p:ext uri="{BB962C8B-B14F-4D97-AF65-F5344CB8AC3E}">
        <p14:creationId xmlns:p14="http://schemas.microsoft.com/office/powerpoint/2010/main" val="298072454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Once I have collected my data, I will adopt an inductive approach and read the data initially to identify any themes, before rereading to further refine themes. For the purpose of this study, I will be looking for the themes around perception, practice and progress in relation to collaboration. I am aware of themes in the literature, but will keep an open mind as to what my data will suggest. </a:t>
            </a:r>
          </a:p>
        </p:txBody>
      </p:sp>
      <p:sp>
        <p:nvSpPr>
          <p:cNvPr id="4" name="Slide Number Placeholder 3"/>
          <p:cNvSpPr>
            <a:spLocks noGrp="1"/>
          </p:cNvSpPr>
          <p:nvPr>
            <p:ph type="sldNum" sz="quarter" idx="5"/>
          </p:nvPr>
        </p:nvSpPr>
        <p:spPr/>
        <p:txBody>
          <a:bodyPr/>
          <a:lstStyle/>
          <a:p>
            <a:fld id="{AC7C1AC0-BC4A-4B85-A593-AC62449CF034}" type="slidenum">
              <a:rPr lang="en-GB" smtClean="0"/>
              <a:t>24</a:t>
            </a:fld>
            <a:endParaRPr lang="en-GB"/>
          </a:p>
        </p:txBody>
      </p:sp>
    </p:spTree>
    <p:extLst>
      <p:ext uri="{BB962C8B-B14F-4D97-AF65-F5344CB8AC3E}">
        <p14:creationId xmlns:p14="http://schemas.microsoft.com/office/powerpoint/2010/main" val="29928900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Interpretivism as an epistemology focuses on how an individual’s interpretation of their reality is developed. Therefore, qualitative data collection and analysis feels the most appropriate (Burton and Bartlett, 2009; Thomas, 2023).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will use qualitative data collection to gather the individual realities of participants in relation to collaboration, using my earlier broad definition. In this way, it gives participants scope to speak freely about what collaboration means to them, how they engage and what they consider the impact to be.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did consider a pragmatic approach and a mixed method study, as I plan to draw on limited quantitative data from the survey, such as location and Likert scales.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appears to be debate however as to when something becomes mixed methods. Bryman (2012) suggests if there is no real quantitative analysis is it truly mixed? Creswell and Plano Clark (2007) however, share the concept of embedded design as a mixed method approach where either quantitative or qualitative takes a lead in data collection and analysis but they each inform the other. They argue quantitative strands may be used for context, and this would be an embedded design. This would be the case here – location may be a way to analyse findings, and create a broader coverage in relation to the semi-structured interviews.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need more time to consider this, so have stayed with qualitative for now, but potentially, I may move to mixed methods with an embedded design approach. Thomas (2023) feels both quantitative and qualitative complement each other anyway and that you should ask what is best for your research.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AC7C1AC0-BC4A-4B85-A593-AC62449CF034}" type="slidenum">
              <a:rPr lang="en-GB" smtClean="0"/>
              <a:t>25</a:t>
            </a:fld>
            <a:endParaRPr lang="en-GB"/>
          </a:p>
        </p:txBody>
      </p:sp>
    </p:spTree>
    <p:extLst>
      <p:ext uri="{BB962C8B-B14F-4D97-AF65-F5344CB8AC3E}">
        <p14:creationId xmlns:p14="http://schemas.microsoft.com/office/powerpoint/2010/main" val="31924945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This study employs a multi-method qualitative data collection strategy, integrating questionnaires with semi-structured interviews to investigate primary headteachers’ perception, practice and progress in collaboration.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 plan to establish a thematic view across a larger sample of primary headteachers in Wales, which is then deepened through semi structure interviews to capture nuanced, 'lived experience' insights.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strategy aligns with an interpretivist philosophy by acknowledging that collaboration is a socially constructed phenomenon best understood through the subjective perceptions of those leading it.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 will explore both tools more when I reach the techniques and procedures layer. </a:t>
            </a:r>
          </a:p>
        </p:txBody>
      </p:sp>
      <p:sp>
        <p:nvSpPr>
          <p:cNvPr id="4" name="Slide Number Placeholder 3"/>
          <p:cNvSpPr>
            <a:spLocks noGrp="1"/>
          </p:cNvSpPr>
          <p:nvPr>
            <p:ph type="sldNum" sz="quarter" idx="5"/>
          </p:nvPr>
        </p:nvSpPr>
        <p:spPr/>
        <p:txBody>
          <a:bodyPr/>
          <a:lstStyle/>
          <a:p>
            <a:fld id="{AC7C1AC0-BC4A-4B85-A593-AC62449CF034}" type="slidenum">
              <a:rPr lang="en-GB" smtClean="0"/>
              <a:t>26</a:t>
            </a:fld>
            <a:endParaRPr lang="en-GB"/>
          </a:p>
        </p:txBody>
      </p:sp>
    </p:spTree>
    <p:extLst>
      <p:ext uri="{BB962C8B-B14F-4D97-AF65-F5344CB8AC3E}">
        <p14:creationId xmlns:p14="http://schemas.microsoft.com/office/powerpoint/2010/main" val="33253948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was a straightforward decision due to time constraints of the module, although Hallinger and Heck (2010) suggest that longitudinal study helps to capture growth and that school improvement and collaboration inherently evolves over time. </a:t>
            </a:r>
          </a:p>
        </p:txBody>
      </p:sp>
      <p:sp>
        <p:nvSpPr>
          <p:cNvPr id="4" name="Slide Number Placeholder 3"/>
          <p:cNvSpPr>
            <a:spLocks noGrp="1"/>
          </p:cNvSpPr>
          <p:nvPr>
            <p:ph type="sldNum" sz="quarter" idx="5"/>
          </p:nvPr>
        </p:nvSpPr>
        <p:spPr/>
        <p:txBody>
          <a:bodyPr/>
          <a:lstStyle/>
          <a:p>
            <a:fld id="{AC7C1AC0-BC4A-4B85-A593-AC62449CF034}" type="slidenum">
              <a:rPr lang="en-GB" smtClean="0"/>
              <a:t>27</a:t>
            </a:fld>
            <a:endParaRPr lang="en-GB"/>
          </a:p>
        </p:txBody>
      </p:sp>
    </p:spTree>
    <p:extLst>
      <p:ext uri="{BB962C8B-B14F-4D97-AF65-F5344CB8AC3E}">
        <p14:creationId xmlns:p14="http://schemas.microsoft.com/office/powerpoint/2010/main" val="28990366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rgbClr val="FF0000"/>
                </a:solidFill>
                <a:effectLst/>
                <a:latin typeface="+mn-lt"/>
                <a:ea typeface="+mn-ea"/>
                <a:cs typeface="+mn-cs"/>
              </a:rPr>
              <a:t>WHAT I WILL DO </a:t>
            </a:r>
            <a:br>
              <a:rPr lang="en-GB" sz="1200" kern="1200" dirty="0">
                <a:solidFill>
                  <a:srgbClr val="FF0000"/>
                </a:solidFill>
                <a:effectLst/>
                <a:latin typeface="+mn-lt"/>
                <a:ea typeface="+mn-ea"/>
                <a:cs typeface="+mn-cs"/>
              </a:rPr>
            </a:br>
            <a:endParaRPr lang="en-GB" sz="1200" kern="1200" dirty="0">
              <a:solidFill>
                <a:srgbClr val="FF0000"/>
              </a:solidFill>
              <a:effectLst/>
              <a:latin typeface="+mn-lt"/>
              <a:ea typeface="+mn-ea"/>
              <a:cs typeface="+mn-cs"/>
            </a:endParaRPr>
          </a:p>
          <a:p>
            <a:r>
              <a:rPr lang="en-GB" sz="1200" kern="1200" dirty="0">
                <a:solidFill>
                  <a:schemeClr val="tx1"/>
                </a:solidFill>
                <a:effectLst/>
                <a:latin typeface="+mn-lt"/>
                <a:ea typeface="+mn-ea"/>
                <a:cs typeface="+mn-cs"/>
              </a:rPr>
              <a:t>Questionnaires will be anonymous, using </a:t>
            </a:r>
            <a:r>
              <a:rPr lang="en-GB" sz="1200" kern="1200" dirty="0" err="1">
                <a:solidFill>
                  <a:schemeClr val="tx1"/>
                </a:solidFill>
                <a:effectLst/>
                <a:latin typeface="+mn-lt"/>
                <a:ea typeface="+mn-ea"/>
                <a:cs typeface="+mn-cs"/>
              </a:rPr>
              <a:t>Qualtric</a:t>
            </a:r>
            <a:r>
              <a:rPr lang="en-GB" sz="1200" kern="1200" dirty="0">
                <a:solidFill>
                  <a:schemeClr val="tx1"/>
                </a:solidFill>
                <a:effectLst/>
                <a:latin typeface="+mn-lt"/>
                <a:ea typeface="+mn-ea"/>
                <a:cs typeface="+mn-cs"/>
              </a:rPr>
              <a:t>, as the tool recommended by the university. As discussed earlier, there will be some quantifiable data, such as LA, length of service, and some Likert scaling.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Opie (2004) notes, questionnaires need to avoid leading or as (</a:t>
            </a:r>
            <a:r>
              <a:rPr lang="en-GB" sz="1200" kern="1200" dirty="0" err="1">
                <a:solidFill>
                  <a:schemeClr val="tx1"/>
                </a:solidFill>
                <a:effectLst/>
                <a:latin typeface="+mn-lt"/>
                <a:ea typeface="+mn-ea"/>
                <a:cs typeface="+mn-cs"/>
              </a:rPr>
              <a:t>Tymms</a:t>
            </a:r>
            <a:r>
              <a:rPr lang="en-GB" sz="1200" kern="1200" dirty="0">
                <a:solidFill>
                  <a:schemeClr val="tx1"/>
                </a:solidFill>
                <a:effectLst/>
                <a:latin typeface="+mn-lt"/>
                <a:ea typeface="+mn-ea"/>
                <a:cs typeface="+mn-cs"/>
              </a:rPr>
              <a:t>, 2021) suggests, not be too long. A number of questions will be open ended to start gathering a more nuanced response. As part of the questionnaire, participants will be asked if they would agree to a semi structured interview.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Following the questionnaire, individual semi-structured interviews will be conducted with willing participants who have already completed the questionnaire. Opie (2004) highlights that it can be difficult to compare information from semi-structured interviews, however, the freedom such a structure will allows for deeper exploration of the themes identified in the questionnaire responses. Semi-structured interviews are beneficial as they provide a conversational process, enabling participants to share their experiences freely while allowing the researcher to ask pertinent follow-up questions (Burton and Bartlett, 2009). Creswell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(2014) however, point out this is only useful if the participants are confident and willing to talk. Semi structured interviews will be individually led because I do not want anyone to be influenced by others (Opie, 2004).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plan to limit interviews to 4 or 5 due to the time-consuming nature of them.</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While I plan to pilot my questionnaire (Parish and Shaikh, 2023), it is becoming increasingly unlikely I will have time to do this. </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C7C1AC0-BC4A-4B85-A593-AC62449CF034}" type="slidenum">
              <a:rPr lang="en-GB" smtClean="0"/>
              <a:t>28</a:t>
            </a:fld>
            <a:endParaRPr lang="en-GB"/>
          </a:p>
        </p:txBody>
      </p:sp>
    </p:spTree>
    <p:extLst>
      <p:ext uri="{BB962C8B-B14F-4D97-AF65-F5344CB8AC3E}">
        <p14:creationId xmlns:p14="http://schemas.microsoft.com/office/powerpoint/2010/main" val="389548011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C01800-EF7E-F5CC-9DC8-0A79194B1A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F7F9A4-6E07-43C2-4C88-BF6E4A5005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8E6C42-8A49-DEE6-7D1F-B68F73E4EFAB}"/>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questionnaire will be distributed to primary headteachers across Wales, using non-probability, homogenous purposive sampling (Nyimbili and Nyimbili, 2024).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Purposive means they are effectively handpicked to be participants because they can discuss the research area, and homogenous in that they are very similar in character, for example, same role, sector and country. This method ensures that participants are relevant to the research question, as they have direct experience with the phenomenon being studied (Cohen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2018).</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is an element of convenience sampling (Cohen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2018) because I am sampling all primary heads in one LA, as I have the means to do so, whereas I can not easily contact every primary headteacher in Wales. This total population sampling of all primary heads in a single LA should capture a comprehensive snapshot. However, to broaden the geographical scope, I will use convenience sampling through existing contacts, beyond the LA in which I work.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Finally, there will be a snowball sampling (Cohen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2018) element in that participants can pass the link on to suitable participants, that is, primary headteachers in Wales. This would be accepted if they fit the criteria and therefore in the homogenous sample. Cohen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(2018) see value in this method when networks are underdeveloped and reduces power relations between researcher and participant. </a:t>
            </a:r>
          </a:p>
          <a:p>
            <a:endParaRPr lang="en-GB" dirty="0"/>
          </a:p>
        </p:txBody>
      </p:sp>
      <p:sp>
        <p:nvSpPr>
          <p:cNvPr id="4" name="Slide Number Placeholder 3">
            <a:extLst>
              <a:ext uri="{FF2B5EF4-FFF2-40B4-BE49-F238E27FC236}">
                <a16:creationId xmlns:a16="http://schemas.microsoft.com/office/drawing/2014/main" id="{2B7BAB8A-E419-8C6F-B61D-B7DAA3424D31}"/>
              </a:ext>
            </a:extLst>
          </p:cNvPr>
          <p:cNvSpPr>
            <a:spLocks noGrp="1"/>
          </p:cNvSpPr>
          <p:nvPr>
            <p:ph type="sldNum" sz="quarter" idx="5"/>
          </p:nvPr>
        </p:nvSpPr>
        <p:spPr/>
        <p:txBody>
          <a:bodyPr/>
          <a:lstStyle/>
          <a:p>
            <a:fld id="{AC7C1AC0-BC4A-4B85-A593-AC62449CF034}" type="slidenum">
              <a:rPr lang="en-GB" smtClean="0"/>
              <a:t>29</a:t>
            </a:fld>
            <a:endParaRPr lang="en-GB"/>
          </a:p>
        </p:txBody>
      </p:sp>
    </p:spTree>
    <p:extLst>
      <p:ext uri="{BB962C8B-B14F-4D97-AF65-F5344CB8AC3E}">
        <p14:creationId xmlns:p14="http://schemas.microsoft.com/office/powerpoint/2010/main" val="5467136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8DF61C-B4A4-835E-624F-9DD215E18B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5DFCE8-C162-C46C-1CF8-097B29EC83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4DAEF1-E212-E1EF-6B16-81118C9C6CB4}"/>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I plan to undertake a Thematic Analysis (Cohen </a:t>
            </a:r>
            <a:r>
              <a:rPr lang="en-GB" sz="1200" i="1" kern="1200" dirty="0">
                <a:solidFill>
                  <a:schemeClr val="tx1"/>
                </a:solidFill>
                <a:effectLst/>
                <a:latin typeface="+mn-lt"/>
                <a:ea typeface="+mn-ea"/>
                <a:cs typeface="+mn-cs"/>
              </a:rPr>
              <a:t>et al., 2018) </a:t>
            </a:r>
            <a:r>
              <a:rPr lang="en-GB" sz="1200" kern="1200" dirty="0">
                <a:solidFill>
                  <a:schemeClr val="tx1"/>
                </a:solidFill>
                <a:effectLst/>
                <a:latin typeface="+mn-lt"/>
                <a:ea typeface="+mn-ea"/>
                <a:cs typeface="+mn-cs"/>
              </a:rPr>
              <a:t>to identify any recurring comments and themes and share these findings using narrative reporting. My reasoning for using this analysis method is that it ties into my research project, namely in that I plan to collect mainly qualitative data to undertake an interpretivist study. Also, narrative reporting, as Flick (2014) states, is a way of ‘communicating personal experiences (p. 264).’ Using narrative, and anonymous quotes from the semi-structured interviews, ensures that the participants’ voices are heard. </a:t>
            </a:r>
          </a:p>
        </p:txBody>
      </p:sp>
      <p:sp>
        <p:nvSpPr>
          <p:cNvPr id="4" name="Slide Number Placeholder 3">
            <a:extLst>
              <a:ext uri="{FF2B5EF4-FFF2-40B4-BE49-F238E27FC236}">
                <a16:creationId xmlns:a16="http://schemas.microsoft.com/office/drawing/2014/main" id="{B9792412-7DEE-8E6F-B71E-6E98DE70350D}"/>
              </a:ext>
            </a:extLst>
          </p:cNvPr>
          <p:cNvSpPr>
            <a:spLocks noGrp="1"/>
          </p:cNvSpPr>
          <p:nvPr>
            <p:ph type="sldNum" sz="quarter" idx="5"/>
          </p:nvPr>
        </p:nvSpPr>
        <p:spPr/>
        <p:txBody>
          <a:bodyPr/>
          <a:lstStyle/>
          <a:p>
            <a:fld id="{AC7C1AC0-BC4A-4B85-A593-AC62449CF034}" type="slidenum">
              <a:rPr lang="en-GB" smtClean="0"/>
              <a:t>30</a:t>
            </a:fld>
            <a:endParaRPr lang="en-GB"/>
          </a:p>
        </p:txBody>
      </p:sp>
    </p:spTree>
    <p:extLst>
      <p:ext uri="{BB962C8B-B14F-4D97-AF65-F5344CB8AC3E}">
        <p14:creationId xmlns:p14="http://schemas.microsoft.com/office/powerpoint/2010/main" val="239746674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824F74-A8CF-BEB6-2BCC-DF2985D76B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17AADE-525C-0C55-1204-CAF790262F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B420D7-E5BC-686F-39EC-C2291023DBC3}"/>
              </a:ext>
            </a:extLst>
          </p:cNvPr>
          <p:cNvSpPr>
            <a:spLocks noGrp="1"/>
          </p:cNvSpPr>
          <p:nvPr>
            <p:ph type="body" idx="1"/>
          </p:nvPr>
        </p:nvSpPr>
        <p:spPr/>
        <p:txBody>
          <a:bodyPr/>
          <a:lstStyle/>
          <a:p>
            <a:endParaRPr lang="en-GB" dirty="0"/>
          </a:p>
          <a:p>
            <a:r>
              <a:rPr lang="en-GB" sz="1200" kern="1200" dirty="0">
                <a:solidFill>
                  <a:schemeClr val="tx1"/>
                </a:solidFill>
                <a:effectLst/>
                <a:latin typeface="+mn-lt"/>
                <a:ea typeface="+mn-ea"/>
                <a:cs typeface="+mn-cs"/>
              </a:rPr>
              <a:t>I have used the term, trustworthiness to consider both reliability of the study and validity.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Cohen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(2018, p.245) state that, “threats to validity and reliability can never be erased completely”. While this is true, it is still important to try and reduce those threats wherever possible.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Taking reliability first, which refers to the consistency and stability of the research being undertaken (Thomas, 2023), I have tried to be systematic in my planning, so that it could be repeated. Data collection, such as the questionnaire will be uniform and there will be key questions asked during all semi-structured interviews. I decided against structured interviews because I feel this would be too rigid for the rich narrative I anticipate will come and the nuances of the subject matter </a:t>
            </a:r>
            <a:r>
              <a:rPr lang="en-GB" sz="1200" kern="1200" dirty="0" err="1">
                <a:solidFill>
                  <a:schemeClr val="tx1"/>
                </a:solidFill>
                <a:effectLst/>
                <a:latin typeface="+mn-lt"/>
                <a:ea typeface="+mn-ea"/>
                <a:cs typeface="+mn-cs"/>
              </a:rPr>
              <a:t>ie</a:t>
            </a:r>
            <a:r>
              <a:rPr lang="en-GB" sz="1200" kern="1200" dirty="0">
                <a:solidFill>
                  <a:schemeClr val="tx1"/>
                </a:solidFill>
                <a:effectLst/>
                <a:latin typeface="+mn-lt"/>
                <a:ea typeface="+mn-ea"/>
                <a:cs typeface="+mn-cs"/>
              </a:rPr>
              <a:t> collaboration. I also plan to be transparent, engaging tasks like member checking (Thomas, 2023).</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Validity centres around the extent that the study measures what it intended to measure. Pring (2000) and Waring (2021) refer to the importance of setting out a clear theoretical position which I believe I have done, as an interpretivist approach with qualitative data collection is consistent in understanding lived experiences.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have considered my own positionality, as a headteacher and now a school improvement advisor and build in acts such as maintaining a reflexive journal to counter any bias or assumptions I may have. Reflexive Thematic Analysis (Braun and Clarke, 2019) further strengthens the validity because it acknowledges the role of the researcher in developing the themes from the data. </a:t>
            </a:r>
          </a:p>
          <a:p>
            <a:endParaRPr lang="en-GB" sz="1200" kern="1200" dirty="0">
              <a:solidFill>
                <a:schemeClr val="tx1"/>
              </a:solidFill>
              <a:effectLst/>
              <a:latin typeface="+mn-lt"/>
              <a:ea typeface="+mn-ea"/>
              <a:cs typeface="+mn-cs"/>
            </a:endParaRPr>
          </a:p>
          <a:p>
            <a:r>
              <a:rPr lang="en-GB" dirty="0"/>
              <a:t>Ethical consideration were also made when submitting my plans and these are explored further on the next two slides. </a:t>
            </a:r>
          </a:p>
        </p:txBody>
      </p:sp>
      <p:sp>
        <p:nvSpPr>
          <p:cNvPr id="4" name="Slide Number Placeholder 3">
            <a:extLst>
              <a:ext uri="{FF2B5EF4-FFF2-40B4-BE49-F238E27FC236}">
                <a16:creationId xmlns:a16="http://schemas.microsoft.com/office/drawing/2014/main" id="{A57DEAF5-23C1-8593-C3E6-CA1C7B2EB832}"/>
              </a:ext>
            </a:extLst>
          </p:cNvPr>
          <p:cNvSpPr>
            <a:spLocks noGrp="1"/>
          </p:cNvSpPr>
          <p:nvPr>
            <p:ph type="sldNum" sz="quarter" idx="5"/>
          </p:nvPr>
        </p:nvSpPr>
        <p:spPr/>
        <p:txBody>
          <a:bodyPr/>
          <a:lstStyle/>
          <a:p>
            <a:fld id="{AC7C1AC0-BC4A-4B85-A593-AC62449CF034}" type="slidenum">
              <a:rPr lang="en-GB" smtClean="0"/>
              <a:t>37</a:t>
            </a:fld>
            <a:endParaRPr lang="en-GB"/>
          </a:p>
        </p:txBody>
      </p:sp>
    </p:spTree>
    <p:extLst>
      <p:ext uri="{BB962C8B-B14F-4D97-AF65-F5344CB8AC3E}">
        <p14:creationId xmlns:p14="http://schemas.microsoft.com/office/powerpoint/2010/main" val="19604786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Flick (2014) notes that qualitative research is planned to be open and that is my reason for utilising this approach in my study. However, when this is the case, it can sometimes be more challenging to consider ethical challenges.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Time constraints do not allow me to go into my ethics in depth, allow here are a selection. Suffice to say I have gained ethical approval and in a position to conduct my research.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Ethical considerations include informed consent, anonymity, confidentiality and protection from harm.</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C7C1AC0-BC4A-4B85-A593-AC62449CF034}" type="slidenum">
              <a:rPr lang="en-GB" smtClean="0"/>
              <a:t>38</a:t>
            </a:fld>
            <a:endParaRPr lang="en-GB"/>
          </a:p>
        </p:txBody>
      </p:sp>
    </p:spTree>
    <p:extLst>
      <p:ext uri="{BB962C8B-B14F-4D97-AF65-F5344CB8AC3E}">
        <p14:creationId xmlns:p14="http://schemas.microsoft.com/office/powerpoint/2010/main" val="193984454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Given my professional role, particular care is taken to avoid coercion and manage power relationships.</a:t>
            </a:r>
          </a:p>
          <a:p>
            <a:endParaRPr lang="en-GB" dirty="0"/>
          </a:p>
        </p:txBody>
      </p:sp>
      <p:sp>
        <p:nvSpPr>
          <p:cNvPr id="4" name="Slide Number Placeholder 3"/>
          <p:cNvSpPr>
            <a:spLocks noGrp="1"/>
          </p:cNvSpPr>
          <p:nvPr>
            <p:ph type="sldNum" sz="quarter" idx="5"/>
          </p:nvPr>
        </p:nvSpPr>
        <p:spPr/>
        <p:txBody>
          <a:bodyPr/>
          <a:lstStyle/>
          <a:p>
            <a:fld id="{AC7C1AC0-BC4A-4B85-A593-AC62449CF034}" type="slidenum">
              <a:rPr lang="en-GB" smtClean="0"/>
              <a:t>39</a:t>
            </a:fld>
            <a:endParaRPr lang="en-GB"/>
          </a:p>
        </p:txBody>
      </p:sp>
    </p:spTree>
    <p:extLst>
      <p:ext uri="{BB962C8B-B14F-4D97-AF65-F5344CB8AC3E}">
        <p14:creationId xmlns:p14="http://schemas.microsoft.com/office/powerpoint/2010/main" val="121309197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In conclusion, collaboration is a deeply embedded yet poorly defined concept within Welsh education.</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This study does not aim to create a model, but to surface headteachers’ interpretations and experiences, contributing to understanding rather than prescription.</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While limited in scale, the study may provide insights that inform future research, leadership development and policy discussion.</a:t>
            </a:r>
          </a:p>
          <a:p>
            <a:endParaRPr lang="en-GB" dirty="0"/>
          </a:p>
        </p:txBody>
      </p:sp>
      <p:sp>
        <p:nvSpPr>
          <p:cNvPr id="4" name="Slide Number Placeholder 3"/>
          <p:cNvSpPr>
            <a:spLocks noGrp="1"/>
          </p:cNvSpPr>
          <p:nvPr>
            <p:ph type="sldNum" sz="quarter" idx="5"/>
          </p:nvPr>
        </p:nvSpPr>
        <p:spPr/>
        <p:txBody>
          <a:bodyPr/>
          <a:lstStyle/>
          <a:p>
            <a:fld id="{AC7C1AC0-BC4A-4B85-A593-AC62449CF034}" type="slidenum">
              <a:rPr lang="en-GB" smtClean="0"/>
              <a:t>40</a:t>
            </a:fld>
            <a:endParaRPr lang="en-GB"/>
          </a:p>
        </p:txBody>
      </p:sp>
    </p:spTree>
    <p:extLst>
      <p:ext uri="{BB962C8B-B14F-4D97-AF65-F5344CB8AC3E}">
        <p14:creationId xmlns:p14="http://schemas.microsoft.com/office/powerpoint/2010/main" val="181065307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9E8C7E-1CD0-F662-654B-C3DE645C54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84B5F3-5C4F-997C-4552-1B40A3E9B2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72C23A-7208-B695-2167-55B1F074F9F6}"/>
              </a:ext>
            </a:extLst>
          </p:cNvPr>
          <p:cNvSpPr>
            <a:spLocks noGrp="1"/>
          </p:cNvSpPr>
          <p:nvPr>
            <p:ph type="body" idx="1"/>
          </p:nvPr>
        </p:nvSpPr>
        <p:spPr/>
        <p:txBody>
          <a:bodyPr/>
          <a:lstStyle/>
          <a:p>
            <a:r>
              <a:rPr lang="en-GB"/>
              <a:t>A well-planned presentation ensures clarity and flow. This section covers defining objectives, organising content logically, and creating a compelling narrative.</a:t>
            </a:r>
          </a:p>
        </p:txBody>
      </p:sp>
      <p:sp>
        <p:nvSpPr>
          <p:cNvPr id="4" name="Slide Number Placeholder 3">
            <a:extLst>
              <a:ext uri="{FF2B5EF4-FFF2-40B4-BE49-F238E27FC236}">
                <a16:creationId xmlns:a16="http://schemas.microsoft.com/office/drawing/2014/main" id="{DD87C531-9B64-A458-AF84-1CDC457D9B16}"/>
              </a:ext>
            </a:extLst>
          </p:cNvPr>
          <p:cNvSpPr>
            <a:spLocks noGrp="1"/>
          </p:cNvSpPr>
          <p:nvPr>
            <p:ph type="sldNum" sz="quarter" idx="5"/>
          </p:nvPr>
        </p:nvSpPr>
        <p:spPr/>
        <p:txBody>
          <a:bodyPr/>
          <a:lstStyle/>
          <a:p>
            <a:fld id="{C55489D1-9FF7-4EE8-930B-86E76993F9D1}" type="slidenum">
              <a:rPr lang="en-GB" smtClean="0"/>
              <a:t>48</a:t>
            </a:fld>
            <a:endParaRPr lang="en-GB"/>
          </a:p>
        </p:txBody>
      </p:sp>
    </p:spTree>
    <p:extLst>
      <p:ext uri="{BB962C8B-B14F-4D97-AF65-F5344CB8AC3E}">
        <p14:creationId xmlns:p14="http://schemas.microsoft.com/office/powerpoint/2010/main" val="1614964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2659B-E946-DF0A-EC3B-FB58760B1201}"/>
              </a:ext>
            </a:extLst>
          </p:cNvPr>
          <p:cNvSpPr>
            <a:spLocks noGrp="1"/>
          </p:cNvSpPr>
          <p:nvPr>
            <p:ph type="title"/>
          </p:nvPr>
        </p:nvSpPr>
        <p:spPr>
          <a:xfrm>
            <a:off x="5346672" y="3331473"/>
            <a:ext cx="6295820" cy="2065771"/>
          </a:xfrm>
        </p:spPr>
        <p:txBody>
          <a:bodyPr anchor="b">
            <a:noAutofit/>
          </a:bodyPr>
          <a:lstStyle>
            <a:lvl1pPr>
              <a:defRPr sz="5200"/>
            </a:lvl1pPr>
          </a:lstStyle>
          <a:p>
            <a:r>
              <a:rPr lang="en-US" dirty="0"/>
              <a:t>Click to edit Master title style</a:t>
            </a:r>
          </a:p>
        </p:txBody>
      </p:sp>
      <p:sp>
        <p:nvSpPr>
          <p:cNvPr id="17" name="Subtitle 2">
            <a:extLst>
              <a:ext uri="{FF2B5EF4-FFF2-40B4-BE49-F238E27FC236}">
                <a16:creationId xmlns:a16="http://schemas.microsoft.com/office/drawing/2014/main" id="{6B804C9E-FBD1-7312-5F84-289579CED793}"/>
              </a:ext>
            </a:extLst>
          </p:cNvPr>
          <p:cNvSpPr>
            <a:spLocks noGrp="1"/>
          </p:cNvSpPr>
          <p:nvPr>
            <p:ph type="subTitle" idx="1"/>
          </p:nvPr>
        </p:nvSpPr>
        <p:spPr>
          <a:xfrm>
            <a:off x="5346672" y="5663901"/>
            <a:ext cx="6295820" cy="658357"/>
          </a:xfrm>
        </p:spPr>
        <p:txBody>
          <a:bodyPr vert="horz" lIns="91440" tIns="45720" rIns="91440" bIns="45720" rtlCol="0">
            <a:noAutofit/>
          </a:bodyPr>
          <a:lstStyle>
            <a:lvl1pPr marL="0" indent="0">
              <a:buNone/>
              <a:defRPr kumimoji="0" lang="en-US" sz="2000" b="0" i="0" u="none" strike="noStrike" kern="0" cap="none" spc="112" normalizeH="0" baseline="0" dirty="0">
                <a:ln>
                  <a:noFill/>
                </a:ln>
                <a:solidFill>
                  <a:schemeClr val="tx1"/>
                </a:solidFill>
                <a:effectLst/>
                <a:uLnTx/>
                <a:uFillTx/>
                <a:latin typeface="+mn-lt"/>
                <a:ea typeface="Geist Regular" pitchFamily="34" charset="-122"/>
                <a:cs typeface="Geist Regular" pitchFamily="34" charset="-120"/>
              </a:defRPr>
            </a:lvl1pPr>
          </a:lstStyle>
          <a:p>
            <a:pPr lvl="0"/>
            <a:r>
              <a:rPr lang="en-US" dirty="0"/>
              <a:t>Click to edit Master subtitle style</a:t>
            </a:r>
          </a:p>
        </p:txBody>
      </p:sp>
      <p:sp>
        <p:nvSpPr>
          <p:cNvPr id="8" name="Freeform: Shape 7">
            <a:extLst>
              <a:ext uri="{FF2B5EF4-FFF2-40B4-BE49-F238E27FC236}">
                <a16:creationId xmlns:a16="http://schemas.microsoft.com/office/drawing/2014/main" id="{F428482A-D20F-AFA2-AEC5-AC4189A2909A}"/>
              </a:ext>
            </a:extLst>
          </p:cNvPr>
          <p:cNvSpPr/>
          <p:nvPr userDrawn="1"/>
        </p:nvSpPr>
        <p:spPr>
          <a:xfrm>
            <a:off x="10660966" y="1378242"/>
            <a:ext cx="343" cy="374"/>
          </a:xfrm>
          <a:custGeom>
            <a:avLst/>
            <a:gdLst>
              <a:gd name="csX0" fmla="*/ 343 w 343"/>
              <a:gd name="csY0" fmla="*/ 0 h 374"/>
              <a:gd name="csX1" fmla="*/ 107 w 343"/>
              <a:gd name="csY1" fmla="*/ 293 h 374"/>
              <a:gd name="csX2" fmla="*/ 0 w 343"/>
              <a:gd name="csY2" fmla="*/ 374 h 374"/>
              <a:gd name="csX3" fmla="*/ 343 w 343"/>
              <a:gd name="csY3" fmla="*/ 0 h 374"/>
            </a:gdLst>
            <a:ahLst/>
            <a:cxnLst>
              <a:cxn ang="0">
                <a:pos x="csX0" y="csY0"/>
              </a:cxn>
              <a:cxn ang="0">
                <a:pos x="csX1" y="csY1"/>
              </a:cxn>
              <a:cxn ang="0">
                <a:pos x="csX2" y="csY2"/>
              </a:cxn>
              <a:cxn ang="0">
                <a:pos x="csX3" y="csY3"/>
              </a:cxn>
            </a:cxnLst>
            <a:rect l="l" t="t" r="r" b="b"/>
            <a:pathLst>
              <a:path w="343" h="374">
                <a:moveTo>
                  <a:pt x="343" y="0"/>
                </a:moveTo>
                <a:lnTo>
                  <a:pt x="107" y="293"/>
                </a:lnTo>
                <a:lnTo>
                  <a:pt x="0" y="374"/>
                </a:lnTo>
                <a:lnTo>
                  <a:pt x="343" y="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9" name="Freeform: Shape 8">
            <a:extLst>
              <a:ext uri="{FF2B5EF4-FFF2-40B4-BE49-F238E27FC236}">
                <a16:creationId xmlns:a16="http://schemas.microsoft.com/office/drawing/2014/main" id="{CA7B1B5E-ED91-6176-C37B-75128D95AE61}"/>
              </a:ext>
            </a:extLst>
          </p:cNvPr>
          <p:cNvSpPr/>
          <p:nvPr userDrawn="1"/>
        </p:nvSpPr>
        <p:spPr>
          <a:xfrm>
            <a:off x="10660966" y="1378242"/>
            <a:ext cx="343" cy="374"/>
          </a:xfrm>
          <a:custGeom>
            <a:avLst/>
            <a:gdLst>
              <a:gd name="csX0" fmla="*/ 343 w 343"/>
              <a:gd name="csY0" fmla="*/ 0 h 374"/>
              <a:gd name="csX1" fmla="*/ 107 w 343"/>
              <a:gd name="csY1" fmla="*/ 293 h 374"/>
              <a:gd name="csX2" fmla="*/ 0 w 343"/>
              <a:gd name="csY2" fmla="*/ 374 h 374"/>
              <a:gd name="csX3" fmla="*/ 343 w 343"/>
              <a:gd name="csY3" fmla="*/ 0 h 374"/>
            </a:gdLst>
            <a:ahLst/>
            <a:cxnLst>
              <a:cxn ang="0">
                <a:pos x="csX0" y="csY0"/>
              </a:cxn>
              <a:cxn ang="0">
                <a:pos x="csX1" y="csY1"/>
              </a:cxn>
              <a:cxn ang="0">
                <a:pos x="csX2" y="csY2"/>
              </a:cxn>
              <a:cxn ang="0">
                <a:pos x="csX3" y="csY3"/>
              </a:cxn>
            </a:cxnLst>
            <a:rect l="l" t="t" r="r" b="b"/>
            <a:pathLst>
              <a:path w="343" h="374">
                <a:moveTo>
                  <a:pt x="343" y="0"/>
                </a:moveTo>
                <a:lnTo>
                  <a:pt x="107" y="293"/>
                </a:lnTo>
                <a:lnTo>
                  <a:pt x="0" y="374"/>
                </a:lnTo>
                <a:lnTo>
                  <a:pt x="343" y="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0" name="Freeform: Shape 9">
            <a:extLst>
              <a:ext uri="{FF2B5EF4-FFF2-40B4-BE49-F238E27FC236}">
                <a16:creationId xmlns:a16="http://schemas.microsoft.com/office/drawing/2014/main" id="{B08FDDD1-41CC-CB18-30A4-47FCDC7F58E0}"/>
              </a:ext>
            </a:extLst>
          </p:cNvPr>
          <p:cNvSpPr/>
          <p:nvPr userDrawn="1"/>
        </p:nvSpPr>
        <p:spPr>
          <a:xfrm>
            <a:off x="-62" y="440308"/>
            <a:ext cx="1786996" cy="4666392"/>
          </a:xfrm>
          <a:custGeom>
            <a:avLst/>
            <a:gdLst>
              <a:gd name="csX0" fmla="*/ 0 w 1786996"/>
              <a:gd name="csY0" fmla="*/ 0 h 4666392"/>
              <a:gd name="csX1" fmla="*/ 103818 w 1786996"/>
              <a:gd name="csY1" fmla="*/ 63442 h 4666392"/>
              <a:gd name="csX2" fmla="*/ 311520 w 1786996"/>
              <a:gd name="csY2" fmla="*/ 223245 h 4666392"/>
              <a:gd name="csX3" fmla="*/ 1002657 w 1786996"/>
              <a:gd name="csY3" fmla="*/ 1371980 h 4666392"/>
              <a:gd name="csX4" fmla="*/ 1224323 w 1786996"/>
              <a:gd name="csY4" fmla="*/ 2475149 h 4666392"/>
              <a:gd name="csX5" fmla="*/ 1684442 w 1786996"/>
              <a:gd name="csY5" fmla="*/ 4097350 h 4666392"/>
              <a:gd name="csX6" fmla="*/ 1786996 w 1786996"/>
              <a:gd name="csY6" fmla="*/ 4250659 h 4666392"/>
              <a:gd name="csX7" fmla="*/ 1365128 w 1786996"/>
              <a:gd name="csY7" fmla="*/ 4666392 h 4666392"/>
              <a:gd name="csX8" fmla="*/ 1352498 w 1786996"/>
              <a:gd name="csY8" fmla="*/ 4651000 h 4666392"/>
              <a:gd name="csX9" fmla="*/ 646433 w 1786996"/>
              <a:gd name="csY9" fmla="*/ 2564030 h 4666392"/>
              <a:gd name="csX10" fmla="*/ 441974 w 1786996"/>
              <a:gd name="csY10" fmla="*/ 1538151 h 4666392"/>
              <a:gd name="csX11" fmla="*/ 8304 w 1786996"/>
              <a:gd name="csY11" fmla="*/ 742216 h 4666392"/>
              <a:gd name="csX12" fmla="*/ 0 w 1786996"/>
              <a:gd name="csY12" fmla="*/ 734233 h 4666392"/>
              <a:gd name="csX13" fmla="*/ 0 w 1786996"/>
              <a:gd name="csY13" fmla="*/ 0 h 466639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786996" h="4666392">
                <a:moveTo>
                  <a:pt x="0" y="0"/>
                </a:moveTo>
                <a:lnTo>
                  <a:pt x="103818" y="63442"/>
                </a:lnTo>
                <a:cubicBezTo>
                  <a:pt x="174242" y="110121"/>
                  <a:pt x="243524" y="163400"/>
                  <a:pt x="311520" y="223245"/>
                </a:cubicBezTo>
                <a:cubicBezTo>
                  <a:pt x="626181" y="499061"/>
                  <a:pt x="858699" y="885995"/>
                  <a:pt x="1002657" y="1371980"/>
                </a:cubicBezTo>
                <a:cubicBezTo>
                  <a:pt x="1111177" y="1737901"/>
                  <a:pt x="1168682" y="2112666"/>
                  <a:pt x="1224323" y="2475149"/>
                </a:cubicBezTo>
                <a:cubicBezTo>
                  <a:pt x="1314284" y="3059735"/>
                  <a:pt x="1399451" y="3615643"/>
                  <a:pt x="1684442" y="4097350"/>
                </a:cubicBezTo>
                <a:lnTo>
                  <a:pt x="1786996" y="4250659"/>
                </a:lnTo>
                <a:lnTo>
                  <a:pt x="1365128" y="4666392"/>
                </a:lnTo>
                <a:lnTo>
                  <a:pt x="1352498" y="4651000"/>
                </a:lnTo>
                <a:cubicBezTo>
                  <a:pt x="868073" y="4008152"/>
                  <a:pt x="755079" y="3274152"/>
                  <a:pt x="646433" y="2564030"/>
                </a:cubicBezTo>
                <a:cubicBezTo>
                  <a:pt x="591593" y="2204763"/>
                  <a:pt x="539001" y="1866210"/>
                  <a:pt x="441974" y="1538151"/>
                </a:cubicBezTo>
                <a:cubicBezTo>
                  <a:pt x="345024" y="1211795"/>
                  <a:pt x="196207" y="939123"/>
                  <a:pt x="8304" y="742216"/>
                </a:cubicBezTo>
                <a:lnTo>
                  <a:pt x="0" y="734233"/>
                </a:lnTo>
                <a:lnTo>
                  <a:pt x="0" y="0"/>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1" name="Freeform: Shape 10">
            <a:extLst>
              <a:ext uri="{FF2B5EF4-FFF2-40B4-BE49-F238E27FC236}">
                <a16:creationId xmlns:a16="http://schemas.microsoft.com/office/drawing/2014/main" id="{21B00778-0E38-B005-08DE-A89CAFF1A333}"/>
              </a:ext>
            </a:extLst>
          </p:cNvPr>
          <p:cNvSpPr/>
          <p:nvPr userDrawn="1"/>
        </p:nvSpPr>
        <p:spPr>
          <a:xfrm rot="2763935">
            <a:off x="1585507" y="4559436"/>
            <a:ext cx="2098078" cy="1543205"/>
          </a:xfrm>
          <a:custGeom>
            <a:avLst/>
            <a:gdLst>
              <a:gd name="csX0" fmla="*/ 0 w 2098078"/>
              <a:gd name="csY0" fmla="*/ 937894 h 1543205"/>
              <a:gd name="csX1" fmla="*/ 57389 w 2098078"/>
              <a:gd name="csY1" fmla="*/ 948173 h 1543205"/>
              <a:gd name="csX2" fmla="*/ 984878 w 2098078"/>
              <a:gd name="csY2" fmla="*/ 771250 h 1543205"/>
              <a:gd name="csX3" fmla="*/ 1507098 w 2098078"/>
              <a:gd name="csY3" fmla="*/ 136811 h 1543205"/>
              <a:gd name="csX4" fmla="*/ 1525655 w 2098078"/>
              <a:gd name="csY4" fmla="*/ 19495 h 1543205"/>
              <a:gd name="csX5" fmla="*/ 1526207 w 2098078"/>
              <a:gd name="csY5" fmla="*/ 0 h 1543205"/>
              <a:gd name="csX6" fmla="*/ 2098078 w 2098078"/>
              <a:gd name="csY6" fmla="*/ 142312 h 1543205"/>
              <a:gd name="csX7" fmla="*/ 2077395 w 2098078"/>
              <a:gd name="csY7" fmla="*/ 265811 h 1543205"/>
              <a:gd name="csX8" fmla="*/ 1748052 w 2098078"/>
              <a:gd name="csY8" fmla="*/ 905297 h 1543205"/>
              <a:gd name="csX9" fmla="*/ 1748364 w 2098078"/>
              <a:gd name="csY9" fmla="*/ 902971 h 1543205"/>
              <a:gd name="csX10" fmla="*/ 1265175 w 2098078"/>
              <a:gd name="csY10" fmla="*/ 1284293 h 1543205"/>
              <a:gd name="csX11" fmla="*/ 150117 w 2098078"/>
              <a:gd name="csY11" fmla="*/ 1541581 h 1543205"/>
              <a:gd name="csX12" fmla="*/ 6676 w 2098078"/>
              <a:gd name="csY12" fmla="*/ 1530146 h 1543205"/>
              <a:gd name="csX13" fmla="*/ 0 w 2098078"/>
              <a:gd name="csY13" fmla="*/ 937894 h 15432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098078" h="1543205">
                <a:moveTo>
                  <a:pt x="0" y="937894"/>
                </a:moveTo>
                <a:lnTo>
                  <a:pt x="57389" y="948173"/>
                </a:lnTo>
                <a:cubicBezTo>
                  <a:pt x="370792" y="986428"/>
                  <a:pt x="708921" y="921749"/>
                  <a:pt x="984878" y="771250"/>
                </a:cubicBezTo>
                <a:cubicBezTo>
                  <a:pt x="1263957" y="619166"/>
                  <a:pt x="1448970" y="393931"/>
                  <a:pt x="1507098" y="136811"/>
                </a:cubicBezTo>
                <a:cubicBezTo>
                  <a:pt x="1515942" y="97400"/>
                  <a:pt x="1522073" y="58276"/>
                  <a:pt x="1525655" y="19495"/>
                </a:cubicBezTo>
                <a:lnTo>
                  <a:pt x="1526207" y="0"/>
                </a:lnTo>
                <a:lnTo>
                  <a:pt x="2098078" y="142312"/>
                </a:lnTo>
                <a:lnTo>
                  <a:pt x="2077395" y="265811"/>
                </a:lnTo>
                <a:cubicBezTo>
                  <a:pt x="2024394" y="502330"/>
                  <a:pt x="1911137" y="718787"/>
                  <a:pt x="1748052" y="905297"/>
                </a:cubicBezTo>
                <a:lnTo>
                  <a:pt x="1748364" y="902971"/>
                </a:lnTo>
                <a:cubicBezTo>
                  <a:pt x="1617848" y="1051446"/>
                  <a:pt x="1455213" y="1180343"/>
                  <a:pt x="1265175" y="1284293"/>
                </a:cubicBezTo>
                <a:cubicBezTo>
                  <a:pt x="932188" y="1465825"/>
                  <a:pt x="533775" y="1556708"/>
                  <a:pt x="150117" y="1541581"/>
                </a:cubicBezTo>
                <a:lnTo>
                  <a:pt x="6676" y="1530146"/>
                </a:lnTo>
                <a:lnTo>
                  <a:pt x="0" y="937894"/>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2" name="Freeform: Shape 11">
            <a:extLst>
              <a:ext uri="{FF2B5EF4-FFF2-40B4-BE49-F238E27FC236}">
                <a16:creationId xmlns:a16="http://schemas.microsoft.com/office/drawing/2014/main" id="{883C208D-2A16-756F-8046-5D24720FF7DF}"/>
              </a:ext>
            </a:extLst>
          </p:cNvPr>
          <p:cNvSpPr/>
          <p:nvPr userDrawn="1"/>
        </p:nvSpPr>
        <p:spPr>
          <a:xfrm rot="2763935">
            <a:off x="1680587" y="691706"/>
            <a:ext cx="4259634" cy="4057556"/>
          </a:xfrm>
          <a:custGeom>
            <a:avLst/>
            <a:gdLst>
              <a:gd name="csX0" fmla="*/ 219347 w 4259634"/>
              <a:gd name="csY0" fmla="*/ 332112 h 4057556"/>
              <a:gd name="csX1" fmla="*/ 461132 w 4259634"/>
              <a:gd name="csY1" fmla="*/ 142591 h 4057556"/>
              <a:gd name="csX2" fmla="*/ 996504 w 4259634"/>
              <a:gd name="csY2" fmla="*/ 212 h 4057556"/>
              <a:gd name="csX3" fmla="*/ 1184588 w 4259634"/>
              <a:gd name="csY3" fmla="*/ 10673 h 4057556"/>
              <a:gd name="csX4" fmla="*/ 1267317 w 4259634"/>
              <a:gd name="csY4" fmla="*/ 25547 h 4057556"/>
              <a:gd name="csX5" fmla="*/ 1267317 w 4259634"/>
              <a:gd name="csY5" fmla="*/ 621561 h 4057556"/>
              <a:gd name="csX6" fmla="*/ 1264061 w 4259634"/>
              <a:gd name="csY6" fmla="*/ 620663 h 4057556"/>
              <a:gd name="csX7" fmla="*/ 1007338 w 4259634"/>
              <a:gd name="csY7" fmla="*/ 585479 h 4057556"/>
              <a:gd name="csX8" fmla="*/ 603339 w 4259634"/>
              <a:gd name="csY8" fmla="*/ 800910 h 4057556"/>
              <a:gd name="csX9" fmla="*/ 645587 w 4259634"/>
              <a:gd name="csY9" fmla="*/ 1150589 h 4057556"/>
              <a:gd name="csX10" fmla="*/ 1152754 w 4259634"/>
              <a:gd name="csY10" fmla="*/ 1602447 h 4057556"/>
              <a:gd name="csX11" fmla="*/ 1999912 w 4259634"/>
              <a:gd name="csY11" fmla="*/ 1831952 h 4057556"/>
              <a:gd name="csX12" fmla="*/ 2902064 w 4259634"/>
              <a:gd name="csY12" fmla="*/ 2078633 h 4057556"/>
              <a:gd name="csX13" fmla="*/ 3916012 w 4259634"/>
              <a:gd name="csY13" fmla="*/ 2868593 h 4057556"/>
              <a:gd name="csX14" fmla="*/ 4250603 w 4259634"/>
              <a:gd name="csY14" fmla="*/ 4011882 h 4057556"/>
              <a:gd name="csX15" fmla="*/ 4242954 w 4259634"/>
              <a:gd name="csY15" fmla="*/ 4057556 h 4057556"/>
              <a:gd name="csX16" fmla="*/ 3671083 w 4259634"/>
              <a:gd name="csY16" fmla="*/ 3915244 h 4057556"/>
              <a:gd name="csX17" fmla="*/ 3673797 w 4259634"/>
              <a:gd name="csY17" fmla="*/ 3819485 h 4057556"/>
              <a:gd name="csX18" fmla="*/ 2667349 w 4259634"/>
              <a:gd name="csY18" fmla="*/ 2613430 h 4057556"/>
              <a:gd name="csX19" fmla="*/ 1885093 w 4259634"/>
              <a:gd name="csY19" fmla="*/ 2404608 h 4057556"/>
              <a:gd name="csX20" fmla="*/ 918040 w 4259634"/>
              <a:gd name="csY20" fmla="*/ 2137236 h 4057556"/>
              <a:gd name="csX21" fmla="*/ 120755 w 4259634"/>
              <a:gd name="csY21" fmla="*/ 1406992 h 4057556"/>
              <a:gd name="csX22" fmla="*/ 62139 w 4259634"/>
              <a:gd name="csY22" fmla="*/ 579743 h 4057556"/>
              <a:gd name="csX23" fmla="*/ 219347 w 4259634"/>
              <a:gd name="csY23" fmla="*/ 332112 h 405755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Lst>
            <a:rect l="l" t="t" r="r" b="b"/>
            <a:pathLst>
              <a:path w="4259634" h="4057556">
                <a:moveTo>
                  <a:pt x="219347" y="332112"/>
                </a:moveTo>
                <a:cubicBezTo>
                  <a:pt x="286492" y="258560"/>
                  <a:pt x="367734" y="194691"/>
                  <a:pt x="461132" y="142591"/>
                </a:cubicBezTo>
                <a:cubicBezTo>
                  <a:pt x="619017" y="54540"/>
                  <a:pt x="808798" y="4045"/>
                  <a:pt x="996504" y="212"/>
                </a:cubicBezTo>
                <a:cubicBezTo>
                  <a:pt x="1059654" y="-986"/>
                  <a:pt x="1122355" y="2939"/>
                  <a:pt x="1184588" y="10673"/>
                </a:cubicBezTo>
                <a:lnTo>
                  <a:pt x="1267317" y="25547"/>
                </a:lnTo>
                <a:lnTo>
                  <a:pt x="1267317" y="621561"/>
                </a:lnTo>
                <a:lnTo>
                  <a:pt x="1264061" y="620663"/>
                </a:lnTo>
                <a:cubicBezTo>
                  <a:pt x="1171919" y="598112"/>
                  <a:pt x="1085322" y="583896"/>
                  <a:pt x="1007338" y="585479"/>
                </a:cubicBezTo>
                <a:cubicBezTo>
                  <a:pt x="848626" y="588825"/>
                  <a:pt x="659026" y="663718"/>
                  <a:pt x="603339" y="800910"/>
                </a:cubicBezTo>
                <a:cubicBezTo>
                  <a:pt x="566723" y="890802"/>
                  <a:pt x="582486" y="1021536"/>
                  <a:pt x="645587" y="1150589"/>
                </a:cubicBezTo>
                <a:cubicBezTo>
                  <a:pt x="743128" y="1349743"/>
                  <a:pt x="904351" y="1493189"/>
                  <a:pt x="1152754" y="1602447"/>
                </a:cubicBezTo>
                <a:cubicBezTo>
                  <a:pt x="1399747" y="1711330"/>
                  <a:pt x="1704473" y="1772263"/>
                  <a:pt x="1999912" y="1831952"/>
                </a:cubicBezTo>
                <a:cubicBezTo>
                  <a:pt x="2307934" y="1894052"/>
                  <a:pt x="2626230" y="1958251"/>
                  <a:pt x="2902064" y="2078633"/>
                </a:cubicBezTo>
                <a:cubicBezTo>
                  <a:pt x="3312059" y="2258071"/>
                  <a:pt x="3671890" y="2538866"/>
                  <a:pt x="3916012" y="2868593"/>
                </a:cubicBezTo>
                <a:cubicBezTo>
                  <a:pt x="4179963" y="3225605"/>
                  <a:pt x="4294130" y="3617333"/>
                  <a:pt x="4250603" y="4011882"/>
                </a:cubicBezTo>
                <a:lnTo>
                  <a:pt x="4242954" y="4057556"/>
                </a:lnTo>
                <a:lnTo>
                  <a:pt x="3671083" y="3915244"/>
                </a:lnTo>
                <a:lnTo>
                  <a:pt x="3673797" y="3819485"/>
                </a:lnTo>
                <a:cubicBezTo>
                  <a:pt x="3654896" y="3286973"/>
                  <a:pt x="3168769" y="2832963"/>
                  <a:pt x="2667349" y="2613430"/>
                </a:cubicBezTo>
                <a:cubicBezTo>
                  <a:pt x="2449311" y="2517871"/>
                  <a:pt x="2174904" y="2462813"/>
                  <a:pt x="1885093" y="2404608"/>
                </a:cubicBezTo>
                <a:cubicBezTo>
                  <a:pt x="1559340" y="2339047"/>
                  <a:pt x="1223317" y="2271382"/>
                  <a:pt x="918040" y="2137236"/>
                </a:cubicBezTo>
                <a:cubicBezTo>
                  <a:pt x="541160" y="1971330"/>
                  <a:pt x="280302" y="1732514"/>
                  <a:pt x="120755" y="1406992"/>
                </a:cubicBezTo>
                <a:cubicBezTo>
                  <a:pt x="-16527" y="1127027"/>
                  <a:pt x="-37731" y="825278"/>
                  <a:pt x="62139" y="579743"/>
                </a:cubicBezTo>
                <a:cubicBezTo>
                  <a:pt x="99152" y="488903"/>
                  <a:pt x="152202" y="405665"/>
                  <a:pt x="219347" y="332112"/>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3" name="Freeform: Shape 12">
            <a:extLst>
              <a:ext uri="{FF2B5EF4-FFF2-40B4-BE49-F238E27FC236}">
                <a16:creationId xmlns:a16="http://schemas.microsoft.com/office/drawing/2014/main" id="{B67AD685-8065-468E-43B2-3D18B765422D}"/>
              </a:ext>
            </a:extLst>
          </p:cNvPr>
          <p:cNvSpPr/>
          <p:nvPr userDrawn="1"/>
        </p:nvSpPr>
        <p:spPr>
          <a:xfrm rot="377420">
            <a:off x="8485171" y="-63503"/>
            <a:ext cx="1087018" cy="1312796"/>
          </a:xfrm>
          <a:custGeom>
            <a:avLst/>
            <a:gdLst>
              <a:gd name="csX0" fmla="*/ 369507 w 1087018"/>
              <a:gd name="csY0" fmla="*/ 79092 h 1312796"/>
              <a:gd name="csX1" fmla="*/ 1087018 w 1087018"/>
              <a:gd name="csY1" fmla="*/ 0 h 1312796"/>
              <a:gd name="csX2" fmla="*/ 1007585 w 1087018"/>
              <a:gd name="csY2" fmla="*/ 63326 h 1312796"/>
              <a:gd name="csX3" fmla="*/ 669244 w 1087018"/>
              <a:gd name="csY3" fmla="*/ 441433 h 1312796"/>
              <a:gd name="csX4" fmla="*/ 454121 w 1087018"/>
              <a:gd name="csY4" fmla="*/ 1173301 h 1312796"/>
              <a:gd name="csX5" fmla="*/ 461858 w 1087018"/>
              <a:gd name="csY5" fmla="*/ 1312796 h 1312796"/>
              <a:gd name="csX6" fmla="*/ 8152 w 1087018"/>
              <a:gd name="csY6" fmla="*/ 1312796 h 1312796"/>
              <a:gd name="csX7" fmla="*/ 0 w 1087018"/>
              <a:gd name="csY7" fmla="*/ 1172204 h 1312796"/>
              <a:gd name="csX8" fmla="*/ 13206 w 1087018"/>
              <a:gd name="csY8" fmla="*/ 960047 h 1312796"/>
              <a:gd name="csX9" fmla="*/ 287321 w 1087018"/>
              <a:gd name="csY9" fmla="*/ 195621 h 1312796"/>
              <a:gd name="csX10" fmla="*/ 369507 w 1087018"/>
              <a:gd name="csY10" fmla="*/ 79092 h 131279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087018" h="1312796">
                <a:moveTo>
                  <a:pt x="369507" y="79092"/>
                </a:moveTo>
                <a:lnTo>
                  <a:pt x="1087018" y="0"/>
                </a:lnTo>
                <a:lnTo>
                  <a:pt x="1007585" y="63326"/>
                </a:lnTo>
                <a:cubicBezTo>
                  <a:pt x="877840" y="175424"/>
                  <a:pt x="761883" y="297233"/>
                  <a:pt x="669244" y="441433"/>
                </a:cubicBezTo>
                <a:cubicBezTo>
                  <a:pt x="528563" y="659835"/>
                  <a:pt x="454897" y="920730"/>
                  <a:pt x="454121" y="1173301"/>
                </a:cubicBezTo>
                <a:lnTo>
                  <a:pt x="461858" y="1312796"/>
                </a:lnTo>
                <a:lnTo>
                  <a:pt x="8152" y="1312796"/>
                </a:lnTo>
                <a:lnTo>
                  <a:pt x="0" y="1172204"/>
                </a:lnTo>
                <a:cubicBezTo>
                  <a:pt x="168" y="1101935"/>
                  <a:pt x="4553" y="1031055"/>
                  <a:pt x="13206" y="960047"/>
                </a:cubicBezTo>
                <a:cubicBezTo>
                  <a:pt x="46542" y="687025"/>
                  <a:pt x="141453" y="422677"/>
                  <a:pt x="287321" y="195621"/>
                </a:cubicBezTo>
                <a:lnTo>
                  <a:pt x="369507" y="79092"/>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4" name="Freeform: Shape 13">
            <a:extLst>
              <a:ext uri="{FF2B5EF4-FFF2-40B4-BE49-F238E27FC236}">
                <a16:creationId xmlns:a16="http://schemas.microsoft.com/office/drawing/2014/main" id="{8B26F5E7-7417-759A-84F2-ACD9B0E8E560}"/>
              </a:ext>
            </a:extLst>
          </p:cNvPr>
          <p:cNvSpPr/>
          <p:nvPr userDrawn="1"/>
        </p:nvSpPr>
        <p:spPr>
          <a:xfrm rot="377420">
            <a:off x="8363793" y="809018"/>
            <a:ext cx="3841810" cy="2070220"/>
          </a:xfrm>
          <a:custGeom>
            <a:avLst/>
            <a:gdLst>
              <a:gd name="csX0" fmla="*/ 2311234 w 3841810"/>
              <a:gd name="csY0" fmla="*/ 5633 h 2070220"/>
              <a:gd name="csX1" fmla="*/ 2663336 w 3841810"/>
              <a:gd name="csY1" fmla="*/ 66314 h 2070220"/>
              <a:gd name="csX2" fmla="*/ 3010498 w 3841810"/>
              <a:gd name="csY2" fmla="*/ 612421 h 2070220"/>
              <a:gd name="csX3" fmla="*/ 3000586 w 3841810"/>
              <a:gd name="csY3" fmla="*/ 968987 h 2070220"/>
              <a:gd name="csX4" fmla="*/ 3461356 w 3841810"/>
              <a:gd name="csY4" fmla="*/ 742043 h 2070220"/>
              <a:gd name="csX5" fmla="*/ 3728532 w 3841810"/>
              <a:gd name="csY5" fmla="*/ 597470 h 2070220"/>
              <a:gd name="csX6" fmla="*/ 3788422 w 3841810"/>
              <a:gd name="csY6" fmla="*/ 569376 h 2070220"/>
              <a:gd name="csX7" fmla="*/ 3841810 w 3841810"/>
              <a:gd name="csY7" fmla="*/ 1053701 h 2070220"/>
              <a:gd name="csX8" fmla="*/ 3686541 w 3841810"/>
              <a:gd name="csY8" fmla="*/ 1138183 h 2070220"/>
              <a:gd name="csX9" fmla="*/ 3216300 w 3841810"/>
              <a:gd name="csY9" fmla="*/ 1374457 h 2070220"/>
              <a:gd name="csX10" fmla="*/ 2773115 w 3841810"/>
              <a:gd name="csY10" fmla="*/ 1479735 h 2070220"/>
              <a:gd name="csX11" fmla="*/ 2631767 w 3841810"/>
              <a:gd name="csY11" fmla="*/ 1639005 h 2070220"/>
              <a:gd name="csX12" fmla="*/ 1497925 w 3841810"/>
              <a:gd name="csY12" fmla="*/ 2068390 h 2070220"/>
              <a:gd name="csX13" fmla="*/ 653238 w 3841810"/>
              <a:gd name="csY13" fmla="*/ 1757134 h 2070220"/>
              <a:gd name="csX14" fmla="*/ 102700 w 3841810"/>
              <a:gd name="csY14" fmla="*/ 1047717 h 2070220"/>
              <a:gd name="csX15" fmla="*/ 3936 w 3841810"/>
              <a:gd name="csY15" fmla="*/ 653323 h 2070220"/>
              <a:gd name="csX16" fmla="*/ 0 w 3841810"/>
              <a:gd name="csY16" fmla="*/ 585426 h 2070220"/>
              <a:gd name="csX17" fmla="*/ 453706 w 3841810"/>
              <a:gd name="csY17" fmla="*/ 585426 h 2070220"/>
              <a:gd name="csX18" fmla="*/ 454297 w 3841810"/>
              <a:gd name="csY18" fmla="*/ 596068 h 2070220"/>
              <a:gd name="csX19" fmla="*/ 524560 w 3841810"/>
              <a:gd name="csY19" fmla="*/ 880594 h 2070220"/>
              <a:gd name="csX20" fmla="*/ 1521054 w 3841810"/>
              <a:gd name="csY20" fmla="*/ 1614616 h 2070220"/>
              <a:gd name="csX21" fmla="*/ 2230407 w 3841810"/>
              <a:gd name="csY21" fmla="*/ 1383767 h 2070220"/>
              <a:gd name="csX22" fmla="*/ 1934559 w 3841810"/>
              <a:gd name="csY22" fmla="*/ 1158560 h 2070220"/>
              <a:gd name="csX23" fmla="*/ 1758908 w 3841810"/>
              <a:gd name="csY23" fmla="*/ 767797 h 2070220"/>
              <a:gd name="csX24" fmla="*/ 1831917 w 3841810"/>
              <a:gd name="csY24" fmla="*/ 331625 h 2070220"/>
              <a:gd name="csX25" fmla="*/ 2188561 w 3841810"/>
              <a:gd name="csY25" fmla="*/ 34742 h 2070220"/>
              <a:gd name="csX26" fmla="*/ 2311234 w 3841810"/>
              <a:gd name="csY26" fmla="*/ 5633 h 2070220"/>
              <a:gd name="csX27" fmla="*/ 2398827 w 3841810"/>
              <a:gd name="csY27" fmla="*/ 453790 h 2070220"/>
              <a:gd name="csX28" fmla="*/ 2287645 w 3841810"/>
              <a:gd name="csY28" fmla="*/ 489664 h 2070220"/>
              <a:gd name="csX29" fmla="*/ 2244000 w 3841810"/>
              <a:gd name="csY29" fmla="*/ 531082 h 2070220"/>
              <a:gd name="csX30" fmla="*/ 2244203 w 3841810"/>
              <a:gd name="csY30" fmla="*/ 530765 h 2070220"/>
              <a:gd name="csX31" fmla="*/ 2243903 w 3841810"/>
              <a:gd name="csY31" fmla="*/ 531174 h 2070220"/>
              <a:gd name="csX32" fmla="*/ 2244000 w 3841810"/>
              <a:gd name="csY32" fmla="*/ 531082 h 2070220"/>
              <a:gd name="csX33" fmla="*/ 2232741 w 3841810"/>
              <a:gd name="csY33" fmla="*/ 548688 h 2070220"/>
              <a:gd name="csX34" fmla="*/ 2283023 w 3841810"/>
              <a:gd name="csY34" fmla="*/ 865043 h 2070220"/>
              <a:gd name="csX35" fmla="*/ 2520486 w 3841810"/>
              <a:gd name="csY35" fmla="*/ 1007132 h 2070220"/>
              <a:gd name="csX36" fmla="*/ 2561717 w 3841810"/>
              <a:gd name="csY36" fmla="*/ 677019 h 2070220"/>
              <a:gd name="csX37" fmla="*/ 2449232 w 3841810"/>
              <a:gd name="csY37" fmla="*/ 466112 h 2070220"/>
              <a:gd name="csX38" fmla="*/ 2398827 w 3841810"/>
              <a:gd name="csY38" fmla="*/ 453790 h 20702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Lst>
            <a:rect l="l" t="t" r="r" b="b"/>
            <a:pathLst>
              <a:path w="3841810" h="2070220">
                <a:moveTo>
                  <a:pt x="2311234" y="5633"/>
                </a:moveTo>
                <a:cubicBezTo>
                  <a:pt x="2434674" y="-11061"/>
                  <a:pt x="2558320" y="9412"/>
                  <a:pt x="2663336" y="66314"/>
                </a:cubicBezTo>
                <a:cubicBezTo>
                  <a:pt x="2848009" y="165959"/>
                  <a:pt x="2975004" y="364988"/>
                  <a:pt x="3010498" y="612421"/>
                </a:cubicBezTo>
                <a:cubicBezTo>
                  <a:pt x="3027162" y="728716"/>
                  <a:pt x="3023530" y="849424"/>
                  <a:pt x="3000586" y="968987"/>
                </a:cubicBezTo>
                <a:cubicBezTo>
                  <a:pt x="3153710" y="914818"/>
                  <a:pt x="3305215" y="829851"/>
                  <a:pt x="3461356" y="742043"/>
                </a:cubicBezTo>
                <a:cubicBezTo>
                  <a:pt x="3548453" y="693206"/>
                  <a:pt x="3637039" y="643430"/>
                  <a:pt x="3728532" y="597470"/>
                </a:cubicBezTo>
                <a:lnTo>
                  <a:pt x="3788422" y="569376"/>
                </a:lnTo>
                <a:lnTo>
                  <a:pt x="3841810" y="1053701"/>
                </a:lnTo>
                <a:lnTo>
                  <a:pt x="3686541" y="1138183"/>
                </a:lnTo>
                <a:cubicBezTo>
                  <a:pt x="3537052" y="1222137"/>
                  <a:pt x="3382222" y="1309035"/>
                  <a:pt x="3216300" y="1374457"/>
                </a:cubicBezTo>
                <a:cubicBezTo>
                  <a:pt x="3062698" y="1435188"/>
                  <a:pt x="2916485" y="1469945"/>
                  <a:pt x="2773115" y="1479735"/>
                </a:cubicBezTo>
                <a:cubicBezTo>
                  <a:pt x="2730858" y="1536448"/>
                  <a:pt x="2683444" y="1589943"/>
                  <a:pt x="2631767" y="1639005"/>
                </a:cubicBezTo>
                <a:cubicBezTo>
                  <a:pt x="2332384" y="1924980"/>
                  <a:pt x="1897888" y="2089615"/>
                  <a:pt x="1497925" y="2068390"/>
                </a:cubicBezTo>
                <a:cubicBezTo>
                  <a:pt x="1199145" y="2052572"/>
                  <a:pt x="907122" y="1944813"/>
                  <a:pt x="653238" y="1757134"/>
                </a:cubicBezTo>
                <a:cubicBezTo>
                  <a:pt x="403404" y="1572469"/>
                  <a:pt x="213292" y="1327097"/>
                  <a:pt x="102700" y="1047717"/>
                </a:cubicBezTo>
                <a:cubicBezTo>
                  <a:pt x="53418" y="923202"/>
                  <a:pt x="20353" y="790450"/>
                  <a:pt x="3936" y="653323"/>
                </a:cubicBezTo>
                <a:lnTo>
                  <a:pt x="0" y="585426"/>
                </a:lnTo>
                <a:lnTo>
                  <a:pt x="453706" y="585426"/>
                </a:lnTo>
                <a:lnTo>
                  <a:pt x="454297" y="596068"/>
                </a:lnTo>
                <a:cubicBezTo>
                  <a:pt x="465742" y="694952"/>
                  <a:pt x="489038" y="790878"/>
                  <a:pt x="524560" y="880594"/>
                </a:cubicBezTo>
                <a:cubicBezTo>
                  <a:pt x="686729" y="1290294"/>
                  <a:pt x="1096729" y="1592262"/>
                  <a:pt x="1521054" y="1614616"/>
                </a:cubicBezTo>
                <a:cubicBezTo>
                  <a:pt x="1760503" y="1627210"/>
                  <a:pt x="2028108" y="1538605"/>
                  <a:pt x="2230407" y="1383767"/>
                </a:cubicBezTo>
                <a:cubicBezTo>
                  <a:pt x="2115117" y="1328821"/>
                  <a:pt x="2014109" y="1253025"/>
                  <a:pt x="1934559" y="1158560"/>
                </a:cubicBezTo>
                <a:cubicBezTo>
                  <a:pt x="1842022" y="1049403"/>
                  <a:pt x="1779810" y="910542"/>
                  <a:pt x="1758908" y="767797"/>
                </a:cubicBezTo>
                <a:cubicBezTo>
                  <a:pt x="1736152" y="612338"/>
                  <a:pt x="1761309" y="461050"/>
                  <a:pt x="1831917" y="331625"/>
                </a:cubicBezTo>
                <a:cubicBezTo>
                  <a:pt x="1906239" y="195515"/>
                  <a:pt x="2035941" y="87394"/>
                  <a:pt x="2188561" y="34742"/>
                </a:cubicBezTo>
                <a:cubicBezTo>
                  <a:pt x="2228964" y="20891"/>
                  <a:pt x="2270087" y="11197"/>
                  <a:pt x="2311234" y="5633"/>
                </a:cubicBezTo>
                <a:close/>
                <a:moveTo>
                  <a:pt x="2398827" y="453790"/>
                </a:moveTo>
                <a:cubicBezTo>
                  <a:pt x="2362178" y="453042"/>
                  <a:pt x="2321332" y="466485"/>
                  <a:pt x="2287645" y="489664"/>
                </a:cubicBezTo>
                <a:lnTo>
                  <a:pt x="2244000" y="531082"/>
                </a:lnTo>
                <a:lnTo>
                  <a:pt x="2244203" y="530765"/>
                </a:lnTo>
                <a:lnTo>
                  <a:pt x="2243903" y="531174"/>
                </a:lnTo>
                <a:lnTo>
                  <a:pt x="2244000" y="531082"/>
                </a:lnTo>
                <a:lnTo>
                  <a:pt x="2232741" y="548688"/>
                </a:lnTo>
                <a:cubicBezTo>
                  <a:pt x="2184028" y="637733"/>
                  <a:pt x="2205712" y="773504"/>
                  <a:pt x="2283023" y="865043"/>
                </a:cubicBezTo>
                <a:cubicBezTo>
                  <a:pt x="2338933" y="931207"/>
                  <a:pt x="2423486" y="980904"/>
                  <a:pt x="2520486" y="1007132"/>
                </a:cubicBezTo>
                <a:cubicBezTo>
                  <a:pt x="2561956" y="898203"/>
                  <a:pt x="2577440" y="784423"/>
                  <a:pt x="2561717" y="677019"/>
                </a:cubicBezTo>
                <a:cubicBezTo>
                  <a:pt x="2547028" y="576675"/>
                  <a:pt x="2504109" y="495617"/>
                  <a:pt x="2449232" y="466112"/>
                </a:cubicBezTo>
                <a:cubicBezTo>
                  <a:pt x="2434426" y="458085"/>
                  <a:pt x="2417151" y="454163"/>
                  <a:pt x="2398827" y="453790"/>
                </a:cubicBez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8" name="Freeform: Shape 17">
            <a:extLst>
              <a:ext uri="{FF2B5EF4-FFF2-40B4-BE49-F238E27FC236}">
                <a16:creationId xmlns:a16="http://schemas.microsoft.com/office/drawing/2014/main" id="{12E44786-185B-B196-5BCF-A4B9911E237B}"/>
              </a:ext>
            </a:extLst>
          </p:cNvPr>
          <p:cNvSpPr/>
          <p:nvPr userDrawn="1"/>
        </p:nvSpPr>
        <p:spPr>
          <a:xfrm rot="2763935">
            <a:off x="4766380" y="-385109"/>
            <a:ext cx="2066549" cy="2852272"/>
          </a:xfrm>
          <a:custGeom>
            <a:avLst/>
            <a:gdLst>
              <a:gd name="csX0" fmla="*/ 553926 w 2066549"/>
              <a:gd name="csY0" fmla="*/ 423257 h 2852272"/>
              <a:gd name="csX1" fmla="*/ 961725 w 2066549"/>
              <a:gd name="csY1" fmla="*/ 0 h 2852272"/>
              <a:gd name="csX2" fmla="*/ 1021082 w 2066549"/>
              <a:gd name="csY2" fmla="*/ 68912 h 2852272"/>
              <a:gd name="csX3" fmla="*/ 1111072 w 2066549"/>
              <a:gd name="csY3" fmla="*/ 170333 h 2852272"/>
              <a:gd name="csX4" fmla="*/ 2060878 w 2066549"/>
              <a:gd name="csY4" fmla="*/ 1970501 h 2852272"/>
              <a:gd name="csX5" fmla="*/ 1640107 w 2066549"/>
              <a:gd name="csY5" fmla="*/ 2656896 h 2852272"/>
              <a:gd name="csX6" fmla="*/ 286734 w 2066549"/>
              <a:gd name="csY6" fmla="*/ 2701018 h 2852272"/>
              <a:gd name="csX7" fmla="*/ 138732 w 2066549"/>
              <a:gd name="csY7" fmla="*/ 2654962 h 2852272"/>
              <a:gd name="csX8" fmla="*/ 0 w 2066549"/>
              <a:gd name="csY8" fmla="*/ 2616712 h 2852272"/>
              <a:gd name="csX9" fmla="*/ 0 w 2066549"/>
              <a:gd name="csY9" fmla="*/ 2020699 h 2852272"/>
              <a:gd name="csX10" fmla="*/ 102546 w 2066549"/>
              <a:gd name="csY10" fmla="*/ 2039137 h 2852272"/>
              <a:gd name="csX11" fmla="*/ 464200 w 2066549"/>
              <a:gd name="csY11" fmla="*/ 2142745 h 2852272"/>
              <a:gd name="csX12" fmla="*/ 1297330 w 2066549"/>
              <a:gd name="csY12" fmla="*/ 2182440 h 2852272"/>
              <a:gd name="csX13" fmla="*/ 1479167 w 2066549"/>
              <a:gd name="csY13" fmla="*/ 1907652 h 2852272"/>
              <a:gd name="csX14" fmla="*/ 1244562 w 2066549"/>
              <a:gd name="csY14" fmla="*/ 1266824 h 2852272"/>
              <a:gd name="csX15" fmla="*/ 674977 w 2066549"/>
              <a:gd name="csY15" fmla="*/ 560103 h 2852272"/>
              <a:gd name="csX16" fmla="*/ 579902 w 2066549"/>
              <a:gd name="csY16" fmla="*/ 453268 h 2852272"/>
              <a:gd name="csX17" fmla="*/ 553926 w 2066549"/>
              <a:gd name="csY17" fmla="*/ 423257 h 285227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2066549" h="2852272">
                <a:moveTo>
                  <a:pt x="553926" y="423257"/>
                </a:moveTo>
                <a:lnTo>
                  <a:pt x="961725" y="0"/>
                </a:lnTo>
                <a:lnTo>
                  <a:pt x="1021082" y="68912"/>
                </a:lnTo>
                <a:cubicBezTo>
                  <a:pt x="1048657" y="100304"/>
                  <a:pt x="1078809" y="134181"/>
                  <a:pt x="1111072" y="170333"/>
                </a:cubicBezTo>
                <a:cubicBezTo>
                  <a:pt x="1517579" y="625448"/>
                  <a:pt x="2132039" y="1313615"/>
                  <a:pt x="2060878" y="1970501"/>
                </a:cubicBezTo>
                <a:cubicBezTo>
                  <a:pt x="2031276" y="2241446"/>
                  <a:pt x="1885739" y="2478878"/>
                  <a:pt x="1640107" y="2656896"/>
                </a:cubicBezTo>
                <a:cubicBezTo>
                  <a:pt x="1185796" y="2985676"/>
                  <a:pt x="687804" y="2827589"/>
                  <a:pt x="286734" y="2701018"/>
                </a:cubicBezTo>
                <a:cubicBezTo>
                  <a:pt x="236653" y="2685136"/>
                  <a:pt x="187191" y="2669473"/>
                  <a:pt x="138732" y="2654962"/>
                </a:cubicBezTo>
                <a:lnTo>
                  <a:pt x="0" y="2616712"/>
                </a:lnTo>
                <a:lnTo>
                  <a:pt x="0" y="2020699"/>
                </a:lnTo>
                <a:lnTo>
                  <a:pt x="102546" y="2039137"/>
                </a:lnTo>
                <a:cubicBezTo>
                  <a:pt x="225101" y="2067209"/>
                  <a:pt x="345704" y="2105254"/>
                  <a:pt x="464200" y="2142745"/>
                </a:cubicBezTo>
                <a:cubicBezTo>
                  <a:pt x="847423" y="2264020"/>
                  <a:pt x="1092631" y="2330639"/>
                  <a:pt x="1297330" y="2182440"/>
                </a:cubicBezTo>
                <a:cubicBezTo>
                  <a:pt x="1445233" y="2075225"/>
                  <a:pt x="1471906" y="1973999"/>
                  <a:pt x="1479167" y="1907652"/>
                </a:cubicBezTo>
                <a:cubicBezTo>
                  <a:pt x="1491432" y="1797225"/>
                  <a:pt x="1460126" y="1596557"/>
                  <a:pt x="1244562" y="1266824"/>
                </a:cubicBezTo>
                <a:cubicBezTo>
                  <a:pt x="1075493" y="1008257"/>
                  <a:pt x="853616" y="759546"/>
                  <a:pt x="674977" y="560103"/>
                </a:cubicBezTo>
                <a:cubicBezTo>
                  <a:pt x="640975" y="521993"/>
                  <a:pt x="609336" y="486607"/>
                  <a:pt x="579902" y="453268"/>
                </a:cubicBezTo>
                <a:lnTo>
                  <a:pt x="553926" y="423257"/>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Tree>
    <p:extLst>
      <p:ext uri="{BB962C8B-B14F-4D97-AF65-F5344CB8AC3E}">
        <p14:creationId xmlns:p14="http://schemas.microsoft.com/office/powerpoint/2010/main" val="41200239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2" name="Title 1"/>
          <p:cNvSpPr>
            <a:spLocks noGrp="1"/>
          </p:cNvSpPr>
          <p:nvPr>
            <p:ph type="title"/>
          </p:nvPr>
        </p:nvSpPr>
        <p:spPr>
          <a:xfrm>
            <a:off x="634030" y="634999"/>
            <a:ext cx="10923934" cy="1113476"/>
          </a:xfrm>
        </p:spPr>
        <p:txBody>
          <a:bodyPr anchor="t"/>
          <a:lstStyle/>
          <a:p>
            <a:r>
              <a:rPr lang="en-US"/>
              <a:t>Click to edit Master title style</a:t>
            </a:r>
          </a:p>
        </p:txBody>
      </p:sp>
      <p:sp>
        <p:nvSpPr>
          <p:cNvPr id="9" name="Content Placeholder 8">
            <a:extLst>
              <a:ext uri="{FF2B5EF4-FFF2-40B4-BE49-F238E27FC236}">
                <a16:creationId xmlns:a16="http://schemas.microsoft.com/office/drawing/2014/main" id="{0804C81F-91C2-38BC-2B20-110AC78D2527}"/>
              </a:ext>
            </a:extLst>
          </p:cNvPr>
          <p:cNvSpPr>
            <a:spLocks noGrp="1"/>
          </p:cNvSpPr>
          <p:nvPr>
            <p:ph sz="quarter" idx="13"/>
          </p:nvPr>
        </p:nvSpPr>
        <p:spPr>
          <a:xfrm>
            <a:off x="633413" y="2129475"/>
            <a:ext cx="10925175" cy="3917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p:cNvSpPr>
            <a:spLocks noGrp="1"/>
          </p:cNvSpPr>
          <p:nvPr>
            <p:ph type="dt" sz="half" idx="10"/>
          </p:nvPr>
        </p:nvSpPr>
        <p:spPr/>
        <p:txBody>
          <a:bodyPr/>
          <a:lstStyle/>
          <a:p>
            <a:fld id="{2CA3F62C-C7C2-47A4-8835-E7832286258B}" type="datetime1">
              <a:rPr lang="en-US" smtClean="0"/>
              <a:t>1/24/2026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93264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3D3A79C9-5750-79A3-7539-B664BE6156B1}"/>
              </a:ext>
            </a:extLst>
          </p:cNvPr>
          <p:cNvSpPr>
            <a:spLocks noGrp="1"/>
          </p:cNvSpPr>
          <p:nvPr>
            <p:ph type="title"/>
          </p:nvPr>
        </p:nvSpPr>
        <p:spPr>
          <a:xfrm>
            <a:off x="5346672" y="3331473"/>
            <a:ext cx="6295820" cy="2065771"/>
          </a:xfrm>
        </p:spPr>
        <p:txBody>
          <a:bodyPr anchor="b">
            <a:noAutofit/>
          </a:bodyPr>
          <a:lstStyle>
            <a:lvl1pPr>
              <a:defRPr sz="5200"/>
            </a:lvl1pPr>
          </a:lstStyle>
          <a:p>
            <a:r>
              <a:rPr lang="en-US"/>
              <a:t>Click to edit Master title style</a:t>
            </a:r>
          </a:p>
        </p:txBody>
      </p:sp>
      <p:sp>
        <p:nvSpPr>
          <p:cNvPr id="4" name="Subtitle 2">
            <a:extLst>
              <a:ext uri="{FF2B5EF4-FFF2-40B4-BE49-F238E27FC236}">
                <a16:creationId xmlns:a16="http://schemas.microsoft.com/office/drawing/2014/main" id="{0F8632D6-933D-A3D3-9FB8-3C42CD65BB80}"/>
              </a:ext>
            </a:extLst>
          </p:cNvPr>
          <p:cNvSpPr>
            <a:spLocks noGrp="1"/>
          </p:cNvSpPr>
          <p:nvPr>
            <p:ph type="subTitle" idx="1"/>
          </p:nvPr>
        </p:nvSpPr>
        <p:spPr>
          <a:xfrm>
            <a:off x="5346672" y="5663901"/>
            <a:ext cx="6295820" cy="658357"/>
          </a:xfrm>
        </p:spPr>
        <p:txBody>
          <a:bodyPr vert="horz" lIns="91440" tIns="45720" rIns="91440" bIns="45720" rtlCol="0">
            <a:noAutofit/>
          </a:bodyPr>
          <a:lstStyle>
            <a:lvl1pPr marL="0" indent="0">
              <a:buNone/>
              <a:defRPr kumimoji="0" lang="en-US" sz="2000" b="0" i="0" u="none" strike="noStrike" kern="0" cap="none" spc="112" normalizeH="0" baseline="0" dirty="0">
                <a:ln>
                  <a:noFill/>
                </a:ln>
                <a:solidFill>
                  <a:schemeClr val="tx1"/>
                </a:solidFill>
                <a:effectLst/>
                <a:uLnTx/>
                <a:uFillTx/>
                <a:latin typeface="+mn-lt"/>
                <a:ea typeface="Geist Regular" pitchFamily="34" charset="-122"/>
                <a:cs typeface="Geist Regular" pitchFamily="34" charset="-120"/>
              </a:defRPr>
            </a:lvl1pPr>
          </a:lstStyle>
          <a:p>
            <a:pPr lvl="0"/>
            <a:r>
              <a:rPr lang="en-US" dirty="0"/>
              <a:t>Click to edit Master subtitle style</a:t>
            </a:r>
          </a:p>
        </p:txBody>
      </p:sp>
      <p:sp>
        <p:nvSpPr>
          <p:cNvPr id="8" name="Freeform: Shape 7">
            <a:extLst>
              <a:ext uri="{FF2B5EF4-FFF2-40B4-BE49-F238E27FC236}">
                <a16:creationId xmlns:a16="http://schemas.microsoft.com/office/drawing/2014/main" id="{F428482A-D20F-AFA2-AEC5-AC4189A2909A}"/>
              </a:ext>
            </a:extLst>
          </p:cNvPr>
          <p:cNvSpPr/>
          <p:nvPr userDrawn="1"/>
        </p:nvSpPr>
        <p:spPr>
          <a:xfrm>
            <a:off x="10660966" y="1378242"/>
            <a:ext cx="343" cy="374"/>
          </a:xfrm>
          <a:custGeom>
            <a:avLst/>
            <a:gdLst>
              <a:gd name="csX0" fmla="*/ 343 w 343"/>
              <a:gd name="csY0" fmla="*/ 0 h 374"/>
              <a:gd name="csX1" fmla="*/ 107 w 343"/>
              <a:gd name="csY1" fmla="*/ 293 h 374"/>
              <a:gd name="csX2" fmla="*/ 0 w 343"/>
              <a:gd name="csY2" fmla="*/ 374 h 374"/>
              <a:gd name="csX3" fmla="*/ 343 w 343"/>
              <a:gd name="csY3" fmla="*/ 0 h 374"/>
            </a:gdLst>
            <a:ahLst/>
            <a:cxnLst>
              <a:cxn ang="0">
                <a:pos x="csX0" y="csY0"/>
              </a:cxn>
              <a:cxn ang="0">
                <a:pos x="csX1" y="csY1"/>
              </a:cxn>
              <a:cxn ang="0">
                <a:pos x="csX2" y="csY2"/>
              </a:cxn>
              <a:cxn ang="0">
                <a:pos x="csX3" y="csY3"/>
              </a:cxn>
            </a:cxnLst>
            <a:rect l="l" t="t" r="r" b="b"/>
            <a:pathLst>
              <a:path w="343" h="374">
                <a:moveTo>
                  <a:pt x="343" y="0"/>
                </a:moveTo>
                <a:lnTo>
                  <a:pt x="107" y="293"/>
                </a:lnTo>
                <a:lnTo>
                  <a:pt x="0" y="374"/>
                </a:lnTo>
                <a:lnTo>
                  <a:pt x="343" y="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9" name="Freeform: Shape 8">
            <a:extLst>
              <a:ext uri="{FF2B5EF4-FFF2-40B4-BE49-F238E27FC236}">
                <a16:creationId xmlns:a16="http://schemas.microsoft.com/office/drawing/2014/main" id="{CA7B1B5E-ED91-6176-C37B-75128D95AE61}"/>
              </a:ext>
            </a:extLst>
          </p:cNvPr>
          <p:cNvSpPr/>
          <p:nvPr userDrawn="1"/>
        </p:nvSpPr>
        <p:spPr>
          <a:xfrm>
            <a:off x="10660966" y="1378242"/>
            <a:ext cx="343" cy="374"/>
          </a:xfrm>
          <a:custGeom>
            <a:avLst/>
            <a:gdLst>
              <a:gd name="csX0" fmla="*/ 343 w 343"/>
              <a:gd name="csY0" fmla="*/ 0 h 374"/>
              <a:gd name="csX1" fmla="*/ 107 w 343"/>
              <a:gd name="csY1" fmla="*/ 293 h 374"/>
              <a:gd name="csX2" fmla="*/ 0 w 343"/>
              <a:gd name="csY2" fmla="*/ 374 h 374"/>
              <a:gd name="csX3" fmla="*/ 343 w 343"/>
              <a:gd name="csY3" fmla="*/ 0 h 374"/>
            </a:gdLst>
            <a:ahLst/>
            <a:cxnLst>
              <a:cxn ang="0">
                <a:pos x="csX0" y="csY0"/>
              </a:cxn>
              <a:cxn ang="0">
                <a:pos x="csX1" y="csY1"/>
              </a:cxn>
              <a:cxn ang="0">
                <a:pos x="csX2" y="csY2"/>
              </a:cxn>
              <a:cxn ang="0">
                <a:pos x="csX3" y="csY3"/>
              </a:cxn>
            </a:cxnLst>
            <a:rect l="l" t="t" r="r" b="b"/>
            <a:pathLst>
              <a:path w="343" h="374">
                <a:moveTo>
                  <a:pt x="343" y="0"/>
                </a:moveTo>
                <a:lnTo>
                  <a:pt x="107" y="293"/>
                </a:lnTo>
                <a:lnTo>
                  <a:pt x="0" y="374"/>
                </a:lnTo>
                <a:lnTo>
                  <a:pt x="343" y="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0" name="Freeform: Shape 9">
            <a:extLst>
              <a:ext uri="{FF2B5EF4-FFF2-40B4-BE49-F238E27FC236}">
                <a16:creationId xmlns:a16="http://schemas.microsoft.com/office/drawing/2014/main" id="{B08FDDD1-41CC-CB18-30A4-47FCDC7F58E0}"/>
              </a:ext>
            </a:extLst>
          </p:cNvPr>
          <p:cNvSpPr/>
          <p:nvPr userDrawn="1"/>
        </p:nvSpPr>
        <p:spPr>
          <a:xfrm>
            <a:off x="-62" y="440308"/>
            <a:ext cx="1786996" cy="4666392"/>
          </a:xfrm>
          <a:custGeom>
            <a:avLst/>
            <a:gdLst>
              <a:gd name="csX0" fmla="*/ 0 w 1786996"/>
              <a:gd name="csY0" fmla="*/ 0 h 4666392"/>
              <a:gd name="csX1" fmla="*/ 103818 w 1786996"/>
              <a:gd name="csY1" fmla="*/ 63442 h 4666392"/>
              <a:gd name="csX2" fmla="*/ 311520 w 1786996"/>
              <a:gd name="csY2" fmla="*/ 223245 h 4666392"/>
              <a:gd name="csX3" fmla="*/ 1002657 w 1786996"/>
              <a:gd name="csY3" fmla="*/ 1371980 h 4666392"/>
              <a:gd name="csX4" fmla="*/ 1224323 w 1786996"/>
              <a:gd name="csY4" fmla="*/ 2475149 h 4666392"/>
              <a:gd name="csX5" fmla="*/ 1684442 w 1786996"/>
              <a:gd name="csY5" fmla="*/ 4097350 h 4666392"/>
              <a:gd name="csX6" fmla="*/ 1786996 w 1786996"/>
              <a:gd name="csY6" fmla="*/ 4250659 h 4666392"/>
              <a:gd name="csX7" fmla="*/ 1365128 w 1786996"/>
              <a:gd name="csY7" fmla="*/ 4666392 h 4666392"/>
              <a:gd name="csX8" fmla="*/ 1352498 w 1786996"/>
              <a:gd name="csY8" fmla="*/ 4651000 h 4666392"/>
              <a:gd name="csX9" fmla="*/ 646433 w 1786996"/>
              <a:gd name="csY9" fmla="*/ 2564030 h 4666392"/>
              <a:gd name="csX10" fmla="*/ 441974 w 1786996"/>
              <a:gd name="csY10" fmla="*/ 1538151 h 4666392"/>
              <a:gd name="csX11" fmla="*/ 8304 w 1786996"/>
              <a:gd name="csY11" fmla="*/ 742216 h 4666392"/>
              <a:gd name="csX12" fmla="*/ 0 w 1786996"/>
              <a:gd name="csY12" fmla="*/ 734233 h 4666392"/>
              <a:gd name="csX13" fmla="*/ 0 w 1786996"/>
              <a:gd name="csY13" fmla="*/ 0 h 466639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786996" h="4666392">
                <a:moveTo>
                  <a:pt x="0" y="0"/>
                </a:moveTo>
                <a:lnTo>
                  <a:pt x="103818" y="63442"/>
                </a:lnTo>
                <a:cubicBezTo>
                  <a:pt x="174242" y="110121"/>
                  <a:pt x="243524" y="163400"/>
                  <a:pt x="311520" y="223245"/>
                </a:cubicBezTo>
                <a:cubicBezTo>
                  <a:pt x="626181" y="499061"/>
                  <a:pt x="858699" y="885995"/>
                  <a:pt x="1002657" y="1371980"/>
                </a:cubicBezTo>
                <a:cubicBezTo>
                  <a:pt x="1111177" y="1737901"/>
                  <a:pt x="1168682" y="2112666"/>
                  <a:pt x="1224323" y="2475149"/>
                </a:cubicBezTo>
                <a:cubicBezTo>
                  <a:pt x="1314284" y="3059735"/>
                  <a:pt x="1399451" y="3615643"/>
                  <a:pt x="1684442" y="4097350"/>
                </a:cubicBezTo>
                <a:lnTo>
                  <a:pt x="1786996" y="4250659"/>
                </a:lnTo>
                <a:lnTo>
                  <a:pt x="1365128" y="4666392"/>
                </a:lnTo>
                <a:lnTo>
                  <a:pt x="1352498" y="4651000"/>
                </a:lnTo>
                <a:cubicBezTo>
                  <a:pt x="868073" y="4008152"/>
                  <a:pt x="755079" y="3274152"/>
                  <a:pt x="646433" y="2564030"/>
                </a:cubicBezTo>
                <a:cubicBezTo>
                  <a:pt x="591593" y="2204763"/>
                  <a:pt x="539001" y="1866210"/>
                  <a:pt x="441974" y="1538151"/>
                </a:cubicBezTo>
                <a:cubicBezTo>
                  <a:pt x="345024" y="1211795"/>
                  <a:pt x="196207" y="939123"/>
                  <a:pt x="8304" y="742216"/>
                </a:cubicBezTo>
                <a:lnTo>
                  <a:pt x="0" y="734233"/>
                </a:lnTo>
                <a:lnTo>
                  <a:pt x="0" y="0"/>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1" name="Freeform: Shape 10">
            <a:extLst>
              <a:ext uri="{FF2B5EF4-FFF2-40B4-BE49-F238E27FC236}">
                <a16:creationId xmlns:a16="http://schemas.microsoft.com/office/drawing/2014/main" id="{21B00778-0E38-B005-08DE-A89CAFF1A333}"/>
              </a:ext>
            </a:extLst>
          </p:cNvPr>
          <p:cNvSpPr/>
          <p:nvPr userDrawn="1"/>
        </p:nvSpPr>
        <p:spPr>
          <a:xfrm rot="2763935">
            <a:off x="1585507" y="4559436"/>
            <a:ext cx="2098078" cy="1543205"/>
          </a:xfrm>
          <a:custGeom>
            <a:avLst/>
            <a:gdLst>
              <a:gd name="csX0" fmla="*/ 0 w 2098078"/>
              <a:gd name="csY0" fmla="*/ 937894 h 1543205"/>
              <a:gd name="csX1" fmla="*/ 57389 w 2098078"/>
              <a:gd name="csY1" fmla="*/ 948173 h 1543205"/>
              <a:gd name="csX2" fmla="*/ 984878 w 2098078"/>
              <a:gd name="csY2" fmla="*/ 771250 h 1543205"/>
              <a:gd name="csX3" fmla="*/ 1507098 w 2098078"/>
              <a:gd name="csY3" fmla="*/ 136811 h 1543205"/>
              <a:gd name="csX4" fmla="*/ 1525655 w 2098078"/>
              <a:gd name="csY4" fmla="*/ 19495 h 1543205"/>
              <a:gd name="csX5" fmla="*/ 1526207 w 2098078"/>
              <a:gd name="csY5" fmla="*/ 0 h 1543205"/>
              <a:gd name="csX6" fmla="*/ 2098078 w 2098078"/>
              <a:gd name="csY6" fmla="*/ 142312 h 1543205"/>
              <a:gd name="csX7" fmla="*/ 2077395 w 2098078"/>
              <a:gd name="csY7" fmla="*/ 265811 h 1543205"/>
              <a:gd name="csX8" fmla="*/ 1748052 w 2098078"/>
              <a:gd name="csY8" fmla="*/ 905297 h 1543205"/>
              <a:gd name="csX9" fmla="*/ 1748364 w 2098078"/>
              <a:gd name="csY9" fmla="*/ 902971 h 1543205"/>
              <a:gd name="csX10" fmla="*/ 1265175 w 2098078"/>
              <a:gd name="csY10" fmla="*/ 1284293 h 1543205"/>
              <a:gd name="csX11" fmla="*/ 150117 w 2098078"/>
              <a:gd name="csY11" fmla="*/ 1541581 h 1543205"/>
              <a:gd name="csX12" fmla="*/ 6676 w 2098078"/>
              <a:gd name="csY12" fmla="*/ 1530146 h 1543205"/>
              <a:gd name="csX13" fmla="*/ 0 w 2098078"/>
              <a:gd name="csY13" fmla="*/ 937894 h 15432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098078" h="1543205">
                <a:moveTo>
                  <a:pt x="0" y="937894"/>
                </a:moveTo>
                <a:lnTo>
                  <a:pt x="57389" y="948173"/>
                </a:lnTo>
                <a:cubicBezTo>
                  <a:pt x="370792" y="986428"/>
                  <a:pt x="708921" y="921749"/>
                  <a:pt x="984878" y="771250"/>
                </a:cubicBezTo>
                <a:cubicBezTo>
                  <a:pt x="1263957" y="619166"/>
                  <a:pt x="1448970" y="393931"/>
                  <a:pt x="1507098" y="136811"/>
                </a:cubicBezTo>
                <a:cubicBezTo>
                  <a:pt x="1515942" y="97400"/>
                  <a:pt x="1522073" y="58276"/>
                  <a:pt x="1525655" y="19495"/>
                </a:cubicBezTo>
                <a:lnTo>
                  <a:pt x="1526207" y="0"/>
                </a:lnTo>
                <a:lnTo>
                  <a:pt x="2098078" y="142312"/>
                </a:lnTo>
                <a:lnTo>
                  <a:pt x="2077395" y="265811"/>
                </a:lnTo>
                <a:cubicBezTo>
                  <a:pt x="2024394" y="502330"/>
                  <a:pt x="1911137" y="718787"/>
                  <a:pt x="1748052" y="905297"/>
                </a:cubicBezTo>
                <a:lnTo>
                  <a:pt x="1748364" y="902971"/>
                </a:lnTo>
                <a:cubicBezTo>
                  <a:pt x="1617848" y="1051446"/>
                  <a:pt x="1455213" y="1180343"/>
                  <a:pt x="1265175" y="1284293"/>
                </a:cubicBezTo>
                <a:cubicBezTo>
                  <a:pt x="932188" y="1465825"/>
                  <a:pt x="533775" y="1556708"/>
                  <a:pt x="150117" y="1541581"/>
                </a:cubicBezTo>
                <a:lnTo>
                  <a:pt x="6676" y="1530146"/>
                </a:lnTo>
                <a:lnTo>
                  <a:pt x="0" y="937894"/>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2" name="Freeform: Shape 11">
            <a:extLst>
              <a:ext uri="{FF2B5EF4-FFF2-40B4-BE49-F238E27FC236}">
                <a16:creationId xmlns:a16="http://schemas.microsoft.com/office/drawing/2014/main" id="{883C208D-2A16-756F-8046-5D24720FF7DF}"/>
              </a:ext>
            </a:extLst>
          </p:cNvPr>
          <p:cNvSpPr/>
          <p:nvPr userDrawn="1"/>
        </p:nvSpPr>
        <p:spPr>
          <a:xfrm rot="2763935">
            <a:off x="1680587" y="691706"/>
            <a:ext cx="4259634" cy="4057556"/>
          </a:xfrm>
          <a:custGeom>
            <a:avLst/>
            <a:gdLst>
              <a:gd name="csX0" fmla="*/ 219347 w 4259634"/>
              <a:gd name="csY0" fmla="*/ 332112 h 4057556"/>
              <a:gd name="csX1" fmla="*/ 461132 w 4259634"/>
              <a:gd name="csY1" fmla="*/ 142591 h 4057556"/>
              <a:gd name="csX2" fmla="*/ 996504 w 4259634"/>
              <a:gd name="csY2" fmla="*/ 212 h 4057556"/>
              <a:gd name="csX3" fmla="*/ 1184588 w 4259634"/>
              <a:gd name="csY3" fmla="*/ 10673 h 4057556"/>
              <a:gd name="csX4" fmla="*/ 1267317 w 4259634"/>
              <a:gd name="csY4" fmla="*/ 25547 h 4057556"/>
              <a:gd name="csX5" fmla="*/ 1267317 w 4259634"/>
              <a:gd name="csY5" fmla="*/ 621561 h 4057556"/>
              <a:gd name="csX6" fmla="*/ 1264061 w 4259634"/>
              <a:gd name="csY6" fmla="*/ 620663 h 4057556"/>
              <a:gd name="csX7" fmla="*/ 1007338 w 4259634"/>
              <a:gd name="csY7" fmla="*/ 585479 h 4057556"/>
              <a:gd name="csX8" fmla="*/ 603339 w 4259634"/>
              <a:gd name="csY8" fmla="*/ 800910 h 4057556"/>
              <a:gd name="csX9" fmla="*/ 645587 w 4259634"/>
              <a:gd name="csY9" fmla="*/ 1150589 h 4057556"/>
              <a:gd name="csX10" fmla="*/ 1152754 w 4259634"/>
              <a:gd name="csY10" fmla="*/ 1602447 h 4057556"/>
              <a:gd name="csX11" fmla="*/ 1999912 w 4259634"/>
              <a:gd name="csY11" fmla="*/ 1831952 h 4057556"/>
              <a:gd name="csX12" fmla="*/ 2902064 w 4259634"/>
              <a:gd name="csY12" fmla="*/ 2078633 h 4057556"/>
              <a:gd name="csX13" fmla="*/ 3916012 w 4259634"/>
              <a:gd name="csY13" fmla="*/ 2868593 h 4057556"/>
              <a:gd name="csX14" fmla="*/ 4250603 w 4259634"/>
              <a:gd name="csY14" fmla="*/ 4011882 h 4057556"/>
              <a:gd name="csX15" fmla="*/ 4242954 w 4259634"/>
              <a:gd name="csY15" fmla="*/ 4057556 h 4057556"/>
              <a:gd name="csX16" fmla="*/ 3671083 w 4259634"/>
              <a:gd name="csY16" fmla="*/ 3915244 h 4057556"/>
              <a:gd name="csX17" fmla="*/ 3673797 w 4259634"/>
              <a:gd name="csY17" fmla="*/ 3819485 h 4057556"/>
              <a:gd name="csX18" fmla="*/ 2667349 w 4259634"/>
              <a:gd name="csY18" fmla="*/ 2613430 h 4057556"/>
              <a:gd name="csX19" fmla="*/ 1885093 w 4259634"/>
              <a:gd name="csY19" fmla="*/ 2404608 h 4057556"/>
              <a:gd name="csX20" fmla="*/ 918040 w 4259634"/>
              <a:gd name="csY20" fmla="*/ 2137236 h 4057556"/>
              <a:gd name="csX21" fmla="*/ 120755 w 4259634"/>
              <a:gd name="csY21" fmla="*/ 1406992 h 4057556"/>
              <a:gd name="csX22" fmla="*/ 62139 w 4259634"/>
              <a:gd name="csY22" fmla="*/ 579743 h 4057556"/>
              <a:gd name="csX23" fmla="*/ 219347 w 4259634"/>
              <a:gd name="csY23" fmla="*/ 332112 h 405755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Lst>
            <a:rect l="l" t="t" r="r" b="b"/>
            <a:pathLst>
              <a:path w="4259634" h="4057556">
                <a:moveTo>
                  <a:pt x="219347" y="332112"/>
                </a:moveTo>
                <a:cubicBezTo>
                  <a:pt x="286492" y="258560"/>
                  <a:pt x="367734" y="194691"/>
                  <a:pt x="461132" y="142591"/>
                </a:cubicBezTo>
                <a:cubicBezTo>
                  <a:pt x="619017" y="54540"/>
                  <a:pt x="808798" y="4045"/>
                  <a:pt x="996504" y="212"/>
                </a:cubicBezTo>
                <a:cubicBezTo>
                  <a:pt x="1059654" y="-986"/>
                  <a:pt x="1122355" y="2939"/>
                  <a:pt x="1184588" y="10673"/>
                </a:cubicBezTo>
                <a:lnTo>
                  <a:pt x="1267317" y="25547"/>
                </a:lnTo>
                <a:lnTo>
                  <a:pt x="1267317" y="621561"/>
                </a:lnTo>
                <a:lnTo>
                  <a:pt x="1264061" y="620663"/>
                </a:lnTo>
                <a:cubicBezTo>
                  <a:pt x="1171919" y="598112"/>
                  <a:pt x="1085322" y="583896"/>
                  <a:pt x="1007338" y="585479"/>
                </a:cubicBezTo>
                <a:cubicBezTo>
                  <a:pt x="848626" y="588825"/>
                  <a:pt x="659026" y="663718"/>
                  <a:pt x="603339" y="800910"/>
                </a:cubicBezTo>
                <a:cubicBezTo>
                  <a:pt x="566723" y="890802"/>
                  <a:pt x="582486" y="1021536"/>
                  <a:pt x="645587" y="1150589"/>
                </a:cubicBezTo>
                <a:cubicBezTo>
                  <a:pt x="743128" y="1349743"/>
                  <a:pt x="904351" y="1493189"/>
                  <a:pt x="1152754" y="1602447"/>
                </a:cubicBezTo>
                <a:cubicBezTo>
                  <a:pt x="1399747" y="1711330"/>
                  <a:pt x="1704473" y="1772263"/>
                  <a:pt x="1999912" y="1831952"/>
                </a:cubicBezTo>
                <a:cubicBezTo>
                  <a:pt x="2307934" y="1894052"/>
                  <a:pt x="2626230" y="1958251"/>
                  <a:pt x="2902064" y="2078633"/>
                </a:cubicBezTo>
                <a:cubicBezTo>
                  <a:pt x="3312059" y="2258071"/>
                  <a:pt x="3671890" y="2538866"/>
                  <a:pt x="3916012" y="2868593"/>
                </a:cubicBezTo>
                <a:cubicBezTo>
                  <a:pt x="4179963" y="3225605"/>
                  <a:pt x="4294130" y="3617333"/>
                  <a:pt x="4250603" y="4011882"/>
                </a:cubicBezTo>
                <a:lnTo>
                  <a:pt x="4242954" y="4057556"/>
                </a:lnTo>
                <a:lnTo>
                  <a:pt x="3671083" y="3915244"/>
                </a:lnTo>
                <a:lnTo>
                  <a:pt x="3673797" y="3819485"/>
                </a:lnTo>
                <a:cubicBezTo>
                  <a:pt x="3654896" y="3286973"/>
                  <a:pt x="3168769" y="2832963"/>
                  <a:pt x="2667349" y="2613430"/>
                </a:cubicBezTo>
                <a:cubicBezTo>
                  <a:pt x="2449311" y="2517871"/>
                  <a:pt x="2174904" y="2462813"/>
                  <a:pt x="1885093" y="2404608"/>
                </a:cubicBezTo>
                <a:cubicBezTo>
                  <a:pt x="1559340" y="2339047"/>
                  <a:pt x="1223317" y="2271382"/>
                  <a:pt x="918040" y="2137236"/>
                </a:cubicBezTo>
                <a:cubicBezTo>
                  <a:pt x="541160" y="1971330"/>
                  <a:pt x="280302" y="1732514"/>
                  <a:pt x="120755" y="1406992"/>
                </a:cubicBezTo>
                <a:cubicBezTo>
                  <a:pt x="-16527" y="1127027"/>
                  <a:pt x="-37731" y="825278"/>
                  <a:pt x="62139" y="579743"/>
                </a:cubicBezTo>
                <a:cubicBezTo>
                  <a:pt x="99152" y="488903"/>
                  <a:pt x="152202" y="405665"/>
                  <a:pt x="219347" y="332112"/>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3" name="Freeform: Shape 12">
            <a:extLst>
              <a:ext uri="{FF2B5EF4-FFF2-40B4-BE49-F238E27FC236}">
                <a16:creationId xmlns:a16="http://schemas.microsoft.com/office/drawing/2014/main" id="{B67AD685-8065-468E-43B2-3D18B765422D}"/>
              </a:ext>
            </a:extLst>
          </p:cNvPr>
          <p:cNvSpPr/>
          <p:nvPr userDrawn="1"/>
        </p:nvSpPr>
        <p:spPr>
          <a:xfrm rot="377420">
            <a:off x="8485171" y="-63503"/>
            <a:ext cx="1087018" cy="1312796"/>
          </a:xfrm>
          <a:custGeom>
            <a:avLst/>
            <a:gdLst>
              <a:gd name="csX0" fmla="*/ 369507 w 1087018"/>
              <a:gd name="csY0" fmla="*/ 79092 h 1312796"/>
              <a:gd name="csX1" fmla="*/ 1087018 w 1087018"/>
              <a:gd name="csY1" fmla="*/ 0 h 1312796"/>
              <a:gd name="csX2" fmla="*/ 1007585 w 1087018"/>
              <a:gd name="csY2" fmla="*/ 63326 h 1312796"/>
              <a:gd name="csX3" fmla="*/ 669244 w 1087018"/>
              <a:gd name="csY3" fmla="*/ 441433 h 1312796"/>
              <a:gd name="csX4" fmla="*/ 454121 w 1087018"/>
              <a:gd name="csY4" fmla="*/ 1173301 h 1312796"/>
              <a:gd name="csX5" fmla="*/ 461858 w 1087018"/>
              <a:gd name="csY5" fmla="*/ 1312796 h 1312796"/>
              <a:gd name="csX6" fmla="*/ 8152 w 1087018"/>
              <a:gd name="csY6" fmla="*/ 1312796 h 1312796"/>
              <a:gd name="csX7" fmla="*/ 0 w 1087018"/>
              <a:gd name="csY7" fmla="*/ 1172204 h 1312796"/>
              <a:gd name="csX8" fmla="*/ 13206 w 1087018"/>
              <a:gd name="csY8" fmla="*/ 960047 h 1312796"/>
              <a:gd name="csX9" fmla="*/ 287321 w 1087018"/>
              <a:gd name="csY9" fmla="*/ 195621 h 1312796"/>
              <a:gd name="csX10" fmla="*/ 369507 w 1087018"/>
              <a:gd name="csY10" fmla="*/ 79092 h 131279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087018" h="1312796">
                <a:moveTo>
                  <a:pt x="369507" y="79092"/>
                </a:moveTo>
                <a:lnTo>
                  <a:pt x="1087018" y="0"/>
                </a:lnTo>
                <a:lnTo>
                  <a:pt x="1007585" y="63326"/>
                </a:lnTo>
                <a:cubicBezTo>
                  <a:pt x="877840" y="175424"/>
                  <a:pt x="761883" y="297233"/>
                  <a:pt x="669244" y="441433"/>
                </a:cubicBezTo>
                <a:cubicBezTo>
                  <a:pt x="528563" y="659835"/>
                  <a:pt x="454897" y="920730"/>
                  <a:pt x="454121" y="1173301"/>
                </a:cubicBezTo>
                <a:lnTo>
                  <a:pt x="461858" y="1312796"/>
                </a:lnTo>
                <a:lnTo>
                  <a:pt x="8152" y="1312796"/>
                </a:lnTo>
                <a:lnTo>
                  <a:pt x="0" y="1172204"/>
                </a:lnTo>
                <a:cubicBezTo>
                  <a:pt x="168" y="1101935"/>
                  <a:pt x="4553" y="1031055"/>
                  <a:pt x="13206" y="960047"/>
                </a:cubicBezTo>
                <a:cubicBezTo>
                  <a:pt x="46542" y="687025"/>
                  <a:pt x="141453" y="422677"/>
                  <a:pt x="287321" y="195621"/>
                </a:cubicBezTo>
                <a:lnTo>
                  <a:pt x="369507" y="79092"/>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4" name="Freeform: Shape 13">
            <a:extLst>
              <a:ext uri="{FF2B5EF4-FFF2-40B4-BE49-F238E27FC236}">
                <a16:creationId xmlns:a16="http://schemas.microsoft.com/office/drawing/2014/main" id="{8B26F5E7-7417-759A-84F2-ACD9B0E8E560}"/>
              </a:ext>
            </a:extLst>
          </p:cNvPr>
          <p:cNvSpPr/>
          <p:nvPr userDrawn="1"/>
        </p:nvSpPr>
        <p:spPr>
          <a:xfrm rot="377420">
            <a:off x="8363793" y="809018"/>
            <a:ext cx="3841810" cy="2070220"/>
          </a:xfrm>
          <a:custGeom>
            <a:avLst/>
            <a:gdLst>
              <a:gd name="csX0" fmla="*/ 2311234 w 3841810"/>
              <a:gd name="csY0" fmla="*/ 5633 h 2070220"/>
              <a:gd name="csX1" fmla="*/ 2663336 w 3841810"/>
              <a:gd name="csY1" fmla="*/ 66314 h 2070220"/>
              <a:gd name="csX2" fmla="*/ 3010498 w 3841810"/>
              <a:gd name="csY2" fmla="*/ 612421 h 2070220"/>
              <a:gd name="csX3" fmla="*/ 3000586 w 3841810"/>
              <a:gd name="csY3" fmla="*/ 968987 h 2070220"/>
              <a:gd name="csX4" fmla="*/ 3461356 w 3841810"/>
              <a:gd name="csY4" fmla="*/ 742043 h 2070220"/>
              <a:gd name="csX5" fmla="*/ 3728532 w 3841810"/>
              <a:gd name="csY5" fmla="*/ 597470 h 2070220"/>
              <a:gd name="csX6" fmla="*/ 3788422 w 3841810"/>
              <a:gd name="csY6" fmla="*/ 569376 h 2070220"/>
              <a:gd name="csX7" fmla="*/ 3841810 w 3841810"/>
              <a:gd name="csY7" fmla="*/ 1053701 h 2070220"/>
              <a:gd name="csX8" fmla="*/ 3686541 w 3841810"/>
              <a:gd name="csY8" fmla="*/ 1138183 h 2070220"/>
              <a:gd name="csX9" fmla="*/ 3216300 w 3841810"/>
              <a:gd name="csY9" fmla="*/ 1374457 h 2070220"/>
              <a:gd name="csX10" fmla="*/ 2773115 w 3841810"/>
              <a:gd name="csY10" fmla="*/ 1479735 h 2070220"/>
              <a:gd name="csX11" fmla="*/ 2631767 w 3841810"/>
              <a:gd name="csY11" fmla="*/ 1639005 h 2070220"/>
              <a:gd name="csX12" fmla="*/ 1497925 w 3841810"/>
              <a:gd name="csY12" fmla="*/ 2068390 h 2070220"/>
              <a:gd name="csX13" fmla="*/ 653238 w 3841810"/>
              <a:gd name="csY13" fmla="*/ 1757134 h 2070220"/>
              <a:gd name="csX14" fmla="*/ 102700 w 3841810"/>
              <a:gd name="csY14" fmla="*/ 1047717 h 2070220"/>
              <a:gd name="csX15" fmla="*/ 3936 w 3841810"/>
              <a:gd name="csY15" fmla="*/ 653323 h 2070220"/>
              <a:gd name="csX16" fmla="*/ 0 w 3841810"/>
              <a:gd name="csY16" fmla="*/ 585426 h 2070220"/>
              <a:gd name="csX17" fmla="*/ 453706 w 3841810"/>
              <a:gd name="csY17" fmla="*/ 585426 h 2070220"/>
              <a:gd name="csX18" fmla="*/ 454297 w 3841810"/>
              <a:gd name="csY18" fmla="*/ 596068 h 2070220"/>
              <a:gd name="csX19" fmla="*/ 524560 w 3841810"/>
              <a:gd name="csY19" fmla="*/ 880594 h 2070220"/>
              <a:gd name="csX20" fmla="*/ 1521054 w 3841810"/>
              <a:gd name="csY20" fmla="*/ 1614616 h 2070220"/>
              <a:gd name="csX21" fmla="*/ 2230407 w 3841810"/>
              <a:gd name="csY21" fmla="*/ 1383767 h 2070220"/>
              <a:gd name="csX22" fmla="*/ 1934559 w 3841810"/>
              <a:gd name="csY22" fmla="*/ 1158560 h 2070220"/>
              <a:gd name="csX23" fmla="*/ 1758908 w 3841810"/>
              <a:gd name="csY23" fmla="*/ 767797 h 2070220"/>
              <a:gd name="csX24" fmla="*/ 1831917 w 3841810"/>
              <a:gd name="csY24" fmla="*/ 331625 h 2070220"/>
              <a:gd name="csX25" fmla="*/ 2188561 w 3841810"/>
              <a:gd name="csY25" fmla="*/ 34742 h 2070220"/>
              <a:gd name="csX26" fmla="*/ 2311234 w 3841810"/>
              <a:gd name="csY26" fmla="*/ 5633 h 2070220"/>
              <a:gd name="csX27" fmla="*/ 2398827 w 3841810"/>
              <a:gd name="csY27" fmla="*/ 453790 h 2070220"/>
              <a:gd name="csX28" fmla="*/ 2287645 w 3841810"/>
              <a:gd name="csY28" fmla="*/ 489664 h 2070220"/>
              <a:gd name="csX29" fmla="*/ 2244000 w 3841810"/>
              <a:gd name="csY29" fmla="*/ 531082 h 2070220"/>
              <a:gd name="csX30" fmla="*/ 2244203 w 3841810"/>
              <a:gd name="csY30" fmla="*/ 530765 h 2070220"/>
              <a:gd name="csX31" fmla="*/ 2243903 w 3841810"/>
              <a:gd name="csY31" fmla="*/ 531174 h 2070220"/>
              <a:gd name="csX32" fmla="*/ 2244000 w 3841810"/>
              <a:gd name="csY32" fmla="*/ 531082 h 2070220"/>
              <a:gd name="csX33" fmla="*/ 2232741 w 3841810"/>
              <a:gd name="csY33" fmla="*/ 548688 h 2070220"/>
              <a:gd name="csX34" fmla="*/ 2283023 w 3841810"/>
              <a:gd name="csY34" fmla="*/ 865043 h 2070220"/>
              <a:gd name="csX35" fmla="*/ 2520486 w 3841810"/>
              <a:gd name="csY35" fmla="*/ 1007132 h 2070220"/>
              <a:gd name="csX36" fmla="*/ 2561717 w 3841810"/>
              <a:gd name="csY36" fmla="*/ 677019 h 2070220"/>
              <a:gd name="csX37" fmla="*/ 2449232 w 3841810"/>
              <a:gd name="csY37" fmla="*/ 466112 h 2070220"/>
              <a:gd name="csX38" fmla="*/ 2398827 w 3841810"/>
              <a:gd name="csY38" fmla="*/ 453790 h 20702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Lst>
            <a:rect l="l" t="t" r="r" b="b"/>
            <a:pathLst>
              <a:path w="3841810" h="2070220">
                <a:moveTo>
                  <a:pt x="2311234" y="5633"/>
                </a:moveTo>
                <a:cubicBezTo>
                  <a:pt x="2434674" y="-11061"/>
                  <a:pt x="2558320" y="9412"/>
                  <a:pt x="2663336" y="66314"/>
                </a:cubicBezTo>
                <a:cubicBezTo>
                  <a:pt x="2848009" y="165959"/>
                  <a:pt x="2975004" y="364988"/>
                  <a:pt x="3010498" y="612421"/>
                </a:cubicBezTo>
                <a:cubicBezTo>
                  <a:pt x="3027162" y="728716"/>
                  <a:pt x="3023530" y="849424"/>
                  <a:pt x="3000586" y="968987"/>
                </a:cubicBezTo>
                <a:cubicBezTo>
                  <a:pt x="3153710" y="914818"/>
                  <a:pt x="3305215" y="829851"/>
                  <a:pt x="3461356" y="742043"/>
                </a:cubicBezTo>
                <a:cubicBezTo>
                  <a:pt x="3548453" y="693206"/>
                  <a:pt x="3637039" y="643430"/>
                  <a:pt x="3728532" y="597470"/>
                </a:cubicBezTo>
                <a:lnTo>
                  <a:pt x="3788422" y="569376"/>
                </a:lnTo>
                <a:lnTo>
                  <a:pt x="3841810" y="1053701"/>
                </a:lnTo>
                <a:lnTo>
                  <a:pt x="3686541" y="1138183"/>
                </a:lnTo>
                <a:cubicBezTo>
                  <a:pt x="3537052" y="1222137"/>
                  <a:pt x="3382222" y="1309035"/>
                  <a:pt x="3216300" y="1374457"/>
                </a:cubicBezTo>
                <a:cubicBezTo>
                  <a:pt x="3062698" y="1435188"/>
                  <a:pt x="2916485" y="1469945"/>
                  <a:pt x="2773115" y="1479735"/>
                </a:cubicBezTo>
                <a:cubicBezTo>
                  <a:pt x="2730858" y="1536448"/>
                  <a:pt x="2683444" y="1589943"/>
                  <a:pt x="2631767" y="1639005"/>
                </a:cubicBezTo>
                <a:cubicBezTo>
                  <a:pt x="2332384" y="1924980"/>
                  <a:pt x="1897888" y="2089615"/>
                  <a:pt x="1497925" y="2068390"/>
                </a:cubicBezTo>
                <a:cubicBezTo>
                  <a:pt x="1199145" y="2052572"/>
                  <a:pt x="907122" y="1944813"/>
                  <a:pt x="653238" y="1757134"/>
                </a:cubicBezTo>
                <a:cubicBezTo>
                  <a:pt x="403404" y="1572469"/>
                  <a:pt x="213292" y="1327097"/>
                  <a:pt x="102700" y="1047717"/>
                </a:cubicBezTo>
                <a:cubicBezTo>
                  <a:pt x="53418" y="923202"/>
                  <a:pt x="20353" y="790450"/>
                  <a:pt x="3936" y="653323"/>
                </a:cubicBezTo>
                <a:lnTo>
                  <a:pt x="0" y="585426"/>
                </a:lnTo>
                <a:lnTo>
                  <a:pt x="453706" y="585426"/>
                </a:lnTo>
                <a:lnTo>
                  <a:pt x="454297" y="596068"/>
                </a:lnTo>
                <a:cubicBezTo>
                  <a:pt x="465742" y="694952"/>
                  <a:pt x="489038" y="790878"/>
                  <a:pt x="524560" y="880594"/>
                </a:cubicBezTo>
                <a:cubicBezTo>
                  <a:pt x="686729" y="1290294"/>
                  <a:pt x="1096729" y="1592262"/>
                  <a:pt x="1521054" y="1614616"/>
                </a:cubicBezTo>
                <a:cubicBezTo>
                  <a:pt x="1760503" y="1627210"/>
                  <a:pt x="2028108" y="1538605"/>
                  <a:pt x="2230407" y="1383767"/>
                </a:cubicBezTo>
                <a:cubicBezTo>
                  <a:pt x="2115117" y="1328821"/>
                  <a:pt x="2014109" y="1253025"/>
                  <a:pt x="1934559" y="1158560"/>
                </a:cubicBezTo>
                <a:cubicBezTo>
                  <a:pt x="1842022" y="1049403"/>
                  <a:pt x="1779810" y="910542"/>
                  <a:pt x="1758908" y="767797"/>
                </a:cubicBezTo>
                <a:cubicBezTo>
                  <a:pt x="1736152" y="612338"/>
                  <a:pt x="1761309" y="461050"/>
                  <a:pt x="1831917" y="331625"/>
                </a:cubicBezTo>
                <a:cubicBezTo>
                  <a:pt x="1906239" y="195515"/>
                  <a:pt x="2035941" y="87394"/>
                  <a:pt x="2188561" y="34742"/>
                </a:cubicBezTo>
                <a:cubicBezTo>
                  <a:pt x="2228964" y="20891"/>
                  <a:pt x="2270087" y="11197"/>
                  <a:pt x="2311234" y="5633"/>
                </a:cubicBezTo>
                <a:close/>
                <a:moveTo>
                  <a:pt x="2398827" y="453790"/>
                </a:moveTo>
                <a:cubicBezTo>
                  <a:pt x="2362178" y="453042"/>
                  <a:pt x="2321332" y="466485"/>
                  <a:pt x="2287645" y="489664"/>
                </a:cubicBezTo>
                <a:lnTo>
                  <a:pt x="2244000" y="531082"/>
                </a:lnTo>
                <a:lnTo>
                  <a:pt x="2244203" y="530765"/>
                </a:lnTo>
                <a:lnTo>
                  <a:pt x="2243903" y="531174"/>
                </a:lnTo>
                <a:lnTo>
                  <a:pt x="2244000" y="531082"/>
                </a:lnTo>
                <a:lnTo>
                  <a:pt x="2232741" y="548688"/>
                </a:lnTo>
                <a:cubicBezTo>
                  <a:pt x="2184028" y="637733"/>
                  <a:pt x="2205712" y="773504"/>
                  <a:pt x="2283023" y="865043"/>
                </a:cubicBezTo>
                <a:cubicBezTo>
                  <a:pt x="2338933" y="931207"/>
                  <a:pt x="2423486" y="980904"/>
                  <a:pt x="2520486" y="1007132"/>
                </a:cubicBezTo>
                <a:cubicBezTo>
                  <a:pt x="2561956" y="898203"/>
                  <a:pt x="2577440" y="784423"/>
                  <a:pt x="2561717" y="677019"/>
                </a:cubicBezTo>
                <a:cubicBezTo>
                  <a:pt x="2547028" y="576675"/>
                  <a:pt x="2504109" y="495617"/>
                  <a:pt x="2449232" y="466112"/>
                </a:cubicBezTo>
                <a:cubicBezTo>
                  <a:pt x="2434426" y="458085"/>
                  <a:pt x="2417151" y="454163"/>
                  <a:pt x="2398827" y="453790"/>
                </a:cubicBez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8" name="Freeform: Shape 17">
            <a:extLst>
              <a:ext uri="{FF2B5EF4-FFF2-40B4-BE49-F238E27FC236}">
                <a16:creationId xmlns:a16="http://schemas.microsoft.com/office/drawing/2014/main" id="{12E44786-185B-B196-5BCF-A4B9911E237B}"/>
              </a:ext>
            </a:extLst>
          </p:cNvPr>
          <p:cNvSpPr/>
          <p:nvPr userDrawn="1"/>
        </p:nvSpPr>
        <p:spPr>
          <a:xfrm rot="2763935">
            <a:off x="4766380" y="-385109"/>
            <a:ext cx="2066549" cy="2852272"/>
          </a:xfrm>
          <a:custGeom>
            <a:avLst/>
            <a:gdLst>
              <a:gd name="csX0" fmla="*/ 553926 w 2066549"/>
              <a:gd name="csY0" fmla="*/ 423257 h 2852272"/>
              <a:gd name="csX1" fmla="*/ 961725 w 2066549"/>
              <a:gd name="csY1" fmla="*/ 0 h 2852272"/>
              <a:gd name="csX2" fmla="*/ 1021082 w 2066549"/>
              <a:gd name="csY2" fmla="*/ 68912 h 2852272"/>
              <a:gd name="csX3" fmla="*/ 1111072 w 2066549"/>
              <a:gd name="csY3" fmla="*/ 170333 h 2852272"/>
              <a:gd name="csX4" fmla="*/ 2060878 w 2066549"/>
              <a:gd name="csY4" fmla="*/ 1970501 h 2852272"/>
              <a:gd name="csX5" fmla="*/ 1640107 w 2066549"/>
              <a:gd name="csY5" fmla="*/ 2656896 h 2852272"/>
              <a:gd name="csX6" fmla="*/ 286734 w 2066549"/>
              <a:gd name="csY6" fmla="*/ 2701018 h 2852272"/>
              <a:gd name="csX7" fmla="*/ 138732 w 2066549"/>
              <a:gd name="csY7" fmla="*/ 2654962 h 2852272"/>
              <a:gd name="csX8" fmla="*/ 0 w 2066549"/>
              <a:gd name="csY8" fmla="*/ 2616712 h 2852272"/>
              <a:gd name="csX9" fmla="*/ 0 w 2066549"/>
              <a:gd name="csY9" fmla="*/ 2020699 h 2852272"/>
              <a:gd name="csX10" fmla="*/ 102546 w 2066549"/>
              <a:gd name="csY10" fmla="*/ 2039137 h 2852272"/>
              <a:gd name="csX11" fmla="*/ 464200 w 2066549"/>
              <a:gd name="csY11" fmla="*/ 2142745 h 2852272"/>
              <a:gd name="csX12" fmla="*/ 1297330 w 2066549"/>
              <a:gd name="csY12" fmla="*/ 2182440 h 2852272"/>
              <a:gd name="csX13" fmla="*/ 1479167 w 2066549"/>
              <a:gd name="csY13" fmla="*/ 1907652 h 2852272"/>
              <a:gd name="csX14" fmla="*/ 1244562 w 2066549"/>
              <a:gd name="csY14" fmla="*/ 1266824 h 2852272"/>
              <a:gd name="csX15" fmla="*/ 674977 w 2066549"/>
              <a:gd name="csY15" fmla="*/ 560103 h 2852272"/>
              <a:gd name="csX16" fmla="*/ 579902 w 2066549"/>
              <a:gd name="csY16" fmla="*/ 453268 h 2852272"/>
              <a:gd name="csX17" fmla="*/ 553926 w 2066549"/>
              <a:gd name="csY17" fmla="*/ 423257 h 285227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2066549" h="2852272">
                <a:moveTo>
                  <a:pt x="553926" y="423257"/>
                </a:moveTo>
                <a:lnTo>
                  <a:pt x="961725" y="0"/>
                </a:lnTo>
                <a:lnTo>
                  <a:pt x="1021082" y="68912"/>
                </a:lnTo>
                <a:cubicBezTo>
                  <a:pt x="1048657" y="100304"/>
                  <a:pt x="1078809" y="134181"/>
                  <a:pt x="1111072" y="170333"/>
                </a:cubicBezTo>
                <a:cubicBezTo>
                  <a:pt x="1517579" y="625448"/>
                  <a:pt x="2132039" y="1313615"/>
                  <a:pt x="2060878" y="1970501"/>
                </a:cubicBezTo>
                <a:cubicBezTo>
                  <a:pt x="2031276" y="2241446"/>
                  <a:pt x="1885739" y="2478878"/>
                  <a:pt x="1640107" y="2656896"/>
                </a:cubicBezTo>
                <a:cubicBezTo>
                  <a:pt x="1185796" y="2985676"/>
                  <a:pt x="687804" y="2827589"/>
                  <a:pt x="286734" y="2701018"/>
                </a:cubicBezTo>
                <a:cubicBezTo>
                  <a:pt x="236653" y="2685136"/>
                  <a:pt x="187191" y="2669473"/>
                  <a:pt x="138732" y="2654962"/>
                </a:cubicBezTo>
                <a:lnTo>
                  <a:pt x="0" y="2616712"/>
                </a:lnTo>
                <a:lnTo>
                  <a:pt x="0" y="2020699"/>
                </a:lnTo>
                <a:lnTo>
                  <a:pt x="102546" y="2039137"/>
                </a:lnTo>
                <a:cubicBezTo>
                  <a:pt x="225101" y="2067209"/>
                  <a:pt x="345704" y="2105254"/>
                  <a:pt x="464200" y="2142745"/>
                </a:cubicBezTo>
                <a:cubicBezTo>
                  <a:pt x="847423" y="2264020"/>
                  <a:pt x="1092631" y="2330639"/>
                  <a:pt x="1297330" y="2182440"/>
                </a:cubicBezTo>
                <a:cubicBezTo>
                  <a:pt x="1445233" y="2075225"/>
                  <a:pt x="1471906" y="1973999"/>
                  <a:pt x="1479167" y="1907652"/>
                </a:cubicBezTo>
                <a:cubicBezTo>
                  <a:pt x="1491432" y="1797225"/>
                  <a:pt x="1460126" y="1596557"/>
                  <a:pt x="1244562" y="1266824"/>
                </a:cubicBezTo>
                <a:cubicBezTo>
                  <a:pt x="1075493" y="1008257"/>
                  <a:pt x="853616" y="759546"/>
                  <a:pt x="674977" y="560103"/>
                </a:cubicBezTo>
                <a:cubicBezTo>
                  <a:pt x="640975" y="521993"/>
                  <a:pt x="609336" y="486607"/>
                  <a:pt x="579902" y="453268"/>
                </a:cubicBezTo>
                <a:lnTo>
                  <a:pt x="553926" y="423257"/>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Tree>
    <p:extLst>
      <p:ext uri="{BB962C8B-B14F-4D97-AF65-F5344CB8AC3E}">
        <p14:creationId xmlns:p14="http://schemas.microsoft.com/office/powerpoint/2010/main" val="3197543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p:cNvSpPr>
            <a:spLocks noGrp="1"/>
          </p:cNvSpPr>
          <p:nvPr>
            <p:ph type="ctrTitle"/>
          </p:nvPr>
        </p:nvSpPr>
        <p:spPr>
          <a:xfrm>
            <a:off x="1577006" y="1122363"/>
            <a:ext cx="9037984" cy="2859402"/>
          </a:xfrm>
        </p:spPr>
        <p:txBody>
          <a:bodyPr anchor="b">
            <a:normAutofit/>
          </a:bodyPr>
          <a:lstStyle>
            <a:lvl1pPr algn="ctr">
              <a:defRPr sz="6000"/>
            </a:lvl1pPr>
          </a:lstStyle>
          <a:p>
            <a:r>
              <a:rPr lang="en-US"/>
              <a:t>Click to edit Master title style</a:t>
            </a:r>
          </a:p>
        </p:txBody>
      </p:sp>
      <p:sp>
        <p:nvSpPr>
          <p:cNvPr id="3" name="Subtitle 2"/>
          <p:cNvSpPr>
            <a:spLocks noGrp="1"/>
          </p:cNvSpPr>
          <p:nvPr>
            <p:ph type="subTitle" idx="1"/>
          </p:nvPr>
        </p:nvSpPr>
        <p:spPr>
          <a:xfrm>
            <a:off x="3462961" y="4362765"/>
            <a:ext cx="5266084" cy="1112519"/>
          </a:xfrm>
        </p:spPr>
        <p:txBody>
          <a:bodyPr>
            <a:normAutofit/>
          </a:bodyPr>
          <a:lstStyle>
            <a:lvl1pPr marL="0" indent="0" algn="ct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9" name="Freeform: Shape 58">
            <a:extLst>
              <a:ext uri="{FF2B5EF4-FFF2-40B4-BE49-F238E27FC236}">
                <a16:creationId xmlns:a16="http://schemas.microsoft.com/office/drawing/2014/main" id="{36D97461-5628-9B3E-EBEB-BEB134979C9C}"/>
              </a:ext>
            </a:extLst>
          </p:cNvPr>
          <p:cNvSpPr/>
          <p:nvPr userDrawn="1"/>
        </p:nvSpPr>
        <p:spPr>
          <a:xfrm rot="12539957" flipH="1">
            <a:off x="8449880" y="-9813"/>
            <a:ext cx="1134651" cy="779546"/>
          </a:xfrm>
          <a:custGeom>
            <a:avLst/>
            <a:gdLst>
              <a:gd name="csX0" fmla="*/ 0 w 1134651"/>
              <a:gd name="csY0" fmla="*/ 509734 h 779546"/>
              <a:gd name="csX1" fmla="*/ 486768 w 1134651"/>
              <a:gd name="csY1" fmla="*/ 779546 h 779546"/>
              <a:gd name="csX2" fmla="*/ 517880 w 1134651"/>
              <a:gd name="csY2" fmla="*/ 749804 h 779546"/>
              <a:gd name="csX3" fmla="*/ 1022890 w 1134651"/>
              <a:gd name="csY3" fmla="*/ 539784 h 779546"/>
              <a:gd name="csX4" fmla="*/ 1109187 w 1134651"/>
              <a:gd name="csY4" fmla="*/ 538585 h 779546"/>
              <a:gd name="csX5" fmla="*/ 1134651 w 1134651"/>
              <a:gd name="csY5" fmla="*/ 541921 h 779546"/>
              <a:gd name="csX6" fmla="*/ 1134651 w 1134651"/>
              <a:gd name="csY6" fmla="*/ 0 h 779546"/>
              <a:gd name="csX7" fmla="*/ 983036 w 1134651"/>
              <a:gd name="csY7" fmla="*/ 1272 h 779546"/>
              <a:gd name="csX8" fmla="*/ 374926 w 1134651"/>
              <a:gd name="csY8" fmla="*/ 191294 h 779546"/>
              <a:gd name="csX9" fmla="*/ 2835 w 1134651"/>
              <a:gd name="csY9" fmla="*/ 506038 h 77954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134651" h="779546">
                <a:moveTo>
                  <a:pt x="0" y="509734"/>
                </a:moveTo>
                <a:lnTo>
                  <a:pt x="486768" y="779546"/>
                </a:lnTo>
                <a:lnTo>
                  <a:pt x="517880" y="749804"/>
                </a:lnTo>
                <a:cubicBezTo>
                  <a:pt x="639801" y="644171"/>
                  <a:pt x="804921" y="556064"/>
                  <a:pt x="1022890" y="539784"/>
                </a:cubicBezTo>
                <a:cubicBezTo>
                  <a:pt x="1053348" y="537452"/>
                  <a:pt x="1081976" y="537069"/>
                  <a:pt x="1109187" y="538585"/>
                </a:cubicBezTo>
                <a:lnTo>
                  <a:pt x="1134651" y="541921"/>
                </a:lnTo>
                <a:lnTo>
                  <a:pt x="1134651" y="0"/>
                </a:lnTo>
                <a:lnTo>
                  <a:pt x="983036" y="1272"/>
                </a:lnTo>
                <a:cubicBezTo>
                  <a:pt x="764179" y="17729"/>
                  <a:pt x="558518" y="82866"/>
                  <a:pt x="374926" y="191294"/>
                </a:cubicBezTo>
                <a:cubicBezTo>
                  <a:pt x="237233" y="272615"/>
                  <a:pt x="111954" y="378288"/>
                  <a:pt x="2835" y="506038"/>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Shape 56">
            <a:extLst>
              <a:ext uri="{FF2B5EF4-FFF2-40B4-BE49-F238E27FC236}">
                <a16:creationId xmlns:a16="http://schemas.microsoft.com/office/drawing/2014/main" id="{41793F90-5C81-64A0-4E02-80DFFB234344}"/>
              </a:ext>
            </a:extLst>
          </p:cNvPr>
          <p:cNvSpPr/>
          <p:nvPr userDrawn="1"/>
        </p:nvSpPr>
        <p:spPr>
          <a:xfrm rot="14886940" flipH="1">
            <a:off x="11165116" y="1837386"/>
            <a:ext cx="1383355" cy="625318"/>
          </a:xfrm>
          <a:custGeom>
            <a:avLst/>
            <a:gdLst>
              <a:gd name="csX0" fmla="*/ 0 w 1383355"/>
              <a:gd name="csY0" fmla="*/ 541207 h 625318"/>
              <a:gd name="csX1" fmla="*/ 133567 w 1383355"/>
              <a:gd name="csY1" fmla="*/ 540140 h 625318"/>
              <a:gd name="csX2" fmla="*/ 576680 w 1383355"/>
              <a:gd name="csY2" fmla="*/ 553513 h 625318"/>
              <a:gd name="csX3" fmla="*/ 721605 w 1383355"/>
              <a:gd name="csY3" fmla="*/ 586465 h 625318"/>
              <a:gd name="csX4" fmla="*/ 812619 w 1383355"/>
              <a:gd name="csY4" fmla="*/ 625318 h 625318"/>
              <a:gd name="csX5" fmla="*/ 1383355 w 1383355"/>
              <a:gd name="csY5" fmla="*/ 396064 h 625318"/>
              <a:gd name="csX6" fmla="*/ 1346158 w 1383355"/>
              <a:gd name="csY6" fmla="*/ 351251 h 625318"/>
              <a:gd name="csX7" fmla="*/ 653570 w 1383355"/>
              <a:gd name="csY7" fmla="*/ 20297 h 625318"/>
              <a:gd name="csX8" fmla="*/ 126580 w 1383355"/>
              <a:gd name="csY8" fmla="*/ 1362 h 625318"/>
              <a:gd name="csX9" fmla="*/ 0 w 1383355"/>
              <a:gd name="csY9" fmla="*/ 2050 h 62531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383355" h="625318">
                <a:moveTo>
                  <a:pt x="0" y="541207"/>
                </a:moveTo>
                <a:lnTo>
                  <a:pt x="133567" y="540140"/>
                </a:lnTo>
                <a:cubicBezTo>
                  <a:pt x="298398" y="537662"/>
                  <a:pt x="453772" y="535696"/>
                  <a:pt x="576680" y="553513"/>
                </a:cubicBezTo>
                <a:cubicBezTo>
                  <a:pt x="628068" y="560922"/>
                  <a:pt x="676653" y="572059"/>
                  <a:pt x="721605" y="586465"/>
                </a:cubicBezTo>
                <a:lnTo>
                  <a:pt x="812619" y="625318"/>
                </a:lnTo>
                <a:lnTo>
                  <a:pt x="1383355" y="396064"/>
                </a:lnTo>
                <a:lnTo>
                  <a:pt x="1346158" y="351251"/>
                </a:lnTo>
                <a:cubicBezTo>
                  <a:pt x="1181996" y="178553"/>
                  <a:pt x="940195" y="61666"/>
                  <a:pt x="653570" y="20297"/>
                </a:cubicBezTo>
                <a:cubicBezTo>
                  <a:pt x="488750" y="-3700"/>
                  <a:pt x="304608" y="-712"/>
                  <a:pt x="126580" y="1362"/>
                </a:cubicBezTo>
                <a:lnTo>
                  <a:pt x="0" y="205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289A5411-DCDE-4FED-BD16-72C700DC212A}"/>
              </a:ext>
            </a:extLst>
          </p:cNvPr>
          <p:cNvSpPr/>
          <p:nvPr userDrawn="1"/>
        </p:nvSpPr>
        <p:spPr>
          <a:xfrm rot="14886940" flipH="1">
            <a:off x="9671697" y="-23585"/>
            <a:ext cx="1665084" cy="2148669"/>
          </a:xfrm>
          <a:custGeom>
            <a:avLst/>
            <a:gdLst>
              <a:gd name="csX0" fmla="*/ 341896 w 1665084"/>
              <a:gd name="csY0" fmla="*/ 0 h 2148669"/>
              <a:gd name="csX1" fmla="*/ 349805 w 1665084"/>
              <a:gd name="csY1" fmla="*/ 6322 h 2148669"/>
              <a:gd name="csX2" fmla="*/ 612422 w 1665084"/>
              <a:gd name="csY2" fmla="*/ 388163 h 2148669"/>
              <a:gd name="csX3" fmla="*/ 722991 w 1665084"/>
              <a:gd name="csY3" fmla="*/ 872653 h 2148669"/>
              <a:gd name="csX4" fmla="*/ 828306 w 1665084"/>
              <a:gd name="csY4" fmla="*/ 1315031 h 2148669"/>
              <a:gd name="csX5" fmla="*/ 1608513 w 1665084"/>
              <a:gd name="csY5" fmla="*/ 1609375 h 2148669"/>
              <a:gd name="csX6" fmla="*/ 1665084 w 1665084"/>
              <a:gd name="csY6" fmla="*/ 1609068 h 2148669"/>
              <a:gd name="csX7" fmla="*/ 1665084 w 1665084"/>
              <a:gd name="csY7" fmla="*/ 2148225 h 2148669"/>
              <a:gd name="csX8" fmla="*/ 1609449 w 1665084"/>
              <a:gd name="csY8" fmla="*/ 2148669 h 2148669"/>
              <a:gd name="csX9" fmla="*/ 1023644 w 1665084"/>
              <a:gd name="csY9" fmla="*/ 2089736 h 2148669"/>
              <a:gd name="csX10" fmla="*/ 338579 w 1665084"/>
              <a:gd name="csY10" fmla="*/ 1540519 h 2148669"/>
              <a:gd name="csX11" fmla="*/ 188894 w 1665084"/>
              <a:gd name="csY11" fmla="*/ 948505 h 2148669"/>
              <a:gd name="csX12" fmla="*/ 36276 w 1665084"/>
              <a:gd name="csY12" fmla="*/ 458792 h 2148669"/>
              <a:gd name="csX13" fmla="*/ 0 w 1665084"/>
              <a:gd name="csY13" fmla="*/ 420458 h 2148669"/>
              <a:gd name="csX14" fmla="*/ 341896 w 1665084"/>
              <a:gd name="csY14" fmla="*/ 0 h 21486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665084" h="2148669">
                <a:moveTo>
                  <a:pt x="341896" y="0"/>
                </a:moveTo>
                <a:lnTo>
                  <a:pt x="349805" y="6322"/>
                </a:lnTo>
                <a:cubicBezTo>
                  <a:pt x="466139" y="113485"/>
                  <a:pt x="552751" y="239565"/>
                  <a:pt x="612422" y="388163"/>
                </a:cubicBezTo>
                <a:cubicBezTo>
                  <a:pt x="677716" y="551150"/>
                  <a:pt x="701052" y="714768"/>
                  <a:pt x="722991" y="872653"/>
                </a:cubicBezTo>
                <a:cubicBezTo>
                  <a:pt x="745297" y="1031012"/>
                  <a:pt x="766269" y="1179801"/>
                  <a:pt x="828306" y="1315031"/>
                </a:cubicBezTo>
                <a:cubicBezTo>
                  <a:pt x="942486" y="1563239"/>
                  <a:pt x="1202133" y="1606919"/>
                  <a:pt x="1608513" y="1609375"/>
                </a:cubicBezTo>
                <a:lnTo>
                  <a:pt x="1665084" y="1609068"/>
                </a:lnTo>
                <a:lnTo>
                  <a:pt x="1665084" y="2148225"/>
                </a:lnTo>
                <a:lnTo>
                  <a:pt x="1609449" y="2148669"/>
                </a:lnTo>
                <a:cubicBezTo>
                  <a:pt x="1415929" y="2148116"/>
                  <a:pt x="1212257" y="2138151"/>
                  <a:pt x="1023644" y="2089736"/>
                </a:cubicBezTo>
                <a:cubicBezTo>
                  <a:pt x="698530" y="2006401"/>
                  <a:pt x="468079" y="1821922"/>
                  <a:pt x="338579" y="1540519"/>
                </a:cubicBezTo>
                <a:cubicBezTo>
                  <a:pt x="243435" y="1333991"/>
                  <a:pt x="214374" y="1128631"/>
                  <a:pt x="188894" y="948505"/>
                </a:cubicBezTo>
                <a:cubicBezTo>
                  <a:pt x="157239" y="724334"/>
                  <a:pt x="131758" y="577133"/>
                  <a:pt x="36276" y="458792"/>
                </a:cubicBezTo>
                <a:lnTo>
                  <a:pt x="0" y="420458"/>
                </a:lnTo>
                <a:lnTo>
                  <a:pt x="341896"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Freeform: Shape 54">
            <a:extLst>
              <a:ext uri="{FF2B5EF4-FFF2-40B4-BE49-F238E27FC236}">
                <a16:creationId xmlns:a16="http://schemas.microsoft.com/office/drawing/2014/main" id="{7AE98579-F9E8-67FC-2450-145C17F669EE}"/>
              </a:ext>
            </a:extLst>
          </p:cNvPr>
          <p:cNvSpPr/>
          <p:nvPr userDrawn="1"/>
        </p:nvSpPr>
        <p:spPr>
          <a:xfrm rot="1069580">
            <a:off x="-179229" y="3882263"/>
            <a:ext cx="1385734" cy="1058815"/>
          </a:xfrm>
          <a:custGeom>
            <a:avLst/>
            <a:gdLst>
              <a:gd name="csX0" fmla="*/ 0 w 1385734"/>
              <a:gd name="csY0" fmla="*/ 52608 h 1058815"/>
              <a:gd name="csX1" fmla="*/ 116631 w 1385734"/>
              <a:gd name="csY1" fmla="*/ 20798 h 1058815"/>
              <a:gd name="csX2" fmla="*/ 374595 w 1385734"/>
              <a:gd name="csY2" fmla="*/ 1265 h 1058815"/>
              <a:gd name="csX3" fmla="*/ 1339943 w 1385734"/>
              <a:gd name="csY3" fmla="*/ 545751 h 1058815"/>
              <a:gd name="csX4" fmla="*/ 1385734 w 1385734"/>
              <a:gd name="csY4" fmla="*/ 594191 h 1058815"/>
              <a:gd name="csX5" fmla="*/ 1035757 w 1385734"/>
              <a:gd name="csY5" fmla="*/ 1058815 h 1058815"/>
              <a:gd name="csX6" fmla="*/ 1027938 w 1385734"/>
              <a:gd name="csY6" fmla="*/ 1050658 h 1058815"/>
              <a:gd name="csX7" fmla="*/ 345597 w 1385734"/>
              <a:gd name="csY7" fmla="*/ 574034 h 1058815"/>
              <a:gd name="csX8" fmla="*/ 188624 w 1385734"/>
              <a:gd name="csY8" fmla="*/ 594322 h 1058815"/>
              <a:gd name="csX9" fmla="*/ 175874 w 1385734"/>
              <a:gd name="csY9" fmla="*/ 599526 h 1058815"/>
              <a:gd name="csX10" fmla="*/ 0 w 1385734"/>
              <a:gd name="csY10" fmla="*/ 52608 h 105881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385734" h="1058815">
                <a:moveTo>
                  <a:pt x="0" y="52608"/>
                </a:moveTo>
                <a:lnTo>
                  <a:pt x="116631" y="20798"/>
                </a:lnTo>
                <a:cubicBezTo>
                  <a:pt x="200430" y="3574"/>
                  <a:pt x="286597" y="-3015"/>
                  <a:pt x="374595" y="1265"/>
                </a:cubicBezTo>
                <a:cubicBezTo>
                  <a:pt x="793059" y="22334"/>
                  <a:pt x="1086709" y="282273"/>
                  <a:pt x="1339943" y="545751"/>
                </a:cubicBezTo>
                <a:lnTo>
                  <a:pt x="1385734" y="594191"/>
                </a:lnTo>
                <a:lnTo>
                  <a:pt x="1035757" y="1058815"/>
                </a:lnTo>
                <a:lnTo>
                  <a:pt x="1027938" y="1050658"/>
                </a:lnTo>
                <a:cubicBezTo>
                  <a:pt x="794362" y="801746"/>
                  <a:pt x="592822" y="586559"/>
                  <a:pt x="345597" y="574034"/>
                </a:cubicBezTo>
                <a:cubicBezTo>
                  <a:pt x="290367" y="571258"/>
                  <a:pt x="238056" y="578678"/>
                  <a:pt x="188624" y="594322"/>
                </a:cubicBezTo>
                <a:lnTo>
                  <a:pt x="175874" y="599526"/>
                </a:lnTo>
                <a:lnTo>
                  <a:pt x="0" y="52608"/>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Freeform: Shape 53">
            <a:extLst>
              <a:ext uri="{FF2B5EF4-FFF2-40B4-BE49-F238E27FC236}">
                <a16:creationId xmlns:a16="http://schemas.microsoft.com/office/drawing/2014/main" id="{27F1CE72-BD24-C7C0-9B37-144074D2FD7B}"/>
              </a:ext>
            </a:extLst>
          </p:cNvPr>
          <p:cNvSpPr/>
          <p:nvPr userDrawn="1"/>
        </p:nvSpPr>
        <p:spPr>
          <a:xfrm rot="1069580">
            <a:off x="1639138" y="5723425"/>
            <a:ext cx="1544370" cy="1092573"/>
          </a:xfrm>
          <a:custGeom>
            <a:avLst/>
            <a:gdLst>
              <a:gd name="csX0" fmla="*/ 0 w 1544370"/>
              <a:gd name="csY0" fmla="*/ 0 h 1092573"/>
              <a:gd name="csX1" fmla="*/ 114996 w 1544370"/>
              <a:gd name="csY1" fmla="*/ 2654 h 1092573"/>
              <a:gd name="csX2" fmla="*/ 721900 w 1544370"/>
              <a:gd name="csY2" fmla="*/ 90921 h 1092573"/>
              <a:gd name="csX3" fmla="*/ 1490181 w 1544370"/>
              <a:gd name="csY3" fmla="*/ 798903 h 1092573"/>
              <a:gd name="csX4" fmla="*/ 1544370 w 1544370"/>
              <a:gd name="csY4" fmla="*/ 915932 h 1092573"/>
              <a:gd name="csX5" fmla="*/ 995067 w 1544370"/>
              <a:gd name="csY5" fmla="*/ 1092573 h 1092573"/>
              <a:gd name="csX6" fmla="*/ 924108 w 1544370"/>
              <a:gd name="csY6" fmla="*/ 966667 h 1092573"/>
              <a:gd name="csX7" fmla="*/ 508792 w 1544370"/>
              <a:gd name="csY7" fmla="*/ 623764 h 1092573"/>
              <a:gd name="csX8" fmla="*/ 113070 w 1544370"/>
              <a:gd name="csY8" fmla="*/ 576194 h 1092573"/>
              <a:gd name="csX9" fmla="*/ 0 w 1544370"/>
              <a:gd name="csY9" fmla="*/ 575109 h 1092573"/>
              <a:gd name="csX10" fmla="*/ 0 w 1544370"/>
              <a:gd name="csY10" fmla="*/ 0 h 109257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544370" h="1092573">
                <a:moveTo>
                  <a:pt x="0" y="0"/>
                </a:moveTo>
                <a:lnTo>
                  <a:pt x="114996" y="2654"/>
                </a:lnTo>
                <a:cubicBezTo>
                  <a:pt x="296952" y="2993"/>
                  <a:pt x="503137" y="3926"/>
                  <a:pt x="721900" y="90921"/>
                </a:cubicBezTo>
                <a:cubicBezTo>
                  <a:pt x="1053467" y="223120"/>
                  <a:pt x="1311668" y="461478"/>
                  <a:pt x="1490181" y="798903"/>
                </a:cubicBezTo>
                <a:lnTo>
                  <a:pt x="1544370" y="915932"/>
                </a:lnTo>
                <a:lnTo>
                  <a:pt x="995067" y="1092573"/>
                </a:lnTo>
                <a:lnTo>
                  <a:pt x="924108" y="966667"/>
                </a:lnTo>
                <a:cubicBezTo>
                  <a:pt x="825374" y="819100"/>
                  <a:pt x="691000" y="696377"/>
                  <a:pt x="508792" y="623764"/>
                </a:cubicBezTo>
                <a:cubicBezTo>
                  <a:pt x="391861" y="576773"/>
                  <a:pt x="262732" y="576472"/>
                  <a:pt x="113070" y="576194"/>
                </a:cubicBezTo>
                <a:lnTo>
                  <a:pt x="0" y="575109"/>
                </a:lnTo>
                <a:lnTo>
                  <a:pt x="0" y="0"/>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Shape 51">
            <a:extLst>
              <a:ext uri="{FF2B5EF4-FFF2-40B4-BE49-F238E27FC236}">
                <a16:creationId xmlns:a16="http://schemas.microsoft.com/office/drawing/2014/main" id="{2014A546-A427-C27F-2FA8-C80303FFC2C8}"/>
              </a:ext>
            </a:extLst>
          </p:cNvPr>
          <p:cNvSpPr/>
          <p:nvPr userDrawn="1"/>
        </p:nvSpPr>
        <p:spPr>
          <a:xfrm rot="1069580">
            <a:off x="613656" y="4743571"/>
            <a:ext cx="1260308" cy="1151929"/>
          </a:xfrm>
          <a:custGeom>
            <a:avLst/>
            <a:gdLst>
              <a:gd name="csX0" fmla="*/ 349977 w 1260308"/>
              <a:gd name="csY0" fmla="*/ 0 h 1151929"/>
              <a:gd name="csX1" fmla="*/ 410487 w 1260308"/>
              <a:gd name="csY1" fmla="*/ 64011 h 1151929"/>
              <a:gd name="csX2" fmla="*/ 1028982 w 1260308"/>
              <a:gd name="csY2" fmla="*/ 549099 h 1151929"/>
              <a:gd name="csX3" fmla="*/ 1192130 w 1260308"/>
              <a:gd name="csY3" fmla="*/ 575246 h 1151929"/>
              <a:gd name="csX4" fmla="*/ 1260308 w 1260308"/>
              <a:gd name="csY4" fmla="*/ 576820 h 1151929"/>
              <a:gd name="csX5" fmla="*/ 1260308 w 1260308"/>
              <a:gd name="csY5" fmla="*/ 1151929 h 1151929"/>
              <a:gd name="csX6" fmla="*/ 1256475 w 1260308"/>
              <a:gd name="csY6" fmla="*/ 1151892 h 1151929"/>
              <a:gd name="csX7" fmla="*/ 870629 w 1260308"/>
              <a:gd name="csY7" fmla="*/ 1100438 h 1151929"/>
              <a:gd name="csX8" fmla="*/ 175872 w 1260308"/>
              <a:gd name="csY8" fmla="*/ 648101 h 1151929"/>
              <a:gd name="csX9" fmla="*/ 0 w 1260308"/>
              <a:gd name="csY9" fmla="*/ 464624 h 1151929"/>
              <a:gd name="csX10" fmla="*/ 349977 w 1260308"/>
              <a:gd name="csY10" fmla="*/ 0 h 115192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260308" h="1151929">
                <a:moveTo>
                  <a:pt x="349977" y="0"/>
                </a:moveTo>
                <a:lnTo>
                  <a:pt x="410487" y="64011"/>
                </a:lnTo>
                <a:cubicBezTo>
                  <a:pt x="613309" y="280711"/>
                  <a:pt x="804925" y="484806"/>
                  <a:pt x="1028982" y="549099"/>
                </a:cubicBezTo>
                <a:cubicBezTo>
                  <a:pt x="1080894" y="563920"/>
                  <a:pt x="1134843" y="571410"/>
                  <a:pt x="1192130" y="575246"/>
                </a:cubicBezTo>
                <a:lnTo>
                  <a:pt x="1260308" y="576820"/>
                </a:lnTo>
                <a:lnTo>
                  <a:pt x="1260308" y="1151929"/>
                </a:lnTo>
                <a:lnTo>
                  <a:pt x="1256475" y="1151892"/>
                </a:lnTo>
                <a:cubicBezTo>
                  <a:pt x="1136152" y="1149141"/>
                  <a:pt x="1006060" y="1139126"/>
                  <a:pt x="870629" y="1100438"/>
                </a:cubicBezTo>
                <a:cubicBezTo>
                  <a:pt x="588704" y="1019741"/>
                  <a:pt x="367932" y="839382"/>
                  <a:pt x="175872" y="648101"/>
                </a:cubicBezTo>
                <a:lnTo>
                  <a:pt x="0" y="464624"/>
                </a:lnTo>
                <a:lnTo>
                  <a:pt x="349977"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563464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4">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869B67D-9511-6737-FB30-CD3F00F69FEA}"/>
              </a:ext>
            </a:extLst>
          </p:cNvPr>
          <p:cNvSpPr>
            <a:spLocks noGrp="1"/>
          </p:cNvSpPr>
          <p:nvPr>
            <p:ph type="title"/>
          </p:nvPr>
        </p:nvSpPr>
        <p:spPr>
          <a:xfrm>
            <a:off x="634030" y="634998"/>
            <a:ext cx="7458415" cy="3471173"/>
          </a:xfrm>
        </p:spPr>
        <p:txBody>
          <a:bodyPr anchor="b">
            <a:noAutofit/>
          </a:bodyPr>
          <a:lstStyle>
            <a:lvl1pPr>
              <a:defRPr sz="6000"/>
            </a:lvl1pPr>
          </a:lstStyle>
          <a:p>
            <a:r>
              <a:rPr lang="en-US"/>
              <a:t>Click to edit Master title style</a:t>
            </a:r>
          </a:p>
        </p:txBody>
      </p:sp>
      <p:sp>
        <p:nvSpPr>
          <p:cNvPr id="7" name="Subtitle 2">
            <a:extLst>
              <a:ext uri="{FF2B5EF4-FFF2-40B4-BE49-F238E27FC236}">
                <a16:creationId xmlns:a16="http://schemas.microsoft.com/office/drawing/2014/main" id="{E4137CBB-C138-4BB9-8907-6F23820ACF37}"/>
              </a:ext>
            </a:extLst>
          </p:cNvPr>
          <p:cNvSpPr>
            <a:spLocks noGrp="1"/>
          </p:cNvSpPr>
          <p:nvPr>
            <p:ph type="subTitle" idx="1"/>
          </p:nvPr>
        </p:nvSpPr>
        <p:spPr>
          <a:xfrm>
            <a:off x="634030" y="4460639"/>
            <a:ext cx="6904640" cy="1153489"/>
          </a:xfrm>
        </p:spPr>
        <p:txBody>
          <a:bodyPr vert="horz" lIns="91440" tIns="45720" rIns="91440" bIns="45720" rtlCol="0">
            <a:noAutofit/>
          </a:bodyPr>
          <a:lstStyle>
            <a:lvl1pPr marL="0" indent="0">
              <a:buNone/>
              <a:defRPr kumimoji="0" lang="en-US" sz="2000" b="0" i="0" u="none" strike="noStrike" kern="0" cap="none" spc="100" normalizeH="0" baseline="0" dirty="0">
                <a:ln>
                  <a:noFill/>
                </a:ln>
                <a:solidFill>
                  <a:schemeClr val="tx1"/>
                </a:solidFill>
                <a:effectLst/>
                <a:uLnTx/>
                <a:uFillTx/>
                <a:latin typeface="+mn-lt"/>
                <a:ea typeface="Geist Regular" pitchFamily="34" charset="-122"/>
                <a:cs typeface="Geist Regular" pitchFamily="34" charset="-120"/>
              </a:defRPr>
            </a:lvl1pPr>
          </a:lstStyle>
          <a:p>
            <a:pPr lvl="0"/>
            <a:r>
              <a:rPr lang="en-US" dirty="0"/>
              <a:t>Click to edit Master subtitle style</a:t>
            </a:r>
          </a:p>
        </p:txBody>
      </p:sp>
      <p:sp>
        <p:nvSpPr>
          <p:cNvPr id="26" name="Freeform: Shape 25">
            <a:extLst>
              <a:ext uri="{FF2B5EF4-FFF2-40B4-BE49-F238E27FC236}">
                <a16:creationId xmlns:a16="http://schemas.microsoft.com/office/drawing/2014/main" id="{DDF29BE4-3EA6-CEF6-1979-4203A08E63C5}"/>
              </a:ext>
            </a:extLst>
          </p:cNvPr>
          <p:cNvSpPr/>
          <p:nvPr userDrawn="1"/>
        </p:nvSpPr>
        <p:spPr>
          <a:xfrm rot="20726818">
            <a:off x="11194395" y="1038562"/>
            <a:ext cx="992059" cy="1983559"/>
          </a:xfrm>
          <a:custGeom>
            <a:avLst/>
            <a:gdLst>
              <a:gd name="csX0" fmla="*/ 463557 w 992059"/>
              <a:gd name="csY0" fmla="*/ 0 h 1983559"/>
              <a:gd name="csX1" fmla="*/ 474263 w 992059"/>
              <a:gd name="csY1" fmla="*/ 14194 h 1983559"/>
              <a:gd name="csX2" fmla="*/ 564672 w 992059"/>
              <a:gd name="csY2" fmla="*/ 151823 h 1983559"/>
              <a:gd name="csX3" fmla="*/ 987470 w 992059"/>
              <a:gd name="csY3" fmla="*/ 1065942 h 1983559"/>
              <a:gd name="csX4" fmla="*/ 992059 w 992059"/>
              <a:gd name="csY4" fmla="*/ 1077191 h 1983559"/>
              <a:gd name="csX5" fmla="*/ 756761 w 992059"/>
              <a:gd name="csY5" fmla="*/ 1983559 h 1983559"/>
              <a:gd name="csX6" fmla="*/ 720309 w 992059"/>
              <a:gd name="csY6" fmla="*/ 1922343 h 1983559"/>
              <a:gd name="csX7" fmla="*/ 431220 w 992059"/>
              <a:gd name="csY7" fmla="*/ 1278619 h 1983559"/>
              <a:gd name="csX8" fmla="*/ 81802 w 992059"/>
              <a:gd name="csY8" fmla="*/ 502931 h 1983559"/>
              <a:gd name="csX9" fmla="*/ 0 w 992059"/>
              <a:gd name="csY9" fmla="*/ 378073 h 1983559"/>
              <a:gd name="csX10" fmla="*/ 463557 w 992059"/>
              <a:gd name="csY10" fmla="*/ 0 h 198355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992059" h="1983559">
                <a:moveTo>
                  <a:pt x="463557" y="0"/>
                </a:moveTo>
                <a:lnTo>
                  <a:pt x="474263" y="14194"/>
                </a:lnTo>
                <a:cubicBezTo>
                  <a:pt x="505007" y="57919"/>
                  <a:pt x="535134" y="103787"/>
                  <a:pt x="564672" y="151823"/>
                </a:cubicBezTo>
                <a:cubicBezTo>
                  <a:pt x="752258" y="456719"/>
                  <a:pt x="883101" y="794302"/>
                  <a:pt x="987470" y="1065942"/>
                </a:cubicBezTo>
                <a:lnTo>
                  <a:pt x="992059" y="1077191"/>
                </a:lnTo>
                <a:lnTo>
                  <a:pt x="756761" y="1983559"/>
                </a:lnTo>
                <a:lnTo>
                  <a:pt x="720309" y="1922343"/>
                </a:lnTo>
                <a:cubicBezTo>
                  <a:pt x="604025" y="1712247"/>
                  <a:pt x="512499" y="1488736"/>
                  <a:pt x="431220" y="1278619"/>
                </a:cubicBezTo>
                <a:cubicBezTo>
                  <a:pt x="337873" y="1036759"/>
                  <a:pt x="227288" y="750358"/>
                  <a:pt x="81802" y="502931"/>
                </a:cubicBezTo>
                <a:lnTo>
                  <a:pt x="0" y="378073"/>
                </a:lnTo>
                <a:lnTo>
                  <a:pt x="463557"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66EC28E6-3950-4ABD-CE7A-816DABA132F4}"/>
              </a:ext>
            </a:extLst>
          </p:cNvPr>
          <p:cNvSpPr/>
          <p:nvPr userDrawn="1"/>
        </p:nvSpPr>
        <p:spPr>
          <a:xfrm rot="20726818">
            <a:off x="9463424" y="2837853"/>
            <a:ext cx="979174" cy="1768709"/>
          </a:xfrm>
          <a:custGeom>
            <a:avLst/>
            <a:gdLst>
              <a:gd name="csX0" fmla="*/ 591148 w 979174"/>
              <a:gd name="csY0" fmla="*/ 0 h 1768709"/>
              <a:gd name="csX1" fmla="*/ 591115 w 979174"/>
              <a:gd name="csY1" fmla="*/ 12632 h 1768709"/>
              <a:gd name="csX2" fmla="*/ 793805 w 979174"/>
              <a:gd name="csY2" fmla="*/ 1031619 h 1768709"/>
              <a:gd name="csX3" fmla="*/ 832761 w 979174"/>
              <a:gd name="csY3" fmla="*/ 1151073 h 1768709"/>
              <a:gd name="csX4" fmla="*/ 974124 w 979174"/>
              <a:gd name="csY4" fmla="*/ 1642479 h 1768709"/>
              <a:gd name="csX5" fmla="*/ 979174 w 979174"/>
              <a:gd name="csY5" fmla="*/ 1672965 h 1768709"/>
              <a:gd name="csX6" fmla="*/ 390203 w 979174"/>
              <a:gd name="csY6" fmla="*/ 1768709 h 1768709"/>
              <a:gd name="csX7" fmla="*/ 386963 w 979174"/>
              <a:gd name="csY7" fmla="*/ 1749813 h 1768709"/>
              <a:gd name="csX8" fmla="*/ 265897 w 979174"/>
              <a:gd name="csY8" fmla="*/ 1335114 h 1768709"/>
              <a:gd name="csX9" fmla="*/ 222902 w 979174"/>
              <a:gd name="csY9" fmla="*/ 1203003 h 1768709"/>
              <a:gd name="csX10" fmla="*/ 9089 w 979174"/>
              <a:gd name="csY10" fmla="*/ 237222 h 1768709"/>
              <a:gd name="csX11" fmla="*/ 0 w 979174"/>
              <a:gd name="csY11" fmla="*/ 96098 h 1768709"/>
              <a:gd name="csX12" fmla="*/ 591148 w 979174"/>
              <a:gd name="csY12" fmla="*/ 0 h 176870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979174" h="1768709">
                <a:moveTo>
                  <a:pt x="591148" y="0"/>
                </a:moveTo>
                <a:lnTo>
                  <a:pt x="591115" y="12632"/>
                </a:lnTo>
                <a:cubicBezTo>
                  <a:pt x="606784" y="371297"/>
                  <a:pt x="700266" y="729022"/>
                  <a:pt x="793805" y="1031619"/>
                </a:cubicBezTo>
                <a:cubicBezTo>
                  <a:pt x="804267" y="1065051"/>
                  <a:pt x="818005" y="1106482"/>
                  <a:pt x="832761" y="1151073"/>
                </a:cubicBezTo>
                <a:cubicBezTo>
                  <a:pt x="878039" y="1286851"/>
                  <a:pt x="935999" y="1460891"/>
                  <a:pt x="974124" y="1642479"/>
                </a:cubicBezTo>
                <a:lnTo>
                  <a:pt x="979174" y="1672965"/>
                </a:lnTo>
                <a:lnTo>
                  <a:pt x="390203" y="1768709"/>
                </a:lnTo>
                <a:lnTo>
                  <a:pt x="386963" y="1749813"/>
                </a:lnTo>
                <a:cubicBezTo>
                  <a:pt x="355918" y="1606566"/>
                  <a:pt x="307090" y="1459444"/>
                  <a:pt x="265897" y="1335114"/>
                </a:cubicBezTo>
                <a:cubicBezTo>
                  <a:pt x="249753" y="1287891"/>
                  <a:pt x="235010" y="1243290"/>
                  <a:pt x="222902" y="1203003"/>
                </a:cubicBezTo>
                <a:cubicBezTo>
                  <a:pt x="107812" y="829558"/>
                  <a:pt x="39777" y="522942"/>
                  <a:pt x="9089" y="237222"/>
                </a:cubicBezTo>
                <a:lnTo>
                  <a:pt x="0" y="96098"/>
                </a:lnTo>
                <a:lnTo>
                  <a:pt x="591148" y="0"/>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E8C111D6-39DC-2C52-DDCF-64536243C414}"/>
              </a:ext>
            </a:extLst>
          </p:cNvPr>
          <p:cNvSpPr/>
          <p:nvPr userDrawn="1"/>
        </p:nvSpPr>
        <p:spPr>
          <a:xfrm rot="20726818">
            <a:off x="8263775" y="5556271"/>
            <a:ext cx="1072985" cy="1459958"/>
          </a:xfrm>
          <a:custGeom>
            <a:avLst/>
            <a:gdLst>
              <a:gd name="csX0" fmla="*/ 596191 w 1072985"/>
              <a:gd name="csY0" fmla="*/ 0 h 1459958"/>
              <a:gd name="csX1" fmla="*/ 596974 w 1072985"/>
              <a:gd name="csY1" fmla="*/ 19202 h 1459958"/>
              <a:gd name="csX2" fmla="*/ 697179 w 1072985"/>
              <a:gd name="csY2" fmla="*/ 510926 h 1459958"/>
              <a:gd name="csX3" fmla="*/ 1043445 w 1072985"/>
              <a:gd name="csY3" fmla="*/ 1358352 h 1459958"/>
              <a:gd name="csX4" fmla="*/ 1065276 w 1072985"/>
              <a:gd name="csY4" fmla="*/ 1414826 h 1459958"/>
              <a:gd name="csX5" fmla="*/ 1072985 w 1072985"/>
              <a:gd name="csY5" fmla="*/ 1459958 h 1459958"/>
              <a:gd name="csX6" fmla="*/ 344358 w 1072985"/>
              <a:gd name="csY6" fmla="*/ 1270802 h 1459958"/>
              <a:gd name="csX7" fmla="*/ 327772 w 1072985"/>
              <a:gd name="csY7" fmla="*/ 1232901 h 1459958"/>
              <a:gd name="csX8" fmla="*/ 124716 w 1072985"/>
              <a:gd name="csY8" fmla="*/ 678776 h 1459958"/>
              <a:gd name="csX9" fmla="*/ 2249 w 1072985"/>
              <a:gd name="csY9" fmla="*/ 67074 h 1459958"/>
              <a:gd name="csX10" fmla="*/ 0 w 1072985"/>
              <a:gd name="csY10" fmla="*/ 0 h 1459958"/>
              <a:gd name="csX11" fmla="*/ 596191 w 1072985"/>
              <a:gd name="csY11" fmla="*/ 0 h 145995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072985" h="1459958">
                <a:moveTo>
                  <a:pt x="596191" y="0"/>
                </a:moveTo>
                <a:lnTo>
                  <a:pt x="596974" y="19202"/>
                </a:lnTo>
                <a:cubicBezTo>
                  <a:pt x="608089" y="160267"/>
                  <a:pt x="641687" y="326480"/>
                  <a:pt x="697179" y="510926"/>
                </a:cubicBezTo>
                <a:cubicBezTo>
                  <a:pt x="803097" y="864031"/>
                  <a:pt x="959215" y="1193625"/>
                  <a:pt x="1043445" y="1358352"/>
                </a:cubicBezTo>
                <a:cubicBezTo>
                  <a:pt x="1052771" y="1376766"/>
                  <a:pt x="1060019" y="1395681"/>
                  <a:pt x="1065276" y="1414826"/>
                </a:cubicBezTo>
                <a:lnTo>
                  <a:pt x="1072985" y="1459958"/>
                </a:lnTo>
                <a:lnTo>
                  <a:pt x="344358" y="1270802"/>
                </a:lnTo>
                <a:lnTo>
                  <a:pt x="327772" y="1232901"/>
                </a:lnTo>
                <a:cubicBezTo>
                  <a:pt x="257843" y="1068718"/>
                  <a:pt x="184583" y="877705"/>
                  <a:pt x="124716" y="678776"/>
                </a:cubicBezTo>
                <a:cubicBezTo>
                  <a:pt x="57620" y="455620"/>
                  <a:pt x="16357" y="250053"/>
                  <a:pt x="2249" y="67074"/>
                </a:cubicBezTo>
                <a:lnTo>
                  <a:pt x="0" y="0"/>
                </a:lnTo>
                <a:lnTo>
                  <a:pt x="596191"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5763DF39-18A8-D468-0749-30CF3B0AA45B}"/>
              </a:ext>
            </a:extLst>
          </p:cNvPr>
          <p:cNvSpPr/>
          <p:nvPr userDrawn="1"/>
        </p:nvSpPr>
        <p:spPr>
          <a:xfrm rot="20726818">
            <a:off x="8969400" y="715716"/>
            <a:ext cx="2573395" cy="2078966"/>
          </a:xfrm>
          <a:custGeom>
            <a:avLst/>
            <a:gdLst>
              <a:gd name="csX0" fmla="*/ 1722891 w 2573395"/>
              <a:gd name="csY0" fmla="*/ 39225 h 2078966"/>
              <a:gd name="csX1" fmla="*/ 1837361 w 2573395"/>
              <a:gd name="csY1" fmla="*/ 75678 h 2078966"/>
              <a:gd name="csX2" fmla="*/ 2489981 w 2573395"/>
              <a:gd name="csY2" fmla="*/ 563842 h 2078966"/>
              <a:gd name="csX3" fmla="*/ 2573395 w 2573395"/>
              <a:gd name="csY3" fmla="*/ 674430 h 2078966"/>
              <a:gd name="csX4" fmla="*/ 2109838 w 2573395"/>
              <a:gd name="csY4" fmla="*/ 1052503 h 2078966"/>
              <a:gd name="csX5" fmla="*/ 2075704 w 2573395"/>
              <a:gd name="csY5" fmla="*/ 1000403 h 2078966"/>
              <a:gd name="csX6" fmla="*/ 1632807 w 2573395"/>
              <a:gd name="csY6" fmla="*/ 635519 h 2078966"/>
              <a:gd name="csX7" fmla="*/ 1203872 w 2573395"/>
              <a:gd name="csY7" fmla="*/ 652274 h 2078966"/>
              <a:gd name="csX8" fmla="*/ 673230 w 2573395"/>
              <a:gd name="csY8" fmla="*/ 1360591 h 2078966"/>
              <a:gd name="csX9" fmla="*/ 601160 w 2573395"/>
              <a:gd name="csY9" fmla="*/ 1780621 h 2078966"/>
              <a:gd name="csX10" fmla="*/ 600635 w 2573395"/>
              <a:gd name="csY10" fmla="*/ 1982868 h 2078966"/>
              <a:gd name="csX11" fmla="*/ 9487 w 2573395"/>
              <a:gd name="csY11" fmla="*/ 2078966 h 2078966"/>
              <a:gd name="csX12" fmla="*/ 492 w 2573395"/>
              <a:gd name="csY12" fmla="*/ 1939301 h 2078966"/>
              <a:gd name="csX13" fmla="*/ 102614 w 2573395"/>
              <a:gd name="csY13" fmla="*/ 1179853 h 2078966"/>
              <a:gd name="csX14" fmla="*/ 938214 w 2573395"/>
              <a:gd name="csY14" fmla="*/ 115582 h 2078966"/>
              <a:gd name="csX15" fmla="*/ 1722891 w 2573395"/>
              <a:gd name="csY15" fmla="*/ 39225 h 207896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2573395" h="2078966">
                <a:moveTo>
                  <a:pt x="1722891" y="39225"/>
                </a:moveTo>
                <a:cubicBezTo>
                  <a:pt x="1761102" y="49394"/>
                  <a:pt x="1799281" y="61544"/>
                  <a:pt x="1837361" y="75678"/>
                </a:cubicBezTo>
                <a:cubicBezTo>
                  <a:pt x="2082513" y="166286"/>
                  <a:pt x="2297913" y="327017"/>
                  <a:pt x="2489981" y="563842"/>
                </a:cubicBezTo>
                <a:lnTo>
                  <a:pt x="2573395" y="674430"/>
                </a:lnTo>
                <a:lnTo>
                  <a:pt x="2109838" y="1052503"/>
                </a:lnTo>
                <a:lnTo>
                  <a:pt x="2075704" y="1000403"/>
                </a:lnTo>
                <a:cubicBezTo>
                  <a:pt x="1952673" y="833363"/>
                  <a:pt x="1807525" y="699990"/>
                  <a:pt x="1632807" y="635519"/>
                </a:cubicBezTo>
                <a:cubicBezTo>
                  <a:pt x="1481033" y="579369"/>
                  <a:pt x="1340766" y="584969"/>
                  <a:pt x="1203872" y="652274"/>
                </a:cubicBezTo>
                <a:cubicBezTo>
                  <a:pt x="981276" y="760852"/>
                  <a:pt x="773363" y="1038996"/>
                  <a:pt x="673230" y="1360591"/>
                </a:cubicBezTo>
                <a:cubicBezTo>
                  <a:pt x="630951" y="1496705"/>
                  <a:pt x="608586" y="1637871"/>
                  <a:pt x="601160" y="1780621"/>
                </a:cubicBezTo>
                <a:lnTo>
                  <a:pt x="600635" y="1982868"/>
                </a:lnTo>
                <a:lnTo>
                  <a:pt x="9487" y="2078966"/>
                </a:lnTo>
                <a:lnTo>
                  <a:pt x="492" y="1939301"/>
                </a:lnTo>
                <a:cubicBezTo>
                  <a:pt x="-4568" y="1666292"/>
                  <a:pt x="29450" y="1415753"/>
                  <a:pt x="102614" y="1179853"/>
                </a:cubicBezTo>
                <a:cubicBezTo>
                  <a:pt x="253065" y="695966"/>
                  <a:pt x="565656" y="298359"/>
                  <a:pt x="938214" y="115582"/>
                </a:cubicBezTo>
                <a:cubicBezTo>
                  <a:pt x="1186266" y="-6107"/>
                  <a:pt x="1455402" y="-31962"/>
                  <a:pt x="1722891" y="39225"/>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5695A575-99CD-5106-6659-F5304C6A1C29}"/>
              </a:ext>
            </a:extLst>
          </p:cNvPr>
          <p:cNvSpPr/>
          <p:nvPr userDrawn="1"/>
        </p:nvSpPr>
        <p:spPr>
          <a:xfrm rot="20726818">
            <a:off x="7964945" y="4290158"/>
            <a:ext cx="2825573" cy="1494453"/>
          </a:xfrm>
          <a:custGeom>
            <a:avLst/>
            <a:gdLst>
              <a:gd name="csX0" fmla="*/ 2789668 w 2825573"/>
              <a:gd name="csY0" fmla="*/ 407411 h 1494453"/>
              <a:gd name="csX1" fmla="*/ 2814925 w 2825573"/>
              <a:gd name="csY1" fmla="*/ 559891 h 1494453"/>
              <a:gd name="csX2" fmla="*/ 2799860 w 2825573"/>
              <a:gd name="csY2" fmla="*/ 964836 h 1494453"/>
              <a:gd name="csX3" fmla="*/ 2555738 w 2825573"/>
              <a:gd name="csY3" fmla="*/ 1356826 h 1494453"/>
              <a:gd name="csX4" fmla="*/ 1822418 w 2825573"/>
              <a:gd name="csY4" fmla="*/ 1393050 h 1494453"/>
              <a:gd name="csX5" fmla="*/ 1351146 w 2825573"/>
              <a:gd name="csY5" fmla="*/ 983486 h 1494453"/>
              <a:gd name="csX6" fmla="*/ 807015 w 2825573"/>
              <a:gd name="csY6" fmla="*/ 604026 h 1494453"/>
              <a:gd name="csX7" fmla="*/ 635206 w 2825573"/>
              <a:gd name="csY7" fmla="*/ 759302 h 1494453"/>
              <a:gd name="csX8" fmla="*/ 596408 w 2825573"/>
              <a:gd name="csY8" fmla="*/ 999168 h 1494453"/>
              <a:gd name="csX9" fmla="*/ 599738 w 2825573"/>
              <a:gd name="csY9" fmla="*/ 1080941 h 1494453"/>
              <a:gd name="csX10" fmla="*/ 3547 w 2825573"/>
              <a:gd name="csY10" fmla="*/ 1080941 h 1494453"/>
              <a:gd name="csX11" fmla="*/ 0 w 2825573"/>
              <a:gd name="csY11" fmla="*/ 975157 h 1494453"/>
              <a:gd name="csX12" fmla="*/ 82158 w 2825573"/>
              <a:gd name="csY12" fmla="*/ 530991 h 1494453"/>
              <a:gd name="csX13" fmla="*/ 615686 w 2825573"/>
              <a:gd name="csY13" fmla="*/ 37448 h 1494453"/>
              <a:gd name="csX14" fmla="*/ 1320052 w 2825573"/>
              <a:gd name="csY14" fmla="*/ 157585 h 1494453"/>
              <a:gd name="csX15" fmla="*/ 1779841 w 2825573"/>
              <a:gd name="csY15" fmla="*/ 569525 h 1494453"/>
              <a:gd name="csX16" fmla="*/ 2048302 w 2825573"/>
              <a:gd name="csY16" fmla="*/ 827324 h 1494453"/>
              <a:gd name="csX17" fmla="*/ 2167658 w 2825573"/>
              <a:gd name="csY17" fmla="*/ 896912 h 1494453"/>
              <a:gd name="csX18" fmla="*/ 2186045 w 2825573"/>
              <a:gd name="csY18" fmla="*/ 884845 h 1494453"/>
              <a:gd name="csX19" fmla="*/ 2221632 w 2825573"/>
              <a:gd name="csY19" fmla="*/ 625226 h 1494453"/>
              <a:gd name="csX20" fmla="*/ 2200697 w 2825573"/>
              <a:gd name="csY20" fmla="*/ 503155 h 1494453"/>
              <a:gd name="csX21" fmla="*/ 2789668 w 2825573"/>
              <a:gd name="csY21" fmla="*/ 407411 h 149445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Lst>
            <a:rect l="l" t="t" r="r" b="b"/>
            <a:pathLst>
              <a:path w="2825573" h="1494453">
                <a:moveTo>
                  <a:pt x="2789668" y="407411"/>
                </a:moveTo>
                <a:lnTo>
                  <a:pt x="2814925" y="559891"/>
                </a:lnTo>
                <a:cubicBezTo>
                  <a:pt x="2833007" y="713226"/>
                  <a:pt x="2828108" y="846128"/>
                  <a:pt x="2799860" y="964836"/>
                </a:cubicBezTo>
                <a:cubicBezTo>
                  <a:pt x="2760750" y="1128582"/>
                  <a:pt x="2678714" y="1260940"/>
                  <a:pt x="2555738" y="1356826"/>
                </a:cubicBezTo>
                <a:cubicBezTo>
                  <a:pt x="2429379" y="1455175"/>
                  <a:pt x="2166246" y="1590871"/>
                  <a:pt x="1822418" y="1393050"/>
                </a:cubicBezTo>
                <a:cubicBezTo>
                  <a:pt x="1652129" y="1295299"/>
                  <a:pt x="1499044" y="1136734"/>
                  <a:pt x="1351146" y="983486"/>
                </a:cubicBezTo>
                <a:cubicBezTo>
                  <a:pt x="1158881" y="784833"/>
                  <a:pt x="941599" y="559434"/>
                  <a:pt x="807015" y="604026"/>
                </a:cubicBezTo>
                <a:cubicBezTo>
                  <a:pt x="719272" y="633267"/>
                  <a:pt x="668230" y="679719"/>
                  <a:pt x="635206" y="759302"/>
                </a:cubicBezTo>
                <a:cubicBezTo>
                  <a:pt x="609380" y="822196"/>
                  <a:pt x="596530" y="903123"/>
                  <a:pt x="596408" y="999168"/>
                </a:cubicBezTo>
                <a:lnTo>
                  <a:pt x="599738" y="1080941"/>
                </a:lnTo>
                <a:lnTo>
                  <a:pt x="3547" y="1080941"/>
                </a:lnTo>
                <a:lnTo>
                  <a:pt x="0" y="975157"/>
                </a:lnTo>
                <a:cubicBezTo>
                  <a:pt x="2498" y="808233"/>
                  <a:pt x="29881" y="659376"/>
                  <a:pt x="82158" y="530991"/>
                </a:cubicBezTo>
                <a:cubicBezTo>
                  <a:pt x="180144" y="291464"/>
                  <a:pt x="364545" y="120797"/>
                  <a:pt x="615686" y="37448"/>
                </a:cubicBezTo>
                <a:cubicBezTo>
                  <a:pt x="844716" y="-38917"/>
                  <a:pt x="1081821" y="1698"/>
                  <a:pt x="1320052" y="157585"/>
                </a:cubicBezTo>
                <a:cubicBezTo>
                  <a:pt x="1489772" y="268735"/>
                  <a:pt x="1637131" y="421597"/>
                  <a:pt x="1779841" y="569525"/>
                </a:cubicBezTo>
                <a:cubicBezTo>
                  <a:pt x="1875702" y="668657"/>
                  <a:pt x="1966377" y="762471"/>
                  <a:pt x="2048302" y="827324"/>
                </a:cubicBezTo>
                <a:cubicBezTo>
                  <a:pt x="2124117" y="887008"/>
                  <a:pt x="2159782" y="895365"/>
                  <a:pt x="2167658" y="896912"/>
                </a:cubicBezTo>
                <a:cubicBezTo>
                  <a:pt x="2170272" y="895531"/>
                  <a:pt x="2176434" y="892612"/>
                  <a:pt x="2186045" y="884845"/>
                </a:cubicBezTo>
                <a:cubicBezTo>
                  <a:pt x="2223887" y="855778"/>
                  <a:pt x="2236788" y="758613"/>
                  <a:pt x="2221632" y="625226"/>
                </a:cubicBezTo>
                <a:lnTo>
                  <a:pt x="2200697" y="503155"/>
                </a:lnTo>
                <a:lnTo>
                  <a:pt x="2789668" y="407411"/>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4504541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4038599"/>
            <a:ext cx="10966710" cy="1498601"/>
          </a:xfrm>
        </p:spPr>
        <p:txBody>
          <a:bodyPr vert="horz" lIns="91440" tIns="45720" rIns="91440" bIns="45720" rtlCol="0" anchor="b">
            <a:noAutofit/>
          </a:bodyPr>
          <a:lstStyle>
            <a:lvl1pPr algn="ctr">
              <a:defRPr lang="en-US" sz="4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753100"/>
            <a:ext cx="10972903" cy="562299"/>
          </a:xfrm>
        </p:spPr>
        <p:txBody>
          <a:bodyPr vert="horz" lIns="91440" tIns="45720" rIns="91440" bIns="45720" rtlCol="0">
            <a:normAutofit/>
          </a:bodyPr>
          <a:lstStyle>
            <a:lvl1pPr marL="0" indent="0" algn="ctr">
              <a:buNone/>
              <a:defRPr lang="en-US" sz="2000" dirty="0"/>
            </a:lvl1pPr>
          </a:lstStyle>
          <a:p>
            <a:pPr lvl="0"/>
            <a:r>
              <a:rPr lang="en-US"/>
              <a:t>Click to edit Master subtitle style</a:t>
            </a:r>
          </a:p>
        </p:txBody>
      </p:sp>
      <p:sp>
        <p:nvSpPr>
          <p:cNvPr id="48" name="Picture Placeholder 47">
            <a:extLst>
              <a:ext uri="{FF2B5EF4-FFF2-40B4-BE49-F238E27FC236}">
                <a16:creationId xmlns:a16="http://schemas.microsoft.com/office/drawing/2014/main" id="{44CE5747-9E20-A121-A98A-A68EDDCE1E25}"/>
              </a:ext>
            </a:extLst>
          </p:cNvPr>
          <p:cNvSpPr>
            <a:spLocks noGrp="1"/>
          </p:cNvSpPr>
          <p:nvPr>
            <p:ph type="pic" sz="quarter" idx="13" hasCustomPrompt="1"/>
          </p:nvPr>
        </p:nvSpPr>
        <p:spPr>
          <a:xfrm>
            <a:off x="612645" y="406400"/>
            <a:ext cx="10911859" cy="3225800"/>
          </a:xfrm>
          <a:custGeom>
            <a:avLst/>
            <a:gdLst>
              <a:gd name="csX0" fmla="*/ 5412929 w 10911859"/>
              <a:gd name="csY0" fmla="*/ 0 h 3225800"/>
              <a:gd name="csX1" fmla="*/ 8744011 w 10911859"/>
              <a:gd name="csY1" fmla="*/ 68675 h 3225800"/>
              <a:gd name="csX2" fmla="*/ 8939856 w 10911859"/>
              <a:gd name="csY2" fmla="*/ 74622 h 3225800"/>
              <a:gd name="csX3" fmla="*/ 9020155 w 10911859"/>
              <a:gd name="csY3" fmla="*/ 139363 h 3225800"/>
              <a:gd name="csX4" fmla="*/ 9333572 w 10911859"/>
              <a:gd name="csY4" fmla="*/ 291736 h 3225800"/>
              <a:gd name="csX5" fmla="*/ 9826252 w 10911859"/>
              <a:gd name="csY5" fmla="*/ 356708 h 3225800"/>
              <a:gd name="csX6" fmla="*/ 10276516 w 10911859"/>
              <a:gd name="csY6" fmla="*/ 420371 h 3225800"/>
              <a:gd name="csX7" fmla="*/ 10642234 w 10911859"/>
              <a:gd name="csY7" fmla="*/ 1169779 h 3225800"/>
              <a:gd name="csX8" fmla="*/ 10647197 w 10911859"/>
              <a:gd name="csY8" fmla="*/ 1226132 h 3225800"/>
              <a:gd name="csX9" fmla="*/ 10653257 w 10911859"/>
              <a:gd name="csY9" fmla="*/ 1225565 h 3225800"/>
              <a:gd name="csX10" fmla="*/ 10653257 w 10911859"/>
              <a:gd name="csY10" fmla="*/ 1225569 h 3225800"/>
              <a:gd name="csX11" fmla="*/ 10647196 w 10911859"/>
              <a:gd name="csY11" fmla="*/ 1226136 h 3225800"/>
              <a:gd name="csX12" fmla="*/ 10658298 w 10911859"/>
              <a:gd name="csY12" fmla="*/ 1352230 h 3225800"/>
              <a:gd name="csX13" fmla="*/ 10726224 w 10911859"/>
              <a:gd name="csY13" fmla="*/ 1875167 h 3225800"/>
              <a:gd name="csX14" fmla="*/ 10878471 w 10911859"/>
              <a:gd name="csY14" fmla="*/ 2254856 h 3225800"/>
              <a:gd name="csX15" fmla="*/ 10911859 w 10911859"/>
              <a:gd name="csY15" fmla="*/ 2304062 h 3225800"/>
              <a:gd name="csX16" fmla="*/ 10906503 w 10911859"/>
              <a:gd name="csY16" fmla="*/ 2372299 h 3225800"/>
              <a:gd name="csX17" fmla="*/ 10891120 w 10911859"/>
              <a:gd name="csY17" fmla="*/ 2558260 h 3225800"/>
              <a:gd name="csX18" fmla="*/ 9660463 w 10911859"/>
              <a:gd name="csY18" fmla="*/ 3225800 h 3225800"/>
              <a:gd name="csX19" fmla="*/ 2799059 w 10911859"/>
              <a:gd name="csY19" fmla="*/ 3148627 h 3225800"/>
              <a:gd name="csX20" fmla="*/ 758842 w 10911859"/>
              <a:gd name="csY20" fmla="*/ 3225800 h 3225800"/>
              <a:gd name="csX21" fmla="*/ 78639 w 10911859"/>
              <a:gd name="csY21" fmla="*/ 2558260 h 3225800"/>
              <a:gd name="csX22" fmla="*/ 2 w 10911859"/>
              <a:gd name="csY22" fmla="*/ 1690072 h 3225800"/>
              <a:gd name="csX23" fmla="*/ 7113 w 10911859"/>
              <a:gd name="csY23" fmla="*/ 1525434 h 3225800"/>
              <a:gd name="csX24" fmla="*/ 7283 w 10911859"/>
              <a:gd name="csY24" fmla="*/ 1523100 h 3225800"/>
              <a:gd name="csX25" fmla="*/ 78252 w 10911859"/>
              <a:gd name="csY25" fmla="*/ 1441229 h 3225800"/>
              <a:gd name="csX26" fmla="*/ 145390 w 10911859"/>
              <a:gd name="csY26" fmla="*/ 1343828 h 3225800"/>
              <a:gd name="csX27" fmla="*/ 335664 w 10911859"/>
              <a:gd name="csY27" fmla="*/ 884751 h 3225800"/>
              <a:gd name="csX28" fmla="*/ 368622 w 10911859"/>
              <a:gd name="csY28" fmla="*/ 788951 h 3225800"/>
              <a:gd name="csX29" fmla="*/ 368622 w 10911859"/>
              <a:gd name="csY29" fmla="*/ 788950 h 3225800"/>
              <a:gd name="csX30" fmla="*/ 411445 w 10911859"/>
              <a:gd name="csY30" fmla="*/ 664480 h 3225800"/>
              <a:gd name="csX31" fmla="*/ 513693 w 10911859"/>
              <a:gd name="csY31" fmla="*/ 466307 h 3225800"/>
              <a:gd name="csX32" fmla="*/ 1332220 w 10911859"/>
              <a:gd name="csY32" fmla="*/ 307013 h 3225800"/>
              <a:gd name="csX33" fmla="*/ 1375608 w 10911859"/>
              <a:gd name="csY33" fmla="*/ 314638 h 3225800"/>
              <a:gd name="csX34" fmla="*/ 1375239 w 10911859"/>
              <a:gd name="csY34" fmla="*/ 316805 h 3225800"/>
              <a:gd name="csX35" fmla="*/ 1499910 w 10911859"/>
              <a:gd name="csY35" fmla="*/ 338717 h 3225800"/>
              <a:gd name="csX36" fmla="*/ 2022609 w 10911859"/>
              <a:gd name="csY36" fmla="*/ 408451 h 3225800"/>
              <a:gd name="csX37" fmla="*/ 2850538 w 10911859"/>
              <a:gd name="csY37" fmla="*/ 121404 h 3225800"/>
              <a:gd name="csX38" fmla="*/ 2914534 w 10911859"/>
              <a:gd name="csY38" fmla="*/ 48763 h 3225800"/>
              <a:gd name="csX39" fmla="*/ 3330762 w 10911859"/>
              <a:gd name="csY39" fmla="*/ 36627 h 3225800"/>
              <a:gd name="csX40" fmla="*/ 5412929 w 10911859"/>
              <a:gd name="csY40" fmla="*/ 0 h 32258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Lst>
            <a:rect l="l" t="t" r="r" b="b"/>
            <a:pathLst>
              <a:path w="10911859" h="3225800">
                <a:moveTo>
                  <a:pt x="5412929" y="0"/>
                </a:moveTo>
                <a:cubicBezTo>
                  <a:pt x="6256892" y="0"/>
                  <a:pt x="7669510" y="36627"/>
                  <a:pt x="8744011" y="68675"/>
                </a:cubicBezTo>
                <a:lnTo>
                  <a:pt x="8939856" y="74622"/>
                </a:lnTo>
                <a:lnTo>
                  <a:pt x="9020155" y="139363"/>
                </a:lnTo>
                <a:cubicBezTo>
                  <a:pt x="9114508" y="207106"/>
                  <a:pt x="9218440" y="257555"/>
                  <a:pt x="9333572" y="291736"/>
                </a:cubicBezTo>
                <a:cubicBezTo>
                  <a:pt x="9501930" y="341568"/>
                  <a:pt x="9667011" y="349567"/>
                  <a:pt x="9826252" y="356708"/>
                </a:cubicBezTo>
                <a:cubicBezTo>
                  <a:pt x="9986001" y="364171"/>
                  <a:pt x="10136096" y="371196"/>
                  <a:pt x="10276516" y="420371"/>
                </a:cubicBezTo>
                <a:cubicBezTo>
                  <a:pt x="10534278" y="510942"/>
                  <a:pt x="10601946" y="765393"/>
                  <a:pt x="10642234" y="1169779"/>
                </a:cubicBezTo>
                <a:lnTo>
                  <a:pt x="10647197" y="1226132"/>
                </a:lnTo>
                <a:lnTo>
                  <a:pt x="10653257" y="1225565"/>
                </a:lnTo>
                <a:lnTo>
                  <a:pt x="10653257" y="1225569"/>
                </a:lnTo>
                <a:lnTo>
                  <a:pt x="10647196" y="1226136"/>
                </a:lnTo>
                <a:lnTo>
                  <a:pt x="10658298" y="1352230"/>
                </a:lnTo>
                <a:cubicBezTo>
                  <a:pt x="10672810" y="1529676"/>
                  <a:pt x="10686983" y="1713296"/>
                  <a:pt x="10726224" y="1875167"/>
                </a:cubicBezTo>
                <a:cubicBezTo>
                  <a:pt x="10760164" y="2015930"/>
                  <a:pt x="10811858" y="2143778"/>
                  <a:pt x="10878471" y="2254856"/>
                </a:cubicBezTo>
                <a:lnTo>
                  <a:pt x="10911859" y="2304062"/>
                </a:lnTo>
                <a:lnTo>
                  <a:pt x="10906503" y="2372299"/>
                </a:lnTo>
                <a:cubicBezTo>
                  <a:pt x="10897411" y="2486273"/>
                  <a:pt x="10891120" y="2558260"/>
                  <a:pt x="10891120" y="2558260"/>
                </a:cubicBezTo>
                <a:cubicBezTo>
                  <a:pt x="10891120" y="2926757"/>
                  <a:pt x="10465306" y="3225800"/>
                  <a:pt x="9660463" y="3225800"/>
                </a:cubicBezTo>
                <a:cubicBezTo>
                  <a:pt x="9660463" y="3225800"/>
                  <a:pt x="4651729" y="3123161"/>
                  <a:pt x="2799059" y="3148627"/>
                </a:cubicBezTo>
                <a:cubicBezTo>
                  <a:pt x="2288710" y="3155573"/>
                  <a:pt x="758842" y="3225800"/>
                  <a:pt x="758842" y="3225800"/>
                </a:cubicBezTo>
                <a:cubicBezTo>
                  <a:pt x="383354" y="3225800"/>
                  <a:pt x="78639" y="2926757"/>
                  <a:pt x="78639" y="2558260"/>
                </a:cubicBezTo>
                <a:cubicBezTo>
                  <a:pt x="78639" y="2558260"/>
                  <a:pt x="396" y="1908084"/>
                  <a:pt x="2" y="1690072"/>
                </a:cubicBezTo>
                <a:cubicBezTo>
                  <a:pt x="-72" y="1649195"/>
                  <a:pt x="2647" y="1591768"/>
                  <a:pt x="7113" y="1525434"/>
                </a:cubicBezTo>
                <a:lnTo>
                  <a:pt x="7283" y="1523100"/>
                </a:lnTo>
                <a:lnTo>
                  <a:pt x="78252" y="1441229"/>
                </a:lnTo>
                <a:cubicBezTo>
                  <a:pt x="102090" y="1410400"/>
                  <a:pt x="124452" y="1377949"/>
                  <a:pt x="145390" y="1343828"/>
                </a:cubicBezTo>
                <a:cubicBezTo>
                  <a:pt x="237099" y="1194104"/>
                  <a:pt x="287551" y="1036718"/>
                  <a:pt x="335664" y="884751"/>
                </a:cubicBezTo>
                <a:lnTo>
                  <a:pt x="368622" y="788951"/>
                </a:lnTo>
                <a:lnTo>
                  <a:pt x="368622" y="788950"/>
                </a:lnTo>
                <a:lnTo>
                  <a:pt x="411445" y="664480"/>
                </a:lnTo>
                <a:cubicBezTo>
                  <a:pt x="439403" y="594279"/>
                  <a:pt x="471771" y="527761"/>
                  <a:pt x="513693" y="466307"/>
                </a:cubicBezTo>
                <a:cubicBezTo>
                  <a:pt x="667891" y="240771"/>
                  <a:pt x="931186" y="241264"/>
                  <a:pt x="1332220" y="307013"/>
                </a:cubicBezTo>
                <a:lnTo>
                  <a:pt x="1375608" y="314638"/>
                </a:lnTo>
                <a:lnTo>
                  <a:pt x="1375239" y="316805"/>
                </a:lnTo>
                <a:lnTo>
                  <a:pt x="1499910" y="338717"/>
                </a:lnTo>
                <a:cubicBezTo>
                  <a:pt x="1675067" y="370625"/>
                  <a:pt x="1856099" y="404460"/>
                  <a:pt x="2022609" y="408451"/>
                </a:cubicBezTo>
                <a:cubicBezTo>
                  <a:pt x="2360363" y="416966"/>
                  <a:pt x="2655212" y="313913"/>
                  <a:pt x="2850538" y="121404"/>
                </a:cubicBezTo>
                <a:lnTo>
                  <a:pt x="2914534" y="48763"/>
                </a:lnTo>
                <a:lnTo>
                  <a:pt x="3330762" y="36627"/>
                </a:lnTo>
                <a:cubicBezTo>
                  <a:pt x="4077261" y="16279"/>
                  <a:pt x="4850286" y="0"/>
                  <a:pt x="5412929" y="0"/>
                </a:cubicBezTo>
                <a:close/>
              </a:path>
            </a:pathLst>
          </a:custGeom>
          <a:blipFill>
            <a:blip r:embed="rId2">
              <a:alphaModFix amt="85000"/>
            </a:blip>
            <a:srcRect/>
            <a:stretch>
              <a:fillRect t="-52745" b="-48807"/>
            </a:stretch>
          </a:blipFill>
        </p:spPr>
        <p:txBody>
          <a:bodyPr wrap="square">
            <a:noAutofit/>
          </a:bodyPr>
          <a:lstStyle>
            <a:lvl1pPr marL="0" indent="0">
              <a:buNone/>
              <a:defRPr/>
            </a:lvl1pPr>
          </a:lstStyle>
          <a:p>
            <a:r>
              <a:rPr lang="en-US" dirty="0"/>
              <a:t>   </a:t>
            </a:r>
          </a:p>
        </p:txBody>
      </p:sp>
      <p:sp>
        <p:nvSpPr>
          <p:cNvPr id="32" name="Freeform: Shape 31">
            <a:extLst>
              <a:ext uri="{FF2B5EF4-FFF2-40B4-BE49-F238E27FC236}">
                <a16:creationId xmlns:a16="http://schemas.microsoft.com/office/drawing/2014/main" id="{13D4329E-1AB0-C209-A475-20E2DDB111DA}"/>
              </a:ext>
            </a:extLst>
          </p:cNvPr>
          <p:cNvSpPr/>
          <p:nvPr/>
        </p:nvSpPr>
        <p:spPr>
          <a:xfrm rot="13532428" flipH="1">
            <a:off x="9248506" y="-206857"/>
            <a:ext cx="569715" cy="543106"/>
          </a:xfrm>
          <a:custGeom>
            <a:avLst/>
            <a:gdLst>
              <a:gd name="csX0" fmla="*/ 0 w 569715"/>
              <a:gd name="csY0" fmla="*/ 99909 h 543106"/>
              <a:gd name="csX1" fmla="*/ 434914 w 569715"/>
              <a:gd name="csY1" fmla="*/ 543106 h 543106"/>
              <a:gd name="csX2" fmla="*/ 457954 w 569715"/>
              <a:gd name="csY2" fmla="*/ 539784 h 543106"/>
              <a:gd name="csX3" fmla="*/ 544251 w 569715"/>
              <a:gd name="csY3" fmla="*/ 538585 h 543106"/>
              <a:gd name="csX4" fmla="*/ 569715 w 569715"/>
              <a:gd name="csY4" fmla="*/ 541921 h 543106"/>
              <a:gd name="csX5" fmla="*/ 569715 w 569715"/>
              <a:gd name="csY5" fmla="*/ 0 h 543106"/>
              <a:gd name="csX6" fmla="*/ 418100 w 569715"/>
              <a:gd name="csY6" fmla="*/ 1272 h 543106"/>
              <a:gd name="csX7" fmla="*/ 100821 w 569715"/>
              <a:gd name="csY7" fmla="*/ 61794 h 5431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569715" h="543106">
                <a:moveTo>
                  <a:pt x="0" y="99909"/>
                </a:moveTo>
                <a:lnTo>
                  <a:pt x="434914" y="543106"/>
                </a:lnTo>
                <a:lnTo>
                  <a:pt x="457954" y="539784"/>
                </a:lnTo>
                <a:cubicBezTo>
                  <a:pt x="488412" y="537452"/>
                  <a:pt x="517040" y="537069"/>
                  <a:pt x="544251" y="538585"/>
                </a:cubicBezTo>
                <a:lnTo>
                  <a:pt x="569715" y="541921"/>
                </a:lnTo>
                <a:lnTo>
                  <a:pt x="569715" y="0"/>
                </a:lnTo>
                <a:lnTo>
                  <a:pt x="418100" y="1272"/>
                </a:lnTo>
                <a:cubicBezTo>
                  <a:pt x="308672" y="9501"/>
                  <a:pt x="202542" y="29899"/>
                  <a:pt x="100821" y="61794"/>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6E74E4E0-D379-8F81-2116-1A4135D005FB}"/>
              </a:ext>
            </a:extLst>
          </p:cNvPr>
          <p:cNvSpPr/>
          <p:nvPr/>
        </p:nvSpPr>
        <p:spPr>
          <a:xfrm rot="15879411" flipH="1">
            <a:off x="10967709" y="1949443"/>
            <a:ext cx="1569696" cy="837961"/>
          </a:xfrm>
          <a:custGeom>
            <a:avLst/>
            <a:gdLst>
              <a:gd name="csX0" fmla="*/ 0 w 1569696"/>
              <a:gd name="csY0" fmla="*/ 541207 h 837961"/>
              <a:gd name="csX1" fmla="*/ 133567 w 1569696"/>
              <a:gd name="csY1" fmla="*/ 540140 h 837961"/>
              <a:gd name="csX2" fmla="*/ 576680 w 1569696"/>
              <a:gd name="csY2" fmla="*/ 553513 h 837961"/>
              <a:gd name="csX3" fmla="*/ 1005705 w 1569696"/>
              <a:gd name="csY3" fmla="*/ 791940 h 837961"/>
              <a:gd name="csX4" fmla="*/ 1024126 w 1569696"/>
              <a:gd name="csY4" fmla="*/ 837961 h 837961"/>
              <a:gd name="csX5" fmla="*/ 1569696 w 1569696"/>
              <a:gd name="csY5" fmla="*/ 786936 h 837961"/>
              <a:gd name="csX6" fmla="*/ 1558357 w 1569696"/>
              <a:gd name="csY6" fmla="*/ 732581 h 837961"/>
              <a:gd name="csX7" fmla="*/ 1483224 w 1569696"/>
              <a:gd name="csY7" fmla="*/ 541822 h 837961"/>
              <a:gd name="csX8" fmla="*/ 653571 w 1569696"/>
              <a:gd name="csY8" fmla="*/ 20297 h 837961"/>
              <a:gd name="csX9" fmla="*/ 126581 w 1569696"/>
              <a:gd name="csY9" fmla="*/ 1362 h 837961"/>
              <a:gd name="csX10" fmla="*/ 1 w 1569696"/>
              <a:gd name="csY10" fmla="*/ 2050 h 837961"/>
              <a:gd name="csX11" fmla="*/ 0 w 1569696"/>
              <a:gd name="csY11" fmla="*/ 541207 h 83796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569696" h="837961">
                <a:moveTo>
                  <a:pt x="0" y="541207"/>
                </a:moveTo>
                <a:lnTo>
                  <a:pt x="133567" y="540140"/>
                </a:lnTo>
                <a:cubicBezTo>
                  <a:pt x="298398" y="537662"/>
                  <a:pt x="453772" y="535696"/>
                  <a:pt x="576680" y="553513"/>
                </a:cubicBezTo>
                <a:cubicBezTo>
                  <a:pt x="782231" y="583146"/>
                  <a:pt x="942937" y="672444"/>
                  <a:pt x="1005705" y="791940"/>
                </a:cubicBezTo>
                <a:lnTo>
                  <a:pt x="1024126" y="837961"/>
                </a:lnTo>
                <a:lnTo>
                  <a:pt x="1569696" y="786936"/>
                </a:lnTo>
                <a:lnTo>
                  <a:pt x="1558357" y="732581"/>
                </a:lnTo>
                <a:cubicBezTo>
                  <a:pt x="1540924" y="667821"/>
                  <a:pt x="1515880" y="604199"/>
                  <a:pt x="1483224" y="541822"/>
                </a:cubicBezTo>
                <a:cubicBezTo>
                  <a:pt x="1338216" y="264868"/>
                  <a:pt x="1035737" y="75455"/>
                  <a:pt x="653571" y="20297"/>
                </a:cubicBezTo>
                <a:cubicBezTo>
                  <a:pt x="488750" y="-3700"/>
                  <a:pt x="304608" y="-712"/>
                  <a:pt x="126581" y="1362"/>
                </a:cubicBezTo>
                <a:lnTo>
                  <a:pt x="1" y="2050"/>
                </a:lnTo>
                <a:lnTo>
                  <a:pt x="0" y="541207"/>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06EC6447-6221-B485-AD9C-2FB83A6333B7}"/>
              </a:ext>
            </a:extLst>
          </p:cNvPr>
          <p:cNvSpPr/>
          <p:nvPr/>
        </p:nvSpPr>
        <p:spPr>
          <a:xfrm rot="15879411" flipH="1">
            <a:off x="9821875" y="-227656"/>
            <a:ext cx="1665084" cy="2148669"/>
          </a:xfrm>
          <a:custGeom>
            <a:avLst/>
            <a:gdLst>
              <a:gd name="csX0" fmla="*/ 341896 w 1665084"/>
              <a:gd name="csY0" fmla="*/ 0 h 2148669"/>
              <a:gd name="csX1" fmla="*/ 349805 w 1665084"/>
              <a:gd name="csY1" fmla="*/ 6322 h 2148669"/>
              <a:gd name="csX2" fmla="*/ 612422 w 1665084"/>
              <a:gd name="csY2" fmla="*/ 388163 h 2148669"/>
              <a:gd name="csX3" fmla="*/ 722991 w 1665084"/>
              <a:gd name="csY3" fmla="*/ 872653 h 2148669"/>
              <a:gd name="csX4" fmla="*/ 828306 w 1665084"/>
              <a:gd name="csY4" fmla="*/ 1315031 h 2148669"/>
              <a:gd name="csX5" fmla="*/ 1608513 w 1665084"/>
              <a:gd name="csY5" fmla="*/ 1609375 h 2148669"/>
              <a:gd name="csX6" fmla="*/ 1665084 w 1665084"/>
              <a:gd name="csY6" fmla="*/ 1609068 h 2148669"/>
              <a:gd name="csX7" fmla="*/ 1665084 w 1665084"/>
              <a:gd name="csY7" fmla="*/ 2148225 h 2148669"/>
              <a:gd name="csX8" fmla="*/ 1609449 w 1665084"/>
              <a:gd name="csY8" fmla="*/ 2148669 h 2148669"/>
              <a:gd name="csX9" fmla="*/ 1023644 w 1665084"/>
              <a:gd name="csY9" fmla="*/ 2089736 h 2148669"/>
              <a:gd name="csX10" fmla="*/ 338579 w 1665084"/>
              <a:gd name="csY10" fmla="*/ 1540519 h 2148669"/>
              <a:gd name="csX11" fmla="*/ 188894 w 1665084"/>
              <a:gd name="csY11" fmla="*/ 948505 h 2148669"/>
              <a:gd name="csX12" fmla="*/ 36276 w 1665084"/>
              <a:gd name="csY12" fmla="*/ 458792 h 2148669"/>
              <a:gd name="csX13" fmla="*/ 0 w 1665084"/>
              <a:gd name="csY13" fmla="*/ 420458 h 2148669"/>
              <a:gd name="csX14" fmla="*/ 341896 w 1665084"/>
              <a:gd name="csY14" fmla="*/ 0 h 21486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665084" h="2148669">
                <a:moveTo>
                  <a:pt x="341896" y="0"/>
                </a:moveTo>
                <a:lnTo>
                  <a:pt x="349805" y="6322"/>
                </a:lnTo>
                <a:cubicBezTo>
                  <a:pt x="466139" y="113485"/>
                  <a:pt x="552751" y="239565"/>
                  <a:pt x="612422" y="388163"/>
                </a:cubicBezTo>
                <a:cubicBezTo>
                  <a:pt x="677716" y="551150"/>
                  <a:pt x="701052" y="714768"/>
                  <a:pt x="722991" y="872653"/>
                </a:cubicBezTo>
                <a:cubicBezTo>
                  <a:pt x="745297" y="1031012"/>
                  <a:pt x="766269" y="1179801"/>
                  <a:pt x="828306" y="1315031"/>
                </a:cubicBezTo>
                <a:cubicBezTo>
                  <a:pt x="942486" y="1563239"/>
                  <a:pt x="1202133" y="1606919"/>
                  <a:pt x="1608513" y="1609375"/>
                </a:cubicBezTo>
                <a:lnTo>
                  <a:pt x="1665084" y="1609068"/>
                </a:lnTo>
                <a:lnTo>
                  <a:pt x="1665084" y="2148225"/>
                </a:lnTo>
                <a:lnTo>
                  <a:pt x="1609449" y="2148669"/>
                </a:lnTo>
                <a:cubicBezTo>
                  <a:pt x="1415929" y="2148116"/>
                  <a:pt x="1212257" y="2138151"/>
                  <a:pt x="1023644" y="2089736"/>
                </a:cubicBezTo>
                <a:cubicBezTo>
                  <a:pt x="698530" y="2006401"/>
                  <a:pt x="468079" y="1821922"/>
                  <a:pt x="338579" y="1540519"/>
                </a:cubicBezTo>
                <a:cubicBezTo>
                  <a:pt x="243435" y="1333991"/>
                  <a:pt x="214374" y="1128631"/>
                  <a:pt x="188894" y="948505"/>
                </a:cubicBezTo>
                <a:cubicBezTo>
                  <a:pt x="157239" y="724334"/>
                  <a:pt x="131758" y="577133"/>
                  <a:pt x="36276" y="458792"/>
                </a:cubicBezTo>
                <a:lnTo>
                  <a:pt x="0" y="420458"/>
                </a:lnTo>
                <a:lnTo>
                  <a:pt x="341896"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58A88412-0B5C-A7B5-AB57-2204F1B9512A}"/>
              </a:ext>
            </a:extLst>
          </p:cNvPr>
          <p:cNvSpPr/>
          <p:nvPr userDrawn="1"/>
        </p:nvSpPr>
        <p:spPr>
          <a:xfrm>
            <a:off x="1987884" y="-12700"/>
            <a:ext cx="1734332" cy="832050"/>
          </a:xfrm>
          <a:custGeom>
            <a:avLst/>
            <a:gdLst>
              <a:gd name="csX0" fmla="*/ 1187163 w 1734332"/>
              <a:gd name="csY0" fmla="*/ 0 h 832050"/>
              <a:gd name="csX1" fmla="*/ 1734332 w 1734332"/>
              <a:gd name="csY1" fmla="*/ 0 h 832050"/>
              <a:gd name="csX2" fmla="*/ 1721011 w 1734332"/>
              <a:gd name="csY2" fmla="*/ 91299 h 832050"/>
              <a:gd name="csX3" fmla="*/ 1552752 w 1734332"/>
              <a:gd name="csY3" fmla="*/ 456599 h 832050"/>
              <a:gd name="csX4" fmla="*/ 647370 w 1734332"/>
              <a:gd name="csY4" fmla="*/ 831562 h 832050"/>
              <a:gd name="csX5" fmla="*/ 124671 w 1734332"/>
              <a:gd name="csY5" fmla="*/ 761828 h 832050"/>
              <a:gd name="csX6" fmla="*/ 0 w 1734332"/>
              <a:gd name="csY6" fmla="*/ 739916 h 832050"/>
              <a:gd name="csX7" fmla="*/ 90442 w 1734332"/>
              <a:gd name="csY7" fmla="*/ 208399 h 832050"/>
              <a:gd name="csX8" fmla="*/ 221937 w 1734332"/>
              <a:gd name="csY8" fmla="*/ 231857 h 832050"/>
              <a:gd name="csX9" fmla="*/ 661014 w 1734332"/>
              <a:gd name="csY9" fmla="*/ 293004 h 832050"/>
              <a:gd name="csX10" fmla="*/ 1123956 w 1734332"/>
              <a:gd name="csY10" fmla="*/ 129923 h 832050"/>
              <a:gd name="csX11" fmla="*/ 1169850 w 1734332"/>
              <a:gd name="csY11" fmla="*/ 54946 h 832050"/>
              <a:gd name="csX12" fmla="*/ 1187163 w 1734332"/>
              <a:gd name="csY12" fmla="*/ 0 h 83205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734332" h="832050">
                <a:moveTo>
                  <a:pt x="1187163" y="0"/>
                </a:moveTo>
                <a:lnTo>
                  <a:pt x="1734332" y="0"/>
                </a:lnTo>
                <a:lnTo>
                  <a:pt x="1721011" y="91299"/>
                </a:lnTo>
                <a:cubicBezTo>
                  <a:pt x="1694199" y="222522"/>
                  <a:pt x="1638066" y="344570"/>
                  <a:pt x="1552752" y="456599"/>
                </a:cubicBezTo>
                <a:cubicBezTo>
                  <a:pt x="1363340" y="705304"/>
                  <a:pt x="1033374" y="841293"/>
                  <a:pt x="647370" y="831562"/>
                </a:cubicBezTo>
                <a:cubicBezTo>
                  <a:pt x="480860" y="827571"/>
                  <a:pt x="299828" y="793736"/>
                  <a:pt x="124671" y="761828"/>
                </a:cubicBezTo>
                <a:lnTo>
                  <a:pt x="0" y="739916"/>
                </a:lnTo>
                <a:lnTo>
                  <a:pt x="90442" y="208399"/>
                </a:lnTo>
                <a:lnTo>
                  <a:pt x="221937" y="231857"/>
                </a:lnTo>
                <a:cubicBezTo>
                  <a:pt x="384017" y="261949"/>
                  <a:pt x="536859" y="289951"/>
                  <a:pt x="661014" y="293004"/>
                </a:cubicBezTo>
                <a:cubicBezTo>
                  <a:pt x="868624" y="298271"/>
                  <a:pt x="1042032" y="237197"/>
                  <a:pt x="1123956" y="129923"/>
                </a:cubicBezTo>
                <a:cubicBezTo>
                  <a:pt x="1142757" y="105467"/>
                  <a:pt x="1158019" y="80652"/>
                  <a:pt x="1169850" y="54946"/>
                </a:cubicBezTo>
                <a:lnTo>
                  <a:pt x="1187163"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A5598214-8219-59E8-0E7B-49B30D3D03DB}"/>
              </a:ext>
            </a:extLst>
          </p:cNvPr>
          <p:cNvSpPr/>
          <p:nvPr userDrawn="1"/>
        </p:nvSpPr>
        <p:spPr>
          <a:xfrm>
            <a:off x="159708" y="1632372"/>
            <a:ext cx="41382" cy="73265"/>
          </a:xfrm>
          <a:custGeom>
            <a:avLst/>
            <a:gdLst>
              <a:gd name="csX0" fmla="*/ 0 w 41382"/>
              <a:gd name="csY0" fmla="*/ 0 h 73265"/>
              <a:gd name="csX1" fmla="*/ 41382 w 41382"/>
              <a:gd name="csY1" fmla="*/ 73265 h 73265"/>
              <a:gd name="csX2" fmla="*/ 0 w 41382"/>
              <a:gd name="csY2" fmla="*/ 0 h 73265"/>
              <a:gd name="csX3" fmla="*/ 0 w 41382"/>
              <a:gd name="csY3" fmla="*/ 0 h 73265"/>
            </a:gdLst>
            <a:ahLst/>
            <a:cxnLst>
              <a:cxn ang="0">
                <a:pos x="csX0" y="csY0"/>
              </a:cxn>
              <a:cxn ang="0">
                <a:pos x="csX1" y="csY1"/>
              </a:cxn>
              <a:cxn ang="0">
                <a:pos x="csX2" y="csY2"/>
              </a:cxn>
              <a:cxn ang="0">
                <a:pos x="csX3" y="csY3"/>
              </a:cxn>
            </a:cxnLst>
            <a:rect l="l" t="t" r="r" b="b"/>
            <a:pathLst>
              <a:path w="41382" h="73265">
                <a:moveTo>
                  <a:pt x="0" y="0"/>
                </a:moveTo>
                <a:lnTo>
                  <a:pt x="41382" y="73265"/>
                </a:lnTo>
                <a:lnTo>
                  <a:pt x="0" y="0"/>
                </a:lnTo>
                <a:lnTo>
                  <a:pt x="0" y="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AD41D02B-B7FE-03A0-7B14-4F5F3805471F}"/>
              </a:ext>
            </a:extLst>
          </p:cNvPr>
          <p:cNvSpPr/>
          <p:nvPr userDrawn="1"/>
        </p:nvSpPr>
        <p:spPr>
          <a:xfrm rot="1885131">
            <a:off x="70103" y="970858"/>
            <a:ext cx="674551" cy="1420844"/>
          </a:xfrm>
          <a:custGeom>
            <a:avLst/>
            <a:gdLst>
              <a:gd name="csX0" fmla="*/ 23730 w 674551"/>
              <a:gd name="csY0" fmla="*/ 0 h 1420844"/>
              <a:gd name="csX1" fmla="*/ 575801 w 674551"/>
              <a:gd name="csY1" fmla="*/ 0 h 1420844"/>
              <a:gd name="csX2" fmla="*/ 597615 w 674551"/>
              <a:gd name="csY2" fmla="*/ 98935 h 1420844"/>
              <a:gd name="csX3" fmla="*/ 674551 w 674551"/>
              <a:gd name="csY3" fmla="*/ 589890 h 1420844"/>
              <a:gd name="csX4" fmla="*/ 572218 w 674551"/>
              <a:gd name="csY4" fmla="*/ 1041884 h 1420844"/>
              <a:gd name="csX5" fmla="*/ 567217 w 674551"/>
              <a:gd name="csY5" fmla="*/ 1050687 h 1420844"/>
              <a:gd name="csX6" fmla="*/ 567219 w 674551"/>
              <a:gd name="csY6" fmla="*/ 1050689 h 1420844"/>
              <a:gd name="csX7" fmla="*/ 492322 w 674551"/>
              <a:gd name="csY7" fmla="*/ 1182518 h 1420844"/>
              <a:gd name="csX8" fmla="*/ 395029 w 674551"/>
              <a:gd name="csY8" fmla="*/ 1313220 h 1420844"/>
              <a:gd name="csX9" fmla="*/ 293870 w 674551"/>
              <a:gd name="csY9" fmla="*/ 1420844 h 1420844"/>
              <a:gd name="csX10" fmla="*/ 0 w 674551"/>
              <a:gd name="csY10" fmla="*/ 939764 h 1420844"/>
              <a:gd name="csX11" fmla="*/ 41280 w 674551"/>
              <a:gd name="csY11" fmla="*/ 885627 h 1420844"/>
              <a:gd name="csX12" fmla="*/ 84325 w 674551"/>
              <a:gd name="csY12" fmla="*/ 810822 h 1420844"/>
              <a:gd name="csX13" fmla="*/ 93803 w 674551"/>
              <a:gd name="csY13" fmla="*/ 786954 h 1420844"/>
              <a:gd name="csX14" fmla="*/ 93802 w 674551"/>
              <a:gd name="csY14" fmla="*/ 786954 h 1420844"/>
              <a:gd name="csX15" fmla="*/ 113279 w 674551"/>
              <a:gd name="csY15" fmla="*/ 737902 h 1420844"/>
              <a:gd name="csX16" fmla="*/ 73459 w 674551"/>
              <a:gd name="csY16" fmla="*/ 226506 h 1420844"/>
              <a:gd name="csX17" fmla="*/ 41037 w 674551"/>
              <a:gd name="csY17" fmla="*/ 89299 h 1420844"/>
              <a:gd name="csX18" fmla="*/ 23730 w 674551"/>
              <a:gd name="csY18" fmla="*/ 0 h 142084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674551" h="1420844">
                <a:moveTo>
                  <a:pt x="23730" y="0"/>
                </a:moveTo>
                <a:lnTo>
                  <a:pt x="575801" y="0"/>
                </a:lnTo>
                <a:lnTo>
                  <a:pt x="597615" y="98935"/>
                </a:lnTo>
                <a:cubicBezTo>
                  <a:pt x="635775" y="253701"/>
                  <a:pt x="674764" y="414311"/>
                  <a:pt x="674551" y="589890"/>
                </a:cubicBezTo>
                <a:cubicBezTo>
                  <a:pt x="674225" y="750021"/>
                  <a:pt x="640530" y="899227"/>
                  <a:pt x="572218" y="1041884"/>
                </a:cubicBezTo>
                <a:lnTo>
                  <a:pt x="567217" y="1050687"/>
                </a:lnTo>
                <a:lnTo>
                  <a:pt x="567219" y="1050689"/>
                </a:lnTo>
                <a:lnTo>
                  <a:pt x="492322" y="1182518"/>
                </a:lnTo>
                <a:cubicBezTo>
                  <a:pt x="462101" y="1228313"/>
                  <a:pt x="429622" y="1271908"/>
                  <a:pt x="395029" y="1313220"/>
                </a:cubicBezTo>
                <a:lnTo>
                  <a:pt x="293870" y="1420844"/>
                </a:lnTo>
                <a:lnTo>
                  <a:pt x="0" y="939764"/>
                </a:lnTo>
                <a:lnTo>
                  <a:pt x="41280" y="885627"/>
                </a:lnTo>
                <a:cubicBezTo>
                  <a:pt x="58139" y="860155"/>
                  <a:pt x="72406" y="835332"/>
                  <a:pt x="84325" y="810822"/>
                </a:cubicBezTo>
                <a:lnTo>
                  <a:pt x="93803" y="786954"/>
                </a:lnTo>
                <a:lnTo>
                  <a:pt x="93802" y="786954"/>
                </a:lnTo>
                <a:lnTo>
                  <a:pt x="113279" y="737902"/>
                </a:lnTo>
                <a:cubicBezTo>
                  <a:pt x="158082" y="592595"/>
                  <a:pt x="127172" y="446437"/>
                  <a:pt x="73459" y="226506"/>
                </a:cubicBezTo>
                <a:cubicBezTo>
                  <a:pt x="62679" y="182322"/>
                  <a:pt x="51523" y="136591"/>
                  <a:pt x="41037" y="89299"/>
                </a:cubicBezTo>
                <a:lnTo>
                  <a:pt x="2373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A3A0ACDB-F1A2-CC53-264B-E70D73FA4D96}"/>
              </a:ext>
            </a:extLst>
          </p:cNvPr>
          <p:cNvSpPr/>
          <p:nvPr userDrawn="1"/>
        </p:nvSpPr>
        <p:spPr>
          <a:xfrm rot="1885131">
            <a:off x="767832" y="-120246"/>
            <a:ext cx="1208332" cy="1435012"/>
          </a:xfrm>
          <a:custGeom>
            <a:avLst/>
            <a:gdLst>
              <a:gd name="csX0" fmla="*/ 557073 w 1208332"/>
              <a:gd name="csY0" fmla="*/ 211339 h 1435012"/>
              <a:gd name="csX1" fmla="*/ 956603 w 1208332"/>
              <a:gd name="csY1" fmla="*/ 20214 h 1435012"/>
              <a:gd name="csX2" fmla="*/ 1008439 w 1208332"/>
              <a:gd name="csY2" fmla="*/ 0 h 1435012"/>
              <a:gd name="csX3" fmla="*/ 1208332 w 1208332"/>
              <a:gd name="csY3" fmla="*/ 500732 h 1435012"/>
              <a:gd name="csX4" fmla="*/ 1155679 w 1208332"/>
              <a:gd name="csY4" fmla="*/ 521421 h 1435012"/>
              <a:gd name="csX5" fmla="*/ 540204 w 1208332"/>
              <a:gd name="csY5" fmla="*/ 1084050 h 1435012"/>
              <a:gd name="csX6" fmla="*/ 556253 w 1208332"/>
              <a:gd name="csY6" fmla="*/ 1306467 h 1435012"/>
              <a:gd name="csX7" fmla="*/ 584594 w 1208332"/>
              <a:gd name="csY7" fmla="*/ 1435012 h 1435012"/>
              <a:gd name="csX8" fmla="*/ 32523 w 1208332"/>
              <a:gd name="csY8" fmla="*/ 1435012 h 1435012"/>
              <a:gd name="csX9" fmla="*/ 21424 w 1208332"/>
              <a:gd name="csY9" fmla="*/ 1377740 h 1435012"/>
              <a:gd name="csX10" fmla="*/ 1778 w 1208332"/>
              <a:gd name="csY10" fmla="*/ 1056200 h 1435012"/>
              <a:gd name="csX11" fmla="*/ 434397 w 1208332"/>
              <a:gd name="csY11" fmla="*/ 292135 h 1435012"/>
              <a:gd name="csX12" fmla="*/ 557073 w 1208332"/>
              <a:gd name="csY12" fmla="*/ 211339 h 14350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208332" h="1435012">
                <a:moveTo>
                  <a:pt x="557073" y="211339"/>
                </a:moveTo>
                <a:cubicBezTo>
                  <a:pt x="683978" y="135641"/>
                  <a:pt x="821961" y="74411"/>
                  <a:pt x="956603" y="20214"/>
                </a:cubicBezTo>
                <a:lnTo>
                  <a:pt x="1008439" y="0"/>
                </a:lnTo>
                <a:lnTo>
                  <a:pt x="1208332" y="500732"/>
                </a:lnTo>
                <a:lnTo>
                  <a:pt x="1155679" y="521421"/>
                </a:lnTo>
                <a:cubicBezTo>
                  <a:pt x="779171" y="674368"/>
                  <a:pt x="554223" y="811200"/>
                  <a:pt x="540204" y="1084050"/>
                </a:cubicBezTo>
                <a:cubicBezTo>
                  <a:pt x="536464" y="1158347"/>
                  <a:pt x="543516" y="1231985"/>
                  <a:pt x="556253" y="1306467"/>
                </a:cubicBezTo>
                <a:lnTo>
                  <a:pt x="584594" y="1435012"/>
                </a:lnTo>
                <a:lnTo>
                  <a:pt x="32523" y="1435012"/>
                </a:lnTo>
                <a:lnTo>
                  <a:pt x="21424" y="1377740"/>
                </a:lnTo>
                <a:cubicBezTo>
                  <a:pt x="5221" y="1276888"/>
                  <a:pt x="-4118" y="1169742"/>
                  <a:pt x="1778" y="1056200"/>
                </a:cubicBezTo>
                <a:cubicBezTo>
                  <a:pt x="17719" y="746839"/>
                  <a:pt x="163350" y="490068"/>
                  <a:pt x="434397" y="292135"/>
                </a:cubicBezTo>
                <a:cubicBezTo>
                  <a:pt x="473702" y="263411"/>
                  <a:pt x="514773" y="236572"/>
                  <a:pt x="557073" y="211339"/>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14914555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883611" y="634999"/>
            <a:ext cx="4674353" cy="3969791"/>
          </a:xfrm>
        </p:spPr>
        <p:txBody>
          <a:bodyPr vert="horz" lIns="91440" tIns="45720" rIns="91440" bIns="45720" rtlCol="0" anchor="b">
            <a:normAutofit/>
          </a:bodyPr>
          <a:lstStyle>
            <a:lvl1pPr>
              <a:defRPr lang="en-US" sz="4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83611" y="4870174"/>
            <a:ext cx="4674353" cy="1033669"/>
          </a:xfrm>
        </p:spPr>
        <p:txBody>
          <a:bodyPr vert="horz" lIns="91440" tIns="45720" rIns="91440" bIns="45720" rtlCol="0" anchor="t">
            <a:normAutofit/>
          </a:bodyPr>
          <a:lstStyle>
            <a:lvl1pPr marL="0" indent="0">
              <a:buNone/>
              <a:defRPr lang="en-US" sz="2000" dirty="0"/>
            </a:lvl1pPr>
          </a:lstStyle>
          <a:p>
            <a:pPr lvl="0"/>
            <a:r>
              <a:rPr lang="en-US"/>
              <a:t>Click to edit Master subtitle style</a:t>
            </a:r>
          </a:p>
        </p:txBody>
      </p:sp>
      <p:sp>
        <p:nvSpPr>
          <p:cNvPr id="77" name="Picture Placeholder 76">
            <a:extLst>
              <a:ext uri="{FF2B5EF4-FFF2-40B4-BE49-F238E27FC236}">
                <a16:creationId xmlns:a16="http://schemas.microsoft.com/office/drawing/2014/main" id="{FFAEFF1E-F078-9479-9032-9347475195FF}"/>
              </a:ext>
            </a:extLst>
          </p:cNvPr>
          <p:cNvSpPr>
            <a:spLocks noGrp="1"/>
          </p:cNvSpPr>
          <p:nvPr>
            <p:ph type="pic" sz="quarter" idx="13" hasCustomPrompt="1"/>
          </p:nvPr>
        </p:nvSpPr>
        <p:spPr>
          <a:xfrm>
            <a:off x="1145131" y="698855"/>
            <a:ext cx="4930986" cy="5460290"/>
          </a:xfrm>
          <a:custGeom>
            <a:avLst/>
            <a:gdLst>
              <a:gd name="csX0" fmla="*/ 2711634 w 4930986"/>
              <a:gd name="csY0" fmla="*/ 0 h 5460290"/>
              <a:gd name="csX1" fmla="*/ 3776803 w 4930986"/>
              <a:gd name="csY1" fmla="*/ 384050 h 5460290"/>
              <a:gd name="csX2" fmla="*/ 4439931 w 4930986"/>
              <a:gd name="csY2" fmla="*/ 1054985 h 5460290"/>
              <a:gd name="csX3" fmla="*/ 4918210 w 4930986"/>
              <a:gd name="csY3" fmla="*/ 2304306 h 5460290"/>
              <a:gd name="csX4" fmla="*/ 4576245 w 4930986"/>
              <a:gd name="csY4" fmla="*/ 4134334 h 5460290"/>
              <a:gd name="csX5" fmla="*/ 3416354 w 4930986"/>
              <a:gd name="csY5" fmla="*/ 5309623 h 5460290"/>
              <a:gd name="csX6" fmla="*/ 2316533 w 4930986"/>
              <a:gd name="csY6" fmla="*/ 5411420 h 5460290"/>
              <a:gd name="csX7" fmla="*/ 359499 w 4930986"/>
              <a:gd name="csY7" fmla="*/ 4414276 h 5460290"/>
              <a:gd name="csX8" fmla="*/ 352264 w 4930986"/>
              <a:gd name="csY8" fmla="*/ 4405447 h 5460290"/>
              <a:gd name="csX9" fmla="*/ 382232 w 4930986"/>
              <a:gd name="csY9" fmla="*/ 4328681 h 5460290"/>
              <a:gd name="csX10" fmla="*/ 446199 w 4930986"/>
              <a:gd name="csY10" fmla="*/ 3704385 h 5460290"/>
              <a:gd name="csX11" fmla="*/ 401144 w 4930986"/>
              <a:gd name="csY11" fmla="*/ 3431072 h 5460290"/>
              <a:gd name="csX12" fmla="*/ 391454 w 4930986"/>
              <a:gd name="csY12" fmla="*/ 3395456 h 5460290"/>
              <a:gd name="csX13" fmla="*/ 382856 w 4930986"/>
              <a:gd name="csY13" fmla="*/ 3396534 h 5460290"/>
              <a:gd name="csX14" fmla="*/ 382856 w 4930986"/>
              <a:gd name="csY14" fmla="*/ 3396533 h 5460290"/>
              <a:gd name="csX15" fmla="*/ 391452 w 4930986"/>
              <a:gd name="csY15" fmla="*/ 3395455 h 5460290"/>
              <a:gd name="csX16" fmla="*/ 363899 w 4930986"/>
              <a:gd name="csY16" fmla="*/ 3294178 h 5460290"/>
              <a:gd name="csX17" fmla="*/ 42435 w 4930986"/>
              <a:gd name="csY17" fmla="*/ 2640046 h 5460290"/>
              <a:gd name="csX18" fmla="*/ 0 w 4930986"/>
              <a:gd name="csY18" fmla="*/ 2585813 h 5460290"/>
              <a:gd name="csX19" fmla="*/ 20426 w 4930986"/>
              <a:gd name="csY19" fmla="*/ 2509636 h 5460290"/>
              <a:gd name="csX20" fmla="*/ 468095 w 4930986"/>
              <a:gd name="csY20" fmla="*/ 1693528 h 5460290"/>
              <a:gd name="csX21" fmla="*/ 565233 w 4930986"/>
              <a:gd name="csY21" fmla="*/ 1570954 h 5460290"/>
              <a:gd name="csX22" fmla="*/ 606850 w 4930986"/>
              <a:gd name="csY22" fmla="*/ 1573582 h 5460290"/>
              <a:gd name="csX23" fmla="*/ 697375 w 4930986"/>
              <a:gd name="csY23" fmla="*/ 1570594 h 5460290"/>
              <a:gd name="csX24" fmla="*/ 1330807 w 4930986"/>
              <a:gd name="csY24" fmla="*/ 1245001 h 5460290"/>
              <a:gd name="csX25" fmla="*/ 1547425 w 4930986"/>
              <a:gd name="csY25" fmla="*/ 611886 h 5460290"/>
              <a:gd name="csX26" fmla="*/ 1552216 w 4930986"/>
              <a:gd name="csY26" fmla="*/ 467533 h 5460290"/>
              <a:gd name="csX27" fmla="*/ 1686791 w 4930986"/>
              <a:gd name="csY27" fmla="*/ 363381 h 5460290"/>
              <a:gd name="csX28" fmla="*/ 2471339 w 4930986"/>
              <a:gd name="csY28" fmla="*/ 20821 h 5460290"/>
              <a:gd name="csX29" fmla="*/ 2711634 w 4930986"/>
              <a:gd name="csY29" fmla="*/ 0 h 546029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4930986" h="5460290">
                <a:moveTo>
                  <a:pt x="2711634" y="0"/>
                </a:moveTo>
                <a:cubicBezTo>
                  <a:pt x="3136778" y="9255"/>
                  <a:pt x="3492604" y="108738"/>
                  <a:pt x="3776803" y="384050"/>
                </a:cubicBezTo>
                <a:cubicBezTo>
                  <a:pt x="4003237" y="601525"/>
                  <a:pt x="4231976" y="818999"/>
                  <a:pt x="4439931" y="1054985"/>
                </a:cubicBezTo>
                <a:cubicBezTo>
                  <a:pt x="4751847" y="1408958"/>
                  <a:pt x="4878929" y="1839279"/>
                  <a:pt x="4918210" y="2304306"/>
                </a:cubicBezTo>
                <a:cubicBezTo>
                  <a:pt x="4973664" y="2947477"/>
                  <a:pt x="4846583" y="3555944"/>
                  <a:pt x="4576245" y="4134334"/>
                </a:cubicBezTo>
                <a:cubicBezTo>
                  <a:pt x="4331333" y="4661824"/>
                  <a:pt x="3920052" y="5034311"/>
                  <a:pt x="3416354" y="5309623"/>
                </a:cubicBezTo>
                <a:cubicBezTo>
                  <a:pt x="3067461" y="5499337"/>
                  <a:pt x="2693150" y="5480829"/>
                  <a:pt x="2316533" y="5411420"/>
                </a:cubicBezTo>
                <a:cubicBezTo>
                  <a:pt x="1565605" y="5274919"/>
                  <a:pt x="881682" y="5004235"/>
                  <a:pt x="359499" y="4414276"/>
                </a:cubicBezTo>
                <a:lnTo>
                  <a:pt x="352264" y="4405447"/>
                </a:lnTo>
                <a:lnTo>
                  <a:pt x="382232" y="4328681"/>
                </a:lnTo>
                <a:cubicBezTo>
                  <a:pt x="444664" y="4137972"/>
                  <a:pt x="466528" y="3928146"/>
                  <a:pt x="446199" y="3704385"/>
                </a:cubicBezTo>
                <a:cubicBezTo>
                  <a:pt x="437920" y="3613932"/>
                  <a:pt x="422769" y="3522464"/>
                  <a:pt x="401144" y="3431072"/>
                </a:cubicBezTo>
                <a:lnTo>
                  <a:pt x="391454" y="3395456"/>
                </a:lnTo>
                <a:lnTo>
                  <a:pt x="382856" y="3396534"/>
                </a:lnTo>
                <a:lnTo>
                  <a:pt x="382856" y="3396533"/>
                </a:lnTo>
                <a:lnTo>
                  <a:pt x="391452" y="3395455"/>
                </a:lnTo>
                <a:lnTo>
                  <a:pt x="363899" y="3294178"/>
                </a:lnTo>
                <a:cubicBezTo>
                  <a:pt x="293898" y="3066566"/>
                  <a:pt x="184675" y="2842839"/>
                  <a:pt x="42435" y="2640046"/>
                </a:cubicBezTo>
                <a:lnTo>
                  <a:pt x="0" y="2585813"/>
                </a:lnTo>
                <a:lnTo>
                  <a:pt x="20426" y="2509636"/>
                </a:lnTo>
                <a:cubicBezTo>
                  <a:pt x="114581" y="2219863"/>
                  <a:pt x="268233" y="1949178"/>
                  <a:pt x="468095" y="1693528"/>
                </a:cubicBezTo>
                <a:lnTo>
                  <a:pt x="565233" y="1570954"/>
                </a:lnTo>
                <a:lnTo>
                  <a:pt x="606850" y="1573582"/>
                </a:lnTo>
                <a:cubicBezTo>
                  <a:pt x="636302" y="1574029"/>
                  <a:pt x="666466" y="1573070"/>
                  <a:pt x="697375" y="1570594"/>
                </a:cubicBezTo>
                <a:cubicBezTo>
                  <a:pt x="964865" y="1548979"/>
                  <a:pt x="1183967" y="1436349"/>
                  <a:pt x="1330807" y="1245001"/>
                </a:cubicBezTo>
                <a:cubicBezTo>
                  <a:pt x="1464154" y="1070924"/>
                  <a:pt x="1526617" y="849140"/>
                  <a:pt x="1547425" y="611886"/>
                </a:cubicBezTo>
                <a:lnTo>
                  <a:pt x="1552216" y="467533"/>
                </a:lnTo>
                <a:lnTo>
                  <a:pt x="1686791" y="363381"/>
                </a:lnTo>
                <a:cubicBezTo>
                  <a:pt x="1917169" y="197230"/>
                  <a:pt x="2175300" y="72876"/>
                  <a:pt x="2471339" y="20821"/>
                </a:cubicBezTo>
                <a:cubicBezTo>
                  <a:pt x="2563763" y="6941"/>
                  <a:pt x="2656187" y="4627"/>
                  <a:pt x="2711634" y="0"/>
                </a:cubicBezTo>
                <a:close/>
              </a:path>
            </a:pathLst>
          </a:custGeom>
          <a:blipFill>
            <a:blip r:embed="rId2">
              <a:alphaModFix amt="85000"/>
            </a:blip>
            <a:srcRect/>
            <a:stretch>
              <a:fillRect l="-52885" t="-11212" r="-53801"/>
            </a:stretch>
          </a:blipFill>
        </p:spPr>
        <p:txBody>
          <a:bodyPr vert="horz" wrap="square" lIns="91440" tIns="45720" rIns="91440" bIns="45720" rtlCol="0">
            <a:noAutofit/>
          </a:bodyPr>
          <a:lstStyle>
            <a:lvl1pPr marL="0" indent="0">
              <a:buNone/>
              <a:defRPr lang="en-US" dirty="0"/>
            </a:lvl1pPr>
          </a:lstStyle>
          <a:p>
            <a:pPr lvl="0"/>
            <a:r>
              <a:rPr lang="en-US" dirty="0"/>
              <a:t>   </a:t>
            </a:r>
          </a:p>
        </p:txBody>
      </p:sp>
      <p:sp>
        <p:nvSpPr>
          <p:cNvPr id="53" name="Freeform: Shape 52">
            <a:extLst>
              <a:ext uri="{FF2B5EF4-FFF2-40B4-BE49-F238E27FC236}">
                <a16:creationId xmlns:a16="http://schemas.microsoft.com/office/drawing/2014/main" id="{AA57B820-F948-F25A-8B2C-74BBD32D007E}"/>
              </a:ext>
            </a:extLst>
          </p:cNvPr>
          <p:cNvSpPr/>
          <p:nvPr userDrawn="1"/>
        </p:nvSpPr>
        <p:spPr>
          <a:xfrm rot="15771306">
            <a:off x="-1545" y="1334516"/>
            <a:ext cx="11116" cy="6697"/>
          </a:xfrm>
          <a:custGeom>
            <a:avLst/>
            <a:gdLst>
              <a:gd name="csX0" fmla="*/ 11116 w 11116"/>
              <a:gd name="csY0" fmla="*/ 0 h 6697"/>
              <a:gd name="csX1" fmla="*/ 0 w 11116"/>
              <a:gd name="csY1" fmla="*/ 6697 h 6697"/>
              <a:gd name="csX2" fmla="*/ 0 w 11116"/>
              <a:gd name="csY2" fmla="*/ 6696 h 6697"/>
              <a:gd name="csX3" fmla="*/ 11115 w 11116"/>
              <a:gd name="csY3" fmla="*/ 0 h 6697"/>
              <a:gd name="csX4" fmla="*/ 11116 w 11116"/>
              <a:gd name="csY4" fmla="*/ 0 h 6697"/>
            </a:gdLst>
            <a:ahLst/>
            <a:cxnLst>
              <a:cxn ang="0">
                <a:pos x="csX0" y="csY0"/>
              </a:cxn>
              <a:cxn ang="0">
                <a:pos x="csX1" y="csY1"/>
              </a:cxn>
              <a:cxn ang="0">
                <a:pos x="csX2" y="csY2"/>
              </a:cxn>
              <a:cxn ang="0">
                <a:pos x="csX3" y="csY3"/>
              </a:cxn>
              <a:cxn ang="0">
                <a:pos x="csX4" y="csY4"/>
              </a:cxn>
            </a:cxnLst>
            <a:rect l="l" t="t" r="r" b="b"/>
            <a:pathLst>
              <a:path w="11116" h="6697">
                <a:moveTo>
                  <a:pt x="11116" y="0"/>
                </a:moveTo>
                <a:lnTo>
                  <a:pt x="0" y="6697"/>
                </a:lnTo>
                <a:lnTo>
                  <a:pt x="0" y="6696"/>
                </a:lnTo>
                <a:lnTo>
                  <a:pt x="11115" y="0"/>
                </a:lnTo>
                <a:lnTo>
                  <a:pt x="11116" y="0"/>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Shape 50">
            <a:extLst>
              <a:ext uri="{FF2B5EF4-FFF2-40B4-BE49-F238E27FC236}">
                <a16:creationId xmlns:a16="http://schemas.microsoft.com/office/drawing/2014/main" id="{366847B0-C814-AEE6-D71C-720C2698553E}"/>
              </a:ext>
            </a:extLst>
          </p:cNvPr>
          <p:cNvSpPr/>
          <p:nvPr userDrawn="1"/>
        </p:nvSpPr>
        <p:spPr>
          <a:xfrm rot="15771306">
            <a:off x="1276857" y="3865111"/>
            <a:ext cx="2" cy="523509"/>
          </a:xfrm>
          <a:custGeom>
            <a:avLst/>
            <a:gdLst>
              <a:gd name="csX0" fmla="*/ 2 w 2"/>
              <a:gd name="csY0" fmla="*/ 523509 h 523509"/>
              <a:gd name="csX1" fmla="*/ 1 w 2"/>
              <a:gd name="csY1" fmla="*/ 523509 h 523509"/>
              <a:gd name="csX2" fmla="*/ 0 w 2"/>
              <a:gd name="csY2" fmla="*/ 0 h 523509"/>
              <a:gd name="csX3" fmla="*/ 1 w 2"/>
              <a:gd name="csY3" fmla="*/ 0 h 523509"/>
              <a:gd name="csX4" fmla="*/ 2 w 2"/>
              <a:gd name="csY4" fmla="*/ 523509 h 523509"/>
            </a:gdLst>
            <a:ahLst/>
            <a:cxnLst>
              <a:cxn ang="0">
                <a:pos x="csX0" y="csY0"/>
              </a:cxn>
              <a:cxn ang="0">
                <a:pos x="csX1" y="csY1"/>
              </a:cxn>
              <a:cxn ang="0">
                <a:pos x="csX2" y="csY2"/>
              </a:cxn>
              <a:cxn ang="0">
                <a:pos x="csX3" y="csY3"/>
              </a:cxn>
              <a:cxn ang="0">
                <a:pos x="csX4" y="csY4"/>
              </a:cxn>
            </a:cxnLst>
            <a:rect l="l" t="t" r="r" b="b"/>
            <a:pathLst>
              <a:path w="2" h="523509">
                <a:moveTo>
                  <a:pt x="2" y="523509"/>
                </a:moveTo>
                <a:lnTo>
                  <a:pt x="1" y="523509"/>
                </a:lnTo>
                <a:lnTo>
                  <a:pt x="0" y="0"/>
                </a:lnTo>
                <a:lnTo>
                  <a:pt x="1" y="0"/>
                </a:lnTo>
                <a:lnTo>
                  <a:pt x="2" y="523509"/>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Shape 46">
            <a:extLst>
              <a:ext uri="{FF2B5EF4-FFF2-40B4-BE49-F238E27FC236}">
                <a16:creationId xmlns:a16="http://schemas.microsoft.com/office/drawing/2014/main" id="{9E8E0C68-0954-C308-75C5-F792CA92054A}"/>
              </a:ext>
            </a:extLst>
          </p:cNvPr>
          <p:cNvSpPr/>
          <p:nvPr userDrawn="1"/>
        </p:nvSpPr>
        <p:spPr>
          <a:xfrm rot="15771306">
            <a:off x="-374403" y="1002366"/>
            <a:ext cx="434811" cy="261948"/>
          </a:xfrm>
          <a:custGeom>
            <a:avLst/>
            <a:gdLst>
              <a:gd name="csX0" fmla="*/ 434811 w 434811"/>
              <a:gd name="csY0" fmla="*/ 1 h 261948"/>
              <a:gd name="csX1" fmla="*/ 1 w 434811"/>
              <a:gd name="csY1" fmla="*/ 261948 h 261948"/>
              <a:gd name="csX2" fmla="*/ 0 w 434811"/>
              <a:gd name="csY2" fmla="*/ 261948 h 261948"/>
              <a:gd name="csX3" fmla="*/ 434810 w 434811"/>
              <a:gd name="csY3" fmla="*/ 0 h 261948"/>
              <a:gd name="csX4" fmla="*/ 434811 w 434811"/>
              <a:gd name="csY4" fmla="*/ 1 h 261948"/>
            </a:gdLst>
            <a:ahLst/>
            <a:cxnLst>
              <a:cxn ang="0">
                <a:pos x="csX0" y="csY0"/>
              </a:cxn>
              <a:cxn ang="0">
                <a:pos x="csX1" y="csY1"/>
              </a:cxn>
              <a:cxn ang="0">
                <a:pos x="csX2" y="csY2"/>
              </a:cxn>
              <a:cxn ang="0">
                <a:pos x="csX3" y="csY3"/>
              </a:cxn>
              <a:cxn ang="0">
                <a:pos x="csX4" y="csY4"/>
              </a:cxn>
            </a:cxnLst>
            <a:rect l="l" t="t" r="r" b="b"/>
            <a:pathLst>
              <a:path w="434811" h="261948">
                <a:moveTo>
                  <a:pt x="434811" y="1"/>
                </a:moveTo>
                <a:lnTo>
                  <a:pt x="1" y="261948"/>
                </a:lnTo>
                <a:lnTo>
                  <a:pt x="0" y="261948"/>
                </a:lnTo>
                <a:lnTo>
                  <a:pt x="434810" y="0"/>
                </a:lnTo>
                <a:lnTo>
                  <a:pt x="434811" y="1"/>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Shape 45">
            <a:extLst>
              <a:ext uri="{FF2B5EF4-FFF2-40B4-BE49-F238E27FC236}">
                <a16:creationId xmlns:a16="http://schemas.microsoft.com/office/drawing/2014/main" id="{47C47C77-D84E-1A8F-1F5A-A4B7D1710C6C}"/>
              </a:ext>
            </a:extLst>
          </p:cNvPr>
          <p:cNvSpPr/>
          <p:nvPr userDrawn="1"/>
        </p:nvSpPr>
        <p:spPr>
          <a:xfrm rot="15771306">
            <a:off x="-5766" y="1337022"/>
            <a:ext cx="18177" cy="8974"/>
          </a:xfrm>
          <a:custGeom>
            <a:avLst/>
            <a:gdLst>
              <a:gd name="csX0" fmla="*/ 18177 w 18177"/>
              <a:gd name="csY0" fmla="*/ 2278 h 8974"/>
              <a:gd name="csX1" fmla="*/ 7062 w 18177"/>
              <a:gd name="csY1" fmla="*/ 8974 h 8974"/>
              <a:gd name="csX2" fmla="*/ 0 w 18177"/>
              <a:gd name="csY2" fmla="*/ 0 h 8974"/>
              <a:gd name="csX3" fmla="*/ 18177 w 18177"/>
              <a:gd name="csY3" fmla="*/ 2278 h 8974"/>
            </a:gdLst>
            <a:ahLst/>
            <a:cxnLst>
              <a:cxn ang="0">
                <a:pos x="csX0" y="csY0"/>
              </a:cxn>
              <a:cxn ang="0">
                <a:pos x="csX1" y="csY1"/>
              </a:cxn>
              <a:cxn ang="0">
                <a:pos x="csX2" y="csY2"/>
              </a:cxn>
              <a:cxn ang="0">
                <a:pos x="csX3" y="csY3"/>
              </a:cxn>
            </a:cxnLst>
            <a:rect l="l" t="t" r="r" b="b"/>
            <a:pathLst>
              <a:path w="18177" h="8974">
                <a:moveTo>
                  <a:pt x="18177" y="2278"/>
                </a:moveTo>
                <a:lnTo>
                  <a:pt x="7062" y="8974"/>
                </a:lnTo>
                <a:lnTo>
                  <a:pt x="0" y="0"/>
                </a:lnTo>
                <a:lnTo>
                  <a:pt x="18177" y="2278"/>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43">
            <a:extLst>
              <a:ext uri="{FF2B5EF4-FFF2-40B4-BE49-F238E27FC236}">
                <a16:creationId xmlns:a16="http://schemas.microsoft.com/office/drawing/2014/main" id="{46E422A4-8118-1C0D-6416-0A0EFB05AC2C}"/>
              </a:ext>
            </a:extLst>
          </p:cNvPr>
          <p:cNvSpPr/>
          <p:nvPr userDrawn="1"/>
        </p:nvSpPr>
        <p:spPr>
          <a:xfrm rot="15771306">
            <a:off x="-399503" y="2385768"/>
            <a:ext cx="2233674" cy="1371320"/>
          </a:xfrm>
          <a:custGeom>
            <a:avLst/>
            <a:gdLst>
              <a:gd name="csX0" fmla="*/ 2233674 w 2233674"/>
              <a:gd name="csY0" fmla="*/ 102710 h 1371320"/>
              <a:gd name="csX1" fmla="*/ 2165283 w 2233674"/>
              <a:gd name="csY1" fmla="*/ 130311 h 1371320"/>
              <a:gd name="csX2" fmla="*/ 2086653 w 2233674"/>
              <a:gd name="csY2" fmla="*/ 168633 h 1371320"/>
              <a:gd name="csX3" fmla="*/ 1460902 w 2233674"/>
              <a:gd name="csY3" fmla="*/ 629454 h 1371320"/>
              <a:gd name="csX4" fmla="*/ 792955 w 2233674"/>
              <a:gd name="csY4" fmla="*/ 1118970 h 1371320"/>
              <a:gd name="csX5" fmla="*/ 103920 w 2233674"/>
              <a:gd name="csY5" fmla="*/ 1356577 h 1371320"/>
              <a:gd name="csX6" fmla="*/ 2 w 2233674"/>
              <a:gd name="csY6" fmla="*/ 1371320 h 1371320"/>
              <a:gd name="csX7" fmla="*/ 1 w 2233674"/>
              <a:gd name="csY7" fmla="*/ 847811 h 1371320"/>
              <a:gd name="csX8" fmla="*/ 0 w 2233674"/>
              <a:gd name="csY8" fmla="*/ 847811 h 1371320"/>
              <a:gd name="csX9" fmla="*/ 0 w 2233674"/>
              <a:gd name="csY9" fmla="*/ 847811 h 1371320"/>
              <a:gd name="csX10" fmla="*/ 154696 w 2233674"/>
              <a:gd name="csY10" fmla="*/ 817122 h 1371320"/>
              <a:gd name="csX11" fmla="*/ 551350 w 2233674"/>
              <a:gd name="csY11" fmla="*/ 662240 h 1371320"/>
              <a:gd name="csX12" fmla="*/ 1126991 w 2233674"/>
              <a:gd name="csY12" fmla="*/ 234998 h 1371320"/>
              <a:gd name="csX13" fmla="*/ 1297332 w 2233674"/>
              <a:gd name="csY13" fmla="*/ 92623 h 1371320"/>
              <a:gd name="csX14" fmla="*/ 1414303 w 2233674"/>
              <a:gd name="csY14" fmla="*/ 0 h 1371320"/>
              <a:gd name="csX15" fmla="*/ 2233674 w 2233674"/>
              <a:gd name="csY15" fmla="*/ 102710 h 13713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2233674" h="1371320">
                <a:moveTo>
                  <a:pt x="2233674" y="102710"/>
                </a:moveTo>
                <a:lnTo>
                  <a:pt x="2165283" y="130311"/>
                </a:lnTo>
                <a:cubicBezTo>
                  <a:pt x="2139416" y="141853"/>
                  <a:pt x="2113225" y="154624"/>
                  <a:pt x="2086653" y="168633"/>
                </a:cubicBezTo>
                <a:cubicBezTo>
                  <a:pt x="1875102" y="279917"/>
                  <a:pt x="1665011" y="457557"/>
                  <a:pt x="1460902" y="629454"/>
                </a:cubicBezTo>
                <a:cubicBezTo>
                  <a:pt x="1248190" y="808779"/>
                  <a:pt x="1028342" y="994027"/>
                  <a:pt x="792955" y="1118970"/>
                </a:cubicBezTo>
                <a:cubicBezTo>
                  <a:pt x="574045" y="1234882"/>
                  <a:pt x="338471" y="1315430"/>
                  <a:pt x="103920" y="1356577"/>
                </a:cubicBezTo>
                <a:lnTo>
                  <a:pt x="2" y="1371320"/>
                </a:lnTo>
                <a:lnTo>
                  <a:pt x="1" y="847811"/>
                </a:lnTo>
                <a:lnTo>
                  <a:pt x="0" y="847811"/>
                </a:lnTo>
                <a:lnTo>
                  <a:pt x="0" y="847811"/>
                </a:lnTo>
                <a:lnTo>
                  <a:pt x="154696" y="817122"/>
                </a:lnTo>
                <a:cubicBezTo>
                  <a:pt x="293948" y="780421"/>
                  <a:pt x="428942" y="727027"/>
                  <a:pt x="551350" y="662240"/>
                </a:cubicBezTo>
                <a:cubicBezTo>
                  <a:pt x="737701" y="563684"/>
                  <a:pt x="926999" y="403821"/>
                  <a:pt x="1126991" y="234998"/>
                </a:cubicBezTo>
                <a:cubicBezTo>
                  <a:pt x="1183212" y="187581"/>
                  <a:pt x="1239878" y="139790"/>
                  <a:pt x="1297332" y="92623"/>
                </a:cubicBezTo>
                <a:lnTo>
                  <a:pt x="1414303" y="0"/>
                </a:lnTo>
                <a:lnTo>
                  <a:pt x="2233674" y="10271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Shape 42">
            <a:extLst>
              <a:ext uri="{FF2B5EF4-FFF2-40B4-BE49-F238E27FC236}">
                <a16:creationId xmlns:a16="http://schemas.microsoft.com/office/drawing/2014/main" id="{967D8075-2007-2692-4F5D-C2E915F9D1B5}"/>
              </a:ext>
            </a:extLst>
          </p:cNvPr>
          <p:cNvSpPr/>
          <p:nvPr userDrawn="1"/>
        </p:nvSpPr>
        <p:spPr>
          <a:xfrm rot="15771306">
            <a:off x="-57905" y="4149254"/>
            <a:ext cx="1675935" cy="1768824"/>
          </a:xfrm>
          <a:custGeom>
            <a:avLst/>
            <a:gdLst>
              <a:gd name="csX0" fmla="*/ 1675935 w 1675935"/>
              <a:gd name="csY0" fmla="*/ 1751893 h 1768824"/>
              <a:gd name="csX1" fmla="*/ 1639390 w 1675935"/>
              <a:gd name="csY1" fmla="*/ 1757078 h 1768824"/>
              <a:gd name="csX2" fmla="*/ 1362595 w 1675935"/>
              <a:gd name="csY2" fmla="*/ 1767789 h 1768824"/>
              <a:gd name="csX3" fmla="*/ 283695 w 1675935"/>
              <a:gd name="csY3" fmla="*/ 1258296 h 1768824"/>
              <a:gd name="csX4" fmla="*/ 21597 w 1675935"/>
              <a:gd name="csY4" fmla="*/ 678416 h 1768824"/>
              <a:gd name="csX5" fmla="*/ 23049 w 1675935"/>
              <a:gd name="csY5" fmla="*/ 679910 h 1768824"/>
              <a:gd name="csX6" fmla="*/ 24718 w 1675935"/>
              <a:gd name="csY6" fmla="*/ 135386 h 1768824"/>
              <a:gd name="csX7" fmla="*/ 50848 w 1675935"/>
              <a:gd name="csY7" fmla="*/ 11758 h 1768824"/>
              <a:gd name="csX8" fmla="*/ 54210 w 1675935"/>
              <a:gd name="csY8" fmla="*/ 0 h 1768824"/>
              <a:gd name="csX9" fmla="*/ 573875 w 1675935"/>
              <a:gd name="csY9" fmla="*/ 65141 h 1768824"/>
              <a:gd name="csX10" fmla="*/ 557065 w 1675935"/>
              <a:gd name="csY10" fmla="*/ 120838 h 1768824"/>
              <a:gd name="csX11" fmla="*/ 534886 w 1675935"/>
              <a:gd name="csY11" fmla="*/ 223254 h 1768824"/>
              <a:gd name="csX12" fmla="*/ 687262 w 1675935"/>
              <a:gd name="csY12" fmla="*/ 934030 h 1768824"/>
              <a:gd name="csX13" fmla="*/ 1619600 w 1675935"/>
              <a:gd name="csY13" fmla="*/ 1239561 h 1768824"/>
              <a:gd name="csX14" fmla="*/ 1675933 w 1675935"/>
              <a:gd name="csY14" fmla="*/ 1228384 h 1768824"/>
              <a:gd name="csX15" fmla="*/ 1675934 w 1675935"/>
              <a:gd name="csY15" fmla="*/ 1751893 h 1768824"/>
              <a:gd name="csX16" fmla="*/ 1675935 w 1675935"/>
              <a:gd name="csY16" fmla="*/ 1751893 h 1768824"/>
              <a:gd name="csX17" fmla="*/ 1675935 w 1675935"/>
              <a:gd name="csY17" fmla="*/ 1751893 h 17688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1675935" h="1768824">
                <a:moveTo>
                  <a:pt x="1675935" y="1751893"/>
                </a:moveTo>
                <a:lnTo>
                  <a:pt x="1639390" y="1757078"/>
                </a:lnTo>
                <a:cubicBezTo>
                  <a:pt x="1546018" y="1767168"/>
                  <a:pt x="1453375" y="1770825"/>
                  <a:pt x="1362595" y="1767789"/>
                </a:cubicBezTo>
                <a:cubicBezTo>
                  <a:pt x="913491" y="1752469"/>
                  <a:pt x="540688" y="1576620"/>
                  <a:pt x="283695" y="1258296"/>
                </a:cubicBezTo>
                <a:cubicBezTo>
                  <a:pt x="148865" y="1091485"/>
                  <a:pt x="61110" y="893971"/>
                  <a:pt x="21597" y="678416"/>
                </a:cubicBezTo>
                <a:lnTo>
                  <a:pt x="23049" y="679910"/>
                </a:lnTo>
                <a:cubicBezTo>
                  <a:pt x="-8042" y="507803"/>
                  <a:pt x="-7866" y="324234"/>
                  <a:pt x="24718" y="135386"/>
                </a:cubicBezTo>
                <a:cubicBezTo>
                  <a:pt x="31905" y="94065"/>
                  <a:pt x="40636" y="52814"/>
                  <a:pt x="50848" y="11758"/>
                </a:cubicBezTo>
                <a:lnTo>
                  <a:pt x="54210" y="0"/>
                </a:lnTo>
                <a:lnTo>
                  <a:pt x="573875" y="65141"/>
                </a:lnTo>
                <a:lnTo>
                  <a:pt x="557065" y="120838"/>
                </a:lnTo>
                <a:cubicBezTo>
                  <a:pt x="548253" y="154821"/>
                  <a:pt x="540837" y="189005"/>
                  <a:pt x="534886" y="223254"/>
                </a:cubicBezTo>
                <a:cubicBezTo>
                  <a:pt x="486653" y="500294"/>
                  <a:pt x="540968" y="752358"/>
                  <a:pt x="687262" y="934030"/>
                </a:cubicBezTo>
                <a:cubicBezTo>
                  <a:pt x="911874" y="1212039"/>
                  <a:pt x="1266030" y="1286258"/>
                  <a:pt x="1619600" y="1239561"/>
                </a:cubicBezTo>
                <a:lnTo>
                  <a:pt x="1675933" y="1228384"/>
                </a:lnTo>
                <a:lnTo>
                  <a:pt x="1675934" y="1751893"/>
                </a:lnTo>
                <a:lnTo>
                  <a:pt x="1675935" y="1751893"/>
                </a:lnTo>
                <a:lnTo>
                  <a:pt x="1675935" y="1751893"/>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Shape 58">
            <a:extLst>
              <a:ext uri="{FF2B5EF4-FFF2-40B4-BE49-F238E27FC236}">
                <a16:creationId xmlns:a16="http://schemas.microsoft.com/office/drawing/2014/main" id="{275191D1-0935-797E-7D2C-D4A3993834BF}"/>
              </a:ext>
            </a:extLst>
          </p:cNvPr>
          <p:cNvSpPr/>
          <p:nvPr userDrawn="1"/>
        </p:nvSpPr>
        <p:spPr>
          <a:xfrm>
            <a:off x="2034477" y="-1"/>
            <a:ext cx="655947" cy="882872"/>
          </a:xfrm>
          <a:custGeom>
            <a:avLst/>
            <a:gdLst>
              <a:gd name="csX0" fmla="*/ 0 w 655947"/>
              <a:gd name="csY0" fmla="*/ 0 h 882872"/>
              <a:gd name="csX1" fmla="*/ 524403 w 655947"/>
              <a:gd name="csY1" fmla="*/ 0 h 882872"/>
              <a:gd name="csX2" fmla="*/ 528840 w 655947"/>
              <a:gd name="csY2" fmla="*/ 26628 h 882872"/>
              <a:gd name="csX3" fmla="*/ 550306 w 655947"/>
              <a:gd name="csY3" fmla="*/ 144773 h 882872"/>
              <a:gd name="csX4" fmla="*/ 652812 w 655947"/>
              <a:gd name="csY4" fmla="*/ 825154 h 882872"/>
              <a:gd name="csX5" fmla="*/ 655947 w 655947"/>
              <a:gd name="csY5" fmla="*/ 882872 h 882872"/>
              <a:gd name="csX6" fmla="*/ 136985 w 655947"/>
              <a:gd name="csY6" fmla="*/ 882872 h 882872"/>
              <a:gd name="csX7" fmla="*/ 133247 w 655947"/>
              <a:gd name="csY7" fmla="*/ 828674 h 882872"/>
              <a:gd name="csX8" fmla="*/ 41510 w 655947"/>
              <a:gd name="csY8" fmla="*/ 238918 h 882872"/>
              <a:gd name="csX9" fmla="*/ 258 w 655947"/>
              <a:gd name="csY9" fmla="*/ 5120 h 882872"/>
              <a:gd name="csX10" fmla="*/ 0 w 655947"/>
              <a:gd name="csY10" fmla="*/ 0 h 88287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655947" h="882872">
                <a:moveTo>
                  <a:pt x="0" y="0"/>
                </a:moveTo>
                <a:lnTo>
                  <a:pt x="524403" y="0"/>
                </a:lnTo>
                <a:lnTo>
                  <a:pt x="528840" y="26628"/>
                </a:lnTo>
                <a:cubicBezTo>
                  <a:pt x="535278" y="63067"/>
                  <a:pt x="542525" y="102572"/>
                  <a:pt x="550306" y="144773"/>
                </a:cubicBezTo>
                <a:cubicBezTo>
                  <a:pt x="587158" y="344059"/>
                  <a:pt x="631071" y="581597"/>
                  <a:pt x="652812" y="825154"/>
                </a:cubicBezTo>
                <a:lnTo>
                  <a:pt x="655947" y="882872"/>
                </a:lnTo>
                <a:lnTo>
                  <a:pt x="136985" y="882872"/>
                </a:lnTo>
                <a:lnTo>
                  <a:pt x="133247" y="828674"/>
                </a:lnTo>
                <a:cubicBezTo>
                  <a:pt x="112336" y="620749"/>
                  <a:pt x="74094" y="413755"/>
                  <a:pt x="41510" y="238918"/>
                </a:cubicBezTo>
                <a:cubicBezTo>
                  <a:pt x="25115" y="149951"/>
                  <a:pt x="10855" y="73584"/>
                  <a:pt x="258" y="5120"/>
                </a:cubicBezTo>
                <a:lnTo>
                  <a:pt x="0" y="0"/>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Shape 56">
            <a:extLst>
              <a:ext uri="{FF2B5EF4-FFF2-40B4-BE49-F238E27FC236}">
                <a16:creationId xmlns:a16="http://schemas.microsoft.com/office/drawing/2014/main" id="{DFA465B9-446A-5747-E6C3-32420EFF81FE}"/>
              </a:ext>
            </a:extLst>
          </p:cNvPr>
          <p:cNvSpPr/>
          <p:nvPr userDrawn="1"/>
        </p:nvSpPr>
        <p:spPr>
          <a:xfrm>
            <a:off x="-2" y="750016"/>
            <a:ext cx="2700878" cy="1522525"/>
          </a:xfrm>
          <a:custGeom>
            <a:avLst/>
            <a:gdLst>
              <a:gd name="csX0" fmla="*/ 231387 w 2700878"/>
              <a:gd name="csY0" fmla="*/ 661 h 1522525"/>
              <a:gd name="csX1" fmla="*/ 701578 w 2700878"/>
              <a:gd name="csY1" fmla="*/ 139376 h 1522525"/>
              <a:gd name="csX2" fmla="*/ 1189606 w 2700878"/>
              <a:gd name="csY2" fmla="*/ 589197 h 1522525"/>
              <a:gd name="csX3" fmla="*/ 1801294 w 2700878"/>
              <a:gd name="csY3" fmla="*/ 1002713 h 1522525"/>
              <a:gd name="csX4" fmla="*/ 2064992 w 2700878"/>
              <a:gd name="csY4" fmla="*/ 878532 h 1522525"/>
              <a:gd name="csX5" fmla="*/ 2182009 w 2700878"/>
              <a:gd name="csY5" fmla="*/ 285731 h 1522525"/>
              <a:gd name="csX6" fmla="*/ 2173849 w 2700878"/>
              <a:gd name="csY6" fmla="*/ 167443 h 1522525"/>
              <a:gd name="csX7" fmla="*/ 2171463 w 2700878"/>
              <a:gd name="csY7" fmla="*/ 132855 h 1522525"/>
              <a:gd name="csX8" fmla="*/ 2690425 w 2700878"/>
              <a:gd name="csY8" fmla="*/ 132855 h 1522525"/>
              <a:gd name="csX9" fmla="*/ 2692304 w 2700878"/>
              <a:gd name="csY9" fmla="*/ 167443 h 1522525"/>
              <a:gd name="csX10" fmla="*/ 2700560 w 2700878"/>
              <a:gd name="csY10" fmla="*/ 319506 h 1522525"/>
              <a:gd name="csX11" fmla="*/ 2475937 w 2700878"/>
              <a:gd name="csY11" fmla="*/ 1193839 h 1522525"/>
              <a:gd name="csX12" fmla="*/ 1842505 w 2700878"/>
              <a:gd name="csY12" fmla="*/ 1519432 h 1522525"/>
              <a:gd name="csX13" fmla="*/ 798964 w 2700878"/>
              <a:gd name="csY13" fmla="*/ 929864 h 1522525"/>
              <a:gd name="csX14" fmla="*/ 440920 w 2700878"/>
              <a:gd name="csY14" fmla="*/ 587139 h 1522525"/>
              <a:gd name="csX15" fmla="*/ 36473 w 2700878"/>
              <a:gd name="csY15" fmla="*/ 564163 h 1522525"/>
              <a:gd name="csX16" fmla="*/ 8028 w 2700878"/>
              <a:gd name="csY16" fmla="*/ 592947 h 1522525"/>
              <a:gd name="csX17" fmla="*/ 8026 w 2700878"/>
              <a:gd name="csY17" fmla="*/ 592947 h 1522525"/>
              <a:gd name="csX18" fmla="*/ 8027 w 2700878"/>
              <a:gd name="csY18" fmla="*/ 592946 h 1522525"/>
              <a:gd name="csX19" fmla="*/ 0 w 2700878"/>
              <a:gd name="csY19" fmla="*/ 582750 h 1522525"/>
              <a:gd name="csX20" fmla="*/ 1 w 2700878"/>
              <a:gd name="csY20" fmla="*/ 24929 h 1522525"/>
              <a:gd name="csX21" fmla="*/ 92695 w 2700878"/>
              <a:gd name="csY21" fmla="*/ 6090 h 1522525"/>
              <a:gd name="csX22" fmla="*/ 231387 w 2700878"/>
              <a:gd name="csY22" fmla="*/ 661 h 152252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Lst>
            <a:rect l="l" t="t" r="r" b="b"/>
            <a:pathLst>
              <a:path w="2700878" h="1522525">
                <a:moveTo>
                  <a:pt x="231387" y="661"/>
                </a:moveTo>
                <a:cubicBezTo>
                  <a:pt x="391196" y="6727"/>
                  <a:pt x="557874" y="55883"/>
                  <a:pt x="701578" y="139376"/>
                </a:cubicBezTo>
                <a:cubicBezTo>
                  <a:pt x="894756" y="252020"/>
                  <a:pt x="1044861" y="423387"/>
                  <a:pt x="1189606" y="589197"/>
                </a:cubicBezTo>
                <a:cubicBezTo>
                  <a:pt x="1423635" y="857347"/>
                  <a:pt x="1578448" y="1020606"/>
                  <a:pt x="1801294" y="1002713"/>
                </a:cubicBezTo>
                <a:cubicBezTo>
                  <a:pt x="1962365" y="989684"/>
                  <a:pt x="2029043" y="925378"/>
                  <a:pt x="2064992" y="878532"/>
                </a:cubicBezTo>
                <a:cubicBezTo>
                  <a:pt x="2125007" y="800627"/>
                  <a:pt x="2193501" y="634411"/>
                  <a:pt x="2182009" y="285731"/>
                </a:cubicBezTo>
                <a:lnTo>
                  <a:pt x="2173849" y="167443"/>
                </a:lnTo>
                <a:lnTo>
                  <a:pt x="2171463" y="132855"/>
                </a:lnTo>
                <a:lnTo>
                  <a:pt x="2690425" y="132855"/>
                </a:lnTo>
                <a:lnTo>
                  <a:pt x="2692304" y="167443"/>
                </a:lnTo>
                <a:lnTo>
                  <a:pt x="2700560" y="319506"/>
                </a:lnTo>
                <a:cubicBezTo>
                  <a:pt x="2705513" y="644822"/>
                  <a:pt x="2653733" y="961736"/>
                  <a:pt x="2475937" y="1193839"/>
                </a:cubicBezTo>
                <a:cubicBezTo>
                  <a:pt x="2329097" y="1385187"/>
                  <a:pt x="2109995" y="1497817"/>
                  <a:pt x="1842505" y="1519432"/>
                </a:cubicBezTo>
                <a:cubicBezTo>
                  <a:pt x="1347958" y="1559049"/>
                  <a:pt x="1044058" y="1210231"/>
                  <a:pt x="798964" y="929864"/>
                </a:cubicBezTo>
                <a:cubicBezTo>
                  <a:pt x="676699" y="789592"/>
                  <a:pt x="560289" y="656533"/>
                  <a:pt x="440920" y="587139"/>
                </a:cubicBezTo>
                <a:cubicBezTo>
                  <a:pt x="319382" y="516606"/>
                  <a:pt x="141617" y="486003"/>
                  <a:pt x="36473" y="564163"/>
                </a:cubicBezTo>
                <a:lnTo>
                  <a:pt x="8028" y="592947"/>
                </a:lnTo>
                <a:lnTo>
                  <a:pt x="8026" y="592947"/>
                </a:lnTo>
                <a:lnTo>
                  <a:pt x="8027" y="592946"/>
                </a:lnTo>
                <a:lnTo>
                  <a:pt x="0" y="582750"/>
                </a:lnTo>
                <a:lnTo>
                  <a:pt x="1" y="24929"/>
                </a:lnTo>
                <a:lnTo>
                  <a:pt x="92695" y="6090"/>
                </a:lnTo>
                <a:cubicBezTo>
                  <a:pt x="137776" y="714"/>
                  <a:pt x="184107" y="-1124"/>
                  <a:pt x="231387" y="661"/>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6187433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780898" y="787856"/>
            <a:ext cx="3795405" cy="3559669"/>
          </a:xfr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780898" y="4728525"/>
            <a:ext cx="3795405" cy="1116321"/>
          </a:xfrm>
        </p:spPr>
        <p:txBody>
          <a:bodyPr vert="horz" lIns="91440" tIns="45720" rIns="91440" bIns="45720" rtlCol="0">
            <a:normAutofit/>
          </a:bodyPr>
          <a:lstStyle>
            <a:lvl1pPr marL="0" indent="0">
              <a:buNone/>
              <a:defRPr lang="en-US" sz="2000" dirty="0"/>
            </a:lvl1pPr>
          </a:lstStyle>
          <a:p>
            <a:pPr lvl="0"/>
            <a:r>
              <a:rPr lang="en-US" dirty="0"/>
              <a:t>Click to edit Master subtitle style</a:t>
            </a:r>
          </a:p>
        </p:txBody>
      </p:sp>
      <p:sp>
        <p:nvSpPr>
          <p:cNvPr id="25" name="Picture Placeholder 24">
            <a:extLst>
              <a:ext uri="{FF2B5EF4-FFF2-40B4-BE49-F238E27FC236}">
                <a16:creationId xmlns:a16="http://schemas.microsoft.com/office/drawing/2014/main" id="{C906C5D5-E045-7B16-31A9-A715C1E52D33}"/>
              </a:ext>
            </a:extLst>
          </p:cNvPr>
          <p:cNvSpPr>
            <a:spLocks noGrp="1"/>
          </p:cNvSpPr>
          <p:nvPr>
            <p:ph type="pic" sz="quarter" idx="13" hasCustomPrompt="1"/>
          </p:nvPr>
        </p:nvSpPr>
        <p:spPr>
          <a:xfrm>
            <a:off x="672739" y="504013"/>
            <a:ext cx="6538195" cy="5757010"/>
          </a:xfrm>
          <a:custGeom>
            <a:avLst/>
            <a:gdLst>
              <a:gd name="csX0" fmla="*/ 4602990 w 6538195"/>
              <a:gd name="csY0" fmla="*/ 1743 h 5757010"/>
              <a:gd name="csX1" fmla="*/ 6521863 w 6538195"/>
              <a:gd name="csY1" fmla="*/ 2015778 h 5757010"/>
              <a:gd name="csX2" fmla="*/ 6524007 w 6538195"/>
              <a:gd name="csY2" fmla="*/ 3666342 h 5757010"/>
              <a:gd name="csX3" fmla="*/ 4070759 w 6538195"/>
              <a:gd name="csY3" fmla="*/ 5708431 h 5757010"/>
              <a:gd name="csX4" fmla="*/ 2474881 w 6538195"/>
              <a:gd name="csY4" fmla="*/ 5728032 h 5757010"/>
              <a:gd name="csX5" fmla="*/ 2200009 w 6538195"/>
              <a:gd name="csY5" fmla="*/ 5756873 h 5757010"/>
              <a:gd name="csX6" fmla="*/ 2188585 w 6538195"/>
              <a:gd name="csY6" fmla="*/ 5757010 h 5757010"/>
              <a:gd name="csX7" fmla="*/ 2166336 w 6538195"/>
              <a:gd name="csY7" fmla="*/ 5713159 h 5757010"/>
              <a:gd name="csX8" fmla="*/ 1830807 w 6538195"/>
              <a:gd name="csY8" fmla="*/ 5314260 h 5757010"/>
              <a:gd name="csX9" fmla="*/ 1280062 w 6538195"/>
              <a:gd name="csY9" fmla="*/ 5044438 h 5757010"/>
              <a:gd name="csX10" fmla="*/ 1171401 w 6538195"/>
              <a:gd name="csY10" fmla="*/ 5006708 h 5757010"/>
              <a:gd name="csX11" fmla="*/ 1164604 w 6538195"/>
              <a:gd name="csY11" fmla="*/ 5027843 h 5757010"/>
              <a:gd name="csX12" fmla="*/ 1171401 w 6538195"/>
              <a:gd name="csY12" fmla="*/ 5006707 h 5757010"/>
              <a:gd name="csX13" fmla="*/ 1106978 w 6538195"/>
              <a:gd name="csY13" fmla="*/ 4984337 h 5757010"/>
              <a:gd name="csX14" fmla="*/ 959667 w 6538195"/>
              <a:gd name="csY14" fmla="*/ 4909501 h 5757010"/>
              <a:gd name="csX15" fmla="*/ 519368 w 6538195"/>
              <a:gd name="csY15" fmla="*/ 4258360 h 5757010"/>
              <a:gd name="csX16" fmla="*/ 481360 w 6538195"/>
              <a:gd name="csY16" fmla="*/ 4178900 h 5757010"/>
              <a:gd name="csX17" fmla="*/ 481360 w 6538195"/>
              <a:gd name="csY17" fmla="*/ 4178899 h 5757010"/>
              <a:gd name="csX18" fmla="*/ 452596 w 6538195"/>
              <a:gd name="csY18" fmla="*/ 4118767 h 5757010"/>
              <a:gd name="csX19" fmla="*/ 68253 w 6538195"/>
              <a:gd name="csY19" fmla="*/ 3540944 h 5757010"/>
              <a:gd name="csX20" fmla="*/ 36561 w 6538195"/>
              <a:gd name="csY20" fmla="*/ 3513696 h 5757010"/>
              <a:gd name="csX21" fmla="*/ 52237 w 6538195"/>
              <a:gd name="csY21" fmla="*/ 3333655 h 5757010"/>
              <a:gd name="csX22" fmla="*/ 14189 w 6538195"/>
              <a:gd name="csY22" fmla="*/ 2095457 h 5757010"/>
              <a:gd name="csX23" fmla="*/ 2467437 w 6538195"/>
              <a:gd name="csY23" fmla="*/ 53370 h 5757010"/>
              <a:gd name="csX24" fmla="*/ 4063314 w 6538195"/>
              <a:gd name="csY24" fmla="*/ 33768 h 5757010"/>
              <a:gd name="csX25" fmla="*/ 4602990 w 6538195"/>
              <a:gd name="csY25" fmla="*/ 1743 h 575701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Lst>
            <a:rect l="l" t="t" r="r" b="b"/>
            <a:pathLst>
              <a:path w="6538195" h="5757010">
                <a:moveTo>
                  <a:pt x="4602990" y="1743"/>
                </a:moveTo>
                <a:cubicBezTo>
                  <a:pt x="5813410" y="44998"/>
                  <a:pt x="6653445" y="889394"/>
                  <a:pt x="6521863" y="2015778"/>
                </a:cubicBezTo>
                <a:cubicBezTo>
                  <a:pt x="6457804" y="2564176"/>
                  <a:pt x="6458480" y="3119568"/>
                  <a:pt x="6524007" y="3666342"/>
                </a:cubicBezTo>
                <a:cubicBezTo>
                  <a:pt x="6677886" y="4949836"/>
                  <a:pt x="5561720" y="5896279"/>
                  <a:pt x="4070759" y="5708431"/>
                </a:cubicBezTo>
                <a:cubicBezTo>
                  <a:pt x="3541069" y="5641749"/>
                  <a:pt x="3004279" y="5648295"/>
                  <a:pt x="2474881" y="5728032"/>
                </a:cubicBezTo>
                <a:cubicBezTo>
                  <a:pt x="2381731" y="5742049"/>
                  <a:pt x="2290035" y="5751599"/>
                  <a:pt x="2200009" y="5756873"/>
                </a:cubicBezTo>
                <a:lnTo>
                  <a:pt x="2188585" y="5757010"/>
                </a:lnTo>
                <a:lnTo>
                  <a:pt x="2166336" y="5713159"/>
                </a:lnTo>
                <a:cubicBezTo>
                  <a:pt x="2080400" y="5561267"/>
                  <a:pt x="1968397" y="5427938"/>
                  <a:pt x="1830807" y="5314260"/>
                </a:cubicBezTo>
                <a:cubicBezTo>
                  <a:pt x="1649179" y="5164472"/>
                  <a:pt x="1453179" y="5100464"/>
                  <a:pt x="1280062" y="5044438"/>
                </a:cubicBezTo>
                <a:lnTo>
                  <a:pt x="1171401" y="5006708"/>
                </a:lnTo>
                <a:lnTo>
                  <a:pt x="1164604" y="5027843"/>
                </a:lnTo>
                <a:lnTo>
                  <a:pt x="1171401" y="5006707"/>
                </a:lnTo>
                <a:lnTo>
                  <a:pt x="1106978" y="4984337"/>
                </a:lnTo>
                <a:cubicBezTo>
                  <a:pt x="1053615" y="4963148"/>
                  <a:pt x="1004549" y="4939502"/>
                  <a:pt x="959667" y="4909501"/>
                </a:cubicBezTo>
                <a:cubicBezTo>
                  <a:pt x="766050" y="4779703"/>
                  <a:pt x="646114" y="4526747"/>
                  <a:pt x="519368" y="4258360"/>
                </a:cubicBezTo>
                <a:lnTo>
                  <a:pt x="481360" y="4178900"/>
                </a:lnTo>
                <a:lnTo>
                  <a:pt x="481360" y="4178899"/>
                </a:lnTo>
                <a:lnTo>
                  <a:pt x="452596" y="4118767"/>
                </a:lnTo>
                <a:cubicBezTo>
                  <a:pt x="352336" y="3913547"/>
                  <a:pt x="236623" y="3704811"/>
                  <a:pt x="68253" y="3540944"/>
                </a:cubicBezTo>
                <a:lnTo>
                  <a:pt x="36561" y="3513696"/>
                </a:lnTo>
                <a:lnTo>
                  <a:pt x="52237" y="3333655"/>
                </a:lnTo>
                <a:cubicBezTo>
                  <a:pt x="76001" y="2920466"/>
                  <a:pt x="63333" y="2505538"/>
                  <a:pt x="14189" y="2095457"/>
                </a:cubicBezTo>
                <a:cubicBezTo>
                  <a:pt x="-139690" y="811964"/>
                  <a:pt x="976476" y="-134479"/>
                  <a:pt x="2467437" y="53370"/>
                </a:cubicBezTo>
                <a:cubicBezTo>
                  <a:pt x="2997127" y="120050"/>
                  <a:pt x="3533916" y="113505"/>
                  <a:pt x="4063314" y="33768"/>
                </a:cubicBezTo>
                <a:cubicBezTo>
                  <a:pt x="4249596" y="5733"/>
                  <a:pt x="4430072" y="-4438"/>
                  <a:pt x="4602990" y="1743"/>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41596" t="-22432" r="-39334"/>
            </a:stretch>
          </a:blipFill>
        </p:spPr>
        <p:txBody>
          <a:bodyPr wrap="square">
            <a:noAutofit/>
          </a:bodyPr>
          <a:lstStyle>
            <a:lvl1pPr>
              <a:defRPr/>
            </a:lvl1pPr>
          </a:lstStyle>
          <a:p>
            <a:r>
              <a:rPr lang="en-US" dirty="0"/>
              <a:t>   </a:t>
            </a:r>
          </a:p>
        </p:txBody>
      </p:sp>
      <p:grpSp>
        <p:nvGrpSpPr>
          <p:cNvPr id="14" name="Group 13">
            <a:extLst>
              <a:ext uri="{FF2B5EF4-FFF2-40B4-BE49-F238E27FC236}">
                <a16:creationId xmlns:a16="http://schemas.microsoft.com/office/drawing/2014/main" id="{D3AF3476-94B1-2713-0BFB-BF220ECDF9C8}"/>
              </a:ext>
            </a:extLst>
          </p:cNvPr>
          <p:cNvGrpSpPr/>
          <p:nvPr userDrawn="1"/>
        </p:nvGrpSpPr>
        <p:grpSpPr>
          <a:xfrm>
            <a:off x="-183770" y="3882263"/>
            <a:ext cx="3362737" cy="2933735"/>
            <a:chOff x="-179229" y="3882263"/>
            <a:chExt cx="3362737" cy="2933735"/>
          </a:xfrm>
        </p:grpSpPr>
        <p:sp>
          <p:nvSpPr>
            <p:cNvPr id="65" name="Freeform: Shape 64">
              <a:extLst>
                <a:ext uri="{FF2B5EF4-FFF2-40B4-BE49-F238E27FC236}">
                  <a16:creationId xmlns:a16="http://schemas.microsoft.com/office/drawing/2014/main" id="{505B1B8F-8DF6-5E9A-E507-CF8E20B5A5D5}"/>
                </a:ext>
              </a:extLst>
            </p:cNvPr>
            <p:cNvSpPr/>
            <p:nvPr userDrawn="1"/>
          </p:nvSpPr>
          <p:spPr>
            <a:xfrm rot="1069580">
              <a:off x="-179229" y="3882263"/>
              <a:ext cx="1385734" cy="1058815"/>
            </a:xfrm>
            <a:custGeom>
              <a:avLst/>
              <a:gdLst>
                <a:gd name="csX0" fmla="*/ 0 w 1385734"/>
                <a:gd name="csY0" fmla="*/ 52608 h 1058815"/>
                <a:gd name="csX1" fmla="*/ 116631 w 1385734"/>
                <a:gd name="csY1" fmla="*/ 20798 h 1058815"/>
                <a:gd name="csX2" fmla="*/ 374595 w 1385734"/>
                <a:gd name="csY2" fmla="*/ 1265 h 1058815"/>
                <a:gd name="csX3" fmla="*/ 1339943 w 1385734"/>
                <a:gd name="csY3" fmla="*/ 545751 h 1058815"/>
                <a:gd name="csX4" fmla="*/ 1385734 w 1385734"/>
                <a:gd name="csY4" fmla="*/ 594191 h 1058815"/>
                <a:gd name="csX5" fmla="*/ 1035757 w 1385734"/>
                <a:gd name="csY5" fmla="*/ 1058815 h 1058815"/>
                <a:gd name="csX6" fmla="*/ 1027938 w 1385734"/>
                <a:gd name="csY6" fmla="*/ 1050658 h 1058815"/>
                <a:gd name="csX7" fmla="*/ 345597 w 1385734"/>
                <a:gd name="csY7" fmla="*/ 574034 h 1058815"/>
                <a:gd name="csX8" fmla="*/ 188624 w 1385734"/>
                <a:gd name="csY8" fmla="*/ 594322 h 1058815"/>
                <a:gd name="csX9" fmla="*/ 175874 w 1385734"/>
                <a:gd name="csY9" fmla="*/ 599526 h 1058815"/>
                <a:gd name="csX10" fmla="*/ 0 w 1385734"/>
                <a:gd name="csY10" fmla="*/ 52608 h 105881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385734" h="1058815">
                  <a:moveTo>
                    <a:pt x="0" y="52608"/>
                  </a:moveTo>
                  <a:lnTo>
                    <a:pt x="116631" y="20798"/>
                  </a:lnTo>
                  <a:cubicBezTo>
                    <a:pt x="200430" y="3574"/>
                    <a:pt x="286597" y="-3015"/>
                    <a:pt x="374595" y="1265"/>
                  </a:cubicBezTo>
                  <a:cubicBezTo>
                    <a:pt x="793059" y="22334"/>
                    <a:pt x="1086709" y="282273"/>
                    <a:pt x="1339943" y="545751"/>
                  </a:cubicBezTo>
                  <a:lnTo>
                    <a:pt x="1385734" y="594191"/>
                  </a:lnTo>
                  <a:lnTo>
                    <a:pt x="1035757" y="1058815"/>
                  </a:lnTo>
                  <a:lnTo>
                    <a:pt x="1027938" y="1050658"/>
                  </a:lnTo>
                  <a:cubicBezTo>
                    <a:pt x="794362" y="801746"/>
                    <a:pt x="592822" y="586559"/>
                    <a:pt x="345597" y="574034"/>
                  </a:cubicBezTo>
                  <a:cubicBezTo>
                    <a:pt x="290367" y="571258"/>
                    <a:pt x="238056" y="578678"/>
                    <a:pt x="188624" y="594322"/>
                  </a:cubicBezTo>
                  <a:lnTo>
                    <a:pt x="175874" y="599526"/>
                  </a:lnTo>
                  <a:lnTo>
                    <a:pt x="0" y="52608"/>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6" name="Freeform: Shape 65">
              <a:extLst>
                <a:ext uri="{FF2B5EF4-FFF2-40B4-BE49-F238E27FC236}">
                  <a16:creationId xmlns:a16="http://schemas.microsoft.com/office/drawing/2014/main" id="{AE61532D-6830-6CE9-5D8B-346664300841}"/>
                </a:ext>
              </a:extLst>
            </p:cNvPr>
            <p:cNvSpPr/>
            <p:nvPr userDrawn="1"/>
          </p:nvSpPr>
          <p:spPr>
            <a:xfrm rot="1069580">
              <a:off x="1639138" y="5723425"/>
              <a:ext cx="1544370" cy="1092573"/>
            </a:xfrm>
            <a:custGeom>
              <a:avLst/>
              <a:gdLst>
                <a:gd name="csX0" fmla="*/ 0 w 1544370"/>
                <a:gd name="csY0" fmla="*/ 0 h 1092573"/>
                <a:gd name="csX1" fmla="*/ 114996 w 1544370"/>
                <a:gd name="csY1" fmla="*/ 2654 h 1092573"/>
                <a:gd name="csX2" fmla="*/ 721900 w 1544370"/>
                <a:gd name="csY2" fmla="*/ 90921 h 1092573"/>
                <a:gd name="csX3" fmla="*/ 1490181 w 1544370"/>
                <a:gd name="csY3" fmla="*/ 798903 h 1092573"/>
                <a:gd name="csX4" fmla="*/ 1544370 w 1544370"/>
                <a:gd name="csY4" fmla="*/ 915932 h 1092573"/>
                <a:gd name="csX5" fmla="*/ 995067 w 1544370"/>
                <a:gd name="csY5" fmla="*/ 1092573 h 1092573"/>
                <a:gd name="csX6" fmla="*/ 924108 w 1544370"/>
                <a:gd name="csY6" fmla="*/ 966667 h 1092573"/>
                <a:gd name="csX7" fmla="*/ 508792 w 1544370"/>
                <a:gd name="csY7" fmla="*/ 623764 h 1092573"/>
                <a:gd name="csX8" fmla="*/ 113070 w 1544370"/>
                <a:gd name="csY8" fmla="*/ 576194 h 1092573"/>
                <a:gd name="csX9" fmla="*/ 0 w 1544370"/>
                <a:gd name="csY9" fmla="*/ 575109 h 1092573"/>
                <a:gd name="csX10" fmla="*/ 0 w 1544370"/>
                <a:gd name="csY10" fmla="*/ 0 h 109257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544370" h="1092573">
                  <a:moveTo>
                    <a:pt x="0" y="0"/>
                  </a:moveTo>
                  <a:lnTo>
                    <a:pt x="114996" y="2654"/>
                  </a:lnTo>
                  <a:cubicBezTo>
                    <a:pt x="296952" y="2993"/>
                    <a:pt x="503137" y="3926"/>
                    <a:pt x="721900" y="90921"/>
                  </a:cubicBezTo>
                  <a:cubicBezTo>
                    <a:pt x="1053467" y="223120"/>
                    <a:pt x="1311668" y="461478"/>
                    <a:pt x="1490181" y="798903"/>
                  </a:cubicBezTo>
                  <a:lnTo>
                    <a:pt x="1544370" y="915932"/>
                  </a:lnTo>
                  <a:lnTo>
                    <a:pt x="995067" y="1092573"/>
                  </a:lnTo>
                  <a:lnTo>
                    <a:pt x="924108" y="966667"/>
                  </a:lnTo>
                  <a:cubicBezTo>
                    <a:pt x="825374" y="819100"/>
                    <a:pt x="691000" y="696377"/>
                    <a:pt x="508792" y="623764"/>
                  </a:cubicBezTo>
                  <a:cubicBezTo>
                    <a:pt x="391861" y="576773"/>
                    <a:pt x="262732" y="576472"/>
                    <a:pt x="113070" y="576194"/>
                  </a:cubicBezTo>
                  <a:lnTo>
                    <a:pt x="0" y="575109"/>
                  </a:lnTo>
                  <a:lnTo>
                    <a:pt x="0"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Freeform: Shape 66">
              <a:extLst>
                <a:ext uri="{FF2B5EF4-FFF2-40B4-BE49-F238E27FC236}">
                  <a16:creationId xmlns:a16="http://schemas.microsoft.com/office/drawing/2014/main" id="{6D56577D-D024-3496-8446-413AB06E9572}"/>
                </a:ext>
              </a:extLst>
            </p:cNvPr>
            <p:cNvSpPr/>
            <p:nvPr userDrawn="1"/>
          </p:nvSpPr>
          <p:spPr>
            <a:xfrm rot="1069580">
              <a:off x="613656" y="4743571"/>
              <a:ext cx="1260308" cy="1151929"/>
            </a:xfrm>
            <a:custGeom>
              <a:avLst/>
              <a:gdLst>
                <a:gd name="csX0" fmla="*/ 349977 w 1260308"/>
                <a:gd name="csY0" fmla="*/ 0 h 1151929"/>
                <a:gd name="csX1" fmla="*/ 410487 w 1260308"/>
                <a:gd name="csY1" fmla="*/ 64011 h 1151929"/>
                <a:gd name="csX2" fmla="*/ 1028982 w 1260308"/>
                <a:gd name="csY2" fmla="*/ 549099 h 1151929"/>
                <a:gd name="csX3" fmla="*/ 1192130 w 1260308"/>
                <a:gd name="csY3" fmla="*/ 575246 h 1151929"/>
                <a:gd name="csX4" fmla="*/ 1260308 w 1260308"/>
                <a:gd name="csY4" fmla="*/ 576820 h 1151929"/>
                <a:gd name="csX5" fmla="*/ 1260308 w 1260308"/>
                <a:gd name="csY5" fmla="*/ 1151929 h 1151929"/>
                <a:gd name="csX6" fmla="*/ 1256475 w 1260308"/>
                <a:gd name="csY6" fmla="*/ 1151892 h 1151929"/>
                <a:gd name="csX7" fmla="*/ 870629 w 1260308"/>
                <a:gd name="csY7" fmla="*/ 1100438 h 1151929"/>
                <a:gd name="csX8" fmla="*/ 175872 w 1260308"/>
                <a:gd name="csY8" fmla="*/ 648101 h 1151929"/>
                <a:gd name="csX9" fmla="*/ 0 w 1260308"/>
                <a:gd name="csY9" fmla="*/ 464624 h 1151929"/>
                <a:gd name="csX10" fmla="*/ 349977 w 1260308"/>
                <a:gd name="csY10" fmla="*/ 0 h 115192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260308" h="1151929">
                  <a:moveTo>
                    <a:pt x="349977" y="0"/>
                  </a:moveTo>
                  <a:lnTo>
                    <a:pt x="410487" y="64011"/>
                  </a:lnTo>
                  <a:cubicBezTo>
                    <a:pt x="613309" y="280711"/>
                    <a:pt x="804925" y="484806"/>
                    <a:pt x="1028982" y="549099"/>
                  </a:cubicBezTo>
                  <a:cubicBezTo>
                    <a:pt x="1080894" y="563920"/>
                    <a:pt x="1134843" y="571410"/>
                    <a:pt x="1192130" y="575246"/>
                  </a:cubicBezTo>
                  <a:lnTo>
                    <a:pt x="1260308" y="576820"/>
                  </a:lnTo>
                  <a:lnTo>
                    <a:pt x="1260308" y="1151929"/>
                  </a:lnTo>
                  <a:lnTo>
                    <a:pt x="1256475" y="1151892"/>
                  </a:lnTo>
                  <a:cubicBezTo>
                    <a:pt x="1136152" y="1149141"/>
                    <a:pt x="1006060" y="1139126"/>
                    <a:pt x="870629" y="1100438"/>
                  </a:cubicBezTo>
                  <a:cubicBezTo>
                    <a:pt x="588704" y="1019741"/>
                    <a:pt x="367932" y="839382"/>
                    <a:pt x="175872" y="648101"/>
                  </a:cubicBezTo>
                  <a:lnTo>
                    <a:pt x="0" y="464624"/>
                  </a:lnTo>
                  <a:lnTo>
                    <a:pt x="349977"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0" name="Freeform: Shape 19">
            <a:extLst>
              <a:ext uri="{FF2B5EF4-FFF2-40B4-BE49-F238E27FC236}">
                <a16:creationId xmlns:a16="http://schemas.microsoft.com/office/drawing/2014/main" id="{8BBDAB4D-7EB4-7D36-ADA4-E6EEBB5D8311}"/>
              </a:ext>
            </a:extLst>
          </p:cNvPr>
          <p:cNvSpPr/>
          <p:nvPr userDrawn="1"/>
        </p:nvSpPr>
        <p:spPr>
          <a:xfrm>
            <a:off x="1139019" y="4682912"/>
            <a:ext cx="15079" cy="10632"/>
          </a:xfrm>
          <a:custGeom>
            <a:avLst/>
            <a:gdLst>
              <a:gd name="csX0" fmla="*/ 15078 w 15079"/>
              <a:gd name="csY0" fmla="*/ 0 h 10632"/>
              <a:gd name="csX1" fmla="*/ 15079 w 15079"/>
              <a:gd name="csY1" fmla="*/ 1 h 10632"/>
              <a:gd name="csX2" fmla="*/ 1 w 15079"/>
              <a:gd name="csY2" fmla="*/ 10632 h 10632"/>
              <a:gd name="csX3" fmla="*/ 0 w 15079"/>
              <a:gd name="csY3" fmla="*/ 10631 h 10632"/>
              <a:gd name="csX4" fmla="*/ 15078 w 15079"/>
              <a:gd name="csY4" fmla="*/ 0 h 10632"/>
            </a:gdLst>
            <a:ahLst/>
            <a:cxnLst>
              <a:cxn ang="0">
                <a:pos x="csX0" y="csY0"/>
              </a:cxn>
              <a:cxn ang="0">
                <a:pos x="csX1" y="csY1"/>
              </a:cxn>
              <a:cxn ang="0">
                <a:pos x="csX2" y="csY2"/>
              </a:cxn>
              <a:cxn ang="0">
                <a:pos x="csX3" y="csY3"/>
              </a:cxn>
              <a:cxn ang="0">
                <a:pos x="csX4" y="csY4"/>
              </a:cxn>
            </a:cxnLst>
            <a:rect l="l" t="t" r="r" b="b"/>
            <a:pathLst>
              <a:path w="15079" h="10632">
                <a:moveTo>
                  <a:pt x="15078" y="0"/>
                </a:moveTo>
                <a:lnTo>
                  <a:pt x="15079" y="1"/>
                </a:lnTo>
                <a:lnTo>
                  <a:pt x="1" y="10632"/>
                </a:lnTo>
                <a:lnTo>
                  <a:pt x="0" y="10631"/>
                </a:lnTo>
                <a:lnTo>
                  <a:pt x="15078" y="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Date Placeholder 2">
            <a:extLst>
              <a:ext uri="{FF2B5EF4-FFF2-40B4-BE49-F238E27FC236}">
                <a16:creationId xmlns:a16="http://schemas.microsoft.com/office/drawing/2014/main" id="{FD66253F-F387-DB2E-489D-4AF5A0E3B5A1}"/>
              </a:ext>
            </a:extLst>
          </p:cNvPr>
          <p:cNvSpPr>
            <a:spLocks noGrp="1"/>
          </p:cNvSpPr>
          <p:nvPr>
            <p:ph type="dt" sz="half" idx="10"/>
          </p:nvPr>
        </p:nvSpPr>
        <p:spPr>
          <a:xfrm>
            <a:off x="672739" y="6426678"/>
            <a:ext cx="1039494" cy="431321"/>
          </a:xfrm>
        </p:spPr>
        <p:txBody>
          <a:bodyPr/>
          <a:lstStyle/>
          <a:p>
            <a:fld id="{B1673AA1-BE7D-434D-92BB-68F1E3F14E6B}" type="datetime1">
              <a:rPr lang="en-US" smtClean="0"/>
              <a:t>1/24/2026</a:t>
            </a:fld>
            <a:endParaRPr lang="en-US"/>
          </a:p>
        </p:txBody>
      </p:sp>
      <p:sp>
        <p:nvSpPr>
          <p:cNvPr id="8" name="Footer Placeholder 3">
            <a:extLst>
              <a:ext uri="{FF2B5EF4-FFF2-40B4-BE49-F238E27FC236}">
                <a16:creationId xmlns:a16="http://schemas.microsoft.com/office/drawing/2014/main" id="{9981B7EF-F936-08FE-9F8D-86FB3A4A498C}"/>
              </a:ext>
            </a:extLst>
          </p:cNvPr>
          <p:cNvSpPr>
            <a:spLocks noGrp="1"/>
          </p:cNvSpPr>
          <p:nvPr>
            <p:ph type="ftr" sz="quarter" idx="11"/>
          </p:nvPr>
        </p:nvSpPr>
        <p:spPr>
          <a:xfrm>
            <a:off x="7780898" y="6426678"/>
            <a:ext cx="2569549" cy="431321"/>
          </a:xfrm>
        </p:spPr>
        <p:txBody>
          <a:bodyPr/>
          <a:lstStyle/>
          <a:p>
            <a:endParaRPr lang="en-US" dirty="0"/>
          </a:p>
        </p:txBody>
      </p:sp>
      <p:sp>
        <p:nvSpPr>
          <p:cNvPr id="9" name="Slide Number Placeholder 4">
            <a:extLst>
              <a:ext uri="{FF2B5EF4-FFF2-40B4-BE49-F238E27FC236}">
                <a16:creationId xmlns:a16="http://schemas.microsoft.com/office/drawing/2014/main" id="{46B67D2E-CB74-DAEE-C606-47BD1C3FA104}"/>
              </a:ext>
            </a:extLst>
          </p:cNvPr>
          <p:cNvSpPr>
            <a:spLocks noGrp="1"/>
          </p:cNvSpPr>
          <p:nvPr>
            <p:ph type="sldNum" sz="quarter" idx="12"/>
          </p:nvPr>
        </p:nvSpPr>
        <p:spPr>
          <a:xfrm>
            <a:off x="10536806" y="6426678"/>
            <a:ext cx="1039497" cy="431322"/>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58554617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634998"/>
            <a:ext cx="5756610" cy="3724170"/>
          </a:xfrm>
        </p:spPr>
        <p:txBody>
          <a:bodyPr vert="horz" lIns="91440" tIns="45720" rIns="0" bIns="45720" rtlCol="0" anchor="t">
            <a:normAutofit/>
          </a:bodyPr>
          <a:lstStyle>
            <a:lvl1pPr>
              <a:defRPr lang="en-US" sz="4800" kern="1200" cap="all" baseline="0" dirty="0">
                <a:solidFill>
                  <a:schemeClr val="tx1"/>
                </a:solidFill>
                <a:latin typeface="+mj-lt"/>
                <a:ea typeface="+mj-ea"/>
                <a:cs typeface="+mj-cs"/>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29" y="4728526"/>
            <a:ext cx="5756610" cy="1494474"/>
          </a:xfrm>
        </p:spPr>
        <p:txBody>
          <a:bodyPr vert="horz" lIns="91440" tIns="45720" rIns="91440" bIns="45720" rtlCol="0" anchor="b">
            <a:normAutofit/>
          </a:bodyPr>
          <a:lstStyle>
            <a:lvl1pPr marL="0" indent="0">
              <a:buNone/>
              <a:defRPr lang="en-US" sz="2000" dirty="0"/>
            </a:lvl1pPr>
          </a:lstStyle>
          <a:p>
            <a:pPr lvl="0"/>
            <a:r>
              <a:rPr lang="en-US"/>
              <a:t>Click to edit Master subtitle style</a:t>
            </a:r>
          </a:p>
        </p:txBody>
      </p:sp>
      <p:sp>
        <p:nvSpPr>
          <p:cNvPr id="18" name="Picture Placeholder 17">
            <a:extLst>
              <a:ext uri="{FF2B5EF4-FFF2-40B4-BE49-F238E27FC236}">
                <a16:creationId xmlns:a16="http://schemas.microsoft.com/office/drawing/2014/main" id="{F5183FFC-0D22-6EF7-606A-FC376CAA8A62}"/>
              </a:ext>
            </a:extLst>
          </p:cNvPr>
          <p:cNvSpPr>
            <a:spLocks noGrp="1"/>
          </p:cNvSpPr>
          <p:nvPr>
            <p:ph type="pic" sz="quarter" idx="13" hasCustomPrompt="1"/>
          </p:nvPr>
        </p:nvSpPr>
        <p:spPr>
          <a:xfrm>
            <a:off x="6882726" y="572494"/>
            <a:ext cx="4696626" cy="5651419"/>
          </a:xfrm>
          <a:custGeom>
            <a:avLst/>
            <a:gdLst>
              <a:gd name="csX0" fmla="*/ 4399003 w 4696626"/>
              <a:gd name="csY0" fmla="*/ 3986935 h 5675273"/>
              <a:gd name="csX1" fmla="*/ 4601478 w 4696626"/>
              <a:gd name="csY1" fmla="*/ 4004498 h 5675273"/>
              <a:gd name="csX2" fmla="*/ 4668376 w 4696626"/>
              <a:gd name="csY2" fmla="*/ 4021488 h 5675273"/>
              <a:gd name="csX3" fmla="*/ 4682985 w 4696626"/>
              <a:gd name="csY3" fmla="*/ 4125025 h 5675273"/>
              <a:gd name="csX4" fmla="*/ 4106951 w 4696626"/>
              <a:gd name="csY4" fmla="*/ 5488653 h 5675273"/>
              <a:gd name="csX5" fmla="*/ 3056403 w 4696626"/>
              <a:gd name="csY5" fmla="*/ 5639797 h 5675273"/>
              <a:gd name="csX6" fmla="*/ 2788470 w 4696626"/>
              <a:gd name="csY6" fmla="*/ 5585804 h 5675273"/>
              <a:gd name="csX7" fmla="*/ 2794901 w 4696626"/>
              <a:gd name="csY7" fmla="*/ 5584972 h 5675273"/>
              <a:gd name="csX8" fmla="*/ 3440548 w 4696626"/>
              <a:gd name="csY8" fmla="*/ 5174223 h 5675273"/>
              <a:gd name="csX9" fmla="*/ 3687420 w 4696626"/>
              <a:gd name="csY9" fmla="*/ 4615707 h 5675273"/>
              <a:gd name="csX10" fmla="*/ 3920024 w 4696626"/>
              <a:gd name="csY10" fmla="*/ 4158535 h 5675273"/>
              <a:gd name="csX11" fmla="*/ 3962216 w 4696626"/>
              <a:gd name="csY11" fmla="*/ 4126829 h 5675273"/>
              <a:gd name="csX12" fmla="*/ 3922893 w 4696626"/>
              <a:gd name="csY12" fmla="*/ 4057210 h 5675273"/>
              <a:gd name="csX13" fmla="*/ 3962215 w 4696626"/>
              <a:gd name="csY13" fmla="*/ 4126827 h 5675273"/>
              <a:gd name="csX14" fmla="*/ 3982746 w 4696626"/>
              <a:gd name="csY14" fmla="*/ 4111399 h 5675273"/>
              <a:gd name="csX15" fmla="*/ 4058476 w 4696626"/>
              <a:gd name="csY15" fmla="*/ 4070002 h 5675273"/>
              <a:gd name="csX16" fmla="*/ 4399003 w 4696626"/>
              <a:gd name="csY16" fmla="*/ 3986935 h 5675273"/>
              <a:gd name="csX17" fmla="*/ 3338132 w 4696626"/>
              <a:gd name="csY17" fmla="*/ 318 h 5675273"/>
              <a:gd name="csX18" fmla="*/ 4109071 w 4696626"/>
              <a:gd name="csY18" fmla="*/ 237882 h 5675273"/>
              <a:gd name="csX19" fmla="*/ 4273032 w 4696626"/>
              <a:gd name="csY19" fmla="*/ 2053513 h 5675273"/>
              <a:gd name="csX20" fmla="*/ 4546523 w 4696626"/>
              <a:gd name="csY20" fmla="*/ 3420131 h 5675273"/>
              <a:gd name="csX21" fmla="*/ 4555031 w 4696626"/>
              <a:gd name="csY21" fmla="*/ 3455792 h 5675273"/>
              <a:gd name="csX22" fmla="*/ 4451269 w 4696626"/>
              <a:gd name="csY22" fmla="*/ 3447896 h 5675273"/>
              <a:gd name="csX23" fmla="*/ 3828331 w 4696626"/>
              <a:gd name="csY23" fmla="*/ 3581517 h 5675273"/>
              <a:gd name="csX24" fmla="*/ 3695694 w 4696626"/>
              <a:gd name="csY24" fmla="*/ 3654975 h 5675273"/>
              <a:gd name="csX25" fmla="*/ 3695694 w 4696626"/>
              <a:gd name="csY25" fmla="*/ 3654978 h 5675273"/>
              <a:gd name="csX26" fmla="*/ 3686838 w 4696626"/>
              <a:gd name="csY26" fmla="*/ 3659883 h 5675273"/>
              <a:gd name="csX27" fmla="*/ 3363889 w 4696626"/>
              <a:gd name="csY27" fmla="*/ 3992260 h 5675273"/>
              <a:gd name="csX28" fmla="*/ 3173615 w 4696626"/>
              <a:gd name="csY28" fmla="*/ 4451337 h 5675273"/>
              <a:gd name="csX29" fmla="*/ 2995585 w 4696626"/>
              <a:gd name="csY29" fmla="*/ 4869780 h 5675273"/>
              <a:gd name="csX30" fmla="*/ 2177058 w 4696626"/>
              <a:gd name="csY30" fmla="*/ 5029076 h 5675273"/>
              <a:gd name="csX31" fmla="*/ 2121340 w 4696626"/>
              <a:gd name="csY31" fmla="*/ 5019284 h 5675273"/>
              <a:gd name="csX32" fmla="*/ 2050259 w 4696626"/>
              <a:gd name="csY32" fmla="*/ 5437018 h 5675273"/>
              <a:gd name="csX33" fmla="*/ 2050258 w 4696626"/>
              <a:gd name="csY33" fmla="*/ 5437018 h 5675273"/>
              <a:gd name="csX34" fmla="*/ 2121339 w 4696626"/>
              <a:gd name="csY34" fmla="*/ 5019282 h 5675273"/>
              <a:gd name="csX35" fmla="*/ 1996668 w 4696626"/>
              <a:gd name="csY35" fmla="*/ 4997372 h 5675273"/>
              <a:gd name="csX36" fmla="*/ 1473969 w 4696626"/>
              <a:gd name="csY36" fmla="*/ 4927636 h 5675273"/>
              <a:gd name="csX37" fmla="*/ 568587 w 4696626"/>
              <a:gd name="csY37" fmla="*/ 5302600 h 5675273"/>
              <a:gd name="csX38" fmla="*/ 517646 w 4696626"/>
              <a:gd name="csY38" fmla="*/ 5377374 h 5675273"/>
              <a:gd name="csX39" fmla="*/ 379714 w 4696626"/>
              <a:gd name="csY39" fmla="*/ 5303703 h 5675273"/>
              <a:gd name="csX40" fmla="*/ 1 w 4696626"/>
              <a:gd name="csY40" fmla="*/ 4517482 h 5675273"/>
              <a:gd name="csX41" fmla="*/ 103235 w 4696626"/>
              <a:gd name="csY41" fmla="*/ 3955720 h 5675273"/>
              <a:gd name="csX42" fmla="*/ 492552 w 4696626"/>
              <a:gd name="csY42" fmla="*/ 2160287 h 5675273"/>
              <a:gd name="csX43" fmla="*/ 666465 w 4696626"/>
              <a:gd name="csY43" fmla="*/ 329320 h 5675273"/>
              <a:gd name="csX44" fmla="*/ 2037115 w 4696626"/>
              <a:gd name="csY44" fmla="*/ 218115 h 5675273"/>
              <a:gd name="csX45" fmla="*/ 3338132 w 4696626"/>
              <a:gd name="csY45" fmla="*/ 318 h 567527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Lst>
            <a:rect l="l" t="t" r="r" b="b"/>
            <a:pathLst>
              <a:path w="4696626" h="5675273">
                <a:moveTo>
                  <a:pt x="4399003" y="3986935"/>
                </a:moveTo>
                <a:cubicBezTo>
                  <a:pt x="4470353" y="3984728"/>
                  <a:pt x="4538235" y="3991693"/>
                  <a:pt x="4601478" y="4004498"/>
                </a:cubicBezTo>
                <a:lnTo>
                  <a:pt x="4668376" y="4021488"/>
                </a:lnTo>
                <a:lnTo>
                  <a:pt x="4682985" y="4125025"/>
                </a:lnTo>
                <a:cubicBezTo>
                  <a:pt x="4738778" y="4659911"/>
                  <a:pt x="4637999" y="5148864"/>
                  <a:pt x="4106951" y="5488653"/>
                </a:cubicBezTo>
                <a:cubicBezTo>
                  <a:pt x="3774698" y="5701435"/>
                  <a:pt x="3419504" y="5701184"/>
                  <a:pt x="3056403" y="5639797"/>
                </a:cubicBezTo>
                <a:lnTo>
                  <a:pt x="2788470" y="5585804"/>
                </a:lnTo>
                <a:lnTo>
                  <a:pt x="2794901" y="5584972"/>
                </a:lnTo>
                <a:cubicBezTo>
                  <a:pt x="3070779" y="5535564"/>
                  <a:pt x="3287537" y="5397954"/>
                  <a:pt x="3440548" y="5174223"/>
                </a:cubicBezTo>
                <a:cubicBezTo>
                  <a:pt x="3568988" y="4986582"/>
                  <a:pt x="3632086" y="4789007"/>
                  <a:pt x="3687420" y="4615707"/>
                </a:cubicBezTo>
                <a:cubicBezTo>
                  <a:pt x="3756231" y="4400023"/>
                  <a:pt x="3806043" y="4259182"/>
                  <a:pt x="3920024" y="4158535"/>
                </a:cubicBezTo>
                <a:lnTo>
                  <a:pt x="3962216" y="4126829"/>
                </a:lnTo>
                <a:lnTo>
                  <a:pt x="3922893" y="4057210"/>
                </a:lnTo>
                <a:lnTo>
                  <a:pt x="3962215" y="4126827"/>
                </a:lnTo>
                <a:lnTo>
                  <a:pt x="3982746" y="4111399"/>
                </a:lnTo>
                <a:cubicBezTo>
                  <a:pt x="4005694" y="4096697"/>
                  <a:pt x="4030809" y="4082950"/>
                  <a:pt x="4058476" y="4070002"/>
                </a:cubicBezTo>
                <a:cubicBezTo>
                  <a:pt x="4177151" y="4014188"/>
                  <a:pt x="4291978" y="3990244"/>
                  <a:pt x="4399003" y="3986935"/>
                </a:cubicBezTo>
                <a:close/>
                <a:moveTo>
                  <a:pt x="3338132" y="318"/>
                </a:moveTo>
                <a:cubicBezTo>
                  <a:pt x="3598403" y="-4814"/>
                  <a:pt x="3856632" y="51401"/>
                  <a:pt x="4109071" y="237882"/>
                </a:cubicBezTo>
                <a:cubicBezTo>
                  <a:pt x="4782242" y="735165"/>
                  <a:pt x="4265974" y="1464154"/>
                  <a:pt x="4273032" y="2053513"/>
                </a:cubicBezTo>
                <a:cubicBezTo>
                  <a:pt x="4278142" y="2466955"/>
                  <a:pt x="4426759" y="2944164"/>
                  <a:pt x="4546523" y="3420131"/>
                </a:cubicBezTo>
                <a:lnTo>
                  <a:pt x="4555031" y="3455792"/>
                </a:lnTo>
                <a:lnTo>
                  <a:pt x="4451269" y="3447896"/>
                </a:lnTo>
                <a:cubicBezTo>
                  <a:pt x="4238090" y="3443779"/>
                  <a:pt x="4026984" y="3488210"/>
                  <a:pt x="3828331" y="3581517"/>
                </a:cubicBezTo>
                <a:lnTo>
                  <a:pt x="3695694" y="3654975"/>
                </a:lnTo>
                <a:lnTo>
                  <a:pt x="3695694" y="3654978"/>
                </a:lnTo>
                <a:lnTo>
                  <a:pt x="3686838" y="3659883"/>
                </a:lnTo>
                <a:cubicBezTo>
                  <a:pt x="3554176" y="3746012"/>
                  <a:pt x="3447642" y="3855777"/>
                  <a:pt x="3363889" y="3992260"/>
                </a:cubicBezTo>
                <a:cubicBezTo>
                  <a:pt x="3272180" y="4141984"/>
                  <a:pt x="3221728" y="4299369"/>
                  <a:pt x="3173615" y="4451337"/>
                </a:cubicBezTo>
                <a:cubicBezTo>
                  <a:pt x="3125061" y="4603710"/>
                  <a:pt x="3079428" y="4746873"/>
                  <a:pt x="2995585" y="4869780"/>
                </a:cubicBezTo>
                <a:cubicBezTo>
                  <a:pt x="2841387" y="5095318"/>
                  <a:pt x="2578092" y="5094824"/>
                  <a:pt x="2177058" y="5029076"/>
                </a:cubicBezTo>
                <a:lnTo>
                  <a:pt x="2121340" y="5019284"/>
                </a:lnTo>
                <a:lnTo>
                  <a:pt x="2050259" y="5437018"/>
                </a:lnTo>
                <a:lnTo>
                  <a:pt x="2050258" y="5437018"/>
                </a:lnTo>
                <a:lnTo>
                  <a:pt x="2121339" y="5019282"/>
                </a:lnTo>
                <a:lnTo>
                  <a:pt x="1996668" y="4997372"/>
                </a:lnTo>
                <a:cubicBezTo>
                  <a:pt x="1821510" y="4965462"/>
                  <a:pt x="1640479" y="4931629"/>
                  <a:pt x="1473969" y="4927636"/>
                </a:cubicBezTo>
                <a:cubicBezTo>
                  <a:pt x="1087965" y="4917905"/>
                  <a:pt x="757998" y="5053896"/>
                  <a:pt x="568587" y="5302600"/>
                </a:cubicBezTo>
                <a:lnTo>
                  <a:pt x="517646" y="5377374"/>
                </a:lnTo>
                <a:lnTo>
                  <a:pt x="379714" y="5303703"/>
                </a:lnTo>
                <a:cubicBezTo>
                  <a:pt x="105501" y="5122267"/>
                  <a:pt x="-223" y="4828166"/>
                  <a:pt x="1" y="4517482"/>
                </a:cubicBezTo>
                <a:cubicBezTo>
                  <a:pt x="138" y="4329189"/>
                  <a:pt x="39190" y="4134805"/>
                  <a:pt x="103235" y="3955720"/>
                </a:cubicBezTo>
                <a:cubicBezTo>
                  <a:pt x="364999" y="3225476"/>
                  <a:pt x="613624" y="3026539"/>
                  <a:pt x="492552" y="2160287"/>
                </a:cubicBezTo>
                <a:cubicBezTo>
                  <a:pt x="405042" y="1533472"/>
                  <a:pt x="-34096" y="781318"/>
                  <a:pt x="666465" y="329320"/>
                </a:cubicBezTo>
                <a:cubicBezTo>
                  <a:pt x="1015443" y="104366"/>
                  <a:pt x="1612050" y="248199"/>
                  <a:pt x="2037115" y="218115"/>
                </a:cubicBezTo>
                <a:cubicBezTo>
                  <a:pt x="2464891" y="187828"/>
                  <a:pt x="2904348" y="8870"/>
                  <a:pt x="3338132" y="318"/>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72871" t="-20678" r="-70840"/>
            </a:stretch>
          </a:blipFill>
        </p:spPr>
        <p:txBody>
          <a:bodyPr vert="horz" wrap="square" lIns="91440" tIns="45720" rIns="91440" bIns="45720" rtlCol="0">
            <a:noAutofit/>
          </a:bodyPr>
          <a:lstStyle>
            <a:lvl1pPr marL="0" indent="0">
              <a:buNone/>
              <a:defRPr lang="en-US" dirty="0"/>
            </a:lvl1pPr>
          </a:lstStyle>
          <a:p>
            <a:pPr lvl="0"/>
            <a:r>
              <a:rPr lang="en-US" dirty="0"/>
              <a:t>   </a:t>
            </a:r>
          </a:p>
        </p:txBody>
      </p:sp>
      <p:grpSp>
        <p:nvGrpSpPr>
          <p:cNvPr id="10" name="Group 9">
            <a:extLst>
              <a:ext uri="{FF2B5EF4-FFF2-40B4-BE49-F238E27FC236}">
                <a16:creationId xmlns:a16="http://schemas.microsoft.com/office/drawing/2014/main" id="{0661E4FC-69B2-6881-8F4D-400BB19EDE40}"/>
              </a:ext>
            </a:extLst>
          </p:cNvPr>
          <p:cNvGrpSpPr/>
          <p:nvPr userDrawn="1"/>
        </p:nvGrpSpPr>
        <p:grpSpPr>
          <a:xfrm flipH="1">
            <a:off x="7307708" y="3768856"/>
            <a:ext cx="4922392" cy="3212425"/>
            <a:chOff x="-38279" y="3781556"/>
            <a:chExt cx="4922392" cy="3212425"/>
          </a:xfrm>
        </p:grpSpPr>
        <p:sp>
          <p:nvSpPr>
            <p:cNvPr id="12" name="Freeform: Shape 11">
              <a:extLst>
                <a:ext uri="{FF2B5EF4-FFF2-40B4-BE49-F238E27FC236}">
                  <a16:creationId xmlns:a16="http://schemas.microsoft.com/office/drawing/2014/main" id="{34397346-5D67-973F-D191-CF37BEF078DA}"/>
                </a:ext>
              </a:extLst>
            </p:cNvPr>
            <p:cNvSpPr/>
            <p:nvPr/>
          </p:nvSpPr>
          <p:spPr>
            <a:xfrm rot="1767572">
              <a:off x="-38279" y="3781556"/>
              <a:ext cx="1360981" cy="1493364"/>
            </a:xfrm>
            <a:custGeom>
              <a:avLst/>
              <a:gdLst>
                <a:gd name="csX0" fmla="*/ 601256 w 1360981"/>
                <a:gd name="csY0" fmla="*/ 191294 h 1493364"/>
                <a:gd name="csX1" fmla="*/ 1209366 w 1360981"/>
                <a:gd name="csY1" fmla="*/ 1272 h 1493364"/>
                <a:gd name="csX2" fmla="*/ 1360981 w 1360981"/>
                <a:gd name="csY2" fmla="*/ 0 h 1493364"/>
                <a:gd name="csX3" fmla="*/ 1360981 w 1360981"/>
                <a:gd name="csY3" fmla="*/ 541921 h 1493364"/>
                <a:gd name="csX4" fmla="*/ 1335517 w 1360981"/>
                <a:gd name="csY4" fmla="*/ 538585 h 1493364"/>
                <a:gd name="csX5" fmla="*/ 1249220 w 1360981"/>
                <a:gd name="csY5" fmla="*/ 539784 h 1493364"/>
                <a:gd name="csX6" fmla="*/ 569324 w 1360981"/>
                <a:gd name="csY6" fmla="*/ 947143 h 1493364"/>
                <a:gd name="csX7" fmla="*/ 387380 w 1360981"/>
                <a:gd name="csY7" fmla="*/ 1344414 h 1493364"/>
                <a:gd name="csX8" fmla="*/ 358489 w 1360981"/>
                <a:gd name="csY8" fmla="*/ 1493364 h 1493364"/>
                <a:gd name="csX9" fmla="*/ 0 w 1360981"/>
                <a:gd name="csY9" fmla="*/ 858691 h 1493364"/>
                <a:gd name="csX10" fmla="*/ 45884 w 1360981"/>
                <a:gd name="csY10" fmla="*/ 768847 h 1493364"/>
                <a:gd name="csX11" fmla="*/ 125571 w 1360981"/>
                <a:gd name="csY11" fmla="*/ 641063 h 1493364"/>
                <a:gd name="csX12" fmla="*/ 601256 w 1360981"/>
                <a:gd name="csY12" fmla="*/ 191294 h 149336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360981" h="1493364">
                  <a:moveTo>
                    <a:pt x="601256" y="191294"/>
                  </a:moveTo>
                  <a:cubicBezTo>
                    <a:pt x="784848" y="82866"/>
                    <a:pt x="990509" y="17729"/>
                    <a:pt x="1209366" y="1272"/>
                  </a:cubicBezTo>
                  <a:lnTo>
                    <a:pt x="1360981" y="0"/>
                  </a:lnTo>
                  <a:lnTo>
                    <a:pt x="1360981" y="541921"/>
                  </a:lnTo>
                  <a:lnTo>
                    <a:pt x="1335517" y="538585"/>
                  </a:lnTo>
                  <a:cubicBezTo>
                    <a:pt x="1308306" y="537069"/>
                    <a:pt x="1279678" y="537452"/>
                    <a:pt x="1249220" y="539784"/>
                  </a:cubicBezTo>
                  <a:cubicBezTo>
                    <a:pt x="900470" y="565832"/>
                    <a:pt x="687011" y="775756"/>
                    <a:pt x="569324" y="947143"/>
                  </a:cubicBezTo>
                  <a:cubicBezTo>
                    <a:pt x="488632" y="1064371"/>
                    <a:pt x="427129" y="1200110"/>
                    <a:pt x="387380" y="1344414"/>
                  </a:cubicBezTo>
                  <a:lnTo>
                    <a:pt x="358489" y="1493364"/>
                  </a:lnTo>
                  <a:lnTo>
                    <a:pt x="0" y="858691"/>
                  </a:lnTo>
                  <a:lnTo>
                    <a:pt x="45884" y="768847"/>
                  </a:lnTo>
                  <a:cubicBezTo>
                    <a:pt x="70742" y="724849"/>
                    <a:pt x="97323" y="682183"/>
                    <a:pt x="125571" y="641063"/>
                  </a:cubicBezTo>
                  <a:cubicBezTo>
                    <a:pt x="256145" y="451442"/>
                    <a:pt x="417665" y="299722"/>
                    <a:pt x="601256" y="191294"/>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FD708562-B9BB-4655-5BB1-10725A91755C}"/>
                </a:ext>
              </a:extLst>
            </p:cNvPr>
            <p:cNvSpPr/>
            <p:nvPr/>
          </p:nvSpPr>
          <p:spPr>
            <a:xfrm rot="21020589">
              <a:off x="3295812" y="5430766"/>
              <a:ext cx="1588301" cy="1563215"/>
            </a:xfrm>
            <a:custGeom>
              <a:avLst/>
              <a:gdLst>
                <a:gd name="csX0" fmla="*/ 653570 w 1588301"/>
                <a:gd name="csY0" fmla="*/ 20297 h 1563215"/>
                <a:gd name="csX1" fmla="*/ 1483224 w 1588301"/>
                <a:gd name="csY1" fmla="*/ 541822 h 1563215"/>
                <a:gd name="csX2" fmla="*/ 1509752 w 1588301"/>
                <a:gd name="csY2" fmla="*/ 1343288 h 1563215"/>
                <a:gd name="csX3" fmla="*/ 1435360 w 1588301"/>
                <a:gd name="csY3" fmla="*/ 1500494 h 1563215"/>
                <a:gd name="csX4" fmla="*/ 1397685 w 1588301"/>
                <a:gd name="csY4" fmla="*/ 1563215 h 1563215"/>
                <a:gd name="csX5" fmla="*/ 818258 w 1588301"/>
                <a:gd name="csY5" fmla="*/ 1464621 h 1563215"/>
                <a:gd name="csX6" fmla="*/ 885492 w 1588301"/>
                <a:gd name="csY6" fmla="*/ 1368655 h 1563215"/>
                <a:gd name="csX7" fmla="*/ 1009645 w 1588301"/>
                <a:gd name="csY7" fmla="*/ 1142348 h 1563215"/>
                <a:gd name="csX8" fmla="*/ 1005705 w 1588301"/>
                <a:gd name="csY8" fmla="*/ 791940 h 1563215"/>
                <a:gd name="csX9" fmla="*/ 576680 w 1588301"/>
                <a:gd name="csY9" fmla="*/ 553513 h 1563215"/>
                <a:gd name="csX10" fmla="*/ 133567 w 1588301"/>
                <a:gd name="csY10" fmla="*/ 540140 h 1563215"/>
                <a:gd name="csX11" fmla="*/ 0 w 1588301"/>
                <a:gd name="csY11" fmla="*/ 541207 h 1563215"/>
                <a:gd name="csX12" fmla="*/ 0 w 1588301"/>
                <a:gd name="csY12" fmla="*/ 2050 h 1563215"/>
                <a:gd name="csX13" fmla="*/ 126580 w 1588301"/>
                <a:gd name="csY13" fmla="*/ 1362 h 1563215"/>
                <a:gd name="csX14" fmla="*/ 653570 w 1588301"/>
                <a:gd name="csY14" fmla="*/ 20297 h 156321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588301" h="1563215">
                  <a:moveTo>
                    <a:pt x="653570" y="20297"/>
                  </a:moveTo>
                  <a:cubicBezTo>
                    <a:pt x="1035737" y="75455"/>
                    <a:pt x="1338216" y="264868"/>
                    <a:pt x="1483224" y="541822"/>
                  </a:cubicBezTo>
                  <a:cubicBezTo>
                    <a:pt x="1613849" y="791329"/>
                    <a:pt x="1622680" y="1060758"/>
                    <a:pt x="1509752" y="1343288"/>
                  </a:cubicBezTo>
                  <a:cubicBezTo>
                    <a:pt x="1488155" y="1397248"/>
                    <a:pt x="1462973" y="1449630"/>
                    <a:pt x="1435360" y="1500494"/>
                  </a:cubicBezTo>
                  <a:lnTo>
                    <a:pt x="1397685" y="1563215"/>
                  </a:lnTo>
                  <a:lnTo>
                    <a:pt x="818258" y="1464621"/>
                  </a:lnTo>
                  <a:lnTo>
                    <a:pt x="885492" y="1368655"/>
                  </a:lnTo>
                  <a:cubicBezTo>
                    <a:pt x="935866" y="1292837"/>
                    <a:pt x="979734" y="1216936"/>
                    <a:pt x="1009645" y="1142348"/>
                  </a:cubicBezTo>
                  <a:cubicBezTo>
                    <a:pt x="1064382" y="1006206"/>
                    <a:pt x="1063432" y="900993"/>
                    <a:pt x="1005705" y="791940"/>
                  </a:cubicBezTo>
                  <a:cubicBezTo>
                    <a:pt x="942937" y="672444"/>
                    <a:pt x="782231" y="583146"/>
                    <a:pt x="576680" y="553513"/>
                  </a:cubicBezTo>
                  <a:cubicBezTo>
                    <a:pt x="453772" y="535696"/>
                    <a:pt x="298398" y="537662"/>
                    <a:pt x="133567" y="540140"/>
                  </a:cubicBezTo>
                  <a:lnTo>
                    <a:pt x="0" y="541207"/>
                  </a:lnTo>
                  <a:lnTo>
                    <a:pt x="0" y="2050"/>
                  </a:lnTo>
                  <a:lnTo>
                    <a:pt x="126580" y="1362"/>
                  </a:lnTo>
                  <a:cubicBezTo>
                    <a:pt x="304608" y="-712"/>
                    <a:pt x="488750" y="-3700"/>
                    <a:pt x="653570" y="20297"/>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4BFFED48-7F81-1A2B-C9B1-00DA23F198A5}"/>
                </a:ext>
              </a:extLst>
            </p:cNvPr>
            <p:cNvSpPr/>
            <p:nvPr/>
          </p:nvSpPr>
          <p:spPr>
            <a:xfrm rot="21020589">
              <a:off x="1433308" y="4115245"/>
              <a:ext cx="1665084" cy="2148669"/>
            </a:xfrm>
            <a:custGeom>
              <a:avLst/>
              <a:gdLst>
                <a:gd name="csX0" fmla="*/ 341896 w 1665084"/>
                <a:gd name="csY0" fmla="*/ 0 h 2148669"/>
                <a:gd name="csX1" fmla="*/ 349805 w 1665084"/>
                <a:gd name="csY1" fmla="*/ 6322 h 2148669"/>
                <a:gd name="csX2" fmla="*/ 612422 w 1665084"/>
                <a:gd name="csY2" fmla="*/ 388163 h 2148669"/>
                <a:gd name="csX3" fmla="*/ 722991 w 1665084"/>
                <a:gd name="csY3" fmla="*/ 872653 h 2148669"/>
                <a:gd name="csX4" fmla="*/ 828306 w 1665084"/>
                <a:gd name="csY4" fmla="*/ 1315031 h 2148669"/>
                <a:gd name="csX5" fmla="*/ 1608513 w 1665084"/>
                <a:gd name="csY5" fmla="*/ 1609375 h 2148669"/>
                <a:gd name="csX6" fmla="*/ 1665084 w 1665084"/>
                <a:gd name="csY6" fmla="*/ 1609068 h 2148669"/>
                <a:gd name="csX7" fmla="*/ 1665084 w 1665084"/>
                <a:gd name="csY7" fmla="*/ 2148225 h 2148669"/>
                <a:gd name="csX8" fmla="*/ 1609449 w 1665084"/>
                <a:gd name="csY8" fmla="*/ 2148669 h 2148669"/>
                <a:gd name="csX9" fmla="*/ 1023644 w 1665084"/>
                <a:gd name="csY9" fmla="*/ 2089736 h 2148669"/>
                <a:gd name="csX10" fmla="*/ 338579 w 1665084"/>
                <a:gd name="csY10" fmla="*/ 1540519 h 2148669"/>
                <a:gd name="csX11" fmla="*/ 188894 w 1665084"/>
                <a:gd name="csY11" fmla="*/ 948505 h 2148669"/>
                <a:gd name="csX12" fmla="*/ 36276 w 1665084"/>
                <a:gd name="csY12" fmla="*/ 458792 h 2148669"/>
                <a:gd name="csX13" fmla="*/ 0 w 1665084"/>
                <a:gd name="csY13" fmla="*/ 420458 h 2148669"/>
                <a:gd name="csX14" fmla="*/ 341896 w 1665084"/>
                <a:gd name="csY14" fmla="*/ 0 h 21486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665084" h="2148669">
                  <a:moveTo>
                    <a:pt x="341896" y="0"/>
                  </a:moveTo>
                  <a:lnTo>
                    <a:pt x="349805" y="6322"/>
                  </a:lnTo>
                  <a:cubicBezTo>
                    <a:pt x="466139" y="113485"/>
                    <a:pt x="552751" y="239565"/>
                    <a:pt x="612422" y="388163"/>
                  </a:cubicBezTo>
                  <a:cubicBezTo>
                    <a:pt x="677716" y="551150"/>
                    <a:pt x="701052" y="714768"/>
                    <a:pt x="722991" y="872653"/>
                  </a:cubicBezTo>
                  <a:cubicBezTo>
                    <a:pt x="745297" y="1031012"/>
                    <a:pt x="766269" y="1179801"/>
                    <a:pt x="828306" y="1315031"/>
                  </a:cubicBezTo>
                  <a:cubicBezTo>
                    <a:pt x="942486" y="1563239"/>
                    <a:pt x="1202133" y="1606919"/>
                    <a:pt x="1608513" y="1609375"/>
                  </a:cubicBezTo>
                  <a:lnTo>
                    <a:pt x="1665084" y="1609068"/>
                  </a:lnTo>
                  <a:lnTo>
                    <a:pt x="1665084" y="2148225"/>
                  </a:lnTo>
                  <a:lnTo>
                    <a:pt x="1609449" y="2148669"/>
                  </a:lnTo>
                  <a:cubicBezTo>
                    <a:pt x="1415929" y="2148116"/>
                    <a:pt x="1212257" y="2138151"/>
                    <a:pt x="1023644" y="2089736"/>
                  </a:cubicBezTo>
                  <a:cubicBezTo>
                    <a:pt x="698530" y="2006401"/>
                    <a:pt x="468079" y="1821922"/>
                    <a:pt x="338579" y="1540519"/>
                  </a:cubicBezTo>
                  <a:cubicBezTo>
                    <a:pt x="243435" y="1333991"/>
                    <a:pt x="214374" y="1128631"/>
                    <a:pt x="188894" y="948505"/>
                  </a:cubicBezTo>
                  <a:cubicBezTo>
                    <a:pt x="157239" y="724334"/>
                    <a:pt x="131758" y="577133"/>
                    <a:pt x="36276" y="458792"/>
                  </a:cubicBezTo>
                  <a:lnTo>
                    <a:pt x="0" y="420458"/>
                  </a:lnTo>
                  <a:lnTo>
                    <a:pt x="341896"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04326281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09600" y="381000"/>
            <a:ext cx="7843284" cy="1837588"/>
          </a:xfrm>
        </p:spPr>
        <p:txBody>
          <a:bodyPr anchor="b">
            <a:normAutofit/>
          </a:bodyPr>
          <a:lstStyle>
            <a:lvl1pPr>
              <a:defRPr sz="2800"/>
            </a:lvl1pPr>
          </a:lstStyle>
          <a:p>
            <a:r>
              <a:rPr lang="en-US"/>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484255"/>
            <a:ext cx="7832633" cy="3539514"/>
          </a:xfrm>
        </p:spPr>
        <p:txBody>
          <a:bodyPr>
            <a:normAutofit/>
          </a:bodyPr>
          <a:lstStyle>
            <a:lvl1pPr marL="457200" indent="-457200">
              <a:lnSpc>
                <a:spcPct val="170000"/>
              </a:lnSpc>
              <a:buFont typeface="+mj-lt"/>
              <a:buAutoNum type="arabicPeriod"/>
              <a:defRPr sz="1800"/>
            </a:lvl1pPr>
            <a:lvl2pPr marL="685800" indent="-457200">
              <a:lnSpc>
                <a:spcPct val="170000"/>
              </a:lnSpc>
              <a:buFont typeface="+mj-lt"/>
              <a:buAutoNum type="arabicPeriod"/>
              <a:defRPr sz="1600"/>
            </a:lvl2pPr>
            <a:lvl3pPr marL="800100" indent="-342900">
              <a:lnSpc>
                <a:spcPct val="170000"/>
              </a:lnSpc>
              <a:buFont typeface="+mj-lt"/>
              <a:buAutoNum type="arabicPeriod"/>
              <a:defRPr sz="1400"/>
            </a:lvl3pPr>
            <a:lvl4pPr marL="1028700" indent="-342900">
              <a:lnSpc>
                <a:spcPct val="170000"/>
              </a:lnSpc>
              <a:buFont typeface="+mj-lt"/>
              <a:buAutoNum type="arabicPeriod"/>
              <a:defRPr sz="1400"/>
            </a:lvl4pPr>
            <a:lvl5pPr marL="1257300" indent="-342900">
              <a:lnSpc>
                <a:spcPct val="170000"/>
              </a:lnSpc>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34031" y="6426678"/>
            <a:ext cx="1859004" cy="431321"/>
          </a:xfrm>
        </p:spPr>
        <p:txBody>
          <a:bodyPr/>
          <a:lstStyle/>
          <a:p>
            <a:fld id="{13001AC8-E19B-4DE9-B315-FCB4CA952356}" type="datetime1">
              <a:rPr lang="en-US" smtClean="0"/>
              <a:t>1/24/2026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3117188" y="6426678"/>
            <a:ext cx="2823549" cy="431321"/>
          </a:xfrm>
        </p:spPr>
        <p:txBody>
          <a:bodyPr/>
          <a:lstStyle/>
          <a:p>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6564890" y="6426678"/>
            <a:ext cx="1887994" cy="431322"/>
          </a:xfrm>
        </p:spPr>
        <p:txBody>
          <a:bodyPr/>
          <a:lstStyle/>
          <a:p>
            <a:fld id="{AEAA3239-9EA4-4A65-A281-97F994456D9F}" type="slidenum">
              <a:rPr lang="en-US" smtClean="0"/>
              <a:t>‹#›</a:t>
            </a:fld>
            <a:endParaRPr lang="en-US"/>
          </a:p>
        </p:txBody>
      </p:sp>
      <p:grpSp>
        <p:nvGrpSpPr>
          <p:cNvPr id="74" name="Group 73">
            <a:extLst>
              <a:ext uri="{FF2B5EF4-FFF2-40B4-BE49-F238E27FC236}">
                <a16:creationId xmlns:a16="http://schemas.microsoft.com/office/drawing/2014/main" id="{641F7365-4B28-1DB6-21B1-E501D9B4E14D}"/>
              </a:ext>
            </a:extLst>
          </p:cNvPr>
          <p:cNvGrpSpPr/>
          <p:nvPr userDrawn="1"/>
        </p:nvGrpSpPr>
        <p:grpSpPr>
          <a:xfrm flipH="1">
            <a:off x="8925811" y="1"/>
            <a:ext cx="2779587" cy="7016111"/>
            <a:chOff x="8530393" y="1"/>
            <a:chExt cx="2779587" cy="7016111"/>
          </a:xfrm>
        </p:grpSpPr>
        <p:sp>
          <p:nvSpPr>
            <p:cNvPr id="32" name="Freeform: Shape 31">
              <a:extLst>
                <a:ext uri="{FF2B5EF4-FFF2-40B4-BE49-F238E27FC236}">
                  <a16:creationId xmlns:a16="http://schemas.microsoft.com/office/drawing/2014/main" id="{2E3A3141-CDCE-8A70-F9CA-D5CF38A12BBA}"/>
                </a:ext>
              </a:extLst>
            </p:cNvPr>
            <p:cNvSpPr/>
            <p:nvPr/>
          </p:nvSpPr>
          <p:spPr>
            <a:xfrm>
              <a:off x="8917635" y="1"/>
              <a:ext cx="2370196" cy="2359377"/>
            </a:xfrm>
            <a:custGeom>
              <a:avLst/>
              <a:gdLst>
                <a:gd name="csX0" fmla="*/ 1408819 w 2370196"/>
                <a:gd name="csY0" fmla="*/ 0 h 2359377"/>
                <a:gd name="csX1" fmla="*/ 1911127 w 2370196"/>
                <a:gd name="csY1" fmla="*/ 0 h 2359377"/>
                <a:gd name="csX2" fmla="*/ 1920629 w 2370196"/>
                <a:gd name="csY2" fmla="*/ 30666 h 2359377"/>
                <a:gd name="csX3" fmla="*/ 1987359 w 2370196"/>
                <a:gd name="csY3" fmla="*/ 382876 h 2359377"/>
                <a:gd name="csX4" fmla="*/ 1969548 w 2370196"/>
                <a:gd name="csY4" fmla="*/ 1036528 h 2359377"/>
                <a:gd name="csX5" fmla="*/ 2215482 w 2370196"/>
                <a:gd name="csY5" fmla="*/ 1348470 h 2359377"/>
                <a:gd name="csX6" fmla="*/ 2361895 w 2370196"/>
                <a:gd name="csY6" fmla="*/ 1720675 h 2359377"/>
                <a:gd name="csX7" fmla="*/ 2370196 w 2370196"/>
                <a:gd name="csY7" fmla="*/ 1764346 h 2359377"/>
                <a:gd name="csX8" fmla="*/ 1902557 w 2370196"/>
                <a:gd name="csY8" fmla="*/ 1919986 h 2359377"/>
                <a:gd name="csX9" fmla="*/ 1884230 w 2370196"/>
                <a:gd name="csY9" fmla="*/ 1814982 h 2359377"/>
                <a:gd name="csX10" fmla="*/ 1796392 w 2370196"/>
                <a:gd name="csY10" fmla="*/ 1597339 h 2359377"/>
                <a:gd name="csX11" fmla="*/ 1718375 w 2370196"/>
                <a:gd name="csY11" fmla="*/ 1748540 h 2359377"/>
                <a:gd name="csX12" fmla="*/ 1349363 w 2370196"/>
                <a:gd name="csY12" fmla="*/ 2172190 h 2359377"/>
                <a:gd name="csX13" fmla="*/ 762370 w 2370196"/>
                <a:gd name="csY13" fmla="*/ 2358112 h 2359377"/>
                <a:gd name="csX14" fmla="*/ 77525 w 2370196"/>
                <a:gd name="csY14" fmla="*/ 1916946 h 2359377"/>
                <a:gd name="csX15" fmla="*/ 152745 w 2370196"/>
                <a:gd name="csY15" fmla="*/ 1111214 h 2359377"/>
                <a:gd name="csX16" fmla="*/ 912730 w 2370196"/>
                <a:gd name="csY16" fmla="*/ 683093 h 2359377"/>
                <a:gd name="csX17" fmla="*/ 1511901 w 2370196"/>
                <a:gd name="csY17" fmla="*/ 756928 h 2359377"/>
                <a:gd name="csX18" fmla="*/ 1419225 w 2370196"/>
                <a:gd name="csY18" fmla="*/ 51957 h 2359377"/>
                <a:gd name="csX19" fmla="*/ 1400227 w 2370196"/>
                <a:gd name="csY19" fmla="*/ 2860 h 2359377"/>
                <a:gd name="csX20" fmla="*/ 1408819 w 2370196"/>
                <a:gd name="csY20" fmla="*/ 0 h 2359377"/>
                <a:gd name="csX21" fmla="*/ 1081038 w 2370196"/>
                <a:gd name="csY21" fmla="*/ 1163053 h 2359377"/>
                <a:gd name="csX22" fmla="*/ 970124 w 2370196"/>
                <a:gd name="csY22" fmla="*/ 1167739 h 2359377"/>
                <a:gd name="csX23" fmla="*/ 553156 w 2370196"/>
                <a:gd name="csY23" fmla="*/ 1391024 h 2359377"/>
                <a:gd name="csX24" fmla="*/ 543283 w 2370196"/>
                <a:gd name="csY24" fmla="*/ 1406578 h 2359377"/>
                <a:gd name="csX25" fmla="*/ 542371 w 2370196"/>
                <a:gd name="csY25" fmla="*/ 1405998 h 2359377"/>
                <a:gd name="csX26" fmla="*/ 515766 w 2370196"/>
                <a:gd name="csY26" fmla="*/ 1704610 h 2359377"/>
                <a:gd name="csX27" fmla="*/ 789091 w 2370196"/>
                <a:gd name="csY27" fmla="*/ 1872344 h 2359377"/>
                <a:gd name="csX28" fmla="*/ 1060749 w 2370196"/>
                <a:gd name="csY28" fmla="*/ 1779929 h 2359377"/>
                <a:gd name="csX29" fmla="*/ 1294394 w 2370196"/>
                <a:gd name="csY29" fmla="*/ 1508882 h 2359377"/>
                <a:gd name="csX30" fmla="*/ 1414907 w 2370196"/>
                <a:gd name="csY30" fmla="*/ 1244249 h 2359377"/>
                <a:gd name="csX31" fmla="*/ 1081038 w 2370196"/>
                <a:gd name="csY31" fmla="*/ 1163053 h 235937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Lst>
              <a:rect l="l" t="t" r="r" b="b"/>
              <a:pathLst>
                <a:path w="2370196" h="2359377">
                  <a:moveTo>
                    <a:pt x="1408819" y="0"/>
                  </a:moveTo>
                  <a:lnTo>
                    <a:pt x="1911127" y="0"/>
                  </a:lnTo>
                  <a:lnTo>
                    <a:pt x="1920629" y="30666"/>
                  </a:lnTo>
                  <a:cubicBezTo>
                    <a:pt x="1951559" y="145617"/>
                    <a:pt x="1973991" y="263457"/>
                    <a:pt x="1987359" y="382876"/>
                  </a:cubicBezTo>
                  <a:cubicBezTo>
                    <a:pt x="2012161" y="602532"/>
                    <a:pt x="2006025" y="822412"/>
                    <a:pt x="1969548" y="1036528"/>
                  </a:cubicBezTo>
                  <a:cubicBezTo>
                    <a:pt x="2067613" y="1127630"/>
                    <a:pt x="2150663" y="1232281"/>
                    <a:pt x="2215482" y="1348470"/>
                  </a:cubicBezTo>
                  <a:cubicBezTo>
                    <a:pt x="2284306" y="1471996"/>
                    <a:pt x="2333204" y="1596337"/>
                    <a:pt x="2361895" y="1720675"/>
                  </a:cubicBezTo>
                  <a:lnTo>
                    <a:pt x="2370196" y="1764346"/>
                  </a:lnTo>
                  <a:lnTo>
                    <a:pt x="1902557" y="1919986"/>
                  </a:lnTo>
                  <a:lnTo>
                    <a:pt x="1884230" y="1814982"/>
                  </a:lnTo>
                  <a:cubicBezTo>
                    <a:pt x="1866244" y="1743878"/>
                    <a:pt x="1836948" y="1671657"/>
                    <a:pt x="1796392" y="1597339"/>
                  </a:cubicBezTo>
                  <a:cubicBezTo>
                    <a:pt x="1772621" y="1648937"/>
                    <a:pt x="1746561" y="1699082"/>
                    <a:pt x="1718375" y="1748540"/>
                  </a:cubicBezTo>
                  <a:cubicBezTo>
                    <a:pt x="1650916" y="1867946"/>
                    <a:pt x="1531735" y="2038515"/>
                    <a:pt x="1349363" y="2172190"/>
                  </a:cubicBezTo>
                  <a:cubicBezTo>
                    <a:pt x="1168021" y="2305255"/>
                    <a:pt x="965001" y="2369381"/>
                    <a:pt x="762370" y="2358112"/>
                  </a:cubicBezTo>
                  <a:cubicBezTo>
                    <a:pt x="460006" y="2341236"/>
                    <a:pt x="203725" y="2175965"/>
                    <a:pt x="77525" y="1916946"/>
                  </a:cubicBezTo>
                  <a:cubicBezTo>
                    <a:pt x="-48060" y="1658981"/>
                    <a:pt x="-19717" y="1357627"/>
                    <a:pt x="152745" y="1111214"/>
                  </a:cubicBezTo>
                  <a:cubicBezTo>
                    <a:pt x="316457" y="876556"/>
                    <a:pt x="593865" y="720505"/>
                    <a:pt x="912730" y="683093"/>
                  </a:cubicBezTo>
                  <a:cubicBezTo>
                    <a:pt x="1113080" y="659555"/>
                    <a:pt x="1317666" y="684929"/>
                    <a:pt x="1511901" y="756928"/>
                  </a:cubicBezTo>
                  <a:cubicBezTo>
                    <a:pt x="1526057" y="519358"/>
                    <a:pt x="1494430" y="278366"/>
                    <a:pt x="1419225" y="51957"/>
                  </a:cubicBezTo>
                  <a:lnTo>
                    <a:pt x="1400227" y="2860"/>
                  </a:lnTo>
                  <a:lnTo>
                    <a:pt x="1408819" y="0"/>
                  </a:lnTo>
                  <a:close/>
                  <a:moveTo>
                    <a:pt x="1081038" y="1163053"/>
                  </a:moveTo>
                  <a:cubicBezTo>
                    <a:pt x="1043640" y="1161899"/>
                    <a:pt x="1006537" y="1163437"/>
                    <a:pt x="970124" y="1167739"/>
                  </a:cubicBezTo>
                  <a:cubicBezTo>
                    <a:pt x="791967" y="1188654"/>
                    <a:pt x="636111" y="1272472"/>
                    <a:pt x="553156" y="1391024"/>
                  </a:cubicBezTo>
                  <a:cubicBezTo>
                    <a:pt x="549960" y="1396059"/>
                    <a:pt x="546479" y="1401543"/>
                    <a:pt x="543283" y="1406578"/>
                  </a:cubicBezTo>
                  <a:lnTo>
                    <a:pt x="542371" y="1405998"/>
                  </a:lnTo>
                  <a:cubicBezTo>
                    <a:pt x="480568" y="1503359"/>
                    <a:pt x="470991" y="1611422"/>
                    <a:pt x="515766" y="1704610"/>
                  </a:cubicBezTo>
                  <a:cubicBezTo>
                    <a:pt x="564290" y="1804024"/>
                    <a:pt x="663933" y="1865353"/>
                    <a:pt x="789091" y="1872344"/>
                  </a:cubicBezTo>
                  <a:cubicBezTo>
                    <a:pt x="878907" y="1877395"/>
                    <a:pt x="970455" y="1846371"/>
                    <a:pt x="1060749" y="1779929"/>
                  </a:cubicBezTo>
                  <a:cubicBezTo>
                    <a:pt x="1148671" y="1715199"/>
                    <a:pt x="1231528" y="1619032"/>
                    <a:pt x="1294394" y="1508882"/>
                  </a:cubicBezTo>
                  <a:cubicBezTo>
                    <a:pt x="1342496" y="1424014"/>
                    <a:pt x="1382422" y="1335847"/>
                    <a:pt x="1414907" y="1244249"/>
                  </a:cubicBezTo>
                  <a:cubicBezTo>
                    <a:pt x="1308086" y="1194224"/>
                    <a:pt x="1193234" y="1166520"/>
                    <a:pt x="1081038" y="1163053"/>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B08DBAE0-60D8-9A95-7221-7929E3FF0034}"/>
                </a:ext>
              </a:extLst>
            </p:cNvPr>
            <p:cNvSpPr/>
            <p:nvPr/>
          </p:nvSpPr>
          <p:spPr>
            <a:xfrm>
              <a:off x="9108330" y="2629165"/>
              <a:ext cx="1686045" cy="1438108"/>
            </a:xfrm>
            <a:custGeom>
              <a:avLst/>
              <a:gdLst>
                <a:gd name="csX0" fmla="*/ 1405032 w 1686045"/>
                <a:gd name="csY0" fmla="*/ 0 h 1438108"/>
                <a:gd name="csX1" fmla="*/ 1686045 w 1686045"/>
                <a:gd name="csY1" fmla="*/ 412000 h 1438108"/>
                <a:gd name="csX2" fmla="*/ 1630174 w 1686045"/>
                <a:gd name="csY2" fmla="*/ 468949 h 1438108"/>
                <a:gd name="csX3" fmla="*/ 1001136 w 1686045"/>
                <a:gd name="csY3" fmla="*/ 987794 h 1438108"/>
                <a:gd name="csX4" fmla="*/ 787624 w 1686045"/>
                <a:gd name="csY4" fmla="*/ 1152338 h 1438108"/>
                <a:gd name="csX5" fmla="*/ 494369 w 1686045"/>
                <a:gd name="csY5" fmla="*/ 1421377 h 1438108"/>
                <a:gd name="csX6" fmla="*/ 480007 w 1686045"/>
                <a:gd name="csY6" fmla="*/ 1438108 h 1438108"/>
                <a:gd name="csX7" fmla="*/ 0 w 1686045"/>
                <a:gd name="csY7" fmla="*/ 1253050 h 1438108"/>
                <a:gd name="csX8" fmla="*/ 130426 w 1686045"/>
                <a:gd name="csY8" fmla="*/ 1097146 h 1438108"/>
                <a:gd name="csX9" fmla="*/ 485260 w 1686045"/>
                <a:gd name="csY9" fmla="*/ 770615 h 1438108"/>
                <a:gd name="csX10" fmla="*/ 706470 w 1686045"/>
                <a:gd name="csY10" fmla="*/ 600015 h 1438108"/>
                <a:gd name="csX11" fmla="*/ 1375533 w 1686045"/>
                <a:gd name="csY11" fmla="*/ 33361 h 1438108"/>
                <a:gd name="csX12" fmla="*/ 1405032 w 1686045"/>
                <a:gd name="csY12" fmla="*/ 0 h 143810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686045" h="1438108">
                  <a:moveTo>
                    <a:pt x="1405032" y="0"/>
                  </a:moveTo>
                  <a:lnTo>
                    <a:pt x="1686045" y="412000"/>
                  </a:lnTo>
                  <a:lnTo>
                    <a:pt x="1630174" y="468949"/>
                  </a:lnTo>
                  <a:cubicBezTo>
                    <a:pt x="1431831" y="660817"/>
                    <a:pt x="1207830" y="830827"/>
                    <a:pt x="1001136" y="987794"/>
                  </a:cubicBezTo>
                  <a:cubicBezTo>
                    <a:pt x="925378" y="1045488"/>
                    <a:pt x="853587" y="1099965"/>
                    <a:pt x="787624" y="1152338"/>
                  </a:cubicBezTo>
                  <a:cubicBezTo>
                    <a:pt x="699121" y="1222404"/>
                    <a:pt x="593614" y="1314138"/>
                    <a:pt x="494369" y="1421377"/>
                  </a:cubicBezTo>
                  <a:lnTo>
                    <a:pt x="480007" y="1438108"/>
                  </a:lnTo>
                  <a:lnTo>
                    <a:pt x="0" y="1253050"/>
                  </a:lnTo>
                  <a:lnTo>
                    <a:pt x="130426" y="1097146"/>
                  </a:lnTo>
                  <a:cubicBezTo>
                    <a:pt x="232879" y="985522"/>
                    <a:pt x="351389" y="876398"/>
                    <a:pt x="485260" y="770615"/>
                  </a:cubicBezTo>
                  <a:cubicBezTo>
                    <a:pt x="555223" y="714978"/>
                    <a:pt x="629083" y="659262"/>
                    <a:pt x="706470" y="600015"/>
                  </a:cubicBezTo>
                  <a:cubicBezTo>
                    <a:pt x="932558" y="428042"/>
                    <a:pt x="1181332" y="239095"/>
                    <a:pt x="1375533" y="33361"/>
                  </a:cubicBezTo>
                  <a:lnTo>
                    <a:pt x="1405032"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38">
              <a:extLst>
                <a:ext uri="{FF2B5EF4-FFF2-40B4-BE49-F238E27FC236}">
                  <a16:creationId xmlns:a16="http://schemas.microsoft.com/office/drawing/2014/main" id="{CB0C7F53-F387-47A1-A100-F581CF2371B9}"/>
                </a:ext>
              </a:extLst>
            </p:cNvPr>
            <p:cNvSpPr/>
            <p:nvPr/>
          </p:nvSpPr>
          <p:spPr>
            <a:xfrm>
              <a:off x="10513362" y="1764347"/>
              <a:ext cx="796618" cy="1276819"/>
            </a:xfrm>
            <a:custGeom>
              <a:avLst/>
              <a:gdLst>
                <a:gd name="csX0" fmla="*/ 774469 w 796618"/>
                <a:gd name="csY0" fmla="*/ 0 h 1276819"/>
                <a:gd name="csX1" fmla="*/ 783892 w 796618"/>
                <a:gd name="csY1" fmla="*/ 49569 h 1276819"/>
                <a:gd name="csX2" fmla="*/ 791334 w 796618"/>
                <a:gd name="csY2" fmla="*/ 328518 h 1276819"/>
                <a:gd name="csX3" fmla="*/ 545169 w 796618"/>
                <a:gd name="csY3" fmla="*/ 962895 h 1276819"/>
                <a:gd name="csX4" fmla="*/ 340725 w 796618"/>
                <a:gd name="csY4" fmla="*/ 1215953 h 1276819"/>
                <a:gd name="csX5" fmla="*/ 281013 w 796618"/>
                <a:gd name="csY5" fmla="*/ 1276819 h 1276819"/>
                <a:gd name="csX6" fmla="*/ 0 w 796618"/>
                <a:gd name="csY6" fmla="*/ 864819 h 1276819"/>
                <a:gd name="csX7" fmla="*/ 62697 w 796618"/>
                <a:gd name="csY7" fmla="*/ 793915 h 1276819"/>
                <a:gd name="csX8" fmla="*/ 143651 w 796618"/>
                <a:gd name="csY8" fmla="*/ 686858 h 1276819"/>
                <a:gd name="csX9" fmla="*/ 306994 w 796618"/>
                <a:gd name="csY9" fmla="*/ 156577 h 1276819"/>
                <a:gd name="csX10" fmla="*/ 306830 w 796618"/>
                <a:gd name="csY10" fmla="*/ 155640 h 1276819"/>
                <a:gd name="csX11" fmla="*/ 774469 w 796618"/>
                <a:gd name="csY11" fmla="*/ 0 h 127681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796618" h="1276819">
                  <a:moveTo>
                    <a:pt x="774469" y="0"/>
                  </a:moveTo>
                  <a:lnTo>
                    <a:pt x="783892" y="49569"/>
                  </a:lnTo>
                  <a:cubicBezTo>
                    <a:pt x="797819" y="142784"/>
                    <a:pt x="800340" y="235882"/>
                    <a:pt x="791334" y="328518"/>
                  </a:cubicBezTo>
                  <a:cubicBezTo>
                    <a:pt x="770492" y="542281"/>
                    <a:pt x="687865" y="755288"/>
                    <a:pt x="545169" y="962895"/>
                  </a:cubicBezTo>
                  <a:cubicBezTo>
                    <a:pt x="484335" y="1051403"/>
                    <a:pt x="415270" y="1135568"/>
                    <a:pt x="340725" y="1215953"/>
                  </a:cubicBezTo>
                  <a:lnTo>
                    <a:pt x="281013" y="1276819"/>
                  </a:lnTo>
                  <a:lnTo>
                    <a:pt x="0" y="864819"/>
                  </a:lnTo>
                  <a:lnTo>
                    <a:pt x="62697" y="793915"/>
                  </a:lnTo>
                  <a:cubicBezTo>
                    <a:pt x="91674" y="758695"/>
                    <a:pt x="118778" y="723009"/>
                    <a:pt x="143651" y="686858"/>
                  </a:cubicBezTo>
                  <a:cubicBezTo>
                    <a:pt x="269469" y="503816"/>
                    <a:pt x="323654" y="332157"/>
                    <a:pt x="306994" y="156577"/>
                  </a:cubicBezTo>
                  <a:lnTo>
                    <a:pt x="306830" y="155640"/>
                  </a:lnTo>
                  <a:lnTo>
                    <a:pt x="774469" y="0"/>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Shape 44">
              <a:extLst>
                <a:ext uri="{FF2B5EF4-FFF2-40B4-BE49-F238E27FC236}">
                  <a16:creationId xmlns:a16="http://schemas.microsoft.com/office/drawing/2014/main" id="{1483A6D9-E34E-42EC-33AE-3A1DDE20E7E7}"/>
                </a:ext>
              </a:extLst>
            </p:cNvPr>
            <p:cNvSpPr/>
            <p:nvPr/>
          </p:nvSpPr>
          <p:spPr>
            <a:xfrm rot="20432440">
              <a:off x="9108100" y="6304951"/>
              <a:ext cx="827275" cy="711161"/>
            </a:xfrm>
            <a:custGeom>
              <a:avLst/>
              <a:gdLst>
                <a:gd name="csX0" fmla="*/ 492750 w 827275"/>
                <a:gd name="csY0" fmla="*/ 0 h 711161"/>
                <a:gd name="csX1" fmla="*/ 500751 w 827275"/>
                <a:gd name="csY1" fmla="*/ 66570 h 711161"/>
                <a:gd name="csX2" fmla="*/ 810310 w 827275"/>
                <a:gd name="csY2" fmla="*/ 694586 h 711161"/>
                <a:gd name="csX3" fmla="*/ 827275 w 827275"/>
                <a:gd name="csY3" fmla="*/ 711161 h 711161"/>
                <a:gd name="csX4" fmla="*/ 105615 w 827275"/>
                <a:gd name="csY4" fmla="*/ 456184 h 711161"/>
                <a:gd name="csX5" fmla="*/ 96644 w 827275"/>
                <a:gd name="csY5" fmla="*/ 433871 h 711161"/>
                <a:gd name="csX6" fmla="*/ 21559 w 827275"/>
                <a:gd name="csY6" fmla="*/ 154922 h 711161"/>
                <a:gd name="csX7" fmla="*/ 753 w 827275"/>
                <a:gd name="csY7" fmla="*/ 11664 h 711161"/>
                <a:gd name="csX8" fmla="*/ 0 w 827275"/>
                <a:gd name="csY8" fmla="*/ 0 h 711161"/>
                <a:gd name="csX9" fmla="*/ 492750 w 827275"/>
                <a:gd name="csY9" fmla="*/ 0 h 71116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827275" h="711161">
                  <a:moveTo>
                    <a:pt x="492750" y="0"/>
                  </a:moveTo>
                  <a:lnTo>
                    <a:pt x="500751" y="66570"/>
                  </a:lnTo>
                  <a:cubicBezTo>
                    <a:pt x="545580" y="308553"/>
                    <a:pt x="654507" y="528142"/>
                    <a:pt x="810310" y="694586"/>
                  </a:cubicBezTo>
                  <a:lnTo>
                    <a:pt x="827275" y="711161"/>
                  </a:lnTo>
                  <a:lnTo>
                    <a:pt x="105615" y="456184"/>
                  </a:lnTo>
                  <a:lnTo>
                    <a:pt x="96644" y="433871"/>
                  </a:lnTo>
                  <a:cubicBezTo>
                    <a:pt x="64576" y="343910"/>
                    <a:pt x="39369" y="250596"/>
                    <a:pt x="21559" y="154922"/>
                  </a:cubicBezTo>
                  <a:cubicBezTo>
                    <a:pt x="12682" y="107231"/>
                    <a:pt x="5753" y="59432"/>
                    <a:pt x="753" y="11664"/>
                  </a:cubicBezTo>
                  <a:lnTo>
                    <a:pt x="0" y="0"/>
                  </a:lnTo>
                  <a:lnTo>
                    <a:pt x="492750"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43">
              <a:extLst>
                <a:ext uri="{FF2B5EF4-FFF2-40B4-BE49-F238E27FC236}">
                  <a16:creationId xmlns:a16="http://schemas.microsoft.com/office/drawing/2014/main" id="{B4C1F8D2-A849-9AA1-621B-B9A97541078F}"/>
                </a:ext>
              </a:extLst>
            </p:cNvPr>
            <p:cNvSpPr/>
            <p:nvPr/>
          </p:nvSpPr>
          <p:spPr>
            <a:xfrm rot="20432440">
              <a:off x="8530393" y="3699521"/>
              <a:ext cx="2601854" cy="2401753"/>
            </a:xfrm>
            <a:custGeom>
              <a:avLst/>
              <a:gdLst>
                <a:gd name="csX0" fmla="*/ 958430 w 2601854"/>
                <a:gd name="csY0" fmla="*/ 0 h 2401753"/>
                <a:gd name="csX1" fmla="*/ 1349368 w 2601854"/>
                <a:gd name="csY1" fmla="*/ 334396 h 2401753"/>
                <a:gd name="csX2" fmla="*/ 1240317 w 2601854"/>
                <a:gd name="csY2" fmla="*/ 397097 h 2401753"/>
                <a:gd name="csX3" fmla="*/ 839188 w 2601854"/>
                <a:gd name="csY3" fmla="*/ 811851 h 2401753"/>
                <a:gd name="csX4" fmla="*/ 1111305 w 2601854"/>
                <a:gd name="csY4" fmla="*/ 700825 h 2401753"/>
                <a:gd name="csX5" fmla="*/ 1913445 w 2601854"/>
                <a:gd name="csY5" fmla="*/ 710836 h 2401753"/>
                <a:gd name="csX6" fmla="*/ 2548325 w 2601854"/>
                <a:gd name="csY6" fmla="*/ 1281105 h 2401753"/>
                <a:gd name="csX7" fmla="*/ 2585020 w 2601854"/>
                <a:gd name="csY7" fmla="*/ 1736403 h 2401753"/>
                <a:gd name="csX8" fmla="*/ 2381652 w 2601854"/>
                <a:gd name="csY8" fmla="*/ 2093680 h 2401753"/>
                <a:gd name="csX9" fmla="*/ 1809311 w 2601854"/>
                <a:gd name="csY9" fmla="*/ 2347438 h 2401753"/>
                <a:gd name="csX10" fmla="*/ 1192017 w 2601854"/>
                <a:gd name="csY10" fmla="*/ 2275656 h 2401753"/>
                <a:gd name="csX11" fmla="*/ 561203 w 2601854"/>
                <a:gd name="csY11" fmla="*/ 1806151 h 2401753"/>
                <a:gd name="csX12" fmla="*/ 489162 w 2601854"/>
                <a:gd name="csY12" fmla="*/ 2296806 h 2401753"/>
                <a:gd name="csX13" fmla="*/ 501773 w 2601854"/>
                <a:gd name="csY13" fmla="*/ 2401753 h 2401753"/>
                <a:gd name="csX14" fmla="*/ 9023 w 2601854"/>
                <a:gd name="csY14" fmla="*/ 2401753 h 2401753"/>
                <a:gd name="csX15" fmla="*/ 535 w 2601854"/>
                <a:gd name="csY15" fmla="*/ 2270344 h 2401753"/>
                <a:gd name="csX16" fmla="*/ 181347 w 2601854"/>
                <a:gd name="csY16" fmla="*/ 1462565 h 2401753"/>
                <a:gd name="csX17" fmla="*/ 308413 w 2601854"/>
                <a:gd name="csY17" fmla="*/ 1258831 h 2401753"/>
                <a:gd name="csX18" fmla="*/ 295417 w 2601854"/>
                <a:gd name="csY18" fmla="*/ 991529 h 2401753"/>
                <a:gd name="csX19" fmla="*/ 454255 w 2601854"/>
                <a:gd name="csY19" fmla="*/ 497742 h 2401753"/>
                <a:gd name="csX20" fmla="*/ 775837 w 2601854"/>
                <a:gd name="csY20" fmla="*/ 132352 h 2401753"/>
                <a:gd name="csX21" fmla="*/ 943509 w 2601854"/>
                <a:gd name="csY21" fmla="*/ 8833 h 2401753"/>
                <a:gd name="csX22" fmla="*/ 958430 w 2601854"/>
                <a:gd name="csY22" fmla="*/ 0 h 2401753"/>
                <a:gd name="csX23" fmla="*/ 1736263 w 2601854"/>
                <a:gd name="csY23" fmla="*/ 1166155 h 2401753"/>
                <a:gd name="csX24" fmla="*/ 1257930 w 2601854"/>
                <a:gd name="csY24" fmla="*/ 1165519 h 2401753"/>
                <a:gd name="csX25" fmla="*/ 861266 w 2601854"/>
                <a:gd name="csY25" fmla="*/ 1379157 h 2401753"/>
                <a:gd name="csX26" fmla="*/ 932828 w 2601854"/>
                <a:gd name="csY26" fmla="*/ 1489603 h 2401753"/>
                <a:gd name="csX27" fmla="*/ 1373661 w 2601854"/>
                <a:gd name="csY27" fmla="*/ 1823190 h 2401753"/>
                <a:gd name="csX28" fmla="*/ 2045352 w 2601854"/>
                <a:gd name="csY28" fmla="*/ 1740700 h 2401753"/>
                <a:gd name="csX29" fmla="*/ 2087954 w 2601854"/>
                <a:gd name="csY29" fmla="*/ 1440770 h 2401753"/>
                <a:gd name="csX30" fmla="*/ 1736263 w 2601854"/>
                <a:gd name="csY30" fmla="*/ 1166155 h 240175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Lst>
              <a:rect l="l" t="t" r="r" b="b"/>
              <a:pathLst>
                <a:path w="2601854" h="2401753">
                  <a:moveTo>
                    <a:pt x="958430" y="0"/>
                  </a:moveTo>
                  <a:lnTo>
                    <a:pt x="1349368" y="334396"/>
                  </a:lnTo>
                  <a:lnTo>
                    <a:pt x="1240317" y="397097"/>
                  </a:lnTo>
                  <a:cubicBezTo>
                    <a:pt x="1072125" y="502969"/>
                    <a:pt x="919461" y="639688"/>
                    <a:pt x="839188" y="811851"/>
                  </a:cubicBezTo>
                  <a:cubicBezTo>
                    <a:pt x="924654" y="768168"/>
                    <a:pt x="1015138" y="730876"/>
                    <a:pt x="1111305" y="700825"/>
                  </a:cubicBezTo>
                  <a:cubicBezTo>
                    <a:pt x="1353431" y="624364"/>
                    <a:pt x="1653446" y="627788"/>
                    <a:pt x="1913445" y="710836"/>
                  </a:cubicBezTo>
                  <a:cubicBezTo>
                    <a:pt x="2229924" y="811506"/>
                    <a:pt x="2455825" y="1014247"/>
                    <a:pt x="2548325" y="1281105"/>
                  </a:cubicBezTo>
                  <a:cubicBezTo>
                    <a:pt x="2603908" y="1441319"/>
                    <a:pt x="2616321" y="1594781"/>
                    <a:pt x="2585020" y="1736403"/>
                  </a:cubicBezTo>
                  <a:cubicBezTo>
                    <a:pt x="2554704" y="1873126"/>
                    <a:pt x="2486654" y="1993347"/>
                    <a:pt x="2381652" y="2093680"/>
                  </a:cubicBezTo>
                  <a:cubicBezTo>
                    <a:pt x="2241430" y="2227179"/>
                    <a:pt x="2038501" y="2317624"/>
                    <a:pt x="1809311" y="2347438"/>
                  </a:cubicBezTo>
                  <a:cubicBezTo>
                    <a:pt x="1595779" y="2375281"/>
                    <a:pt x="1376729" y="2349624"/>
                    <a:pt x="1192017" y="2275656"/>
                  </a:cubicBezTo>
                  <a:cubicBezTo>
                    <a:pt x="945880" y="2176921"/>
                    <a:pt x="722929" y="2010409"/>
                    <a:pt x="561203" y="1806151"/>
                  </a:cubicBezTo>
                  <a:cubicBezTo>
                    <a:pt x="504463" y="1958100"/>
                    <a:pt x="479892" y="2125873"/>
                    <a:pt x="489162" y="2296806"/>
                  </a:cubicBezTo>
                  <a:lnTo>
                    <a:pt x="501773" y="2401753"/>
                  </a:lnTo>
                  <a:lnTo>
                    <a:pt x="9023" y="2401753"/>
                  </a:lnTo>
                  <a:lnTo>
                    <a:pt x="535" y="2270344"/>
                  </a:lnTo>
                  <a:cubicBezTo>
                    <a:pt x="-6456" y="1984940"/>
                    <a:pt x="55237" y="1705657"/>
                    <a:pt x="181347" y="1462565"/>
                  </a:cubicBezTo>
                  <a:cubicBezTo>
                    <a:pt x="218523" y="1390685"/>
                    <a:pt x="261416" y="1322584"/>
                    <a:pt x="308413" y="1258831"/>
                  </a:cubicBezTo>
                  <a:cubicBezTo>
                    <a:pt x="292798" y="1170555"/>
                    <a:pt x="288526" y="1080950"/>
                    <a:pt x="295417" y="991529"/>
                  </a:cubicBezTo>
                  <a:cubicBezTo>
                    <a:pt x="309071" y="816923"/>
                    <a:pt x="362231" y="650549"/>
                    <a:pt x="454255" y="497742"/>
                  </a:cubicBezTo>
                  <a:cubicBezTo>
                    <a:pt x="533319" y="366123"/>
                    <a:pt x="641396" y="243403"/>
                    <a:pt x="775837" y="132352"/>
                  </a:cubicBezTo>
                  <a:cubicBezTo>
                    <a:pt x="827956" y="89370"/>
                    <a:pt x="883886" y="48173"/>
                    <a:pt x="943509" y="8833"/>
                  </a:cubicBezTo>
                  <a:lnTo>
                    <a:pt x="958430" y="0"/>
                  </a:lnTo>
                  <a:close/>
                  <a:moveTo>
                    <a:pt x="1736263" y="1166155"/>
                  </a:moveTo>
                  <a:cubicBezTo>
                    <a:pt x="1574202" y="1121915"/>
                    <a:pt x="1391035" y="1123339"/>
                    <a:pt x="1257930" y="1165519"/>
                  </a:cubicBezTo>
                  <a:cubicBezTo>
                    <a:pt x="1105623" y="1213483"/>
                    <a:pt x="972362" y="1285713"/>
                    <a:pt x="861266" y="1379157"/>
                  </a:cubicBezTo>
                  <a:cubicBezTo>
                    <a:pt x="883970" y="1421229"/>
                    <a:pt x="909176" y="1458597"/>
                    <a:pt x="932828" y="1489603"/>
                  </a:cubicBezTo>
                  <a:cubicBezTo>
                    <a:pt x="1042646" y="1634750"/>
                    <a:pt x="1199649" y="1753209"/>
                    <a:pt x="1373661" y="1823190"/>
                  </a:cubicBezTo>
                  <a:cubicBezTo>
                    <a:pt x="1592917" y="1911356"/>
                    <a:pt x="1906834" y="1872860"/>
                    <a:pt x="2045352" y="1740700"/>
                  </a:cubicBezTo>
                  <a:cubicBezTo>
                    <a:pt x="2092440" y="1695475"/>
                    <a:pt x="2148721" y="1615491"/>
                    <a:pt x="2087954" y="1440770"/>
                  </a:cubicBezTo>
                  <a:cubicBezTo>
                    <a:pt x="2039276" y="1300295"/>
                    <a:pt x="1898322" y="1210393"/>
                    <a:pt x="1736263" y="1166155"/>
                  </a:cubicBez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3880053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7384213" y="940124"/>
            <a:ext cx="4173752" cy="857138"/>
          </a:xfrm>
        </p:spPr>
        <p:txBody>
          <a:bodyPr anchor="b">
            <a:normAutofit/>
          </a:bodyPr>
          <a:lstStyle>
            <a:lvl1pPr>
              <a:defRPr sz="2800"/>
            </a:lvl1pPr>
          </a:lstStyle>
          <a:p>
            <a:r>
              <a:rPr lang="en-US"/>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384211" y="2286149"/>
            <a:ext cx="4173753" cy="3599981"/>
          </a:xfrm>
        </p:spPr>
        <p:txBody>
          <a:bodyPr>
            <a:normAutofit/>
          </a:bodyPr>
          <a:lstStyle>
            <a:lvl1pPr marL="0" indent="-457200">
              <a:lnSpc>
                <a:spcPct val="120000"/>
              </a:lnSpc>
              <a:buFont typeface="+mj-lt"/>
              <a:buNone/>
              <a:defRPr sz="1800" b="0"/>
            </a:lvl1pPr>
            <a:lvl2pPr marL="0" indent="-457200">
              <a:lnSpc>
                <a:spcPct val="120000"/>
              </a:lnSpc>
              <a:buFont typeface="+mj-lt"/>
              <a:buNone/>
              <a:defRPr sz="1600" b="0"/>
            </a:lvl2pPr>
            <a:lvl3pPr marL="0" indent="-342900">
              <a:lnSpc>
                <a:spcPct val="120000"/>
              </a:lnSpc>
              <a:buFont typeface="+mj-lt"/>
              <a:buNone/>
              <a:defRPr sz="1400" b="0"/>
            </a:lvl3pPr>
            <a:lvl4pPr marL="0" indent="-342900">
              <a:lnSpc>
                <a:spcPct val="120000"/>
              </a:lnSpc>
              <a:buFont typeface="+mj-lt"/>
              <a:buNone/>
              <a:defRPr sz="1400" b="0"/>
            </a:lvl4pPr>
            <a:lvl5pPr marL="0" indent="-342900">
              <a:lnSpc>
                <a:spcPct val="120000"/>
              </a:lnSpc>
              <a:buFont typeface="+mj-lt"/>
              <a:buNone/>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825B8257-086D-472A-BA59-1875E4CEBF9C}" type="datetime1">
              <a:rPr lang="en-US" smtClean="0"/>
              <a:t>1/24/2026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7816808" y="6426678"/>
            <a:ext cx="2948958" cy="431321"/>
          </a:xfrm>
        </p:spPr>
        <p:txBody>
          <a:bodyPr/>
          <a:lstStyle>
            <a:lvl1pPr algn="l">
              <a:defRPr/>
            </a:lvl1pPr>
          </a:lstStyle>
          <a:p>
            <a:pPr algn="l"/>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0990054" y="6426678"/>
            <a:ext cx="567910" cy="431322"/>
          </a:xfrm>
        </p:spPr>
        <p:txBody>
          <a:bodyPr/>
          <a:lstStyle/>
          <a:p>
            <a:fld id="{AEAA3239-9EA4-4A65-A281-97F994456D9F}" type="slidenum">
              <a:rPr lang="en-US" smtClean="0"/>
              <a:t>‹#›</a:t>
            </a:fld>
            <a:endParaRPr lang="en-US"/>
          </a:p>
        </p:txBody>
      </p:sp>
      <p:sp>
        <p:nvSpPr>
          <p:cNvPr id="9" name="Freeform: Shape 8">
            <a:extLst>
              <a:ext uri="{FF2B5EF4-FFF2-40B4-BE49-F238E27FC236}">
                <a16:creationId xmlns:a16="http://schemas.microsoft.com/office/drawing/2014/main" id="{6134FA32-ABB7-6BAB-BBB9-210F5C29F4A8}"/>
              </a:ext>
            </a:extLst>
          </p:cNvPr>
          <p:cNvSpPr/>
          <p:nvPr userDrawn="1"/>
        </p:nvSpPr>
        <p:spPr>
          <a:xfrm rot="2181178">
            <a:off x="160498" y="393643"/>
            <a:ext cx="1324333" cy="2228474"/>
          </a:xfrm>
          <a:custGeom>
            <a:avLst/>
            <a:gdLst>
              <a:gd name="connsiteX0" fmla="*/ 755074 w 1324333"/>
              <a:gd name="connsiteY0" fmla="*/ 196038 h 2228474"/>
              <a:gd name="connsiteX1" fmla="*/ 872212 w 1324333"/>
              <a:gd name="connsiteY1" fmla="*/ 116528 h 2228474"/>
              <a:gd name="connsiteX2" fmla="*/ 1314421 w 1324333"/>
              <a:gd name="connsiteY2" fmla="*/ 161 h 2228474"/>
              <a:gd name="connsiteX3" fmla="*/ 1324333 w 1324333"/>
              <a:gd name="connsiteY3" fmla="*/ 898 h 2228474"/>
              <a:gd name="connsiteX4" fmla="*/ 1324333 w 1324333"/>
              <a:gd name="connsiteY4" fmla="*/ 596332 h 2228474"/>
              <a:gd name="connsiteX5" fmla="*/ 1279634 w 1324333"/>
              <a:gd name="connsiteY5" fmla="*/ 594622 h 2228474"/>
              <a:gd name="connsiteX6" fmla="*/ 1169275 w 1324333"/>
              <a:gd name="connsiteY6" fmla="*/ 631225 h 2228474"/>
              <a:gd name="connsiteX7" fmla="*/ 713057 w 1324333"/>
              <a:gd name="connsiteY7" fmla="*/ 1325575 h 2228474"/>
              <a:gd name="connsiteX8" fmla="*/ 468900 w 1324333"/>
              <a:gd name="connsiteY8" fmla="*/ 2201377 h 2228474"/>
              <a:gd name="connsiteX9" fmla="*/ 460782 w 1324333"/>
              <a:gd name="connsiteY9" fmla="*/ 2228474 h 2228474"/>
              <a:gd name="connsiteX10" fmla="*/ 0 w 1324333"/>
              <a:gd name="connsiteY10" fmla="*/ 1602410 h 2228474"/>
              <a:gd name="connsiteX11" fmla="*/ 18031 w 1324333"/>
              <a:gd name="connsiteY11" fmla="*/ 1536621 h 2228474"/>
              <a:gd name="connsiteX12" fmla="*/ 159693 w 1324333"/>
              <a:gd name="connsiteY12" fmla="*/ 1110405 h 2228474"/>
              <a:gd name="connsiteX13" fmla="*/ 435771 w 1324333"/>
              <a:gd name="connsiteY13" fmla="*/ 555113 h 2228474"/>
              <a:gd name="connsiteX14" fmla="*/ 755074 w 1324333"/>
              <a:gd name="connsiteY14" fmla="*/ 196038 h 2228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24333" h="2228474">
                <a:moveTo>
                  <a:pt x="755074" y="196038"/>
                </a:moveTo>
                <a:cubicBezTo>
                  <a:pt x="793273" y="166128"/>
                  <a:pt x="832334" y="139604"/>
                  <a:pt x="872212" y="116528"/>
                </a:cubicBezTo>
                <a:cubicBezTo>
                  <a:pt x="1011468" y="36295"/>
                  <a:pt x="1161050" y="-2846"/>
                  <a:pt x="1314421" y="161"/>
                </a:cubicBezTo>
                <a:lnTo>
                  <a:pt x="1324333" y="898"/>
                </a:lnTo>
                <a:lnTo>
                  <a:pt x="1324333" y="596332"/>
                </a:lnTo>
                <a:lnTo>
                  <a:pt x="1279634" y="594622"/>
                </a:lnTo>
                <a:cubicBezTo>
                  <a:pt x="1242332" y="597692"/>
                  <a:pt x="1206562" y="609853"/>
                  <a:pt x="1169275" y="631225"/>
                </a:cubicBezTo>
                <a:cubicBezTo>
                  <a:pt x="1012778" y="722126"/>
                  <a:pt x="850836" y="968393"/>
                  <a:pt x="713057" y="1325575"/>
                </a:cubicBezTo>
                <a:cubicBezTo>
                  <a:pt x="580894" y="1667293"/>
                  <a:pt x="503387" y="2020585"/>
                  <a:pt x="468900" y="2201377"/>
                </a:cubicBezTo>
                <a:lnTo>
                  <a:pt x="460782" y="2228474"/>
                </a:lnTo>
                <a:lnTo>
                  <a:pt x="0" y="1602410"/>
                </a:lnTo>
                <a:lnTo>
                  <a:pt x="18031" y="1536621"/>
                </a:lnTo>
                <a:cubicBezTo>
                  <a:pt x="57002" y="1400507"/>
                  <a:pt x="103971" y="1254921"/>
                  <a:pt x="159693" y="1110405"/>
                </a:cubicBezTo>
                <a:cubicBezTo>
                  <a:pt x="242869" y="894587"/>
                  <a:pt x="336084" y="707806"/>
                  <a:pt x="435771" y="555113"/>
                </a:cubicBezTo>
                <a:cubicBezTo>
                  <a:pt x="533634" y="405990"/>
                  <a:pt x="640476" y="285769"/>
                  <a:pt x="755074" y="196038"/>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0" name="Freeform: Shape 9">
            <a:extLst>
              <a:ext uri="{FF2B5EF4-FFF2-40B4-BE49-F238E27FC236}">
                <a16:creationId xmlns:a16="http://schemas.microsoft.com/office/drawing/2014/main" id="{F57225AC-6A92-3CCD-16DA-F7C964D8DC43}"/>
              </a:ext>
            </a:extLst>
          </p:cNvPr>
          <p:cNvSpPr/>
          <p:nvPr userDrawn="1"/>
        </p:nvSpPr>
        <p:spPr>
          <a:xfrm rot="2181178">
            <a:off x="1149446" y="1382897"/>
            <a:ext cx="2372054" cy="2374970"/>
          </a:xfrm>
          <a:custGeom>
            <a:avLst/>
            <a:gdLst>
              <a:gd name="connsiteX0" fmla="*/ 0 w 2372054"/>
              <a:gd name="connsiteY0" fmla="*/ 115157 h 2374970"/>
              <a:gd name="connsiteX1" fmla="*/ 82513 w 2372054"/>
              <a:gd name="connsiteY1" fmla="*/ 121290 h 2374970"/>
              <a:gd name="connsiteX2" fmla="*/ 268838 w 2372054"/>
              <a:gd name="connsiteY2" fmla="*/ 165580 h 2374970"/>
              <a:gd name="connsiteX3" fmla="*/ 750080 w 2372054"/>
              <a:gd name="connsiteY3" fmla="*/ 686373 h 2374970"/>
              <a:gd name="connsiteX4" fmla="*/ 861480 w 2372054"/>
              <a:gd name="connsiteY4" fmla="*/ 1287535 h 2374970"/>
              <a:gd name="connsiteX5" fmla="*/ 916468 w 2372054"/>
              <a:gd name="connsiteY5" fmla="*/ 1652584 h 2374970"/>
              <a:gd name="connsiteX6" fmla="*/ 967995 w 2372054"/>
              <a:gd name="connsiteY6" fmla="*/ 1779783 h 2374970"/>
              <a:gd name="connsiteX7" fmla="*/ 989622 w 2372054"/>
              <a:gd name="connsiteY7" fmla="*/ 1781673 h 2374970"/>
              <a:gd name="connsiteX8" fmla="*/ 1175890 w 2372054"/>
              <a:gd name="connsiteY8" fmla="*/ 1599251 h 2374970"/>
              <a:gd name="connsiteX9" fmla="*/ 1400189 w 2372054"/>
              <a:gd name="connsiteY9" fmla="*/ 1074785 h 2374970"/>
              <a:gd name="connsiteX10" fmla="*/ 1446472 w 2372054"/>
              <a:gd name="connsiteY10" fmla="*/ 945210 h 2374970"/>
              <a:gd name="connsiteX11" fmla="*/ 1866889 w 2372054"/>
              <a:gd name="connsiteY11" fmla="*/ 57047 h 2374970"/>
              <a:gd name="connsiteX12" fmla="*/ 1866502 w 2372054"/>
              <a:gd name="connsiteY12" fmla="*/ 56522 h 2374970"/>
              <a:gd name="connsiteX13" fmla="*/ 1902607 w 2372054"/>
              <a:gd name="connsiteY13" fmla="*/ 0 h 2374970"/>
              <a:gd name="connsiteX14" fmla="*/ 2372054 w 2372054"/>
              <a:gd name="connsiteY14" fmla="*/ 368398 h 2374970"/>
              <a:gd name="connsiteX15" fmla="*/ 2001716 w 2372054"/>
              <a:gd name="connsiteY15" fmla="*/ 1154140 h 2374970"/>
              <a:gd name="connsiteX16" fmla="*/ 1959585 w 2372054"/>
              <a:gd name="connsiteY16" fmla="*/ 1271757 h 2374970"/>
              <a:gd name="connsiteX17" fmla="*/ 1684099 w 2372054"/>
              <a:gd name="connsiteY17" fmla="*/ 1905936 h 2374970"/>
              <a:gd name="connsiteX18" fmla="*/ 1424977 w 2372054"/>
              <a:gd name="connsiteY18" fmla="*/ 2214824 h 2374970"/>
              <a:gd name="connsiteX19" fmla="*/ 994048 w 2372054"/>
              <a:gd name="connsiteY19" fmla="*/ 2374959 h 2374970"/>
              <a:gd name="connsiteX20" fmla="*/ 394113 w 2372054"/>
              <a:gd name="connsiteY20" fmla="*/ 1960141 h 2374970"/>
              <a:gd name="connsiteX21" fmla="*/ 272330 w 2372054"/>
              <a:gd name="connsiteY21" fmla="*/ 1353670 h 2374970"/>
              <a:gd name="connsiteX22" fmla="*/ 74848 w 2372054"/>
              <a:gd name="connsiteY22" fmla="*/ 726828 h 2374970"/>
              <a:gd name="connsiteX23" fmla="*/ 12783 w 2372054"/>
              <a:gd name="connsiteY23" fmla="*/ 711080 h 2374970"/>
              <a:gd name="connsiteX24" fmla="*/ 0 w 2372054"/>
              <a:gd name="connsiteY24" fmla="*/ 710591 h 2374970"/>
              <a:gd name="connsiteX25" fmla="*/ 0 w 2372054"/>
              <a:gd name="connsiteY25" fmla="*/ 115157 h 237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372054" h="2374970">
                <a:moveTo>
                  <a:pt x="0" y="115157"/>
                </a:moveTo>
                <a:lnTo>
                  <a:pt x="82513" y="121290"/>
                </a:lnTo>
                <a:cubicBezTo>
                  <a:pt x="144364" y="129254"/>
                  <a:pt x="206611" y="143995"/>
                  <a:pt x="268838" y="165580"/>
                </a:cubicBezTo>
                <a:cubicBezTo>
                  <a:pt x="496037" y="244427"/>
                  <a:pt x="657831" y="419166"/>
                  <a:pt x="750080" y="686373"/>
                </a:cubicBezTo>
                <a:cubicBezTo>
                  <a:pt x="815909" y="875893"/>
                  <a:pt x="839051" y="1085499"/>
                  <a:pt x="861480" y="1287535"/>
                </a:cubicBezTo>
                <a:cubicBezTo>
                  <a:pt x="876680" y="1423662"/>
                  <a:pt x="890779" y="1551697"/>
                  <a:pt x="916468" y="1652584"/>
                </a:cubicBezTo>
                <a:cubicBezTo>
                  <a:pt x="939619" y="1745626"/>
                  <a:pt x="962833" y="1773869"/>
                  <a:pt x="967995" y="1779783"/>
                </a:cubicBezTo>
                <a:cubicBezTo>
                  <a:pt x="970204" y="1780585"/>
                  <a:pt x="977496" y="1781693"/>
                  <a:pt x="989622" y="1781673"/>
                </a:cubicBezTo>
                <a:cubicBezTo>
                  <a:pt x="1037213" y="1781450"/>
                  <a:pt x="1106802" y="1713235"/>
                  <a:pt x="1175890" y="1599251"/>
                </a:cubicBezTo>
                <a:cubicBezTo>
                  <a:pt x="1271189" y="1441694"/>
                  <a:pt x="1342647" y="1238549"/>
                  <a:pt x="1400189" y="1074785"/>
                </a:cubicBezTo>
                <a:cubicBezTo>
                  <a:pt x="1416125" y="1028251"/>
                  <a:pt x="1431644" y="984452"/>
                  <a:pt x="1446472" y="945210"/>
                </a:cubicBezTo>
                <a:cubicBezTo>
                  <a:pt x="1583259" y="582282"/>
                  <a:pt x="1717102" y="300035"/>
                  <a:pt x="1866889" y="57047"/>
                </a:cubicBezTo>
                <a:lnTo>
                  <a:pt x="1866502" y="56522"/>
                </a:lnTo>
                <a:cubicBezTo>
                  <a:pt x="1878666" y="37856"/>
                  <a:pt x="1890443" y="18666"/>
                  <a:pt x="1902607" y="0"/>
                </a:cubicBezTo>
                <a:lnTo>
                  <a:pt x="2372054" y="368398"/>
                </a:lnTo>
                <a:cubicBezTo>
                  <a:pt x="2213146" y="625385"/>
                  <a:pt x="2095490" y="905431"/>
                  <a:pt x="2001716" y="1154140"/>
                </a:cubicBezTo>
                <a:cubicBezTo>
                  <a:pt x="1989683" y="1187279"/>
                  <a:pt x="1974579" y="1228344"/>
                  <a:pt x="1959585" y="1271757"/>
                </a:cubicBezTo>
                <a:cubicBezTo>
                  <a:pt x="1896951" y="1450600"/>
                  <a:pt x="1810637" y="1696247"/>
                  <a:pt x="1684099" y="1905936"/>
                </a:cubicBezTo>
                <a:cubicBezTo>
                  <a:pt x="1604422" y="2037426"/>
                  <a:pt x="1520064" y="2138365"/>
                  <a:pt x="1424977" y="2214824"/>
                </a:cubicBezTo>
                <a:cubicBezTo>
                  <a:pt x="1294296" y="2319907"/>
                  <a:pt x="1149474" y="2373884"/>
                  <a:pt x="994048" y="2374959"/>
                </a:cubicBezTo>
                <a:cubicBezTo>
                  <a:pt x="834449" y="2375866"/>
                  <a:pt x="544037" y="2323308"/>
                  <a:pt x="394113" y="1960141"/>
                </a:cubicBezTo>
                <a:cubicBezTo>
                  <a:pt x="319716" y="1780974"/>
                  <a:pt x="295859" y="1563800"/>
                  <a:pt x="272330" y="1353670"/>
                </a:cubicBezTo>
                <a:cubicBezTo>
                  <a:pt x="241930" y="1081414"/>
                  <a:pt x="207682" y="773140"/>
                  <a:pt x="74848" y="726828"/>
                </a:cubicBezTo>
                <a:cubicBezTo>
                  <a:pt x="53141" y="719331"/>
                  <a:pt x="32580" y="714076"/>
                  <a:pt x="12783" y="711080"/>
                </a:cubicBezTo>
                <a:lnTo>
                  <a:pt x="0" y="710591"/>
                </a:lnTo>
                <a:lnTo>
                  <a:pt x="0" y="115157"/>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1" name="Freeform: Shape 10">
            <a:extLst>
              <a:ext uri="{FF2B5EF4-FFF2-40B4-BE49-F238E27FC236}">
                <a16:creationId xmlns:a16="http://schemas.microsoft.com/office/drawing/2014/main" id="{5032700E-7090-9F0A-3254-99D00E839D50}"/>
              </a:ext>
            </a:extLst>
          </p:cNvPr>
          <p:cNvSpPr/>
          <p:nvPr userDrawn="1"/>
        </p:nvSpPr>
        <p:spPr>
          <a:xfrm rot="2762315">
            <a:off x="3705667" y="4220536"/>
            <a:ext cx="920228" cy="2153217"/>
          </a:xfrm>
          <a:custGeom>
            <a:avLst/>
            <a:gdLst>
              <a:gd name="connsiteX0" fmla="*/ 72920 w 920228"/>
              <a:gd name="connsiteY0" fmla="*/ 0 h 2153217"/>
              <a:gd name="connsiteX1" fmla="*/ 668475 w 920228"/>
              <a:gd name="connsiteY1" fmla="*/ 0 h 2153217"/>
              <a:gd name="connsiteX2" fmla="*/ 663674 w 920228"/>
              <a:gd name="connsiteY2" fmla="*/ 51490 h 2153217"/>
              <a:gd name="connsiteX3" fmla="*/ 636998 w 920228"/>
              <a:gd name="connsiteY3" fmla="*/ 278710 h 2153217"/>
              <a:gd name="connsiteX4" fmla="*/ 674177 w 920228"/>
              <a:gd name="connsiteY4" fmla="*/ 1388665 h 2153217"/>
              <a:gd name="connsiteX5" fmla="*/ 852890 w 920228"/>
              <a:gd name="connsiteY5" fmla="*/ 1557391 h 2153217"/>
              <a:gd name="connsiteX6" fmla="*/ 852454 w 920228"/>
              <a:gd name="connsiteY6" fmla="*/ 1558781 h 2153217"/>
              <a:gd name="connsiteX7" fmla="*/ 920228 w 920228"/>
              <a:gd name="connsiteY7" fmla="*/ 1558936 h 2153217"/>
              <a:gd name="connsiteX8" fmla="*/ 843406 w 920228"/>
              <a:gd name="connsiteY8" fmla="*/ 2153217 h 2153217"/>
              <a:gd name="connsiteX9" fmla="*/ 774139 w 920228"/>
              <a:gd name="connsiteY9" fmla="*/ 2147097 h 2153217"/>
              <a:gd name="connsiteX10" fmla="*/ 120689 w 920228"/>
              <a:gd name="connsiteY10" fmla="*/ 1603859 h 2153217"/>
              <a:gd name="connsiteX11" fmla="*/ 48363 w 920228"/>
              <a:gd name="connsiteY11" fmla="*/ 208238 h 2153217"/>
              <a:gd name="connsiteX12" fmla="*/ 72059 w 920228"/>
              <a:gd name="connsiteY12" fmla="*/ 8781 h 2153217"/>
              <a:gd name="connsiteX13" fmla="*/ 72920 w 920228"/>
              <a:gd name="connsiteY13" fmla="*/ 0 h 2153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20228" h="2153217">
                <a:moveTo>
                  <a:pt x="72920" y="0"/>
                </a:moveTo>
                <a:lnTo>
                  <a:pt x="668475" y="0"/>
                </a:lnTo>
                <a:lnTo>
                  <a:pt x="663674" y="51490"/>
                </a:lnTo>
                <a:cubicBezTo>
                  <a:pt x="655006" y="130852"/>
                  <a:pt x="645725" y="206976"/>
                  <a:pt x="636998" y="278710"/>
                </a:cubicBezTo>
                <a:cubicBezTo>
                  <a:pt x="587989" y="677931"/>
                  <a:pt x="558571" y="1089706"/>
                  <a:pt x="674177" y="1388665"/>
                </a:cubicBezTo>
                <a:cubicBezTo>
                  <a:pt x="733195" y="1541580"/>
                  <a:pt x="823309" y="1553316"/>
                  <a:pt x="852890" y="1557391"/>
                </a:cubicBezTo>
                <a:lnTo>
                  <a:pt x="852454" y="1558781"/>
                </a:lnTo>
                <a:cubicBezTo>
                  <a:pt x="874643" y="1562067"/>
                  <a:pt x="897236" y="1562119"/>
                  <a:pt x="920228" y="1558936"/>
                </a:cubicBezTo>
                <a:lnTo>
                  <a:pt x="843406" y="2153217"/>
                </a:lnTo>
                <a:cubicBezTo>
                  <a:pt x="820329" y="2151792"/>
                  <a:pt x="797251" y="2150365"/>
                  <a:pt x="774139" y="2147097"/>
                </a:cubicBezTo>
                <a:cubicBezTo>
                  <a:pt x="476513" y="2107311"/>
                  <a:pt x="238256" y="1909237"/>
                  <a:pt x="120689" y="1603859"/>
                </a:cubicBezTo>
                <a:cubicBezTo>
                  <a:pt x="-49596" y="1162509"/>
                  <a:pt x="-5826" y="652274"/>
                  <a:pt x="48363" y="208238"/>
                </a:cubicBezTo>
                <a:cubicBezTo>
                  <a:pt x="56195" y="144358"/>
                  <a:pt x="64377" y="77533"/>
                  <a:pt x="72059" y="8781"/>
                </a:cubicBezTo>
                <a:lnTo>
                  <a:pt x="72920"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2" name="Freeform: Shape 11">
            <a:extLst>
              <a:ext uri="{FF2B5EF4-FFF2-40B4-BE49-F238E27FC236}">
                <a16:creationId xmlns:a16="http://schemas.microsoft.com/office/drawing/2014/main" id="{2A691CA4-78D0-AF78-5DF6-7C1F882ABC15}"/>
              </a:ext>
            </a:extLst>
          </p:cNvPr>
          <p:cNvSpPr/>
          <p:nvPr userDrawn="1"/>
        </p:nvSpPr>
        <p:spPr>
          <a:xfrm rot="2762315">
            <a:off x="3367278" y="1835499"/>
            <a:ext cx="2966133" cy="2147511"/>
          </a:xfrm>
          <a:custGeom>
            <a:avLst/>
            <a:gdLst>
              <a:gd name="connsiteX0" fmla="*/ 535286 w 2966133"/>
              <a:gd name="connsiteY0" fmla="*/ 547105 h 2147511"/>
              <a:gd name="connsiteX1" fmla="*/ 1767863 w 2966133"/>
              <a:gd name="connsiteY1" fmla="*/ 565 h 2147511"/>
              <a:gd name="connsiteX2" fmla="*/ 2576515 w 2966133"/>
              <a:gd name="connsiteY2" fmla="*/ 381933 h 2147511"/>
              <a:gd name="connsiteX3" fmla="*/ 2960164 w 2966133"/>
              <a:gd name="connsiteY3" fmla="*/ 1428439 h 2147511"/>
              <a:gd name="connsiteX4" fmla="*/ 2953237 w 2966133"/>
              <a:gd name="connsiteY4" fmla="*/ 1952357 h 2147511"/>
              <a:gd name="connsiteX5" fmla="*/ 2935042 w 2966133"/>
              <a:gd name="connsiteY5" fmla="*/ 2147511 h 2147511"/>
              <a:gd name="connsiteX6" fmla="*/ 2339487 w 2966133"/>
              <a:gd name="connsiteY6" fmla="*/ 2147511 h 2147511"/>
              <a:gd name="connsiteX7" fmla="*/ 2359319 w 2966133"/>
              <a:gd name="connsiteY7" fmla="*/ 1945267 h 2147511"/>
              <a:gd name="connsiteX8" fmla="*/ 2134650 w 2966133"/>
              <a:gd name="connsiteY8" fmla="*/ 778134 h 2147511"/>
              <a:gd name="connsiteX9" fmla="*/ 1750033 w 2966133"/>
              <a:gd name="connsiteY9" fmla="*/ 593777 h 2147511"/>
              <a:gd name="connsiteX10" fmla="*/ 952336 w 2966133"/>
              <a:gd name="connsiteY10" fmla="*/ 969228 h 2147511"/>
              <a:gd name="connsiteX11" fmla="*/ 524737 w 2966133"/>
              <a:gd name="connsiteY11" fmla="*/ 1643634 h 2147511"/>
              <a:gd name="connsiteX12" fmla="*/ 0 w 2966133"/>
              <a:gd name="connsiteY12" fmla="*/ 1359469 h 2147511"/>
              <a:gd name="connsiteX13" fmla="*/ 535286 w 2966133"/>
              <a:gd name="connsiteY13" fmla="*/ 547105 h 2147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66133" h="2147511">
                <a:moveTo>
                  <a:pt x="535286" y="547105"/>
                </a:moveTo>
                <a:cubicBezTo>
                  <a:pt x="893536" y="192531"/>
                  <a:pt x="1354546" y="-12228"/>
                  <a:pt x="1767863" y="565"/>
                </a:cubicBezTo>
                <a:cubicBezTo>
                  <a:pt x="2082000" y="10084"/>
                  <a:pt x="2361472" y="141945"/>
                  <a:pt x="2576515" y="381933"/>
                </a:cubicBezTo>
                <a:cubicBezTo>
                  <a:pt x="2807092" y="639620"/>
                  <a:pt x="2932702" y="981735"/>
                  <a:pt x="2960164" y="1428439"/>
                </a:cubicBezTo>
                <a:cubicBezTo>
                  <a:pt x="2971207" y="1605276"/>
                  <a:pt x="2965784" y="1782987"/>
                  <a:pt x="2953237" y="1952357"/>
                </a:cubicBezTo>
                <a:lnTo>
                  <a:pt x="2935042" y="2147511"/>
                </a:lnTo>
                <a:lnTo>
                  <a:pt x="2339487" y="2147511"/>
                </a:lnTo>
                <a:lnTo>
                  <a:pt x="2359319" y="1945267"/>
                </a:lnTo>
                <a:cubicBezTo>
                  <a:pt x="2394300" y="1515719"/>
                  <a:pt x="2380646" y="1053406"/>
                  <a:pt x="2134650" y="778134"/>
                </a:cubicBezTo>
                <a:cubicBezTo>
                  <a:pt x="2027833" y="658818"/>
                  <a:pt x="1902258" y="598394"/>
                  <a:pt x="1750033" y="593777"/>
                </a:cubicBezTo>
                <a:cubicBezTo>
                  <a:pt x="1503705" y="586257"/>
                  <a:pt x="1190567" y="733470"/>
                  <a:pt x="952336" y="969228"/>
                </a:cubicBezTo>
                <a:cubicBezTo>
                  <a:pt x="762107" y="1157090"/>
                  <a:pt x="625791" y="1394227"/>
                  <a:pt x="524737" y="1643634"/>
                </a:cubicBezTo>
                <a:lnTo>
                  <a:pt x="0" y="1359469"/>
                </a:lnTo>
                <a:cubicBezTo>
                  <a:pt x="139723" y="1030524"/>
                  <a:pt x="315627" y="764546"/>
                  <a:pt x="535286" y="547105"/>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3" name="Freeform: Shape 12">
            <a:extLst>
              <a:ext uri="{FF2B5EF4-FFF2-40B4-BE49-F238E27FC236}">
                <a16:creationId xmlns:a16="http://schemas.microsoft.com/office/drawing/2014/main" id="{B5E3CBEE-4F98-B5FC-ADBA-6B5E46C62109}"/>
              </a:ext>
            </a:extLst>
          </p:cNvPr>
          <p:cNvSpPr/>
          <p:nvPr userDrawn="1"/>
        </p:nvSpPr>
        <p:spPr>
          <a:xfrm rot="19598012">
            <a:off x="5780937" y="6120849"/>
            <a:ext cx="822142" cy="862400"/>
          </a:xfrm>
          <a:custGeom>
            <a:avLst/>
            <a:gdLst>
              <a:gd name="connsiteX0" fmla="*/ 793305 w 822142"/>
              <a:gd name="connsiteY0" fmla="*/ 1 h 862400"/>
              <a:gd name="connsiteX1" fmla="*/ 813533 w 822142"/>
              <a:gd name="connsiteY1" fmla="*/ 79226 h 862400"/>
              <a:gd name="connsiteX2" fmla="*/ 793709 w 822142"/>
              <a:gd name="connsiteY2" fmla="*/ 402686 h 862400"/>
              <a:gd name="connsiteX3" fmla="*/ 572286 w 822142"/>
              <a:gd name="connsiteY3" fmla="*/ 796275 h 862400"/>
              <a:gd name="connsiteX4" fmla="*/ 510382 w 822142"/>
              <a:gd name="connsiteY4" fmla="*/ 862400 h 862400"/>
              <a:gd name="connsiteX5" fmla="*/ 0 w 822142"/>
              <a:gd name="connsiteY5" fmla="*/ 526293 h 862400"/>
              <a:gd name="connsiteX6" fmla="*/ 25030 w 822142"/>
              <a:gd name="connsiteY6" fmla="*/ 505620 h 862400"/>
              <a:gd name="connsiteX7" fmla="*/ 221846 w 822142"/>
              <a:gd name="connsiteY7" fmla="*/ 246987 h 862400"/>
              <a:gd name="connsiteX8" fmla="*/ 183138 w 822142"/>
              <a:gd name="connsiteY8" fmla="*/ 52117 h 862400"/>
              <a:gd name="connsiteX9" fmla="*/ 146517 w 822142"/>
              <a:gd name="connsiteY9" fmla="*/ 0 h 862400"/>
              <a:gd name="connsiteX10" fmla="*/ 793305 w 822142"/>
              <a:gd name="connsiteY10" fmla="*/ 1 h 862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22142" h="862400">
                <a:moveTo>
                  <a:pt x="793305" y="1"/>
                </a:moveTo>
                <a:lnTo>
                  <a:pt x="813533" y="79226"/>
                </a:lnTo>
                <a:cubicBezTo>
                  <a:pt x="829692" y="187143"/>
                  <a:pt x="823116" y="295212"/>
                  <a:pt x="793709" y="402686"/>
                </a:cubicBezTo>
                <a:cubicBezTo>
                  <a:pt x="753855" y="549137"/>
                  <a:pt x="674922" y="679229"/>
                  <a:pt x="572286" y="796275"/>
                </a:cubicBezTo>
                <a:lnTo>
                  <a:pt x="510382" y="862400"/>
                </a:lnTo>
                <a:lnTo>
                  <a:pt x="0" y="526293"/>
                </a:lnTo>
                <a:lnTo>
                  <a:pt x="25030" y="505620"/>
                </a:lnTo>
                <a:cubicBezTo>
                  <a:pt x="160053" y="387882"/>
                  <a:pt x="207124" y="301493"/>
                  <a:pt x="221846" y="246987"/>
                </a:cubicBezTo>
                <a:cubicBezTo>
                  <a:pt x="232828" y="206606"/>
                  <a:pt x="238286" y="148537"/>
                  <a:pt x="183138" y="52117"/>
                </a:cubicBezTo>
                <a:lnTo>
                  <a:pt x="146517" y="0"/>
                </a:lnTo>
                <a:lnTo>
                  <a:pt x="793305" y="1"/>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4" name="Freeform: Shape 13">
            <a:extLst>
              <a:ext uri="{FF2B5EF4-FFF2-40B4-BE49-F238E27FC236}">
                <a16:creationId xmlns:a16="http://schemas.microsoft.com/office/drawing/2014/main" id="{C111A5DC-D4B6-ED09-3D0A-E17D8334B870}"/>
              </a:ext>
            </a:extLst>
          </p:cNvPr>
          <p:cNvSpPr/>
          <p:nvPr userDrawn="1"/>
        </p:nvSpPr>
        <p:spPr>
          <a:xfrm rot="19598012">
            <a:off x="3770353" y="5541195"/>
            <a:ext cx="2371713" cy="1190860"/>
          </a:xfrm>
          <a:custGeom>
            <a:avLst/>
            <a:gdLst>
              <a:gd name="connsiteX0" fmla="*/ 1938622 w 2371713"/>
              <a:gd name="connsiteY0" fmla="*/ 599275 h 1190860"/>
              <a:gd name="connsiteX1" fmla="*/ 2275354 w 2371713"/>
              <a:gd name="connsiteY1" fmla="*/ 947530 h 1190860"/>
              <a:gd name="connsiteX2" fmla="*/ 2350664 w 2371713"/>
              <a:gd name="connsiteY2" fmla="*/ 1108415 h 1190860"/>
              <a:gd name="connsiteX3" fmla="*/ 2371713 w 2371713"/>
              <a:gd name="connsiteY3" fmla="*/ 1190860 h 1190860"/>
              <a:gd name="connsiteX4" fmla="*/ 1724925 w 2371713"/>
              <a:gd name="connsiteY4" fmla="*/ 1190859 h 1190860"/>
              <a:gd name="connsiteX5" fmla="*/ 1718764 w 2371713"/>
              <a:gd name="connsiteY5" fmla="*/ 1182090 h 1190860"/>
              <a:gd name="connsiteX6" fmla="*/ 1138108 w 2371713"/>
              <a:gd name="connsiteY6" fmla="*/ 951061 h 1190860"/>
              <a:gd name="connsiteX7" fmla="*/ 575594 w 2371713"/>
              <a:gd name="connsiteY7" fmla="*/ 785908 h 1190860"/>
              <a:gd name="connsiteX8" fmla="*/ 574145 w 2371713"/>
              <a:gd name="connsiteY8" fmla="*/ 785737 h 1190860"/>
              <a:gd name="connsiteX9" fmla="*/ 0 w 2371713"/>
              <a:gd name="connsiteY9" fmla="*/ 33755 h 1190860"/>
              <a:gd name="connsiteX10" fmla="*/ 598276 w 2371713"/>
              <a:gd name="connsiteY10" fmla="*/ 0 h 1190860"/>
              <a:gd name="connsiteX11" fmla="*/ 831668 w 2371713"/>
              <a:gd name="connsiteY11" fmla="*/ 251267 h 1190860"/>
              <a:gd name="connsiteX12" fmla="*/ 1255602 w 2371713"/>
              <a:gd name="connsiteY12" fmla="*/ 369651 h 1190860"/>
              <a:gd name="connsiteX13" fmla="*/ 1938622 w 2371713"/>
              <a:gd name="connsiteY13" fmla="*/ 599275 h 1190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71713" h="1190860">
                <a:moveTo>
                  <a:pt x="1938622" y="599275"/>
                </a:moveTo>
                <a:cubicBezTo>
                  <a:pt x="2068164" y="679883"/>
                  <a:pt x="2185307" y="790467"/>
                  <a:pt x="2275354" y="947530"/>
                </a:cubicBezTo>
                <a:cubicBezTo>
                  <a:pt x="2306121" y="1000966"/>
                  <a:pt x="2331228" y="1054625"/>
                  <a:pt x="2350664" y="1108415"/>
                </a:cubicBezTo>
                <a:lnTo>
                  <a:pt x="2371713" y="1190860"/>
                </a:lnTo>
                <a:lnTo>
                  <a:pt x="1724925" y="1190859"/>
                </a:lnTo>
                <a:lnTo>
                  <a:pt x="1718764" y="1182090"/>
                </a:lnTo>
                <a:cubicBezTo>
                  <a:pt x="1607859" y="1052784"/>
                  <a:pt x="1418769" y="1008171"/>
                  <a:pt x="1138108" y="951061"/>
                </a:cubicBezTo>
                <a:cubicBezTo>
                  <a:pt x="950939" y="912884"/>
                  <a:pt x="756892" y="873299"/>
                  <a:pt x="575594" y="785908"/>
                </a:cubicBezTo>
                <a:lnTo>
                  <a:pt x="574145" y="785737"/>
                </a:lnTo>
                <a:cubicBezTo>
                  <a:pt x="262128" y="634899"/>
                  <a:pt x="42984" y="345401"/>
                  <a:pt x="0" y="33755"/>
                </a:cubicBezTo>
                <a:lnTo>
                  <a:pt x="598276" y="0"/>
                </a:lnTo>
                <a:cubicBezTo>
                  <a:pt x="630118" y="99805"/>
                  <a:pt x="718357" y="196942"/>
                  <a:pt x="831668" y="251267"/>
                </a:cubicBezTo>
                <a:cubicBezTo>
                  <a:pt x="946611" y="306668"/>
                  <a:pt x="1096492" y="337462"/>
                  <a:pt x="1255602" y="369651"/>
                </a:cubicBezTo>
                <a:cubicBezTo>
                  <a:pt x="1472366" y="413854"/>
                  <a:pt x="1722717" y="464930"/>
                  <a:pt x="1938622" y="599275"/>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Tree>
    <p:extLst>
      <p:ext uri="{BB962C8B-B14F-4D97-AF65-F5344CB8AC3E}">
        <p14:creationId xmlns:p14="http://schemas.microsoft.com/office/powerpoint/2010/main" val="8625620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914400" y="859536"/>
            <a:ext cx="5266086" cy="1113476"/>
          </a:xfrm>
        </p:spPr>
        <p:txBody>
          <a:bodyPr anchor="b">
            <a:normAutofit/>
          </a:bodyPr>
          <a:lstStyle>
            <a:lvl1pPr>
              <a:defRPr sz="3000"/>
            </a:lvl1pPr>
          </a:lstStyle>
          <a:p>
            <a:r>
              <a:rPr lang="en-US"/>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914400" y="2487168"/>
            <a:ext cx="5266086" cy="4003467"/>
          </a:xfrm>
        </p:spPr>
        <p:txBody>
          <a:bodyPr>
            <a:normAutofit/>
          </a:bodyPr>
          <a:lstStyle>
            <a:lvl1pPr marL="457200" indent="-457200">
              <a:lnSpc>
                <a:spcPct val="170000"/>
              </a:lnSpc>
              <a:buFont typeface="Arial" panose="020B0604020202020204" pitchFamily="34" charset="0"/>
              <a:buNone/>
              <a:defRPr sz="2000"/>
            </a:lvl1pPr>
            <a:lvl2pPr marL="571500" indent="-342900">
              <a:lnSpc>
                <a:spcPct val="170000"/>
              </a:lnSpc>
              <a:buFont typeface="Arial" panose="020B0604020202020204" pitchFamily="34" charset="0"/>
              <a:buNone/>
              <a:defRPr sz="1800"/>
            </a:lvl2pPr>
            <a:lvl3pPr marL="800100" indent="-342900">
              <a:lnSpc>
                <a:spcPct val="170000"/>
              </a:lnSpc>
              <a:buFont typeface="Arial" panose="020B0604020202020204" pitchFamily="34" charset="0"/>
              <a:buNone/>
              <a:defRPr sz="1600"/>
            </a:lvl3pPr>
            <a:lvl4pPr marL="1028700" indent="-342900">
              <a:lnSpc>
                <a:spcPct val="170000"/>
              </a:lnSpc>
              <a:buFont typeface="Arial" panose="020B0604020202020204" pitchFamily="34" charset="0"/>
              <a:buNone/>
              <a:defRPr sz="1400"/>
            </a:lvl4pPr>
            <a:lvl5pPr>
              <a:lnSpc>
                <a:spcPct val="170000"/>
              </a:lnSpc>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Date Placeholder 2">
            <a:extLst>
              <a:ext uri="{FF2B5EF4-FFF2-40B4-BE49-F238E27FC236}">
                <a16:creationId xmlns:a16="http://schemas.microsoft.com/office/drawing/2014/main" id="{EBB81A3C-1B1A-1716-419C-1A55C380DB95}"/>
              </a:ext>
            </a:extLst>
          </p:cNvPr>
          <p:cNvSpPr>
            <a:spLocks noGrp="1"/>
          </p:cNvSpPr>
          <p:nvPr>
            <p:ph type="dt" sz="half" idx="10"/>
          </p:nvPr>
        </p:nvSpPr>
        <p:spPr>
          <a:xfrm>
            <a:off x="893112" y="6426678"/>
            <a:ext cx="1039494" cy="431321"/>
          </a:xfrm>
        </p:spPr>
        <p:txBody>
          <a:bodyPr/>
          <a:lstStyle/>
          <a:p>
            <a:fld id="{B1673AA1-BE7D-434D-92BB-68F1E3F14E6B}" type="datetime1">
              <a:rPr lang="en-US" smtClean="0"/>
              <a:t>1/24/2026</a:t>
            </a:fld>
            <a:endParaRPr lang="en-US"/>
          </a:p>
        </p:txBody>
      </p:sp>
      <p:sp>
        <p:nvSpPr>
          <p:cNvPr id="8" name="Footer Placeholder 3">
            <a:extLst>
              <a:ext uri="{FF2B5EF4-FFF2-40B4-BE49-F238E27FC236}">
                <a16:creationId xmlns:a16="http://schemas.microsoft.com/office/drawing/2014/main" id="{666DF123-3AF9-7683-0919-D7710759B94A}"/>
              </a:ext>
            </a:extLst>
          </p:cNvPr>
          <p:cNvSpPr>
            <a:spLocks noGrp="1"/>
          </p:cNvSpPr>
          <p:nvPr>
            <p:ph type="ftr" sz="quarter" idx="11"/>
          </p:nvPr>
        </p:nvSpPr>
        <p:spPr>
          <a:xfrm>
            <a:off x="2114378" y="6426678"/>
            <a:ext cx="2823549" cy="431321"/>
          </a:xfrm>
        </p:spPr>
        <p:txBody>
          <a:bodyPr/>
          <a:lstStyle/>
          <a:p>
            <a:endParaRPr lang="en-US"/>
          </a:p>
        </p:txBody>
      </p:sp>
      <p:sp>
        <p:nvSpPr>
          <p:cNvPr id="10" name="Slide Number Placeholder 4">
            <a:extLst>
              <a:ext uri="{FF2B5EF4-FFF2-40B4-BE49-F238E27FC236}">
                <a16:creationId xmlns:a16="http://schemas.microsoft.com/office/drawing/2014/main" id="{6EF2CE03-2CC3-38AC-2F2C-3C17688EB56F}"/>
              </a:ext>
            </a:extLst>
          </p:cNvPr>
          <p:cNvSpPr>
            <a:spLocks noGrp="1"/>
          </p:cNvSpPr>
          <p:nvPr>
            <p:ph type="sldNum" sz="quarter" idx="12"/>
          </p:nvPr>
        </p:nvSpPr>
        <p:spPr>
          <a:xfrm>
            <a:off x="5119699" y="6426678"/>
            <a:ext cx="1039497" cy="431322"/>
          </a:xfrm>
        </p:spPr>
        <p:txBody>
          <a:bodyPr/>
          <a:lstStyle/>
          <a:p>
            <a:fld id="{AEAA3239-9EA4-4A65-A281-97F994456D9F}" type="slidenum">
              <a:rPr lang="en-US" smtClean="0"/>
              <a:t>‹#›</a:t>
            </a:fld>
            <a:endParaRPr lang="en-US"/>
          </a:p>
        </p:txBody>
      </p:sp>
      <p:sp>
        <p:nvSpPr>
          <p:cNvPr id="22" name="Picture Placeholder 21">
            <a:extLst>
              <a:ext uri="{FF2B5EF4-FFF2-40B4-BE49-F238E27FC236}">
                <a16:creationId xmlns:a16="http://schemas.microsoft.com/office/drawing/2014/main" id="{196A507A-3F08-1097-B499-FCE4DC476202}"/>
              </a:ext>
            </a:extLst>
          </p:cNvPr>
          <p:cNvSpPr>
            <a:spLocks noGrp="1"/>
          </p:cNvSpPr>
          <p:nvPr>
            <p:ph type="pic" sz="quarter" idx="14" hasCustomPrompt="1"/>
          </p:nvPr>
        </p:nvSpPr>
        <p:spPr>
          <a:xfrm>
            <a:off x="6854891" y="706049"/>
            <a:ext cx="4506807" cy="5445901"/>
          </a:xfrm>
          <a:custGeom>
            <a:avLst/>
            <a:gdLst>
              <a:gd name="csX0" fmla="*/ 2283321 w 4506807"/>
              <a:gd name="csY0" fmla="*/ 5002199 h 5445901"/>
              <a:gd name="csX1" fmla="*/ 2434478 w 4506807"/>
              <a:gd name="csY1" fmla="*/ 5232007 h 5445901"/>
              <a:gd name="csX2" fmla="*/ 2434477 w 4506807"/>
              <a:gd name="csY2" fmla="*/ 5232007 h 5445901"/>
              <a:gd name="csX3" fmla="*/ 3651656 w 4506807"/>
              <a:gd name="csY3" fmla="*/ 4920818 h 5445901"/>
              <a:gd name="csX4" fmla="*/ 4230933 w 4506807"/>
              <a:gd name="csY4" fmla="*/ 4987534 h 5445901"/>
              <a:gd name="csX5" fmla="*/ 4258119 w 4506807"/>
              <a:gd name="csY5" fmla="*/ 4995890 h 5445901"/>
              <a:gd name="csX6" fmla="*/ 4142441 w 4506807"/>
              <a:gd name="csY6" fmla="*/ 5089349 h 5445901"/>
              <a:gd name="csX7" fmla="*/ 3823194 w 4506807"/>
              <a:gd name="csY7" fmla="*/ 5224000 h 5445901"/>
              <a:gd name="csX8" fmla="*/ 2778099 w 4506807"/>
              <a:gd name="csY8" fmla="*/ 5199670 h 5445901"/>
              <a:gd name="csX9" fmla="*/ 2681430 w 4506807"/>
              <a:gd name="csY9" fmla="*/ 5203031 h 5445901"/>
              <a:gd name="csX10" fmla="*/ 2693189 w 4506807"/>
              <a:gd name="csY10" fmla="*/ 5195328 h 5445901"/>
              <a:gd name="csX11" fmla="*/ 3215751 w 4506807"/>
              <a:gd name="csY11" fmla="*/ 4983579 h 5445901"/>
              <a:gd name="csX12" fmla="*/ 3651656 w 4506807"/>
              <a:gd name="csY12" fmla="*/ 4920818 h 5445901"/>
              <a:gd name="csX13" fmla="*/ 1303591 w 4506807"/>
              <a:gd name="csY13" fmla="*/ 305 h 5445901"/>
              <a:gd name="csX14" fmla="*/ 2552026 w 4506807"/>
              <a:gd name="csY14" fmla="*/ 209300 h 5445901"/>
              <a:gd name="csX15" fmla="*/ 3867280 w 4506807"/>
              <a:gd name="csY15" fmla="*/ 316011 h 5445901"/>
              <a:gd name="csX16" fmla="*/ 4034164 w 4506807"/>
              <a:gd name="csY16" fmla="*/ 2072978 h 5445901"/>
              <a:gd name="csX17" fmla="*/ 4407746 w 4506807"/>
              <a:gd name="csY17" fmla="*/ 3795846 h 5445901"/>
              <a:gd name="csX18" fmla="*/ 4506807 w 4506807"/>
              <a:gd name="csY18" fmla="*/ 4334904 h 5445901"/>
              <a:gd name="csX19" fmla="*/ 4499391 w 4506807"/>
              <a:gd name="csY19" fmla="*/ 4461309 h 5445901"/>
              <a:gd name="csX20" fmla="*/ 4381798 w 4506807"/>
              <a:gd name="csY20" fmla="*/ 4425172 h 5445901"/>
              <a:gd name="csX21" fmla="*/ 3726790 w 4506807"/>
              <a:gd name="csY21" fmla="*/ 4337380 h 5445901"/>
              <a:gd name="csX22" fmla="*/ 3068468 w 4506807"/>
              <a:gd name="csY22" fmla="*/ 4419571 h 5445901"/>
              <a:gd name="csX23" fmla="*/ 2251591 w 4506807"/>
              <a:gd name="csY23" fmla="*/ 4781782 h 5445901"/>
              <a:gd name="csX24" fmla="*/ 2174049 w 4506807"/>
              <a:gd name="csY24" fmla="*/ 4836071 h 5445901"/>
              <a:gd name="csX25" fmla="*/ 2174049 w 4506807"/>
              <a:gd name="csY25" fmla="*/ 4836072 h 5445901"/>
              <a:gd name="csX26" fmla="*/ 2103251 w 4506807"/>
              <a:gd name="csY26" fmla="*/ 4885641 h 5445901"/>
              <a:gd name="csX27" fmla="*/ 1825948 w 4506807"/>
              <a:gd name="csY27" fmla="*/ 5122428 h 5445901"/>
              <a:gd name="csX28" fmla="*/ 1640886 w 4506807"/>
              <a:gd name="csY28" fmla="*/ 5319809 h 5445901"/>
              <a:gd name="csX29" fmla="*/ 1569314 w 4506807"/>
              <a:gd name="csY29" fmla="*/ 5412535 h 5445901"/>
              <a:gd name="csX30" fmla="*/ 1443658 w 4506807"/>
              <a:gd name="csY30" fmla="*/ 5430914 h 5445901"/>
              <a:gd name="csX31" fmla="*/ 565844 w 4506807"/>
              <a:gd name="csY31" fmla="*/ 5266824 h 5445901"/>
              <a:gd name="csX32" fmla="*/ 406476 w 4506807"/>
              <a:gd name="csY32" fmla="*/ 1970519 h 5445901"/>
              <a:gd name="csX33" fmla="*/ 563810 w 4506807"/>
              <a:gd name="csY33" fmla="*/ 228268 h 5445901"/>
              <a:gd name="csX34" fmla="*/ 1303591 w 4506807"/>
              <a:gd name="csY34" fmla="*/ 305 h 544590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4506807" h="5445901">
                <a:moveTo>
                  <a:pt x="2283321" y="5002199"/>
                </a:moveTo>
                <a:lnTo>
                  <a:pt x="2434478" y="5232007"/>
                </a:lnTo>
                <a:lnTo>
                  <a:pt x="2434477" y="5232007"/>
                </a:lnTo>
                <a:close/>
                <a:moveTo>
                  <a:pt x="3651656" y="4920818"/>
                </a:moveTo>
                <a:cubicBezTo>
                  <a:pt x="3846440" y="4914468"/>
                  <a:pt x="4041296" y="4936784"/>
                  <a:pt x="4230933" y="4987534"/>
                </a:cubicBezTo>
                <a:lnTo>
                  <a:pt x="4258119" y="4995890"/>
                </a:lnTo>
                <a:lnTo>
                  <a:pt x="4142441" y="5089349"/>
                </a:lnTo>
                <a:cubicBezTo>
                  <a:pt x="4054731" y="5147383"/>
                  <a:pt x="3949056" y="5193405"/>
                  <a:pt x="3823194" y="5224000"/>
                </a:cubicBezTo>
                <a:cubicBezTo>
                  <a:pt x="3471967" y="5309290"/>
                  <a:pt x="3128348" y="5203896"/>
                  <a:pt x="2778099" y="5199670"/>
                </a:cubicBezTo>
                <a:lnTo>
                  <a:pt x="2681430" y="5203031"/>
                </a:lnTo>
                <a:lnTo>
                  <a:pt x="2693189" y="5195328"/>
                </a:lnTo>
                <a:cubicBezTo>
                  <a:pt x="2858196" y="5101800"/>
                  <a:pt x="3033883" y="5030338"/>
                  <a:pt x="3215751" y="4983579"/>
                </a:cubicBezTo>
                <a:cubicBezTo>
                  <a:pt x="3359523" y="4946469"/>
                  <a:pt x="3505569" y="4925581"/>
                  <a:pt x="3651656" y="4920818"/>
                </a:cubicBezTo>
                <a:close/>
                <a:moveTo>
                  <a:pt x="1303591" y="305"/>
                </a:moveTo>
                <a:cubicBezTo>
                  <a:pt x="1719843" y="8512"/>
                  <a:pt x="2141539" y="180237"/>
                  <a:pt x="2552026" y="209300"/>
                </a:cubicBezTo>
                <a:cubicBezTo>
                  <a:pt x="2959911" y="238168"/>
                  <a:pt x="3532406" y="100148"/>
                  <a:pt x="3867280" y="316011"/>
                </a:cubicBezTo>
                <a:cubicBezTo>
                  <a:pt x="4539526" y="749741"/>
                  <a:pt x="4118137" y="1471496"/>
                  <a:pt x="4034164" y="2072978"/>
                </a:cubicBezTo>
                <a:cubicBezTo>
                  <a:pt x="3917985" y="2904219"/>
                  <a:pt x="4156562" y="3095116"/>
                  <a:pt x="4407746" y="3795846"/>
                </a:cubicBezTo>
                <a:cubicBezTo>
                  <a:pt x="4469203" y="3967693"/>
                  <a:pt x="4506676" y="4154221"/>
                  <a:pt x="4506807" y="4334904"/>
                </a:cubicBezTo>
                <a:lnTo>
                  <a:pt x="4499391" y="4461309"/>
                </a:lnTo>
                <a:lnTo>
                  <a:pt x="4381798" y="4425172"/>
                </a:lnTo>
                <a:cubicBezTo>
                  <a:pt x="4167177" y="4367743"/>
                  <a:pt x="3947260" y="4338396"/>
                  <a:pt x="3726790" y="4337380"/>
                </a:cubicBezTo>
                <a:cubicBezTo>
                  <a:pt x="3506321" y="4336365"/>
                  <a:pt x="3285298" y="4363679"/>
                  <a:pt x="3068468" y="4419571"/>
                </a:cubicBezTo>
                <a:cubicBezTo>
                  <a:pt x="2779809" y="4494229"/>
                  <a:pt x="2503751" y="4617001"/>
                  <a:pt x="2251591" y="4781782"/>
                </a:cubicBezTo>
                <a:lnTo>
                  <a:pt x="2174049" y="4836071"/>
                </a:lnTo>
                <a:lnTo>
                  <a:pt x="2174049" y="4836072"/>
                </a:lnTo>
                <a:lnTo>
                  <a:pt x="2103251" y="4885641"/>
                </a:lnTo>
                <a:cubicBezTo>
                  <a:pt x="2006391" y="4958175"/>
                  <a:pt x="1913716" y="5037234"/>
                  <a:pt x="1825948" y="5122428"/>
                </a:cubicBezTo>
                <a:cubicBezTo>
                  <a:pt x="1760830" y="5185554"/>
                  <a:pt x="1699084" y="5251448"/>
                  <a:pt x="1640886" y="5319809"/>
                </a:cubicBezTo>
                <a:lnTo>
                  <a:pt x="1569314" y="5412535"/>
                </a:lnTo>
                <a:lnTo>
                  <a:pt x="1443658" y="5430914"/>
                </a:lnTo>
                <a:cubicBezTo>
                  <a:pt x="1140642" y="5467631"/>
                  <a:pt x="844816" y="5445483"/>
                  <a:pt x="565844" y="5266824"/>
                </a:cubicBezTo>
                <a:cubicBezTo>
                  <a:pt x="-598924" y="4521552"/>
                  <a:pt x="393399" y="3028470"/>
                  <a:pt x="406476" y="1970519"/>
                </a:cubicBezTo>
                <a:cubicBezTo>
                  <a:pt x="413249" y="1404980"/>
                  <a:pt x="-82154" y="705453"/>
                  <a:pt x="563810" y="228268"/>
                </a:cubicBezTo>
                <a:cubicBezTo>
                  <a:pt x="806047" y="49324"/>
                  <a:pt x="1053839" y="-4619"/>
                  <a:pt x="1303591" y="305"/>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82680" t="-29755" r="-80469" b="1"/>
            </a:stretch>
          </a:blipFill>
        </p:spPr>
        <p:txBody>
          <a:bodyPr vert="horz" wrap="square" lIns="91440" tIns="45720" rIns="91440" bIns="45720" rtlCol="0">
            <a:noAutofit/>
          </a:bodyPr>
          <a:lstStyle>
            <a:lvl1pPr>
              <a:defRPr lang="en-US"/>
            </a:lvl1pPr>
          </a:lstStyle>
          <a:p>
            <a:pPr lvl="0"/>
            <a:r>
              <a:rPr lang="en-US" dirty="0"/>
              <a:t>   </a:t>
            </a:r>
          </a:p>
        </p:txBody>
      </p:sp>
      <p:sp>
        <p:nvSpPr>
          <p:cNvPr id="12" name="Freeform: Shape 11">
            <a:extLst>
              <a:ext uri="{FF2B5EF4-FFF2-40B4-BE49-F238E27FC236}">
                <a16:creationId xmlns:a16="http://schemas.microsoft.com/office/drawing/2014/main" id="{170C80EC-9D9D-40C5-FF33-75FFC674FE4A}"/>
              </a:ext>
            </a:extLst>
          </p:cNvPr>
          <p:cNvSpPr/>
          <p:nvPr userDrawn="1"/>
        </p:nvSpPr>
        <p:spPr>
          <a:xfrm rot="14199901">
            <a:off x="8168557" y="5556886"/>
            <a:ext cx="889203" cy="1576585"/>
          </a:xfrm>
          <a:custGeom>
            <a:avLst/>
            <a:gdLst>
              <a:gd name="csX0" fmla="*/ 889203 w 889203"/>
              <a:gd name="csY0" fmla="*/ 1576585 h 1576585"/>
              <a:gd name="csX1" fmla="*/ 304217 w 889203"/>
              <a:gd name="csY1" fmla="*/ 1576585 h 1576585"/>
              <a:gd name="csX2" fmla="*/ 304311 w 889203"/>
              <a:gd name="csY2" fmla="*/ 1527246 h 1576585"/>
              <a:gd name="csX3" fmla="*/ 268190 w 889203"/>
              <a:gd name="csY3" fmla="*/ 1240693 h 1576585"/>
              <a:gd name="csX4" fmla="*/ 13180 w 889203"/>
              <a:gd name="csY4" fmla="*/ 551074 h 1576585"/>
              <a:gd name="csX5" fmla="*/ 0 w 889203"/>
              <a:gd name="csY5" fmla="*/ 531038 h 1576585"/>
              <a:gd name="csX6" fmla="*/ 349292 w 889203"/>
              <a:gd name="csY6" fmla="*/ 0 h 1576585"/>
              <a:gd name="csX7" fmla="*/ 447775 w 889203"/>
              <a:gd name="csY7" fmla="*/ 141432 h 1576585"/>
              <a:gd name="csX8" fmla="*/ 841253 w 889203"/>
              <a:gd name="csY8" fmla="*/ 1128394 h 1576585"/>
              <a:gd name="csX9" fmla="*/ 886695 w 889203"/>
              <a:gd name="csY9" fmla="*/ 1490195 h 157658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889203" h="1576585">
                <a:moveTo>
                  <a:pt x="889203" y="1576585"/>
                </a:moveTo>
                <a:lnTo>
                  <a:pt x="304217" y="1576585"/>
                </a:lnTo>
                <a:lnTo>
                  <a:pt x="304311" y="1527246"/>
                </a:lnTo>
                <a:cubicBezTo>
                  <a:pt x="298393" y="1431664"/>
                  <a:pt x="286364" y="1335929"/>
                  <a:pt x="268190" y="1240693"/>
                </a:cubicBezTo>
                <a:cubicBezTo>
                  <a:pt x="221066" y="993986"/>
                  <a:pt x="134409" y="760786"/>
                  <a:pt x="13180" y="551074"/>
                </a:cubicBezTo>
                <a:lnTo>
                  <a:pt x="0" y="531038"/>
                </a:lnTo>
                <a:lnTo>
                  <a:pt x="349292" y="0"/>
                </a:lnTo>
                <a:lnTo>
                  <a:pt x="447775" y="141432"/>
                </a:lnTo>
                <a:cubicBezTo>
                  <a:pt x="638953" y="436387"/>
                  <a:pt x="773432" y="772016"/>
                  <a:pt x="841253" y="1128394"/>
                </a:cubicBezTo>
                <a:cubicBezTo>
                  <a:pt x="864199" y="1248538"/>
                  <a:pt x="879323" y="1369412"/>
                  <a:pt x="886695" y="1490195"/>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1785E4BC-4DC1-2943-C556-9ED67C966C14}"/>
              </a:ext>
            </a:extLst>
          </p:cNvPr>
          <p:cNvSpPr/>
          <p:nvPr userDrawn="1"/>
        </p:nvSpPr>
        <p:spPr>
          <a:xfrm rot="11461600">
            <a:off x="11303691" y="5262257"/>
            <a:ext cx="972351" cy="784940"/>
          </a:xfrm>
          <a:custGeom>
            <a:avLst/>
            <a:gdLst>
              <a:gd name="csX0" fmla="*/ 972351 w 972351"/>
              <a:gd name="csY0" fmla="*/ 784940 h 784940"/>
              <a:gd name="csX1" fmla="*/ 941141 w 972351"/>
              <a:gd name="csY1" fmla="*/ 781630 h 784940"/>
              <a:gd name="csX2" fmla="*/ 363698 w 972351"/>
              <a:gd name="csY2" fmla="*/ 667612 h 784940"/>
              <a:gd name="csX3" fmla="*/ 119849 w 972351"/>
              <a:gd name="csY3" fmla="*/ 615042 h 784940"/>
              <a:gd name="csX4" fmla="*/ 0 w 972351"/>
              <a:gd name="csY4" fmla="*/ 0 h 784940"/>
              <a:gd name="csX5" fmla="*/ 79571 w 972351"/>
              <a:gd name="csY5" fmla="*/ 12236 h 784940"/>
              <a:gd name="csX6" fmla="*/ 494163 w 972351"/>
              <a:gd name="csY6" fmla="*/ 99628 h 784940"/>
              <a:gd name="csX7" fmla="*/ 761819 w 972351"/>
              <a:gd name="csY7" fmla="*/ 158402 h 784940"/>
              <a:gd name="csX8" fmla="*/ 972351 w 972351"/>
              <a:gd name="csY8" fmla="*/ 196002 h 7849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972351" h="784940">
                <a:moveTo>
                  <a:pt x="972351" y="784940"/>
                </a:moveTo>
                <a:lnTo>
                  <a:pt x="941141" y="781630"/>
                </a:lnTo>
                <a:cubicBezTo>
                  <a:pt x="741514" y="753224"/>
                  <a:pt x="549931" y="709314"/>
                  <a:pt x="363698" y="667612"/>
                </a:cubicBezTo>
                <a:lnTo>
                  <a:pt x="119849" y="615042"/>
                </a:lnTo>
                <a:lnTo>
                  <a:pt x="0" y="0"/>
                </a:lnTo>
                <a:lnTo>
                  <a:pt x="79571" y="12236"/>
                </a:lnTo>
                <a:cubicBezTo>
                  <a:pt x="219563" y="37460"/>
                  <a:pt x="357507" y="68692"/>
                  <a:pt x="494163" y="99628"/>
                </a:cubicBezTo>
                <a:cubicBezTo>
                  <a:pt x="585312" y="120296"/>
                  <a:pt x="673963" y="140334"/>
                  <a:pt x="761819" y="158402"/>
                </a:cubicBezTo>
                <a:lnTo>
                  <a:pt x="972351" y="196002"/>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439FA461-EE90-0ED2-2DBF-5B64578DA67F}"/>
              </a:ext>
            </a:extLst>
          </p:cNvPr>
          <p:cNvSpPr/>
          <p:nvPr userDrawn="1"/>
        </p:nvSpPr>
        <p:spPr>
          <a:xfrm rot="11461600">
            <a:off x="9046235" y="4927495"/>
            <a:ext cx="2247101" cy="1249982"/>
          </a:xfrm>
          <a:custGeom>
            <a:avLst/>
            <a:gdLst>
              <a:gd name="csX0" fmla="*/ 1544426 w 1888094"/>
              <a:gd name="csY0" fmla="*/ 0 h 1050279"/>
              <a:gd name="csX1" fmla="*/ 1888094 w 1888094"/>
              <a:gd name="csY1" fmla="*/ 351412 h 1050279"/>
              <a:gd name="csX2" fmla="*/ 1832868 w 1888094"/>
              <a:gd name="csY2" fmla="*/ 408647 h 1050279"/>
              <a:gd name="csX3" fmla="*/ 1217380 w 1888094"/>
              <a:gd name="csY3" fmla="*/ 838650 h 1050279"/>
              <a:gd name="csX4" fmla="*/ 133347 w 1888094"/>
              <a:gd name="csY4" fmla="*/ 1045093 h 1050279"/>
              <a:gd name="csX5" fmla="*/ 0 w 1888094"/>
              <a:gd name="csY5" fmla="*/ 1030947 h 1050279"/>
              <a:gd name="csX6" fmla="*/ 0 w 1888094"/>
              <a:gd name="csY6" fmla="*/ 536100 h 1050279"/>
              <a:gd name="csX7" fmla="*/ 43997 w 1888094"/>
              <a:gd name="csY7" fmla="*/ 543957 h 1050279"/>
              <a:gd name="csX8" fmla="*/ 1005273 w 1888094"/>
              <a:gd name="csY8" fmla="*/ 397168 h 1050279"/>
              <a:gd name="csX9" fmla="*/ 1402212 w 1888094"/>
              <a:gd name="csY9" fmla="*/ 138554 h 1050279"/>
              <a:gd name="csX10" fmla="*/ 1544426 w 1888094"/>
              <a:gd name="csY10" fmla="*/ 0 h 10502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888094" h="1050279">
                <a:moveTo>
                  <a:pt x="1544426" y="0"/>
                </a:moveTo>
                <a:lnTo>
                  <a:pt x="1888094" y="351412"/>
                </a:lnTo>
                <a:lnTo>
                  <a:pt x="1832868" y="408647"/>
                </a:lnTo>
                <a:cubicBezTo>
                  <a:pt x="1651387" y="585069"/>
                  <a:pt x="1443447" y="730687"/>
                  <a:pt x="1217380" y="838650"/>
                </a:cubicBezTo>
                <a:cubicBezTo>
                  <a:pt x="877695" y="1000533"/>
                  <a:pt x="505811" y="1070838"/>
                  <a:pt x="133347" y="1045093"/>
                </a:cubicBezTo>
                <a:lnTo>
                  <a:pt x="0" y="1030947"/>
                </a:lnTo>
                <a:lnTo>
                  <a:pt x="0" y="536100"/>
                </a:lnTo>
                <a:lnTo>
                  <a:pt x="43997" y="543957"/>
                </a:lnTo>
                <a:cubicBezTo>
                  <a:pt x="372818" y="591085"/>
                  <a:pt x="704985" y="540399"/>
                  <a:pt x="1005273" y="397168"/>
                </a:cubicBezTo>
                <a:cubicBezTo>
                  <a:pt x="1147749" y="329377"/>
                  <a:pt x="1281157" y="242207"/>
                  <a:pt x="1402212" y="138554"/>
                </a:cubicBezTo>
                <a:lnTo>
                  <a:pt x="1544426" y="0"/>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882476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1AF6752-51AE-1F8A-9FA4-9F2B778732E1}"/>
              </a:ext>
            </a:extLst>
          </p:cNvPr>
          <p:cNvSpPr>
            <a:spLocks noGrp="1"/>
          </p:cNvSpPr>
          <p:nvPr>
            <p:ph type="title"/>
          </p:nvPr>
        </p:nvSpPr>
        <p:spPr>
          <a:xfrm>
            <a:off x="5346672" y="3428998"/>
            <a:ext cx="5867860" cy="2483259"/>
          </a:xfrm>
        </p:spPr>
        <p:txBody>
          <a:bodyPr anchor="ctr"/>
          <a:lstStyle>
            <a:lvl1pPr>
              <a:defRPr sz="5500"/>
            </a:lvl1pPr>
          </a:lstStyle>
          <a:p>
            <a:r>
              <a:rPr lang="en-US"/>
              <a:t>Click to edit Master title style</a:t>
            </a:r>
          </a:p>
        </p:txBody>
      </p:sp>
      <p:sp>
        <p:nvSpPr>
          <p:cNvPr id="13" name="Freeform: Shape 12">
            <a:extLst>
              <a:ext uri="{FF2B5EF4-FFF2-40B4-BE49-F238E27FC236}">
                <a16:creationId xmlns:a16="http://schemas.microsoft.com/office/drawing/2014/main" id="{CD69113E-0110-AA04-15F7-18FADF432738}"/>
              </a:ext>
            </a:extLst>
          </p:cNvPr>
          <p:cNvSpPr/>
          <p:nvPr userDrawn="1"/>
        </p:nvSpPr>
        <p:spPr>
          <a:xfrm rot="21093447">
            <a:off x="568867" y="1463"/>
            <a:ext cx="1362450" cy="2900810"/>
          </a:xfrm>
          <a:custGeom>
            <a:avLst/>
            <a:gdLst>
              <a:gd name="csX0" fmla="*/ 798240 w 1362450"/>
              <a:gd name="csY0" fmla="*/ 0 h 2900810"/>
              <a:gd name="csX1" fmla="*/ 1351064 w 1362450"/>
              <a:gd name="csY1" fmla="*/ 82054 h 2900810"/>
              <a:gd name="csX2" fmla="*/ 1360761 w 1362450"/>
              <a:gd name="csY2" fmla="*/ 202237 h 2900810"/>
              <a:gd name="csX3" fmla="*/ 1176870 w 1362450"/>
              <a:gd name="csY3" fmla="*/ 1184479 h 2900810"/>
              <a:gd name="csX4" fmla="*/ 924095 w 1362450"/>
              <a:gd name="csY4" fmla="*/ 1732432 h 2900810"/>
              <a:gd name="csX5" fmla="*/ 529252 w 1362450"/>
              <a:gd name="csY5" fmla="*/ 2868590 h 2900810"/>
              <a:gd name="csX6" fmla="*/ 528631 w 1362450"/>
              <a:gd name="csY6" fmla="*/ 2900810 h 2900810"/>
              <a:gd name="csX7" fmla="*/ 0 w 1362450"/>
              <a:gd name="csY7" fmla="*/ 2900810 h 2900810"/>
              <a:gd name="csX8" fmla="*/ 1512 w 1362450"/>
              <a:gd name="csY8" fmla="*/ 2826590 h 2900810"/>
              <a:gd name="csX9" fmla="*/ 449387 w 1362450"/>
              <a:gd name="csY9" fmla="*/ 1497590 h 2900810"/>
              <a:gd name="csX10" fmla="*/ 686055 w 1362450"/>
              <a:gd name="csY10" fmla="*/ 985958 h 2900810"/>
              <a:gd name="csX11" fmla="*/ 831919 w 1362450"/>
              <a:gd name="csY11" fmla="*/ 223804 h 2900810"/>
              <a:gd name="csX12" fmla="*/ 811393 w 1362450"/>
              <a:gd name="csY12" fmla="*/ 45187 h 2900810"/>
              <a:gd name="csX13" fmla="*/ 798240 w 1362450"/>
              <a:gd name="csY13" fmla="*/ 0 h 290081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362450" h="2900810">
                <a:moveTo>
                  <a:pt x="798240" y="0"/>
                </a:moveTo>
                <a:lnTo>
                  <a:pt x="1351064" y="82054"/>
                </a:lnTo>
                <a:lnTo>
                  <a:pt x="1360761" y="202237"/>
                </a:lnTo>
                <a:cubicBezTo>
                  <a:pt x="1377234" y="596583"/>
                  <a:pt x="1270087" y="953524"/>
                  <a:pt x="1176870" y="1184479"/>
                </a:cubicBezTo>
                <a:cubicBezTo>
                  <a:pt x="1100541" y="1373864"/>
                  <a:pt x="1011014" y="1555930"/>
                  <a:pt x="924095" y="1732432"/>
                </a:cubicBezTo>
                <a:cubicBezTo>
                  <a:pt x="736795" y="2112017"/>
                  <a:pt x="560435" y="2470001"/>
                  <a:pt x="529252" y="2868590"/>
                </a:cubicBezTo>
                <a:lnTo>
                  <a:pt x="528631" y="2900810"/>
                </a:lnTo>
                <a:lnTo>
                  <a:pt x="0" y="2900810"/>
                </a:lnTo>
                <a:lnTo>
                  <a:pt x="1512" y="2826590"/>
                </a:lnTo>
                <a:cubicBezTo>
                  <a:pt x="41164" y="2326814"/>
                  <a:pt x="248936" y="1905594"/>
                  <a:pt x="449387" y="1497590"/>
                </a:cubicBezTo>
                <a:cubicBezTo>
                  <a:pt x="535462" y="1322753"/>
                  <a:pt x="617154" y="1157386"/>
                  <a:pt x="686055" y="985958"/>
                </a:cubicBezTo>
                <a:cubicBezTo>
                  <a:pt x="789740" y="728563"/>
                  <a:pt x="841783" y="458146"/>
                  <a:pt x="831919" y="223804"/>
                </a:cubicBezTo>
                <a:cubicBezTo>
                  <a:pt x="829352" y="160885"/>
                  <a:pt x="822493" y="101313"/>
                  <a:pt x="811393" y="45187"/>
                </a:cubicBezTo>
                <a:lnTo>
                  <a:pt x="79824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7" name="Freeform: Shape 6">
            <a:extLst>
              <a:ext uri="{FF2B5EF4-FFF2-40B4-BE49-F238E27FC236}">
                <a16:creationId xmlns:a16="http://schemas.microsoft.com/office/drawing/2014/main" id="{432A4A6E-5C13-0581-476E-AE3D2AC2864F}"/>
              </a:ext>
            </a:extLst>
          </p:cNvPr>
          <p:cNvSpPr/>
          <p:nvPr userDrawn="1"/>
        </p:nvSpPr>
        <p:spPr>
          <a:xfrm rot="2785096">
            <a:off x="5354421" y="-213634"/>
            <a:ext cx="1721232" cy="2820012"/>
          </a:xfrm>
          <a:custGeom>
            <a:avLst/>
            <a:gdLst>
              <a:gd name="csX0" fmla="*/ 540392 w 1721232"/>
              <a:gd name="csY0" fmla="*/ 487103 h 2820012"/>
              <a:gd name="csX1" fmla="*/ 1325593 w 1721232"/>
              <a:gd name="csY1" fmla="*/ 42625 h 2820012"/>
              <a:gd name="csX2" fmla="*/ 1641152 w 1721232"/>
              <a:gd name="csY2" fmla="*/ 0 h 2820012"/>
              <a:gd name="csX3" fmla="*/ 1721232 w 1721232"/>
              <a:gd name="csY3" fmla="*/ 601 h 2820012"/>
              <a:gd name="csX4" fmla="*/ 1721232 w 1721232"/>
              <a:gd name="csY4" fmla="*/ 527740 h 2820012"/>
              <a:gd name="csX5" fmla="*/ 1667804 w 1721232"/>
              <a:gd name="csY5" fmla="*/ 527082 h 2820012"/>
              <a:gd name="csX6" fmla="*/ 1447596 w 1721232"/>
              <a:gd name="csY6" fmla="*/ 556216 h 2820012"/>
              <a:gd name="csX7" fmla="*/ 690909 w 1721232"/>
              <a:gd name="csY7" fmla="*/ 1183833 h 2820012"/>
              <a:gd name="csX8" fmla="*/ 565263 w 1721232"/>
              <a:gd name="csY8" fmla="*/ 2239665 h 2820012"/>
              <a:gd name="csX9" fmla="*/ 706504 w 1721232"/>
              <a:gd name="csY9" fmla="*/ 2672897 h 2820012"/>
              <a:gd name="csX10" fmla="*/ 744105 w 1721232"/>
              <a:gd name="csY10" fmla="*/ 2764792 h 2820012"/>
              <a:gd name="csX11" fmla="*/ 194075 w 1721232"/>
              <a:gd name="csY11" fmla="*/ 2820012 h 2820012"/>
              <a:gd name="csX12" fmla="*/ 147510 w 1721232"/>
              <a:gd name="csY12" fmla="*/ 2697959 h 2820012"/>
              <a:gd name="csX13" fmla="*/ 46462 w 1721232"/>
              <a:gd name="csY13" fmla="*/ 2351528 h 2820012"/>
              <a:gd name="csX14" fmla="*/ 214366 w 1721232"/>
              <a:gd name="csY14" fmla="*/ 953042 h 2820012"/>
              <a:gd name="csX15" fmla="*/ 540392 w 1721232"/>
              <a:gd name="csY15" fmla="*/ 487103 h 28200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721232" h="2820012">
                <a:moveTo>
                  <a:pt x="540392" y="487103"/>
                </a:moveTo>
                <a:cubicBezTo>
                  <a:pt x="755314" y="266843"/>
                  <a:pt x="1022995" y="113825"/>
                  <a:pt x="1325593" y="42625"/>
                </a:cubicBezTo>
                <a:cubicBezTo>
                  <a:pt x="1429034" y="18322"/>
                  <a:pt x="1534656" y="4172"/>
                  <a:pt x="1641152" y="0"/>
                </a:cubicBezTo>
                <a:lnTo>
                  <a:pt x="1721232" y="601"/>
                </a:lnTo>
                <a:lnTo>
                  <a:pt x="1721232" y="527740"/>
                </a:lnTo>
                <a:lnTo>
                  <a:pt x="1667804" y="527082"/>
                </a:lnTo>
                <a:cubicBezTo>
                  <a:pt x="1593265" y="529682"/>
                  <a:pt x="1519559" y="539352"/>
                  <a:pt x="1447596" y="556216"/>
                </a:cubicBezTo>
                <a:cubicBezTo>
                  <a:pt x="1028460" y="654802"/>
                  <a:pt x="804682" y="952327"/>
                  <a:pt x="690909" y="1183833"/>
                </a:cubicBezTo>
                <a:cubicBezTo>
                  <a:pt x="536321" y="1499236"/>
                  <a:pt x="490539" y="1884048"/>
                  <a:pt x="565263" y="2239665"/>
                </a:cubicBezTo>
                <a:cubicBezTo>
                  <a:pt x="595068" y="2382037"/>
                  <a:pt x="647151" y="2525037"/>
                  <a:pt x="706504" y="2672897"/>
                </a:cubicBezTo>
                <a:lnTo>
                  <a:pt x="744105" y="2764792"/>
                </a:lnTo>
                <a:lnTo>
                  <a:pt x="194075" y="2820012"/>
                </a:lnTo>
                <a:lnTo>
                  <a:pt x="147510" y="2697959"/>
                </a:lnTo>
                <a:cubicBezTo>
                  <a:pt x="107102" y="2585634"/>
                  <a:pt x="71517" y="2470482"/>
                  <a:pt x="46462" y="2351528"/>
                </a:cubicBezTo>
                <a:cubicBezTo>
                  <a:pt x="-52761" y="1882365"/>
                  <a:pt x="8640" y="1372605"/>
                  <a:pt x="214366" y="953042"/>
                </a:cubicBezTo>
                <a:cubicBezTo>
                  <a:pt x="301477" y="775622"/>
                  <a:pt x="411438" y="619258"/>
                  <a:pt x="540392" y="487103"/>
                </a:cubicBez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1" name="Freeform: Shape 10">
            <a:extLst>
              <a:ext uri="{FF2B5EF4-FFF2-40B4-BE49-F238E27FC236}">
                <a16:creationId xmlns:a16="http://schemas.microsoft.com/office/drawing/2014/main" id="{F0CD0E4E-2224-1AA9-2562-98E4C95D25D7}"/>
              </a:ext>
            </a:extLst>
          </p:cNvPr>
          <p:cNvSpPr/>
          <p:nvPr userDrawn="1"/>
        </p:nvSpPr>
        <p:spPr>
          <a:xfrm rot="20961243">
            <a:off x="963544" y="2795605"/>
            <a:ext cx="1884847" cy="2164816"/>
          </a:xfrm>
          <a:custGeom>
            <a:avLst/>
            <a:gdLst>
              <a:gd name="csX0" fmla="*/ 537800 w 1884847"/>
              <a:gd name="csY0" fmla="*/ 20324 h 2164816"/>
              <a:gd name="csX1" fmla="*/ 529177 w 1884847"/>
              <a:gd name="csY1" fmla="*/ 169477 h 2164816"/>
              <a:gd name="csX2" fmla="*/ 993492 w 1884847"/>
              <a:gd name="csY2" fmla="*/ 1280771 h 2164816"/>
              <a:gd name="csX3" fmla="*/ 1863340 w 1884847"/>
              <a:gd name="csY3" fmla="*/ 1634674 h 2164816"/>
              <a:gd name="csX4" fmla="*/ 1884847 w 1884847"/>
              <a:gd name="csY4" fmla="*/ 1634165 h 2164816"/>
              <a:gd name="csX5" fmla="*/ 1884847 w 1884847"/>
              <a:gd name="csY5" fmla="*/ 2164816 h 2164816"/>
              <a:gd name="csX6" fmla="*/ 1847345 w 1884847"/>
              <a:gd name="csY6" fmla="*/ 2164541 h 2164816"/>
              <a:gd name="csX7" fmla="*/ 1576703 w 1884847"/>
              <a:gd name="csY7" fmla="*/ 2133729 h 2164816"/>
              <a:gd name="csX8" fmla="*/ 637193 w 1884847"/>
              <a:gd name="csY8" fmla="*/ 1671782 h 2164816"/>
              <a:gd name="csX9" fmla="*/ 117943 w 1884847"/>
              <a:gd name="csY9" fmla="*/ 867412 h 2164816"/>
              <a:gd name="csX10" fmla="*/ 4 w 1884847"/>
              <a:gd name="csY10" fmla="*/ 162255 h 2164816"/>
              <a:gd name="csX11" fmla="*/ 9560 w 1884847"/>
              <a:gd name="csY11" fmla="*/ 0 h 2164816"/>
              <a:gd name="csX12" fmla="*/ 537800 w 1884847"/>
              <a:gd name="csY12" fmla="*/ 20324 h 21648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884847" h="2164816">
                <a:moveTo>
                  <a:pt x="537800" y="20324"/>
                </a:moveTo>
                <a:lnTo>
                  <a:pt x="529177" y="169477"/>
                </a:lnTo>
                <a:cubicBezTo>
                  <a:pt x="529713" y="593339"/>
                  <a:pt x="702640" y="1015240"/>
                  <a:pt x="993492" y="1280771"/>
                </a:cubicBezTo>
                <a:cubicBezTo>
                  <a:pt x="1230641" y="1497319"/>
                  <a:pt x="1547651" y="1620227"/>
                  <a:pt x="1863340" y="1634674"/>
                </a:cubicBezTo>
                <a:lnTo>
                  <a:pt x="1884847" y="1634165"/>
                </a:lnTo>
                <a:lnTo>
                  <a:pt x="1884847" y="2164816"/>
                </a:lnTo>
                <a:lnTo>
                  <a:pt x="1847345" y="2164541"/>
                </a:lnTo>
                <a:cubicBezTo>
                  <a:pt x="1757596" y="2160690"/>
                  <a:pt x="1667179" y="2150437"/>
                  <a:pt x="1576703" y="2133729"/>
                </a:cubicBezTo>
                <a:cubicBezTo>
                  <a:pt x="1220585" y="2067990"/>
                  <a:pt x="895950" y="1908059"/>
                  <a:pt x="637193" y="1671782"/>
                </a:cubicBezTo>
                <a:cubicBezTo>
                  <a:pt x="406565" y="1461186"/>
                  <a:pt x="227011" y="1182849"/>
                  <a:pt x="117943" y="867412"/>
                </a:cubicBezTo>
                <a:cubicBezTo>
                  <a:pt x="39365" y="639988"/>
                  <a:pt x="-443" y="399951"/>
                  <a:pt x="4" y="162255"/>
                </a:cubicBezTo>
                <a:lnTo>
                  <a:pt x="9560" y="0"/>
                </a:lnTo>
                <a:lnTo>
                  <a:pt x="537800" y="20324"/>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9" name="Freeform: Shape 8">
            <a:extLst>
              <a:ext uri="{FF2B5EF4-FFF2-40B4-BE49-F238E27FC236}">
                <a16:creationId xmlns:a16="http://schemas.microsoft.com/office/drawing/2014/main" id="{FBDABC7E-8E18-2631-1533-3BCF8D77B083}"/>
              </a:ext>
            </a:extLst>
          </p:cNvPr>
          <p:cNvSpPr/>
          <p:nvPr userDrawn="1"/>
        </p:nvSpPr>
        <p:spPr>
          <a:xfrm rot="20961243">
            <a:off x="2748300" y="1720651"/>
            <a:ext cx="2587492" cy="2833108"/>
          </a:xfrm>
          <a:custGeom>
            <a:avLst/>
            <a:gdLst>
              <a:gd name="csX0" fmla="*/ 2242096 w 2587492"/>
              <a:gd name="csY0" fmla="*/ 117769 h 2833108"/>
              <a:gd name="csX1" fmla="*/ 2587492 w 2587492"/>
              <a:gd name="csY1" fmla="*/ 549374 h 2833108"/>
              <a:gd name="csX2" fmla="*/ 2551876 w 2587492"/>
              <a:gd name="csY2" fmla="*/ 600594 h 2833108"/>
              <a:gd name="csX3" fmla="*/ 2180296 w 2587492"/>
              <a:gd name="csY3" fmla="*/ 1088845 h 2833108"/>
              <a:gd name="csX4" fmla="*/ 1770019 w 2587492"/>
              <a:gd name="csY4" fmla="*/ 1425947 h 2833108"/>
              <a:gd name="csX5" fmla="*/ 1703470 w 2587492"/>
              <a:gd name="csY5" fmla="*/ 1665213 h 2833108"/>
              <a:gd name="csX6" fmla="*/ 735718 w 2587492"/>
              <a:gd name="csY6" fmla="*/ 2695407 h 2833108"/>
              <a:gd name="csX7" fmla="*/ 96542 w 2587492"/>
              <a:gd name="csY7" fmla="*/ 2833108 h 2833108"/>
              <a:gd name="csX8" fmla="*/ 0 w 2587492"/>
              <a:gd name="csY8" fmla="*/ 2832400 h 2833108"/>
              <a:gd name="csX9" fmla="*/ 0 w 2587492"/>
              <a:gd name="csY9" fmla="*/ 2301749 h 2833108"/>
              <a:gd name="csX10" fmla="*/ 167099 w 2587492"/>
              <a:gd name="csY10" fmla="*/ 2297792 h 2833108"/>
              <a:gd name="csX11" fmla="*/ 527772 w 2587492"/>
              <a:gd name="csY11" fmla="*/ 2207924 h 2833108"/>
              <a:gd name="csX12" fmla="*/ 1152555 w 2587492"/>
              <a:gd name="csY12" fmla="*/ 1603020 h 2833108"/>
              <a:gd name="csX13" fmla="*/ 727507 w 2587492"/>
              <a:gd name="csY13" fmla="*/ 1518321 h 2833108"/>
              <a:gd name="csX14" fmla="*/ 343635 w 2587492"/>
              <a:gd name="csY14" fmla="*/ 1198589 h 2833108"/>
              <a:gd name="csX15" fmla="*/ 196940 w 2587492"/>
              <a:gd name="csY15" fmla="*/ 704031 h 2833108"/>
              <a:gd name="csX16" fmla="*/ 418551 w 2587492"/>
              <a:gd name="csY16" fmla="*/ 210377 h 2833108"/>
              <a:gd name="csX17" fmla="*/ 931924 w 2587492"/>
              <a:gd name="csY17" fmla="*/ 553 h 2833108"/>
              <a:gd name="csX18" fmla="*/ 1574889 w 2587492"/>
              <a:gd name="csY18" fmla="*/ 395365 h 2833108"/>
              <a:gd name="csX19" fmla="*/ 1746935 w 2587492"/>
              <a:gd name="csY19" fmla="*/ 774196 h 2833108"/>
              <a:gd name="csX20" fmla="*/ 2113377 w 2587492"/>
              <a:gd name="csY20" fmla="*/ 300568 h 2833108"/>
              <a:gd name="csX21" fmla="*/ 2214018 w 2587492"/>
              <a:gd name="csY21" fmla="*/ 156160 h 2833108"/>
              <a:gd name="csX22" fmla="*/ 2242096 w 2587492"/>
              <a:gd name="csY22" fmla="*/ 117769 h 2833108"/>
              <a:gd name="csX23" fmla="*/ 912241 w 2587492"/>
              <a:gd name="csY23" fmla="*/ 529169 h 2833108"/>
              <a:gd name="csX24" fmla="*/ 755062 w 2587492"/>
              <a:gd name="csY24" fmla="*/ 636528 h 2833108"/>
              <a:gd name="csX25" fmla="*/ 730549 w 2587492"/>
              <a:gd name="csY25" fmla="*/ 702257 h 2833108"/>
              <a:gd name="csX26" fmla="*/ 730595 w 2587492"/>
              <a:gd name="csY26" fmla="*/ 701840 h 2833108"/>
              <a:gd name="csX27" fmla="*/ 730486 w 2587492"/>
              <a:gd name="csY27" fmla="*/ 702420 h 2833108"/>
              <a:gd name="csX28" fmla="*/ 730549 w 2587492"/>
              <a:gd name="csY28" fmla="*/ 702257 h 2833108"/>
              <a:gd name="csX29" fmla="*/ 727758 w 2587492"/>
              <a:gd name="csY29" fmla="*/ 726482 h 2833108"/>
              <a:gd name="csX30" fmla="*/ 942278 w 2587492"/>
              <a:gd name="csY30" fmla="*/ 1032365 h 2833108"/>
              <a:gd name="csX31" fmla="*/ 1263657 w 2587492"/>
              <a:gd name="csY31" fmla="*/ 1059811 h 2833108"/>
              <a:gd name="csX32" fmla="*/ 1137943 w 2587492"/>
              <a:gd name="csY32" fmla="*/ 692688 h 2833108"/>
              <a:gd name="csX33" fmla="*/ 912241 w 2587492"/>
              <a:gd name="csY33" fmla="*/ 529169 h 283310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Lst>
            <a:rect l="l" t="t" r="r" b="b"/>
            <a:pathLst>
              <a:path w="2587492" h="2833108">
                <a:moveTo>
                  <a:pt x="2242096" y="117769"/>
                </a:moveTo>
                <a:lnTo>
                  <a:pt x="2587492" y="549374"/>
                </a:lnTo>
                <a:lnTo>
                  <a:pt x="2551876" y="600594"/>
                </a:lnTo>
                <a:cubicBezTo>
                  <a:pt x="2438276" y="765072"/>
                  <a:pt x="2320585" y="935378"/>
                  <a:pt x="2180296" y="1088845"/>
                </a:cubicBezTo>
                <a:cubicBezTo>
                  <a:pt x="2050497" y="1231096"/>
                  <a:pt x="1915156" y="1342331"/>
                  <a:pt x="1770019" y="1425947"/>
                </a:cubicBezTo>
                <a:cubicBezTo>
                  <a:pt x="1754781" y="1507010"/>
                  <a:pt x="1732491" y="1587343"/>
                  <a:pt x="1703470" y="1665213"/>
                </a:cubicBezTo>
                <a:cubicBezTo>
                  <a:pt x="1536251" y="2118146"/>
                  <a:pt x="1165442" y="2513022"/>
                  <a:pt x="735718" y="2695407"/>
                </a:cubicBezTo>
                <a:cubicBezTo>
                  <a:pt x="535094" y="2780583"/>
                  <a:pt x="318861" y="2826766"/>
                  <a:pt x="96542" y="2833108"/>
                </a:cubicBezTo>
                <a:lnTo>
                  <a:pt x="0" y="2832400"/>
                </a:lnTo>
                <a:lnTo>
                  <a:pt x="0" y="2301749"/>
                </a:lnTo>
                <a:lnTo>
                  <a:pt x="167099" y="2297792"/>
                </a:lnTo>
                <a:cubicBezTo>
                  <a:pt x="291864" y="2285980"/>
                  <a:pt x="413820" y="2256340"/>
                  <a:pt x="527772" y="2207924"/>
                </a:cubicBezTo>
                <a:cubicBezTo>
                  <a:pt x="784989" y="2098615"/>
                  <a:pt x="1019911" y="1868824"/>
                  <a:pt x="1152555" y="1603020"/>
                </a:cubicBezTo>
                <a:cubicBezTo>
                  <a:pt x="1003706" y="1604409"/>
                  <a:pt x="859137" y="1576639"/>
                  <a:pt x="727507" y="1518321"/>
                </a:cubicBezTo>
                <a:cubicBezTo>
                  <a:pt x="574748" y="1451245"/>
                  <a:pt x="438546" y="1337522"/>
                  <a:pt x="343635" y="1198589"/>
                </a:cubicBezTo>
                <a:cubicBezTo>
                  <a:pt x="240264" y="1047276"/>
                  <a:pt x="189211" y="875828"/>
                  <a:pt x="196940" y="704031"/>
                </a:cubicBezTo>
                <a:cubicBezTo>
                  <a:pt x="205142" y="523339"/>
                  <a:pt x="285649" y="343647"/>
                  <a:pt x="418551" y="210377"/>
                </a:cubicBezTo>
                <a:cubicBezTo>
                  <a:pt x="559453" y="69610"/>
                  <a:pt x="746467" y="-7336"/>
                  <a:pt x="931924" y="553"/>
                </a:cubicBezTo>
                <a:cubicBezTo>
                  <a:pt x="1176299" y="10518"/>
                  <a:pt x="1411126" y="154176"/>
                  <a:pt x="1574889" y="395365"/>
                </a:cubicBezTo>
                <a:cubicBezTo>
                  <a:pt x="1651839" y="508739"/>
                  <a:pt x="1709792" y="637128"/>
                  <a:pt x="1746935" y="774196"/>
                </a:cubicBezTo>
                <a:cubicBezTo>
                  <a:pt x="1879585" y="639075"/>
                  <a:pt x="1994779" y="472499"/>
                  <a:pt x="2113377" y="300568"/>
                </a:cubicBezTo>
                <a:cubicBezTo>
                  <a:pt x="2146491" y="252690"/>
                  <a:pt x="2179874" y="204376"/>
                  <a:pt x="2214018" y="156160"/>
                </a:cubicBezTo>
                <a:lnTo>
                  <a:pt x="2242096" y="117769"/>
                </a:lnTo>
                <a:close/>
                <a:moveTo>
                  <a:pt x="912241" y="529169"/>
                </a:moveTo>
                <a:cubicBezTo>
                  <a:pt x="853398" y="526649"/>
                  <a:pt x="790195" y="574230"/>
                  <a:pt x="755062" y="636528"/>
                </a:cubicBezTo>
                <a:lnTo>
                  <a:pt x="730549" y="702257"/>
                </a:lnTo>
                <a:lnTo>
                  <a:pt x="730595" y="701840"/>
                </a:lnTo>
                <a:lnTo>
                  <a:pt x="730486" y="702420"/>
                </a:lnTo>
                <a:lnTo>
                  <a:pt x="730549" y="702257"/>
                </a:lnTo>
                <a:lnTo>
                  <a:pt x="727758" y="726482"/>
                </a:lnTo>
                <a:cubicBezTo>
                  <a:pt x="722306" y="844754"/>
                  <a:pt x="814477" y="975977"/>
                  <a:pt x="942278" y="1032365"/>
                </a:cubicBezTo>
                <a:cubicBezTo>
                  <a:pt x="1034673" y="1073114"/>
                  <a:pt x="1148653" y="1081954"/>
                  <a:pt x="1263657" y="1059811"/>
                </a:cubicBezTo>
                <a:cubicBezTo>
                  <a:pt x="1251362" y="924416"/>
                  <a:pt x="1209361" y="797229"/>
                  <a:pt x="1137943" y="692688"/>
                </a:cubicBezTo>
                <a:cubicBezTo>
                  <a:pt x="1071218" y="595024"/>
                  <a:pt x="984800" y="532020"/>
                  <a:pt x="912241" y="529169"/>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9" name="Freeform: Shape 18">
            <a:extLst>
              <a:ext uri="{FF2B5EF4-FFF2-40B4-BE49-F238E27FC236}">
                <a16:creationId xmlns:a16="http://schemas.microsoft.com/office/drawing/2014/main" id="{801E8154-62C1-5EAB-E548-559B067E08B9}"/>
              </a:ext>
            </a:extLst>
          </p:cNvPr>
          <p:cNvSpPr/>
          <p:nvPr userDrawn="1"/>
        </p:nvSpPr>
        <p:spPr>
          <a:xfrm>
            <a:off x="7653397" y="2003663"/>
            <a:ext cx="678875" cy="1045881"/>
          </a:xfrm>
          <a:custGeom>
            <a:avLst/>
            <a:gdLst>
              <a:gd name="csX0" fmla="*/ 142751 w 678875"/>
              <a:gd name="csY0" fmla="*/ 0 h 1045881"/>
              <a:gd name="csX1" fmla="*/ 672351 w 678875"/>
              <a:gd name="csY1" fmla="*/ 0 h 1045881"/>
              <a:gd name="csX2" fmla="*/ 672890 w 678875"/>
              <a:gd name="csY2" fmla="*/ 5355 h 1045881"/>
              <a:gd name="csX3" fmla="*/ 677100 w 678875"/>
              <a:gd name="csY3" fmla="*/ 130428 h 1045881"/>
              <a:gd name="csX4" fmla="*/ 678875 w 678875"/>
              <a:gd name="csY4" fmla="*/ 129252 h 1045881"/>
              <a:gd name="csX5" fmla="*/ 502219 w 678875"/>
              <a:gd name="csY5" fmla="*/ 898673 h 1045881"/>
              <a:gd name="csX6" fmla="*/ 147124 w 678875"/>
              <a:gd name="csY6" fmla="*/ 1018264 h 1045881"/>
              <a:gd name="csX7" fmla="*/ 27597 w 678875"/>
              <a:gd name="csY7" fmla="*/ 663016 h 1045881"/>
              <a:gd name="csX8" fmla="*/ 142955 w 678875"/>
              <a:gd name="csY8" fmla="*/ 1471 h 1045881"/>
              <a:gd name="csX9" fmla="*/ 142751 w 678875"/>
              <a:gd name="csY9" fmla="*/ 0 h 10458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678875" h="1045881">
                <a:moveTo>
                  <a:pt x="142751" y="0"/>
                </a:moveTo>
                <a:lnTo>
                  <a:pt x="672351" y="0"/>
                </a:lnTo>
                <a:lnTo>
                  <a:pt x="672890" y="5355"/>
                </a:lnTo>
                <a:cubicBezTo>
                  <a:pt x="675700" y="47175"/>
                  <a:pt x="677100" y="88893"/>
                  <a:pt x="677100" y="130428"/>
                </a:cubicBezTo>
                <a:lnTo>
                  <a:pt x="678875" y="129252"/>
                </a:lnTo>
                <a:cubicBezTo>
                  <a:pt x="678876" y="399663"/>
                  <a:pt x="619397" y="662426"/>
                  <a:pt x="502219" y="898673"/>
                </a:cubicBezTo>
                <a:cubicBezTo>
                  <a:pt x="436837" y="1030048"/>
                  <a:pt x="277826" y="1083072"/>
                  <a:pt x="147124" y="1018264"/>
                </a:cubicBezTo>
                <a:cubicBezTo>
                  <a:pt x="15790" y="952867"/>
                  <a:pt x="-37151" y="793800"/>
                  <a:pt x="27597" y="663016"/>
                </a:cubicBezTo>
                <a:cubicBezTo>
                  <a:pt x="126098" y="464621"/>
                  <a:pt x="165292" y="235738"/>
                  <a:pt x="142955" y="1471"/>
                </a:cubicBezTo>
                <a:lnTo>
                  <a:pt x="142751"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7" name="Freeform: Shape 16">
            <a:extLst>
              <a:ext uri="{FF2B5EF4-FFF2-40B4-BE49-F238E27FC236}">
                <a16:creationId xmlns:a16="http://schemas.microsoft.com/office/drawing/2014/main" id="{633E1936-F7CC-EAF1-AEDD-68F408C0C43A}"/>
              </a:ext>
            </a:extLst>
          </p:cNvPr>
          <p:cNvSpPr/>
          <p:nvPr userDrawn="1"/>
        </p:nvSpPr>
        <p:spPr>
          <a:xfrm>
            <a:off x="7447443" y="848168"/>
            <a:ext cx="878304" cy="1155494"/>
          </a:xfrm>
          <a:custGeom>
            <a:avLst/>
            <a:gdLst>
              <a:gd name="csX0" fmla="*/ 381855 w 878304"/>
              <a:gd name="csY0" fmla="*/ 0 h 1155494"/>
              <a:gd name="csX1" fmla="*/ 436679 w 878304"/>
              <a:gd name="csY1" fmla="*/ 58479 h 1155494"/>
              <a:gd name="csX2" fmla="*/ 815322 w 878304"/>
              <a:gd name="csY2" fmla="*/ 783974 h 1155494"/>
              <a:gd name="csX3" fmla="*/ 866183 w 878304"/>
              <a:gd name="csY3" fmla="*/ 1035170 h 1155494"/>
              <a:gd name="csX4" fmla="*/ 878304 w 878304"/>
              <a:gd name="csY4" fmla="*/ 1155494 h 1155494"/>
              <a:gd name="csX5" fmla="*/ 348704 w 878304"/>
              <a:gd name="csY5" fmla="*/ 1155494 h 1155494"/>
              <a:gd name="csX6" fmla="*/ 332601 w 878304"/>
              <a:gd name="csY6" fmla="*/ 1039499 h 1155494"/>
              <a:gd name="csX7" fmla="*/ 305978 w 878304"/>
              <a:gd name="csY7" fmla="*/ 921833 h 1155494"/>
              <a:gd name="csX8" fmla="*/ 40077 w 878304"/>
              <a:gd name="csY8" fmla="*/ 406567 h 1155494"/>
              <a:gd name="csX9" fmla="*/ 0 w 878304"/>
              <a:gd name="csY9" fmla="*/ 363404 h 1155494"/>
              <a:gd name="csX10" fmla="*/ 381855 w 878304"/>
              <a:gd name="csY10" fmla="*/ 0 h 11554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878304" h="1155494">
                <a:moveTo>
                  <a:pt x="381855" y="0"/>
                </a:moveTo>
                <a:lnTo>
                  <a:pt x="436679" y="58479"/>
                </a:lnTo>
                <a:cubicBezTo>
                  <a:pt x="610735" y="262262"/>
                  <a:pt x="740972" y="509655"/>
                  <a:pt x="815322" y="783974"/>
                </a:cubicBezTo>
                <a:cubicBezTo>
                  <a:pt x="837983" y="867339"/>
                  <a:pt x="854915" y="951291"/>
                  <a:pt x="866183" y="1035170"/>
                </a:cubicBezTo>
                <a:lnTo>
                  <a:pt x="878304" y="1155494"/>
                </a:lnTo>
                <a:lnTo>
                  <a:pt x="348704" y="1155494"/>
                </a:lnTo>
                <a:lnTo>
                  <a:pt x="332601" y="1039499"/>
                </a:lnTo>
                <a:cubicBezTo>
                  <a:pt x="325450" y="1000271"/>
                  <a:pt x="316579" y="961011"/>
                  <a:pt x="305978" y="921833"/>
                </a:cubicBezTo>
                <a:cubicBezTo>
                  <a:pt x="252974" y="725942"/>
                  <a:pt x="161561" y="550303"/>
                  <a:pt x="40077" y="406567"/>
                </a:cubicBezTo>
                <a:lnTo>
                  <a:pt x="0" y="363404"/>
                </a:lnTo>
                <a:lnTo>
                  <a:pt x="381855" y="0"/>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Tree>
    <p:extLst>
      <p:ext uri="{BB962C8B-B14F-4D97-AF65-F5344CB8AC3E}">
        <p14:creationId xmlns:p14="http://schemas.microsoft.com/office/powerpoint/2010/main" val="22126473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2">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C74F66B-3B7C-84B8-6002-19759FC5F82E}"/>
              </a:ext>
            </a:extLst>
          </p:cNvPr>
          <p:cNvSpPr>
            <a:spLocks noGrp="1"/>
          </p:cNvSpPr>
          <p:nvPr>
            <p:ph type="title"/>
          </p:nvPr>
        </p:nvSpPr>
        <p:spPr>
          <a:xfrm>
            <a:off x="5346672" y="3428995"/>
            <a:ext cx="5867860" cy="2475761"/>
          </a:xfrm>
        </p:spPr>
        <p:txBody>
          <a:bodyPr anchor="ctr"/>
          <a:lstStyle>
            <a:lvl1pPr>
              <a:defRPr sz="5500"/>
            </a:lvl1pPr>
          </a:lstStyle>
          <a:p>
            <a:r>
              <a:rPr lang="en-US" dirty="0"/>
              <a:t>Click to edit Master title style</a:t>
            </a:r>
          </a:p>
        </p:txBody>
      </p:sp>
      <p:sp>
        <p:nvSpPr>
          <p:cNvPr id="13" name="Freeform: Shape 12">
            <a:extLst>
              <a:ext uri="{FF2B5EF4-FFF2-40B4-BE49-F238E27FC236}">
                <a16:creationId xmlns:a16="http://schemas.microsoft.com/office/drawing/2014/main" id="{CD69113E-0110-AA04-15F7-18FADF432738}"/>
              </a:ext>
            </a:extLst>
          </p:cNvPr>
          <p:cNvSpPr/>
          <p:nvPr userDrawn="1"/>
        </p:nvSpPr>
        <p:spPr>
          <a:xfrm rot="21093447">
            <a:off x="568867" y="1463"/>
            <a:ext cx="1362450" cy="2900810"/>
          </a:xfrm>
          <a:custGeom>
            <a:avLst/>
            <a:gdLst>
              <a:gd name="csX0" fmla="*/ 798240 w 1362450"/>
              <a:gd name="csY0" fmla="*/ 0 h 2900810"/>
              <a:gd name="csX1" fmla="*/ 1351064 w 1362450"/>
              <a:gd name="csY1" fmla="*/ 82054 h 2900810"/>
              <a:gd name="csX2" fmla="*/ 1360761 w 1362450"/>
              <a:gd name="csY2" fmla="*/ 202237 h 2900810"/>
              <a:gd name="csX3" fmla="*/ 1176870 w 1362450"/>
              <a:gd name="csY3" fmla="*/ 1184479 h 2900810"/>
              <a:gd name="csX4" fmla="*/ 924095 w 1362450"/>
              <a:gd name="csY4" fmla="*/ 1732432 h 2900810"/>
              <a:gd name="csX5" fmla="*/ 529252 w 1362450"/>
              <a:gd name="csY5" fmla="*/ 2868590 h 2900810"/>
              <a:gd name="csX6" fmla="*/ 528631 w 1362450"/>
              <a:gd name="csY6" fmla="*/ 2900810 h 2900810"/>
              <a:gd name="csX7" fmla="*/ 0 w 1362450"/>
              <a:gd name="csY7" fmla="*/ 2900810 h 2900810"/>
              <a:gd name="csX8" fmla="*/ 1512 w 1362450"/>
              <a:gd name="csY8" fmla="*/ 2826590 h 2900810"/>
              <a:gd name="csX9" fmla="*/ 449387 w 1362450"/>
              <a:gd name="csY9" fmla="*/ 1497590 h 2900810"/>
              <a:gd name="csX10" fmla="*/ 686055 w 1362450"/>
              <a:gd name="csY10" fmla="*/ 985958 h 2900810"/>
              <a:gd name="csX11" fmla="*/ 831919 w 1362450"/>
              <a:gd name="csY11" fmla="*/ 223804 h 2900810"/>
              <a:gd name="csX12" fmla="*/ 811393 w 1362450"/>
              <a:gd name="csY12" fmla="*/ 45187 h 2900810"/>
              <a:gd name="csX13" fmla="*/ 798240 w 1362450"/>
              <a:gd name="csY13" fmla="*/ 0 h 290081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362450" h="2900810">
                <a:moveTo>
                  <a:pt x="798240" y="0"/>
                </a:moveTo>
                <a:lnTo>
                  <a:pt x="1351064" y="82054"/>
                </a:lnTo>
                <a:lnTo>
                  <a:pt x="1360761" y="202237"/>
                </a:lnTo>
                <a:cubicBezTo>
                  <a:pt x="1377234" y="596583"/>
                  <a:pt x="1270087" y="953524"/>
                  <a:pt x="1176870" y="1184479"/>
                </a:cubicBezTo>
                <a:cubicBezTo>
                  <a:pt x="1100541" y="1373864"/>
                  <a:pt x="1011014" y="1555930"/>
                  <a:pt x="924095" y="1732432"/>
                </a:cubicBezTo>
                <a:cubicBezTo>
                  <a:pt x="736795" y="2112017"/>
                  <a:pt x="560435" y="2470001"/>
                  <a:pt x="529252" y="2868590"/>
                </a:cubicBezTo>
                <a:lnTo>
                  <a:pt x="528631" y="2900810"/>
                </a:lnTo>
                <a:lnTo>
                  <a:pt x="0" y="2900810"/>
                </a:lnTo>
                <a:lnTo>
                  <a:pt x="1512" y="2826590"/>
                </a:lnTo>
                <a:cubicBezTo>
                  <a:pt x="41164" y="2326814"/>
                  <a:pt x="248936" y="1905594"/>
                  <a:pt x="449387" y="1497590"/>
                </a:cubicBezTo>
                <a:cubicBezTo>
                  <a:pt x="535462" y="1322753"/>
                  <a:pt x="617154" y="1157386"/>
                  <a:pt x="686055" y="985958"/>
                </a:cubicBezTo>
                <a:cubicBezTo>
                  <a:pt x="789740" y="728563"/>
                  <a:pt x="841783" y="458146"/>
                  <a:pt x="831919" y="223804"/>
                </a:cubicBezTo>
                <a:cubicBezTo>
                  <a:pt x="829352" y="160885"/>
                  <a:pt x="822493" y="101313"/>
                  <a:pt x="811393" y="45187"/>
                </a:cubicBezTo>
                <a:lnTo>
                  <a:pt x="79824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7" name="Freeform: Shape 6">
            <a:extLst>
              <a:ext uri="{FF2B5EF4-FFF2-40B4-BE49-F238E27FC236}">
                <a16:creationId xmlns:a16="http://schemas.microsoft.com/office/drawing/2014/main" id="{432A4A6E-5C13-0581-476E-AE3D2AC2864F}"/>
              </a:ext>
            </a:extLst>
          </p:cNvPr>
          <p:cNvSpPr/>
          <p:nvPr userDrawn="1"/>
        </p:nvSpPr>
        <p:spPr>
          <a:xfrm rot="2785096">
            <a:off x="5354421" y="-213634"/>
            <a:ext cx="1721232" cy="2820012"/>
          </a:xfrm>
          <a:custGeom>
            <a:avLst/>
            <a:gdLst>
              <a:gd name="csX0" fmla="*/ 540392 w 1721232"/>
              <a:gd name="csY0" fmla="*/ 487103 h 2820012"/>
              <a:gd name="csX1" fmla="*/ 1325593 w 1721232"/>
              <a:gd name="csY1" fmla="*/ 42625 h 2820012"/>
              <a:gd name="csX2" fmla="*/ 1641152 w 1721232"/>
              <a:gd name="csY2" fmla="*/ 0 h 2820012"/>
              <a:gd name="csX3" fmla="*/ 1721232 w 1721232"/>
              <a:gd name="csY3" fmla="*/ 601 h 2820012"/>
              <a:gd name="csX4" fmla="*/ 1721232 w 1721232"/>
              <a:gd name="csY4" fmla="*/ 527740 h 2820012"/>
              <a:gd name="csX5" fmla="*/ 1667804 w 1721232"/>
              <a:gd name="csY5" fmla="*/ 527082 h 2820012"/>
              <a:gd name="csX6" fmla="*/ 1447596 w 1721232"/>
              <a:gd name="csY6" fmla="*/ 556216 h 2820012"/>
              <a:gd name="csX7" fmla="*/ 690909 w 1721232"/>
              <a:gd name="csY7" fmla="*/ 1183833 h 2820012"/>
              <a:gd name="csX8" fmla="*/ 565263 w 1721232"/>
              <a:gd name="csY8" fmla="*/ 2239665 h 2820012"/>
              <a:gd name="csX9" fmla="*/ 706504 w 1721232"/>
              <a:gd name="csY9" fmla="*/ 2672897 h 2820012"/>
              <a:gd name="csX10" fmla="*/ 744105 w 1721232"/>
              <a:gd name="csY10" fmla="*/ 2764792 h 2820012"/>
              <a:gd name="csX11" fmla="*/ 194075 w 1721232"/>
              <a:gd name="csY11" fmla="*/ 2820012 h 2820012"/>
              <a:gd name="csX12" fmla="*/ 147510 w 1721232"/>
              <a:gd name="csY12" fmla="*/ 2697959 h 2820012"/>
              <a:gd name="csX13" fmla="*/ 46462 w 1721232"/>
              <a:gd name="csY13" fmla="*/ 2351528 h 2820012"/>
              <a:gd name="csX14" fmla="*/ 214366 w 1721232"/>
              <a:gd name="csY14" fmla="*/ 953042 h 2820012"/>
              <a:gd name="csX15" fmla="*/ 540392 w 1721232"/>
              <a:gd name="csY15" fmla="*/ 487103 h 28200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721232" h="2820012">
                <a:moveTo>
                  <a:pt x="540392" y="487103"/>
                </a:moveTo>
                <a:cubicBezTo>
                  <a:pt x="755314" y="266843"/>
                  <a:pt x="1022995" y="113825"/>
                  <a:pt x="1325593" y="42625"/>
                </a:cubicBezTo>
                <a:cubicBezTo>
                  <a:pt x="1429034" y="18322"/>
                  <a:pt x="1534656" y="4172"/>
                  <a:pt x="1641152" y="0"/>
                </a:cubicBezTo>
                <a:lnTo>
                  <a:pt x="1721232" y="601"/>
                </a:lnTo>
                <a:lnTo>
                  <a:pt x="1721232" y="527740"/>
                </a:lnTo>
                <a:lnTo>
                  <a:pt x="1667804" y="527082"/>
                </a:lnTo>
                <a:cubicBezTo>
                  <a:pt x="1593265" y="529682"/>
                  <a:pt x="1519559" y="539352"/>
                  <a:pt x="1447596" y="556216"/>
                </a:cubicBezTo>
                <a:cubicBezTo>
                  <a:pt x="1028460" y="654802"/>
                  <a:pt x="804682" y="952327"/>
                  <a:pt x="690909" y="1183833"/>
                </a:cubicBezTo>
                <a:cubicBezTo>
                  <a:pt x="536321" y="1499236"/>
                  <a:pt x="490539" y="1884048"/>
                  <a:pt x="565263" y="2239665"/>
                </a:cubicBezTo>
                <a:cubicBezTo>
                  <a:pt x="595068" y="2382037"/>
                  <a:pt x="647151" y="2525037"/>
                  <a:pt x="706504" y="2672897"/>
                </a:cubicBezTo>
                <a:lnTo>
                  <a:pt x="744105" y="2764792"/>
                </a:lnTo>
                <a:lnTo>
                  <a:pt x="194075" y="2820012"/>
                </a:lnTo>
                <a:lnTo>
                  <a:pt x="147510" y="2697959"/>
                </a:lnTo>
                <a:cubicBezTo>
                  <a:pt x="107102" y="2585634"/>
                  <a:pt x="71517" y="2470482"/>
                  <a:pt x="46462" y="2351528"/>
                </a:cubicBezTo>
                <a:cubicBezTo>
                  <a:pt x="-52761" y="1882365"/>
                  <a:pt x="8640" y="1372605"/>
                  <a:pt x="214366" y="953042"/>
                </a:cubicBezTo>
                <a:cubicBezTo>
                  <a:pt x="301477" y="775622"/>
                  <a:pt x="411438" y="619258"/>
                  <a:pt x="540392" y="487103"/>
                </a:cubicBez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1" name="Freeform: Shape 10">
            <a:extLst>
              <a:ext uri="{FF2B5EF4-FFF2-40B4-BE49-F238E27FC236}">
                <a16:creationId xmlns:a16="http://schemas.microsoft.com/office/drawing/2014/main" id="{F0CD0E4E-2224-1AA9-2562-98E4C95D25D7}"/>
              </a:ext>
            </a:extLst>
          </p:cNvPr>
          <p:cNvSpPr/>
          <p:nvPr userDrawn="1"/>
        </p:nvSpPr>
        <p:spPr>
          <a:xfrm rot="20961243">
            <a:off x="963544" y="2795605"/>
            <a:ext cx="1884847" cy="2164816"/>
          </a:xfrm>
          <a:custGeom>
            <a:avLst/>
            <a:gdLst>
              <a:gd name="csX0" fmla="*/ 537800 w 1884847"/>
              <a:gd name="csY0" fmla="*/ 20324 h 2164816"/>
              <a:gd name="csX1" fmla="*/ 529177 w 1884847"/>
              <a:gd name="csY1" fmla="*/ 169477 h 2164816"/>
              <a:gd name="csX2" fmla="*/ 993492 w 1884847"/>
              <a:gd name="csY2" fmla="*/ 1280771 h 2164816"/>
              <a:gd name="csX3" fmla="*/ 1863340 w 1884847"/>
              <a:gd name="csY3" fmla="*/ 1634674 h 2164816"/>
              <a:gd name="csX4" fmla="*/ 1884847 w 1884847"/>
              <a:gd name="csY4" fmla="*/ 1634165 h 2164816"/>
              <a:gd name="csX5" fmla="*/ 1884847 w 1884847"/>
              <a:gd name="csY5" fmla="*/ 2164816 h 2164816"/>
              <a:gd name="csX6" fmla="*/ 1847345 w 1884847"/>
              <a:gd name="csY6" fmla="*/ 2164541 h 2164816"/>
              <a:gd name="csX7" fmla="*/ 1576703 w 1884847"/>
              <a:gd name="csY7" fmla="*/ 2133729 h 2164816"/>
              <a:gd name="csX8" fmla="*/ 637193 w 1884847"/>
              <a:gd name="csY8" fmla="*/ 1671782 h 2164816"/>
              <a:gd name="csX9" fmla="*/ 117943 w 1884847"/>
              <a:gd name="csY9" fmla="*/ 867412 h 2164816"/>
              <a:gd name="csX10" fmla="*/ 4 w 1884847"/>
              <a:gd name="csY10" fmla="*/ 162255 h 2164816"/>
              <a:gd name="csX11" fmla="*/ 9560 w 1884847"/>
              <a:gd name="csY11" fmla="*/ 0 h 2164816"/>
              <a:gd name="csX12" fmla="*/ 537800 w 1884847"/>
              <a:gd name="csY12" fmla="*/ 20324 h 21648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884847" h="2164816">
                <a:moveTo>
                  <a:pt x="537800" y="20324"/>
                </a:moveTo>
                <a:lnTo>
                  <a:pt x="529177" y="169477"/>
                </a:lnTo>
                <a:cubicBezTo>
                  <a:pt x="529713" y="593339"/>
                  <a:pt x="702640" y="1015240"/>
                  <a:pt x="993492" y="1280771"/>
                </a:cubicBezTo>
                <a:cubicBezTo>
                  <a:pt x="1230641" y="1497319"/>
                  <a:pt x="1547651" y="1620227"/>
                  <a:pt x="1863340" y="1634674"/>
                </a:cubicBezTo>
                <a:lnTo>
                  <a:pt x="1884847" y="1634165"/>
                </a:lnTo>
                <a:lnTo>
                  <a:pt x="1884847" y="2164816"/>
                </a:lnTo>
                <a:lnTo>
                  <a:pt x="1847345" y="2164541"/>
                </a:lnTo>
                <a:cubicBezTo>
                  <a:pt x="1757596" y="2160690"/>
                  <a:pt x="1667179" y="2150437"/>
                  <a:pt x="1576703" y="2133729"/>
                </a:cubicBezTo>
                <a:cubicBezTo>
                  <a:pt x="1220585" y="2067990"/>
                  <a:pt x="895950" y="1908059"/>
                  <a:pt x="637193" y="1671782"/>
                </a:cubicBezTo>
                <a:cubicBezTo>
                  <a:pt x="406565" y="1461186"/>
                  <a:pt x="227011" y="1182849"/>
                  <a:pt x="117943" y="867412"/>
                </a:cubicBezTo>
                <a:cubicBezTo>
                  <a:pt x="39365" y="639988"/>
                  <a:pt x="-443" y="399951"/>
                  <a:pt x="4" y="162255"/>
                </a:cubicBezTo>
                <a:lnTo>
                  <a:pt x="9560" y="0"/>
                </a:lnTo>
                <a:lnTo>
                  <a:pt x="537800" y="20324"/>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9" name="Freeform: Shape 8">
            <a:extLst>
              <a:ext uri="{FF2B5EF4-FFF2-40B4-BE49-F238E27FC236}">
                <a16:creationId xmlns:a16="http://schemas.microsoft.com/office/drawing/2014/main" id="{FBDABC7E-8E18-2631-1533-3BCF8D77B083}"/>
              </a:ext>
            </a:extLst>
          </p:cNvPr>
          <p:cNvSpPr/>
          <p:nvPr userDrawn="1"/>
        </p:nvSpPr>
        <p:spPr>
          <a:xfrm rot="20961243">
            <a:off x="2748300" y="1720651"/>
            <a:ext cx="2587492" cy="2833108"/>
          </a:xfrm>
          <a:custGeom>
            <a:avLst/>
            <a:gdLst>
              <a:gd name="csX0" fmla="*/ 2242096 w 2587492"/>
              <a:gd name="csY0" fmla="*/ 117769 h 2833108"/>
              <a:gd name="csX1" fmla="*/ 2587492 w 2587492"/>
              <a:gd name="csY1" fmla="*/ 549374 h 2833108"/>
              <a:gd name="csX2" fmla="*/ 2551876 w 2587492"/>
              <a:gd name="csY2" fmla="*/ 600594 h 2833108"/>
              <a:gd name="csX3" fmla="*/ 2180296 w 2587492"/>
              <a:gd name="csY3" fmla="*/ 1088845 h 2833108"/>
              <a:gd name="csX4" fmla="*/ 1770019 w 2587492"/>
              <a:gd name="csY4" fmla="*/ 1425947 h 2833108"/>
              <a:gd name="csX5" fmla="*/ 1703470 w 2587492"/>
              <a:gd name="csY5" fmla="*/ 1665213 h 2833108"/>
              <a:gd name="csX6" fmla="*/ 735718 w 2587492"/>
              <a:gd name="csY6" fmla="*/ 2695407 h 2833108"/>
              <a:gd name="csX7" fmla="*/ 96542 w 2587492"/>
              <a:gd name="csY7" fmla="*/ 2833108 h 2833108"/>
              <a:gd name="csX8" fmla="*/ 0 w 2587492"/>
              <a:gd name="csY8" fmla="*/ 2832400 h 2833108"/>
              <a:gd name="csX9" fmla="*/ 0 w 2587492"/>
              <a:gd name="csY9" fmla="*/ 2301749 h 2833108"/>
              <a:gd name="csX10" fmla="*/ 167099 w 2587492"/>
              <a:gd name="csY10" fmla="*/ 2297792 h 2833108"/>
              <a:gd name="csX11" fmla="*/ 527772 w 2587492"/>
              <a:gd name="csY11" fmla="*/ 2207924 h 2833108"/>
              <a:gd name="csX12" fmla="*/ 1152555 w 2587492"/>
              <a:gd name="csY12" fmla="*/ 1603020 h 2833108"/>
              <a:gd name="csX13" fmla="*/ 727507 w 2587492"/>
              <a:gd name="csY13" fmla="*/ 1518321 h 2833108"/>
              <a:gd name="csX14" fmla="*/ 343635 w 2587492"/>
              <a:gd name="csY14" fmla="*/ 1198589 h 2833108"/>
              <a:gd name="csX15" fmla="*/ 196940 w 2587492"/>
              <a:gd name="csY15" fmla="*/ 704031 h 2833108"/>
              <a:gd name="csX16" fmla="*/ 418551 w 2587492"/>
              <a:gd name="csY16" fmla="*/ 210377 h 2833108"/>
              <a:gd name="csX17" fmla="*/ 931924 w 2587492"/>
              <a:gd name="csY17" fmla="*/ 553 h 2833108"/>
              <a:gd name="csX18" fmla="*/ 1574889 w 2587492"/>
              <a:gd name="csY18" fmla="*/ 395365 h 2833108"/>
              <a:gd name="csX19" fmla="*/ 1746935 w 2587492"/>
              <a:gd name="csY19" fmla="*/ 774196 h 2833108"/>
              <a:gd name="csX20" fmla="*/ 2113377 w 2587492"/>
              <a:gd name="csY20" fmla="*/ 300568 h 2833108"/>
              <a:gd name="csX21" fmla="*/ 2214018 w 2587492"/>
              <a:gd name="csY21" fmla="*/ 156160 h 2833108"/>
              <a:gd name="csX22" fmla="*/ 2242096 w 2587492"/>
              <a:gd name="csY22" fmla="*/ 117769 h 2833108"/>
              <a:gd name="csX23" fmla="*/ 912241 w 2587492"/>
              <a:gd name="csY23" fmla="*/ 529169 h 2833108"/>
              <a:gd name="csX24" fmla="*/ 755062 w 2587492"/>
              <a:gd name="csY24" fmla="*/ 636528 h 2833108"/>
              <a:gd name="csX25" fmla="*/ 730549 w 2587492"/>
              <a:gd name="csY25" fmla="*/ 702257 h 2833108"/>
              <a:gd name="csX26" fmla="*/ 730595 w 2587492"/>
              <a:gd name="csY26" fmla="*/ 701840 h 2833108"/>
              <a:gd name="csX27" fmla="*/ 730486 w 2587492"/>
              <a:gd name="csY27" fmla="*/ 702420 h 2833108"/>
              <a:gd name="csX28" fmla="*/ 730549 w 2587492"/>
              <a:gd name="csY28" fmla="*/ 702257 h 2833108"/>
              <a:gd name="csX29" fmla="*/ 727758 w 2587492"/>
              <a:gd name="csY29" fmla="*/ 726482 h 2833108"/>
              <a:gd name="csX30" fmla="*/ 942278 w 2587492"/>
              <a:gd name="csY30" fmla="*/ 1032365 h 2833108"/>
              <a:gd name="csX31" fmla="*/ 1263657 w 2587492"/>
              <a:gd name="csY31" fmla="*/ 1059811 h 2833108"/>
              <a:gd name="csX32" fmla="*/ 1137943 w 2587492"/>
              <a:gd name="csY32" fmla="*/ 692688 h 2833108"/>
              <a:gd name="csX33" fmla="*/ 912241 w 2587492"/>
              <a:gd name="csY33" fmla="*/ 529169 h 283310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Lst>
            <a:rect l="l" t="t" r="r" b="b"/>
            <a:pathLst>
              <a:path w="2587492" h="2833108">
                <a:moveTo>
                  <a:pt x="2242096" y="117769"/>
                </a:moveTo>
                <a:lnTo>
                  <a:pt x="2587492" y="549374"/>
                </a:lnTo>
                <a:lnTo>
                  <a:pt x="2551876" y="600594"/>
                </a:lnTo>
                <a:cubicBezTo>
                  <a:pt x="2438276" y="765072"/>
                  <a:pt x="2320585" y="935378"/>
                  <a:pt x="2180296" y="1088845"/>
                </a:cubicBezTo>
                <a:cubicBezTo>
                  <a:pt x="2050497" y="1231096"/>
                  <a:pt x="1915156" y="1342331"/>
                  <a:pt x="1770019" y="1425947"/>
                </a:cubicBezTo>
                <a:cubicBezTo>
                  <a:pt x="1754781" y="1507010"/>
                  <a:pt x="1732491" y="1587343"/>
                  <a:pt x="1703470" y="1665213"/>
                </a:cubicBezTo>
                <a:cubicBezTo>
                  <a:pt x="1536251" y="2118146"/>
                  <a:pt x="1165442" y="2513022"/>
                  <a:pt x="735718" y="2695407"/>
                </a:cubicBezTo>
                <a:cubicBezTo>
                  <a:pt x="535094" y="2780583"/>
                  <a:pt x="318861" y="2826766"/>
                  <a:pt x="96542" y="2833108"/>
                </a:cubicBezTo>
                <a:lnTo>
                  <a:pt x="0" y="2832400"/>
                </a:lnTo>
                <a:lnTo>
                  <a:pt x="0" y="2301749"/>
                </a:lnTo>
                <a:lnTo>
                  <a:pt x="167099" y="2297792"/>
                </a:lnTo>
                <a:cubicBezTo>
                  <a:pt x="291864" y="2285980"/>
                  <a:pt x="413820" y="2256340"/>
                  <a:pt x="527772" y="2207924"/>
                </a:cubicBezTo>
                <a:cubicBezTo>
                  <a:pt x="784989" y="2098615"/>
                  <a:pt x="1019911" y="1868824"/>
                  <a:pt x="1152555" y="1603020"/>
                </a:cubicBezTo>
                <a:cubicBezTo>
                  <a:pt x="1003706" y="1604409"/>
                  <a:pt x="859137" y="1576639"/>
                  <a:pt x="727507" y="1518321"/>
                </a:cubicBezTo>
                <a:cubicBezTo>
                  <a:pt x="574748" y="1451245"/>
                  <a:pt x="438546" y="1337522"/>
                  <a:pt x="343635" y="1198589"/>
                </a:cubicBezTo>
                <a:cubicBezTo>
                  <a:pt x="240264" y="1047276"/>
                  <a:pt x="189211" y="875828"/>
                  <a:pt x="196940" y="704031"/>
                </a:cubicBezTo>
                <a:cubicBezTo>
                  <a:pt x="205142" y="523339"/>
                  <a:pt x="285649" y="343647"/>
                  <a:pt x="418551" y="210377"/>
                </a:cubicBezTo>
                <a:cubicBezTo>
                  <a:pt x="559453" y="69610"/>
                  <a:pt x="746467" y="-7336"/>
                  <a:pt x="931924" y="553"/>
                </a:cubicBezTo>
                <a:cubicBezTo>
                  <a:pt x="1176299" y="10518"/>
                  <a:pt x="1411126" y="154176"/>
                  <a:pt x="1574889" y="395365"/>
                </a:cubicBezTo>
                <a:cubicBezTo>
                  <a:pt x="1651839" y="508739"/>
                  <a:pt x="1709792" y="637128"/>
                  <a:pt x="1746935" y="774196"/>
                </a:cubicBezTo>
                <a:cubicBezTo>
                  <a:pt x="1879585" y="639075"/>
                  <a:pt x="1994779" y="472499"/>
                  <a:pt x="2113377" y="300568"/>
                </a:cubicBezTo>
                <a:cubicBezTo>
                  <a:pt x="2146491" y="252690"/>
                  <a:pt x="2179874" y="204376"/>
                  <a:pt x="2214018" y="156160"/>
                </a:cubicBezTo>
                <a:lnTo>
                  <a:pt x="2242096" y="117769"/>
                </a:lnTo>
                <a:close/>
                <a:moveTo>
                  <a:pt x="912241" y="529169"/>
                </a:moveTo>
                <a:cubicBezTo>
                  <a:pt x="853398" y="526649"/>
                  <a:pt x="790195" y="574230"/>
                  <a:pt x="755062" y="636528"/>
                </a:cubicBezTo>
                <a:lnTo>
                  <a:pt x="730549" y="702257"/>
                </a:lnTo>
                <a:lnTo>
                  <a:pt x="730595" y="701840"/>
                </a:lnTo>
                <a:lnTo>
                  <a:pt x="730486" y="702420"/>
                </a:lnTo>
                <a:lnTo>
                  <a:pt x="730549" y="702257"/>
                </a:lnTo>
                <a:lnTo>
                  <a:pt x="727758" y="726482"/>
                </a:lnTo>
                <a:cubicBezTo>
                  <a:pt x="722306" y="844754"/>
                  <a:pt x="814477" y="975977"/>
                  <a:pt x="942278" y="1032365"/>
                </a:cubicBezTo>
                <a:cubicBezTo>
                  <a:pt x="1034673" y="1073114"/>
                  <a:pt x="1148653" y="1081954"/>
                  <a:pt x="1263657" y="1059811"/>
                </a:cubicBezTo>
                <a:cubicBezTo>
                  <a:pt x="1251362" y="924416"/>
                  <a:pt x="1209361" y="797229"/>
                  <a:pt x="1137943" y="692688"/>
                </a:cubicBezTo>
                <a:cubicBezTo>
                  <a:pt x="1071218" y="595024"/>
                  <a:pt x="984800" y="532020"/>
                  <a:pt x="912241" y="529169"/>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9" name="Freeform: Shape 18">
            <a:extLst>
              <a:ext uri="{FF2B5EF4-FFF2-40B4-BE49-F238E27FC236}">
                <a16:creationId xmlns:a16="http://schemas.microsoft.com/office/drawing/2014/main" id="{801E8154-62C1-5EAB-E548-559B067E08B9}"/>
              </a:ext>
            </a:extLst>
          </p:cNvPr>
          <p:cNvSpPr/>
          <p:nvPr userDrawn="1"/>
        </p:nvSpPr>
        <p:spPr>
          <a:xfrm>
            <a:off x="7653397" y="2003663"/>
            <a:ext cx="678875" cy="1045881"/>
          </a:xfrm>
          <a:custGeom>
            <a:avLst/>
            <a:gdLst>
              <a:gd name="csX0" fmla="*/ 142751 w 678875"/>
              <a:gd name="csY0" fmla="*/ 0 h 1045881"/>
              <a:gd name="csX1" fmla="*/ 672351 w 678875"/>
              <a:gd name="csY1" fmla="*/ 0 h 1045881"/>
              <a:gd name="csX2" fmla="*/ 672890 w 678875"/>
              <a:gd name="csY2" fmla="*/ 5355 h 1045881"/>
              <a:gd name="csX3" fmla="*/ 677100 w 678875"/>
              <a:gd name="csY3" fmla="*/ 130428 h 1045881"/>
              <a:gd name="csX4" fmla="*/ 678875 w 678875"/>
              <a:gd name="csY4" fmla="*/ 129252 h 1045881"/>
              <a:gd name="csX5" fmla="*/ 502219 w 678875"/>
              <a:gd name="csY5" fmla="*/ 898673 h 1045881"/>
              <a:gd name="csX6" fmla="*/ 147124 w 678875"/>
              <a:gd name="csY6" fmla="*/ 1018264 h 1045881"/>
              <a:gd name="csX7" fmla="*/ 27597 w 678875"/>
              <a:gd name="csY7" fmla="*/ 663016 h 1045881"/>
              <a:gd name="csX8" fmla="*/ 142955 w 678875"/>
              <a:gd name="csY8" fmla="*/ 1471 h 1045881"/>
              <a:gd name="csX9" fmla="*/ 142751 w 678875"/>
              <a:gd name="csY9" fmla="*/ 0 h 10458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678875" h="1045881">
                <a:moveTo>
                  <a:pt x="142751" y="0"/>
                </a:moveTo>
                <a:lnTo>
                  <a:pt x="672351" y="0"/>
                </a:lnTo>
                <a:lnTo>
                  <a:pt x="672890" y="5355"/>
                </a:lnTo>
                <a:cubicBezTo>
                  <a:pt x="675700" y="47175"/>
                  <a:pt x="677100" y="88893"/>
                  <a:pt x="677100" y="130428"/>
                </a:cubicBezTo>
                <a:lnTo>
                  <a:pt x="678875" y="129252"/>
                </a:lnTo>
                <a:cubicBezTo>
                  <a:pt x="678876" y="399663"/>
                  <a:pt x="619397" y="662426"/>
                  <a:pt x="502219" y="898673"/>
                </a:cubicBezTo>
                <a:cubicBezTo>
                  <a:pt x="436837" y="1030048"/>
                  <a:pt x="277826" y="1083072"/>
                  <a:pt x="147124" y="1018264"/>
                </a:cubicBezTo>
                <a:cubicBezTo>
                  <a:pt x="15790" y="952867"/>
                  <a:pt x="-37151" y="793800"/>
                  <a:pt x="27597" y="663016"/>
                </a:cubicBezTo>
                <a:cubicBezTo>
                  <a:pt x="126098" y="464621"/>
                  <a:pt x="165292" y="235738"/>
                  <a:pt x="142955" y="1471"/>
                </a:cubicBezTo>
                <a:lnTo>
                  <a:pt x="142751"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7" name="Freeform: Shape 16">
            <a:extLst>
              <a:ext uri="{FF2B5EF4-FFF2-40B4-BE49-F238E27FC236}">
                <a16:creationId xmlns:a16="http://schemas.microsoft.com/office/drawing/2014/main" id="{633E1936-F7CC-EAF1-AEDD-68F408C0C43A}"/>
              </a:ext>
            </a:extLst>
          </p:cNvPr>
          <p:cNvSpPr/>
          <p:nvPr userDrawn="1"/>
        </p:nvSpPr>
        <p:spPr>
          <a:xfrm>
            <a:off x="7447443" y="848168"/>
            <a:ext cx="878304" cy="1155494"/>
          </a:xfrm>
          <a:custGeom>
            <a:avLst/>
            <a:gdLst>
              <a:gd name="csX0" fmla="*/ 381855 w 878304"/>
              <a:gd name="csY0" fmla="*/ 0 h 1155494"/>
              <a:gd name="csX1" fmla="*/ 436679 w 878304"/>
              <a:gd name="csY1" fmla="*/ 58479 h 1155494"/>
              <a:gd name="csX2" fmla="*/ 815322 w 878304"/>
              <a:gd name="csY2" fmla="*/ 783974 h 1155494"/>
              <a:gd name="csX3" fmla="*/ 866183 w 878304"/>
              <a:gd name="csY3" fmla="*/ 1035170 h 1155494"/>
              <a:gd name="csX4" fmla="*/ 878304 w 878304"/>
              <a:gd name="csY4" fmla="*/ 1155494 h 1155494"/>
              <a:gd name="csX5" fmla="*/ 348704 w 878304"/>
              <a:gd name="csY5" fmla="*/ 1155494 h 1155494"/>
              <a:gd name="csX6" fmla="*/ 332601 w 878304"/>
              <a:gd name="csY6" fmla="*/ 1039499 h 1155494"/>
              <a:gd name="csX7" fmla="*/ 305978 w 878304"/>
              <a:gd name="csY7" fmla="*/ 921833 h 1155494"/>
              <a:gd name="csX8" fmla="*/ 40077 w 878304"/>
              <a:gd name="csY8" fmla="*/ 406567 h 1155494"/>
              <a:gd name="csX9" fmla="*/ 0 w 878304"/>
              <a:gd name="csY9" fmla="*/ 363404 h 1155494"/>
              <a:gd name="csX10" fmla="*/ 381855 w 878304"/>
              <a:gd name="csY10" fmla="*/ 0 h 11554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878304" h="1155494">
                <a:moveTo>
                  <a:pt x="381855" y="0"/>
                </a:moveTo>
                <a:lnTo>
                  <a:pt x="436679" y="58479"/>
                </a:lnTo>
                <a:cubicBezTo>
                  <a:pt x="610735" y="262262"/>
                  <a:pt x="740972" y="509655"/>
                  <a:pt x="815322" y="783974"/>
                </a:cubicBezTo>
                <a:cubicBezTo>
                  <a:pt x="837983" y="867339"/>
                  <a:pt x="854915" y="951291"/>
                  <a:pt x="866183" y="1035170"/>
                </a:cubicBezTo>
                <a:lnTo>
                  <a:pt x="878304" y="1155494"/>
                </a:lnTo>
                <a:lnTo>
                  <a:pt x="348704" y="1155494"/>
                </a:lnTo>
                <a:lnTo>
                  <a:pt x="332601" y="1039499"/>
                </a:lnTo>
                <a:cubicBezTo>
                  <a:pt x="325450" y="1000271"/>
                  <a:pt x="316579" y="961011"/>
                  <a:pt x="305978" y="921833"/>
                </a:cubicBezTo>
                <a:cubicBezTo>
                  <a:pt x="252974" y="725942"/>
                  <a:pt x="161561" y="550303"/>
                  <a:pt x="40077" y="406567"/>
                </a:cubicBezTo>
                <a:lnTo>
                  <a:pt x="0" y="363404"/>
                </a:lnTo>
                <a:lnTo>
                  <a:pt x="381855" y="0"/>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Tree>
    <p:extLst>
      <p:ext uri="{BB962C8B-B14F-4D97-AF65-F5344CB8AC3E}">
        <p14:creationId xmlns:p14="http://schemas.microsoft.com/office/powerpoint/2010/main" val="16117663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C6482-CCCE-EC05-0769-A428DC87B902}"/>
              </a:ext>
            </a:extLst>
          </p:cNvPr>
          <p:cNvSpPr>
            <a:spLocks noGrp="1"/>
          </p:cNvSpPr>
          <p:nvPr>
            <p:ph type="title"/>
          </p:nvPr>
        </p:nvSpPr>
        <p:spPr>
          <a:xfrm>
            <a:off x="634030" y="3615049"/>
            <a:ext cx="5341468" cy="1113475"/>
          </a:xfrm>
        </p:spPr>
        <p:txBody>
          <a:bodyPr anchor="b">
            <a:noAutofit/>
          </a:bodyPr>
          <a:lstStyle>
            <a:lvl1pPr>
              <a:defRPr sz="2800"/>
            </a:lvl1pPr>
          </a:lstStyle>
          <a:p>
            <a:r>
              <a:rPr lang="en-US"/>
              <a:t>Click to edit Master title style</a:t>
            </a:r>
          </a:p>
        </p:txBody>
      </p:sp>
      <p:sp>
        <p:nvSpPr>
          <p:cNvPr id="4" name="Content Placeholder 3">
            <a:extLst>
              <a:ext uri="{FF2B5EF4-FFF2-40B4-BE49-F238E27FC236}">
                <a16:creationId xmlns:a16="http://schemas.microsoft.com/office/drawing/2014/main" id="{EE83AF3A-6C67-B9EB-E729-F69D350402C3}"/>
              </a:ext>
            </a:extLst>
          </p:cNvPr>
          <p:cNvSpPr>
            <a:spLocks noGrp="1"/>
          </p:cNvSpPr>
          <p:nvPr>
            <p:ph sz="quarter" idx="11"/>
          </p:nvPr>
        </p:nvSpPr>
        <p:spPr>
          <a:xfrm>
            <a:off x="633413" y="5110163"/>
            <a:ext cx="5267325" cy="11128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reeform: Shape 7">
            <a:extLst>
              <a:ext uri="{FF2B5EF4-FFF2-40B4-BE49-F238E27FC236}">
                <a16:creationId xmlns:a16="http://schemas.microsoft.com/office/drawing/2014/main" id="{85C4D0C7-2CE6-DF2D-1313-5DD619AD1629}"/>
              </a:ext>
            </a:extLst>
          </p:cNvPr>
          <p:cNvSpPr/>
          <p:nvPr userDrawn="1"/>
        </p:nvSpPr>
        <p:spPr>
          <a:xfrm>
            <a:off x="4547937" y="1005079"/>
            <a:ext cx="1358917" cy="740393"/>
          </a:xfrm>
          <a:custGeom>
            <a:avLst/>
            <a:gdLst>
              <a:gd name="csX0" fmla="*/ 1158699 w 1358917"/>
              <a:gd name="csY0" fmla="*/ 1163 h 740393"/>
              <a:gd name="csX1" fmla="*/ 1341094 w 1358917"/>
              <a:gd name="csY1" fmla="*/ 2384 h 740393"/>
              <a:gd name="csX2" fmla="*/ 1358917 w 1358917"/>
              <a:gd name="csY2" fmla="*/ 3855 h 740393"/>
              <a:gd name="csX3" fmla="*/ 1358917 w 1358917"/>
              <a:gd name="csY3" fmla="*/ 502260 h 740393"/>
              <a:gd name="csX4" fmla="*/ 1244558 w 1358917"/>
              <a:gd name="csY4" fmla="*/ 496082 h 740393"/>
              <a:gd name="csX5" fmla="*/ 366879 w 1358917"/>
              <a:gd name="csY5" fmla="*/ 710248 h 740393"/>
              <a:gd name="csX6" fmla="*/ 30083 w 1358917"/>
              <a:gd name="csY6" fmla="*/ 611027 h 740393"/>
              <a:gd name="csX7" fmla="*/ 129460 w 1358917"/>
              <a:gd name="csY7" fmla="*/ 274184 h 740393"/>
              <a:gd name="csX8" fmla="*/ 1158699 w 1358917"/>
              <a:gd name="csY8" fmla="*/ 1163 h 74039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358917" h="740393">
                <a:moveTo>
                  <a:pt x="1158699" y="1163"/>
                </a:moveTo>
                <a:cubicBezTo>
                  <a:pt x="1219338" y="-718"/>
                  <a:pt x="1280196" y="-321"/>
                  <a:pt x="1341094" y="2384"/>
                </a:cubicBezTo>
                <a:lnTo>
                  <a:pt x="1358917" y="3855"/>
                </a:lnTo>
                <a:lnTo>
                  <a:pt x="1358917" y="502260"/>
                </a:lnTo>
                <a:lnTo>
                  <a:pt x="1244558" y="496082"/>
                </a:lnTo>
                <a:cubicBezTo>
                  <a:pt x="940561" y="494059"/>
                  <a:pt x="636039" y="564127"/>
                  <a:pt x="366879" y="710248"/>
                </a:cubicBezTo>
                <a:cubicBezTo>
                  <a:pt x="246245" y="775565"/>
                  <a:pt x="95747" y="731250"/>
                  <a:pt x="30083" y="611027"/>
                </a:cubicBezTo>
                <a:cubicBezTo>
                  <a:pt x="-35169" y="490439"/>
                  <a:pt x="9224" y="339907"/>
                  <a:pt x="129460" y="274184"/>
                </a:cubicBezTo>
                <a:cubicBezTo>
                  <a:pt x="438913" y="105715"/>
                  <a:pt x="794867" y="12447"/>
                  <a:pt x="1158699" y="116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7247B4DB-D327-F070-A241-F66AA62D1C9C}"/>
              </a:ext>
            </a:extLst>
          </p:cNvPr>
          <p:cNvSpPr/>
          <p:nvPr userDrawn="1"/>
        </p:nvSpPr>
        <p:spPr>
          <a:xfrm>
            <a:off x="5906854" y="964302"/>
            <a:ext cx="2864309" cy="2331338"/>
          </a:xfrm>
          <a:custGeom>
            <a:avLst/>
            <a:gdLst>
              <a:gd name="csX0" fmla="*/ 1579651 w 2864309"/>
              <a:gd name="csY0" fmla="*/ 17 h 2331338"/>
              <a:gd name="csX1" fmla="*/ 1954763 w 2864309"/>
              <a:gd name="csY1" fmla="*/ 62222 h 2331338"/>
              <a:gd name="csX2" fmla="*/ 2526423 w 2864309"/>
              <a:gd name="csY2" fmla="*/ 455000 h 2331338"/>
              <a:gd name="csX3" fmla="*/ 2819379 w 2864309"/>
              <a:gd name="csY3" fmla="*/ 859336 h 2331338"/>
              <a:gd name="csX4" fmla="*/ 2864309 w 2864309"/>
              <a:gd name="csY4" fmla="*/ 938832 h 2331338"/>
              <a:gd name="csX5" fmla="*/ 2497455 w 2864309"/>
              <a:gd name="csY5" fmla="*/ 1305926 h 2331338"/>
              <a:gd name="csX6" fmla="*/ 2477089 w 2864309"/>
              <a:gd name="csY6" fmla="*/ 1264656 h 2331338"/>
              <a:gd name="csX7" fmla="*/ 2158548 w 2864309"/>
              <a:gd name="csY7" fmla="*/ 788662 h 2331338"/>
              <a:gd name="csX8" fmla="*/ 1324851 w 2864309"/>
              <a:gd name="csY8" fmla="*/ 532117 h 2331338"/>
              <a:gd name="csX9" fmla="*/ 1456574 w 2864309"/>
              <a:gd name="csY9" fmla="*/ 644926 h 2331338"/>
              <a:gd name="csX10" fmla="*/ 1790414 w 2864309"/>
              <a:gd name="csY10" fmla="*/ 1110216 h 2331338"/>
              <a:gd name="csX11" fmla="*/ 1837371 w 2864309"/>
              <a:gd name="csY11" fmla="*/ 1736068 h 2331338"/>
              <a:gd name="csX12" fmla="*/ 1239328 w 2864309"/>
              <a:gd name="csY12" fmla="*/ 2312121 h 2331338"/>
              <a:gd name="csX13" fmla="*/ 457644 w 2864309"/>
              <a:gd name="csY13" fmla="*/ 2048789 h 2331338"/>
              <a:gd name="csX14" fmla="*/ 210939 w 2864309"/>
              <a:gd name="csY14" fmla="*/ 1194599 h 2331338"/>
              <a:gd name="csX15" fmla="*/ 424518 w 2864309"/>
              <a:gd name="csY15" fmla="*/ 617503 h 2331338"/>
              <a:gd name="csX16" fmla="*/ 67689 w 2864309"/>
              <a:gd name="csY16" fmla="*/ 546692 h 2331338"/>
              <a:gd name="csX17" fmla="*/ 0 w 2864309"/>
              <a:gd name="csY17" fmla="*/ 543036 h 2331338"/>
              <a:gd name="csX18" fmla="*/ 0 w 2864309"/>
              <a:gd name="csY18" fmla="*/ 44631 h 2331338"/>
              <a:gd name="csX19" fmla="*/ 164811 w 2864309"/>
              <a:gd name="csY19" fmla="*/ 58233 h 2331338"/>
              <a:gd name="csX20" fmla="*/ 809072 w 2864309"/>
              <a:gd name="csY20" fmla="*/ 228996 h 2331338"/>
              <a:gd name="csX21" fmla="*/ 1176127 w 2864309"/>
              <a:gd name="csY21" fmla="*/ 58086 h 2331338"/>
              <a:gd name="csX22" fmla="*/ 1579651 w 2864309"/>
              <a:gd name="csY22" fmla="*/ 17 h 2331338"/>
              <a:gd name="csX23" fmla="*/ 885232 w 2864309"/>
              <a:gd name="csY23" fmla="*/ 827859 h 2331338"/>
              <a:gd name="csX24" fmla="*/ 705159 w 2864309"/>
              <a:gd name="csY24" fmla="*/ 1251173 h 2331338"/>
              <a:gd name="csX25" fmla="*/ 829004 w 2864309"/>
              <a:gd name="csY25" fmla="*/ 1717110 h 2331338"/>
              <a:gd name="csX26" fmla="*/ 842120 w 2864309"/>
              <a:gd name="csY26" fmla="*/ 1730546 h 2331338"/>
              <a:gd name="csX27" fmla="*/ 841332 w 2864309"/>
              <a:gd name="csY27" fmla="*/ 1731316 h 2331338"/>
              <a:gd name="csX28" fmla="*/ 1131328 w 2864309"/>
              <a:gd name="csY28" fmla="*/ 1827646 h 2331338"/>
              <a:gd name="csX29" fmla="*/ 1361738 w 2864309"/>
              <a:gd name="csY29" fmla="*/ 1595789 h 2331338"/>
              <a:gd name="csX30" fmla="*/ 1333687 w 2864309"/>
              <a:gd name="csY30" fmla="*/ 1304655 h 2331338"/>
              <a:gd name="csX31" fmla="*/ 1119528 w 2864309"/>
              <a:gd name="csY31" fmla="*/ 1009392 h 2331338"/>
              <a:gd name="csX32" fmla="*/ 885232 w 2864309"/>
              <a:gd name="csY32" fmla="*/ 827859 h 233133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Lst>
            <a:rect l="l" t="t" r="r" b="b"/>
            <a:pathLst>
              <a:path w="2864309" h="2331338">
                <a:moveTo>
                  <a:pt x="1579651" y="17"/>
                </a:moveTo>
                <a:cubicBezTo>
                  <a:pt x="1709717" y="676"/>
                  <a:pt x="1835047" y="21382"/>
                  <a:pt x="1954763" y="62222"/>
                </a:cubicBezTo>
                <a:cubicBezTo>
                  <a:pt x="2161938" y="132962"/>
                  <a:pt x="2353894" y="264820"/>
                  <a:pt x="2526423" y="455000"/>
                </a:cubicBezTo>
                <a:cubicBezTo>
                  <a:pt x="2636753" y="576618"/>
                  <a:pt x="2733051" y="714317"/>
                  <a:pt x="2819379" y="859336"/>
                </a:cubicBezTo>
                <a:lnTo>
                  <a:pt x="2864309" y="938832"/>
                </a:lnTo>
                <a:lnTo>
                  <a:pt x="2497455" y="1305926"/>
                </a:lnTo>
                <a:lnTo>
                  <a:pt x="2477089" y="1264656"/>
                </a:lnTo>
                <a:cubicBezTo>
                  <a:pt x="2383105" y="1087465"/>
                  <a:pt x="2278694" y="921227"/>
                  <a:pt x="2158548" y="788662"/>
                </a:cubicBezTo>
                <a:cubicBezTo>
                  <a:pt x="1915167" y="520369"/>
                  <a:pt x="1657745" y="440815"/>
                  <a:pt x="1324851" y="532117"/>
                </a:cubicBezTo>
                <a:cubicBezTo>
                  <a:pt x="1370470" y="567785"/>
                  <a:pt x="1414112" y="605381"/>
                  <a:pt x="1456574" y="644926"/>
                </a:cubicBezTo>
                <a:cubicBezTo>
                  <a:pt x="1559226" y="739812"/>
                  <a:pt x="1700521" y="897992"/>
                  <a:pt x="1790414" y="1110216"/>
                </a:cubicBezTo>
                <a:cubicBezTo>
                  <a:pt x="1879945" y="1321276"/>
                  <a:pt x="1896010" y="1537696"/>
                  <a:pt x="1837371" y="1736068"/>
                </a:cubicBezTo>
                <a:cubicBezTo>
                  <a:pt x="1749812" y="2032066"/>
                  <a:pt x="1525837" y="2247592"/>
                  <a:pt x="1239328" y="2312121"/>
                </a:cubicBezTo>
                <a:cubicBezTo>
                  <a:pt x="954009" y="2376285"/>
                  <a:pt x="661698" y="2277587"/>
                  <a:pt x="457644" y="2048789"/>
                </a:cubicBezTo>
                <a:cubicBezTo>
                  <a:pt x="263205" y="1831424"/>
                  <a:pt x="173371" y="1519680"/>
                  <a:pt x="210939" y="1194599"/>
                </a:cubicBezTo>
                <a:cubicBezTo>
                  <a:pt x="234512" y="990336"/>
                  <a:pt x="307602" y="793326"/>
                  <a:pt x="424518" y="617503"/>
                </a:cubicBezTo>
                <a:cubicBezTo>
                  <a:pt x="308339" y="582661"/>
                  <a:pt x="188630" y="558972"/>
                  <a:pt x="67689" y="546692"/>
                </a:cubicBezTo>
                <a:lnTo>
                  <a:pt x="0" y="543036"/>
                </a:lnTo>
                <a:lnTo>
                  <a:pt x="0" y="44631"/>
                </a:lnTo>
                <a:lnTo>
                  <a:pt x="164811" y="58233"/>
                </a:lnTo>
                <a:cubicBezTo>
                  <a:pt x="388521" y="85076"/>
                  <a:pt x="605209" y="142662"/>
                  <a:pt x="809072" y="228996"/>
                </a:cubicBezTo>
                <a:cubicBezTo>
                  <a:pt x="922415" y="153051"/>
                  <a:pt x="1045682" y="95173"/>
                  <a:pt x="1176127" y="58086"/>
                </a:cubicBezTo>
                <a:cubicBezTo>
                  <a:pt x="1314785" y="18743"/>
                  <a:pt x="1449585" y="-644"/>
                  <a:pt x="1579651" y="17"/>
                </a:cubicBezTo>
                <a:close/>
                <a:moveTo>
                  <a:pt x="885232" y="827859"/>
                </a:moveTo>
                <a:cubicBezTo>
                  <a:pt x="785707" y="953527"/>
                  <a:pt x="722200" y="1102657"/>
                  <a:pt x="705159" y="1251173"/>
                </a:cubicBezTo>
                <a:cubicBezTo>
                  <a:pt x="684180" y="1432806"/>
                  <a:pt x="730825" y="1607049"/>
                  <a:pt x="829004" y="1717110"/>
                </a:cubicBezTo>
                <a:cubicBezTo>
                  <a:pt x="833249" y="1721459"/>
                  <a:pt x="837875" y="1726197"/>
                  <a:pt x="842120" y="1730546"/>
                </a:cubicBezTo>
                <a:lnTo>
                  <a:pt x="841332" y="1731316"/>
                </a:lnTo>
                <a:cubicBezTo>
                  <a:pt x="923439" y="1815428"/>
                  <a:pt x="1028398" y="1850237"/>
                  <a:pt x="1131328" y="1827646"/>
                </a:cubicBezTo>
                <a:cubicBezTo>
                  <a:pt x="1241313" y="1802793"/>
                  <a:pt x="1325490" y="1718310"/>
                  <a:pt x="1361738" y="1595789"/>
                </a:cubicBezTo>
                <a:cubicBezTo>
                  <a:pt x="1387787" y="1507872"/>
                  <a:pt x="1378451" y="1409789"/>
                  <a:pt x="1333687" y="1304655"/>
                </a:cubicBezTo>
                <a:cubicBezTo>
                  <a:pt x="1290066" y="1202272"/>
                  <a:pt x="1214074" y="1097554"/>
                  <a:pt x="1119528" y="1009392"/>
                </a:cubicBezTo>
                <a:cubicBezTo>
                  <a:pt x="1046602" y="941796"/>
                  <a:pt x="968491" y="881539"/>
                  <a:pt x="885232" y="827859"/>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6C5C7F0-B569-AB32-3B72-9C70E1EB4E6D}"/>
              </a:ext>
            </a:extLst>
          </p:cNvPr>
          <p:cNvSpPr/>
          <p:nvPr userDrawn="1"/>
        </p:nvSpPr>
        <p:spPr>
          <a:xfrm>
            <a:off x="11435245" y="3510956"/>
            <a:ext cx="756755" cy="843846"/>
          </a:xfrm>
          <a:custGeom>
            <a:avLst/>
            <a:gdLst>
              <a:gd name="connsiteX0" fmla="*/ 825500 w 825500"/>
              <a:gd name="connsiteY0" fmla="*/ 0 h 920502"/>
              <a:gd name="connsiteX1" fmla="*/ 825500 w 825500"/>
              <a:gd name="connsiteY1" fmla="*/ 667573 h 920502"/>
              <a:gd name="connsiteX2" fmla="*/ 713497 w 825500"/>
              <a:gd name="connsiteY2" fmla="*/ 727315 h 920502"/>
              <a:gd name="connsiteX3" fmla="*/ 414118 w 825500"/>
              <a:gd name="connsiteY3" fmla="*/ 843681 h 920502"/>
              <a:gd name="connsiteX4" fmla="*/ 101192 w 825500"/>
              <a:gd name="connsiteY4" fmla="*/ 911142 h 920502"/>
              <a:gd name="connsiteX5" fmla="*/ 0 w 825500"/>
              <a:gd name="connsiteY5" fmla="*/ 920502 h 920502"/>
              <a:gd name="connsiteX6" fmla="*/ 0 w 825500"/>
              <a:gd name="connsiteY6" fmla="*/ 374788 h 920502"/>
              <a:gd name="connsiteX7" fmla="*/ 72002 w 825500"/>
              <a:gd name="connsiteY7" fmla="*/ 367834 h 920502"/>
              <a:gd name="connsiteX8" fmla="*/ 259138 w 825500"/>
              <a:gd name="connsiteY8" fmla="*/ 324534 h 920502"/>
              <a:gd name="connsiteX9" fmla="*/ 670792 w 825500"/>
              <a:gd name="connsiteY9" fmla="*/ 127418 h 920502"/>
              <a:gd name="connsiteX10" fmla="*/ 825500 w 825500"/>
              <a:gd name="connsiteY10" fmla="*/ 0 h 920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25500" h="920502">
                <a:moveTo>
                  <a:pt x="825500" y="0"/>
                </a:moveTo>
                <a:lnTo>
                  <a:pt x="825500" y="667573"/>
                </a:lnTo>
                <a:lnTo>
                  <a:pt x="713497" y="727315"/>
                </a:lnTo>
                <a:cubicBezTo>
                  <a:pt x="617887" y="773525"/>
                  <a:pt x="517750" y="812550"/>
                  <a:pt x="414118" y="843681"/>
                </a:cubicBezTo>
                <a:cubicBezTo>
                  <a:pt x="310804" y="874714"/>
                  <a:pt x="206078" y="897187"/>
                  <a:pt x="101192" y="911142"/>
                </a:cubicBezTo>
                <a:lnTo>
                  <a:pt x="0" y="920502"/>
                </a:lnTo>
                <a:lnTo>
                  <a:pt x="0" y="374788"/>
                </a:lnTo>
                <a:lnTo>
                  <a:pt x="72002" y="367834"/>
                </a:lnTo>
                <a:cubicBezTo>
                  <a:pt x="134617" y="357603"/>
                  <a:pt x="197171" y="343174"/>
                  <a:pt x="259138" y="324534"/>
                </a:cubicBezTo>
                <a:cubicBezTo>
                  <a:pt x="408928" y="279679"/>
                  <a:pt x="548132" y="212561"/>
                  <a:pt x="670792" y="127418"/>
                </a:cubicBezTo>
                <a:lnTo>
                  <a:pt x="82550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8D3D9515-5C8E-8615-D604-E3D2928097CF}"/>
              </a:ext>
            </a:extLst>
          </p:cNvPr>
          <p:cNvSpPr/>
          <p:nvPr userDrawn="1"/>
        </p:nvSpPr>
        <p:spPr>
          <a:xfrm>
            <a:off x="8404308" y="1781390"/>
            <a:ext cx="3040892" cy="2580572"/>
          </a:xfrm>
          <a:custGeom>
            <a:avLst/>
            <a:gdLst>
              <a:gd name="connsiteX0" fmla="*/ 2386499 w 3317131"/>
              <a:gd name="connsiteY0" fmla="*/ 771 h 2814995"/>
              <a:gd name="connsiteX1" fmla="*/ 2508109 w 3317131"/>
              <a:gd name="connsiteY1" fmla="*/ 4710 h 2814995"/>
              <a:gd name="connsiteX2" fmla="*/ 2927379 w 3317131"/>
              <a:gd name="connsiteY2" fmla="*/ 186789 h 2814995"/>
              <a:gd name="connsiteX3" fmla="*/ 3276347 w 3317131"/>
              <a:gd name="connsiteY3" fmla="*/ 789124 h 2814995"/>
              <a:gd name="connsiteX4" fmla="*/ 3270828 w 3317131"/>
              <a:gd name="connsiteY4" fmla="*/ 1480085 h 2814995"/>
              <a:gd name="connsiteX5" fmla="*/ 2827269 w 3317131"/>
              <a:gd name="connsiteY5" fmla="*/ 2233565 h 2814995"/>
              <a:gd name="connsiteX6" fmla="*/ 3190767 w 3317131"/>
              <a:gd name="connsiteY6" fmla="*/ 2272625 h 2814995"/>
              <a:gd name="connsiteX7" fmla="*/ 3306271 w 3317131"/>
              <a:gd name="connsiteY7" fmla="*/ 2261471 h 2814995"/>
              <a:gd name="connsiteX8" fmla="*/ 3306271 w 3317131"/>
              <a:gd name="connsiteY8" fmla="*/ 2807185 h 2814995"/>
              <a:gd name="connsiteX9" fmla="*/ 3250169 w 3317131"/>
              <a:gd name="connsiteY9" fmla="*/ 2812374 h 2814995"/>
              <a:gd name="connsiteX10" fmla="*/ 2492891 w 3317131"/>
              <a:gd name="connsiteY10" fmla="*/ 2694565 h 2814995"/>
              <a:gd name="connsiteX11" fmla="*/ 2252479 w 3317131"/>
              <a:gd name="connsiteY11" fmla="*/ 2578470 h 2814995"/>
              <a:gd name="connsiteX12" fmla="*/ 1958550 w 3317131"/>
              <a:gd name="connsiteY12" fmla="*/ 2624807 h 2814995"/>
              <a:gd name="connsiteX13" fmla="*/ 1393702 w 3317131"/>
              <a:gd name="connsiteY13" fmla="*/ 2508282 h 2814995"/>
              <a:gd name="connsiteX14" fmla="*/ 951325 w 3317131"/>
              <a:gd name="connsiteY14" fmla="*/ 2196497 h 2814995"/>
              <a:gd name="connsiteX15" fmla="*/ 385099 w 3317131"/>
              <a:gd name="connsiteY15" fmla="*/ 1362108 h 2814995"/>
              <a:gd name="connsiteX16" fmla="*/ 257004 w 3317131"/>
              <a:gd name="connsiteY16" fmla="*/ 1079144 h 2814995"/>
              <a:gd name="connsiteX17" fmla="*/ 123755 w 3317131"/>
              <a:gd name="connsiteY17" fmla="*/ 784019 h 2814995"/>
              <a:gd name="connsiteX18" fmla="*/ 0 w 3317131"/>
              <a:gd name="connsiteY18" fmla="*/ 533245 h 2814995"/>
              <a:gd name="connsiteX19" fmla="*/ 400179 w 3317131"/>
              <a:gd name="connsiteY19" fmla="*/ 132804 h 2814995"/>
              <a:gd name="connsiteX20" fmla="*/ 441879 w 3317131"/>
              <a:gd name="connsiteY20" fmla="*/ 206586 h 2814995"/>
              <a:gd name="connsiteX21" fmla="*/ 751916 w 3317131"/>
              <a:gd name="connsiteY21" fmla="*/ 859347 h 2814995"/>
              <a:gd name="connsiteX22" fmla="*/ 875425 w 3317131"/>
              <a:gd name="connsiteY22" fmla="*/ 1132437 h 2814995"/>
              <a:gd name="connsiteX23" fmla="*/ 1694887 w 3317131"/>
              <a:gd name="connsiteY23" fmla="*/ 2045194 h 2814995"/>
              <a:gd name="connsiteX24" fmla="*/ 1539610 w 3317131"/>
              <a:gd name="connsiteY24" fmla="*/ 1757665 h 2814995"/>
              <a:gd name="connsiteX25" fmla="*/ 1454736 w 3317131"/>
              <a:gd name="connsiteY25" fmla="*/ 869755 h 2814995"/>
              <a:gd name="connsiteX26" fmla="*/ 2009197 w 3317131"/>
              <a:gd name="connsiteY26" fmla="*/ 99732 h 2814995"/>
              <a:gd name="connsiteX27" fmla="*/ 2386499 w 3317131"/>
              <a:gd name="connsiteY27" fmla="*/ 771 h 2814995"/>
              <a:gd name="connsiteX28" fmla="*/ 2414291 w 3317131"/>
              <a:gd name="connsiteY28" fmla="*/ 542092 h 2814995"/>
              <a:gd name="connsiteX29" fmla="*/ 2240757 w 3317131"/>
              <a:gd name="connsiteY29" fmla="*/ 589544 h 2814995"/>
              <a:gd name="connsiteX30" fmla="*/ 2035762 w 3317131"/>
              <a:gd name="connsiteY30" fmla="*/ 1540003 h 2814995"/>
              <a:gd name="connsiteX31" fmla="*/ 2319367 w 3317131"/>
              <a:gd name="connsiteY31" fmla="*/ 1952936 h 2814995"/>
              <a:gd name="connsiteX32" fmla="*/ 2432899 w 3317131"/>
              <a:gd name="connsiteY32" fmla="*/ 1860620 h 2814995"/>
              <a:gd name="connsiteX33" fmla="*/ 2748932 w 3317131"/>
              <a:gd name="connsiteY33" fmla="*/ 1333408 h 2814995"/>
              <a:gd name="connsiteX34" fmla="*/ 2577405 w 3317131"/>
              <a:gd name="connsiteY34" fmla="*/ 600765 h 2814995"/>
              <a:gd name="connsiteX35" fmla="*/ 2414291 w 3317131"/>
              <a:gd name="connsiteY35" fmla="*/ 542092 h 2814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317131" h="2814995">
                <a:moveTo>
                  <a:pt x="2386499" y="771"/>
                </a:moveTo>
                <a:cubicBezTo>
                  <a:pt x="2427469" y="-1012"/>
                  <a:pt x="2468035" y="295"/>
                  <a:pt x="2508109" y="4710"/>
                </a:cubicBezTo>
                <a:cubicBezTo>
                  <a:pt x="2662872" y="21870"/>
                  <a:pt x="2803910" y="82717"/>
                  <a:pt x="2927379" y="186789"/>
                </a:cubicBezTo>
                <a:cubicBezTo>
                  <a:pt x="3091724" y="325828"/>
                  <a:pt x="3215977" y="539334"/>
                  <a:pt x="3276347" y="789124"/>
                </a:cubicBezTo>
                <a:cubicBezTo>
                  <a:pt x="3332664" y="1021838"/>
                  <a:pt x="3330502" y="1267052"/>
                  <a:pt x="3270828" y="1480085"/>
                </a:cubicBezTo>
                <a:cubicBezTo>
                  <a:pt x="3191122" y="1763984"/>
                  <a:pt x="3033719" y="2030358"/>
                  <a:pt x="2827269" y="2233565"/>
                </a:cubicBezTo>
                <a:cubicBezTo>
                  <a:pt x="2943773" y="2263264"/>
                  <a:pt x="3066342" y="2276317"/>
                  <a:pt x="3190767" y="2272625"/>
                </a:cubicBezTo>
                <a:lnTo>
                  <a:pt x="3306271" y="2261471"/>
                </a:lnTo>
                <a:lnTo>
                  <a:pt x="3306271" y="2807185"/>
                </a:lnTo>
                <a:lnTo>
                  <a:pt x="3250169" y="2812374"/>
                </a:lnTo>
                <a:cubicBezTo>
                  <a:pt x="2988332" y="2825994"/>
                  <a:pt x="2729396" y="2786507"/>
                  <a:pt x="2492891" y="2694565"/>
                </a:cubicBezTo>
                <a:cubicBezTo>
                  <a:pt x="2408986" y="2662066"/>
                  <a:pt x="2328575" y="2622797"/>
                  <a:pt x="2252479" y="2578470"/>
                </a:cubicBezTo>
                <a:cubicBezTo>
                  <a:pt x="2156764" y="2606288"/>
                  <a:pt x="2058221" y="2621728"/>
                  <a:pt x="1958550" y="2624807"/>
                </a:cubicBezTo>
                <a:cubicBezTo>
                  <a:pt x="1763900" y="2630597"/>
                  <a:pt x="1573627" y="2591731"/>
                  <a:pt x="1393702" y="2508282"/>
                </a:cubicBezTo>
                <a:cubicBezTo>
                  <a:pt x="1238750" y="2436624"/>
                  <a:pt x="1090165" y="2331829"/>
                  <a:pt x="951325" y="2196497"/>
                </a:cubicBezTo>
                <a:cubicBezTo>
                  <a:pt x="736335" y="1986603"/>
                  <a:pt x="545637" y="1705894"/>
                  <a:pt x="385099" y="1362108"/>
                </a:cubicBezTo>
                <a:cubicBezTo>
                  <a:pt x="342768" y="1272185"/>
                  <a:pt x="301346" y="1178024"/>
                  <a:pt x="257004" y="1079144"/>
                </a:cubicBezTo>
                <a:cubicBezTo>
                  <a:pt x="214226" y="982946"/>
                  <a:pt x="170051" y="883538"/>
                  <a:pt x="123755" y="784019"/>
                </a:cubicBezTo>
                <a:lnTo>
                  <a:pt x="0" y="533245"/>
                </a:lnTo>
                <a:lnTo>
                  <a:pt x="400179" y="132804"/>
                </a:lnTo>
                <a:lnTo>
                  <a:pt x="441879" y="206586"/>
                </a:lnTo>
                <a:cubicBezTo>
                  <a:pt x="558430" y="423191"/>
                  <a:pt x="658275" y="648329"/>
                  <a:pt x="751916" y="859347"/>
                </a:cubicBezTo>
                <a:cubicBezTo>
                  <a:pt x="794994" y="956069"/>
                  <a:pt x="835604" y="1047674"/>
                  <a:pt x="875425" y="1132437"/>
                </a:cubicBezTo>
                <a:cubicBezTo>
                  <a:pt x="1017314" y="1435565"/>
                  <a:pt x="1295059" y="1908905"/>
                  <a:pt x="1694887" y="2045194"/>
                </a:cubicBezTo>
                <a:cubicBezTo>
                  <a:pt x="1636378" y="1955942"/>
                  <a:pt x="1584332" y="1860379"/>
                  <a:pt x="1539610" y="1757665"/>
                </a:cubicBezTo>
                <a:cubicBezTo>
                  <a:pt x="1426128" y="1499157"/>
                  <a:pt x="1394029" y="1167101"/>
                  <a:pt x="1454736" y="869755"/>
                </a:cubicBezTo>
                <a:cubicBezTo>
                  <a:pt x="1528168" y="507870"/>
                  <a:pt x="1725265" y="233903"/>
                  <a:pt x="2009197" y="99732"/>
                </a:cubicBezTo>
                <a:cubicBezTo>
                  <a:pt x="2137039" y="39277"/>
                  <a:pt x="2263588" y="6120"/>
                  <a:pt x="2386499" y="771"/>
                </a:cubicBezTo>
                <a:close/>
                <a:moveTo>
                  <a:pt x="2414291" y="542092"/>
                </a:moveTo>
                <a:cubicBezTo>
                  <a:pt x="2367404" y="543279"/>
                  <a:pt x="2310460" y="556518"/>
                  <a:pt x="2240757" y="589544"/>
                </a:cubicBezTo>
                <a:cubicBezTo>
                  <a:pt x="1941832" y="730769"/>
                  <a:pt x="1910669" y="1255815"/>
                  <a:pt x="2035762" y="1540003"/>
                </a:cubicBezTo>
                <a:cubicBezTo>
                  <a:pt x="2106999" y="1702631"/>
                  <a:pt x="2202784" y="1841301"/>
                  <a:pt x="2319367" y="1952936"/>
                </a:cubicBezTo>
                <a:cubicBezTo>
                  <a:pt x="2363160" y="1922806"/>
                  <a:pt x="2401451" y="1890473"/>
                  <a:pt x="2432899" y="1860620"/>
                </a:cubicBezTo>
                <a:cubicBezTo>
                  <a:pt x="2580214" y="1721862"/>
                  <a:pt x="2692384" y="1534136"/>
                  <a:pt x="2748932" y="1333408"/>
                </a:cubicBezTo>
                <a:cubicBezTo>
                  <a:pt x="2820168" y="1080490"/>
                  <a:pt x="2740067" y="738080"/>
                  <a:pt x="2577405" y="600765"/>
                </a:cubicBezTo>
                <a:cubicBezTo>
                  <a:pt x="2542640" y="571612"/>
                  <a:pt x="2492435" y="540114"/>
                  <a:pt x="2414291" y="542092"/>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Date Placeholder 4">
            <a:extLst>
              <a:ext uri="{FF2B5EF4-FFF2-40B4-BE49-F238E27FC236}">
                <a16:creationId xmlns:a16="http://schemas.microsoft.com/office/drawing/2014/main" id="{9AC1E91C-BBA5-1D35-6B94-6CCABD4FF2F6}"/>
              </a:ext>
            </a:extLst>
          </p:cNvPr>
          <p:cNvSpPr>
            <a:spLocks noGrp="1"/>
          </p:cNvSpPr>
          <p:nvPr>
            <p:ph type="dt" sz="half" idx="12"/>
          </p:nvPr>
        </p:nvSpPr>
        <p:spPr/>
        <p:txBody>
          <a:bodyPr/>
          <a:lstStyle/>
          <a:p>
            <a:fld id="{9E87E432-7C21-4920-8EB1-0F49060EAD1F}" type="datetime1">
              <a:rPr lang="en-US" smtClean="0"/>
              <a:pPr/>
              <a:t>1/24/2026</a:t>
            </a:fld>
            <a:endParaRPr lang="en-US"/>
          </a:p>
        </p:txBody>
      </p:sp>
      <p:sp>
        <p:nvSpPr>
          <p:cNvPr id="13" name="Footer Placeholder 12">
            <a:extLst>
              <a:ext uri="{FF2B5EF4-FFF2-40B4-BE49-F238E27FC236}">
                <a16:creationId xmlns:a16="http://schemas.microsoft.com/office/drawing/2014/main" id="{A64E98E8-7BCF-28B4-C95D-ACC2BBF9DA4D}"/>
              </a:ext>
            </a:extLst>
          </p:cNvPr>
          <p:cNvSpPr>
            <a:spLocks noGrp="1"/>
          </p:cNvSpPr>
          <p:nvPr>
            <p:ph type="ftr" sz="quarter" idx="13"/>
          </p:nvPr>
        </p:nvSpPr>
        <p:spPr/>
        <p:txBody>
          <a:bodyPr/>
          <a:lstStyle/>
          <a:p>
            <a:endParaRPr lang="en-US" dirty="0"/>
          </a:p>
        </p:txBody>
      </p:sp>
      <p:sp>
        <p:nvSpPr>
          <p:cNvPr id="14" name="Slide Number Placeholder 13">
            <a:extLst>
              <a:ext uri="{FF2B5EF4-FFF2-40B4-BE49-F238E27FC236}">
                <a16:creationId xmlns:a16="http://schemas.microsoft.com/office/drawing/2014/main" id="{866FE1EF-7CB3-6F78-7429-3253C9A8AC3F}"/>
              </a:ext>
            </a:extLst>
          </p:cNvPr>
          <p:cNvSpPr>
            <a:spLocks noGrp="1"/>
          </p:cNvSpPr>
          <p:nvPr>
            <p:ph type="sldNum" sz="quarter" idx="14"/>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41474823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286499" y="696094"/>
            <a:ext cx="5271463" cy="1433382"/>
          </a:xfrm>
        </p:spPr>
        <p:txBody>
          <a:bodyPr anchor="b">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6286498" y="2877190"/>
            <a:ext cx="5234475" cy="3362264"/>
          </a:xfrm>
        </p:spPr>
        <p:txBody>
          <a:bodyPr/>
          <a:lstStyle>
            <a:lvl1pPr>
              <a:buFont typeface="Arial" panose="020B0604020202020204" pitchFamily="34" charset="0"/>
              <a:buNone/>
              <a:defRPr/>
            </a:lvl1pPr>
            <a:lvl2pPr>
              <a:buFont typeface="Arial" panose="020B0604020202020204" pitchFamily="34" charset="0"/>
              <a:buNone/>
              <a:defRPr/>
            </a:lvl2pPr>
            <a:lvl3pPr>
              <a:buFont typeface="Arial" panose="020B0604020202020204" pitchFamily="34" charset="0"/>
              <a:buNone/>
              <a:defRPr/>
            </a:lvl3pPr>
            <a:lvl4pPr>
              <a:buFont typeface="Arial" panose="020B0604020202020204" pitchFamily="34" charset="0"/>
              <a:buNone/>
              <a:defRPr/>
            </a:lvl4pPr>
            <a:lvl5pPr>
              <a:buFont typeface="Arial" panose="020B0604020202020204" pitchFamily="34" charse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reeform: Shape 8">
            <a:extLst>
              <a:ext uri="{FF2B5EF4-FFF2-40B4-BE49-F238E27FC236}">
                <a16:creationId xmlns:a16="http://schemas.microsoft.com/office/drawing/2014/main" id="{118EA7A8-57F9-5AA9-5FDB-87DCF4485115}"/>
              </a:ext>
            </a:extLst>
          </p:cNvPr>
          <p:cNvSpPr/>
          <p:nvPr userDrawn="1"/>
        </p:nvSpPr>
        <p:spPr>
          <a:xfrm rot="3107310">
            <a:off x="4703442" y="22264"/>
            <a:ext cx="1127787" cy="870042"/>
          </a:xfrm>
          <a:custGeom>
            <a:avLst/>
            <a:gdLst>
              <a:gd name="csX0" fmla="*/ 324378 w 1127787"/>
              <a:gd name="csY0" fmla="*/ 0 h 870042"/>
              <a:gd name="csX1" fmla="*/ 348046 w 1127787"/>
              <a:gd name="csY1" fmla="*/ 12985 h 870042"/>
              <a:gd name="csX2" fmla="*/ 454153 w 1127787"/>
              <a:gd name="csY2" fmla="*/ 69199 h 870042"/>
              <a:gd name="csX3" fmla="*/ 1052158 w 1127787"/>
              <a:gd name="csY3" fmla="*/ 409517 h 870042"/>
              <a:gd name="csX4" fmla="*/ 1127787 w 1127787"/>
              <a:gd name="csY4" fmla="*/ 462676 h 870042"/>
              <a:gd name="csX5" fmla="*/ 807089 w 1127787"/>
              <a:gd name="csY5" fmla="*/ 870042 h 870042"/>
              <a:gd name="csX6" fmla="*/ 733538 w 1127787"/>
              <a:gd name="csY6" fmla="*/ 819933 h 870042"/>
              <a:gd name="csX7" fmla="*/ 213403 w 1127787"/>
              <a:gd name="csY7" fmla="*/ 527212 h 870042"/>
              <a:gd name="csX8" fmla="*/ 4182 w 1127787"/>
              <a:gd name="csY8" fmla="*/ 415005 h 870042"/>
              <a:gd name="csX9" fmla="*/ 0 w 1127787"/>
              <a:gd name="csY9" fmla="*/ 412042 h 870042"/>
              <a:gd name="csX10" fmla="*/ 324378 w 1127787"/>
              <a:gd name="csY10" fmla="*/ 0 h 8700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127787" h="870042">
                <a:moveTo>
                  <a:pt x="324378" y="0"/>
                </a:moveTo>
                <a:lnTo>
                  <a:pt x="348046" y="12985"/>
                </a:lnTo>
                <a:cubicBezTo>
                  <a:pt x="380659" y="30467"/>
                  <a:pt x="416181" y="49208"/>
                  <a:pt x="454153" y="69199"/>
                </a:cubicBezTo>
                <a:cubicBezTo>
                  <a:pt x="633535" y="163514"/>
                  <a:pt x="847339" y="275945"/>
                  <a:pt x="1052158" y="409517"/>
                </a:cubicBezTo>
                <a:lnTo>
                  <a:pt x="1127787" y="462676"/>
                </a:lnTo>
                <a:lnTo>
                  <a:pt x="807089" y="870042"/>
                </a:lnTo>
                <a:lnTo>
                  <a:pt x="733538" y="819933"/>
                </a:lnTo>
                <a:cubicBezTo>
                  <a:pt x="557231" y="707749"/>
                  <a:pt x="370933" y="609758"/>
                  <a:pt x="213403" y="527212"/>
                </a:cubicBezTo>
                <a:cubicBezTo>
                  <a:pt x="133356" y="485061"/>
                  <a:pt x="64532" y="449028"/>
                  <a:pt x="4182" y="415005"/>
                </a:cubicBezTo>
                <a:lnTo>
                  <a:pt x="0" y="412042"/>
                </a:lnTo>
                <a:lnTo>
                  <a:pt x="324378"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F46FF490-8285-F4EF-3D91-947132BE1A6A}"/>
              </a:ext>
            </a:extLst>
          </p:cNvPr>
          <p:cNvSpPr/>
          <p:nvPr userDrawn="1"/>
        </p:nvSpPr>
        <p:spPr>
          <a:xfrm rot="2775491">
            <a:off x="-334043" y="2238301"/>
            <a:ext cx="1346450" cy="619531"/>
          </a:xfrm>
          <a:custGeom>
            <a:avLst/>
            <a:gdLst>
              <a:gd name="csX0" fmla="*/ 0 w 1346450"/>
              <a:gd name="csY0" fmla="*/ 134953 h 619531"/>
              <a:gd name="csX1" fmla="*/ 72546 w 1346450"/>
              <a:gd name="csY1" fmla="*/ 105684 h 619531"/>
              <a:gd name="csX2" fmla="*/ 1258773 w 1346450"/>
              <a:gd name="csY2" fmla="*/ 63655 h 619531"/>
              <a:gd name="csX3" fmla="*/ 1346450 w 1346450"/>
              <a:gd name="csY3" fmla="*/ 85909 h 619531"/>
              <a:gd name="csX4" fmla="*/ 1346450 w 1346450"/>
              <a:gd name="csY4" fmla="*/ 619531 h 619531"/>
              <a:gd name="csX5" fmla="*/ 1147233 w 1346450"/>
              <a:gd name="csY5" fmla="*/ 568836 h 619531"/>
              <a:gd name="csX6" fmla="*/ 447091 w 1346450"/>
              <a:gd name="csY6" fmla="*/ 540705 h 619531"/>
              <a:gd name="csX7" fmla="*/ 428255 w 1346450"/>
              <a:gd name="csY7" fmla="*/ 544803 h 619531"/>
              <a:gd name="csX8" fmla="*/ 0 w 1346450"/>
              <a:gd name="csY8" fmla="*/ 134953 h 61953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346450" h="619531">
                <a:moveTo>
                  <a:pt x="0" y="134953"/>
                </a:moveTo>
                <a:lnTo>
                  <a:pt x="72546" y="105684"/>
                </a:lnTo>
                <a:cubicBezTo>
                  <a:pt x="421102" y="-19491"/>
                  <a:pt x="820542" y="-33430"/>
                  <a:pt x="1258773" y="63655"/>
                </a:cubicBezTo>
                <a:lnTo>
                  <a:pt x="1346450" y="85909"/>
                </a:lnTo>
                <a:lnTo>
                  <a:pt x="1346450" y="619531"/>
                </a:lnTo>
                <a:lnTo>
                  <a:pt x="1147233" y="568836"/>
                </a:lnTo>
                <a:cubicBezTo>
                  <a:pt x="894885" y="513138"/>
                  <a:pt x="656762" y="503847"/>
                  <a:pt x="447091" y="540705"/>
                </a:cubicBezTo>
                <a:lnTo>
                  <a:pt x="428255" y="544803"/>
                </a:lnTo>
                <a:lnTo>
                  <a:pt x="0" y="134953"/>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8B2BF35-2F13-DBB8-8ACC-64B21E92A6E4}"/>
              </a:ext>
            </a:extLst>
          </p:cNvPr>
          <p:cNvSpPr/>
          <p:nvPr userDrawn="1"/>
        </p:nvSpPr>
        <p:spPr>
          <a:xfrm rot="2775491">
            <a:off x="151020" y="3650956"/>
            <a:ext cx="2621080" cy="1137623"/>
          </a:xfrm>
          <a:custGeom>
            <a:avLst/>
            <a:gdLst>
              <a:gd name="csX0" fmla="*/ 0 w 2621080"/>
              <a:gd name="csY0" fmla="*/ 0 h 1137623"/>
              <a:gd name="csX1" fmla="*/ 157099 w 2621080"/>
              <a:gd name="csY1" fmla="*/ 39874 h 1137623"/>
              <a:gd name="csX2" fmla="*/ 862059 w 2621080"/>
              <a:gd name="csY2" fmla="*/ 279463 h 1137623"/>
              <a:gd name="csX3" fmla="*/ 2316119 w 2621080"/>
              <a:gd name="csY3" fmla="*/ 619347 h 1137623"/>
              <a:gd name="csX4" fmla="*/ 2499803 w 2621080"/>
              <a:gd name="csY4" fmla="*/ 604007 h 1137623"/>
              <a:gd name="csX5" fmla="*/ 2621080 w 2621080"/>
              <a:gd name="csY5" fmla="*/ 1110402 h 1137623"/>
              <a:gd name="csX6" fmla="*/ 2602824 w 2621080"/>
              <a:gd name="csY6" fmla="*/ 1113743 h 1137623"/>
              <a:gd name="csX7" fmla="*/ 683252 w 2621080"/>
              <a:gd name="csY7" fmla="*/ 764814 h 1137623"/>
              <a:gd name="csX8" fmla="*/ 20993 w 2621080"/>
              <a:gd name="csY8" fmla="*/ 538964 h 1137623"/>
              <a:gd name="csX9" fmla="*/ 0 w 2621080"/>
              <a:gd name="csY9" fmla="*/ 533622 h 1137623"/>
              <a:gd name="csX10" fmla="*/ 0 w 2621080"/>
              <a:gd name="csY10" fmla="*/ 0 h 11376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621080" h="1137623">
                <a:moveTo>
                  <a:pt x="0" y="0"/>
                </a:moveTo>
                <a:lnTo>
                  <a:pt x="157099" y="39874"/>
                </a:lnTo>
                <a:cubicBezTo>
                  <a:pt x="399206" y="108646"/>
                  <a:pt x="633528" y="195138"/>
                  <a:pt x="862059" y="279463"/>
                </a:cubicBezTo>
                <a:cubicBezTo>
                  <a:pt x="1353533" y="460647"/>
                  <a:pt x="1820762" y="633231"/>
                  <a:pt x="2316119" y="619347"/>
                </a:cubicBezTo>
                <a:lnTo>
                  <a:pt x="2499803" y="604007"/>
                </a:lnTo>
                <a:lnTo>
                  <a:pt x="2621080" y="1110402"/>
                </a:lnTo>
                <a:lnTo>
                  <a:pt x="2602824" y="1113743"/>
                </a:lnTo>
                <a:cubicBezTo>
                  <a:pt x="1897146" y="1212840"/>
                  <a:pt x="1280014" y="985386"/>
                  <a:pt x="683252" y="764814"/>
                </a:cubicBezTo>
                <a:cubicBezTo>
                  <a:pt x="456856" y="681046"/>
                  <a:pt x="240031" y="601300"/>
                  <a:pt x="20993" y="538964"/>
                </a:cubicBezTo>
                <a:lnTo>
                  <a:pt x="0" y="533622"/>
                </a:lnTo>
                <a:lnTo>
                  <a:pt x="0"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E48C00B5-BA03-0735-3143-04E7F50A474B}"/>
              </a:ext>
            </a:extLst>
          </p:cNvPr>
          <p:cNvSpPr/>
          <p:nvPr userDrawn="1"/>
        </p:nvSpPr>
        <p:spPr>
          <a:xfrm rot="15771306">
            <a:off x="2411976" y="3767826"/>
            <a:ext cx="1675935" cy="2640043"/>
          </a:xfrm>
          <a:custGeom>
            <a:avLst/>
            <a:gdLst>
              <a:gd name="csX0" fmla="*/ 1675935 w 1675935"/>
              <a:gd name="csY0" fmla="*/ 2623112 h 2640043"/>
              <a:gd name="csX1" fmla="*/ 1639390 w 1675935"/>
              <a:gd name="csY1" fmla="*/ 2628297 h 2640043"/>
              <a:gd name="csX2" fmla="*/ 1362595 w 1675935"/>
              <a:gd name="csY2" fmla="*/ 2639008 h 2640043"/>
              <a:gd name="csX3" fmla="*/ 283695 w 1675935"/>
              <a:gd name="csY3" fmla="*/ 2129515 h 2640043"/>
              <a:gd name="csX4" fmla="*/ 21597 w 1675935"/>
              <a:gd name="csY4" fmla="*/ 1549635 h 2640043"/>
              <a:gd name="csX5" fmla="*/ 23049 w 1675935"/>
              <a:gd name="csY5" fmla="*/ 1551129 h 2640043"/>
              <a:gd name="csX6" fmla="*/ 24719 w 1675935"/>
              <a:gd name="csY6" fmla="*/ 1006605 h 2640043"/>
              <a:gd name="csX7" fmla="*/ 460398 w 1675935"/>
              <a:gd name="csY7" fmla="*/ 92428 h 2640043"/>
              <a:gd name="csX8" fmla="*/ 546692 w 1675935"/>
              <a:gd name="csY8" fmla="*/ 0 h 2640043"/>
              <a:gd name="csX9" fmla="*/ 945962 w 1675935"/>
              <a:gd name="csY9" fmla="*/ 334255 h 2640043"/>
              <a:gd name="csX10" fmla="*/ 923004 w 1675935"/>
              <a:gd name="csY10" fmla="*/ 354475 h 2640043"/>
              <a:gd name="csX11" fmla="*/ 534886 w 1675935"/>
              <a:gd name="csY11" fmla="*/ 1094473 h 2640043"/>
              <a:gd name="csX12" fmla="*/ 687262 w 1675935"/>
              <a:gd name="csY12" fmla="*/ 1805249 h 2640043"/>
              <a:gd name="csX13" fmla="*/ 1619600 w 1675935"/>
              <a:gd name="csY13" fmla="*/ 2110780 h 2640043"/>
              <a:gd name="csX14" fmla="*/ 1675935 w 1675935"/>
              <a:gd name="csY14" fmla="*/ 2099603 h 2640043"/>
              <a:gd name="csX15" fmla="*/ 1675935 w 1675935"/>
              <a:gd name="csY15" fmla="*/ 2623112 h 264004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675935" h="2640043">
                <a:moveTo>
                  <a:pt x="1675935" y="2623112"/>
                </a:moveTo>
                <a:lnTo>
                  <a:pt x="1639390" y="2628297"/>
                </a:lnTo>
                <a:cubicBezTo>
                  <a:pt x="1546018" y="2638387"/>
                  <a:pt x="1453375" y="2642044"/>
                  <a:pt x="1362595" y="2639008"/>
                </a:cubicBezTo>
                <a:cubicBezTo>
                  <a:pt x="913491" y="2623688"/>
                  <a:pt x="540688" y="2447839"/>
                  <a:pt x="283695" y="2129515"/>
                </a:cubicBezTo>
                <a:cubicBezTo>
                  <a:pt x="148865" y="1962704"/>
                  <a:pt x="61110" y="1765190"/>
                  <a:pt x="21597" y="1549635"/>
                </a:cubicBezTo>
                <a:lnTo>
                  <a:pt x="23049" y="1551129"/>
                </a:lnTo>
                <a:cubicBezTo>
                  <a:pt x="-8042" y="1379022"/>
                  <a:pt x="-7866" y="1195453"/>
                  <a:pt x="24719" y="1006605"/>
                </a:cubicBezTo>
                <a:cubicBezTo>
                  <a:pt x="82208" y="676035"/>
                  <a:pt x="238608" y="349972"/>
                  <a:pt x="460398" y="92428"/>
                </a:cubicBezTo>
                <a:lnTo>
                  <a:pt x="546692" y="0"/>
                </a:lnTo>
                <a:lnTo>
                  <a:pt x="945962" y="334255"/>
                </a:lnTo>
                <a:lnTo>
                  <a:pt x="923004" y="354475"/>
                </a:lnTo>
                <a:cubicBezTo>
                  <a:pt x="723882" y="550630"/>
                  <a:pt x="582493" y="820486"/>
                  <a:pt x="534886" y="1094473"/>
                </a:cubicBezTo>
                <a:cubicBezTo>
                  <a:pt x="486653" y="1371513"/>
                  <a:pt x="540968" y="1623577"/>
                  <a:pt x="687262" y="1805249"/>
                </a:cubicBezTo>
                <a:cubicBezTo>
                  <a:pt x="911875" y="2083258"/>
                  <a:pt x="1266030" y="2157477"/>
                  <a:pt x="1619600" y="2110780"/>
                </a:cubicBezTo>
                <a:lnTo>
                  <a:pt x="1675935" y="2099603"/>
                </a:lnTo>
                <a:lnTo>
                  <a:pt x="1675935" y="2623112"/>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0157A1B9-2F2D-AD71-4FBD-025623DF4A57}"/>
              </a:ext>
            </a:extLst>
          </p:cNvPr>
          <p:cNvSpPr/>
          <p:nvPr userDrawn="1"/>
        </p:nvSpPr>
        <p:spPr>
          <a:xfrm rot="15771306">
            <a:off x="1633441" y="1618753"/>
            <a:ext cx="3366028" cy="1840095"/>
          </a:xfrm>
          <a:custGeom>
            <a:avLst/>
            <a:gdLst>
              <a:gd name="csX0" fmla="*/ 3366028 w 3366028"/>
              <a:gd name="csY0" fmla="*/ 396976 h 1840095"/>
              <a:gd name="csX1" fmla="*/ 2920102 w 3366028"/>
              <a:gd name="csY1" fmla="*/ 665621 h 1840095"/>
              <a:gd name="csX2" fmla="*/ 2903281 w 3366028"/>
              <a:gd name="csY2" fmla="*/ 644241 h 1840095"/>
              <a:gd name="csX3" fmla="*/ 2679351 w 3366028"/>
              <a:gd name="csY3" fmla="*/ 534430 h 1840095"/>
              <a:gd name="csX4" fmla="*/ 2086652 w 3366028"/>
              <a:gd name="csY4" fmla="*/ 637408 h 1840095"/>
              <a:gd name="csX5" fmla="*/ 1460901 w 3366028"/>
              <a:gd name="csY5" fmla="*/ 1098229 h 1840095"/>
              <a:gd name="csX6" fmla="*/ 792955 w 3366028"/>
              <a:gd name="csY6" fmla="*/ 1587745 h 1840095"/>
              <a:gd name="csX7" fmla="*/ 103920 w 3366028"/>
              <a:gd name="csY7" fmla="*/ 1825352 h 1840095"/>
              <a:gd name="csX8" fmla="*/ 0 w 3366028"/>
              <a:gd name="csY8" fmla="*/ 1840095 h 1840095"/>
              <a:gd name="csX9" fmla="*/ 0 w 3366028"/>
              <a:gd name="csY9" fmla="*/ 1316586 h 1840095"/>
              <a:gd name="csX10" fmla="*/ 154695 w 3366028"/>
              <a:gd name="csY10" fmla="*/ 1285896 h 1840095"/>
              <a:gd name="csX11" fmla="*/ 551349 w 3366028"/>
              <a:gd name="csY11" fmla="*/ 1131015 h 1840095"/>
              <a:gd name="csX12" fmla="*/ 1126990 w 3366028"/>
              <a:gd name="csY12" fmla="*/ 703773 h 1840095"/>
              <a:gd name="csX13" fmla="*/ 1845034 w 3366028"/>
              <a:gd name="csY13" fmla="*/ 180677 h 1840095"/>
              <a:gd name="csX14" fmla="*/ 2790585 w 3366028"/>
              <a:gd name="csY14" fmla="*/ 29737 h 1840095"/>
              <a:gd name="csX15" fmla="*/ 3348510 w 3366028"/>
              <a:gd name="csY15" fmla="*/ 370001 h 1840095"/>
              <a:gd name="csX16" fmla="*/ 3366028 w 3366028"/>
              <a:gd name="csY16" fmla="*/ 396976 h 184009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3366028" h="1840095">
                <a:moveTo>
                  <a:pt x="3366028" y="396976"/>
                </a:moveTo>
                <a:lnTo>
                  <a:pt x="2920102" y="665621"/>
                </a:lnTo>
                <a:lnTo>
                  <a:pt x="2903281" y="644241"/>
                </a:lnTo>
                <a:cubicBezTo>
                  <a:pt x="2851725" y="594270"/>
                  <a:pt x="2772544" y="554866"/>
                  <a:pt x="2679351" y="534430"/>
                </a:cubicBezTo>
                <a:cubicBezTo>
                  <a:pt x="2487507" y="492502"/>
                  <a:pt x="2299223" y="525335"/>
                  <a:pt x="2086652" y="637408"/>
                </a:cubicBezTo>
                <a:cubicBezTo>
                  <a:pt x="1875101" y="748691"/>
                  <a:pt x="1665010" y="926332"/>
                  <a:pt x="1460901" y="1098229"/>
                </a:cubicBezTo>
                <a:cubicBezTo>
                  <a:pt x="1248189" y="1277553"/>
                  <a:pt x="1028341" y="1462801"/>
                  <a:pt x="792955" y="1587745"/>
                </a:cubicBezTo>
                <a:cubicBezTo>
                  <a:pt x="574045" y="1703657"/>
                  <a:pt x="338470" y="1784205"/>
                  <a:pt x="103920" y="1825352"/>
                </a:cubicBezTo>
                <a:lnTo>
                  <a:pt x="0" y="1840095"/>
                </a:lnTo>
                <a:lnTo>
                  <a:pt x="0" y="1316586"/>
                </a:lnTo>
                <a:lnTo>
                  <a:pt x="154695" y="1285896"/>
                </a:lnTo>
                <a:cubicBezTo>
                  <a:pt x="293947" y="1249196"/>
                  <a:pt x="428941" y="1195801"/>
                  <a:pt x="551349" y="1131015"/>
                </a:cubicBezTo>
                <a:cubicBezTo>
                  <a:pt x="737700" y="1032459"/>
                  <a:pt x="926998" y="872595"/>
                  <a:pt x="1126990" y="703773"/>
                </a:cubicBezTo>
                <a:cubicBezTo>
                  <a:pt x="1351876" y="514104"/>
                  <a:pt x="1583867" y="318456"/>
                  <a:pt x="1845034" y="180677"/>
                </a:cubicBezTo>
                <a:cubicBezTo>
                  <a:pt x="2167666" y="10746"/>
                  <a:pt x="2476958" y="-38704"/>
                  <a:pt x="2790585" y="29737"/>
                </a:cubicBezTo>
                <a:cubicBezTo>
                  <a:pt x="3026633" y="81214"/>
                  <a:pt x="3225303" y="203432"/>
                  <a:pt x="3348510" y="370001"/>
                </a:cubicBezTo>
                <a:lnTo>
                  <a:pt x="3366028" y="396976"/>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0A0612CB-6B2D-0BAA-A368-20FAE0E15BAC}"/>
              </a:ext>
            </a:extLst>
          </p:cNvPr>
          <p:cNvSpPr/>
          <p:nvPr userDrawn="1"/>
        </p:nvSpPr>
        <p:spPr>
          <a:xfrm rot="3107310">
            <a:off x="3033339" y="12879"/>
            <a:ext cx="2546240" cy="2372325"/>
          </a:xfrm>
          <a:custGeom>
            <a:avLst/>
            <a:gdLst>
              <a:gd name="csX0" fmla="*/ 195272 w 2546240"/>
              <a:gd name="csY0" fmla="*/ 1830456 h 2372325"/>
              <a:gd name="csX1" fmla="*/ 595109 w 2546240"/>
              <a:gd name="csY1" fmla="*/ 1546816 h 2372325"/>
              <a:gd name="csX2" fmla="*/ 1250425 w 2546240"/>
              <a:gd name="csY2" fmla="*/ 1441600 h 2372325"/>
              <a:gd name="csX3" fmla="*/ 1953707 w 2546240"/>
              <a:gd name="csY3" fmla="*/ 1216764 h 2372325"/>
              <a:gd name="csX4" fmla="*/ 2019249 w 2546240"/>
              <a:gd name="csY4" fmla="*/ 932753 h 2372325"/>
              <a:gd name="csX5" fmla="*/ 1625849 w 2546240"/>
              <a:gd name="csY5" fmla="*/ 474124 h 2372325"/>
              <a:gd name="csX6" fmla="*/ 1527859 w 2546240"/>
              <a:gd name="csY6" fmla="*/ 407366 h 2372325"/>
              <a:gd name="csX7" fmla="*/ 1848557 w 2546240"/>
              <a:gd name="csY7" fmla="*/ 0 h 2372325"/>
              <a:gd name="csX8" fmla="*/ 1973145 w 2546240"/>
              <a:gd name="csY8" fmla="*/ 87573 h 2372325"/>
              <a:gd name="csX9" fmla="*/ 2521193 w 2546240"/>
              <a:gd name="csY9" fmla="*/ 804899 h 2372325"/>
              <a:gd name="csX10" fmla="*/ 2385203 w 2546240"/>
              <a:gd name="csY10" fmla="*/ 1504008 h 2372325"/>
              <a:gd name="csX11" fmla="*/ 1276459 w 2546240"/>
              <a:gd name="csY11" fmla="*/ 1959266 h 2372325"/>
              <a:gd name="csX12" fmla="*/ 785695 w 2546240"/>
              <a:gd name="csY12" fmla="*/ 2028595 h 2372325"/>
              <a:gd name="csX13" fmla="*/ 517466 w 2546240"/>
              <a:gd name="csY13" fmla="*/ 2332169 h 2372325"/>
              <a:gd name="csX14" fmla="*/ 522487 w 2546240"/>
              <a:gd name="csY14" fmla="*/ 2372325 h 2372325"/>
              <a:gd name="csX15" fmla="*/ 1891 w 2546240"/>
              <a:gd name="csY15" fmla="*/ 2372325 h 2372325"/>
              <a:gd name="csX16" fmla="*/ 0 w 2546240"/>
              <a:gd name="csY16" fmla="*/ 2316258 h 2372325"/>
              <a:gd name="csX17" fmla="*/ 195272 w 2546240"/>
              <a:gd name="csY17" fmla="*/ 1830456 h 237232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2546240" h="2372325">
                <a:moveTo>
                  <a:pt x="195272" y="1830456"/>
                </a:moveTo>
                <a:cubicBezTo>
                  <a:pt x="298890" y="1708641"/>
                  <a:pt x="440614" y="1608083"/>
                  <a:pt x="595109" y="1546816"/>
                </a:cubicBezTo>
                <a:cubicBezTo>
                  <a:pt x="803110" y="1464707"/>
                  <a:pt x="1030609" y="1452767"/>
                  <a:pt x="1250425" y="1441600"/>
                </a:cubicBezTo>
                <a:cubicBezTo>
                  <a:pt x="1605881" y="1423585"/>
                  <a:pt x="1829921" y="1402929"/>
                  <a:pt x="1953707" y="1216764"/>
                </a:cubicBezTo>
                <a:cubicBezTo>
                  <a:pt x="2043103" y="1082145"/>
                  <a:pt x="2033820" y="989978"/>
                  <a:pt x="2019249" y="932753"/>
                </a:cubicBezTo>
                <a:cubicBezTo>
                  <a:pt x="1995160" y="837409"/>
                  <a:pt x="1906926" y="680776"/>
                  <a:pt x="1625849" y="474124"/>
                </a:cubicBezTo>
                <a:lnTo>
                  <a:pt x="1527859" y="407366"/>
                </a:lnTo>
                <a:lnTo>
                  <a:pt x="1848557" y="0"/>
                </a:lnTo>
                <a:lnTo>
                  <a:pt x="1973145" y="87573"/>
                </a:lnTo>
                <a:cubicBezTo>
                  <a:pt x="2231820" y="284910"/>
                  <a:pt x="2448799" y="521628"/>
                  <a:pt x="2521193" y="804899"/>
                </a:cubicBezTo>
                <a:cubicBezTo>
                  <a:pt x="2580711" y="1038637"/>
                  <a:pt x="2533679" y="1280463"/>
                  <a:pt x="2385203" y="1504008"/>
                </a:cubicBezTo>
                <a:cubicBezTo>
                  <a:pt x="2110421" y="1917096"/>
                  <a:pt x="1648361" y="1940113"/>
                  <a:pt x="1276459" y="1959266"/>
                </a:cubicBezTo>
                <a:cubicBezTo>
                  <a:pt x="1090615" y="1968565"/>
                  <a:pt x="914059" y="1977728"/>
                  <a:pt x="785695" y="2028595"/>
                </a:cubicBezTo>
                <a:cubicBezTo>
                  <a:pt x="655097" y="2080461"/>
                  <a:pt x="521092" y="2201207"/>
                  <a:pt x="517466" y="2332169"/>
                </a:cubicBezTo>
                <a:lnTo>
                  <a:pt x="522487" y="2372325"/>
                </a:lnTo>
                <a:lnTo>
                  <a:pt x="1891" y="2372325"/>
                </a:lnTo>
                <a:lnTo>
                  <a:pt x="0" y="2316258"/>
                </a:lnTo>
                <a:cubicBezTo>
                  <a:pt x="5028" y="2142752"/>
                  <a:pt x="72675" y="1974636"/>
                  <a:pt x="195272" y="1830456"/>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Date Placeholder 3">
            <a:extLst>
              <a:ext uri="{FF2B5EF4-FFF2-40B4-BE49-F238E27FC236}">
                <a16:creationId xmlns:a16="http://schemas.microsoft.com/office/drawing/2014/main" id="{03C8D0B0-8515-6872-33DC-8E31E45DA554}"/>
              </a:ext>
            </a:extLst>
          </p:cNvPr>
          <p:cNvSpPr>
            <a:spLocks noGrp="1"/>
          </p:cNvSpPr>
          <p:nvPr>
            <p:ph type="dt" sz="half" idx="14"/>
          </p:nvPr>
        </p:nvSpPr>
        <p:spPr/>
        <p:txBody>
          <a:bodyPr/>
          <a:lstStyle/>
          <a:p>
            <a:fld id="{9E87E432-7C21-4920-8EB1-0F49060EAD1F}" type="datetime1">
              <a:rPr lang="en-US" smtClean="0"/>
              <a:pPr/>
              <a:t>1/24/2026</a:t>
            </a:fld>
            <a:endParaRPr lang="en-US"/>
          </a:p>
        </p:txBody>
      </p:sp>
      <p:sp>
        <p:nvSpPr>
          <p:cNvPr id="5" name="Footer Placeholder 4">
            <a:extLst>
              <a:ext uri="{FF2B5EF4-FFF2-40B4-BE49-F238E27FC236}">
                <a16:creationId xmlns:a16="http://schemas.microsoft.com/office/drawing/2014/main" id="{41F6C4D3-2838-97CA-8805-7A9332205E69}"/>
              </a:ext>
            </a:extLst>
          </p:cNvPr>
          <p:cNvSpPr>
            <a:spLocks noGrp="1"/>
          </p:cNvSpPr>
          <p:nvPr>
            <p:ph type="ftr" sz="quarter" idx="15"/>
          </p:nvPr>
        </p:nvSpPr>
        <p:spPr/>
        <p:txBody>
          <a:bodyPr/>
          <a:lstStyle/>
          <a:p>
            <a:endParaRPr lang="en-US" dirty="0"/>
          </a:p>
        </p:txBody>
      </p:sp>
      <p:sp>
        <p:nvSpPr>
          <p:cNvPr id="6" name="Slide Number Placeholder 5">
            <a:extLst>
              <a:ext uri="{FF2B5EF4-FFF2-40B4-BE49-F238E27FC236}">
                <a16:creationId xmlns:a16="http://schemas.microsoft.com/office/drawing/2014/main" id="{97F6DBCA-86BA-D2BC-28CC-18220530D0D9}"/>
              </a:ext>
            </a:extLst>
          </p:cNvPr>
          <p:cNvSpPr>
            <a:spLocks noGrp="1"/>
          </p:cNvSpPr>
          <p:nvPr>
            <p:ph type="sldNum" sz="quarter" idx="16"/>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18286380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28642" y="1388700"/>
            <a:ext cx="4333883" cy="2226351"/>
          </a:xfrm>
        </p:spPr>
        <p:txBody>
          <a:bodyPr anchor="t">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348909" y="1389134"/>
            <a:ext cx="6209053" cy="4440166"/>
          </a:xfr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F7070BBD-7AFA-BDC3-D323-443B04A2BC5C}"/>
              </a:ext>
            </a:extLst>
          </p:cNvPr>
          <p:cNvSpPr>
            <a:spLocks noGrp="1"/>
          </p:cNvSpPr>
          <p:nvPr>
            <p:ph type="dt" sz="half" idx="10"/>
          </p:nvPr>
        </p:nvSpPr>
        <p:spPr>
          <a:xfrm>
            <a:off x="634030" y="6426678"/>
            <a:ext cx="2823549" cy="431321"/>
          </a:xfrm>
        </p:spPr>
        <p:txBody>
          <a:bodyPr/>
          <a:lstStyle/>
          <a:p>
            <a:fld id="{366E7013-82F5-41EF-BDD6-80FE9756ECA3}" type="datetime1">
              <a:rPr lang="en-US" smtClean="0"/>
              <a:t>1/24/2026</a:t>
            </a:fld>
            <a:endParaRPr lang="en-US"/>
          </a:p>
        </p:txBody>
      </p:sp>
      <p:sp>
        <p:nvSpPr>
          <p:cNvPr id="4" name="Footer Placeholder 4">
            <a:extLst>
              <a:ext uri="{FF2B5EF4-FFF2-40B4-BE49-F238E27FC236}">
                <a16:creationId xmlns:a16="http://schemas.microsoft.com/office/drawing/2014/main" id="{86D0E40D-376B-0D97-8CE2-C294FE4ACD96}"/>
              </a:ext>
            </a:extLst>
          </p:cNvPr>
          <p:cNvSpPr>
            <a:spLocks noGrp="1"/>
          </p:cNvSpPr>
          <p:nvPr>
            <p:ph type="ftr" sz="quarter" idx="11"/>
          </p:nvPr>
        </p:nvSpPr>
        <p:spPr>
          <a:xfrm>
            <a:off x="5348908" y="6426678"/>
            <a:ext cx="4769877" cy="431321"/>
          </a:xfrm>
        </p:spPr>
        <p:txBody>
          <a:bodyPr/>
          <a:lstStyle>
            <a:lvl1pPr algn="l">
              <a:defRPr/>
            </a:lvl1pPr>
          </a:lstStyle>
          <a:p>
            <a:pPr algn="l"/>
            <a:endParaRPr lang="en-US"/>
          </a:p>
        </p:txBody>
      </p:sp>
      <p:sp>
        <p:nvSpPr>
          <p:cNvPr id="5" name="Slide Number Placeholder 5">
            <a:extLst>
              <a:ext uri="{FF2B5EF4-FFF2-40B4-BE49-F238E27FC236}">
                <a16:creationId xmlns:a16="http://schemas.microsoft.com/office/drawing/2014/main" id="{88B49A83-F3DC-FF5A-F536-FA4251839E18}"/>
              </a:ext>
            </a:extLst>
          </p:cNvPr>
          <p:cNvSpPr>
            <a:spLocks noGrp="1"/>
          </p:cNvSpPr>
          <p:nvPr>
            <p:ph type="sldNum" sz="quarter" idx="12"/>
          </p:nvPr>
        </p:nvSpPr>
        <p:spPr>
          <a:xfrm>
            <a:off x="10455214" y="6426678"/>
            <a:ext cx="1102749" cy="431322"/>
          </a:xfrm>
        </p:spPr>
        <p:txBody>
          <a:bodyPr/>
          <a:lstStyle/>
          <a:p>
            <a:fld id="{48F63A3B-78C7-47BE-AE5E-E10140E04643}" type="slidenum">
              <a:rPr lang="en-US" dirty="0"/>
              <a:t>‹#›</a:t>
            </a:fld>
            <a:endParaRPr lang="en-US"/>
          </a:p>
        </p:txBody>
      </p:sp>
      <p:sp>
        <p:nvSpPr>
          <p:cNvPr id="9" name="Freeform: Shape 8">
            <a:extLst>
              <a:ext uri="{FF2B5EF4-FFF2-40B4-BE49-F238E27FC236}">
                <a16:creationId xmlns:a16="http://schemas.microsoft.com/office/drawing/2014/main" id="{43DB5896-881C-F6F8-9E47-89CB27BAD38D}"/>
              </a:ext>
            </a:extLst>
          </p:cNvPr>
          <p:cNvSpPr/>
          <p:nvPr userDrawn="1"/>
        </p:nvSpPr>
        <p:spPr>
          <a:xfrm rot="1767572">
            <a:off x="-38279" y="3781556"/>
            <a:ext cx="1360981" cy="1493364"/>
          </a:xfrm>
          <a:custGeom>
            <a:avLst/>
            <a:gdLst>
              <a:gd name="csX0" fmla="*/ 601256 w 1360981"/>
              <a:gd name="csY0" fmla="*/ 191294 h 1493364"/>
              <a:gd name="csX1" fmla="*/ 1209366 w 1360981"/>
              <a:gd name="csY1" fmla="*/ 1272 h 1493364"/>
              <a:gd name="csX2" fmla="*/ 1360981 w 1360981"/>
              <a:gd name="csY2" fmla="*/ 0 h 1493364"/>
              <a:gd name="csX3" fmla="*/ 1360981 w 1360981"/>
              <a:gd name="csY3" fmla="*/ 541921 h 1493364"/>
              <a:gd name="csX4" fmla="*/ 1335517 w 1360981"/>
              <a:gd name="csY4" fmla="*/ 538585 h 1493364"/>
              <a:gd name="csX5" fmla="*/ 1249220 w 1360981"/>
              <a:gd name="csY5" fmla="*/ 539784 h 1493364"/>
              <a:gd name="csX6" fmla="*/ 569324 w 1360981"/>
              <a:gd name="csY6" fmla="*/ 947143 h 1493364"/>
              <a:gd name="csX7" fmla="*/ 387380 w 1360981"/>
              <a:gd name="csY7" fmla="*/ 1344414 h 1493364"/>
              <a:gd name="csX8" fmla="*/ 358489 w 1360981"/>
              <a:gd name="csY8" fmla="*/ 1493364 h 1493364"/>
              <a:gd name="csX9" fmla="*/ 0 w 1360981"/>
              <a:gd name="csY9" fmla="*/ 858691 h 1493364"/>
              <a:gd name="csX10" fmla="*/ 45884 w 1360981"/>
              <a:gd name="csY10" fmla="*/ 768847 h 1493364"/>
              <a:gd name="csX11" fmla="*/ 125571 w 1360981"/>
              <a:gd name="csY11" fmla="*/ 641063 h 1493364"/>
              <a:gd name="csX12" fmla="*/ 601256 w 1360981"/>
              <a:gd name="csY12" fmla="*/ 191294 h 149336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360981" h="1493364">
                <a:moveTo>
                  <a:pt x="601256" y="191294"/>
                </a:moveTo>
                <a:cubicBezTo>
                  <a:pt x="784848" y="82866"/>
                  <a:pt x="990509" y="17729"/>
                  <a:pt x="1209366" y="1272"/>
                </a:cubicBezTo>
                <a:lnTo>
                  <a:pt x="1360981" y="0"/>
                </a:lnTo>
                <a:lnTo>
                  <a:pt x="1360981" y="541921"/>
                </a:lnTo>
                <a:lnTo>
                  <a:pt x="1335517" y="538585"/>
                </a:lnTo>
                <a:cubicBezTo>
                  <a:pt x="1308306" y="537069"/>
                  <a:pt x="1279678" y="537452"/>
                  <a:pt x="1249220" y="539784"/>
                </a:cubicBezTo>
                <a:cubicBezTo>
                  <a:pt x="900470" y="565832"/>
                  <a:pt x="687011" y="775756"/>
                  <a:pt x="569324" y="947143"/>
                </a:cubicBezTo>
                <a:cubicBezTo>
                  <a:pt x="488632" y="1064371"/>
                  <a:pt x="427129" y="1200110"/>
                  <a:pt x="387380" y="1344414"/>
                </a:cubicBezTo>
                <a:lnTo>
                  <a:pt x="358489" y="1493364"/>
                </a:lnTo>
                <a:lnTo>
                  <a:pt x="0" y="858691"/>
                </a:lnTo>
                <a:lnTo>
                  <a:pt x="45884" y="768847"/>
                </a:lnTo>
                <a:cubicBezTo>
                  <a:pt x="70742" y="724849"/>
                  <a:pt x="97323" y="682183"/>
                  <a:pt x="125571" y="641063"/>
                </a:cubicBezTo>
                <a:cubicBezTo>
                  <a:pt x="256145" y="451442"/>
                  <a:pt x="417665" y="299722"/>
                  <a:pt x="601256" y="191294"/>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0AAF360A-BFC3-8506-7471-7D2EC95466C4}"/>
              </a:ext>
            </a:extLst>
          </p:cNvPr>
          <p:cNvSpPr/>
          <p:nvPr userDrawn="1"/>
        </p:nvSpPr>
        <p:spPr>
          <a:xfrm rot="21020589">
            <a:off x="3295812" y="5430766"/>
            <a:ext cx="1588301" cy="1563215"/>
          </a:xfrm>
          <a:custGeom>
            <a:avLst/>
            <a:gdLst>
              <a:gd name="csX0" fmla="*/ 653570 w 1588301"/>
              <a:gd name="csY0" fmla="*/ 20297 h 1563215"/>
              <a:gd name="csX1" fmla="*/ 1483224 w 1588301"/>
              <a:gd name="csY1" fmla="*/ 541822 h 1563215"/>
              <a:gd name="csX2" fmla="*/ 1509752 w 1588301"/>
              <a:gd name="csY2" fmla="*/ 1343288 h 1563215"/>
              <a:gd name="csX3" fmla="*/ 1435360 w 1588301"/>
              <a:gd name="csY3" fmla="*/ 1500494 h 1563215"/>
              <a:gd name="csX4" fmla="*/ 1397685 w 1588301"/>
              <a:gd name="csY4" fmla="*/ 1563215 h 1563215"/>
              <a:gd name="csX5" fmla="*/ 818258 w 1588301"/>
              <a:gd name="csY5" fmla="*/ 1464621 h 1563215"/>
              <a:gd name="csX6" fmla="*/ 885492 w 1588301"/>
              <a:gd name="csY6" fmla="*/ 1368655 h 1563215"/>
              <a:gd name="csX7" fmla="*/ 1009645 w 1588301"/>
              <a:gd name="csY7" fmla="*/ 1142348 h 1563215"/>
              <a:gd name="csX8" fmla="*/ 1005705 w 1588301"/>
              <a:gd name="csY8" fmla="*/ 791940 h 1563215"/>
              <a:gd name="csX9" fmla="*/ 576680 w 1588301"/>
              <a:gd name="csY9" fmla="*/ 553513 h 1563215"/>
              <a:gd name="csX10" fmla="*/ 133567 w 1588301"/>
              <a:gd name="csY10" fmla="*/ 540140 h 1563215"/>
              <a:gd name="csX11" fmla="*/ 0 w 1588301"/>
              <a:gd name="csY11" fmla="*/ 541207 h 1563215"/>
              <a:gd name="csX12" fmla="*/ 0 w 1588301"/>
              <a:gd name="csY12" fmla="*/ 2050 h 1563215"/>
              <a:gd name="csX13" fmla="*/ 126580 w 1588301"/>
              <a:gd name="csY13" fmla="*/ 1362 h 1563215"/>
              <a:gd name="csX14" fmla="*/ 653570 w 1588301"/>
              <a:gd name="csY14" fmla="*/ 20297 h 156321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588301" h="1563215">
                <a:moveTo>
                  <a:pt x="653570" y="20297"/>
                </a:moveTo>
                <a:cubicBezTo>
                  <a:pt x="1035737" y="75455"/>
                  <a:pt x="1338216" y="264868"/>
                  <a:pt x="1483224" y="541822"/>
                </a:cubicBezTo>
                <a:cubicBezTo>
                  <a:pt x="1613849" y="791329"/>
                  <a:pt x="1622680" y="1060758"/>
                  <a:pt x="1509752" y="1343288"/>
                </a:cubicBezTo>
                <a:cubicBezTo>
                  <a:pt x="1488155" y="1397248"/>
                  <a:pt x="1462973" y="1449630"/>
                  <a:pt x="1435360" y="1500494"/>
                </a:cubicBezTo>
                <a:lnTo>
                  <a:pt x="1397685" y="1563215"/>
                </a:lnTo>
                <a:lnTo>
                  <a:pt x="818258" y="1464621"/>
                </a:lnTo>
                <a:lnTo>
                  <a:pt x="885492" y="1368655"/>
                </a:lnTo>
                <a:cubicBezTo>
                  <a:pt x="935866" y="1292837"/>
                  <a:pt x="979734" y="1216936"/>
                  <a:pt x="1009645" y="1142348"/>
                </a:cubicBezTo>
                <a:cubicBezTo>
                  <a:pt x="1064382" y="1006206"/>
                  <a:pt x="1063432" y="900993"/>
                  <a:pt x="1005705" y="791940"/>
                </a:cubicBezTo>
                <a:cubicBezTo>
                  <a:pt x="942937" y="672444"/>
                  <a:pt x="782231" y="583146"/>
                  <a:pt x="576680" y="553513"/>
                </a:cubicBezTo>
                <a:cubicBezTo>
                  <a:pt x="453772" y="535696"/>
                  <a:pt x="298398" y="537662"/>
                  <a:pt x="133567" y="540140"/>
                </a:cubicBezTo>
                <a:lnTo>
                  <a:pt x="0" y="541207"/>
                </a:lnTo>
                <a:lnTo>
                  <a:pt x="0" y="2050"/>
                </a:lnTo>
                <a:lnTo>
                  <a:pt x="126580" y="1362"/>
                </a:lnTo>
                <a:cubicBezTo>
                  <a:pt x="304608" y="-712"/>
                  <a:pt x="488750" y="-3700"/>
                  <a:pt x="653570" y="20297"/>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23131ADE-4F0D-BE56-8743-43FC009BE68B}"/>
              </a:ext>
            </a:extLst>
          </p:cNvPr>
          <p:cNvSpPr/>
          <p:nvPr userDrawn="1"/>
        </p:nvSpPr>
        <p:spPr>
          <a:xfrm rot="21020589">
            <a:off x="1433308" y="4115245"/>
            <a:ext cx="1665084" cy="2148669"/>
          </a:xfrm>
          <a:custGeom>
            <a:avLst/>
            <a:gdLst>
              <a:gd name="csX0" fmla="*/ 341896 w 1665084"/>
              <a:gd name="csY0" fmla="*/ 0 h 2148669"/>
              <a:gd name="csX1" fmla="*/ 349805 w 1665084"/>
              <a:gd name="csY1" fmla="*/ 6322 h 2148669"/>
              <a:gd name="csX2" fmla="*/ 612422 w 1665084"/>
              <a:gd name="csY2" fmla="*/ 388163 h 2148669"/>
              <a:gd name="csX3" fmla="*/ 722991 w 1665084"/>
              <a:gd name="csY3" fmla="*/ 872653 h 2148669"/>
              <a:gd name="csX4" fmla="*/ 828306 w 1665084"/>
              <a:gd name="csY4" fmla="*/ 1315031 h 2148669"/>
              <a:gd name="csX5" fmla="*/ 1608513 w 1665084"/>
              <a:gd name="csY5" fmla="*/ 1609375 h 2148669"/>
              <a:gd name="csX6" fmla="*/ 1665084 w 1665084"/>
              <a:gd name="csY6" fmla="*/ 1609068 h 2148669"/>
              <a:gd name="csX7" fmla="*/ 1665084 w 1665084"/>
              <a:gd name="csY7" fmla="*/ 2148225 h 2148669"/>
              <a:gd name="csX8" fmla="*/ 1609449 w 1665084"/>
              <a:gd name="csY8" fmla="*/ 2148669 h 2148669"/>
              <a:gd name="csX9" fmla="*/ 1023644 w 1665084"/>
              <a:gd name="csY9" fmla="*/ 2089736 h 2148669"/>
              <a:gd name="csX10" fmla="*/ 338579 w 1665084"/>
              <a:gd name="csY10" fmla="*/ 1540519 h 2148669"/>
              <a:gd name="csX11" fmla="*/ 188894 w 1665084"/>
              <a:gd name="csY11" fmla="*/ 948505 h 2148669"/>
              <a:gd name="csX12" fmla="*/ 36276 w 1665084"/>
              <a:gd name="csY12" fmla="*/ 458792 h 2148669"/>
              <a:gd name="csX13" fmla="*/ 0 w 1665084"/>
              <a:gd name="csY13" fmla="*/ 420458 h 2148669"/>
              <a:gd name="csX14" fmla="*/ 341896 w 1665084"/>
              <a:gd name="csY14" fmla="*/ 0 h 21486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665084" h="2148669">
                <a:moveTo>
                  <a:pt x="341896" y="0"/>
                </a:moveTo>
                <a:lnTo>
                  <a:pt x="349805" y="6322"/>
                </a:lnTo>
                <a:cubicBezTo>
                  <a:pt x="466139" y="113485"/>
                  <a:pt x="552751" y="239565"/>
                  <a:pt x="612422" y="388163"/>
                </a:cubicBezTo>
                <a:cubicBezTo>
                  <a:pt x="677716" y="551150"/>
                  <a:pt x="701052" y="714768"/>
                  <a:pt x="722991" y="872653"/>
                </a:cubicBezTo>
                <a:cubicBezTo>
                  <a:pt x="745297" y="1031012"/>
                  <a:pt x="766269" y="1179801"/>
                  <a:pt x="828306" y="1315031"/>
                </a:cubicBezTo>
                <a:cubicBezTo>
                  <a:pt x="942486" y="1563239"/>
                  <a:pt x="1202133" y="1606919"/>
                  <a:pt x="1608513" y="1609375"/>
                </a:cubicBezTo>
                <a:lnTo>
                  <a:pt x="1665084" y="1609068"/>
                </a:lnTo>
                <a:lnTo>
                  <a:pt x="1665084" y="2148225"/>
                </a:lnTo>
                <a:lnTo>
                  <a:pt x="1609449" y="2148669"/>
                </a:lnTo>
                <a:cubicBezTo>
                  <a:pt x="1415929" y="2148116"/>
                  <a:pt x="1212257" y="2138151"/>
                  <a:pt x="1023644" y="2089736"/>
                </a:cubicBezTo>
                <a:cubicBezTo>
                  <a:pt x="698530" y="2006401"/>
                  <a:pt x="468079" y="1821922"/>
                  <a:pt x="338579" y="1540519"/>
                </a:cubicBezTo>
                <a:cubicBezTo>
                  <a:pt x="243435" y="1333991"/>
                  <a:pt x="214374" y="1128631"/>
                  <a:pt x="188894" y="948505"/>
                </a:cubicBezTo>
                <a:cubicBezTo>
                  <a:pt x="157239" y="724334"/>
                  <a:pt x="131758" y="577133"/>
                  <a:pt x="36276" y="458792"/>
                </a:cubicBezTo>
                <a:lnTo>
                  <a:pt x="0" y="420458"/>
                </a:lnTo>
                <a:lnTo>
                  <a:pt x="341896"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29392438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2418995"/>
            <a:ext cx="3496147" cy="3571777"/>
          </a:xfrm>
        </p:spPr>
        <p:txBody>
          <a:bodyPr anchor="b">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800600" y="1050111"/>
            <a:ext cx="6775703" cy="4940661"/>
          </a:xfrm>
        </p:spPr>
        <p:txBody>
          <a:bodyPr vert="horz" lIns="91440" tIns="45720" rIns="91440" bIns="45720" rtlCol="0" anchor="b">
            <a:normAutofit/>
          </a:bodyPr>
          <a:lstStyle>
            <a:lvl1pPr>
              <a:buFont typeface="Arial" panose="020B0604020202020204" pitchFamily="34" charset="0"/>
              <a:buNone/>
              <a:defRPr lang="en-US" dirty="0"/>
            </a:lvl1pPr>
            <a:lvl2pPr>
              <a:buFont typeface="Arial" panose="020B0604020202020204" pitchFamily="34" charset="0"/>
              <a:buNone/>
              <a:defRPr lang="en-US" dirty="0"/>
            </a:lvl2pPr>
            <a:lvl3pPr>
              <a:buFont typeface="Arial" panose="020B0604020202020204" pitchFamily="34" charset="0"/>
              <a:buNone/>
              <a:defRPr lang="en-US" dirty="0"/>
            </a:lvl3pPr>
            <a:lvl4pPr>
              <a:buFont typeface="Arial" panose="020B0604020202020204" pitchFamily="34" charset="0"/>
              <a:buNone/>
              <a:defRPr lang="en-US" dirty="0"/>
            </a:lvl4pPr>
            <a:lvl5pPr>
              <a:buFont typeface="Arial" panose="020B0604020202020204" pitchFamily="34" charset="0"/>
              <a:buNone/>
              <a:defRPr lang="en-US" dirty="0"/>
            </a:lvl5pPr>
          </a:lstStyle>
          <a:p>
            <a:pPr marL="114300" lvl="0" indent="-342900">
              <a:lnSpc>
                <a:spcPct val="120000"/>
              </a:lnSpc>
            </a:pPr>
            <a:r>
              <a:rPr lang="en-US"/>
              <a:t>Click to edit Master text styles</a:t>
            </a:r>
          </a:p>
          <a:p>
            <a:pPr marL="571500" lvl="1" indent="-342900">
              <a:lnSpc>
                <a:spcPct val="120000"/>
              </a:lnSpc>
            </a:pPr>
            <a:r>
              <a:rPr lang="en-US"/>
              <a:t>Second level</a:t>
            </a:r>
          </a:p>
          <a:p>
            <a:pPr marL="800100" lvl="2" indent="-342900">
              <a:lnSpc>
                <a:spcPct val="120000"/>
              </a:lnSpc>
            </a:pPr>
            <a:r>
              <a:rPr lang="en-US"/>
              <a:t>Third level</a:t>
            </a:r>
          </a:p>
          <a:p>
            <a:pPr marL="1028700" lvl="3" indent="-342900">
              <a:lnSpc>
                <a:spcPct val="120000"/>
              </a:lnSpc>
            </a:pPr>
            <a:r>
              <a:rPr lang="en-US"/>
              <a:t>Fourth level</a:t>
            </a:r>
          </a:p>
          <a:p>
            <a:pPr marL="1257300" lvl="4" indent="-342900">
              <a:lnSpc>
                <a:spcPct val="120000"/>
              </a:lnSpc>
            </a:pPr>
            <a:r>
              <a:rPr lang="en-US"/>
              <a:t>Fifth level</a:t>
            </a:r>
          </a:p>
        </p:txBody>
      </p:sp>
      <p:sp>
        <p:nvSpPr>
          <p:cNvPr id="12" name="Freeform: Shape 11">
            <a:extLst>
              <a:ext uri="{FF2B5EF4-FFF2-40B4-BE49-F238E27FC236}">
                <a16:creationId xmlns:a16="http://schemas.microsoft.com/office/drawing/2014/main" id="{8C482AF2-AC36-4839-8BDC-71587433498F}"/>
              </a:ext>
            </a:extLst>
          </p:cNvPr>
          <p:cNvSpPr/>
          <p:nvPr userDrawn="1"/>
        </p:nvSpPr>
        <p:spPr>
          <a:xfrm rot="3399901">
            <a:off x="3590692" y="-253532"/>
            <a:ext cx="1075615" cy="1815781"/>
          </a:xfrm>
          <a:custGeom>
            <a:avLst/>
            <a:gdLst>
              <a:gd name="csX0" fmla="*/ 0 w 1075615"/>
              <a:gd name="csY0" fmla="*/ 504843 h 1815781"/>
              <a:gd name="csX1" fmla="*/ 332061 w 1075615"/>
              <a:gd name="csY1" fmla="*/ 0 h 1815781"/>
              <a:gd name="csX2" fmla="*/ 424477 w 1075615"/>
              <a:gd name="csY2" fmla="*/ 99969 h 1815781"/>
              <a:gd name="csX3" fmla="*/ 1027665 w 1075615"/>
              <a:gd name="csY3" fmla="*/ 1367590 h 1815781"/>
              <a:gd name="csX4" fmla="*/ 1073107 w 1075615"/>
              <a:gd name="csY4" fmla="*/ 1729391 h 1815781"/>
              <a:gd name="csX5" fmla="*/ 1075615 w 1075615"/>
              <a:gd name="csY5" fmla="*/ 1815781 h 1815781"/>
              <a:gd name="csX6" fmla="*/ 490629 w 1075615"/>
              <a:gd name="csY6" fmla="*/ 1815781 h 1815781"/>
              <a:gd name="csX7" fmla="*/ 490723 w 1075615"/>
              <a:gd name="csY7" fmla="*/ 1766442 h 1815781"/>
              <a:gd name="csX8" fmla="*/ 454602 w 1075615"/>
              <a:gd name="csY8" fmla="*/ 1479889 h 1815781"/>
              <a:gd name="csX9" fmla="*/ 67023 w 1075615"/>
              <a:gd name="csY9" fmla="*/ 588756 h 18157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075615" h="1815781">
                <a:moveTo>
                  <a:pt x="0" y="504843"/>
                </a:moveTo>
                <a:lnTo>
                  <a:pt x="332061" y="0"/>
                </a:lnTo>
                <a:lnTo>
                  <a:pt x="424477" y="99969"/>
                </a:lnTo>
                <a:cubicBezTo>
                  <a:pt x="728306" y="454136"/>
                  <a:pt x="937237" y="892420"/>
                  <a:pt x="1027665" y="1367590"/>
                </a:cubicBezTo>
                <a:cubicBezTo>
                  <a:pt x="1050611" y="1487734"/>
                  <a:pt x="1065735" y="1608608"/>
                  <a:pt x="1073107" y="1729391"/>
                </a:cubicBezTo>
                <a:lnTo>
                  <a:pt x="1075615" y="1815781"/>
                </a:lnTo>
                <a:lnTo>
                  <a:pt x="490629" y="1815781"/>
                </a:lnTo>
                <a:lnTo>
                  <a:pt x="490723" y="1766442"/>
                </a:lnTo>
                <a:cubicBezTo>
                  <a:pt x="484805" y="1670860"/>
                  <a:pt x="472776" y="1575125"/>
                  <a:pt x="454602" y="1479889"/>
                </a:cubicBezTo>
                <a:cubicBezTo>
                  <a:pt x="391770" y="1150946"/>
                  <a:pt x="258657" y="846017"/>
                  <a:pt x="67023" y="588756"/>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06F6BCC0-5242-A903-F04A-40130DFE8DE0}"/>
              </a:ext>
            </a:extLst>
          </p:cNvPr>
          <p:cNvSpPr/>
          <p:nvPr userDrawn="1"/>
        </p:nvSpPr>
        <p:spPr>
          <a:xfrm rot="661600">
            <a:off x="-90433" y="1005942"/>
            <a:ext cx="1488386" cy="825960"/>
          </a:xfrm>
          <a:custGeom>
            <a:avLst/>
            <a:gdLst>
              <a:gd name="csX0" fmla="*/ 0 w 1488386"/>
              <a:gd name="csY0" fmla="*/ 0 h 825960"/>
              <a:gd name="csX1" fmla="*/ 168727 w 1488386"/>
              <a:gd name="csY1" fmla="*/ 1906 h 825960"/>
              <a:gd name="csX2" fmla="*/ 1010198 w 1488386"/>
              <a:gd name="csY2" fmla="*/ 140648 h 825960"/>
              <a:gd name="csX3" fmla="*/ 1277854 w 1488386"/>
              <a:gd name="csY3" fmla="*/ 199422 h 825960"/>
              <a:gd name="csX4" fmla="*/ 1488386 w 1488386"/>
              <a:gd name="csY4" fmla="*/ 237022 h 825960"/>
              <a:gd name="csX5" fmla="*/ 1488386 w 1488386"/>
              <a:gd name="csY5" fmla="*/ 825960 h 825960"/>
              <a:gd name="csX6" fmla="*/ 1457176 w 1488386"/>
              <a:gd name="csY6" fmla="*/ 822650 h 825960"/>
              <a:gd name="csX7" fmla="*/ 879733 w 1488386"/>
              <a:gd name="csY7" fmla="*/ 708632 h 825960"/>
              <a:gd name="csX8" fmla="*/ 225633 w 1488386"/>
              <a:gd name="csY8" fmla="*/ 589443 h 825960"/>
              <a:gd name="csX9" fmla="*/ 113771 w 1488386"/>
              <a:gd name="csY9" fmla="*/ 583852 h 8259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488386" h="825960">
                <a:moveTo>
                  <a:pt x="0" y="0"/>
                </a:moveTo>
                <a:lnTo>
                  <a:pt x="168727" y="1906"/>
                </a:lnTo>
                <a:cubicBezTo>
                  <a:pt x="458420" y="15724"/>
                  <a:pt x="736887" y="78775"/>
                  <a:pt x="1010198" y="140648"/>
                </a:cubicBezTo>
                <a:cubicBezTo>
                  <a:pt x="1101347" y="161316"/>
                  <a:pt x="1189998" y="181354"/>
                  <a:pt x="1277854" y="199422"/>
                </a:cubicBezTo>
                <a:lnTo>
                  <a:pt x="1488386" y="237022"/>
                </a:lnTo>
                <a:lnTo>
                  <a:pt x="1488386" y="825960"/>
                </a:lnTo>
                <a:lnTo>
                  <a:pt x="1457176" y="822650"/>
                </a:lnTo>
                <a:cubicBezTo>
                  <a:pt x="1257549" y="794244"/>
                  <a:pt x="1065966" y="750334"/>
                  <a:pt x="879733" y="708632"/>
                </a:cubicBezTo>
                <a:cubicBezTo>
                  <a:pt x="649394" y="656491"/>
                  <a:pt x="434797" y="607918"/>
                  <a:pt x="225633" y="589443"/>
                </a:cubicBezTo>
                <a:lnTo>
                  <a:pt x="113771" y="583852"/>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9EBC361-115C-A9C8-ECC6-6F032459D519}"/>
              </a:ext>
            </a:extLst>
          </p:cNvPr>
          <p:cNvSpPr/>
          <p:nvPr userDrawn="1"/>
        </p:nvSpPr>
        <p:spPr>
          <a:xfrm rot="661600">
            <a:off x="1399621" y="965654"/>
            <a:ext cx="2247101" cy="1249982"/>
          </a:xfrm>
          <a:custGeom>
            <a:avLst/>
            <a:gdLst>
              <a:gd name="csX0" fmla="*/ 1544426 w 1888094"/>
              <a:gd name="csY0" fmla="*/ 0 h 1050279"/>
              <a:gd name="csX1" fmla="*/ 1888094 w 1888094"/>
              <a:gd name="csY1" fmla="*/ 351412 h 1050279"/>
              <a:gd name="csX2" fmla="*/ 1832868 w 1888094"/>
              <a:gd name="csY2" fmla="*/ 408647 h 1050279"/>
              <a:gd name="csX3" fmla="*/ 1217380 w 1888094"/>
              <a:gd name="csY3" fmla="*/ 838650 h 1050279"/>
              <a:gd name="csX4" fmla="*/ 133347 w 1888094"/>
              <a:gd name="csY4" fmla="*/ 1045093 h 1050279"/>
              <a:gd name="csX5" fmla="*/ 0 w 1888094"/>
              <a:gd name="csY5" fmla="*/ 1030947 h 1050279"/>
              <a:gd name="csX6" fmla="*/ 0 w 1888094"/>
              <a:gd name="csY6" fmla="*/ 536100 h 1050279"/>
              <a:gd name="csX7" fmla="*/ 43997 w 1888094"/>
              <a:gd name="csY7" fmla="*/ 543957 h 1050279"/>
              <a:gd name="csX8" fmla="*/ 1005273 w 1888094"/>
              <a:gd name="csY8" fmla="*/ 397168 h 1050279"/>
              <a:gd name="csX9" fmla="*/ 1402212 w 1888094"/>
              <a:gd name="csY9" fmla="*/ 138554 h 1050279"/>
              <a:gd name="csX10" fmla="*/ 1544426 w 1888094"/>
              <a:gd name="csY10" fmla="*/ 0 h 10502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888094" h="1050279">
                <a:moveTo>
                  <a:pt x="1544426" y="0"/>
                </a:moveTo>
                <a:lnTo>
                  <a:pt x="1888094" y="351412"/>
                </a:lnTo>
                <a:lnTo>
                  <a:pt x="1832868" y="408647"/>
                </a:lnTo>
                <a:cubicBezTo>
                  <a:pt x="1651387" y="585069"/>
                  <a:pt x="1443447" y="730687"/>
                  <a:pt x="1217380" y="838650"/>
                </a:cubicBezTo>
                <a:cubicBezTo>
                  <a:pt x="877695" y="1000533"/>
                  <a:pt x="505811" y="1070838"/>
                  <a:pt x="133347" y="1045093"/>
                </a:cubicBezTo>
                <a:lnTo>
                  <a:pt x="0" y="1030947"/>
                </a:lnTo>
                <a:lnTo>
                  <a:pt x="0" y="536100"/>
                </a:lnTo>
                <a:lnTo>
                  <a:pt x="43997" y="543957"/>
                </a:lnTo>
                <a:cubicBezTo>
                  <a:pt x="372818" y="591085"/>
                  <a:pt x="704985" y="540399"/>
                  <a:pt x="1005273" y="397168"/>
                </a:cubicBezTo>
                <a:cubicBezTo>
                  <a:pt x="1147749" y="329377"/>
                  <a:pt x="1281157" y="242207"/>
                  <a:pt x="1402212" y="138554"/>
                </a:cubicBezTo>
                <a:lnTo>
                  <a:pt x="1544426" y="0"/>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Date Placeholder 4">
            <a:extLst>
              <a:ext uri="{FF2B5EF4-FFF2-40B4-BE49-F238E27FC236}">
                <a16:creationId xmlns:a16="http://schemas.microsoft.com/office/drawing/2014/main" id="{CB351A42-961C-4808-A59A-3DFDD7151F7D}"/>
              </a:ext>
            </a:extLst>
          </p:cNvPr>
          <p:cNvSpPr>
            <a:spLocks noGrp="1"/>
          </p:cNvSpPr>
          <p:nvPr>
            <p:ph type="dt" sz="half" idx="14"/>
          </p:nvPr>
        </p:nvSpPr>
        <p:spPr/>
        <p:txBody>
          <a:bodyPr/>
          <a:lstStyle/>
          <a:p>
            <a:fld id="{9E87E432-7C21-4920-8EB1-0F49060EAD1F}" type="datetime1">
              <a:rPr lang="en-US" smtClean="0"/>
              <a:pPr/>
              <a:t>1/24/2026</a:t>
            </a:fld>
            <a:endParaRPr lang="en-US"/>
          </a:p>
        </p:txBody>
      </p:sp>
      <p:sp>
        <p:nvSpPr>
          <p:cNvPr id="6" name="Footer Placeholder 5">
            <a:extLst>
              <a:ext uri="{FF2B5EF4-FFF2-40B4-BE49-F238E27FC236}">
                <a16:creationId xmlns:a16="http://schemas.microsoft.com/office/drawing/2014/main" id="{EAB3490B-ACCD-5729-46D2-5510EFD424A8}"/>
              </a:ext>
            </a:extLst>
          </p:cNvPr>
          <p:cNvSpPr>
            <a:spLocks noGrp="1"/>
          </p:cNvSpPr>
          <p:nvPr>
            <p:ph type="ftr" sz="quarter" idx="15"/>
          </p:nvPr>
        </p:nvSpPr>
        <p:spPr/>
        <p:txBody>
          <a:bodyPr/>
          <a:lstStyle/>
          <a:p>
            <a:endParaRPr lang="en-US" dirty="0"/>
          </a:p>
        </p:txBody>
      </p:sp>
      <p:sp>
        <p:nvSpPr>
          <p:cNvPr id="9" name="Slide Number Placeholder 8">
            <a:extLst>
              <a:ext uri="{FF2B5EF4-FFF2-40B4-BE49-F238E27FC236}">
                <a16:creationId xmlns:a16="http://schemas.microsoft.com/office/drawing/2014/main" id="{5EB55CD2-7B29-A3C5-9D3F-EA64D4569DB3}"/>
              </a:ext>
            </a:extLst>
          </p:cNvPr>
          <p:cNvSpPr>
            <a:spLocks noGrp="1"/>
          </p:cNvSpPr>
          <p:nvPr>
            <p:ph type="sldNum" sz="quarter" idx="16"/>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8033417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707549"/>
            <a:ext cx="3349754" cy="2721451"/>
          </a:xfrm>
        </p:spPr>
        <p:txBody>
          <a:bodyPr anchor="t">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48200" y="708184"/>
            <a:ext cx="6928103" cy="55148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648201" y="6426678"/>
            <a:ext cx="1036608" cy="431321"/>
          </a:xfrm>
        </p:spPr>
        <p:txBody>
          <a:bodyPr/>
          <a:lstStyle/>
          <a:p>
            <a:fld id="{119CBB6D-D8D1-48E7-81F4-C53DFC53AE66}" type="datetime1">
              <a:rPr lang="en-US" smtClean="0"/>
              <a:t>1/24/2026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827264" y="6426678"/>
            <a:ext cx="4574438" cy="431321"/>
          </a:xfrm>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0544157" y="6426678"/>
            <a:ext cx="1013807" cy="431322"/>
          </a:xfrm>
        </p:spPr>
        <p:txBody>
          <a:bodyPr/>
          <a:lstStyle/>
          <a:p>
            <a:fld id="{AEAA3239-9EA4-4A65-A281-97F994456D9F}" type="slidenum">
              <a:rPr lang="en-US" smtClean="0"/>
              <a:t>‹#›</a:t>
            </a:fld>
            <a:endParaRPr lang="en-US"/>
          </a:p>
        </p:txBody>
      </p:sp>
      <p:grpSp>
        <p:nvGrpSpPr>
          <p:cNvPr id="3" name="Group 2">
            <a:extLst>
              <a:ext uri="{FF2B5EF4-FFF2-40B4-BE49-F238E27FC236}">
                <a16:creationId xmlns:a16="http://schemas.microsoft.com/office/drawing/2014/main" id="{9F6163C6-C7B0-FE14-C4D8-63060D8B6AE6}"/>
              </a:ext>
            </a:extLst>
          </p:cNvPr>
          <p:cNvGrpSpPr/>
          <p:nvPr userDrawn="1"/>
        </p:nvGrpSpPr>
        <p:grpSpPr>
          <a:xfrm>
            <a:off x="-34529" y="4249475"/>
            <a:ext cx="3785169" cy="3028093"/>
            <a:chOff x="-13263" y="4025843"/>
            <a:chExt cx="4091297" cy="3272992"/>
          </a:xfrm>
        </p:grpSpPr>
        <p:sp>
          <p:nvSpPr>
            <p:cNvPr id="7" name="Freeform: Shape 6">
              <a:extLst>
                <a:ext uri="{FF2B5EF4-FFF2-40B4-BE49-F238E27FC236}">
                  <a16:creationId xmlns:a16="http://schemas.microsoft.com/office/drawing/2014/main" id="{24D24DDA-0194-C4EB-38D1-57FB6072200E}"/>
                </a:ext>
              </a:extLst>
            </p:cNvPr>
            <p:cNvSpPr/>
            <p:nvPr/>
          </p:nvSpPr>
          <p:spPr>
            <a:xfrm rot="1129555">
              <a:off x="-13263" y="4025843"/>
              <a:ext cx="1373270" cy="1234303"/>
            </a:xfrm>
            <a:custGeom>
              <a:avLst/>
              <a:gdLst>
                <a:gd name="csX0" fmla="*/ 767447 w 1373270"/>
                <a:gd name="csY0" fmla="*/ 102774 h 1234303"/>
                <a:gd name="csX1" fmla="*/ 881044 w 1373270"/>
                <a:gd name="csY1" fmla="*/ 65421 h 1234303"/>
                <a:gd name="csX2" fmla="*/ 1057195 w 1373270"/>
                <a:gd name="csY2" fmla="*/ 24346 h 1234303"/>
                <a:gd name="csX3" fmla="*/ 1349336 w 1373270"/>
                <a:gd name="csY3" fmla="*/ 105 h 1234303"/>
                <a:gd name="csX4" fmla="*/ 1373270 w 1373270"/>
                <a:gd name="csY4" fmla="*/ 1535 h 1234303"/>
                <a:gd name="csX5" fmla="*/ 1373270 w 1373270"/>
                <a:gd name="csY5" fmla="*/ 517104 h 1234303"/>
                <a:gd name="csX6" fmla="*/ 1305166 w 1373270"/>
                <a:gd name="csY6" fmla="*/ 515844 h 1234303"/>
                <a:gd name="csX7" fmla="*/ 1147502 w 1373270"/>
                <a:gd name="csY7" fmla="*/ 531787 h 1234303"/>
                <a:gd name="csX8" fmla="*/ 279303 w 1373270"/>
                <a:gd name="csY8" fmla="*/ 1110101 h 1234303"/>
                <a:gd name="csX9" fmla="*/ 204985 w 1373270"/>
                <a:gd name="csY9" fmla="*/ 1234303 h 1234303"/>
                <a:gd name="csX10" fmla="*/ 0 w 1373270"/>
                <a:gd name="csY10" fmla="*/ 633055 h 1234303"/>
                <a:gd name="csX11" fmla="*/ 59566 w 1373270"/>
                <a:gd name="csY11" fmla="*/ 566107 h 1234303"/>
                <a:gd name="csX12" fmla="*/ 767447 w 1373270"/>
                <a:gd name="csY12" fmla="*/ 102774 h 123430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373270" h="1234303">
                  <a:moveTo>
                    <a:pt x="767447" y="102774"/>
                  </a:moveTo>
                  <a:cubicBezTo>
                    <a:pt x="804980" y="88995"/>
                    <a:pt x="842873" y="76526"/>
                    <a:pt x="881044" y="65421"/>
                  </a:cubicBezTo>
                  <a:cubicBezTo>
                    <a:pt x="939210" y="48499"/>
                    <a:pt x="998021" y="34743"/>
                    <a:pt x="1057195" y="24346"/>
                  </a:cubicBezTo>
                  <a:cubicBezTo>
                    <a:pt x="1155113" y="7056"/>
                    <a:pt x="1252763" y="-1026"/>
                    <a:pt x="1349336" y="105"/>
                  </a:cubicBezTo>
                  <a:lnTo>
                    <a:pt x="1373270" y="1535"/>
                  </a:lnTo>
                  <a:lnTo>
                    <a:pt x="1373270" y="517104"/>
                  </a:lnTo>
                  <a:lnTo>
                    <a:pt x="1305166" y="515844"/>
                  </a:lnTo>
                  <a:cubicBezTo>
                    <a:pt x="1247830" y="517302"/>
                    <a:pt x="1194740" y="523453"/>
                    <a:pt x="1147502" y="531787"/>
                  </a:cubicBezTo>
                  <a:cubicBezTo>
                    <a:pt x="808841" y="591500"/>
                    <a:pt x="484187" y="807864"/>
                    <a:pt x="279303" y="1110101"/>
                  </a:cubicBezTo>
                  <a:lnTo>
                    <a:pt x="204985" y="1234303"/>
                  </a:lnTo>
                  <a:lnTo>
                    <a:pt x="0" y="633055"/>
                  </a:lnTo>
                  <a:lnTo>
                    <a:pt x="59566" y="566107"/>
                  </a:lnTo>
                  <a:cubicBezTo>
                    <a:pt x="259548" y="359855"/>
                    <a:pt x="504708" y="199226"/>
                    <a:pt x="767447" y="102774"/>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D867A37-C28F-B73C-8388-3167024DDDBA}"/>
                </a:ext>
              </a:extLst>
            </p:cNvPr>
            <p:cNvSpPr/>
            <p:nvPr/>
          </p:nvSpPr>
          <p:spPr>
            <a:xfrm rot="1168793">
              <a:off x="2819252" y="5953378"/>
              <a:ext cx="1258782" cy="900028"/>
            </a:xfrm>
            <a:custGeom>
              <a:avLst/>
              <a:gdLst>
                <a:gd name="csX0" fmla="*/ 0 w 1258782"/>
                <a:gd name="csY0" fmla="*/ 0 h 900028"/>
                <a:gd name="csX1" fmla="*/ 5317 w 1258782"/>
                <a:gd name="csY1" fmla="*/ 238 h 900028"/>
                <a:gd name="csX2" fmla="*/ 295360 w 1258782"/>
                <a:gd name="csY2" fmla="*/ 60351 h 900028"/>
                <a:gd name="csX3" fmla="*/ 988509 w 1258782"/>
                <a:gd name="csY3" fmla="*/ 448441 h 900028"/>
                <a:gd name="csX4" fmla="*/ 1137431 w 1258782"/>
                <a:gd name="csY4" fmla="*/ 581714 h 900028"/>
                <a:gd name="csX5" fmla="*/ 1258782 w 1258782"/>
                <a:gd name="csY5" fmla="*/ 709594 h 900028"/>
                <a:gd name="csX6" fmla="*/ 720413 w 1258782"/>
                <a:gd name="csY6" fmla="*/ 900028 h 900028"/>
                <a:gd name="csX7" fmla="*/ 660562 w 1258782"/>
                <a:gd name="csY7" fmla="*/ 846321 h 900028"/>
                <a:gd name="csX8" fmla="*/ 138527 w 1258782"/>
                <a:gd name="csY8" fmla="*/ 551745 h 900028"/>
                <a:gd name="csX9" fmla="*/ 27588 w 1258782"/>
                <a:gd name="csY9" fmla="*/ 523899 h 900028"/>
                <a:gd name="csX10" fmla="*/ 0 w 1258782"/>
                <a:gd name="csY10" fmla="*/ 520664 h 900028"/>
                <a:gd name="csX11" fmla="*/ 0 w 1258782"/>
                <a:gd name="csY11" fmla="*/ 0 h 90002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258782" h="900028">
                  <a:moveTo>
                    <a:pt x="0" y="0"/>
                  </a:moveTo>
                  <a:lnTo>
                    <a:pt x="5317" y="238"/>
                  </a:lnTo>
                  <a:cubicBezTo>
                    <a:pt x="103056" y="9869"/>
                    <a:pt x="199942" y="29939"/>
                    <a:pt x="295360" y="60351"/>
                  </a:cubicBezTo>
                  <a:cubicBezTo>
                    <a:pt x="533000" y="136302"/>
                    <a:pt x="773171" y="270516"/>
                    <a:pt x="988509" y="448441"/>
                  </a:cubicBezTo>
                  <a:cubicBezTo>
                    <a:pt x="1039980" y="490824"/>
                    <a:pt x="1089713" y="535359"/>
                    <a:pt x="1137431" y="581714"/>
                  </a:cubicBezTo>
                  <a:lnTo>
                    <a:pt x="1258782" y="709594"/>
                  </a:lnTo>
                  <a:lnTo>
                    <a:pt x="720413" y="900028"/>
                  </a:lnTo>
                  <a:lnTo>
                    <a:pt x="660562" y="846321"/>
                  </a:lnTo>
                  <a:cubicBezTo>
                    <a:pt x="495278" y="709817"/>
                    <a:pt x="314734" y="607933"/>
                    <a:pt x="138527" y="551745"/>
                  </a:cubicBezTo>
                  <a:cubicBezTo>
                    <a:pt x="101800" y="540026"/>
                    <a:pt x="64808" y="530740"/>
                    <a:pt x="27588" y="523899"/>
                  </a:cubicBezTo>
                  <a:lnTo>
                    <a:pt x="0" y="520664"/>
                  </a:lnTo>
                  <a:lnTo>
                    <a:pt x="0" y="0"/>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F965DB43-A870-1DE9-EEB6-6EBC04C0A702}"/>
                </a:ext>
              </a:extLst>
            </p:cNvPr>
            <p:cNvSpPr/>
            <p:nvPr/>
          </p:nvSpPr>
          <p:spPr>
            <a:xfrm rot="1168793">
              <a:off x="739776" y="4472820"/>
              <a:ext cx="2158798" cy="2826015"/>
            </a:xfrm>
            <a:custGeom>
              <a:avLst/>
              <a:gdLst>
                <a:gd name="csX0" fmla="*/ 264292 w 2158798"/>
                <a:gd name="csY0" fmla="*/ 0 h 2826015"/>
                <a:gd name="csX1" fmla="*/ 384381 w 2158798"/>
                <a:gd name="csY1" fmla="*/ 5805 h 2826015"/>
                <a:gd name="csX2" fmla="*/ 526349 w 2158798"/>
                <a:gd name="csY2" fmla="*/ 26615 h 2826015"/>
                <a:gd name="csX3" fmla="*/ 1087664 w 2158798"/>
                <a:gd name="csY3" fmla="*/ 268399 h 2826015"/>
                <a:gd name="csX4" fmla="*/ 1663452 w 2158798"/>
                <a:gd name="csY4" fmla="*/ 949301 h 2826015"/>
                <a:gd name="csX5" fmla="*/ 1868956 w 2158798"/>
                <a:gd name="csY5" fmla="*/ 910300 h 2826015"/>
                <a:gd name="csX6" fmla="*/ 2016944 w 2158798"/>
                <a:gd name="csY6" fmla="*/ 901176 h 2826015"/>
                <a:gd name="csX7" fmla="*/ 2158798 w 2158798"/>
                <a:gd name="csY7" fmla="*/ 907543 h 2826015"/>
                <a:gd name="csX8" fmla="*/ 2158798 w 2158798"/>
                <a:gd name="csY8" fmla="*/ 1428207 h 2826015"/>
                <a:gd name="csX9" fmla="*/ 2074081 w 2158798"/>
                <a:gd name="csY9" fmla="*/ 1418269 h 2826015"/>
                <a:gd name="csX10" fmla="*/ 1846281 w 2158798"/>
                <a:gd name="csY10" fmla="*/ 1436237 h 2826015"/>
                <a:gd name="csX11" fmla="*/ 1928550 w 2158798"/>
                <a:gd name="csY11" fmla="*/ 2107013 h 2826015"/>
                <a:gd name="csX12" fmla="*/ 1926695 w 2158798"/>
                <a:gd name="csY12" fmla="*/ 2144498 h 2826015"/>
                <a:gd name="csX13" fmla="*/ 1398673 w 2158798"/>
                <a:gd name="csY13" fmla="*/ 2331272 h 2826015"/>
                <a:gd name="csX14" fmla="*/ 1411157 w 2158798"/>
                <a:gd name="csY14" fmla="*/ 2179695 h 2826015"/>
                <a:gd name="csX15" fmla="*/ 1369057 w 2158798"/>
                <a:gd name="csY15" fmla="*/ 1658088 h 2826015"/>
                <a:gd name="csX16" fmla="*/ 940658 w 2158798"/>
                <a:gd name="csY16" fmla="*/ 2080500 h 2826015"/>
                <a:gd name="csX17" fmla="*/ 647802 w 2158798"/>
                <a:gd name="csY17" fmla="*/ 2554233 h 2826015"/>
                <a:gd name="csX18" fmla="*/ 624148 w 2158798"/>
                <a:gd name="csY18" fmla="*/ 2605239 h 2826015"/>
                <a:gd name="csX19" fmla="*/ 0 w 2158798"/>
                <a:gd name="csY19" fmla="*/ 2826015 h 2826015"/>
                <a:gd name="csX20" fmla="*/ 26855 w 2158798"/>
                <a:gd name="csY20" fmla="*/ 2721918 h 2826015"/>
                <a:gd name="csX21" fmla="*/ 532076 w 2158798"/>
                <a:gd name="csY21" fmla="*/ 1764462 h 2826015"/>
                <a:gd name="csX22" fmla="*/ 1190824 w 2158798"/>
                <a:gd name="csY22" fmla="*/ 1156521 h 2826015"/>
                <a:gd name="csX23" fmla="*/ 791285 w 2158798"/>
                <a:gd name="csY23" fmla="*/ 689718 h 2826015"/>
                <a:gd name="csX24" fmla="*/ 291060 w 2158798"/>
                <a:gd name="csY24" fmla="*/ 515684 h 2826015"/>
                <a:gd name="csX25" fmla="*/ 270177 w 2158798"/>
                <a:gd name="csY25" fmla="*/ 515535 h 2826015"/>
                <a:gd name="csX26" fmla="*/ 264292 w 2158798"/>
                <a:gd name="csY26" fmla="*/ 0 h 282601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2158798" h="2826015">
                  <a:moveTo>
                    <a:pt x="264292" y="0"/>
                  </a:moveTo>
                  <a:lnTo>
                    <a:pt x="384381" y="5805"/>
                  </a:lnTo>
                  <a:cubicBezTo>
                    <a:pt x="432082" y="10433"/>
                    <a:pt x="479439" y="17370"/>
                    <a:pt x="526349" y="26615"/>
                  </a:cubicBezTo>
                  <a:cubicBezTo>
                    <a:pt x="727396" y="66257"/>
                    <a:pt x="916119" y="147346"/>
                    <a:pt x="1087664" y="268399"/>
                  </a:cubicBezTo>
                  <a:cubicBezTo>
                    <a:pt x="1322249" y="433875"/>
                    <a:pt x="1519417" y="668313"/>
                    <a:pt x="1663452" y="949301"/>
                  </a:cubicBezTo>
                  <a:cubicBezTo>
                    <a:pt x="1732012" y="931306"/>
                    <a:pt x="1800624" y="918165"/>
                    <a:pt x="1868956" y="910300"/>
                  </a:cubicBezTo>
                  <a:cubicBezTo>
                    <a:pt x="1918370" y="904629"/>
                    <a:pt x="1967725" y="901592"/>
                    <a:pt x="2016944" y="901176"/>
                  </a:cubicBezTo>
                  <a:lnTo>
                    <a:pt x="2158798" y="907543"/>
                  </a:lnTo>
                  <a:lnTo>
                    <a:pt x="2158798" y="1428207"/>
                  </a:lnTo>
                  <a:lnTo>
                    <a:pt x="2074081" y="1418269"/>
                  </a:lnTo>
                  <a:cubicBezTo>
                    <a:pt x="1998805" y="1414395"/>
                    <a:pt x="1922771" y="1420352"/>
                    <a:pt x="1846281" y="1436237"/>
                  </a:cubicBezTo>
                  <a:cubicBezTo>
                    <a:pt x="1902486" y="1654681"/>
                    <a:pt x="1930105" y="1879470"/>
                    <a:pt x="1928550" y="2107013"/>
                  </a:cubicBezTo>
                  <a:lnTo>
                    <a:pt x="1926695" y="2144498"/>
                  </a:lnTo>
                  <a:lnTo>
                    <a:pt x="1398673" y="2331272"/>
                  </a:lnTo>
                  <a:lnTo>
                    <a:pt x="1411157" y="2179695"/>
                  </a:lnTo>
                  <a:cubicBezTo>
                    <a:pt x="1418487" y="2004750"/>
                    <a:pt x="1404637" y="1829013"/>
                    <a:pt x="1369057" y="1658088"/>
                  </a:cubicBezTo>
                  <a:cubicBezTo>
                    <a:pt x="1183622" y="1791544"/>
                    <a:pt x="1038321" y="1953564"/>
                    <a:pt x="940658" y="2080500"/>
                  </a:cubicBezTo>
                  <a:cubicBezTo>
                    <a:pt x="898639" y="2135320"/>
                    <a:pt x="764932" y="2316086"/>
                    <a:pt x="647802" y="2554233"/>
                  </a:cubicBezTo>
                  <a:lnTo>
                    <a:pt x="624148" y="2605239"/>
                  </a:lnTo>
                  <a:lnTo>
                    <a:pt x="0" y="2826015"/>
                  </a:lnTo>
                  <a:lnTo>
                    <a:pt x="26855" y="2721918"/>
                  </a:lnTo>
                  <a:cubicBezTo>
                    <a:pt x="166487" y="2251064"/>
                    <a:pt x="482135" y="1829491"/>
                    <a:pt x="532076" y="1764462"/>
                  </a:cubicBezTo>
                  <a:cubicBezTo>
                    <a:pt x="672997" y="1581446"/>
                    <a:pt x="895235" y="1339349"/>
                    <a:pt x="1190824" y="1156521"/>
                  </a:cubicBezTo>
                  <a:cubicBezTo>
                    <a:pt x="1086611" y="962048"/>
                    <a:pt x="950929" y="801617"/>
                    <a:pt x="791285" y="689718"/>
                  </a:cubicBezTo>
                  <a:cubicBezTo>
                    <a:pt x="619074" y="568436"/>
                    <a:pt x="444105" y="523595"/>
                    <a:pt x="291060" y="515684"/>
                  </a:cubicBezTo>
                  <a:lnTo>
                    <a:pt x="270177" y="515535"/>
                  </a:lnTo>
                  <a:lnTo>
                    <a:pt x="264292"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38560397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7">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A1E3FD45-6588-CCB9-5E06-44F03C86BF23}"/>
              </a:ext>
            </a:extLst>
          </p:cNvPr>
          <p:cNvSpPr>
            <a:spLocks noGrp="1"/>
          </p:cNvSpPr>
          <p:nvPr>
            <p:ph type="title"/>
          </p:nvPr>
        </p:nvSpPr>
        <p:spPr>
          <a:xfrm>
            <a:off x="612774" y="634998"/>
            <a:ext cx="6557064" cy="1113477"/>
          </a:xfrm>
        </p:spPr>
        <p:txBody>
          <a:bodyPr anchor="t"/>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7" name="Group 6">
            <a:extLst>
              <a:ext uri="{FF2B5EF4-FFF2-40B4-BE49-F238E27FC236}">
                <a16:creationId xmlns:a16="http://schemas.microsoft.com/office/drawing/2014/main" id="{7A5D1B2C-1B8F-FCAA-6865-60EF950E076B}"/>
              </a:ext>
            </a:extLst>
          </p:cNvPr>
          <p:cNvGrpSpPr/>
          <p:nvPr userDrawn="1"/>
        </p:nvGrpSpPr>
        <p:grpSpPr>
          <a:xfrm>
            <a:off x="7802496" y="-51497"/>
            <a:ext cx="4505858" cy="1503329"/>
            <a:chOff x="8033839" y="-48069"/>
            <a:chExt cx="4258089" cy="1420664"/>
          </a:xfrm>
        </p:grpSpPr>
        <p:sp>
          <p:nvSpPr>
            <p:cNvPr id="8" name="Freeform: Shape 7">
              <a:extLst>
                <a:ext uri="{FF2B5EF4-FFF2-40B4-BE49-F238E27FC236}">
                  <a16:creationId xmlns:a16="http://schemas.microsoft.com/office/drawing/2014/main" id="{B822DD83-1BDE-9A40-AB99-09193E75DE4F}"/>
                </a:ext>
              </a:extLst>
            </p:cNvPr>
            <p:cNvSpPr/>
            <p:nvPr/>
          </p:nvSpPr>
          <p:spPr>
            <a:xfrm rot="2349511">
              <a:off x="8033839" y="-48069"/>
              <a:ext cx="993996" cy="672300"/>
            </a:xfrm>
            <a:custGeom>
              <a:avLst/>
              <a:gdLst>
                <a:gd name="csX0" fmla="*/ 0 w 993996"/>
                <a:gd name="csY0" fmla="*/ 369370 h 672300"/>
                <a:gd name="csX1" fmla="*/ 453562 w 993996"/>
                <a:gd name="csY1" fmla="*/ 0 h 672300"/>
                <a:gd name="csX2" fmla="*/ 484215 w 993996"/>
                <a:gd name="csY2" fmla="*/ 11979 h 672300"/>
                <a:gd name="csX3" fmla="*/ 920989 w 993996"/>
                <a:gd name="csY3" fmla="*/ 113518 h 672300"/>
                <a:gd name="csX4" fmla="*/ 993996 w 993996"/>
                <a:gd name="csY4" fmla="*/ 116306 h 672300"/>
                <a:gd name="csX5" fmla="*/ 993996 w 993996"/>
                <a:gd name="csY5" fmla="*/ 672300 h 672300"/>
                <a:gd name="csX6" fmla="*/ 843343 w 993996"/>
                <a:gd name="csY6" fmla="*/ 663901 h 672300"/>
                <a:gd name="csX7" fmla="*/ 842708 w 993996"/>
                <a:gd name="csY7" fmla="*/ 663832 h 672300"/>
                <a:gd name="csX8" fmla="*/ 116826 w 993996"/>
                <a:gd name="csY8" fmla="*/ 464627 h 672300"/>
                <a:gd name="csX9" fmla="*/ 25959 w 993996"/>
                <a:gd name="csY9" fmla="*/ 402157 h 672300"/>
                <a:gd name="csX10" fmla="*/ 0 w 993996"/>
                <a:gd name="csY10" fmla="*/ 369370 h 6723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993996" h="672300">
                  <a:moveTo>
                    <a:pt x="0" y="369370"/>
                  </a:moveTo>
                  <a:lnTo>
                    <a:pt x="453562" y="0"/>
                  </a:lnTo>
                  <a:lnTo>
                    <a:pt x="484215" y="11979"/>
                  </a:lnTo>
                  <a:cubicBezTo>
                    <a:pt x="620831" y="60344"/>
                    <a:pt x="770012" y="99093"/>
                    <a:pt x="920989" y="113518"/>
                  </a:cubicBezTo>
                  <a:lnTo>
                    <a:pt x="993996" y="116306"/>
                  </a:lnTo>
                  <a:lnTo>
                    <a:pt x="993996" y="672300"/>
                  </a:lnTo>
                  <a:lnTo>
                    <a:pt x="843343" y="663901"/>
                  </a:lnTo>
                  <a:lnTo>
                    <a:pt x="842708" y="663832"/>
                  </a:lnTo>
                  <a:cubicBezTo>
                    <a:pt x="611573" y="638772"/>
                    <a:pt x="368194" y="572003"/>
                    <a:pt x="116826" y="464627"/>
                  </a:cubicBezTo>
                  <a:cubicBezTo>
                    <a:pt x="81545" y="449620"/>
                    <a:pt x="50998" y="428138"/>
                    <a:pt x="25959" y="402157"/>
                  </a:cubicBezTo>
                  <a:lnTo>
                    <a:pt x="0" y="36937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B979197-BE8D-2C2C-BC91-D1AE28A73FEC}"/>
                </a:ext>
              </a:extLst>
            </p:cNvPr>
            <p:cNvSpPr/>
            <p:nvPr/>
          </p:nvSpPr>
          <p:spPr>
            <a:xfrm rot="20523102">
              <a:off x="8736612" y="357108"/>
              <a:ext cx="1256048" cy="1014273"/>
            </a:xfrm>
            <a:custGeom>
              <a:avLst/>
              <a:gdLst>
                <a:gd name="csX0" fmla="*/ 466860 w 1256048"/>
                <a:gd name="csY0" fmla="*/ 0 h 1014273"/>
                <a:gd name="csX1" fmla="*/ 506806 w 1256048"/>
                <a:gd name="csY1" fmla="*/ 67260 h 1014273"/>
                <a:gd name="csX2" fmla="*/ 987387 w 1256048"/>
                <a:gd name="csY2" fmla="*/ 433885 h 1014273"/>
                <a:gd name="csX3" fmla="*/ 1170114 w 1256048"/>
                <a:gd name="csY3" fmla="*/ 458561 h 1014273"/>
                <a:gd name="csX4" fmla="*/ 1256048 w 1256048"/>
                <a:gd name="csY4" fmla="*/ 455775 h 1014273"/>
                <a:gd name="csX5" fmla="*/ 1256048 w 1256048"/>
                <a:gd name="csY5" fmla="*/ 1012139 h 1014273"/>
                <a:gd name="csX6" fmla="*/ 1138064 w 1256048"/>
                <a:gd name="csY6" fmla="*/ 1014273 h 1014273"/>
                <a:gd name="csX7" fmla="*/ 825206 w 1256048"/>
                <a:gd name="csY7" fmla="*/ 966272 h 1014273"/>
                <a:gd name="csX8" fmla="*/ 24683 w 1256048"/>
                <a:gd name="csY8" fmla="*/ 345216 h 1014273"/>
                <a:gd name="csX9" fmla="*/ 0 w 1256048"/>
                <a:gd name="csY9" fmla="*/ 301946 h 1014273"/>
                <a:gd name="csX10" fmla="*/ 466860 w 1256048"/>
                <a:gd name="csY10" fmla="*/ 0 h 101427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256048" h="1014273">
                  <a:moveTo>
                    <a:pt x="466860" y="0"/>
                  </a:moveTo>
                  <a:lnTo>
                    <a:pt x="506806" y="67260"/>
                  </a:lnTo>
                  <a:cubicBezTo>
                    <a:pt x="619964" y="233814"/>
                    <a:pt x="775019" y="369477"/>
                    <a:pt x="987387" y="433885"/>
                  </a:cubicBezTo>
                  <a:cubicBezTo>
                    <a:pt x="1045814" y="451790"/>
                    <a:pt x="1106226" y="458164"/>
                    <a:pt x="1170114" y="458561"/>
                  </a:cubicBezTo>
                  <a:lnTo>
                    <a:pt x="1256048" y="455775"/>
                  </a:lnTo>
                  <a:lnTo>
                    <a:pt x="1256048" y="1012139"/>
                  </a:lnTo>
                  <a:lnTo>
                    <a:pt x="1138064" y="1014273"/>
                  </a:lnTo>
                  <a:cubicBezTo>
                    <a:pt x="1038937" y="1011843"/>
                    <a:pt x="934474" y="999324"/>
                    <a:pt x="825206" y="966272"/>
                  </a:cubicBezTo>
                  <a:cubicBezTo>
                    <a:pt x="493957" y="865751"/>
                    <a:pt x="224884" y="656619"/>
                    <a:pt x="24683" y="345216"/>
                  </a:cubicBezTo>
                  <a:lnTo>
                    <a:pt x="0" y="301946"/>
                  </a:lnTo>
                  <a:lnTo>
                    <a:pt x="466860"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4764B409-147F-E89E-9AB1-098857D9E11D}"/>
                </a:ext>
              </a:extLst>
            </p:cNvPr>
            <p:cNvSpPr/>
            <p:nvPr/>
          </p:nvSpPr>
          <p:spPr>
            <a:xfrm rot="1230576">
              <a:off x="11370700" y="764120"/>
              <a:ext cx="921228" cy="608475"/>
            </a:xfrm>
            <a:custGeom>
              <a:avLst/>
              <a:gdLst>
                <a:gd name="csX0" fmla="*/ 0 w 921228"/>
                <a:gd name="csY0" fmla="*/ 35970 h 608475"/>
                <a:gd name="csX1" fmla="*/ 63502 w 921228"/>
                <a:gd name="csY1" fmla="*/ 39363 h 608475"/>
                <a:gd name="csX2" fmla="*/ 706641 w 921228"/>
                <a:gd name="csY2" fmla="*/ 8618 h 608475"/>
                <a:gd name="csX3" fmla="*/ 726143 w 921228"/>
                <a:gd name="csY3" fmla="*/ 0 h 608475"/>
                <a:gd name="csX4" fmla="*/ 921228 w 921228"/>
                <a:gd name="csY4" fmla="*/ 521511 h 608475"/>
                <a:gd name="csX5" fmla="*/ 793587 w 921228"/>
                <a:gd name="csY5" fmla="*/ 562866 h 608475"/>
                <a:gd name="csX6" fmla="*/ 29425 w 921228"/>
                <a:gd name="csY6" fmla="*/ 594578 h 608475"/>
                <a:gd name="csX7" fmla="*/ 0 w 921228"/>
                <a:gd name="csY7" fmla="*/ 592999 h 608475"/>
                <a:gd name="csX8" fmla="*/ 0 w 921228"/>
                <a:gd name="csY8" fmla="*/ 35970 h 60847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921228" h="608475">
                  <a:moveTo>
                    <a:pt x="0" y="35970"/>
                  </a:moveTo>
                  <a:lnTo>
                    <a:pt x="63502" y="39363"/>
                  </a:lnTo>
                  <a:cubicBezTo>
                    <a:pt x="311310" y="54546"/>
                    <a:pt x="533782" y="68332"/>
                    <a:pt x="706641" y="8618"/>
                  </a:cubicBezTo>
                  <a:lnTo>
                    <a:pt x="726143" y="0"/>
                  </a:lnTo>
                  <a:lnTo>
                    <a:pt x="921228" y="521511"/>
                  </a:lnTo>
                  <a:lnTo>
                    <a:pt x="793587" y="562866"/>
                  </a:lnTo>
                  <a:cubicBezTo>
                    <a:pt x="542014" y="626219"/>
                    <a:pt x="275511" y="609797"/>
                    <a:pt x="29425" y="594578"/>
                  </a:cubicBezTo>
                  <a:lnTo>
                    <a:pt x="0" y="592999"/>
                  </a:lnTo>
                  <a:lnTo>
                    <a:pt x="0" y="3597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657245E2-481E-7094-778B-AE0E53293323}"/>
                </a:ext>
              </a:extLst>
            </p:cNvPr>
            <p:cNvSpPr/>
            <p:nvPr/>
          </p:nvSpPr>
          <p:spPr>
            <a:xfrm rot="1230576">
              <a:off x="9914977" y="359143"/>
              <a:ext cx="1461385" cy="957104"/>
            </a:xfrm>
            <a:custGeom>
              <a:avLst/>
              <a:gdLst>
                <a:gd name="csX0" fmla="*/ 604686 w 1461385"/>
                <a:gd name="csY0" fmla="*/ 87871 h 957104"/>
                <a:gd name="csX1" fmla="*/ 1300557 w 1461385"/>
                <a:gd name="csY1" fmla="*/ 2326 h 957104"/>
                <a:gd name="csX2" fmla="*/ 1461385 w 1461385"/>
                <a:gd name="csY2" fmla="*/ 10918 h 957104"/>
                <a:gd name="csX3" fmla="*/ 1461385 w 1461385"/>
                <a:gd name="csY3" fmla="*/ 567947 h 957104"/>
                <a:gd name="csX4" fmla="*/ 1279245 w 1461385"/>
                <a:gd name="csY4" fmla="*/ 558169 h 957104"/>
                <a:gd name="csX5" fmla="*/ 731670 w 1461385"/>
                <a:gd name="csY5" fmla="*/ 638704 h 957104"/>
                <a:gd name="csX6" fmla="*/ 467089 w 1461385"/>
                <a:gd name="csY6" fmla="*/ 847669 h 957104"/>
                <a:gd name="csX7" fmla="*/ 366586 w 1461385"/>
                <a:gd name="csY7" fmla="*/ 940158 h 957104"/>
                <a:gd name="csX8" fmla="*/ 346025 w 1461385"/>
                <a:gd name="csY8" fmla="*/ 957104 h 957104"/>
                <a:gd name="csX9" fmla="*/ 0 w 1461385"/>
                <a:gd name="csY9" fmla="*/ 521434 h 957104"/>
                <a:gd name="csX10" fmla="*/ 9680 w 1461385"/>
                <a:gd name="csY10" fmla="*/ 513221 h 957104"/>
                <a:gd name="csX11" fmla="*/ 86885 w 1461385"/>
                <a:gd name="csY11" fmla="*/ 441686 h 957104"/>
                <a:gd name="csX12" fmla="*/ 476615 w 1461385"/>
                <a:gd name="csY12" fmla="*/ 144319 h 957104"/>
                <a:gd name="csX13" fmla="*/ 604686 w 1461385"/>
                <a:gd name="csY13" fmla="*/ 87871 h 95710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461385" h="957104">
                  <a:moveTo>
                    <a:pt x="604686" y="87871"/>
                  </a:moveTo>
                  <a:cubicBezTo>
                    <a:pt x="831600" y="3913"/>
                    <a:pt x="1071629" y="-5800"/>
                    <a:pt x="1300557" y="2326"/>
                  </a:cubicBezTo>
                  <a:lnTo>
                    <a:pt x="1461385" y="10918"/>
                  </a:lnTo>
                  <a:lnTo>
                    <a:pt x="1461385" y="567947"/>
                  </a:lnTo>
                  <a:lnTo>
                    <a:pt x="1279245" y="558169"/>
                  </a:lnTo>
                  <a:cubicBezTo>
                    <a:pt x="1072418" y="550794"/>
                    <a:pt x="882324" y="560935"/>
                    <a:pt x="731670" y="638704"/>
                  </a:cubicBezTo>
                  <a:cubicBezTo>
                    <a:pt x="638689" y="686861"/>
                    <a:pt x="559467" y="761126"/>
                    <a:pt x="467089" y="847669"/>
                  </a:cubicBezTo>
                  <a:cubicBezTo>
                    <a:pt x="434935" y="877872"/>
                    <a:pt x="401688" y="909057"/>
                    <a:pt x="366586" y="940158"/>
                  </a:cubicBezTo>
                  <a:lnTo>
                    <a:pt x="346025" y="957104"/>
                  </a:lnTo>
                  <a:lnTo>
                    <a:pt x="0" y="521434"/>
                  </a:lnTo>
                  <a:lnTo>
                    <a:pt x="9680" y="513221"/>
                  </a:lnTo>
                  <a:cubicBezTo>
                    <a:pt x="34895" y="490517"/>
                    <a:pt x="60439" y="466529"/>
                    <a:pt x="86885" y="441686"/>
                  </a:cubicBezTo>
                  <a:cubicBezTo>
                    <a:pt x="193753" y="341439"/>
                    <a:pt x="314879" y="228051"/>
                    <a:pt x="476615" y="144319"/>
                  </a:cubicBezTo>
                  <a:cubicBezTo>
                    <a:pt x="518719" y="122549"/>
                    <a:pt x="561465" y="103863"/>
                    <a:pt x="604686" y="87871"/>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Date Placeholder 3">
            <a:extLst>
              <a:ext uri="{FF2B5EF4-FFF2-40B4-BE49-F238E27FC236}">
                <a16:creationId xmlns:a16="http://schemas.microsoft.com/office/drawing/2014/main" id="{C2F12E4C-4CFF-6025-E705-80C51F8FF6B3}"/>
              </a:ext>
            </a:extLst>
          </p:cNvPr>
          <p:cNvSpPr>
            <a:spLocks noGrp="1"/>
          </p:cNvSpPr>
          <p:nvPr>
            <p:ph type="dt" sz="half" idx="10"/>
          </p:nvPr>
        </p:nvSpPr>
        <p:spPr/>
        <p:txBody>
          <a:bodyPr/>
          <a:lstStyle/>
          <a:p>
            <a:fld id="{9E87E432-7C21-4920-8EB1-0F49060EAD1F}" type="datetime1">
              <a:rPr lang="en-US" smtClean="0"/>
              <a:pPr/>
              <a:t>1/24/2026</a:t>
            </a:fld>
            <a:endParaRPr lang="en-US"/>
          </a:p>
        </p:txBody>
      </p:sp>
      <p:sp>
        <p:nvSpPr>
          <p:cNvPr id="5" name="Footer Placeholder 4">
            <a:extLst>
              <a:ext uri="{FF2B5EF4-FFF2-40B4-BE49-F238E27FC236}">
                <a16:creationId xmlns:a16="http://schemas.microsoft.com/office/drawing/2014/main" id="{A0D2BAFB-A351-DB9E-7FE8-49CFC6A5156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BAB67EE-77A4-05B3-5CFE-A62B8B32F9F8}"/>
              </a:ext>
            </a:extLst>
          </p:cNvPr>
          <p:cNvSpPr>
            <a:spLocks noGrp="1"/>
          </p:cNvSpPr>
          <p:nvPr>
            <p:ph type="sldNum" sz="quarter" idx="12"/>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14588619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9A755-E5CA-40D7-2AB1-BBB6461A7B54}"/>
              </a:ext>
            </a:extLst>
          </p:cNvPr>
          <p:cNvSpPr>
            <a:spLocks noGrp="1"/>
          </p:cNvSpPr>
          <p:nvPr>
            <p:ph type="title"/>
          </p:nvPr>
        </p:nvSpPr>
        <p:spPr>
          <a:xfrm>
            <a:off x="4019547" y="1889436"/>
            <a:ext cx="4152290" cy="1344614"/>
          </a:xfrm>
        </p:spPr>
        <p:txBody>
          <a:bodyPr anchor="b"/>
          <a:lstStyle>
            <a:lvl1pPr algn="ctr">
              <a:defRPr/>
            </a:lvl1pPr>
          </a:lstStyle>
          <a:p>
            <a:r>
              <a:rPr lang="en-US"/>
              <a:t>Click to edit Master title style</a:t>
            </a:r>
          </a:p>
        </p:txBody>
      </p:sp>
      <p:sp>
        <p:nvSpPr>
          <p:cNvPr id="7" name="Content Placeholder 6">
            <a:extLst>
              <a:ext uri="{FF2B5EF4-FFF2-40B4-BE49-F238E27FC236}">
                <a16:creationId xmlns:a16="http://schemas.microsoft.com/office/drawing/2014/main" id="{1F029D7F-2954-18AE-1ECF-0D952156B08A}"/>
              </a:ext>
            </a:extLst>
          </p:cNvPr>
          <p:cNvSpPr>
            <a:spLocks noGrp="1"/>
          </p:cNvSpPr>
          <p:nvPr>
            <p:ph sz="quarter" idx="14"/>
          </p:nvPr>
        </p:nvSpPr>
        <p:spPr>
          <a:xfrm>
            <a:off x="3967163" y="3606800"/>
            <a:ext cx="4205287" cy="1344613"/>
          </a:xfrm>
        </p:spPr>
        <p:txBody>
          <a:bodyPr/>
          <a:lstStyle>
            <a:lvl1pPr algn="ctr">
              <a:defRPr/>
            </a:lvl1pPr>
            <a:lvl2pPr algn="ctr">
              <a:defRPr/>
            </a:lvl2pPr>
            <a:lvl3pPr algn="ctr">
              <a:defRPr/>
            </a:lvl3pPr>
            <a:lvl4pPr algn="ctr">
              <a:defRPr/>
            </a:lvl4pPr>
            <a:lvl5pPr algn="ct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reeform: Shape 10">
            <a:extLst>
              <a:ext uri="{FF2B5EF4-FFF2-40B4-BE49-F238E27FC236}">
                <a16:creationId xmlns:a16="http://schemas.microsoft.com/office/drawing/2014/main" id="{E105418A-3DC3-1E44-C42C-B391218B6E42}"/>
              </a:ext>
            </a:extLst>
          </p:cNvPr>
          <p:cNvSpPr/>
          <p:nvPr userDrawn="1"/>
        </p:nvSpPr>
        <p:spPr>
          <a:xfrm>
            <a:off x="8378931" y="1"/>
            <a:ext cx="3144174" cy="3607497"/>
          </a:xfrm>
          <a:custGeom>
            <a:avLst/>
            <a:gdLst>
              <a:gd name="csX0" fmla="*/ 231367 w 3144174"/>
              <a:gd name="csY0" fmla="*/ 0 h 3607497"/>
              <a:gd name="csX1" fmla="*/ 961474 w 3144174"/>
              <a:gd name="csY1" fmla="*/ 1 h 3607497"/>
              <a:gd name="csX2" fmla="*/ 948240 w 3144174"/>
              <a:gd name="csY2" fmla="*/ 156954 h 3607497"/>
              <a:gd name="csX3" fmla="*/ 837097 w 3144174"/>
              <a:gd name="csY3" fmla="*/ 641865 h 3607497"/>
              <a:gd name="csX4" fmla="*/ 727625 w 3144174"/>
              <a:gd name="csY4" fmla="*/ 1245582 h 3607497"/>
              <a:gd name="csX5" fmla="*/ 1759205 w 3144174"/>
              <a:gd name="csY5" fmla="*/ 2129894 h 3607497"/>
              <a:gd name="csX6" fmla="*/ 2400180 w 3144174"/>
              <a:gd name="csY6" fmla="*/ 2438738 h 3607497"/>
              <a:gd name="csX7" fmla="*/ 3142946 w 3144174"/>
              <a:gd name="csY7" fmla="*/ 3532600 h 3607497"/>
              <a:gd name="csX8" fmla="*/ 3144174 w 3144174"/>
              <a:gd name="csY8" fmla="*/ 3607497 h 3607497"/>
              <a:gd name="csX9" fmla="*/ 2416579 w 3144174"/>
              <a:gd name="csY9" fmla="*/ 3607497 h 3607497"/>
              <a:gd name="csX10" fmla="*/ 2417371 w 3144174"/>
              <a:gd name="csY10" fmla="*/ 3583035 h 3607497"/>
              <a:gd name="csX11" fmla="*/ 2016346 w 3144174"/>
              <a:gd name="csY11" fmla="*/ 3056015 h 3607497"/>
              <a:gd name="csX12" fmla="*/ 1476012 w 3144174"/>
              <a:gd name="csY12" fmla="*/ 2799477 h 3607497"/>
              <a:gd name="csX13" fmla="*/ 549393 w 3144174"/>
              <a:gd name="csY13" fmla="*/ 2308733 h 3607497"/>
              <a:gd name="csX14" fmla="*/ 306 w 3144174"/>
              <a:gd name="csY14" fmla="*/ 1258967 h 3607497"/>
              <a:gd name="csX15" fmla="*/ 135998 w 3144174"/>
              <a:gd name="csY15" fmla="*/ 446306 h 3607497"/>
              <a:gd name="csX16" fmla="*/ 225399 w 3144174"/>
              <a:gd name="csY16" fmla="*/ 66311 h 3607497"/>
              <a:gd name="csX17" fmla="*/ 231367 w 3144174"/>
              <a:gd name="csY17" fmla="*/ 0 h 360749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3144174" h="3607497">
                <a:moveTo>
                  <a:pt x="231367" y="0"/>
                </a:moveTo>
                <a:lnTo>
                  <a:pt x="961474" y="1"/>
                </a:lnTo>
                <a:lnTo>
                  <a:pt x="948240" y="156954"/>
                </a:lnTo>
                <a:cubicBezTo>
                  <a:pt x="925483" y="326968"/>
                  <a:pt x="880902" y="486621"/>
                  <a:pt x="837097" y="641865"/>
                </a:cubicBezTo>
                <a:cubicBezTo>
                  <a:pt x="778884" y="849640"/>
                  <a:pt x="724210" y="1044867"/>
                  <a:pt x="727625" y="1245582"/>
                </a:cubicBezTo>
                <a:cubicBezTo>
                  <a:pt x="735231" y="1666805"/>
                  <a:pt x="1122326" y="1860820"/>
                  <a:pt x="1759205" y="2129894"/>
                </a:cubicBezTo>
                <a:cubicBezTo>
                  <a:pt x="1980328" y="2223761"/>
                  <a:pt x="2209501" y="2319808"/>
                  <a:pt x="2400180" y="2438738"/>
                </a:cubicBezTo>
                <a:cubicBezTo>
                  <a:pt x="2842570" y="2713903"/>
                  <a:pt x="3113763" y="3111807"/>
                  <a:pt x="3142946" y="3532600"/>
                </a:cubicBezTo>
                <a:lnTo>
                  <a:pt x="3144174" y="3607497"/>
                </a:lnTo>
                <a:lnTo>
                  <a:pt x="2416579" y="3607497"/>
                </a:lnTo>
                <a:lnTo>
                  <a:pt x="2417371" y="3583035"/>
                </a:lnTo>
                <a:cubicBezTo>
                  <a:pt x="2404532" y="3401368"/>
                  <a:pt x="2254309" y="3203973"/>
                  <a:pt x="2016346" y="3056015"/>
                </a:cubicBezTo>
                <a:cubicBezTo>
                  <a:pt x="1874112" y="2967424"/>
                  <a:pt x="1681045" y="2885696"/>
                  <a:pt x="1476012" y="2799477"/>
                </a:cubicBezTo>
                <a:cubicBezTo>
                  <a:pt x="1171115" y="2670742"/>
                  <a:pt x="825200" y="2524722"/>
                  <a:pt x="549393" y="2308733"/>
                </a:cubicBezTo>
                <a:cubicBezTo>
                  <a:pt x="192771" y="2029651"/>
                  <a:pt x="7913" y="1676858"/>
                  <a:pt x="306" y="1258967"/>
                </a:cubicBezTo>
                <a:cubicBezTo>
                  <a:pt x="-5403" y="952215"/>
                  <a:pt x="69918" y="682698"/>
                  <a:pt x="135998" y="446306"/>
                </a:cubicBezTo>
                <a:cubicBezTo>
                  <a:pt x="177149" y="299222"/>
                  <a:pt x="209787" y="176753"/>
                  <a:pt x="225399" y="66311"/>
                </a:cubicBezTo>
                <a:lnTo>
                  <a:pt x="231367"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475F058-641D-4D37-503E-8461CD9A4F82}"/>
              </a:ext>
            </a:extLst>
          </p:cNvPr>
          <p:cNvSpPr/>
          <p:nvPr userDrawn="1"/>
        </p:nvSpPr>
        <p:spPr>
          <a:xfrm rot="19129843">
            <a:off x="1274890" y="2103383"/>
            <a:ext cx="1274410" cy="3610942"/>
          </a:xfrm>
          <a:custGeom>
            <a:avLst/>
            <a:gdLst>
              <a:gd name="csX0" fmla="*/ 1015111 w 1274410"/>
              <a:gd name="csY0" fmla="*/ 0 h 3610942"/>
              <a:gd name="csX1" fmla="*/ 1274410 w 1274410"/>
              <a:gd name="csY1" fmla="*/ 687908 h 3610942"/>
              <a:gd name="csX2" fmla="*/ 1207920 w 1274410"/>
              <a:gd name="csY2" fmla="*/ 700489 h 3610942"/>
              <a:gd name="csX3" fmla="*/ 1099412 w 1274410"/>
              <a:gd name="csY3" fmla="*/ 743226 h 3610942"/>
              <a:gd name="csX4" fmla="*/ 798054 w 1274410"/>
              <a:gd name="csY4" fmla="*/ 2211951 h 3610942"/>
              <a:gd name="csX5" fmla="*/ 825121 w 1274410"/>
              <a:gd name="csY5" fmla="*/ 2338793 h 3610942"/>
              <a:gd name="csX6" fmla="*/ 1000654 w 1274410"/>
              <a:gd name="csY6" fmla="*/ 3452634 h 3610942"/>
              <a:gd name="csX7" fmla="*/ 1000452 w 1274410"/>
              <a:gd name="csY7" fmla="*/ 3610942 h 3610942"/>
              <a:gd name="csX8" fmla="*/ 274933 w 1274410"/>
              <a:gd name="csY8" fmla="*/ 3610942 h 3610942"/>
              <a:gd name="csX9" fmla="*/ 273776 w 1274410"/>
              <a:gd name="csY9" fmla="*/ 3459780 h 3610942"/>
              <a:gd name="csX10" fmla="*/ 114031 w 1274410"/>
              <a:gd name="csY10" fmla="*/ 2492207 h 3610942"/>
              <a:gd name="csX11" fmla="*/ 86171 w 1274410"/>
              <a:gd name="csY11" fmla="*/ 2363722 h 3610942"/>
              <a:gd name="csX12" fmla="*/ 30543 w 1274410"/>
              <a:gd name="csY12" fmla="*/ 1192300 h 3610942"/>
              <a:gd name="csX13" fmla="*/ 765265 w 1274410"/>
              <a:gd name="csY13" fmla="*/ 95566 h 3610942"/>
              <a:gd name="csX14" fmla="*/ 968809 w 1274410"/>
              <a:gd name="csY14" fmla="*/ 10921 h 3610942"/>
              <a:gd name="csX15" fmla="*/ 1015111 w 1274410"/>
              <a:gd name="csY15" fmla="*/ 0 h 36109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274410" h="3610942">
                <a:moveTo>
                  <a:pt x="1015111" y="0"/>
                </a:moveTo>
                <a:lnTo>
                  <a:pt x="1274410" y="687908"/>
                </a:lnTo>
                <a:lnTo>
                  <a:pt x="1207920" y="700489"/>
                </a:lnTo>
                <a:cubicBezTo>
                  <a:pt x="1170541" y="711107"/>
                  <a:pt x="1134356" y="725199"/>
                  <a:pt x="1099412" y="743226"/>
                </a:cubicBezTo>
                <a:cubicBezTo>
                  <a:pt x="599885" y="1001169"/>
                  <a:pt x="722720" y="1856554"/>
                  <a:pt x="798054" y="2211951"/>
                </a:cubicBezTo>
                <a:cubicBezTo>
                  <a:pt x="807373" y="2255146"/>
                  <a:pt x="816563" y="2297215"/>
                  <a:pt x="825121" y="2338793"/>
                </a:cubicBezTo>
                <a:cubicBezTo>
                  <a:pt x="905958" y="2713379"/>
                  <a:pt x="984364" y="3077601"/>
                  <a:pt x="1000654" y="3452634"/>
                </a:cubicBezTo>
                <a:lnTo>
                  <a:pt x="1000452" y="3610942"/>
                </a:lnTo>
                <a:lnTo>
                  <a:pt x="274933" y="3610942"/>
                </a:lnTo>
                <a:lnTo>
                  <a:pt x="273776" y="3459780"/>
                </a:lnTo>
                <a:cubicBezTo>
                  <a:pt x="257957" y="3161326"/>
                  <a:pt x="191289" y="2851681"/>
                  <a:pt x="114031" y="2492207"/>
                </a:cubicBezTo>
                <a:cubicBezTo>
                  <a:pt x="104842" y="2450138"/>
                  <a:pt x="95491" y="2406917"/>
                  <a:pt x="86171" y="2363722"/>
                </a:cubicBezTo>
                <a:cubicBezTo>
                  <a:pt x="22518" y="2065666"/>
                  <a:pt x="-38566" y="1619758"/>
                  <a:pt x="30543" y="1192300"/>
                </a:cubicBezTo>
                <a:cubicBezTo>
                  <a:pt x="113437" y="680112"/>
                  <a:pt x="367698" y="301680"/>
                  <a:pt x="765265" y="95566"/>
                </a:cubicBezTo>
                <a:cubicBezTo>
                  <a:pt x="832851" y="60672"/>
                  <a:pt x="900755" y="32761"/>
                  <a:pt x="968809" y="10921"/>
                </a:cubicBezTo>
                <a:lnTo>
                  <a:pt x="1015111"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96F1395B-F6D7-9064-CD4B-7AC438AC67B0}"/>
              </a:ext>
            </a:extLst>
          </p:cNvPr>
          <p:cNvSpPr/>
          <p:nvPr userDrawn="1"/>
        </p:nvSpPr>
        <p:spPr>
          <a:xfrm rot="2399532">
            <a:off x="9736409" y="3074185"/>
            <a:ext cx="1160238" cy="3075804"/>
          </a:xfrm>
          <a:custGeom>
            <a:avLst/>
            <a:gdLst>
              <a:gd name="csX0" fmla="*/ 306086 w 1160238"/>
              <a:gd name="csY0" fmla="*/ 467614 h 3075804"/>
              <a:gd name="csX1" fmla="*/ 863520 w 1160238"/>
              <a:gd name="csY1" fmla="*/ 0 h 3075804"/>
              <a:gd name="csX2" fmla="*/ 906311 w 1160238"/>
              <a:gd name="csY2" fmla="*/ 49344 h 3075804"/>
              <a:gd name="csX3" fmla="*/ 1152730 w 1160238"/>
              <a:gd name="csY3" fmla="*/ 971137 h 3075804"/>
              <a:gd name="csX4" fmla="*/ 908602 w 1160238"/>
              <a:gd name="csY4" fmla="*/ 1851962 h 3075804"/>
              <a:gd name="csX5" fmla="*/ 850108 w 1160238"/>
              <a:gd name="csY5" fmla="*/ 2009505 h 3075804"/>
              <a:gd name="csX6" fmla="*/ 735900 w 1160238"/>
              <a:gd name="csY6" fmla="*/ 2914414 h 3075804"/>
              <a:gd name="csX7" fmla="*/ 756329 w 1160238"/>
              <a:gd name="csY7" fmla="*/ 3075804 h 3075804"/>
              <a:gd name="csX8" fmla="*/ 24796 w 1160238"/>
              <a:gd name="csY8" fmla="*/ 3075804 h 3075804"/>
              <a:gd name="csX9" fmla="*/ 9700 w 1160238"/>
              <a:gd name="csY9" fmla="*/ 2946624 h 3075804"/>
              <a:gd name="csX10" fmla="*/ 166106 w 1160238"/>
              <a:gd name="csY10" fmla="*/ 1761828 h 3075804"/>
              <a:gd name="csX11" fmla="*/ 228342 w 1160238"/>
              <a:gd name="csY11" fmla="*/ 1594997 h 3075804"/>
              <a:gd name="csX12" fmla="*/ 428956 w 1160238"/>
              <a:gd name="csY12" fmla="*/ 900599 h 3075804"/>
              <a:gd name="csX13" fmla="*/ 364221 w 1160238"/>
              <a:gd name="csY13" fmla="*/ 541653 h 3075804"/>
              <a:gd name="csX14" fmla="*/ 306086 w 1160238"/>
              <a:gd name="csY14" fmla="*/ 467614 h 307580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160238" h="3075804">
                <a:moveTo>
                  <a:pt x="306086" y="467614"/>
                </a:moveTo>
                <a:lnTo>
                  <a:pt x="863520" y="0"/>
                </a:lnTo>
                <a:lnTo>
                  <a:pt x="906311" y="49344"/>
                </a:lnTo>
                <a:cubicBezTo>
                  <a:pt x="1104221" y="304319"/>
                  <a:pt x="1186928" y="613558"/>
                  <a:pt x="1152730" y="971137"/>
                </a:cubicBezTo>
                <a:cubicBezTo>
                  <a:pt x="1122728" y="1283381"/>
                  <a:pt x="1008800" y="1584690"/>
                  <a:pt x="908602" y="1851962"/>
                </a:cubicBezTo>
                <a:cubicBezTo>
                  <a:pt x="887734" y="1906816"/>
                  <a:pt x="868770" y="1959047"/>
                  <a:pt x="850108" y="2009505"/>
                </a:cubicBezTo>
                <a:cubicBezTo>
                  <a:pt x="734900" y="2328382"/>
                  <a:pt x="709798" y="2616683"/>
                  <a:pt x="735900" y="2914414"/>
                </a:cubicBezTo>
                <a:lnTo>
                  <a:pt x="756329" y="3075804"/>
                </a:lnTo>
                <a:lnTo>
                  <a:pt x="24796" y="3075804"/>
                </a:lnTo>
                <a:lnTo>
                  <a:pt x="9700" y="2946624"/>
                </a:lnTo>
                <a:cubicBezTo>
                  <a:pt x="-19513" y="2572377"/>
                  <a:pt x="12982" y="2185185"/>
                  <a:pt x="166106" y="1761828"/>
                </a:cubicBezTo>
                <a:cubicBezTo>
                  <a:pt x="186297" y="1706482"/>
                  <a:pt x="207472" y="1649850"/>
                  <a:pt x="228342" y="1594997"/>
                </a:cubicBezTo>
                <a:cubicBezTo>
                  <a:pt x="316877" y="1360264"/>
                  <a:pt x="408068" y="1116452"/>
                  <a:pt x="428956" y="900599"/>
                </a:cubicBezTo>
                <a:cubicBezTo>
                  <a:pt x="443392" y="752818"/>
                  <a:pt x="423868" y="639442"/>
                  <a:pt x="364221" y="541653"/>
                </a:cubicBezTo>
                <a:lnTo>
                  <a:pt x="306086" y="467614"/>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CFBF9EB9-CE7C-FCA4-DE36-2A29F9E84A59}"/>
              </a:ext>
            </a:extLst>
          </p:cNvPr>
          <p:cNvSpPr/>
          <p:nvPr userDrawn="1"/>
        </p:nvSpPr>
        <p:spPr>
          <a:xfrm rot="1690643">
            <a:off x="1760872" y="-698613"/>
            <a:ext cx="2030797" cy="3698207"/>
          </a:xfrm>
          <a:custGeom>
            <a:avLst/>
            <a:gdLst>
              <a:gd name="csX0" fmla="*/ 1000285 w 2030797"/>
              <a:gd name="csY0" fmla="*/ 552032 h 3698207"/>
              <a:gd name="csX1" fmla="*/ 2030797 w 2030797"/>
              <a:gd name="csY1" fmla="*/ 0 h 3698207"/>
              <a:gd name="csX2" fmla="*/ 2000933 w 2030797"/>
              <a:gd name="csY2" fmla="*/ 30638 h 3698207"/>
              <a:gd name="csX3" fmla="*/ 1737330 w 2030797"/>
              <a:gd name="csY3" fmla="*/ 542561 h 3698207"/>
              <a:gd name="csX4" fmla="*/ 1761018 w 2030797"/>
              <a:gd name="csY4" fmla="*/ 1048495 h 3698207"/>
              <a:gd name="csX5" fmla="*/ 1800963 w 2030797"/>
              <a:gd name="csY5" fmla="*/ 1689606 h 3698207"/>
              <a:gd name="csX6" fmla="*/ 1178859 w 2030797"/>
              <a:gd name="csY6" fmla="*/ 2926033 h 3698207"/>
              <a:gd name="csX7" fmla="*/ 743795 w 2030797"/>
              <a:gd name="csY7" fmla="*/ 3648897 h 3698207"/>
              <a:gd name="csX8" fmla="*/ 735155 w 2030797"/>
              <a:gd name="csY8" fmla="*/ 3698207 h 3698207"/>
              <a:gd name="csX9" fmla="*/ 0 w 2030797"/>
              <a:gd name="csY9" fmla="*/ 3698207 h 3698207"/>
              <a:gd name="csX10" fmla="*/ 20878 w 2030797"/>
              <a:gd name="csY10" fmla="*/ 3537082 h 3698207"/>
              <a:gd name="csX11" fmla="*/ 598980 w 2030797"/>
              <a:gd name="csY11" fmla="*/ 2484426 h 3698207"/>
              <a:gd name="csX12" fmla="*/ 1076692 w 2030797"/>
              <a:gd name="csY12" fmla="*/ 1607218 h 3698207"/>
              <a:gd name="csX13" fmla="*/ 1041854 w 2030797"/>
              <a:gd name="csY13" fmla="*/ 1166815 h 3698207"/>
              <a:gd name="csX14" fmla="*/ 995499 w 2030797"/>
              <a:gd name="csY14" fmla="*/ 600714 h 3698207"/>
              <a:gd name="csX15" fmla="*/ 1000285 w 2030797"/>
              <a:gd name="csY15" fmla="*/ 552032 h 369820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2030797" h="3698207">
                <a:moveTo>
                  <a:pt x="1000285" y="552032"/>
                </a:moveTo>
                <a:lnTo>
                  <a:pt x="2030797" y="0"/>
                </a:lnTo>
                <a:lnTo>
                  <a:pt x="2000933" y="30638"/>
                </a:lnTo>
                <a:cubicBezTo>
                  <a:pt x="1875670" y="170819"/>
                  <a:pt x="1781198" y="339539"/>
                  <a:pt x="1737330" y="542561"/>
                </a:cubicBezTo>
                <a:cubicBezTo>
                  <a:pt x="1703054" y="698993"/>
                  <a:pt x="1729862" y="860878"/>
                  <a:pt x="1761018" y="1048495"/>
                </a:cubicBezTo>
                <a:cubicBezTo>
                  <a:pt x="1792345" y="1237921"/>
                  <a:pt x="1827596" y="1452451"/>
                  <a:pt x="1800963" y="1689606"/>
                </a:cubicBezTo>
                <a:cubicBezTo>
                  <a:pt x="1745254" y="2183329"/>
                  <a:pt x="1444621" y="2578109"/>
                  <a:pt x="1178859" y="2926033"/>
                </a:cubicBezTo>
                <a:cubicBezTo>
                  <a:pt x="981787" y="3184868"/>
                  <a:pt x="804692" y="3417127"/>
                  <a:pt x="743795" y="3648897"/>
                </a:cubicBezTo>
                <a:lnTo>
                  <a:pt x="735155" y="3698207"/>
                </a:lnTo>
                <a:lnTo>
                  <a:pt x="0" y="3698207"/>
                </a:lnTo>
                <a:lnTo>
                  <a:pt x="20878" y="3537082"/>
                </a:lnTo>
                <a:cubicBezTo>
                  <a:pt x="105615" y="3131828"/>
                  <a:pt x="363950" y="2792746"/>
                  <a:pt x="598980" y="2484426"/>
                </a:cubicBezTo>
                <a:cubicBezTo>
                  <a:pt x="827852" y="2184635"/>
                  <a:pt x="1043286" y="1901538"/>
                  <a:pt x="1076692" y="1607218"/>
                </a:cubicBezTo>
                <a:cubicBezTo>
                  <a:pt x="1091981" y="1470865"/>
                  <a:pt x="1068811" y="1330476"/>
                  <a:pt x="1041854" y="1166815"/>
                </a:cubicBezTo>
                <a:cubicBezTo>
                  <a:pt x="1013448" y="995741"/>
                  <a:pt x="982588" y="807517"/>
                  <a:pt x="995499" y="600714"/>
                </a:cubicBezTo>
                <a:lnTo>
                  <a:pt x="1000285" y="552032"/>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3E482B22-5A84-B9CA-E36B-E48ABAE95085}"/>
              </a:ext>
            </a:extLst>
          </p:cNvPr>
          <p:cNvSpPr/>
          <p:nvPr userDrawn="1"/>
        </p:nvSpPr>
        <p:spPr>
          <a:xfrm rot="19129843">
            <a:off x="3037507" y="5155230"/>
            <a:ext cx="1133452" cy="1995465"/>
          </a:xfrm>
          <a:custGeom>
            <a:avLst/>
            <a:gdLst>
              <a:gd name="csX0" fmla="*/ 1133452 w 1133452"/>
              <a:gd name="csY0" fmla="*/ 0 h 1995465"/>
              <a:gd name="csX1" fmla="*/ 1133292 w 1133452"/>
              <a:gd name="csY1" fmla="*/ 125323 h 1995465"/>
              <a:gd name="csX2" fmla="*/ 936484 w 1133452"/>
              <a:gd name="csY2" fmla="*/ 1020389 h 1995465"/>
              <a:gd name="csX3" fmla="*/ 868531 w 1133452"/>
              <a:gd name="csY3" fmla="*/ 1184976 h 1995465"/>
              <a:gd name="csX4" fmla="*/ 644091 w 1133452"/>
              <a:gd name="csY4" fmla="*/ 1872041 h 1995465"/>
              <a:gd name="csX5" fmla="*/ 637281 w 1133452"/>
              <a:gd name="csY5" fmla="*/ 1942961 h 1995465"/>
              <a:gd name="csX6" fmla="*/ 636643 w 1133452"/>
              <a:gd name="csY6" fmla="*/ 1995465 h 1995465"/>
              <a:gd name="csX7" fmla="*/ 0 w 1133452"/>
              <a:gd name="csY7" fmla="*/ 1438728 h 1995465"/>
              <a:gd name="csX8" fmla="*/ 34632 w 1133452"/>
              <a:gd name="csY8" fmla="*/ 1322884 h 1995465"/>
              <a:gd name="csX9" fmla="*/ 197536 w 1133452"/>
              <a:gd name="csY9" fmla="*/ 904704 h 1995465"/>
              <a:gd name="csX10" fmla="*/ 261430 w 1133452"/>
              <a:gd name="csY10" fmla="*/ 749270 h 1995465"/>
              <a:gd name="csX11" fmla="*/ 408478 w 1133452"/>
              <a:gd name="csY11" fmla="*/ 71185 h 1995465"/>
              <a:gd name="csX12" fmla="*/ 407933 w 1133452"/>
              <a:gd name="csY12" fmla="*/ 0 h 1995465"/>
              <a:gd name="csX13" fmla="*/ 1133452 w 1133452"/>
              <a:gd name="csY13" fmla="*/ 0 h 199546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133452" h="1995465">
                <a:moveTo>
                  <a:pt x="1133452" y="0"/>
                </a:moveTo>
                <a:lnTo>
                  <a:pt x="1133292" y="125323"/>
                </a:lnTo>
                <a:cubicBezTo>
                  <a:pt x="1119417" y="411643"/>
                  <a:pt x="1062208" y="707021"/>
                  <a:pt x="936484" y="1020389"/>
                </a:cubicBezTo>
                <a:cubicBezTo>
                  <a:pt x="914396" y="1075005"/>
                  <a:pt x="891281" y="1130873"/>
                  <a:pt x="868531" y="1184976"/>
                </a:cubicBezTo>
                <a:cubicBezTo>
                  <a:pt x="771954" y="1416515"/>
                  <a:pt x="672410" y="1657037"/>
                  <a:pt x="644091" y="1872041"/>
                </a:cubicBezTo>
                <a:cubicBezTo>
                  <a:pt x="640837" y="1896574"/>
                  <a:pt x="638558" y="1920185"/>
                  <a:pt x="637281" y="1942961"/>
                </a:cubicBezTo>
                <a:lnTo>
                  <a:pt x="636643" y="1995465"/>
                </a:lnTo>
                <a:lnTo>
                  <a:pt x="0" y="1438728"/>
                </a:lnTo>
                <a:lnTo>
                  <a:pt x="34632" y="1322884"/>
                </a:lnTo>
                <a:cubicBezTo>
                  <a:pt x="84458" y="1176749"/>
                  <a:pt x="142860" y="1036534"/>
                  <a:pt x="197536" y="904704"/>
                </a:cubicBezTo>
                <a:cubicBezTo>
                  <a:pt x="220284" y="850603"/>
                  <a:pt x="241040" y="799056"/>
                  <a:pt x="261430" y="749270"/>
                </a:cubicBezTo>
                <a:cubicBezTo>
                  <a:pt x="356032" y="513235"/>
                  <a:pt x="399387" y="292641"/>
                  <a:pt x="408478" y="71185"/>
                </a:cubicBezTo>
                <a:lnTo>
                  <a:pt x="407933" y="0"/>
                </a:lnTo>
                <a:lnTo>
                  <a:pt x="1133452" y="0"/>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0B24C09B-A0F1-0CE4-6A92-CF57B0AE2E0E}"/>
              </a:ext>
            </a:extLst>
          </p:cNvPr>
          <p:cNvSpPr/>
          <p:nvPr userDrawn="1"/>
        </p:nvSpPr>
        <p:spPr>
          <a:xfrm rot="2399532">
            <a:off x="8273146" y="5556178"/>
            <a:ext cx="966880" cy="1607279"/>
          </a:xfrm>
          <a:custGeom>
            <a:avLst/>
            <a:gdLst>
              <a:gd name="csX0" fmla="*/ 0 w 966880"/>
              <a:gd name="csY0" fmla="*/ 0 h 1607279"/>
              <a:gd name="csX1" fmla="*/ 731533 w 966880"/>
              <a:gd name="csY1" fmla="*/ 0 h 1607279"/>
              <a:gd name="csX2" fmla="*/ 739673 w 966880"/>
              <a:gd name="csY2" fmla="*/ 64302 h 1607279"/>
              <a:gd name="csX3" fmla="*/ 904120 w 966880"/>
              <a:gd name="csY3" fmla="*/ 800099 h 1607279"/>
              <a:gd name="csX4" fmla="*/ 936393 w 966880"/>
              <a:gd name="csY4" fmla="*/ 927548 h 1607279"/>
              <a:gd name="csX5" fmla="*/ 963962 w 966880"/>
              <a:gd name="csY5" fmla="*/ 1045044 h 1607279"/>
              <a:gd name="csX6" fmla="*/ 966880 w 966880"/>
              <a:gd name="csY6" fmla="*/ 1059437 h 1607279"/>
              <a:gd name="csX7" fmla="*/ 313806 w 966880"/>
              <a:gd name="csY7" fmla="*/ 1607279 h 1607279"/>
              <a:gd name="csX8" fmla="*/ 296910 w 966880"/>
              <a:gd name="csY8" fmla="*/ 1444828 h 1607279"/>
              <a:gd name="csX9" fmla="*/ 230169 w 966880"/>
              <a:gd name="csY9" fmla="*/ 1103778 h 1607279"/>
              <a:gd name="csX10" fmla="*/ 198743 w 966880"/>
              <a:gd name="csY10" fmla="*/ 977945 h 1607279"/>
              <a:gd name="csX11" fmla="*/ 17463 w 966880"/>
              <a:gd name="csY11" fmla="*/ 149441 h 1607279"/>
              <a:gd name="csX12" fmla="*/ 0 w 966880"/>
              <a:gd name="csY12" fmla="*/ 0 h 16072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966880" h="1607279">
                <a:moveTo>
                  <a:pt x="0" y="0"/>
                </a:moveTo>
                <a:lnTo>
                  <a:pt x="731533" y="0"/>
                </a:lnTo>
                <a:lnTo>
                  <a:pt x="739673" y="64302"/>
                </a:lnTo>
                <a:cubicBezTo>
                  <a:pt x="776628" y="293012"/>
                  <a:pt x="836914" y="532652"/>
                  <a:pt x="904120" y="800099"/>
                </a:cubicBezTo>
                <a:cubicBezTo>
                  <a:pt x="914753" y="841826"/>
                  <a:pt x="925590" y="884699"/>
                  <a:pt x="936393" y="927548"/>
                </a:cubicBezTo>
                <a:cubicBezTo>
                  <a:pt x="945630" y="964509"/>
                  <a:pt x="954906" y="1003779"/>
                  <a:pt x="963962" y="1045044"/>
                </a:cubicBezTo>
                <a:lnTo>
                  <a:pt x="966880" y="1059437"/>
                </a:lnTo>
                <a:lnTo>
                  <a:pt x="313806" y="1607279"/>
                </a:lnTo>
                <a:lnTo>
                  <a:pt x="296910" y="1444828"/>
                </a:lnTo>
                <a:cubicBezTo>
                  <a:pt x="277987" y="1311200"/>
                  <a:pt x="252055" y="1191925"/>
                  <a:pt x="230169" y="1103778"/>
                </a:cubicBezTo>
                <a:cubicBezTo>
                  <a:pt x="219366" y="1060928"/>
                  <a:pt x="208730" y="1019202"/>
                  <a:pt x="198743" y="977945"/>
                </a:cubicBezTo>
                <a:cubicBezTo>
                  <a:pt x="128463" y="699263"/>
                  <a:pt x="59751" y="426361"/>
                  <a:pt x="17463" y="149441"/>
                </a:cubicBezTo>
                <a:lnTo>
                  <a:pt x="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Date Placeholder 7">
            <a:extLst>
              <a:ext uri="{FF2B5EF4-FFF2-40B4-BE49-F238E27FC236}">
                <a16:creationId xmlns:a16="http://schemas.microsoft.com/office/drawing/2014/main" id="{E9E966A7-E883-2CD1-F608-3EE694A8DADD}"/>
              </a:ext>
            </a:extLst>
          </p:cNvPr>
          <p:cNvSpPr>
            <a:spLocks noGrp="1"/>
          </p:cNvSpPr>
          <p:nvPr>
            <p:ph type="dt" sz="half" idx="15"/>
          </p:nvPr>
        </p:nvSpPr>
        <p:spPr/>
        <p:txBody>
          <a:bodyPr/>
          <a:lstStyle/>
          <a:p>
            <a:fld id="{9E87E432-7C21-4920-8EB1-0F49060EAD1F}" type="datetime1">
              <a:rPr lang="en-US" smtClean="0"/>
              <a:pPr/>
              <a:t>1/24/2026</a:t>
            </a:fld>
            <a:endParaRPr lang="en-US"/>
          </a:p>
        </p:txBody>
      </p:sp>
      <p:sp>
        <p:nvSpPr>
          <p:cNvPr id="9" name="Footer Placeholder 8">
            <a:extLst>
              <a:ext uri="{FF2B5EF4-FFF2-40B4-BE49-F238E27FC236}">
                <a16:creationId xmlns:a16="http://schemas.microsoft.com/office/drawing/2014/main" id="{C6A4DB1D-64ED-7256-8771-473DB4F0FF89}"/>
              </a:ext>
            </a:extLst>
          </p:cNvPr>
          <p:cNvSpPr>
            <a:spLocks noGrp="1"/>
          </p:cNvSpPr>
          <p:nvPr>
            <p:ph type="ftr" sz="quarter" idx="16"/>
          </p:nvPr>
        </p:nvSpPr>
        <p:spPr/>
        <p:txBody>
          <a:bodyPr/>
          <a:lstStyle/>
          <a:p>
            <a:endParaRPr lang="en-US" dirty="0"/>
          </a:p>
        </p:txBody>
      </p:sp>
      <p:sp>
        <p:nvSpPr>
          <p:cNvPr id="10" name="Slide Number Placeholder 9">
            <a:extLst>
              <a:ext uri="{FF2B5EF4-FFF2-40B4-BE49-F238E27FC236}">
                <a16:creationId xmlns:a16="http://schemas.microsoft.com/office/drawing/2014/main" id="{C69D88F9-87E7-788F-EFB3-BD6AC528E821}"/>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114659547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5" y="990511"/>
            <a:ext cx="3374484" cy="1858941"/>
          </a:xfrm>
        </p:spPr>
        <p:txBody>
          <a:bodyPr anchor="b"/>
          <a:lstStyle>
            <a:lvl1pPr>
              <a:defRPr sz="2800"/>
            </a:lvl1pPr>
          </a:lstStyle>
          <a:p>
            <a:r>
              <a:rPr lang="en-US"/>
              <a:t>Click to edit Master title style</a:t>
            </a:r>
          </a:p>
        </p:txBody>
      </p:sp>
      <p:sp>
        <p:nvSpPr>
          <p:cNvPr id="15" name="Picture Placeholder 14">
            <a:extLst>
              <a:ext uri="{FF2B5EF4-FFF2-40B4-BE49-F238E27FC236}">
                <a16:creationId xmlns:a16="http://schemas.microsoft.com/office/drawing/2014/main" id="{D8B86730-E1DB-DA4B-A9A7-DAD4C0277846}"/>
              </a:ext>
            </a:extLst>
          </p:cNvPr>
          <p:cNvSpPr>
            <a:spLocks noGrp="1"/>
          </p:cNvSpPr>
          <p:nvPr>
            <p:ph type="pic" sz="quarter" idx="13" hasCustomPrompt="1"/>
          </p:nvPr>
        </p:nvSpPr>
        <p:spPr>
          <a:xfrm>
            <a:off x="645062" y="645789"/>
            <a:ext cx="6769338" cy="5580233"/>
          </a:xfrm>
          <a:custGeom>
            <a:avLst/>
            <a:gdLst>
              <a:gd name="csX0" fmla="*/ 2102344 w 6769338"/>
              <a:gd name="csY0" fmla="*/ 179260 h 5580233"/>
              <a:gd name="csX1" fmla="*/ 2120324 w 6769338"/>
              <a:gd name="csY1" fmla="*/ 179493 h 5580233"/>
              <a:gd name="csX2" fmla="*/ 1994876 w 6769338"/>
              <a:gd name="csY2" fmla="*/ 261667 h 5580233"/>
              <a:gd name="csX3" fmla="*/ 1472314 w 6769338"/>
              <a:gd name="csY3" fmla="*/ 473416 h 5580233"/>
              <a:gd name="csX4" fmla="*/ 890390 w 6769338"/>
              <a:gd name="csY4" fmla="*/ 535569 h 5580233"/>
              <a:gd name="csX5" fmla="*/ 834222 w 6769338"/>
              <a:gd name="csY5" fmla="*/ 531194 h 5580233"/>
              <a:gd name="csX6" fmla="*/ 906232 w 6769338"/>
              <a:gd name="csY6" fmla="*/ 486313 h 5580233"/>
              <a:gd name="csX7" fmla="*/ 2102344 w 6769338"/>
              <a:gd name="csY7" fmla="*/ 179260 h 5580233"/>
              <a:gd name="csX8" fmla="*/ 4542433 w 6769338"/>
              <a:gd name="csY8" fmla="*/ 1179 h 5580233"/>
              <a:gd name="csX9" fmla="*/ 6621870 w 6769338"/>
              <a:gd name="csY9" fmla="*/ 1774213 h 5580233"/>
              <a:gd name="csX10" fmla="*/ 6735030 w 6769338"/>
              <a:gd name="csY10" fmla="*/ 3325224 h 5580233"/>
              <a:gd name="csX11" fmla="*/ 4386962 w 6769338"/>
              <a:gd name="csY11" fmla="*/ 5397332 h 5580233"/>
              <a:gd name="csX12" fmla="*/ 2771497 w 6769338"/>
              <a:gd name="csY12" fmla="*/ 5515296 h 5580233"/>
              <a:gd name="csX13" fmla="*/ 147468 w 6769338"/>
              <a:gd name="csY13" fmla="*/ 3806020 h 5580233"/>
              <a:gd name="csX14" fmla="*/ 34309 w 6769338"/>
              <a:gd name="csY14" fmla="*/ 2255009 h 5580233"/>
              <a:gd name="csX15" fmla="*/ 269213 w 6769338"/>
              <a:gd name="csY15" fmla="*/ 1051512 h 5580233"/>
              <a:gd name="csX16" fmla="*/ 288801 w 6769338"/>
              <a:gd name="csY16" fmla="*/ 1026456 h 5580233"/>
              <a:gd name="csX17" fmla="*/ 306267 w 6769338"/>
              <a:gd name="csY17" fmla="*/ 1031823 h 5580233"/>
              <a:gd name="csX18" fmla="*/ 1619596 w 6769338"/>
              <a:gd name="csY18" fmla="*/ 1037425 h 5580233"/>
              <a:gd name="csX19" fmla="*/ 2436474 w 6769338"/>
              <a:gd name="csY19" fmla="*/ 675214 h 5580233"/>
              <a:gd name="csX20" fmla="*/ 2514015 w 6769338"/>
              <a:gd name="csY20" fmla="*/ 620925 h 5580233"/>
              <a:gd name="csX21" fmla="*/ 2504980 w 6769338"/>
              <a:gd name="csY21" fmla="*/ 607188 h 5580233"/>
              <a:gd name="csX22" fmla="*/ 2504982 w 6769338"/>
              <a:gd name="csY22" fmla="*/ 607187 h 5580233"/>
              <a:gd name="csX23" fmla="*/ 2514016 w 6769338"/>
              <a:gd name="csY23" fmla="*/ 620922 h 5580233"/>
              <a:gd name="csX24" fmla="*/ 2584814 w 6769338"/>
              <a:gd name="csY24" fmla="*/ 571354 h 5580233"/>
              <a:gd name="csX25" fmla="*/ 2862116 w 6769338"/>
              <a:gd name="csY25" fmla="*/ 334566 h 5580233"/>
              <a:gd name="csX26" fmla="*/ 3003936 w 6769338"/>
              <a:gd name="csY26" fmla="*/ 183306 h 5580233"/>
              <a:gd name="csX27" fmla="*/ 3193912 w 6769338"/>
              <a:gd name="csY27" fmla="*/ 175512 h 5580233"/>
              <a:gd name="csX28" fmla="*/ 3997841 w 6769338"/>
              <a:gd name="csY28" fmla="*/ 64937 h 5580233"/>
              <a:gd name="csX29" fmla="*/ 4542433 w 6769338"/>
              <a:gd name="csY29" fmla="*/ 1179 h 558023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6769338" h="5580233">
                <a:moveTo>
                  <a:pt x="2102344" y="179260"/>
                </a:moveTo>
                <a:lnTo>
                  <a:pt x="2120324" y="179493"/>
                </a:lnTo>
                <a:lnTo>
                  <a:pt x="1994876" y="261667"/>
                </a:lnTo>
                <a:cubicBezTo>
                  <a:pt x="1829869" y="355196"/>
                  <a:pt x="1654182" y="426657"/>
                  <a:pt x="1472314" y="473416"/>
                </a:cubicBezTo>
                <a:cubicBezTo>
                  <a:pt x="1280619" y="522897"/>
                  <a:pt x="1084879" y="543537"/>
                  <a:pt x="890390" y="535569"/>
                </a:cubicBezTo>
                <a:lnTo>
                  <a:pt x="834222" y="531194"/>
                </a:lnTo>
                <a:lnTo>
                  <a:pt x="906232" y="486313"/>
                </a:lnTo>
                <a:cubicBezTo>
                  <a:pt x="1237836" y="303439"/>
                  <a:pt x="1645221" y="192898"/>
                  <a:pt x="2102344" y="179260"/>
                </a:cubicBezTo>
                <a:close/>
                <a:moveTo>
                  <a:pt x="4542433" y="1179"/>
                </a:moveTo>
                <a:cubicBezTo>
                  <a:pt x="5771618" y="-33671"/>
                  <a:pt x="6679435" y="707467"/>
                  <a:pt x="6621870" y="1774213"/>
                </a:cubicBezTo>
                <a:cubicBezTo>
                  <a:pt x="6593847" y="2293574"/>
                  <a:pt x="6631879" y="2815471"/>
                  <a:pt x="6735030" y="3325224"/>
                </a:cubicBezTo>
                <a:cubicBezTo>
                  <a:pt x="6977230" y="4521810"/>
                  <a:pt x="5910084" y="5480867"/>
                  <a:pt x="4386962" y="5397332"/>
                </a:cubicBezTo>
                <a:cubicBezTo>
                  <a:pt x="3845849" y="5367707"/>
                  <a:pt x="3302468" y="5407340"/>
                  <a:pt x="2771497" y="5515296"/>
                </a:cubicBezTo>
                <a:cubicBezTo>
                  <a:pt x="1276666" y="5819013"/>
                  <a:pt x="81547" y="5025159"/>
                  <a:pt x="147468" y="3806020"/>
                </a:cubicBezTo>
                <a:cubicBezTo>
                  <a:pt x="175491" y="3286659"/>
                  <a:pt x="137460" y="2764762"/>
                  <a:pt x="34309" y="2255009"/>
                </a:cubicBezTo>
                <a:cubicBezTo>
                  <a:pt x="-56516" y="1806289"/>
                  <a:pt x="36786" y="1390972"/>
                  <a:pt x="269213" y="1051512"/>
                </a:cubicBezTo>
                <a:lnTo>
                  <a:pt x="288801" y="1026456"/>
                </a:lnTo>
                <a:lnTo>
                  <a:pt x="306267" y="1031823"/>
                </a:lnTo>
                <a:cubicBezTo>
                  <a:pt x="735508" y="1146683"/>
                  <a:pt x="1185935" y="1149208"/>
                  <a:pt x="1619596" y="1037425"/>
                </a:cubicBezTo>
                <a:cubicBezTo>
                  <a:pt x="1908256" y="962766"/>
                  <a:pt x="2184313" y="839994"/>
                  <a:pt x="2436474" y="675214"/>
                </a:cubicBezTo>
                <a:lnTo>
                  <a:pt x="2514015" y="620925"/>
                </a:lnTo>
                <a:lnTo>
                  <a:pt x="2504980" y="607188"/>
                </a:lnTo>
                <a:lnTo>
                  <a:pt x="2504982" y="607187"/>
                </a:lnTo>
                <a:lnTo>
                  <a:pt x="2514016" y="620922"/>
                </a:lnTo>
                <a:lnTo>
                  <a:pt x="2584814" y="571354"/>
                </a:lnTo>
                <a:cubicBezTo>
                  <a:pt x="2681673" y="498820"/>
                  <a:pt x="2774349" y="419760"/>
                  <a:pt x="2862116" y="334566"/>
                </a:cubicBezTo>
                <a:lnTo>
                  <a:pt x="3003936" y="183306"/>
                </a:lnTo>
                <a:lnTo>
                  <a:pt x="3193912" y="175512"/>
                </a:lnTo>
                <a:cubicBezTo>
                  <a:pt x="3463768" y="155812"/>
                  <a:pt x="3732356" y="118915"/>
                  <a:pt x="3997841" y="64937"/>
                </a:cubicBezTo>
                <a:cubicBezTo>
                  <a:pt x="4184679" y="26972"/>
                  <a:pt x="4366835" y="6157"/>
                  <a:pt x="4542433" y="1179"/>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28970" t="-16871" r="-32723"/>
            </a:stretch>
          </a:blipFill>
        </p:spPr>
        <p:txBody>
          <a:bodyPr vert="horz" wrap="square" lIns="91440" tIns="45720" rIns="91440" bIns="45720" rtlCol="0">
            <a:noAutofit/>
          </a:bodyPr>
          <a:lstStyle>
            <a:lvl1pPr marL="0" indent="0">
              <a:buNone/>
              <a:defRPr lang="en-US" dirty="0"/>
            </a:lvl1pPr>
          </a:lstStyle>
          <a:p>
            <a:pPr lvl="0"/>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72455" y="3204962"/>
            <a:ext cx="3374484" cy="2649257"/>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13" name="Group 12">
            <a:extLst>
              <a:ext uri="{FF2B5EF4-FFF2-40B4-BE49-F238E27FC236}">
                <a16:creationId xmlns:a16="http://schemas.microsoft.com/office/drawing/2014/main" id="{F41C8314-3455-D232-73FB-1944216E9D76}"/>
              </a:ext>
            </a:extLst>
          </p:cNvPr>
          <p:cNvGrpSpPr/>
          <p:nvPr userDrawn="1"/>
        </p:nvGrpSpPr>
        <p:grpSpPr>
          <a:xfrm>
            <a:off x="-11841" y="-1"/>
            <a:ext cx="4168657" cy="1873656"/>
            <a:chOff x="-11841" y="-1"/>
            <a:chExt cx="4168657" cy="1873656"/>
          </a:xfrm>
        </p:grpSpPr>
        <p:sp>
          <p:nvSpPr>
            <p:cNvPr id="36" name="Freeform: Shape 35">
              <a:extLst>
                <a:ext uri="{FF2B5EF4-FFF2-40B4-BE49-F238E27FC236}">
                  <a16:creationId xmlns:a16="http://schemas.microsoft.com/office/drawing/2014/main" id="{52490AC0-423B-F298-113B-A1398D5EDE38}"/>
                </a:ext>
              </a:extLst>
            </p:cNvPr>
            <p:cNvSpPr/>
            <p:nvPr userDrawn="1"/>
          </p:nvSpPr>
          <p:spPr>
            <a:xfrm rot="661600">
              <a:off x="893173" y="623673"/>
              <a:ext cx="2247101" cy="1249982"/>
            </a:xfrm>
            <a:custGeom>
              <a:avLst/>
              <a:gdLst>
                <a:gd name="csX0" fmla="*/ 1544426 w 1888094"/>
                <a:gd name="csY0" fmla="*/ 0 h 1050279"/>
                <a:gd name="csX1" fmla="*/ 1888094 w 1888094"/>
                <a:gd name="csY1" fmla="*/ 351412 h 1050279"/>
                <a:gd name="csX2" fmla="*/ 1832868 w 1888094"/>
                <a:gd name="csY2" fmla="*/ 408647 h 1050279"/>
                <a:gd name="csX3" fmla="*/ 1217380 w 1888094"/>
                <a:gd name="csY3" fmla="*/ 838650 h 1050279"/>
                <a:gd name="csX4" fmla="*/ 133347 w 1888094"/>
                <a:gd name="csY4" fmla="*/ 1045093 h 1050279"/>
                <a:gd name="csX5" fmla="*/ 0 w 1888094"/>
                <a:gd name="csY5" fmla="*/ 1030947 h 1050279"/>
                <a:gd name="csX6" fmla="*/ 0 w 1888094"/>
                <a:gd name="csY6" fmla="*/ 536100 h 1050279"/>
                <a:gd name="csX7" fmla="*/ 43997 w 1888094"/>
                <a:gd name="csY7" fmla="*/ 543957 h 1050279"/>
                <a:gd name="csX8" fmla="*/ 1005273 w 1888094"/>
                <a:gd name="csY8" fmla="*/ 397168 h 1050279"/>
                <a:gd name="csX9" fmla="*/ 1402212 w 1888094"/>
                <a:gd name="csY9" fmla="*/ 138554 h 1050279"/>
                <a:gd name="csX10" fmla="*/ 1544426 w 1888094"/>
                <a:gd name="csY10" fmla="*/ 0 h 10502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888094" h="1050279">
                  <a:moveTo>
                    <a:pt x="1544426" y="0"/>
                  </a:moveTo>
                  <a:lnTo>
                    <a:pt x="1888094" y="351412"/>
                  </a:lnTo>
                  <a:lnTo>
                    <a:pt x="1832868" y="408647"/>
                  </a:lnTo>
                  <a:cubicBezTo>
                    <a:pt x="1651387" y="585069"/>
                    <a:pt x="1443447" y="730687"/>
                    <a:pt x="1217380" y="838650"/>
                  </a:cubicBezTo>
                  <a:cubicBezTo>
                    <a:pt x="877695" y="1000533"/>
                    <a:pt x="505811" y="1070838"/>
                    <a:pt x="133347" y="1045093"/>
                  </a:cubicBezTo>
                  <a:lnTo>
                    <a:pt x="0" y="1030947"/>
                  </a:lnTo>
                  <a:lnTo>
                    <a:pt x="0" y="536100"/>
                  </a:lnTo>
                  <a:lnTo>
                    <a:pt x="43997" y="543957"/>
                  </a:lnTo>
                  <a:cubicBezTo>
                    <a:pt x="372818" y="591085"/>
                    <a:pt x="704985" y="540399"/>
                    <a:pt x="1005273" y="397168"/>
                  </a:cubicBezTo>
                  <a:cubicBezTo>
                    <a:pt x="1147749" y="329377"/>
                    <a:pt x="1281157" y="242207"/>
                    <a:pt x="1402212" y="138554"/>
                  </a:cubicBezTo>
                  <a:lnTo>
                    <a:pt x="1544426"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41">
              <a:extLst>
                <a:ext uri="{FF2B5EF4-FFF2-40B4-BE49-F238E27FC236}">
                  <a16:creationId xmlns:a16="http://schemas.microsoft.com/office/drawing/2014/main" id="{F47EF080-EAA3-EBB7-7CDA-74EE1E04FFD1}"/>
                </a:ext>
              </a:extLst>
            </p:cNvPr>
            <p:cNvSpPr/>
            <p:nvPr userDrawn="1"/>
          </p:nvSpPr>
          <p:spPr>
            <a:xfrm>
              <a:off x="-11841" y="665927"/>
              <a:ext cx="923262" cy="958708"/>
            </a:xfrm>
            <a:custGeom>
              <a:avLst/>
              <a:gdLst>
                <a:gd name="csX0" fmla="*/ 0 w 923262"/>
                <a:gd name="csY0" fmla="*/ 0 h 958708"/>
                <a:gd name="csX1" fmla="*/ 82112 w 923262"/>
                <a:gd name="csY1" fmla="*/ 29512 h 958708"/>
                <a:gd name="csX2" fmla="*/ 472335 w 923262"/>
                <a:gd name="csY2" fmla="*/ 194587 h 958708"/>
                <a:gd name="csX3" fmla="*/ 723808 w 923262"/>
                <a:gd name="csY3" fmla="*/ 303470 h 958708"/>
                <a:gd name="csX4" fmla="*/ 923262 w 923262"/>
                <a:gd name="csY4" fmla="*/ 380643 h 958708"/>
                <a:gd name="csX5" fmla="*/ 810618 w 923262"/>
                <a:gd name="csY5" fmla="*/ 958708 h 958708"/>
                <a:gd name="csX6" fmla="*/ 780617 w 923262"/>
                <a:gd name="csY6" fmla="*/ 949490 h 958708"/>
                <a:gd name="csX7" fmla="*/ 235643 w 923262"/>
                <a:gd name="csY7" fmla="*/ 727132 h 958708"/>
                <a:gd name="csX8" fmla="*/ 0 w 923262"/>
                <a:gd name="csY8" fmla="*/ 626171 h 958708"/>
                <a:gd name="csX9" fmla="*/ 0 w 923262"/>
                <a:gd name="csY9" fmla="*/ 0 h 95870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923262" h="958708">
                  <a:moveTo>
                    <a:pt x="0" y="0"/>
                  </a:moveTo>
                  <a:lnTo>
                    <a:pt x="82112" y="29512"/>
                  </a:lnTo>
                  <a:cubicBezTo>
                    <a:pt x="214695" y="81046"/>
                    <a:pt x="344120" y="138085"/>
                    <a:pt x="472335" y="194587"/>
                  </a:cubicBezTo>
                  <a:cubicBezTo>
                    <a:pt x="557848" y="232308"/>
                    <a:pt x="641030" y="268932"/>
                    <a:pt x="723808" y="303470"/>
                  </a:cubicBezTo>
                  <a:lnTo>
                    <a:pt x="923262" y="380643"/>
                  </a:lnTo>
                  <a:lnTo>
                    <a:pt x="810618" y="958708"/>
                  </a:lnTo>
                  <a:lnTo>
                    <a:pt x="780617" y="949490"/>
                  </a:lnTo>
                  <a:cubicBezTo>
                    <a:pt x="590109" y="883427"/>
                    <a:pt x="410461" y="803684"/>
                    <a:pt x="235643" y="727132"/>
                  </a:cubicBezTo>
                  <a:lnTo>
                    <a:pt x="0" y="626171"/>
                  </a:lnTo>
                  <a:lnTo>
                    <a:pt x="0"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Shape 45">
              <a:extLst>
                <a:ext uri="{FF2B5EF4-FFF2-40B4-BE49-F238E27FC236}">
                  <a16:creationId xmlns:a16="http://schemas.microsoft.com/office/drawing/2014/main" id="{219EB71C-A147-E49D-2DE4-92C5F4755301}"/>
                </a:ext>
              </a:extLst>
            </p:cNvPr>
            <p:cNvSpPr/>
            <p:nvPr userDrawn="1"/>
          </p:nvSpPr>
          <p:spPr>
            <a:xfrm>
              <a:off x="2837608" y="-1"/>
              <a:ext cx="1319208" cy="1260616"/>
            </a:xfrm>
            <a:custGeom>
              <a:avLst/>
              <a:gdLst>
                <a:gd name="csX0" fmla="*/ 676823 w 1319208"/>
                <a:gd name="csY0" fmla="*/ 0 h 1260616"/>
                <a:gd name="csX1" fmla="*/ 1319208 w 1319208"/>
                <a:gd name="csY1" fmla="*/ 0 h 1260616"/>
                <a:gd name="csX2" fmla="*/ 1277920 w 1319208"/>
                <a:gd name="csY2" fmla="*/ 103151 h 1260616"/>
                <a:gd name="csX3" fmla="*/ 669570 w 1319208"/>
                <a:gd name="csY3" fmla="*/ 974260 h 1260616"/>
                <a:gd name="csX4" fmla="*/ 392268 w 1319208"/>
                <a:gd name="csY4" fmla="*/ 1211047 h 1260616"/>
                <a:gd name="csX5" fmla="*/ 321470 w 1319208"/>
                <a:gd name="csY5" fmla="*/ 1260616 h 1260616"/>
                <a:gd name="csX6" fmla="*/ 0 w 1319208"/>
                <a:gd name="csY6" fmla="*/ 771877 h 1260616"/>
                <a:gd name="csX7" fmla="*/ 41273 w 1319208"/>
                <a:gd name="csY7" fmla="*/ 744842 h 1260616"/>
                <a:gd name="csX8" fmla="*/ 260831 w 1319208"/>
                <a:gd name="csY8" fmla="*/ 557194 h 1260616"/>
                <a:gd name="csX9" fmla="*/ 575596 w 1319208"/>
                <a:gd name="csY9" fmla="*/ 176017 h 1260616"/>
                <a:gd name="csX10" fmla="*/ 676823 w 1319208"/>
                <a:gd name="csY10" fmla="*/ 0 h 12606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319208" h="1260616">
                  <a:moveTo>
                    <a:pt x="676823" y="0"/>
                  </a:moveTo>
                  <a:lnTo>
                    <a:pt x="1319208" y="0"/>
                  </a:lnTo>
                  <a:lnTo>
                    <a:pt x="1277920" y="103151"/>
                  </a:lnTo>
                  <a:cubicBezTo>
                    <a:pt x="1136552" y="424964"/>
                    <a:pt x="930044" y="721756"/>
                    <a:pt x="669570" y="974260"/>
                  </a:cubicBezTo>
                  <a:cubicBezTo>
                    <a:pt x="581803" y="1059454"/>
                    <a:pt x="489127" y="1138514"/>
                    <a:pt x="392268" y="1211047"/>
                  </a:cubicBezTo>
                  <a:lnTo>
                    <a:pt x="321470" y="1260616"/>
                  </a:lnTo>
                  <a:lnTo>
                    <a:pt x="0" y="771877"/>
                  </a:lnTo>
                  <a:lnTo>
                    <a:pt x="41273" y="744842"/>
                  </a:lnTo>
                  <a:cubicBezTo>
                    <a:pt x="117877" y="687372"/>
                    <a:pt x="191251" y="624713"/>
                    <a:pt x="260831" y="557194"/>
                  </a:cubicBezTo>
                  <a:cubicBezTo>
                    <a:pt x="380978" y="440564"/>
                    <a:pt x="486454" y="312554"/>
                    <a:pt x="575596" y="176017"/>
                  </a:cubicBezTo>
                  <a:lnTo>
                    <a:pt x="676823"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 name="Date Placeholder 5">
            <a:extLst>
              <a:ext uri="{FF2B5EF4-FFF2-40B4-BE49-F238E27FC236}">
                <a16:creationId xmlns:a16="http://schemas.microsoft.com/office/drawing/2014/main" id="{7394D691-95AF-D73D-C942-F321BFF6D19C}"/>
              </a:ext>
            </a:extLst>
          </p:cNvPr>
          <p:cNvSpPr>
            <a:spLocks noGrp="1"/>
          </p:cNvSpPr>
          <p:nvPr>
            <p:ph type="dt" sz="half" idx="15"/>
          </p:nvPr>
        </p:nvSpPr>
        <p:spPr/>
        <p:txBody>
          <a:bodyPr/>
          <a:lstStyle/>
          <a:p>
            <a:fld id="{9E87E432-7C21-4920-8EB1-0F49060EAD1F}" type="datetime1">
              <a:rPr lang="en-US" smtClean="0"/>
              <a:pPr/>
              <a:t>1/24/2026</a:t>
            </a:fld>
            <a:endParaRPr lang="en-US"/>
          </a:p>
        </p:txBody>
      </p:sp>
      <p:sp>
        <p:nvSpPr>
          <p:cNvPr id="7" name="Footer Placeholder 6">
            <a:extLst>
              <a:ext uri="{FF2B5EF4-FFF2-40B4-BE49-F238E27FC236}">
                <a16:creationId xmlns:a16="http://schemas.microsoft.com/office/drawing/2014/main" id="{BF0BF011-7AAC-2BC1-85C3-57109D3CA43B}"/>
              </a:ext>
            </a:extLst>
          </p:cNvPr>
          <p:cNvSpPr>
            <a:spLocks noGrp="1"/>
          </p:cNvSpPr>
          <p:nvPr>
            <p:ph type="ftr" sz="quarter" idx="16"/>
          </p:nvPr>
        </p:nvSpPr>
        <p:spPr/>
        <p:txBody>
          <a:bodyPr/>
          <a:lstStyle/>
          <a:p>
            <a:endParaRPr lang="en-US" dirty="0"/>
          </a:p>
        </p:txBody>
      </p:sp>
      <p:sp>
        <p:nvSpPr>
          <p:cNvPr id="10" name="Slide Number Placeholder 9">
            <a:extLst>
              <a:ext uri="{FF2B5EF4-FFF2-40B4-BE49-F238E27FC236}">
                <a16:creationId xmlns:a16="http://schemas.microsoft.com/office/drawing/2014/main" id="{79AD0FE9-7F28-D08C-CEA6-7D57CE115884}"/>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24258013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990511"/>
            <a:ext cx="3376109" cy="2238585"/>
          </a:xfrm>
        </p:spPr>
        <p:txBody>
          <a:bodyPr anchor="b"/>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34029" y="3623950"/>
            <a:ext cx="3376108" cy="223027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Picture Placeholder 14">
            <a:extLst>
              <a:ext uri="{FF2B5EF4-FFF2-40B4-BE49-F238E27FC236}">
                <a16:creationId xmlns:a16="http://schemas.microsoft.com/office/drawing/2014/main" id="{EE041AD8-7B1C-391C-FCE3-DF320DAB2AE6}"/>
              </a:ext>
            </a:extLst>
          </p:cNvPr>
          <p:cNvSpPr>
            <a:spLocks noGrp="1"/>
          </p:cNvSpPr>
          <p:nvPr>
            <p:ph type="pic" sz="quarter" idx="13" hasCustomPrompt="1"/>
          </p:nvPr>
        </p:nvSpPr>
        <p:spPr>
          <a:xfrm>
            <a:off x="4644170" y="645789"/>
            <a:ext cx="6758437" cy="5576641"/>
          </a:xfrm>
          <a:custGeom>
            <a:avLst/>
            <a:gdLst>
              <a:gd name="csX0" fmla="*/ 3629868 w 6758437"/>
              <a:gd name="csY0" fmla="*/ 4854358 h 5576641"/>
              <a:gd name="csX1" fmla="*/ 4412138 w 6758437"/>
              <a:gd name="csY1" fmla="*/ 5014725 h 5576641"/>
              <a:gd name="csX2" fmla="*/ 4412317 w 6758437"/>
              <a:gd name="csY2" fmla="*/ 5014079 h 5576641"/>
              <a:gd name="csX3" fmla="*/ 4617119 w 6758437"/>
              <a:gd name="csY3" fmla="*/ 5105225 h 5576641"/>
              <a:gd name="csX4" fmla="*/ 4909050 w 6758437"/>
              <a:gd name="csY4" fmla="*/ 5262088 h 5576641"/>
              <a:gd name="csX5" fmla="*/ 5066829 w 6758437"/>
              <a:gd name="csY5" fmla="*/ 5359812 h 5576641"/>
              <a:gd name="csX6" fmla="*/ 4935092 w 6758437"/>
              <a:gd name="csY6" fmla="*/ 5381359 h 5576641"/>
              <a:gd name="csX7" fmla="*/ 4386962 w 6758437"/>
              <a:gd name="csY7" fmla="*/ 5397332 h 5576641"/>
              <a:gd name="csX8" fmla="*/ 2771497 w 6758437"/>
              <a:gd name="csY8" fmla="*/ 5515296 h 5576641"/>
              <a:gd name="csX9" fmla="*/ 2672179 w 6758437"/>
              <a:gd name="csY9" fmla="*/ 5531188 h 5576641"/>
              <a:gd name="csX10" fmla="*/ 2673225 w 6758437"/>
              <a:gd name="csY10" fmla="*/ 5457970 h 5576641"/>
              <a:gd name="csX11" fmla="*/ 2805874 w 6758437"/>
              <a:gd name="csY11" fmla="*/ 5167920 h 5576641"/>
              <a:gd name="csX12" fmla="*/ 2875078 w 6758437"/>
              <a:gd name="csY12" fmla="*/ 5102360 h 5576641"/>
              <a:gd name="csX13" fmla="*/ 2913149 w 6758437"/>
              <a:gd name="csY13" fmla="*/ 5074904 h 5576641"/>
              <a:gd name="csX14" fmla="*/ 2957358 w 6758437"/>
              <a:gd name="csY14" fmla="*/ 5043020 h 5576641"/>
              <a:gd name="csX15" fmla="*/ 3629868 w 6758437"/>
              <a:gd name="csY15" fmla="*/ 4854358 h 5576641"/>
              <a:gd name="csX16" fmla="*/ 6741539 w 6758437"/>
              <a:gd name="csY16" fmla="*/ 3817498 h 5576641"/>
              <a:gd name="csX17" fmla="*/ 6758437 w 6758437"/>
              <a:gd name="csY17" fmla="*/ 3819508 h 5576641"/>
              <a:gd name="csX18" fmla="*/ 6738798 w 6758437"/>
              <a:gd name="csY18" fmla="*/ 3967945 h 5576641"/>
              <a:gd name="csX19" fmla="*/ 6604538 w 6758437"/>
              <a:gd name="csY19" fmla="*/ 4352866 h 5576641"/>
              <a:gd name="csX20" fmla="*/ 6585664 w 6758437"/>
              <a:gd name="csY20" fmla="*/ 4384655 h 5576641"/>
              <a:gd name="csX21" fmla="*/ 6583797 w 6758437"/>
              <a:gd name="csY21" fmla="*/ 4381349 h 5576641"/>
              <a:gd name="csX22" fmla="*/ 6473424 w 6758437"/>
              <a:gd name="csY22" fmla="*/ 3940405 h 5576641"/>
              <a:gd name="csX23" fmla="*/ 6669644 w 6758437"/>
              <a:gd name="csY23" fmla="*/ 3819153 h 5576641"/>
              <a:gd name="csX24" fmla="*/ 6741539 w 6758437"/>
              <a:gd name="csY24" fmla="*/ 3817498 h 5576641"/>
              <a:gd name="csX25" fmla="*/ 4542433 w 6758437"/>
              <a:gd name="csY25" fmla="*/ 1179 h 5576641"/>
              <a:gd name="csX26" fmla="*/ 6621870 w 6758437"/>
              <a:gd name="csY26" fmla="*/ 1774213 h 5576641"/>
              <a:gd name="csX27" fmla="*/ 6669891 w 6758437"/>
              <a:gd name="csY27" fmla="*/ 2940862 h 5576641"/>
              <a:gd name="csX28" fmla="*/ 6717907 w 6758437"/>
              <a:gd name="csY28" fmla="*/ 3224184 h 5576641"/>
              <a:gd name="csX29" fmla="*/ 6603802 w 6758437"/>
              <a:gd name="csY29" fmla="*/ 3228538 h 5576641"/>
              <a:gd name="csX30" fmla="*/ 5984505 w 6758437"/>
              <a:gd name="csY30" fmla="*/ 3603376 h 5576641"/>
              <a:gd name="csX31" fmla="*/ 5905625 w 6758437"/>
              <a:gd name="csY31" fmla="*/ 4308072 h 5576641"/>
              <a:gd name="csX32" fmla="*/ 6172249 w 6758437"/>
              <a:gd name="csY32" fmla="*/ 4858270 h 5576641"/>
              <a:gd name="csX33" fmla="*/ 6181286 w 6758437"/>
              <a:gd name="csY33" fmla="*/ 4874250 h 5576641"/>
              <a:gd name="csX34" fmla="*/ 6052768 w 6758437"/>
              <a:gd name="csY34" fmla="*/ 4975712 h 5576641"/>
              <a:gd name="csX35" fmla="*/ 5863107 w 6758437"/>
              <a:gd name="csY35" fmla="*/ 5093920 h 5576641"/>
              <a:gd name="csX36" fmla="*/ 5794735 w 6758437"/>
              <a:gd name="csY36" fmla="*/ 5127095 h 5576641"/>
              <a:gd name="csX37" fmla="*/ 5725652 w 6758437"/>
              <a:gd name="csY37" fmla="*/ 5082826 h 5576641"/>
              <a:gd name="csX38" fmla="*/ 5612274 w 6758437"/>
              <a:gd name="csY38" fmla="*/ 5006249 h 5576641"/>
              <a:gd name="csX39" fmla="*/ 5498192 w 6758437"/>
              <a:gd name="csY39" fmla="*/ 4929326 h 5576641"/>
              <a:gd name="csX40" fmla="*/ 4633131 w 6758437"/>
              <a:gd name="csY40" fmla="*/ 4463223 h 5576641"/>
              <a:gd name="csX41" fmla="*/ 4633131 w 6758437"/>
              <a:gd name="csY41" fmla="*/ 4462571 h 5576641"/>
              <a:gd name="csX42" fmla="*/ 4570549 w 6758437"/>
              <a:gd name="csY42" fmla="*/ 4438451 h 5576641"/>
              <a:gd name="csX43" fmla="*/ 4570329 w 6758437"/>
              <a:gd name="csY43" fmla="*/ 4439243 h 5576641"/>
              <a:gd name="csX44" fmla="*/ 4325070 w 6758437"/>
              <a:gd name="csY44" fmla="*/ 4356934 h 5576641"/>
              <a:gd name="csX45" fmla="*/ 3615527 w 6758437"/>
              <a:gd name="csY45" fmla="*/ 4261136 h 5576641"/>
              <a:gd name="csX46" fmla="*/ 2366498 w 6758437"/>
              <a:gd name="csY46" fmla="*/ 4768961 h 5576641"/>
              <a:gd name="csX47" fmla="*/ 2332063 w 6758437"/>
              <a:gd name="csY47" fmla="*/ 4810891 h 5576641"/>
              <a:gd name="csX48" fmla="*/ 2292569 w 6758437"/>
              <a:gd name="csY48" fmla="*/ 4858983 h 5576641"/>
              <a:gd name="csX49" fmla="*/ 2081750 w 6758437"/>
              <a:gd name="csY49" fmla="*/ 5409308 h 5576641"/>
              <a:gd name="csX50" fmla="*/ 2080061 w 6758437"/>
              <a:gd name="csY50" fmla="*/ 5576641 h 5576641"/>
              <a:gd name="csX51" fmla="*/ 1968602 w 6758437"/>
              <a:gd name="csY51" fmla="*/ 5574809 h 5576641"/>
              <a:gd name="csX52" fmla="*/ 147468 w 6758437"/>
              <a:gd name="csY52" fmla="*/ 3806020 h 5576641"/>
              <a:gd name="csX53" fmla="*/ 34309 w 6758437"/>
              <a:gd name="csY53" fmla="*/ 2255009 h 5576641"/>
              <a:gd name="csX54" fmla="*/ 2382377 w 6758437"/>
              <a:gd name="csY54" fmla="*/ 182901 h 5576641"/>
              <a:gd name="csX55" fmla="*/ 3997841 w 6758437"/>
              <a:gd name="csY55" fmla="*/ 64937 h 5576641"/>
              <a:gd name="csX56" fmla="*/ 4542433 w 6758437"/>
              <a:gd name="csY56" fmla="*/ 1179 h 557664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Lst>
            <a:rect l="l" t="t" r="r" b="b"/>
            <a:pathLst>
              <a:path w="6758437" h="5576641">
                <a:moveTo>
                  <a:pt x="3629868" y="4854358"/>
                </a:moveTo>
                <a:cubicBezTo>
                  <a:pt x="3897143" y="4847839"/>
                  <a:pt x="4162463" y="4914333"/>
                  <a:pt x="4412138" y="5014725"/>
                </a:cubicBezTo>
                <a:lnTo>
                  <a:pt x="4412317" y="5014079"/>
                </a:lnTo>
                <a:lnTo>
                  <a:pt x="4617119" y="5105225"/>
                </a:lnTo>
                <a:cubicBezTo>
                  <a:pt x="4718142" y="5154316"/>
                  <a:pt x="4815773" y="5207555"/>
                  <a:pt x="4909050" y="5262088"/>
                </a:cubicBezTo>
                <a:lnTo>
                  <a:pt x="5066829" y="5359812"/>
                </a:lnTo>
                <a:lnTo>
                  <a:pt x="4935092" y="5381359"/>
                </a:lnTo>
                <a:cubicBezTo>
                  <a:pt x="4760618" y="5401925"/>
                  <a:pt x="4577352" y="5407774"/>
                  <a:pt x="4386962" y="5397332"/>
                </a:cubicBezTo>
                <a:cubicBezTo>
                  <a:pt x="3845849" y="5367707"/>
                  <a:pt x="3302468" y="5407340"/>
                  <a:pt x="2771497" y="5515296"/>
                </a:cubicBezTo>
                <a:lnTo>
                  <a:pt x="2672179" y="5531188"/>
                </a:lnTo>
                <a:lnTo>
                  <a:pt x="2673225" y="5457970"/>
                </a:lnTo>
                <a:cubicBezTo>
                  <a:pt x="2685356" y="5348086"/>
                  <a:pt x="2729114" y="5252503"/>
                  <a:pt x="2805874" y="5167920"/>
                </a:cubicBezTo>
                <a:cubicBezTo>
                  <a:pt x="2826572" y="5145103"/>
                  <a:pt x="2849734" y="5123214"/>
                  <a:pt x="2875078" y="5102360"/>
                </a:cubicBezTo>
                <a:lnTo>
                  <a:pt x="2913149" y="5074904"/>
                </a:lnTo>
                <a:lnTo>
                  <a:pt x="2957358" y="5043020"/>
                </a:lnTo>
                <a:cubicBezTo>
                  <a:pt x="3133858" y="4930997"/>
                  <a:pt x="3378561" y="4860225"/>
                  <a:pt x="3629868" y="4854358"/>
                </a:cubicBezTo>
                <a:close/>
                <a:moveTo>
                  <a:pt x="6741539" y="3817498"/>
                </a:moveTo>
                <a:lnTo>
                  <a:pt x="6758437" y="3819508"/>
                </a:lnTo>
                <a:lnTo>
                  <a:pt x="6738798" y="3967945"/>
                </a:lnTo>
                <a:cubicBezTo>
                  <a:pt x="6711447" y="4102846"/>
                  <a:pt x="6666138" y="4231678"/>
                  <a:pt x="6604538" y="4352866"/>
                </a:cubicBezTo>
                <a:lnTo>
                  <a:pt x="6585664" y="4384655"/>
                </a:lnTo>
                <a:lnTo>
                  <a:pt x="6583797" y="4381349"/>
                </a:lnTo>
                <a:cubicBezTo>
                  <a:pt x="6486136" y="4200266"/>
                  <a:pt x="6413776" y="4027433"/>
                  <a:pt x="6473424" y="3940405"/>
                </a:cubicBezTo>
                <a:cubicBezTo>
                  <a:pt x="6525575" y="3864785"/>
                  <a:pt x="6584246" y="3828931"/>
                  <a:pt x="6669644" y="3819153"/>
                </a:cubicBezTo>
                <a:cubicBezTo>
                  <a:pt x="6692134" y="3816709"/>
                  <a:pt x="6716132" y="3816169"/>
                  <a:pt x="6741539" y="3817498"/>
                </a:cubicBezTo>
                <a:close/>
                <a:moveTo>
                  <a:pt x="4542433" y="1179"/>
                </a:moveTo>
                <a:cubicBezTo>
                  <a:pt x="5771618" y="-33671"/>
                  <a:pt x="6679435" y="707467"/>
                  <a:pt x="6621870" y="1774213"/>
                </a:cubicBezTo>
                <a:cubicBezTo>
                  <a:pt x="6600853" y="2163734"/>
                  <a:pt x="6616991" y="2554681"/>
                  <a:pt x="6669891" y="2940862"/>
                </a:cubicBezTo>
                <a:lnTo>
                  <a:pt x="6717907" y="3224184"/>
                </a:lnTo>
                <a:lnTo>
                  <a:pt x="6603802" y="3228538"/>
                </a:lnTo>
                <a:cubicBezTo>
                  <a:pt x="6348261" y="3257221"/>
                  <a:pt x="6133788" y="3386296"/>
                  <a:pt x="5984505" y="3603376"/>
                </a:cubicBezTo>
                <a:cubicBezTo>
                  <a:pt x="5848259" y="3801552"/>
                  <a:pt x="5821531" y="4038189"/>
                  <a:pt x="5905625" y="4308072"/>
                </a:cubicBezTo>
                <a:cubicBezTo>
                  <a:pt x="5964947" y="4499729"/>
                  <a:pt x="6070554" y="4682259"/>
                  <a:pt x="6172249" y="4858270"/>
                </a:cubicBezTo>
                <a:lnTo>
                  <a:pt x="6181286" y="4874250"/>
                </a:lnTo>
                <a:lnTo>
                  <a:pt x="6052768" y="4975712"/>
                </a:lnTo>
                <a:cubicBezTo>
                  <a:pt x="5992718" y="5017877"/>
                  <a:pt x="5929428" y="5057345"/>
                  <a:pt x="5863107" y="5093920"/>
                </a:cubicBezTo>
                <a:lnTo>
                  <a:pt x="5794735" y="5127095"/>
                </a:lnTo>
                <a:lnTo>
                  <a:pt x="5725652" y="5082826"/>
                </a:lnTo>
                <a:cubicBezTo>
                  <a:pt x="5686141" y="5056608"/>
                  <a:pt x="5648128" y="5030695"/>
                  <a:pt x="5612274" y="5006249"/>
                </a:cubicBezTo>
                <a:cubicBezTo>
                  <a:pt x="5571856" y="4978218"/>
                  <a:pt x="5533395" y="4952142"/>
                  <a:pt x="5498192" y="4929326"/>
                </a:cubicBezTo>
                <a:cubicBezTo>
                  <a:pt x="5172898" y="4718113"/>
                  <a:pt x="4897799" y="4570133"/>
                  <a:pt x="4633131" y="4463223"/>
                </a:cubicBezTo>
                <a:lnTo>
                  <a:pt x="4633131" y="4462571"/>
                </a:lnTo>
                <a:cubicBezTo>
                  <a:pt x="4612270" y="4454748"/>
                  <a:pt x="4591410" y="4446274"/>
                  <a:pt x="4570549" y="4438451"/>
                </a:cubicBezTo>
                <a:lnTo>
                  <a:pt x="4570329" y="4439243"/>
                </a:lnTo>
                <a:lnTo>
                  <a:pt x="4325070" y="4356934"/>
                </a:lnTo>
                <a:cubicBezTo>
                  <a:pt x="4081588" y="4287049"/>
                  <a:pt x="3847273" y="4255758"/>
                  <a:pt x="3615527" y="4261136"/>
                </a:cubicBezTo>
                <a:cubicBezTo>
                  <a:pt x="3111612" y="4272870"/>
                  <a:pt x="2644205" y="4462572"/>
                  <a:pt x="2366498" y="4768961"/>
                </a:cubicBezTo>
                <a:lnTo>
                  <a:pt x="2332063" y="4810891"/>
                </a:lnTo>
                <a:lnTo>
                  <a:pt x="2292569" y="4858983"/>
                </a:lnTo>
                <a:cubicBezTo>
                  <a:pt x="2172464" y="5021228"/>
                  <a:pt x="2101208" y="5207618"/>
                  <a:pt x="2081750" y="5409308"/>
                </a:cubicBezTo>
                <a:lnTo>
                  <a:pt x="2080061" y="5576641"/>
                </a:lnTo>
                <a:lnTo>
                  <a:pt x="1968602" y="5574809"/>
                </a:lnTo>
                <a:cubicBezTo>
                  <a:pt x="872830" y="5506367"/>
                  <a:pt x="93908" y="4796571"/>
                  <a:pt x="147468" y="3806020"/>
                </a:cubicBezTo>
                <a:cubicBezTo>
                  <a:pt x="175491" y="3286659"/>
                  <a:pt x="137460" y="2764762"/>
                  <a:pt x="34309" y="2255009"/>
                </a:cubicBezTo>
                <a:cubicBezTo>
                  <a:pt x="-207891" y="1058423"/>
                  <a:pt x="859255" y="99366"/>
                  <a:pt x="2382377" y="182901"/>
                </a:cubicBezTo>
                <a:cubicBezTo>
                  <a:pt x="2923489" y="212526"/>
                  <a:pt x="3466870" y="172893"/>
                  <a:pt x="3997841" y="64937"/>
                </a:cubicBezTo>
                <a:cubicBezTo>
                  <a:pt x="4184679" y="26972"/>
                  <a:pt x="4366835" y="6157"/>
                  <a:pt x="4542433" y="1179"/>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28970" t="-16871" r="-32723"/>
            </a:stretch>
          </a:blipFill>
        </p:spPr>
        <p:txBody>
          <a:bodyPr vert="horz" wrap="square" lIns="91440" tIns="45720" rIns="91440" bIns="45720" rtlCol="0">
            <a:noAutofit/>
          </a:bodyPr>
          <a:lstStyle>
            <a:lvl1pPr marL="0" indent="0">
              <a:buNone/>
              <a:defRPr lang="en-US" dirty="0"/>
            </a:lvl1pPr>
          </a:lstStyle>
          <a:p>
            <a:pPr lvl="0"/>
            <a:r>
              <a:rPr lang="en-US" dirty="0"/>
              <a:t>   </a:t>
            </a:r>
          </a:p>
        </p:txBody>
      </p:sp>
      <p:sp>
        <p:nvSpPr>
          <p:cNvPr id="4" name="Freeform: Shape 3">
            <a:extLst>
              <a:ext uri="{FF2B5EF4-FFF2-40B4-BE49-F238E27FC236}">
                <a16:creationId xmlns:a16="http://schemas.microsoft.com/office/drawing/2014/main" id="{CDABAF39-25BB-B60F-6625-1ED5DB5ACA9B}"/>
              </a:ext>
            </a:extLst>
          </p:cNvPr>
          <p:cNvSpPr/>
          <p:nvPr userDrawn="1"/>
        </p:nvSpPr>
        <p:spPr>
          <a:xfrm>
            <a:off x="9055005" y="3868444"/>
            <a:ext cx="3136995" cy="2717231"/>
          </a:xfrm>
          <a:custGeom>
            <a:avLst/>
            <a:gdLst>
              <a:gd name="csX0" fmla="*/ 2334437 w 3136995"/>
              <a:gd name="csY0" fmla="*/ 485 h 2717231"/>
              <a:gd name="csX1" fmla="*/ 2804442 w 3136995"/>
              <a:gd name="csY1" fmla="*/ 100407 h 2717231"/>
              <a:gd name="csX2" fmla="*/ 3071148 w 3136995"/>
              <a:gd name="csY2" fmla="*/ 219459 h 2717231"/>
              <a:gd name="csX3" fmla="*/ 3136995 w 3136995"/>
              <a:gd name="csY3" fmla="*/ 255414 h 2717231"/>
              <a:gd name="csX4" fmla="*/ 3136995 w 3136995"/>
              <a:gd name="csY4" fmla="*/ 953286 h 2717231"/>
              <a:gd name="csX5" fmla="*/ 3037819 w 3136995"/>
              <a:gd name="csY5" fmla="*/ 885286 h 2717231"/>
              <a:gd name="csX6" fmla="*/ 2258808 w 3136995"/>
              <a:gd name="csY6" fmla="*/ 596498 h 2717231"/>
              <a:gd name="csX7" fmla="*/ 2062588 w 3136995"/>
              <a:gd name="csY7" fmla="*/ 717750 h 2717231"/>
              <a:gd name="csX8" fmla="*/ 2275105 w 3136995"/>
              <a:gd name="csY8" fmla="*/ 1339655 h 2717231"/>
              <a:gd name="csX9" fmla="*/ 2536514 w 3136995"/>
              <a:gd name="csY9" fmla="*/ 1900283 h 2717231"/>
              <a:gd name="csX10" fmla="*/ 2299225 w 3136995"/>
              <a:gd name="csY10" fmla="*/ 2589986 h 2717231"/>
              <a:gd name="csX11" fmla="*/ 1857241 w 3136995"/>
              <a:gd name="csY11" fmla="*/ 2716453 h 2717231"/>
              <a:gd name="csX12" fmla="*/ 1465454 w 3136995"/>
              <a:gd name="csY12" fmla="*/ 2621277 h 2717231"/>
              <a:gd name="csX13" fmla="*/ 867669 w 3136995"/>
              <a:gd name="csY13" fmla="*/ 2273818 h 2717231"/>
              <a:gd name="csX14" fmla="*/ 764018 w 3136995"/>
              <a:gd name="csY14" fmla="*/ 2204065 h 2717231"/>
              <a:gd name="csX15" fmla="*/ 0 w 3136995"/>
              <a:gd name="csY15" fmla="*/ 1790765 h 2717231"/>
              <a:gd name="csX16" fmla="*/ 159713 w 3136995"/>
              <a:gd name="csY16" fmla="*/ 1215796 h 2717231"/>
              <a:gd name="csX17" fmla="*/ 222295 w 3136995"/>
              <a:gd name="csY17" fmla="*/ 1239916 h 2717231"/>
              <a:gd name="csX18" fmla="*/ 222295 w 3136995"/>
              <a:gd name="csY18" fmla="*/ 1240568 h 2717231"/>
              <a:gd name="csX19" fmla="*/ 1087356 w 3136995"/>
              <a:gd name="csY19" fmla="*/ 1706671 h 2717231"/>
              <a:gd name="csX20" fmla="*/ 1201438 w 3136995"/>
              <a:gd name="csY20" fmla="*/ 1783594 h 2717231"/>
              <a:gd name="csX21" fmla="*/ 1692965 w 3136995"/>
              <a:gd name="csY21" fmla="*/ 2073034 h 2717231"/>
              <a:gd name="csX22" fmla="*/ 1951114 w 3136995"/>
              <a:gd name="csY22" fmla="*/ 2109541 h 2717231"/>
              <a:gd name="csX23" fmla="*/ 1967412 w 3136995"/>
              <a:gd name="csY23" fmla="*/ 2095199 h 2717231"/>
              <a:gd name="csX24" fmla="*/ 1933513 w 3136995"/>
              <a:gd name="csY24" fmla="*/ 1962213 h 2717231"/>
              <a:gd name="csX25" fmla="*/ 1761413 w 3136995"/>
              <a:gd name="csY25" fmla="*/ 1635615 h 2717231"/>
              <a:gd name="csX26" fmla="*/ 1494789 w 3136995"/>
              <a:gd name="csY26" fmla="*/ 1085417 h 2717231"/>
              <a:gd name="csX27" fmla="*/ 1573669 w 3136995"/>
              <a:gd name="csY27" fmla="*/ 380721 h 2717231"/>
              <a:gd name="csX28" fmla="*/ 2192966 w 3136995"/>
              <a:gd name="csY28" fmla="*/ 5883 h 2717231"/>
              <a:gd name="csX29" fmla="*/ 2334437 w 3136995"/>
              <a:gd name="csY29" fmla="*/ 485 h 271723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3136995" h="2717231">
                <a:moveTo>
                  <a:pt x="2334437" y="485"/>
                </a:moveTo>
                <a:cubicBezTo>
                  <a:pt x="2479921" y="4823"/>
                  <a:pt x="2637231" y="38315"/>
                  <a:pt x="2804442" y="100407"/>
                </a:cubicBezTo>
                <a:cubicBezTo>
                  <a:pt x="2889840" y="132350"/>
                  <a:pt x="2978986" y="172116"/>
                  <a:pt x="3071148" y="219459"/>
                </a:cubicBezTo>
                <a:lnTo>
                  <a:pt x="3136995" y="255414"/>
                </a:lnTo>
                <a:lnTo>
                  <a:pt x="3136995" y="953286"/>
                </a:lnTo>
                <a:lnTo>
                  <a:pt x="3037819" y="885286"/>
                </a:lnTo>
                <a:cubicBezTo>
                  <a:pt x="2715132" y="679288"/>
                  <a:pt x="2438730" y="576941"/>
                  <a:pt x="2258808" y="596498"/>
                </a:cubicBezTo>
                <a:cubicBezTo>
                  <a:pt x="2173410" y="606276"/>
                  <a:pt x="2114739" y="642130"/>
                  <a:pt x="2062588" y="717750"/>
                </a:cubicBezTo>
                <a:cubicBezTo>
                  <a:pt x="1983057" y="833787"/>
                  <a:pt x="2138207" y="1102366"/>
                  <a:pt x="2275105" y="1339655"/>
                </a:cubicBezTo>
                <a:cubicBezTo>
                  <a:pt x="2380711" y="1522837"/>
                  <a:pt x="2490229" y="1711886"/>
                  <a:pt x="2536514" y="1900283"/>
                </a:cubicBezTo>
                <a:cubicBezTo>
                  <a:pt x="2631038" y="2281640"/>
                  <a:pt x="2428300" y="2496113"/>
                  <a:pt x="2299225" y="2589986"/>
                </a:cubicBezTo>
                <a:cubicBezTo>
                  <a:pt x="2173410" y="2681250"/>
                  <a:pt x="2024778" y="2723623"/>
                  <a:pt x="1857241" y="2716453"/>
                </a:cubicBezTo>
                <a:cubicBezTo>
                  <a:pt x="1735338" y="2711238"/>
                  <a:pt x="1607567" y="2679947"/>
                  <a:pt x="1465454" y="2621277"/>
                </a:cubicBezTo>
                <a:cubicBezTo>
                  <a:pt x="1239247" y="2527404"/>
                  <a:pt x="1024123" y="2380728"/>
                  <a:pt x="867669" y="2273818"/>
                </a:cubicBezTo>
                <a:cubicBezTo>
                  <a:pt x="829859" y="2247742"/>
                  <a:pt x="793353" y="2223622"/>
                  <a:pt x="764018" y="2204065"/>
                </a:cubicBezTo>
                <a:cubicBezTo>
                  <a:pt x="541071" y="2059345"/>
                  <a:pt x="280313" y="1903543"/>
                  <a:pt x="0" y="1790765"/>
                </a:cubicBezTo>
                <a:lnTo>
                  <a:pt x="159713" y="1215796"/>
                </a:lnTo>
                <a:cubicBezTo>
                  <a:pt x="180574" y="1223619"/>
                  <a:pt x="201434" y="1232093"/>
                  <a:pt x="222295" y="1239916"/>
                </a:cubicBezTo>
                <a:lnTo>
                  <a:pt x="222295" y="1240568"/>
                </a:lnTo>
                <a:cubicBezTo>
                  <a:pt x="486963" y="1347478"/>
                  <a:pt x="762062" y="1495458"/>
                  <a:pt x="1087356" y="1706671"/>
                </a:cubicBezTo>
                <a:cubicBezTo>
                  <a:pt x="1122559" y="1729487"/>
                  <a:pt x="1161020" y="1755563"/>
                  <a:pt x="1201438" y="1783594"/>
                </a:cubicBezTo>
                <a:cubicBezTo>
                  <a:pt x="1344854" y="1881378"/>
                  <a:pt x="1522821" y="2002630"/>
                  <a:pt x="1692965" y="2073034"/>
                </a:cubicBezTo>
                <a:cubicBezTo>
                  <a:pt x="1816172" y="2123882"/>
                  <a:pt x="1912653" y="2137572"/>
                  <a:pt x="1951114" y="2109541"/>
                </a:cubicBezTo>
                <a:cubicBezTo>
                  <a:pt x="1960893" y="2102370"/>
                  <a:pt x="1966108" y="2097155"/>
                  <a:pt x="1967412" y="2095199"/>
                </a:cubicBezTo>
                <a:cubicBezTo>
                  <a:pt x="1968064" y="2087377"/>
                  <a:pt x="1970019" y="2050870"/>
                  <a:pt x="1933513" y="1962213"/>
                </a:cubicBezTo>
                <a:cubicBezTo>
                  <a:pt x="1894400" y="1865733"/>
                  <a:pt x="1829862" y="1754259"/>
                  <a:pt x="1761413" y="1635615"/>
                </a:cubicBezTo>
                <a:cubicBezTo>
                  <a:pt x="1659718" y="1459604"/>
                  <a:pt x="1554111" y="1277074"/>
                  <a:pt x="1494789" y="1085417"/>
                </a:cubicBezTo>
                <a:cubicBezTo>
                  <a:pt x="1410695" y="815534"/>
                  <a:pt x="1437423" y="578897"/>
                  <a:pt x="1573669" y="380721"/>
                </a:cubicBezTo>
                <a:cubicBezTo>
                  <a:pt x="1722952" y="163641"/>
                  <a:pt x="1937425" y="34566"/>
                  <a:pt x="2192966" y="5883"/>
                </a:cubicBezTo>
                <a:cubicBezTo>
                  <a:pt x="2238762" y="831"/>
                  <a:pt x="2285943" y="-962"/>
                  <a:pt x="2334437" y="485"/>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00A6B046-AAAB-4C48-61EC-B8A1C714B463}"/>
              </a:ext>
            </a:extLst>
          </p:cNvPr>
          <p:cNvSpPr/>
          <p:nvPr userDrawn="1"/>
        </p:nvSpPr>
        <p:spPr>
          <a:xfrm rot="1466066">
            <a:off x="6609314" y="5641788"/>
            <a:ext cx="1262520" cy="1321581"/>
          </a:xfrm>
          <a:custGeom>
            <a:avLst/>
            <a:gdLst>
              <a:gd name="csX0" fmla="*/ 40687 w 1262520"/>
              <a:gd name="csY0" fmla="*/ 0 h 1321581"/>
              <a:gd name="csX1" fmla="*/ 678937 w 1262520"/>
              <a:gd name="csY1" fmla="*/ 0 h 1321581"/>
              <a:gd name="csX2" fmla="*/ 655633 w 1262520"/>
              <a:gd name="csY2" fmla="*/ 40745 h 1321581"/>
              <a:gd name="csX3" fmla="*/ 619746 w 1262520"/>
              <a:gd name="csY3" fmla="*/ 129059 h 1321581"/>
              <a:gd name="csX4" fmla="*/ 664941 w 1262520"/>
              <a:gd name="csY4" fmla="*/ 553174 h 1321581"/>
              <a:gd name="csX5" fmla="*/ 1087651 w 1262520"/>
              <a:gd name="csY5" fmla="*/ 934074 h 1321581"/>
              <a:gd name="csX6" fmla="*/ 1262520 w 1262520"/>
              <a:gd name="csY6" fmla="*/ 1014509 h 1321581"/>
              <a:gd name="csX7" fmla="*/ 586663 w 1262520"/>
              <a:gd name="csY7" fmla="*/ 1321581 h 1321581"/>
              <a:gd name="csX8" fmla="*/ 480610 w 1262520"/>
              <a:gd name="csY8" fmla="*/ 1240979 h 1321581"/>
              <a:gd name="csX9" fmla="*/ 143835 w 1262520"/>
              <a:gd name="csY9" fmla="*/ 837194 h 1321581"/>
              <a:gd name="csX10" fmla="*/ 24623 w 1262520"/>
              <a:gd name="csY10" fmla="*/ 60121 h 1321581"/>
              <a:gd name="csX11" fmla="*/ 40687 w 1262520"/>
              <a:gd name="csY11" fmla="*/ 0 h 13215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262520" h="1321581">
                <a:moveTo>
                  <a:pt x="40687" y="0"/>
                </a:moveTo>
                <a:lnTo>
                  <a:pt x="678937" y="0"/>
                </a:lnTo>
                <a:lnTo>
                  <a:pt x="655633" y="40745"/>
                </a:lnTo>
                <a:cubicBezTo>
                  <a:pt x="641185" y="70214"/>
                  <a:pt x="629152" y="99724"/>
                  <a:pt x="619746" y="129059"/>
                </a:cubicBezTo>
                <a:cubicBezTo>
                  <a:pt x="573216" y="274071"/>
                  <a:pt x="588191" y="412619"/>
                  <a:pt x="664941" y="553174"/>
                </a:cubicBezTo>
                <a:cubicBezTo>
                  <a:pt x="753549" y="715103"/>
                  <a:pt x="905642" y="837916"/>
                  <a:pt x="1087651" y="934074"/>
                </a:cubicBezTo>
                <a:lnTo>
                  <a:pt x="1262520" y="1014509"/>
                </a:lnTo>
                <a:lnTo>
                  <a:pt x="586663" y="1321581"/>
                </a:lnTo>
                <a:lnTo>
                  <a:pt x="480610" y="1240979"/>
                </a:lnTo>
                <a:cubicBezTo>
                  <a:pt x="338294" y="1122965"/>
                  <a:pt x="226732" y="988918"/>
                  <a:pt x="143835" y="837194"/>
                </a:cubicBezTo>
                <a:cubicBezTo>
                  <a:pt x="8817" y="589665"/>
                  <a:pt x="-31691" y="323315"/>
                  <a:pt x="24623" y="60121"/>
                </a:cubicBezTo>
                <a:lnTo>
                  <a:pt x="40687"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C2B2C25B-AFB4-6CAD-5981-E779C039CB1B}"/>
              </a:ext>
            </a:extLst>
          </p:cNvPr>
          <p:cNvSpPr/>
          <p:nvPr userDrawn="1"/>
        </p:nvSpPr>
        <p:spPr>
          <a:xfrm rot="1466066">
            <a:off x="7149157" y="4658034"/>
            <a:ext cx="1978089" cy="1264388"/>
          </a:xfrm>
          <a:custGeom>
            <a:avLst/>
            <a:gdLst>
              <a:gd name="csX0" fmla="*/ 941103 w 1978089"/>
              <a:gd name="csY0" fmla="*/ 232965 h 1264388"/>
              <a:gd name="csX1" fmla="*/ 1885661 w 1978089"/>
              <a:gd name="csY1" fmla="*/ 0 h 1264388"/>
              <a:gd name="csX2" fmla="*/ 1978089 w 1978089"/>
              <a:gd name="csY2" fmla="*/ 589539 h 1264388"/>
              <a:gd name="csX3" fmla="*/ 1199547 w 1978089"/>
              <a:gd name="csY3" fmla="*/ 767123 h 1264388"/>
              <a:gd name="csX4" fmla="*/ 665311 w 1978089"/>
              <a:gd name="csY4" fmla="*/ 1217072 h 1264388"/>
              <a:gd name="csX5" fmla="*/ 638250 w 1978089"/>
              <a:gd name="csY5" fmla="*/ 1264388 h 1264388"/>
              <a:gd name="csX6" fmla="*/ 0 w 1978089"/>
              <a:gd name="csY6" fmla="*/ 1264388 h 1264388"/>
              <a:gd name="csX7" fmla="*/ 14006 w 1978089"/>
              <a:gd name="csY7" fmla="*/ 1211969 h 1264388"/>
              <a:gd name="csX8" fmla="*/ 941103 w 1978089"/>
              <a:gd name="csY8" fmla="*/ 232965 h 12643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978089" h="1264388">
                <a:moveTo>
                  <a:pt x="941103" y="232965"/>
                </a:moveTo>
                <a:cubicBezTo>
                  <a:pt x="1219457" y="98620"/>
                  <a:pt x="1528934" y="21738"/>
                  <a:pt x="1885661" y="0"/>
                </a:cubicBezTo>
                <a:lnTo>
                  <a:pt x="1978089" y="589539"/>
                </a:lnTo>
                <a:cubicBezTo>
                  <a:pt x="1709249" y="601418"/>
                  <a:pt x="1440187" y="650629"/>
                  <a:pt x="1199547" y="767123"/>
                </a:cubicBezTo>
                <a:cubicBezTo>
                  <a:pt x="973176" y="876418"/>
                  <a:pt x="779664" y="1042073"/>
                  <a:pt x="665311" y="1217072"/>
                </a:cubicBezTo>
                <a:lnTo>
                  <a:pt x="638250" y="1264388"/>
                </a:lnTo>
                <a:lnTo>
                  <a:pt x="0" y="1264388"/>
                </a:lnTo>
                <a:lnTo>
                  <a:pt x="14006" y="1211969"/>
                </a:lnTo>
                <a:cubicBezTo>
                  <a:pt x="140102" y="818148"/>
                  <a:pt x="487175" y="452093"/>
                  <a:pt x="941103" y="232965"/>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Date Placeholder 13">
            <a:extLst>
              <a:ext uri="{FF2B5EF4-FFF2-40B4-BE49-F238E27FC236}">
                <a16:creationId xmlns:a16="http://schemas.microsoft.com/office/drawing/2014/main" id="{358A9F61-FA46-22F3-7B55-C690A1CB0FA6}"/>
              </a:ext>
            </a:extLst>
          </p:cNvPr>
          <p:cNvSpPr>
            <a:spLocks noGrp="1"/>
          </p:cNvSpPr>
          <p:nvPr>
            <p:ph type="dt" sz="half" idx="15"/>
          </p:nvPr>
        </p:nvSpPr>
        <p:spPr>
          <a:xfrm>
            <a:off x="634030" y="6426678"/>
            <a:ext cx="914400" cy="431321"/>
          </a:xfrm>
        </p:spPr>
        <p:txBody>
          <a:bodyPr/>
          <a:lstStyle/>
          <a:p>
            <a:fld id="{9E87E432-7C21-4920-8EB1-0F49060EAD1F}" type="datetime1">
              <a:rPr lang="en-US" smtClean="0"/>
              <a:pPr/>
              <a:t>1/24/2026</a:t>
            </a:fld>
            <a:endParaRPr lang="en-US"/>
          </a:p>
        </p:txBody>
      </p:sp>
      <p:sp>
        <p:nvSpPr>
          <p:cNvPr id="16" name="Footer Placeholder 15">
            <a:extLst>
              <a:ext uri="{FF2B5EF4-FFF2-40B4-BE49-F238E27FC236}">
                <a16:creationId xmlns:a16="http://schemas.microsoft.com/office/drawing/2014/main" id="{2AF53853-E9DA-2763-8D91-FD9B8CD3789A}"/>
              </a:ext>
            </a:extLst>
          </p:cNvPr>
          <p:cNvSpPr>
            <a:spLocks noGrp="1"/>
          </p:cNvSpPr>
          <p:nvPr>
            <p:ph type="ftr" sz="quarter" idx="16"/>
          </p:nvPr>
        </p:nvSpPr>
        <p:spPr>
          <a:xfrm>
            <a:off x="1632697" y="6426678"/>
            <a:ext cx="2377440" cy="431321"/>
          </a:xfrm>
        </p:spPr>
        <p:txBody>
          <a:bodyPr/>
          <a:lstStyle>
            <a:lvl1pPr algn="r">
              <a:defRPr/>
            </a:lvl1pPr>
          </a:lstStyle>
          <a:p>
            <a:pPr algn="r"/>
            <a:endParaRPr lang="en-US" dirty="0"/>
          </a:p>
        </p:txBody>
      </p:sp>
      <p:sp>
        <p:nvSpPr>
          <p:cNvPr id="17" name="Slide Number Placeholder 16">
            <a:extLst>
              <a:ext uri="{FF2B5EF4-FFF2-40B4-BE49-F238E27FC236}">
                <a16:creationId xmlns:a16="http://schemas.microsoft.com/office/drawing/2014/main" id="{AAA7DC8B-4072-6CD9-0EA4-EB41472B320A}"/>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76648440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86071" y="634999"/>
            <a:ext cx="3771894" cy="1494476"/>
          </a:xfrm>
        </p:spPr>
        <p:txBody>
          <a:bodyPr anchor="b">
            <a:normAutofit/>
          </a:bodyPr>
          <a:lstStyle>
            <a:lvl1pPr>
              <a:defRPr sz="2800"/>
            </a:lvl1pPr>
          </a:lstStyle>
          <a:p>
            <a:r>
              <a:rPr lang="en-US"/>
              <a:t>Click to edit Master title style</a:t>
            </a:r>
          </a:p>
        </p:txBody>
      </p:sp>
      <p:sp>
        <p:nvSpPr>
          <p:cNvPr id="11" name="Picture Placeholder 10">
            <a:extLst>
              <a:ext uri="{FF2B5EF4-FFF2-40B4-BE49-F238E27FC236}">
                <a16:creationId xmlns:a16="http://schemas.microsoft.com/office/drawing/2014/main" id="{4D68A6E1-98B7-EEE3-C223-FC34B0C3E8E7}"/>
              </a:ext>
            </a:extLst>
          </p:cNvPr>
          <p:cNvSpPr>
            <a:spLocks noGrp="1"/>
          </p:cNvSpPr>
          <p:nvPr>
            <p:ph type="pic" sz="quarter" idx="13" hasCustomPrompt="1"/>
          </p:nvPr>
        </p:nvSpPr>
        <p:spPr>
          <a:xfrm>
            <a:off x="633914" y="699942"/>
            <a:ext cx="6595439" cy="5458119"/>
          </a:xfrm>
          <a:custGeom>
            <a:avLst/>
            <a:gdLst>
              <a:gd name="csX0" fmla="*/ 231248 w 6595439"/>
              <a:gd name="csY0" fmla="*/ 1262639 h 5458119"/>
              <a:gd name="csX1" fmla="*/ 271155 w 6595439"/>
              <a:gd name="csY1" fmla="*/ 1279593 h 5458119"/>
              <a:gd name="csX2" fmla="*/ 714720 w 6595439"/>
              <a:gd name="csY2" fmla="*/ 1329896 h 5458119"/>
              <a:gd name="csX3" fmla="*/ 394143 w 6595439"/>
              <a:gd name="csY3" fmla="*/ 1805453 h 5458119"/>
              <a:gd name="csX4" fmla="*/ 354232 w 6595439"/>
              <a:gd name="csY4" fmla="*/ 1840810 h 5458119"/>
              <a:gd name="csX5" fmla="*/ 309274 w 6595439"/>
              <a:gd name="csY5" fmla="*/ 1880638 h 5458119"/>
              <a:gd name="csX6" fmla="*/ 287997 w 6595439"/>
              <a:gd name="csY6" fmla="*/ 1896284 h 5458119"/>
              <a:gd name="csX7" fmla="*/ 272059 w 6595439"/>
              <a:gd name="csY7" fmla="*/ 1731592 h 5458119"/>
              <a:gd name="csX8" fmla="*/ 235363 w 6595439"/>
              <a:gd name="csY8" fmla="*/ 1371092 h 5458119"/>
              <a:gd name="csX9" fmla="*/ 532287 w 6595439"/>
              <a:gd name="csY9" fmla="*/ 315123 h 5458119"/>
              <a:gd name="csX10" fmla="*/ 560675 w 6595439"/>
              <a:gd name="csY10" fmla="*/ 336282 h 5458119"/>
              <a:gd name="csX11" fmla="*/ 621025 w 6595439"/>
              <a:gd name="csY11" fmla="*/ 399627 h 5458119"/>
              <a:gd name="csX12" fmla="*/ 781780 w 6595439"/>
              <a:gd name="csY12" fmla="*/ 764537 h 5458119"/>
              <a:gd name="csX13" fmla="*/ 449570 w 6595439"/>
              <a:gd name="csY13" fmla="*/ 763951 h 5458119"/>
              <a:gd name="csX14" fmla="*/ 354297 w 6595439"/>
              <a:gd name="csY14" fmla="*/ 715264 h 5458119"/>
              <a:gd name="csX15" fmla="*/ 314640 w 6595439"/>
              <a:gd name="csY15" fmla="*/ 679038 h 5458119"/>
              <a:gd name="csX16" fmla="*/ 337817 w 6595439"/>
              <a:gd name="csY16" fmla="*/ 617270 h 5458119"/>
              <a:gd name="csX17" fmla="*/ 487193 w 6595439"/>
              <a:gd name="csY17" fmla="*/ 365648 h 5458119"/>
              <a:gd name="csX18" fmla="*/ 2083171 w 6595439"/>
              <a:gd name="csY18" fmla="*/ 151598 h 5458119"/>
              <a:gd name="csX19" fmla="*/ 2150580 w 6595439"/>
              <a:gd name="csY19" fmla="*/ 176732 h 5458119"/>
              <a:gd name="csX20" fmla="*/ 4084892 w 6595439"/>
              <a:gd name="csY20" fmla="*/ 572412 h 5458119"/>
              <a:gd name="csX21" fmla="*/ 6212725 w 6595439"/>
              <a:gd name="csY21" fmla="*/ 774523 h 5458119"/>
              <a:gd name="csX22" fmla="*/ 6341961 w 6595439"/>
              <a:gd name="csY22" fmla="*/ 2367404 h 5458119"/>
              <a:gd name="csX23" fmla="*/ 6318989 w 6595439"/>
              <a:gd name="csY23" fmla="*/ 4775299 h 5458119"/>
              <a:gd name="csX24" fmla="*/ 4208978 w 6595439"/>
              <a:gd name="csY24" fmla="*/ 4965844 h 5458119"/>
              <a:gd name="csX25" fmla="*/ 216879 w 6595439"/>
              <a:gd name="csY25" fmla="*/ 4772836 h 5458119"/>
              <a:gd name="csX26" fmla="*/ 247166 w 6595439"/>
              <a:gd name="csY26" fmla="*/ 2594383 h 5458119"/>
              <a:gd name="csX27" fmla="*/ 256328 w 6595439"/>
              <a:gd name="csY27" fmla="*/ 2538737 h 5458119"/>
              <a:gd name="csX28" fmla="*/ 381337 w 6595439"/>
              <a:gd name="csY28" fmla="*/ 2483373 h 5458119"/>
              <a:gd name="csX29" fmla="*/ 536853 w 6595439"/>
              <a:gd name="csY29" fmla="*/ 2389977 h 5458119"/>
              <a:gd name="csX30" fmla="*/ 631744 w 6595439"/>
              <a:gd name="csY30" fmla="*/ 2317897 h 5458119"/>
              <a:gd name="csX31" fmla="*/ 683394 w 6595439"/>
              <a:gd name="csY31" fmla="*/ 2278664 h 5458119"/>
              <a:gd name="csX32" fmla="*/ 1285491 w 6595439"/>
              <a:gd name="csY32" fmla="*/ 1346405 h 5458119"/>
              <a:gd name="csX33" fmla="*/ 1333098 w 6595439"/>
              <a:gd name="csY33" fmla="*/ 1095879 h 5458119"/>
              <a:gd name="csX34" fmla="*/ 1725009 w 6595439"/>
              <a:gd name="csY34" fmla="*/ 715824 h 5458119"/>
              <a:gd name="csX35" fmla="*/ 2064162 w 6595439"/>
              <a:gd name="csY35" fmla="*/ 184419 h 5458119"/>
              <a:gd name="csX36" fmla="*/ 1345511 w 6595439"/>
              <a:gd name="csY36" fmla="*/ 1 h 5458119"/>
              <a:gd name="csX37" fmla="*/ 1510567 w 6595439"/>
              <a:gd name="csY37" fmla="*/ 8347 h 5458119"/>
              <a:gd name="csX38" fmla="*/ 1531096 w 6595439"/>
              <a:gd name="csY38" fmla="*/ 11300 h 5458119"/>
              <a:gd name="csX39" fmla="*/ 1427220 w 6595439"/>
              <a:gd name="csY39" fmla="*/ 186599 h 5458119"/>
              <a:gd name="csX40" fmla="*/ 1253056 w 6595439"/>
              <a:gd name="csY40" fmla="*/ 430924 h 5458119"/>
              <a:gd name="csX41" fmla="*/ 1043747 w 6595439"/>
              <a:gd name="csY41" fmla="*/ 57997 h 5458119"/>
              <a:gd name="csX42" fmla="*/ 1025492 w 6595439"/>
              <a:gd name="csY42" fmla="*/ 37629 h 5458119"/>
              <a:gd name="csX43" fmla="*/ 1167106 w 6595439"/>
              <a:gd name="csY43" fmla="*/ 10468 h 5458119"/>
              <a:gd name="csX44" fmla="*/ 1345511 w 6595439"/>
              <a:gd name="csY44" fmla="*/ 1 h 545811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Lst>
            <a:rect l="l" t="t" r="r" b="b"/>
            <a:pathLst>
              <a:path w="6595439" h="5458119">
                <a:moveTo>
                  <a:pt x="231248" y="1262639"/>
                </a:moveTo>
                <a:lnTo>
                  <a:pt x="271155" y="1279593"/>
                </a:lnTo>
                <a:cubicBezTo>
                  <a:pt x="411298" y="1328002"/>
                  <a:pt x="562054" y="1344053"/>
                  <a:pt x="714720" y="1329896"/>
                </a:cubicBezTo>
                <a:cubicBezTo>
                  <a:pt x="643986" y="1506981"/>
                  <a:pt x="531043" y="1673091"/>
                  <a:pt x="394143" y="1805453"/>
                </a:cubicBezTo>
                <a:lnTo>
                  <a:pt x="354232" y="1840810"/>
                </a:lnTo>
                <a:lnTo>
                  <a:pt x="309274" y="1880638"/>
                </a:lnTo>
                <a:lnTo>
                  <a:pt x="287997" y="1896284"/>
                </a:lnTo>
                <a:lnTo>
                  <a:pt x="272059" y="1731592"/>
                </a:lnTo>
                <a:cubicBezTo>
                  <a:pt x="258837" y="1611306"/>
                  <a:pt x="243857" y="1491274"/>
                  <a:pt x="235363" y="1371092"/>
                </a:cubicBezTo>
                <a:close/>
                <a:moveTo>
                  <a:pt x="532287" y="315123"/>
                </a:moveTo>
                <a:lnTo>
                  <a:pt x="560675" y="336282"/>
                </a:lnTo>
                <a:cubicBezTo>
                  <a:pt x="581486" y="354833"/>
                  <a:pt x="601793" y="376069"/>
                  <a:pt x="621025" y="399627"/>
                </a:cubicBezTo>
                <a:cubicBezTo>
                  <a:pt x="703360" y="500493"/>
                  <a:pt x="757460" y="627048"/>
                  <a:pt x="781780" y="764537"/>
                </a:cubicBezTo>
                <a:cubicBezTo>
                  <a:pt x="665667" y="797036"/>
                  <a:pt x="547925" y="797744"/>
                  <a:pt x="449570" y="763951"/>
                </a:cubicBezTo>
                <a:cubicBezTo>
                  <a:pt x="415560" y="752258"/>
                  <a:pt x="383431" y="735588"/>
                  <a:pt x="354297" y="715264"/>
                </a:cubicBezTo>
                <a:lnTo>
                  <a:pt x="314640" y="679038"/>
                </a:lnTo>
                <a:lnTo>
                  <a:pt x="337817" y="617270"/>
                </a:lnTo>
                <a:cubicBezTo>
                  <a:pt x="378844" y="520780"/>
                  <a:pt x="429218" y="437284"/>
                  <a:pt x="487193" y="365648"/>
                </a:cubicBezTo>
                <a:close/>
                <a:moveTo>
                  <a:pt x="2083171" y="151598"/>
                </a:moveTo>
                <a:lnTo>
                  <a:pt x="2150580" y="176732"/>
                </a:lnTo>
                <a:cubicBezTo>
                  <a:pt x="2878926" y="458617"/>
                  <a:pt x="3141108" y="704320"/>
                  <a:pt x="4084892" y="572412"/>
                </a:cubicBezTo>
                <a:cubicBezTo>
                  <a:pt x="4813336" y="470714"/>
                  <a:pt x="5687442" y="-39624"/>
                  <a:pt x="6212725" y="774523"/>
                </a:cubicBezTo>
                <a:cubicBezTo>
                  <a:pt x="6474152" y="1180082"/>
                  <a:pt x="6306999" y="1873422"/>
                  <a:pt x="6341961" y="2367404"/>
                </a:cubicBezTo>
                <a:cubicBezTo>
                  <a:pt x="6398277" y="3162820"/>
                  <a:pt x="6896899" y="3992983"/>
                  <a:pt x="6318989" y="4775299"/>
                </a:cubicBezTo>
                <a:cubicBezTo>
                  <a:pt x="5741078" y="5557616"/>
                  <a:pt x="4893893" y="4957641"/>
                  <a:pt x="4208978" y="4965844"/>
                </a:cubicBezTo>
                <a:cubicBezTo>
                  <a:pt x="2927711" y="4981681"/>
                  <a:pt x="1119464" y="6183466"/>
                  <a:pt x="216879" y="4772836"/>
                </a:cubicBezTo>
                <a:cubicBezTo>
                  <a:pt x="-215864" y="4097122"/>
                  <a:pt x="109586" y="3339757"/>
                  <a:pt x="247166" y="2594383"/>
                </a:cubicBezTo>
                <a:lnTo>
                  <a:pt x="256328" y="2538737"/>
                </a:lnTo>
                <a:lnTo>
                  <a:pt x="381337" y="2483373"/>
                </a:lnTo>
                <a:cubicBezTo>
                  <a:pt x="434495" y="2455449"/>
                  <a:pt x="486421" y="2424206"/>
                  <a:pt x="536853" y="2389977"/>
                </a:cubicBezTo>
                <a:lnTo>
                  <a:pt x="631744" y="2317897"/>
                </a:lnTo>
                <a:lnTo>
                  <a:pt x="683394" y="2278664"/>
                </a:lnTo>
                <a:cubicBezTo>
                  <a:pt x="966443" y="2039457"/>
                  <a:pt x="1186141" y="1704739"/>
                  <a:pt x="1285491" y="1346405"/>
                </a:cubicBezTo>
                <a:cubicBezTo>
                  <a:pt x="1308536" y="1264240"/>
                  <a:pt x="1324468" y="1180129"/>
                  <a:pt x="1333098" y="1095879"/>
                </a:cubicBezTo>
                <a:cubicBezTo>
                  <a:pt x="1474806" y="997895"/>
                  <a:pt x="1604093" y="872490"/>
                  <a:pt x="1725009" y="715824"/>
                </a:cubicBezTo>
                <a:cubicBezTo>
                  <a:pt x="1855739" y="546786"/>
                  <a:pt x="1961774" y="362445"/>
                  <a:pt x="2064162" y="184419"/>
                </a:cubicBezTo>
                <a:close/>
                <a:moveTo>
                  <a:pt x="1345511" y="1"/>
                </a:moveTo>
                <a:cubicBezTo>
                  <a:pt x="1400217" y="41"/>
                  <a:pt x="1455365" y="2907"/>
                  <a:pt x="1510567" y="8347"/>
                </a:cubicBezTo>
                <a:lnTo>
                  <a:pt x="1531096" y="11300"/>
                </a:lnTo>
                <a:lnTo>
                  <a:pt x="1427220" y="186599"/>
                </a:lnTo>
                <a:cubicBezTo>
                  <a:pt x="1372351" y="273636"/>
                  <a:pt x="1315283" y="356119"/>
                  <a:pt x="1253056" y="430924"/>
                </a:cubicBezTo>
                <a:cubicBezTo>
                  <a:pt x="1203092" y="293849"/>
                  <a:pt x="1132518" y="167431"/>
                  <a:pt x="1043747" y="57997"/>
                </a:cubicBezTo>
                <a:lnTo>
                  <a:pt x="1025492" y="37629"/>
                </a:lnTo>
                <a:lnTo>
                  <a:pt x="1167106" y="10468"/>
                </a:lnTo>
                <a:cubicBezTo>
                  <a:pt x="1225694" y="3335"/>
                  <a:pt x="1285335" y="-42"/>
                  <a:pt x="1345511" y="1"/>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28970" t="-16871" r="-32723"/>
            </a:stretch>
          </a:blipFill>
        </p:spPr>
        <p:txBody>
          <a:bodyPr vert="horz" wrap="square" lIns="91440" tIns="45720" rIns="91440" bIns="45720" rtlCol="0">
            <a:noAutofit/>
          </a:bodyPr>
          <a:lstStyle>
            <a:lvl1pPr marL="0" indent="0">
              <a:buNone/>
              <a:defRPr lang="en-US" dirty="0"/>
            </a:lvl1pPr>
          </a:lstStyle>
          <a:p>
            <a:pPr lvl="0"/>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786071" y="2495234"/>
            <a:ext cx="3771894" cy="367497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6" name="Freeform: Shape 35">
            <a:extLst>
              <a:ext uri="{FF2B5EF4-FFF2-40B4-BE49-F238E27FC236}">
                <a16:creationId xmlns:a16="http://schemas.microsoft.com/office/drawing/2014/main" id="{ED95B1BD-AD7C-B80B-4AB5-5D74646CE183}"/>
              </a:ext>
            </a:extLst>
          </p:cNvPr>
          <p:cNvSpPr/>
          <p:nvPr userDrawn="1"/>
        </p:nvSpPr>
        <p:spPr>
          <a:xfrm rot="17323776">
            <a:off x="2349190" y="-180070"/>
            <a:ext cx="980643" cy="975589"/>
          </a:xfrm>
          <a:custGeom>
            <a:avLst/>
            <a:gdLst>
              <a:gd name="csX0" fmla="*/ 713409 w 980643"/>
              <a:gd name="csY0" fmla="*/ 187422 h 975589"/>
              <a:gd name="csX1" fmla="*/ 980643 w 980643"/>
              <a:gd name="csY1" fmla="*/ 975589 h 975589"/>
              <a:gd name="csX2" fmla="*/ 883272 w 980643"/>
              <a:gd name="csY2" fmla="*/ 899194 h 975589"/>
              <a:gd name="csX3" fmla="*/ 515385 w 980643"/>
              <a:gd name="csY3" fmla="*/ 696338 h 975589"/>
              <a:gd name="csX4" fmla="*/ 64315 w 980643"/>
              <a:gd name="csY4" fmla="*/ 570788 h 975589"/>
              <a:gd name="csX5" fmla="*/ 0 w 980643"/>
              <a:gd name="csY5" fmla="*/ 557879 h 975589"/>
              <a:gd name="csX6" fmla="*/ 0 w 980643"/>
              <a:gd name="csY6" fmla="*/ 0 h 975589"/>
              <a:gd name="csX7" fmla="*/ 3858 w 980643"/>
              <a:gd name="csY7" fmla="*/ 815 h 975589"/>
              <a:gd name="csX8" fmla="*/ 537814 w 980643"/>
              <a:gd name="csY8" fmla="*/ 125852 h 975589"/>
              <a:gd name="csX9" fmla="*/ 713409 w 980643"/>
              <a:gd name="csY9" fmla="*/ 187422 h 9755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980643" h="975589">
                <a:moveTo>
                  <a:pt x="713409" y="187422"/>
                </a:moveTo>
                <a:lnTo>
                  <a:pt x="980643" y="975589"/>
                </a:lnTo>
                <a:lnTo>
                  <a:pt x="883272" y="899194"/>
                </a:lnTo>
                <a:cubicBezTo>
                  <a:pt x="769468" y="817023"/>
                  <a:pt x="645470" y="748241"/>
                  <a:pt x="515385" y="696338"/>
                </a:cubicBezTo>
                <a:cubicBezTo>
                  <a:pt x="376570" y="640822"/>
                  <a:pt x="224582" y="604065"/>
                  <a:pt x="64315" y="570788"/>
                </a:cubicBezTo>
                <a:lnTo>
                  <a:pt x="0" y="557879"/>
                </a:lnTo>
                <a:lnTo>
                  <a:pt x="0" y="0"/>
                </a:lnTo>
                <a:lnTo>
                  <a:pt x="3858" y="815"/>
                </a:lnTo>
                <a:cubicBezTo>
                  <a:pt x="179857" y="35690"/>
                  <a:pt x="360535" y="71233"/>
                  <a:pt x="537814" y="125852"/>
                </a:cubicBezTo>
                <a:lnTo>
                  <a:pt x="713409" y="187422"/>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1294F0F0-813D-7677-024C-7AB0905064A2}"/>
              </a:ext>
            </a:extLst>
          </p:cNvPr>
          <p:cNvSpPr/>
          <p:nvPr userDrawn="1"/>
        </p:nvSpPr>
        <p:spPr>
          <a:xfrm rot="3588855">
            <a:off x="106779" y="2359139"/>
            <a:ext cx="815467" cy="1285231"/>
          </a:xfrm>
          <a:custGeom>
            <a:avLst/>
            <a:gdLst>
              <a:gd name="csX0" fmla="*/ 244957 w 815467"/>
              <a:gd name="csY0" fmla="*/ 0 h 1285231"/>
              <a:gd name="csX1" fmla="*/ 796885 w 815467"/>
              <a:gd name="csY1" fmla="*/ 0 h 1285231"/>
              <a:gd name="csX2" fmla="*/ 811479 w 815467"/>
              <a:gd name="csY2" fmla="*/ 118266 h 1285231"/>
              <a:gd name="csX3" fmla="*/ 814016 w 815467"/>
              <a:gd name="csY3" fmla="*/ 299654 h 1285231"/>
              <a:gd name="csX4" fmla="*/ 529555 w 815467"/>
              <a:gd name="csY4" fmla="*/ 1199936 h 1285231"/>
              <a:gd name="csX5" fmla="*/ 472282 w 815467"/>
              <a:gd name="csY5" fmla="*/ 1285231 h 1285231"/>
              <a:gd name="csX6" fmla="*/ 0 w 815467"/>
              <a:gd name="csY6" fmla="*/ 1010513 h 1285231"/>
              <a:gd name="csX7" fmla="*/ 10909 w 815467"/>
              <a:gd name="csY7" fmla="*/ 997313 h 1285231"/>
              <a:gd name="csX8" fmla="*/ 269718 w 815467"/>
              <a:gd name="csY8" fmla="*/ 278678 h 1285231"/>
              <a:gd name="csX9" fmla="*/ 256779 w 815467"/>
              <a:gd name="csY9" fmla="*/ 58886 h 1285231"/>
              <a:gd name="csX10" fmla="*/ 244957 w 815467"/>
              <a:gd name="csY10" fmla="*/ 0 h 128523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815467" h="1285231">
                <a:moveTo>
                  <a:pt x="244957" y="0"/>
                </a:moveTo>
                <a:lnTo>
                  <a:pt x="796885" y="0"/>
                </a:lnTo>
                <a:lnTo>
                  <a:pt x="811479" y="118266"/>
                </a:lnTo>
                <a:cubicBezTo>
                  <a:pt x="815709" y="179069"/>
                  <a:pt x="816607" y="239663"/>
                  <a:pt x="814016" y="299654"/>
                </a:cubicBezTo>
                <a:cubicBezTo>
                  <a:pt x="800513" y="613347"/>
                  <a:pt x="702558" y="921881"/>
                  <a:pt x="529555" y="1199936"/>
                </a:cubicBezTo>
                <a:lnTo>
                  <a:pt x="472282" y="1285231"/>
                </a:lnTo>
                <a:lnTo>
                  <a:pt x="0" y="1010513"/>
                </a:lnTo>
                <a:lnTo>
                  <a:pt x="10909" y="997313"/>
                </a:lnTo>
                <a:cubicBezTo>
                  <a:pt x="164086" y="784566"/>
                  <a:pt x="258828" y="533247"/>
                  <a:pt x="269718" y="278678"/>
                </a:cubicBezTo>
                <a:cubicBezTo>
                  <a:pt x="272785" y="206848"/>
                  <a:pt x="268247" y="133004"/>
                  <a:pt x="256779" y="58886"/>
                </a:cubicBezTo>
                <a:lnTo>
                  <a:pt x="244957"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4C67A482-4124-7997-A0BF-60ECACFB7226}"/>
              </a:ext>
            </a:extLst>
          </p:cNvPr>
          <p:cNvSpPr/>
          <p:nvPr userDrawn="1"/>
        </p:nvSpPr>
        <p:spPr>
          <a:xfrm rot="3588855">
            <a:off x="436141" y="139729"/>
            <a:ext cx="2473274" cy="2415704"/>
          </a:xfrm>
          <a:custGeom>
            <a:avLst/>
            <a:gdLst>
              <a:gd name="csX0" fmla="*/ 76350 w 2473274"/>
              <a:gd name="csY0" fmla="*/ 1330160 h 2415704"/>
              <a:gd name="csX1" fmla="*/ 726974 w 2473274"/>
              <a:gd name="csY1" fmla="*/ 905743 h 2415704"/>
              <a:gd name="csX2" fmla="*/ 1154574 w 2473274"/>
              <a:gd name="csY2" fmla="*/ 912326 h 2415704"/>
              <a:gd name="csX3" fmla="*/ 1030950 w 2473274"/>
              <a:gd name="csY3" fmla="*/ 638930 h 2415704"/>
              <a:gd name="csX4" fmla="*/ 878982 w 2473274"/>
              <a:gd name="csY4" fmla="*/ 366623 h 2415704"/>
              <a:gd name="csX5" fmla="*/ 1299477 w 2473274"/>
              <a:gd name="csY5" fmla="*/ 0 h 2415704"/>
              <a:gd name="csX6" fmla="*/ 1349323 w 2473274"/>
              <a:gd name="csY6" fmla="*/ 87262 h 2415704"/>
              <a:gd name="csX7" fmla="*/ 1638142 w 2473274"/>
              <a:gd name="csY7" fmla="*/ 647618 h 2415704"/>
              <a:gd name="csX8" fmla="*/ 1769606 w 2473274"/>
              <a:gd name="csY8" fmla="*/ 1177480 h 2415704"/>
              <a:gd name="csX9" fmla="*/ 1962224 w 2473274"/>
              <a:gd name="csY9" fmla="*/ 1344598 h 2415704"/>
              <a:gd name="csX10" fmla="*/ 2465331 w 2473274"/>
              <a:gd name="csY10" fmla="*/ 2333795 h 2415704"/>
              <a:gd name="csX11" fmla="*/ 2473274 w 2473274"/>
              <a:gd name="csY11" fmla="*/ 2398167 h 2415704"/>
              <a:gd name="csX12" fmla="*/ 1921346 w 2473274"/>
              <a:gd name="csY12" fmla="*/ 2398167 h 2415704"/>
              <a:gd name="csX13" fmla="*/ 1910850 w 2473274"/>
              <a:gd name="csY13" fmla="*/ 2345890 h 2415704"/>
              <a:gd name="csX14" fmla="*/ 1660967 w 2473274"/>
              <a:gd name="csY14" fmla="*/ 1829670 h 2415704"/>
              <a:gd name="csX15" fmla="*/ 1394459 w 2473274"/>
              <a:gd name="csY15" fmla="*/ 2187795 h 2415704"/>
              <a:gd name="csX16" fmla="*/ 928053 w 2473274"/>
              <a:gd name="csY16" fmla="*/ 2404229 h 2415704"/>
              <a:gd name="csX17" fmla="*/ 404264 w 2473274"/>
              <a:gd name="csY17" fmla="*/ 2323183 h 2415704"/>
              <a:gd name="csX18" fmla="*/ 44123 w 2473274"/>
              <a:gd name="csY18" fmla="*/ 1899945 h 2415704"/>
              <a:gd name="csX19" fmla="*/ 76350 w 2473274"/>
              <a:gd name="csY19" fmla="*/ 1330160 h 2415704"/>
              <a:gd name="csX20" fmla="*/ 558209 w 2473274"/>
              <a:gd name="csY20" fmla="*/ 1580944 h 2415704"/>
              <a:gd name="csX21" fmla="*/ 588348 w 2473274"/>
              <a:gd name="csY21" fmla="*/ 1774360 h 2415704"/>
              <a:gd name="csX22" fmla="*/ 638504 w 2473274"/>
              <a:gd name="csY22" fmla="*/ 1826066 h 2415704"/>
              <a:gd name="csX23" fmla="*/ 638141 w 2473274"/>
              <a:gd name="csY23" fmla="*/ 1825839 h 2415704"/>
              <a:gd name="csX24" fmla="*/ 638631 w 2473274"/>
              <a:gd name="csY24" fmla="*/ 1826196 h 2415704"/>
              <a:gd name="csX25" fmla="*/ 638504 w 2473274"/>
              <a:gd name="csY25" fmla="*/ 1826066 h 2415704"/>
              <a:gd name="csX26" fmla="*/ 659759 w 2473274"/>
              <a:gd name="csY26" fmla="*/ 1839315 h 2415704"/>
              <a:gd name="csX27" fmla="*/ 1038446 w 2473274"/>
              <a:gd name="csY27" fmla="*/ 1774307 h 2415704"/>
              <a:gd name="csX28" fmla="*/ 1205988 w 2473274"/>
              <a:gd name="csY28" fmla="*/ 1487439 h 2415704"/>
              <a:gd name="csX29" fmla="*/ 809732 w 2473274"/>
              <a:gd name="csY29" fmla="*/ 1442917 h 2415704"/>
              <a:gd name="csX30" fmla="*/ 558209 w 2473274"/>
              <a:gd name="csY30" fmla="*/ 1580944 h 241570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Lst>
            <a:rect l="l" t="t" r="r" b="b"/>
            <a:pathLst>
              <a:path w="2473274" h="2415704">
                <a:moveTo>
                  <a:pt x="76350" y="1330160"/>
                </a:moveTo>
                <a:cubicBezTo>
                  <a:pt x="193633" y="1107233"/>
                  <a:pt x="430756" y="951991"/>
                  <a:pt x="726974" y="905743"/>
                </a:cubicBezTo>
                <a:cubicBezTo>
                  <a:pt x="866204" y="884033"/>
                  <a:pt x="1010965" y="886593"/>
                  <a:pt x="1154574" y="912326"/>
                </a:cubicBezTo>
                <a:cubicBezTo>
                  <a:pt x="1121200" y="820924"/>
                  <a:pt x="1078596" y="730122"/>
                  <a:pt x="1030950" y="638930"/>
                </a:cubicBezTo>
                <a:lnTo>
                  <a:pt x="878982" y="366623"/>
                </a:lnTo>
                <a:lnTo>
                  <a:pt x="1299477" y="0"/>
                </a:lnTo>
                <a:lnTo>
                  <a:pt x="1349323" y="87262"/>
                </a:lnTo>
                <a:cubicBezTo>
                  <a:pt x="1451727" y="265278"/>
                  <a:pt x="1557757" y="449623"/>
                  <a:pt x="1638142" y="647618"/>
                </a:cubicBezTo>
                <a:cubicBezTo>
                  <a:pt x="1712767" y="830911"/>
                  <a:pt x="1756161" y="1005721"/>
                  <a:pt x="1769606" y="1177480"/>
                </a:cubicBezTo>
                <a:cubicBezTo>
                  <a:pt x="1838093" y="1227301"/>
                  <a:pt x="1902788" y="1283364"/>
                  <a:pt x="1962224" y="1344598"/>
                </a:cubicBezTo>
                <a:cubicBezTo>
                  <a:pt x="2222014" y="1610648"/>
                  <a:pt x="2400879" y="1968853"/>
                  <a:pt x="2465331" y="2333795"/>
                </a:cubicBezTo>
                <a:lnTo>
                  <a:pt x="2473274" y="2398167"/>
                </a:lnTo>
                <a:lnTo>
                  <a:pt x="1921346" y="2398167"/>
                </a:lnTo>
                <a:lnTo>
                  <a:pt x="1910850" y="2345890"/>
                </a:lnTo>
                <a:cubicBezTo>
                  <a:pt x="1865271" y="2161002"/>
                  <a:pt x="1778474" y="1979853"/>
                  <a:pt x="1660967" y="1829670"/>
                </a:cubicBezTo>
                <a:cubicBezTo>
                  <a:pt x="1596443" y="1968754"/>
                  <a:pt x="1506767" y="2090997"/>
                  <a:pt x="1394459" y="2187795"/>
                </a:cubicBezTo>
                <a:cubicBezTo>
                  <a:pt x="1264680" y="2300376"/>
                  <a:pt x="1098940" y="2377047"/>
                  <a:pt x="928053" y="2404229"/>
                </a:cubicBezTo>
                <a:cubicBezTo>
                  <a:pt x="741940" y="2433836"/>
                  <a:pt x="560269" y="2405920"/>
                  <a:pt x="404264" y="2323183"/>
                </a:cubicBezTo>
                <a:cubicBezTo>
                  <a:pt x="240208" y="2236086"/>
                  <a:pt x="109050" y="2082174"/>
                  <a:pt x="44123" y="1899945"/>
                </a:cubicBezTo>
                <a:cubicBezTo>
                  <a:pt x="-24216" y="1706984"/>
                  <a:pt x="-12942" y="1499195"/>
                  <a:pt x="76350" y="1330160"/>
                </a:cubicBezTo>
                <a:close/>
                <a:moveTo>
                  <a:pt x="558209" y="1580944"/>
                </a:moveTo>
                <a:cubicBezTo>
                  <a:pt x="529861" y="1634570"/>
                  <a:pt x="546069" y="1714283"/>
                  <a:pt x="588348" y="1774360"/>
                </a:cubicBezTo>
                <a:lnTo>
                  <a:pt x="638504" y="1826066"/>
                </a:lnTo>
                <a:lnTo>
                  <a:pt x="638141" y="1825839"/>
                </a:lnTo>
                <a:lnTo>
                  <a:pt x="638631" y="1826196"/>
                </a:lnTo>
                <a:lnTo>
                  <a:pt x="638504" y="1826066"/>
                </a:lnTo>
                <a:lnTo>
                  <a:pt x="659759" y="1839315"/>
                </a:lnTo>
                <a:cubicBezTo>
                  <a:pt x="767098" y="1896402"/>
                  <a:pt x="929612" y="1868383"/>
                  <a:pt x="1038446" y="1774307"/>
                </a:cubicBezTo>
                <a:cubicBezTo>
                  <a:pt x="1117109" y="1706280"/>
                  <a:pt x="1175699" y="1604147"/>
                  <a:pt x="1205988" y="1487439"/>
                </a:cubicBezTo>
                <a:cubicBezTo>
                  <a:pt x="1074915" y="1439331"/>
                  <a:pt x="938319" y="1422463"/>
                  <a:pt x="809732" y="1442917"/>
                </a:cubicBezTo>
                <a:cubicBezTo>
                  <a:pt x="689598" y="1462032"/>
                  <a:pt x="592931" y="1514708"/>
                  <a:pt x="558209" y="1580944"/>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Date Placeholder 6">
            <a:extLst>
              <a:ext uri="{FF2B5EF4-FFF2-40B4-BE49-F238E27FC236}">
                <a16:creationId xmlns:a16="http://schemas.microsoft.com/office/drawing/2014/main" id="{7164EEEF-CF0F-60B6-CD0B-A0536BA685D4}"/>
              </a:ext>
            </a:extLst>
          </p:cNvPr>
          <p:cNvSpPr>
            <a:spLocks noGrp="1"/>
          </p:cNvSpPr>
          <p:nvPr>
            <p:ph type="dt" sz="half" idx="15"/>
          </p:nvPr>
        </p:nvSpPr>
        <p:spPr/>
        <p:txBody>
          <a:bodyPr/>
          <a:lstStyle/>
          <a:p>
            <a:fld id="{9E87E432-7C21-4920-8EB1-0F49060EAD1F}" type="datetime1">
              <a:rPr lang="en-US" smtClean="0"/>
              <a:pPr/>
              <a:t>1/24/2026</a:t>
            </a:fld>
            <a:endParaRPr lang="en-US"/>
          </a:p>
        </p:txBody>
      </p:sp>
      <p:sp>
        <p:nvSpPr>
          <p:cNvPr id="9" name="Footer Placeholder 8">
            <a:extLst>
              <a:ext uri="{FF2B5EF4-FFF2-40B4-BE49-F238E27FC236}">
                <a16:creationId xmlns:a16="http://schemas.microsoft.com/office/drawing/2014/main" id="{4F997C78-303C-5CAA-C0F1-BD0D698BB570}"/>
              </a:ext>
            </a:extLst>
          </p:cNvPr>
          <p:cNvSpPr>
            <a:spLocks noGrp="1"/>
          </p:cNvSpPr>
          <p:nvPr>
            <p:ph type="ftr" sz="quarter" idx="16"/>
          </p:nvPr>
        </p:nvSpPr>
        <p:spPr/>
        <p:txBody>
          <a:bodyPr/>
          <a:lstStyle/>
          <a:p>
            <a:endParaRPr lang="en-US" dirty="0"/>
          </a:p>
        </p:txBody>
      </p:sp>
      <p:sp>
        <p:nvSpPr>
          <p:cNvPr id="10" name="Slide Number Placeholder 9">
            <a:extLst>
              <a:ext uri="{FF2B5EF4-FFF2-40B4-BE49-F238E27FC236}">
                <a16:creationId xmlns:a16="http://schemas.microsoft.com/office/drawing/2014/main" id="{7FE8B17D-96E9-6950-46F3-D9F5B20392B4}"/>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375600849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62526" y="634998"/>
            <a:ext cx="6595437" cy="1113476"/>
          </a:xfr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DBBB94E6-E986-AE34-1916-309F88C01508}"/>
              </a:ext>
            </a:extLst>
          </p:cNvPr>
          <p:cNvSpPr>
            <a:spLocks noGrp="1"/>
          </p:cNvSpPr>
          <p:nvPr>
            <p:ph type="pic" sz="quarter" idx="13" hasCustomPrompt="1"/>
          </p:nvPr>
        </p:nvSpPr>
        <p:spPr>
          <a:xfrm>
            <a:off x="623257" y="634999"/>
            <a:ext cx="3396297" cy="5588000"/>
          </a:xfrm>
          <a:custGeom>
            <a:avLst/>
            <a:gdLst>
              <a:gd name="csX0" fmla="*/ 2720012 w 3396297"/>
              <a:gd name="csY0" fmla="*/ 265152 h 5588000"/>
              <a:gd name="csX1" fmla="*/ 2812443 w 3396297"/>
              <a:gd name="csY1" fmla="*/ 329908 h 5588000"/>
              <a:gd name="csX2" fmla="*/ 3287836 w 3396297"/>
              <a:gd name="csY2" fmla="*/ 1834072 h 5588000"/>
              <a:gd name="csX3" fmla="*/ 3394798 w 3396297"/>
              <a:gd name="csY3" fmla="*/ 3834421 h 5588000"/>
              <a:gd name="csX4" fmla="*/ 972874 w 3396297"/>
              <a:gd name="csY4" fmla="*/ 5452885 h 5588000"/>
              <a:gd name="csX5" fmla="*/ 201220 w 3396297"/>
              <a:gd name="csY5" fmla="*/ 3207039 h 5588000"/>
              <a:gd name="csX6" fmla="*/ 483905 w 3396297"/>
              <a:gd name="csY6" fmla="*/ 1133950 h 5588000"/>
              <a:gd name="csX7" fmla="*/ 740644 w 3396297"/>
              <a:gd name="csY7" fmla="*/ 601247 h 5588000"/>
              <a:gd name="csX8" fmla="*/ 843153 w 3396297"/>
              <a:gd name="csY8" fmla="*/ 477266 h 5588000"/>
              <a:gd name="csX9" fmla="*/ 915665 w 3396297"/>
              <a:gd name="csY9" fmla="*/ 484890 h 5588000"/>
              <a:gd name="csX10" fmla="*/ 1247442 w 3396297"/>
              <a:gd name="csY10" fmla="*/ 578818 h 5588000"/>
              <a:gd name="csX11" fmla="*/ 1729718 w 3396297"/>
              <a:gd name="csY11" fmla="*/ 698674 h 5588000"/>
              <a:gd name="csX12" fmla="*/ 2188965 w 3396297"/>
              <a:gd name="csY12" fmla="*/ 636528 h 5588000"/>
              <a:gd name="csX13" fmla="*/ 2198175 w 3396297"/>
              <a:gd name="csY13" fmla="*/ 632321 h 5588000"/>
              <a:gd name="csX14" fmla="*/ 2198176 w 3396297"/>
              <a:gd name="csY14" fmla="*/ 632324 h 5588000"/>
              <a:gd name="csX15" fmla="*/ 2336088 w 3396297"/>
              <a:gd name="csY15" fmla="*/ 569321 h 5588000"/>
              <a:gd name="csX16" fmla="*/ 2714262 w 3396297"/>
              <a:gd name="csY16" fmla="*/ 272346 h 5588000"/>
              <a:gd name="csX17" fmla="*/ 1929181 w 3396297"/>
              <a:gd name="csY17" fmla="*/ 1368 h 5588000"/>
              <a:gd name="csX18" fmla="*/ 2087706 w 3396297"/>
              <a:gd name="csY18" fmla="*/ 16888 h 5588000"/>
              <a:gd name="csX19" fmla="*/ 2173843 w 3396297"/>
              <a:gd name="csY19" fmla="*/ 34661 h 5588000"/>
              <a:gd name="csX20" fmla="*/ 2080054 w 3396297"/>
              <a:gd name="csY20" fmla="*/ 93896 h 5588000"/>
              <a:gd name="csX21" fmla="*/ 2001751 w 3396297"/>
              <a:gd name="csY21" fmla="*/ 130189 h 5588000"/>
              <a:gd name="csX22" fmla="*/ 1977141 w 3396297"/>
              <a:gd name="csY22" fmla="*/ 137528 h 5588000"/>
              <a:gd name="csX23" fmla="*/ 2178626 w 3396297"/>
              <a:gd name="csY23" fmla="*/ 588560 h 5588000"/>
              <a:gd name="csX24" fmla="*/ 1977139 w 3396297"/>
              <a:gd name="csY24" fmla="*/ 137527 h 5588000"/>
              <a:gd name="csX25" fmla="*/ 1926564 w 3396297"/>
              <a:gd name="csY25" fmla="*/ 152612 h 5588000"/>
              <a:gd name="csX26" fmla="*/ 1569226 w 3396297"/>
              <a:gd name="csY26" fmla="*/ 116376 h 5588000"/>
              <a:gd name="csX27" fmla="*/ 1435643 w 3396297"/>
              <a:gd name="csY27" fmla="*/ 72814 h 5588000"/>
              <a:gd name="csX28" fmla="*/ 1495807 w 3396297"/>
              <a:gd name="csY28" fmla="*/ 50278 h 5588000"/>
              <a:gd name="csX29" fmla="*/ 1929181 w 3396297"/>
              <a:gd name="csY29" fmla="*/ 1368 h 558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3396297" h="5588000">
                <a:moveTo>
                  <a:pt x="2720012" y="265152"/>
                </a:moveTo>
                <a:lnTo>
                  <a:pt x="2812443" y="329908"/>
                </a:lnTo>
                <a:cubicBezTo>
                  <a:pt x="3231442" y="656919"/>
                  <a:pt x="3478050" y="1199830"/>
                  <a:pt x="3287836" y="1834072"/>
                </a:cubicBezTo>
                <a:cubicBezTo>
                  <a:pt x="3007672" y="2768508"/>
                  <a:pt x="3359959" y="3117023"/>
                  <a:pt x="3394798" y="3834421"/>
                </a:cubicBezTo>
                <a:cubicBezTo>
                  <a:pt x="3442778" y="4820866"/>
                  <a:pt x="2332819" y="5989342"/>
                  <a:pt x="972874" y="5452885"/>
                </a:cubicBezTo>
                <a:cubicBezTo>
                  <a:pt x="-6363" y="5066636"/>
                  <a:pt x="-211347" y="3788959"/>
                  <a:pt x="201220" y="3207039"/>
                </a:cubicBezTo>
                <a:cubicBezTo>
                  <a:pt x="613788" y="2625119"/>
                  <a:pt x="193427" y="2042290"/>
                  <a:pt x="483905" y="1133950"/>
                </a:cubicBezTo>
                <a:cubicBezTo>
                  <a:pt x="550637" y="925249"/>
                  <a:pt x="638024" y="748533"/>
                  <a:pt x="740644" y="601247"/>
                </a:cubicBezTo>
                <a:lnTo>
                  <a:pt x="843153" y="477266"/>
                </a:lnTo>
                <a:lnTo>
                  <a:pt x="915665" y="484890"/>
                </a:lnTo>
                <a:cubicBezTo>
                  <a:pt x="1025492" y="503292"/>
                  <a:pt x="1133895" y="540176"/>
                  <a:pt x="1247442" y="578818"/>
                </a:cubicBezTo>
                <a:cubicBezTo>
                  <a:pt x="1398248" y="630455"/>
                  <a:pt x="1554802" y="683430"/>
                  <a:pt x="1729718" y="698674"/>
                </a:cubicBezTo>
                <a:cubicBezTo>
                  <a:pt x="1889256" y="712447"/>
                  <a:pt x="2040849" y="692017"/>
                  <a:pt x="2188965" y="636528"/>
                </a:cubicBezTo>
                <a:lnTo>
                  <a:pt x="2198175" y="632321"/>
                </a:lnTo>
                <a:lnTo>
                  <a:pt x="2198176" y="632324"/>
                </a:lnTo>
                <a:lnTo>
                  <a:pt x="2336088" y="569321"/>
                </a:lnTo>
                <a:cubicBezTo>
                  <a:pt x="2480922" y="491102"/>
                  <a:pt x="2607810" y="390910"/>
                  <a:pt x="2714262" y="272346"/>
                </a:cubicBezTo>
                <a:close/>
                <a:moveTo>
                  <a:pt x="1929181" y="1368"/>
                </a:moveTo>
                <a:cubicBezTo>
                  <a:pt x="1982248" y="3677"/>
                  <a:pt x="2035178" y="8891"/>
                  <a:pt x="2087706" y="16888"/>
                </a:cubicBezTo>
                <a:lnTo>
                  <a:pt x="2173843" y="34661"/>
                </a:lnTo>
                <a:lnTo>
                  <a:pt x="2080054" y="93896"/>
                </a:lnTo>
                <a:cubicBezTo>
                  <a:pt x="2053196" y="108448"/>
                  <a:pt x="2027214" y="120474"/>
                  <a:pt x="2001751" y="130189"/>
                </a:cubicBezTo>
                <a:lnTo>
                  <a:pt x="1977141" y="137528"/>
                </a:lnTo>
                <a:lnTo>
                  <a:pt x="2178626" y="588560"/>
                </a:lnTo>
                <a:lnTo>
                  <a:pt x="1977139" y="137527"/>
                </a:lnTo>
                <a:lnTo>
                  <a:pt x="1926564" y="152612"/>
                </a:lnTo>
                <a:cubicBezTo>
                  <a:pt x="1815048" y="176489"/>
                  <a:pt x="1706806" y="157902"/>
                  <a:pt x="1569226" y="116376"/>
                </a:cubicBezTo>
                <a:lnTo>
                  <a:pt x="1435643" y="72814"/>
                </a:lnTo>
                <a:lnTo>
                  <a:pt x="1495807" y="50278"/>
                </a:lnTo>
                <a:cubicBezTo>
                  <a:pt x="1637680" y="10502"/>
                  <a:pt x="1783945" y="-4950"/>
                  <a:pt x="1929181" y="1368"/>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123213" t="-23864" r="-118821"/>
            </a:stretch>
          </a:blipFill>
        </p:spPr>
        <p:txBody>
          <a:bodyPr vert="horz" wrap="square" lIns="91440" tIns="45720" rIns="91440" bIns="45720" rtlCol="0">
            <a:noAutofit/>
          </a:bodyPr>
          <a:lstStyle>
            <a:lvl1pPr marL="0" indent="0">
              <a:buNone/>
              <a:defRPr lang="en-US" dirty="0"/>
            </a:lvl1pPr>
          </a:lstStyle>
          <a:p>
            <a:pPr lvl="0"/>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962526" y="2129474"/>
            <a:ext cx="6595438" cy="40655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6" name="Freeform: Shape 35">
            <a:extLst>
              <a:ext uri="{FF2B5EF4-FFF2-40B4-BE49-F238E27FC236}">
                <a16:creationId xmlns:a16="http://schemas.microsoft.com/office/drawing/2014/main" id="{EC5AB7EE-AFF5-E20E-03EC-FEF57020EE2E}"/>
              </a:ext>
            </a:extLst>
          </p:cNvPr>
          <p:cNvSpPr/>
          <p:nvPr userDrawn="1"/>
        </p:nvSpPr>
        <p:spPr>
          <a:xfrm rot="7008735">
            <a:off x="804718" y="142341"/>
            <a:ext cx="1665084" cy="2148669"/>
          </a:xfrm>
          <a:custGeom>
            <a:avLst/>
            <a:gdLst>
              <a:gd name="csX0" fmla="*/ 341896 w 1665084"/>
              <a:gd name="csY0" fmla="*/ 0 h 2148669"/>
              <a:gd name="csX1" fmla="*/ 349805 w 1665084"/>
              <a:gd name="csY1" fmla="*/ 6322 h 2148669"/>
              <a:gd name="csX2" fmla="*/ 612422 w 1665084"/>
              <a:gd name="csY2" fmla="*/ 388163 h 2148669"/>
              <a:gd name="csX3" fmla="*/ 722991 w 1665084"/>
              <a:gd name="csY3" fmla="*/ 872653 h 2148669"/>
              <a:gd name="csX4" fmla="*/ 828306 w 1665084"/>
              <a:gd name="csY4" fmla="*/ 1315031 h 2148669"/>
              <a:gd name="csX5" fmla="*/ 1608513 w 1665084"/>
              <a:gd name="csY5" fmla="*/ 1609375 h 2148669"/>
              <a:gd name="csX6" fmla="*/ 1665084 w 1665084"/>
              <a:gd name="csY6" fmla="*/ 1609068 h 2148669"/>
              <a:gd name="csX7" fmla="*/ 1665084 w 1665084"/>
              <a:gd name="csY7" fmla="*/ 2148225 h 2148669"/>
              <a:gd name="csX8" fmla="*/ 1609449 w 1665084"/>
              <a:gd name="csY8" fmla="*/ 2148669 h 2148669"/>
              <a:gd name="csX9" fmla="*/ 1023644 w 1665084"/>
              <a:gd name="csY9" fmla="*/ 2089736 h 2148669"/>
              <a:gd name="csX10" fmla="*/ 338579 w 1665084"/>
              <a:gd name="csY10" fmla="*/ 1540519 h 2148669"/>
              <a:gd name="csX11" fmla="*/ 188894 w 1665084"/>
              <a:gd name="csY11" fmla="*/ 948505 h 2148669"/>
              <a:gd name="csX12" fmla="*/ 36276 w 1665084"/>
              <a:gd name="csY12" fmla="*/ 458792 h 2148669"/>
              <a:gd name="csX13" fmla="*/ 0 w 1665084"/>
              <a:gd name="csY13" fmla="*/ 420458 h 2148669"/>
              <a:gd name="csX14" fmla="*/ 341896 w 1665084"/>
              <a:gd name="csY14" fmla="*/ 0 h 21486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665084" h="2148669">
                <a:moveTo>
                  <a:pt x="341896" y="0"/>
                </a:moveTo>
                <a:lnTo>
                  <a:pt x="349805" y="6322"/>
                </a:lnTo>
                <a:cubicBezTo>
                  <a:pt x="466139" y="113485"/>
                  <a:pt x="552751" y="239565"/>
                  <a:pt x="612422" y="388163"/>
                </a:cubicBezTo>
                <a:cubicBezTo>
                  <a:pt x="677716" y="551150"/>
                  <a:pt x="701052" y="714768"/>
                  <a:pt x="722991" y="872653"/>
                </a:cubicBezTo>
                <a:cubicBezTo>
                  <a:pt x="745297" y="1031012"/>
                  <a:pt x="766269" y="1179801"/>
                  <a:pt x="828306" y="1315031"/>
                </a:cubicBezTo>
                <a:cubicBezTo>
                  <a:pt x="942486" y="1563239"/>
                  <a:pt x="1202133" y="1606919"/>
                  <a:pt x="1608513" y="1609375"/>
                </a:cubicBezTo>
                <a:lnTo>
                  <a:pt x="1665084" y="1609068"/>
                </a:lnTo>
                <a:lnTo>
                  <a:pt x="1665084" y="2148225"/>
                </a:lnTo>
                <a:lnTo>
                  <a:pt x="1609449" y="2148669"/>
                </a:lnTo>
                <a:cubicBezTo>
                  <a:pt x="1415929" y="2148116"/>
                  <a:pt x="1212257" y="2138151"/>
                  <a:pt x="1023644" y="2089736"/>
                </a:cubicBezTo>
                <a:cubicBezTo>
                  <a:pt x="698530" y="2006401"/>
                  <a:pt x="468079" y="1821922"/>
                  <a:pt x="338579" y="1540519"/>
                </a:cubicBezTo>
                <a:cubicBezTo>
                  <a:pt x="243435" y="1333991"/>
                  <a:pt x="214374" y="1128631"/>
                  <a:pt x="188894" y="948505"/>
                </a:cubicBezTo>
                <a:cubicBezTo>
                  <a:pt x="157239" y="724334"/>
                  <a:pt x="131758" y="577133"/>
                  <a:pt x="36276" y="458792"/>
                </a:cubicBezTo>
                <a:lnTo>
                  <a:pt x="0" y="420458"/>
                </a:lnTo>
                <a:lnTo>
                  <a:pt x="341896"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6A323FDE-3A91-8568-F1DF-34523FAC6B48}"/>
              </a:ext>
            </a:extLst>
          </p:cNvPr>
          <p:cNvSpPr/>
          <p:nvPr userDrawn="1"/>
        </p:nvSpPr>
        <p:spPr>
          <a:xfrm>
            <a:off x="2596373" y="-10959"/>
            <a:ext cx="1110050" cy="1274339"/>
          </a:xfrm>
          <a:custGeom>
            <a:avLst/>
            <a:gdLst>
              <a:gd name="csX0" fmla="*/ 569513 w 1110050"/>
              <a:gd name="csY0" fmla="*/ 0 h 1274339"/>
              <a:gd name="csX1" fmla="*/ 1110050 w 1110050"/>
              <a:gd name="csY1" fmla="*/ 0 h 1274339"/>
              <a:gd name="csX2" fmla="*/ 1108176 w 1110050"/>
              <a:gd name="csY2" fmla="*/ 35958 h 1274339"/>
              <a:gd name="csX3" fmla="*/ 1087539 w 1110050"/>
              <a:gd name="csY3" fmla="*/ 185132 h 1274339"/>
              <a:gd name="csX4" fmla="*/ 836669 w 1110050"/>
              <a:gd name="csY4" fmla="*/ 789808 h 1274339"/>
              <a:gd name="csX5" fmla="*/ 358947 w 1110050"/>
              <a:gd name="csY5" fmla="*/ 1211337 h 1274339"/>
              <a:gd name="csX6" fmla="*/ 221035 w 1110050"/>
              <a:gd name="csY6" fmla="*/ 1274339 h 1274339"/>
              <a:gd name="csX7" fmla="*/ 0 w 1110050"/>
              <a:gd name="csY7" fmla="*/ 779544 h 1274339"/>
              <a:gd name="csX8" fmla="*/ 24610 w 1110050"/>
              <a:gd name="csY8" fmla="*/ 772204 h 1274339"/>
              <a:gd name="csX9" fmla="*/ 102913 w 1110050"/>
              <a:gd name="csY9" fmla="*/ 735911 h 1274339"/>
              <a:gd name="csX10" fmla="*/ 557533 w 1110050"/>
              <a:gd name="csY10" fmla="*/ 86665 h 1274339"/>
              <a:gd name="csX11" fmla="*/ 569513 w 1110050"/>
              <a:gd name="csY11" fmla="*/ 0 h 127433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110050" h="1274339">
                <a:moveTo>
                  <a:pt x="569513" y="0"/>
                </a:moveTo>
                <a:lnTo>
                  <a:pt x="1110050" y="0"/>
                </a:lnTo>
                <a:lnTo>
                  <a:pt x="1108176" y="35958"/>
                </a:lnTo>
                <a:cubicBezTo>
                  <a:pt x="1103425" y="86269"/>
                  <a:pt x="1096558" y="136066"/>
                  <a:pt x="1087539" y="185132"/>
                </a:cubicBezTo>
                <a:cubicBezTo>
                  <a:pt x="1045661" y="411521"/>
                  <a:pt x="960070" y="615927"/>
                  <a:pt x="836669" y="789808"/>
                </a:cubicBezTo>
                <a:cubicBezTo>
                  <a:pt x="713268" y="963689"/>
                  <a:pt x="552059" y="1107045"/>
                  <a:pt x="358947" y="1211337"/>
                </a:cubicBezTo>
                <a:lnTo>
                  <a:pt x="221035" y="1274339"/>
                </a:lnTo>
                <a:lnTo>
                  <a:pt x="0" y="779544"/>
                </a:lnTo>
                <a:lnTo>
                  <a:pt x="24610" y="772204"/>
                </a:lnTo>
                <a:cubicBezTo>
                  <a:pt x="50073" y="762489"/>
                  <a:pt x="76055" y="750463"/>
                  <a:pt x="102913" y="735911"/>
                </a:cubicBezTo>
                <a:cubicBezTo>
                  <a:pt x="410711" y="569882"/>
                  <a:pt x="519985" y="291149"/>
                  <a:pt x="557533" y="86665"/>
                </a:cubicBezTo>
                <a:lnTo>
                  <a:pt x="569513"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28C899BB-C1AD-789A-4D9C-AF00062811FF}"/>
              </a:ext>
            </a:extLst>
          </p:cNvPr>
          <p:cNvSpPr/>
          <p:nvPr userDrawn="1"/>
        </p:nvSpPr>
        <p:spPr>
          <a:xfrm>
            <a:off x="0" y="1475314"/>
            <a:ext cx="784483" cy="1233678"/>
          </a:xfrm>
          <a:custGeom>
            <a:avLst/>
            <a:gdLst>
              <a:gd name="csX0" fmla="*/ 303291 w 784483"/>
              <a:gd name="csY0" fmla="*/ 0 h 1233678"/>
              <a:gd name="csX1" fmla="*/ 784483 w 784483"/>
              <a:gd name="csY1" fmla="*/ 243196 h 1233678"/>
              <a:gd name="csX2" fmla="*/ 728000 w 784483"/>
              <a:gd name="csY2" fmla="*/ 356478 h 1233678"/>
              <a:gd name="csX3" fmla="*/ 473392 w 784483"/>
              <a:gd name="csY3" fmla="*/ 818270 h 1233678"/>
              <a:gd name="csX4" fmla="*/ 87665 w 784483"/>
              <a:gd name="csY4" fmla="*/ 1187767 h 1233678"/>
              <a:gd name="csX5" fmla="*/ 0 w 784483"/>
              <a:gd name="csY5" fmla="*/ 1233678 h 1233678"/>
              <a:gd name="csX6" fmla="*/ 0 w 784483"/>
              <a:gd name="csY6" fmla="*/ 548005 h 1233678"/>
              <a:gd name="csX7" fmla="*/ 32185 w 784483"/>
              <a:gd name="csY7" fmla="*/ 509130 h 1233678"/>
              <a:gd name="csX8" fmla="*/ 243995 w 784483"/>
              <a:gd name="csY8" fmla="*/ 119688 h 1233678"/>
              <a:gd name="csX9" fmla="*/ 303291 w 784483"/>
              <a:gd name="csY9" fmla="*/ 0 h 123367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784483" h="1233678">
                <a:moveTo>
                  <a:pt x="303291" y="0"/>
                </a:moveTo>
                <a:lnTo>
                  <a:pt x="784483" y="243196"/>
                </a:lnTo>
                <a:lnTo>
                  <a:pt x="728000" y="356478"/>
                </a:lnTo>
                <a:cubicBezTo>
                  <a:pt x="649549" y="516302"/>
                  <a:pt x="569155" y="681994"/>
                  <a:pt x="473392" y="818270"/>
                </a:cubicBezTo>
                <a:cubicBezTo>
                  <a:pt x="362587" y="976370"/>
                  <a:pt x="230812" y="1101550"/>
                  <a:pt x="87665" y="1187767"/>
                </a:cubicBezTo>
                <a:lnTo>
                  <a:pt x="0" y="1233678"/>
                </a:lnTo>
                <a:lnTo>
                  <a:pt x="0" y="548005"/>
                </a:lnTo>
                <a:lnTo>
                  <a:pt x="32185" y="509130"/>
                </a:lnTo>
                <a:cubicBezTo>
                  <a:pt x="103527" y="407472"/>
                  <a:pt x="171857" y="267916"/>
                  <a:pt x="243995" y="119688"/>
                </a:cubicBezTo>
                <a:lnTo>
                  <a:pt x="303291" y="0"/>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Date Placeholder 3">
            <a:extLst>
              <a:ext uri="{FF2B5EF4-FFF2-40B4-BE49-F238E27FC236}">
                <a16:creationId xmlns:a16="http://schemas.microsoft.com/office/drawing/2014/main" id="{E75A7AA7-8E29-E7BC-798B-5F41BF0D2319}"/>
              </a:ext>
            </a:extLst>
          </p:cNvPr>
          <p:cNvSpPr>
            <a:spLocks noGrp="1"/>
          </p:cNvSpPr>
          <p:nvPr>
            <p:ph type="dt" sz="half" idx="15"/>
          </p:nvPr>
        </p:nvSpPr>
        <p:spPr/>
        <p:txBody>
          <a:bodyPr/>
          <a:lstStyle/>
          <a:p>
            <a:fld id="{9E87E432-7C21-4920-8EB1-0F49060EAD1F}" type="datetime1">
              <a:rPr lang="en-US" smtClean="0"/>
              <a:pPr/>
              <a:t>1/24/2026</a:t>
            </a:fld>
            <a:endParaRPr lang="en-US"/>
          </a:p>
        </p:txBody>
      </p:sp>
      <p:sp>
        <p:nvSpPr>
          <p:cNvPr id="9" name="Footer Placeholder 8">
            <a:extLst>
              <a:ext uri="{FF2B5EF4-FFF2-40B4-BE49-F238E27FC236}">
                <a16:creationId xmlns:a16="http://schemas.microsoft.com/office/drawing/2014/main" id="{A71A50B4-6B1F-8398-52AA-F52E859262B4}"/>
              </a:ext>
            </a:extLst>
          </p:cNvPr>
          <p:cNvSpPr>
            <a:spLocks noGrp="1"/>
          </p:cNvSpPr>
          <p:nvPr>
            <p:ph type="ftr" sz="quarter" idx="16"/>
          </p:nvPr>
        </p:nvSpPr>
        <p:spPr/>
        <p:txBody>
          <a:bodyPr/>
          <a:lstStyle/>
          <a:p>
            <a:endParaRPr lang="en-US" dirty="0"/>
          </a:p>
        </p:txBody>
      </p:sp>
      <p:sp>
        <p:nvSpPr>
          <p:cNvPr id="10" name="Slide Number Placeholder 9">
            <a:extLst>
              <a:ext uri="{FF2B5EF4-FFF2-40B4-BE49-F238E27FC236}">
                <a16:creationId xmlns:a16="http://schemas.microsoft.com/office/drawing/2014/main" id="{CD72BB62-5B97-369A-8917-032F188AC0E4}"/>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216321894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8652" y="4748316"/>
            <a:ext cx="3771902" cy="1471509"/>
          </a:xfrm>
        </p:spPr>
        <p:txBody>
          <a:bodyPr anchor="t">
            <a:normAutofit/>
          </a:bodyPr>
          <a:lstStyle>
            <a:lvl1pPr>
              <a:defRPr sz="2800"/>
            </a:lvl1pPr>
          </a:lstStyle>
          <a:p>
            <a:r>
              <a:rPr lang="en-US"/>
              <a:t>Click to edit Master title style</a:t>
            </a:r>
          </a:p>
        </p:txBody>
      </p:sp>
      <p:sp>
        <p:nvSpPr>
          <p:cNvPr id="36" name="Picture Placeholder 35">
            <a:extLst>
              <a:ext uri="{FF2B5EF4-FFF2-40B4-BE49-F238E27FC236}">
                <a16:creationId xmlns:a16="http://schemas.microsoft.com/office/drawing/2014/main" id="{D074768C-2991-1B78-A6D2-C89ED4CC8FF0}"/>
              </a:ext>
            </a:extLst>
          </p:cNvPr>
          <p:cNvSpPr>
            <a:spLocks noGrp="1"/>
          </p:cNvSpPr>
          <p:nvPr>
            <p:ph type="pic" sz="quarter" idx="13" hasCustomPrompt="1"/>
          </p:nvPr>
        </p:nvSpPr>
        <p:spPr>
          <a:xfrm>
            <a:off x="612644" y="406400"/>
            <a:ext cx="10972905" cy="3575366"/>
          </a:xfrm>
          <a:custGeom>
            <a:avLst/>
            <a:gdLst>
              <a:gd name="csX0" fmla="*/ 5412928 w 10972905"/>
              <a:gd name="csY0" fmla="*/ 0 h 3936576"/>
              <a:gd name="csX1" fmla="*/ 10210917 w 10972905"/>
              <a:gd name="csY1" fmla="*/ 141265 h 3936576"/>
              <a:gd name="csX2" fmla="*/ 10891120 w 10972905"/>
              <a:gd name="csY2" fmla="*/ 673362 h 3936576"/>
              <a:gd name="csX3" fmla="*/ 10969756 w 10972905"/>
              <a:gd name="csY3" fmla="*/ 1248309 h 3936576"/>
              <a:gd name="csX4" fmla="*/ 10891120 w 10972905"/>
              <a:gd name="csY4" fmla="*/ 3121950 h 3936576"/>
              <a:gd name="csX5" fmla="*/ 9660463 w 10972905"/>
              <a:gd name="csY5" fmla="*/ 3936576 h 3936576"/>
              <a:gd name="csX6" fmla="*/ 2799059 w 10972905"/>
              <a:gd name="csY6" fmla="*/ 3842399 h 3936576"/>
              <a:gd name="csX7" fmla="*/ 758842 w 10972905"/>
              <a:gd name="csY7" fmla="*/ 3936576 h 3936576"/>
              <a:gd name="csX8" fmla="*/ 78639 w 10972905"/>
              <a:gd name="csY8" fmla="*/ 3121950 h 3936576"/>
              <a:gd name="csX9" fmla="*/ 2 w 10972905"/>
              <a:gd name="csY9" fmla="*/ 2062464 h 3936576"/>
              <a:gd name="csX10" fmla="*/ 78639 w 10972905"/>
              <a:gd name="csY10" fmla="*/ 955891 h 3936576"/>
              <a:gd name="csX11" fmla="*/ 916115 w 10972905"/>
              <a:gd name="csY11" fmla="*/ 141265 h 3936576"/>
              <a:gd name="csX12" fmla="*/ 5412928 w 10972905"/>
              <a:gd name="csY12" fmla="*/ 0 h 393657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0972905" h="3936576">
                <a:moveTo>
                  <a:pt x="5412928" y="0"/>
                </a:moveTo>
                <a:cubicBezTo>
                  <a:pt x="6913307" y="0"/>
                  <a:pt x="10210917" y="141265"/>
                  <a:pt x="10210917" y="141265"/>
                </a:cubicBezTo>
                <a:cubicBezTo>
                  <a:pt x="10586405" y="141265"/>
                  <a:pt x="10854161" y="225553"/>
                  <a:pt x="10891120" y="673362"/>
                </a:cubicBezTo>
                <a:cubicBezTo>
                  <a:pt x="10903309" y="818393"/>
                  <a:pt x="10963072" y="1102806"/>
                  <a:pt x="10969756" y="1248309"/>
                </a:cubicBezTo>
                <a:cubicBezTo>
                  <a:pt x="10991775" y="1716366"/>
                  <a:pt x="10891120" y="3121950"/>
                  <a:pt x="10891120" y="3121950"/>
                </a:cubicBezTo>
                <a:cubicBezTo>
                  <a:pt x="10891120" y="3571642"/>
                  <a:pt x="10465306" y="3936576"/>
                  <a:pt x="9660463" y="3936576"/>
                </a:cubicBezTo>
                <a:cubicBezTo>
                  <a:pt x="9660463" y="3936576"/>
                  <a:pt x="4651729" y="3811321"/>
                  <a:pt x="2799059" y="3842399"/>
                </a:cubicBezTo>
                <a:cubicBezTo>
                  <a:pt x="2288710" y="3850875"/>
                  <a:pt x="758842" y="3936576"/>
                  <a:pt x="758842" y="3936576"/>
                </a:cubicBezTo>
                <a:cubicBezTo>
                  <a:pt x="383354" y="3936576"/>
                  <a:pt x="78639" y="3571642"/>
                  <a:pt x="78639" y="3121950"/>
                </a:cubicBezTo>
                <a:cubicBezTo>
                  <a:pt x="78639" y="3121950"/>
                  <a:pt x="396" y="2328513"/>
                  <a:pt x="2" y="2062464"/>
                </a:cubicBezTo>
                <a:cubicBezTo>
                  <a:pt x="-391" y="1796416"/>
                  <a:pt x="78639" y="955891"/>
                  <a:pt x="78639" y="955891"/>
                </a:cubicBezTo>
                <a:cubicBezTo>
                  <a:pt x="78639" y="506198"/>
                  <a:pt x="540627" y="141265"/>
                  <a:pt x="916115" y="141265"/>
                </a:cubicBezTo>
                <a:cubicBezTo>
                  <a:pt x="916115" y="141265"/>
                  <a:pt x="3912549" y="0"/>
                  <a:pt x="5412928" y="0"/>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t="-48891" b="-33973"/>
            </a:stretch>
          </a:blipFill>
        </p:spPr>
        <p:txBody>
          <a:bodyPr vert="horz" wrap="square" lIns="91440" tIns="45720" rIns="91440" bIns="45720" rtlCol="0">
            <a:noAutofit/>
          </a:bodyPr>
          <a:lstStyle>
            <a:lvl1pPr marL="0" indent="0">
              <a:buNone/>
              <a:defRPr lang="en-US" dirty="0"/>
            </a:lvl1pPr>
          </a:lstStyle>
          <a:p>
            <a:pPr lvl="0"/>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962527" y="4748316"/>
            <a:ext cx="6595437" cy="1471509"/>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EC7B139-23E3-4B6C-B6D0-A52B249DDAC5}" type="datetime1">
              <a:rPr lang="en-US" smtClean="0"/>
              <a:t>1/24/2026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44697347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4999"/>
            <a:ext cx="3766523" cy="1494476"/>
          </a:xfrm>
        </p:spPr>
        <p:txBody>
          <a:bodyPr anchor="b">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0" y="2495234"/>
            <a:ext cx="3766523" cy="37277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Picture Placeholder 15">
            <a:extLst>
              <a:ext uri="{FF2B5EF4-FFF2-40B4-BE49-F238E27FC236}">
                <a16:creationId xmlns:a16="http://schemas.microsoft.com/office/drawing/2014/main" id="{AF86B193-2014-DE8C-3E61-141803CC821D}"/>
              </a:ext>
            </a:extLst>
          </p:cNvPr>
          <p:cNvSpPr>
            <a:spLocks noGrp="1"/>
          </p:cNvSpPr>
          <p:nvPr>
            <p:ph type="pic" sz="quarter" idx="13" hasCustomPrompt="1"/>
          </p:nvPr>
        </p:nvSpPr>
        <p:spPr>
          <a:xfrm>
            <a:off x="4962528" y="699942"/>
            <a:ext cx="6583966" cy="5458119"/>
          </a:xfrm>
          <a:custGeom>
            <a:avLst/>
            <a:gdLst>
              <a:gd name="csX0" fmla="*/ 6326688 w 6583966"/>
              <a:gd name="csY0" fmla="*/ 4170018 h 5458119"/>
              <a:gd name="csX1" fmla="*/ 6569640 w 6583966"/>
              <a:gd name="csY1" fmla="*/ 4184871 h 5458119"/>
              <a:gd name="csX2" fmla="*/ 6573232 w 6583966"/>
              <a:gd name="csY2" fmla="*/ 4185639 h 5458119"/>
              <a:gd name="csX3" fmla="*/ 6540535 w 6583966"/>
              <a:gd name="csY3" fmla="*/ 4330745 h 5458119"/>
              <a:gd name="csX4" fmla="*/ 6318989 w 6583966"/>
              <a:gd name="csY4" fmla="*/ 4775299 h 5458119"/>
              <a:gd name="csX5" fmla="*/ 5711478 w 6583966"/>
              <a:gd name="csY5" fmla="*/ 5164497 h 5458119"/>
              <a:gd name="csX6" fmla="*/ 5686329 w 6583966"/>
              <a:gd name="csY6" fmla="*/ 5166894 h 5458119"/>
              <a:gd name="csX7" fmla="*/ 5626490 w 6583966"/>
              <a:gd name="csY7" fmla="*/ 5142987 h 5458119"/>
              <a:gd name="csX8" fmla="*/ 5400068 w 6583966"/>
              <a:gd name="csY8" fmla="*/ 5079423 h 5458119"/>
              <a:gd name="csX9" fmla="*/ 5604532 w 6583966"/>
              <a:gd name="csY9" fmla="*/ 4549002 h 5458119"/>
              <a:gd name="csX10" fmla="*/ 5987144 w 6583966"/>
              <a:gd name="csY10" fmla="*/ 4242876 h 5458119"/>
              <a:gd name="csX11" fmla="*/ 6005313 w 6583966"/>
              <a:gd name="csY11" fmla="*/ 4236303 h 5458119"/>
              <a:gd name="csX12" fmla="*/ 6064574 w 6583966"/>
              <a:gd name="csY12" fmla="*/ 4214868 h 5458119"/>
              <a:gd name="csX13" fmla="*/ 6207398 w 6583966"/>
              <a:gd name="csY13" fmla="*/ 4181758 h 5458119"/>
              <a:gd name="csX14" fmla="*/ 6326688 w 6583966"/>
              <a:gd name="csY14" fmla="*/ 4170018 h 5458119"/>
              <a:gd name="csX15" fmla="*/ 1345511 w 6583966"/>
              <a:gd name="csY15" fmla="*/ 1 h 5458119"/>
              <a:gd name="csX16" fmla="*/ 1998355 w 6583966"/>
              <a:gd name="csY16" fmla="*/ 119973 h 5458119"/>
              <a:gd name="csX17" fmla="*/ 4084891 w 6583966"/>
              <a:gd name="csY17" fmla="*/ 572412 h 5458119"/>
              <a:gd name="csX18" fmla="*/ 6212725 w 6583966"/>
              <a:gd name="csY18" fmla="*/ 774523 h 5458119"/>
              <a:gd name="csX19" fmla="*/ 6341961 w 6583966"/>
              <a:gd name="csY19" fmla="*/ 2367404 h 5458119"/>
              <a:gd name="csX20" fmla="*/ 6568310 w 6583966"/>
              <a:gd name="csY20" fmla="*/ 3576264 h 5458119"/>
              <a:gd name="csX21" fmla="*/ 6583966 w 6583966"/>
              <a:gd name="csY21" fmla="*/ 3706681 h 5458119"/>
              <a:gd name="csX22" fmla="*/ 6412123 w 6583966"/>
              <a:gd name="csY22" fmla="*/ 3692615 h 5458119"/>
              <a:gd name="csX23" fmla="*/ 6301497 w 6583966"/>
              <a:gd name="csY23" fmla="*/ 3693819 h 5458119"/>
              <a:gd name="csX24" fmla="*/ 6134982 w 6583966"/>
              <a:gd name="csY24" fmla="*/ 3710440 h 5458119"/>
              <a:gd name="csX25" fmla="*/ 5871921 w 6583966"/>
              <a:gd name="csY25" fmla="*/ 3776431 h 5458119"/>
              <a:gd name="csX26" fmla="*/ 5851390 w 6583966"/>
              <a:gd name="csY26" fmla="*/ 3784828 h 5458119"/>
              <a:gd name="csX27" fmla="*/ 5748438 w 6583966"/>
              <a:gd name="csY27" fmla="*/ 3826941 h 5458119"/>
              <a:gd name="csX28" fmla="*/ 5631032 w 6583966"/>
              <a:gd name="csY28" fmla="*/ 3888894 h 5458119"/>
              <a:gd name="csX29" fmla="*/ 5216038 w 6583966"/>
              <a:gd name="csY29" fmla="*/ 4272961 h 5458119"/>
              <a:gd name="csX30" fmla="*/ 4923901 w 6583966"/>
              <a:gd name="csY30" fmla="*/ 5044500 h 5458119"/>
              <a:gd name="csX31" fmla="*/ 4821315 w 6583966"/>
              <a:gd name="csY31" fmla="*/ 5060260 h 5458119"/>
              <a:gd name="csX32" fmla="*/ 4746347 w 6583966"/>
              <a:gd name="csY32" fmla="*/ 5042624 h 5458119"/>
              <a:gd name="csX33" fmla="*/ 4208978 w 6583966"/>
              <a:gd name="csY33" fmla="*/ 4965844 h 5458119"/>
              <a:gd name="csX34" fmla="*/ 216879 w 6583966"/>
              <a:gd name="csY34" fmla="*/ 4772836 h 5458119"/>
              <a:gd name="csX35" fmla="*/ 291869 w 6583966"/>
              <a:gd name="csY35" fmla="*/ 2275944 h 5458119"/>
              <a:gd name="csX36" fmla="*/ 268742 w 6583966"/>
              <a:gd name="csY36" fmla="*/ 827914 h 5458119"/>
              <a:gd name="csX37" fmla="*/ 1345511 w 6583966"/>
              <a:gd name="csY37" fmla="*/ 1 h 545811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6583966" h="5458119">
                <a:moveTo>
                  <a:pt x="6326688" y="4170018"/>
                </a:moveTo>
                <a:cubicBezTo>
                  <a:pt x="6406997" y="4166530"/>
                  <a:pt x="6488573" y="4171639"/>
                  <a:pt x="6569640" y="4184871"/>
                </a:cubicBezTo>
                <a:lnTo>
                  <a:pt x="6573232" y="4185639"/>
                </a:lnTo>
                <a:lnTo>
                  <a:pt x="6540535" y="4330745"/>
                </a:lnTo>
                <a:cubicBezTo>
                  <a:pt x="6497858" y="4480249"/>
                  <a:pt x="6427347" y="4628615"/>
                  <a:pt x="6318989" y="4775299"/>
                </a:cubicBezTo>
                <a:cubicBezTo>
                  <a:pt x="6138391" y="5019773"/>
                  <a:pt x="5931498" y="5129258"/>
                  <a:pt x="5711478" y="5164497"/>
                </a:cubicBezTo>
                <a:lnTo>
                  <a:pt x="5686329" y="5166894"/>
                </a:lnTo>
                <a:lnTo>
                  <a:pt x="5626490" y="5142987"/>
                </a:lnTo>
                <a:cubicBezTo>
                  <a:pt x="5554325" y="5118203"/>
                  <a:pt x="5478624" y="5096490"/>
                  <a:pt x="5400068" y="5079423"/>
                </a:cubicBezTo>
                <a:cubicBezTo>
                  <a:pt x="5430965" y="4877649"/>
                  <a:pt x="5499811" y="4695857"/>
                  <a:pt x="5604532" y="4549002"/>
                </a:cubicBezTo>
                <a:cubicBezTo>
                  <a:pt x="5717320" y="4390087"/>
                  <a:pt x="5856097" y="4296994"/>
                  <a:pt x="5987144" y="4242876"/>
                </a:cubicBezTo>
                <a:lnTo>
                  <a:pt x="6005313" y="4236303"/>
                </a:lnTo>
                <a:lnTo>
                  <a:pt x="6064574" y="4214868"/>
                </a:lnTo>
                <a:cubicBezTo>
                  <a:pt x="6115217" y="4199027"/>
                  <a:pt x="6163543" y="4188563"/>
                  <a:pt x="6207398" y="4181758"/>
                </a:cubicBezTo>
                <a:cubicBezTo>
                  <a:pt x="6246696" y="4175656"/>
                  <a:pt x="6286534" y="4171763"/>
                  <a:pt x="6326688" y="4170018"/>
                </a:cubicBezTo>
                <a:close/>
                <a:moveTo>
                  <a:pt x="1345511" y="1"/>
                </a:moveTo>
                <a:cubicBezTo>
                  <a:pt x="1564333" y="160"/>
                  <a:pt x="1790234" y="45544"/>
                  <a:pt x="1998355" y="119973"/>
                </a:cubicBezTo>
                <a:cubicBezTo>
                  <a:pt x="2846997" y="424178"/>
                  <a:pt x="3078189" y="713114"/>
                  <a:pt x="4084891" y="572412"/>
                </a:cubicBezTo>
                <a:cubicBezTo>
                  <a:pt x="4813336" y="470714"/>
                  <a:pt x="5687442" y="-39624"/>
                  <a:pt x="6212725" y="774523"/>
                </a:cubicBezTo>
                <a:cubicBezTo>
                  <a:pt x="6474152" y="1180082"/>
                  <a:pt x="6306999" y="1873422"/>
                  <a:pt x="6341961" y="2367404"/>
                </a:cubicBezTo>
                <a:cubicBezTo>
                  <a:pt x="6370119" y="2765112"/>
                  <a:pt x="6508854" y="3171507"/>
                  <a:pt x="6568310" y="3576264"/>
                </a:cubicBezTo>
                <a:lnTo>
                  <a:pt x="6583966" y="3706681"/>
                </a:lnTo>
                <a:lnTo>
                  <a:pt x="6412123" y="3692615"/>
                </a:lnTo>
                <a:cubicBezTo>
                  <a:pt x="6375142" y="3691754"/>
                  <a:pt x="6338237" y="3692148"/>
                  <a:pt x="6301497" y="3693819"/>
                </a:cubicBezTo>
                <a:cubicBezTo>
                  <a:pt x="6245509" y="3696367"/>
                  <a:pt x="6189904" y="3701879"/>
                  <a:pt x="6134982" y="3710440"/>
                </a:cubicBezTo>
                <a:cubicBezTo>
                  <a:pt x="6044075" y="3724533"/>
                  <a:pt x="5956152" y="3746609"/>
                  <a:pt x="5871921" y="3776431"/>
                </a:cubicBezTo>
                <a:lnTo>
                  <a:pt x="5851390" y="3784828"/>
                </a:lnTo>
                <a:lnTo>
                  <a:pt x="5748438" y="3826941"/>
                </a:lnTo>
                <a:cubicBezTo>
                  <a:pt x="5708261" y="3845695"/>
                  <a:pt x="5669095" y="3866356"/>
                  <a:pt x="5631032" y="3888894"/>
                </a:cubicBezTo>
                <a:cubicBezTo>
                  <a:pt x="5467905" y="3985497"/>
                  <a:pt x="5328316" y="4114450"/>
                  <a:pt x="5216038" y="4272961"/>
                </a:cubicBezTo>
                <a:cubicBezTo>
                  <a:pt x="5062483" y="4489667"/>
                  <a:pt x="4962839" y="4754979"/>
                  <a:pt x="4923901" y="5044500"/>
                </a:cubicBezTo>
                <a:lnTo>
                  <a:pt x="4821315" y="5060260"/>
                </a:lnTo>
                <a:lnTo>
                  <a:pt x="4746347" y="5042624"/>
                </a:lnTo>
                <a:cubicBezTo>
                  <a:pt x="4561577" y="4999754"/>
                  <a:pt x="4380207" y="4963793"/>
                  <a:pt x="4208978" y="4965844"/>
                </a:cubicBezTo>
                <a:cubicBezTo>
                  <a:pt x="2927711" y="4981681"/>
                  <a:pt x="1119464" y="6183466"/>
                  <a:pt x="216879" y="4772836"/>
                </a:cubicBezTo>
                <a:cubicBezTo>
                  <a:pt x="-277685" y="4000591"/>
                  <a:pt x="218045" y="3121700"/>
                  <a:pt x="291869" y="2275944"/>
                </a:cubicBezTo>
                <a:cubicBezTo>
                  <a:pt x="334271" y="1788142"/>
                  <a:pt x="150693" y="1314046"/>
                  <a:pt x="268742" y="827914"/>
                </a:cubicBezTo>
                <a:cubicBezTo>
                  <a:pt x="416954" y="218197"/>
                  <a:pt x="864103" y="-346"/>
                  <a:pt x="1345511" y="1"/>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31769" t="-17012" r="-30749"/>
            </a:stretch>
          </a:blipFill>
        </p:spPr>
        <p:txBody>
          <a:bodyPr vert="horz" wrap="square" lIns="91440" tIns="45720" rIns="91440" bIns="45720" rtlCol="0">
            <a:noAutofit/>
          </a:bodyPr>
          <a:lstStyle>
            <a:lvl1pPr marL="0" indent="0">
              <a:buNone/>
              <a:defRPr lang="en-US" dirty="0"/>
            </a:lvl1pPr>
          </a:lstStyle>
          <a:p>
            <a:pPr lvl="0"/>
            <a:r>
              <a:rPr lang="en-US" dirty="0"/>
              <a:t>   </a:t>
            </a:r>
          </a:p>
        </p:txBody>
      </p:sp>
      <p:grpSp>
        <p:nvGrpSpPr>
          <p:cNvPr id="4" name="Group 3">
            <a:extLst>
              <a:ext uri="{FF2B5EF4-FFF2-40B4-BE49-F238E27FC236}">
                <a16:creationId xmlns:a16="http://schemas.microsoft.com/office/drawing/2014/main" id="{50AA0BFD-6327-7D21-EDC4-4CAF311391CF}"/>
              </a:ext>
            </a:extLst>
          </p:cNvPr>
          <p:cNvGrpSpPr/>
          <p:nvPr userDrawn="1"/>
        </p:nvGrpSpPr>
        <p:grpSpPr>
          <a:xfrm flipH="1">
            <a:off x="8449073" y="4249475"/>
            <a:ext cx="3785169" cy="3028093"/>
            <a:chOff x="-13263" y="4025843"/>
            <a:chExt cx="4091297" cy="3272992"/>
          </a:xfrm>
        </p:grpSpPr>
        <p:sp>
          <p:nvSpPr>
            <p:cNvPr id="7" name="Freeform: Shape 6">
              <a:extLst>
                <a:ext uri="{FF2B5EF4-FFF2-40B4-BE49-F238E27FC236}">
                  <a16:creationId xmlns:a16="http://schemas.microsoft.com/office/drawing/2014/main" id="{D2B6DF9B-5CA6-1574-8436-F16F315384F4}"/>
                </a:ext>
              </a:extLst>
            </p:cNvPr>
            <p:cNvSpPr/>
            <p:nvPr/>
          </p:nvSpPr>
          <p:spPr>
            <a:xfrm rot="1129555">
              <a:off x="-13263" y="4025843"/>
              <a:ext cx="1373270" cy="1234303"/>
            </a:xfrm>
            <a:custGeom>
              <a:avLst/>
              <a:gdLst>
                <a:gd name="csX0" fmla="*/ 767447 w 1373270"/>
                <a:gd name="csY0" fmla="*/ 102774 h 1234303"/>
                <a:gd name="csX1" fmla="*/ 881044 w 1373270"/>
                <a:gd name="csY1" fmla="*/ 65421 h 1234303"/>
                <a:gd name="csX2" fmla="*/ 1057195 w 1373270"/>
                <a:gd name="csY2" fmla="*/ 24346 h 1234303"/>
                <a:gd name="csX3" fmla="*/ 1349336 w 1373270"/>
                <a:gd name="csY3" fmla="*/ 105 h 1234303"/>
                <a:gd name="csX4" fmla="*/ 1373270 w 1373270"/>
                <a:gd name="csY4" fmla="*/ 1535 h 1234303"/>
                <a:gd name="csX5" fmla="*/ 1373270 w 1373270"/>
                <a:gd name="csY5" fmla="*/ 517104 h 1234303"/>
                <a:gd name="csX6" fmla="*/ 1305166 w 1373270"/>
                <a:gd name="csY6" fmla="*/ 515844 h 1234303"/>
                <a:gd name="csX7" fmla="*/ 1147502 w 1373270"/>
                <a:gd name="csY7" fmla="*/ 531787 h 1234303"/>
                <a:gd name="csX8" fmla="*/ 279303 w 1373270"/>
                <a:gd name="csY8" fmla="*/ 1110101 h 1234303"/>
                <a:gd name="csX9" fmla="*/ 204985 w 1373270"/>
                <a:gd name="csY9" fmla="*/ 1234303 h 1234303"/>
                <a:gd name="csX10" fmla="*/ 0 w 1373270"/>
                <a:gd name="csY10" fmla="*/ 633055 h 1234303"/>
                <a:gd name="csX11" fmla="*/ 59566 w 1373270"/>
                <a:gd name="csY11" fmla="*/ 566107 h 1234303"/>
                <a:gd name="csX12" fmla="*/ 767447 w 1373270"/>
                <a:gd name="csY12" fmla="*/ 102774 h 123430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373270" h="1234303">
                  <a:moveTo>
                    <a:pt x="767447" y="102774"/>
                  </a:moveTo>
                  <a:cubicBezTo>
                    <a:pt x="804980" y="88995"/>
                    <a:pt x="842873" y="76526"/>
                    <a:pt x="881044" y="65421"/>
                  </a:cubicBezTo>
                  <a:cubicBezTo>
                    <a:pt x="939210" y="48499"/>
                    <a:pt x="998021" y="34743"/>
                    <a:pt x="1057195" y="24346"/>
                  </a:cubicBezTo>
                  <a:cubicBezTo>
                    <a:pt x="1155113" y="7056"/>
                    <a:pt x="1252763" y="-1026"/>
                    <a:pt x="1349336" y="105"/>
                  </a:cubicBezTo>
                  <a:lnTo>
                    <a:pt x="1373270" y="1535"/>
                  </a:lnTo>
                  <a:lnTo>
                    <a:pt x="1373270" y="517104"/>
                  </a:lnTo>
                  <a:lnTo>
                    <a:pt x="1305166" y="515844"/>
                  </a:lnTo>
                  <a:cubicBezTo>
                    <a:pt x="1247830" y="517302"/>
                    <a:pt x="1194740" y="523453"/>
                    <a:pt x="1147502" y="531787"/>
                  </a:cubicBezTo>
                  <a:cubicBezTo>
                    <a:pt x="808841" y="591500"/>
                    <a:pt x="484187" y="807864"/>
                    <a:pt x="279303" y="1110101"/>
                  </a:cubicBezTo>
                  <a:lnTo>
                    <a:pt x="204985" y="1234303"/>
                  </a:lnTo>
                  <a:lnTo>
                    <a:pt x="0" y="633055"/>
                  </a:lnTo>
                  <a:lnTo>
                    <a:pt x="59566" y="566107"/>
                  </a:lnTo>
                  <a:cubicBezTo>
                    <a:pt x="259548" y="359855"/>
                    <a:pt x="504708" y="199226"/>
                    <a:pt x="767447" y="102774"/>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E3DBFB7D-B3CE-F9D4-7E26-678F8A426600}"/>
                </a:ext>
              </a:extLst>
            </p:cNvPr>
            <p:cNvSpPr/>
            <p:nvPr/>
          </p:nvSpPr>
          <p:spPr>
            <a:xfrm rot="1168793">
              <a:off x="2819252" y="5953378"/>
              <a:ext cx="1258782" cy="900028"/>
            </a:xfrm>
            <a:custGeom>
              <a:avLst/>
              <a:gdLst>
                <a:gd name="csX0" fmla="*/ 0 w 1258782"/>
                <a:gd name="csY0" fmla="*/ 0 h 900028"/>
                <a:gd name="csX1" fmla="*/ 5317 w 1258782"/>
                <a:gd name="csY1" fmla="*/ 238 h 900028"/>
                <a:gd name="csX2" fmla="*/ 295360 w 1258782"/>
                <a:gd name="csY2" fmla="*/ 60351 h 900028"/>
                <a:gd name="csX3" fmla="*/ 988509 w 1258782"/>
                <a:gd name="csY3" fmla="*/ 448441 h 900028"/>
                <a:gd name="csX4" fmla="*/ 1137431 w 1258782"/>
                <a:gd name="csY4" fmla="*/ 581714 h 900028"/>
                <a:gd name="csX5" fmla="*/ 1258782 w 1258782"/>
                <a:gd name="csY5" fmla="*/ 709594 h 900028"/>
                <a:gd name="csX6" fmla="*/ 720413 w 1258782"/>
                <a:gd name="csY6" fmla="*/ 900028 h 900028"/>
                <a:gd name="csX7" fmla="*/ 660562 w 1258782"/>
                <a:gd name="csY7" fmla="*/ 846321 h 900028"/>
                <a:gd name="csX8" fmla="*/ 138527 w 1258782"/>
                <a:gd name="csY8" fmla="*/ 551745 h 900028"/>
                <a:gd name="csX9" fmla="*/ 27588 w 1258782"/>
                <a:gd name="csY9" fmla="*/ 523899 h 900028"/>
                <a:gd name="csX10" fmla="*/ 0 w 1258782"/>
                <a:gd name="csY10" fmla="*/ 520664 h 900028"/>
                <a:gd name="csX11" fmla="*/ 0 w 1258782"/>
                <a:gd name="csY11" fmla="*/ 0 h 90002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258782" h="900028">
                  <a:moveTo>
                    <a:pt x="0" y="0"/>
                  </a:moveTo>
                  <a:lnTo>
                    <a:pt x="5317" y="238"/>
                  </a:lnTo>
                  <a:cubicBezTo>
                    <a:pt x="103056" y="9869"/>
                    <a:pt x="199942" y="29939"/>
                    <a:pt x="295360" y="60351"/>
                  </a:cubicBezTo>
                  <a:cubicBezTo>
                    <a:pt x="533000" y="136302"/>
                    <a:pt x="773171" y="270516"/>
                    <a:pt x="988509" y="448441"/>
                  </a:cubicBezTo>
                  <a:cubicBezTo>
                    <a:pt x="1039980" y="490824"/>
                    <a:pt x="1089713" y="535359"/>
                    <a:pt x="1137431" y="581714"/>
                  </a:cubicBezTo>
                  <a:lnTo>
                    <a:pt x="1258782" y="709594"/>
                  </a:lnTo>
                  <a:lnTo>
                    <a:pt x="720413" y="900028"/>
                  </a:lnTo>
                  <a:lnTo>
                    <a:pt x="660562" y="846321"/>
                  </a:lnTo>
                  <a:cubicBezTo>
                    <a:pt x="495278" y="709817"/>
                    <a:pt x="314734" y="607933"/>
                    <a:pt x="138527" y="551745"/>
                  </a:cubicBezTo>
                  <a:cubicBezTo>
                    <a:pt x="101800" y="540026"/>
                    <a:pt x="64808" y="530740"/>
                    <a:pt x="27588" y="523899"/>
                  </a:cubicBezTo>
                  <a:lnTo>
                    <a:pt x="0" y="520664"/>
                  </a:lnTo>
                  <a:lnTo>
                    <a:pt x="0"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22BBDDF2-D540-BBF0-6EB2-3CB9DB13CF4F}"/>
                </a:ext>
              </a:extLst>
            </p:cNvPr>
            <p:cNvSpPr/>
            <p:nvPr/>
          </p:nvSpPr>
          <p:spPr>
            <a:xfrm rot="1168793">
              <a:off x="739776" y="4472820"/>
              <a:ext cx="2158798" cy="2826015"/>
            </a:xfrm>
            <a:custGeom>
              <a:avLst/>
              <a:gdLst>
                <a:gd name="csX0" fmla="*/ 264292 w 2158798"/>
                <a:gd name="csY0" fmla="*/ 0 h 2826015"/>
                <a:gd name="csX1" fmla="*/ 384381 w 2158798"/>
                <a:gd name="csY1" fmla="*/ 5805 h 2826015"/>
                <a:gd name="csX2" fmla="*/ 526349 w 2158798"/>
                <a:gd name="csY2" fmla="*/ 26615 h 2826015"/>
                <a:gd name="csX3" fmla="*/ 1087664 w 2158798"/>
                <a:gd name="csY3" fmla="*/ 268399 h 2826015"/>
                <a:gd name="csX4" fmla="*/ 1663452 w 2158798"/>
                <a:gd name="csY4" fmla="*/ 949301 h 2826015"/>
                <a:gd name="csX5" fmla="*/ 1868956 w 2158798"/>
                <a:gd name="csY5" fmla="*/ 910300 h 2826015"/>
                <a:gd name="csX6" fmla="*/ 2016944 w 2158798"/>
                <a:gd name="csY6" fmla="*/ 901176 h 2826015"/>
                <a:gd name="csX7" fmla="*/ 2158798 w 2158798"/>
                <a:gd name="csY7" fmla="*/ 907543 h 2826015"/>
                <a:gd name="csX8" fmla="*/ 2158798 w 2158798"/>
                <a:gd name="csY8" fmla="*/ 1428207 h 2826015"/>
                <a:gd name="csX9" fmla="*/ 2074081 w 2158798"/>
                <a:gd name="csY9" fmla="*/ 1418269 h 2826015"/>
                <a:gd name="csX10" fmla="*/ 1846281 w 2158798"/>
                <a:gd name="csY10" fmla="*/ 1436237 h 2826015"/>
                <a:gd name="csX11" fmla="*/ 1928550 w 2158798"/>
                <a:gd name="csY11" fmla="*/ 2107013 h 2826015"/>
                <a:gd name="csX12" fmla="*/ 1926695 w 2158798"/>
                <a:gd name="csY12" fmla="*/ 2144498 h 2826015"/>
                <a:gd name="csX13" fmla="*/ 1398673 w 2158798"/>
                <a:gd name="csY13" fmla="*/ 2331272 h 2826015"/>
                <a:gd name="csX14" fmla="*/ 1411157 w 2158798"/>
                <a:gd name="csY14" fmla="*/ 2179695 h 2826015"/>
                <a:gd name="csX15" fmla="*/ 1369057 w 2158798"/>
                <a:gd name="csY15" fmla="*/ 1658088 h 2826015"/>
                <a:gd name="csX16" fmla="*/ 940658 w 2158798"/>
                <a:gd name="csY16" fmla="*/ 2080500 h 2826015"/>
                <a:gd name="csX17" fmla="*/ 647802 w 2158798"/>
                <a:gd name="csY17" fmla="*/ 2554233 h 2826015"/>
                <a:gd name="csX18" fmla="*/ 624148 w 2158798"/>
                <a:gd name="csY18" fmla="*/ 2605239 h 2826015"/>
                <a:gd name="csX19" fmla="*/ 0 w 2158798"/>
                <a:gd name="csY19" fmla="*/ 2826015 h 2826015"/>
                <a:gd name="csX20" fmla="*/ 26855 w 2158798"/>
                <a:gd name="csY20" fmla="*/ 2721918 h 2826015"/>
                <a:gd name="csX21" fmla="*/ 532076 w 2158798"/>
                <a:gd name="csY21" fmla="*/ 1764462 h 2826015"/>
                <a:gd name="csX22" fmla="*/ 1190824 w 2158798"/>
                <a:gd name="csY22" fmla="*/ 1156521 h 2826015"/>
                <a:gd name="csX23" fmla="*/ 791285 w 2158798"/>
                <a:gd name="csY23" fmla="*/ 689718 h 2826015"/>
                <a:gd name="csX24" fmla="*/ 291060 w 2158798"/>
                <a:gd name="csY24" fmla="*/ 515684 h 2826015"/>
                <a:gd name="csX25" fmla="*/ 270177 w 2158798"/>
                <a:gd name="csY25" fmla="*/ 515535 h 2826015"/>
                <a:gd name="csX26" fmla="*/ 264292 w 2158798"/>
                <a:gd name="csY26" fmla="*/ 0 h 282601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2158798" h="2826015">
                  <a:moveTo>
                    <a:pt x="264292" y="0"/>
                  </a:moveTo>
                  <a:lnTo>
                    <a:pt x="384381" y="5805"/>
                  </a:lnTo>
                  <a:cubicBezTo>
                    <a:pt x="432082" y="10433"/>
                    <a:pt x="479439" y="17370"/>
                    <a:pt x="526349" y="26615"/>
                  </a:cubicBezTo>
                  <a:cubicBezTo>
                    <a:pt x="727396" y="66257"/>
                    <a:pt x="916119" y="147346"/>
                    <a:pt x="1087664" y="268399"/>
                  </a:cubicBezTo>
                  <a:cubicBezTo>
                    <a:pt x="1322249" y="433875"/>
                    <a:pt x="1519417" y="668313"/>
                    <a:pt x="1663452" y="949301"/>
                  </a:cubicBezTo>
                  <a:cubicBezTo>
                    <a:pt x="1732012" y="931306"/>
                    <a:pt x="1800624" y="918165"/>
                    <a:pt x="1868956" y="910300"/>
                  </a:cubicBezTo>
                  <a:cubicBezTo>
                    <a:pt x="1918370" y="904629"/>
                    <a:pt x="1967725" y="901592"/>
                    <a:pt x="2016944" y="901176"/>
                  </a:cubicBezTo>
                  <a:lnTo>
                    <a:pt x="2158798" y="907543"/>
                  </a:lnTo>
                  <a:lnTo>
                    <a:pt x="2158798" y="1428207"/>
                  </a:lnTo>
                  <a:lnTo>
                    <a:pt x="2074081" y="1418269"/>
                  </a:lnTo>
                  <a:cubicBezTo>
                    <a:pt x="1998805" y="1414395"/>
                    <a:pt x="1922771" y="1420352"/>
                    <a:pt x="1846281" y="1436237"/>
                  </a:cubicBezTo>
                  <a:cubicBezTo>
                    <a:pt x="1902486" y="1654681"/>
                    <a:pt x="1930105" y="1879470"/>
                    <a:pt x="1928550" y="2107013"/>
                  </a:cubicBezTo>
                  <a:lnTo>
                    <a:pt x="1926695" y="2144498"/>
                  </a:lnTo>
                  <a:lnTo>
                    <a:pt x="1398673" y="2331272"/>
                  </a:lnTo>
                  <a:lnTo>
                    <a:pt x="1411157" y="2179695"/>
                  </a:lnTo>
                  <a:cubicBezTo>
                    <a:pt x="1418487" y="2004750"/>
                    <a:pt x="1404637" y="1829013"/>
                    <a:pt x="1369057" y="1658088"/>
                  </a:cubicBezTo>
                  <a:cubicBezTo>
                    <a:pt x="1183622" y="1791544"/>
                    <a:pt x="1038321" y="1953564"/>
                    <a:pt x="940658" y="2080500"/>
                  </a:cubicBezTo>
                  <a:cubicBezTo>
                    <a:pt x="898639" y="2135320"/>
                    <a:pt x="764932" y="2316086"/>
                    <a:pt x="647802" y="2554233"/>
                  </a:cubicBezTo>
                  <a:lnTo>
                    <a:pt x="624148" y="2605239"/>
                  </a:lnTo>
                  <a:lnTo>
                    <a:pt x="0" y="2826015"/>
                  </a:lnTo>
                  <a:lnTo>
                    <a:pt x="26855" y="2721918"/>
                  </a:lnTo>
                  <a:cubicBezTo>
                    <a:pt x="166487" y="2251064"/>
                    <a:pt x="482135" y="1829491"/>
                    <a:pt x="532076" y="1764462"/>
                  </a:cubicBezTo>
                  <a:cubicBezTo>
                    <a:pt x="672997" y="1581446"/>
                    <a:pt x="895235" y="1339349"/>
                    <a:pt x="1190824" y="1156521"/>
                  </a:cubicBezTo>
                  <a:cubicBezTo>
                    <a:pt x="1086611" y="962048"/>
                    <a:pt x="950929" y="801617"/>
                    <a:pt x="791285" y="689718"/>
                  </a:cubicBezTo>
                  <a:cubicBezTo>
                    <a:pt x="619074" y="568436"/>
                    <a:pt x="444105" y="523595"/>
                    <a:pt x="291060" y="515684"/>
                  </a:cubicBezTo>
                  <a:lnTo>
                    <a:pt x="270177" y="515535"/>
                  </a:lnTo>
                  <a:lnTo>
                    <a:pt x="264292" y="0"/>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2" name="Date Placeholder 11">
            <a:extLst>
              <a:ext uri="{FF2B5EF4-FFF2-40B4-BE49-F238E27FC236}">
                <a16:creationId xmlns:a16="http://schemas.microsoft.com/office/drawing/2014/main" id="{6C7A0A96-48BD-29A8-0023-BBE830B4EDA5}"/>
              </a:ext>
            </a:extLst>
          </p:cNvPr>
          <p:cNvSpPr>
            <a:spLocks noGrp="1"/>
          </p:cNvSpPr>
          <p:nvPr>
            <p:ph type="dt" sz="half" idx="15"/>
          </p:nvPr>
        </p:nvSpPr>
        <p:spPr/>
        <p:txBody>
          <a:bodyPr/>
          <a:lstStyle/>
          <a:p>
            <a:fld id="{9E87E432-7C21-4920-8EB1-0F49060EAD1F}" type="datetime1">
              <a:rPr lang="en-US" smtClean="0"/>
              <a:pPr/>
              <a:t>1/24/2026</a:t>
            </a:fld>
            <a:endParaRPr lang="en-US"/>
          </a:p>
        </p:txBody>
      </p:sp>
      <p:sp>
        <p:nvSpPr>
          <p:cNvPr id="13" name="Footer Placeholder 12">
            <a:extLst>
              <a:ext uri="{FF2B5EF4-FFF2-40B4-BE49-F238E27FC236}">
                <a16:creationId xmlns:a16="http://schemas.microsoft.com/office/drawing/2014/main" id="{68BA96FE-337B-BF82-F848-D247F6F8C073}"/>
              </a:ext>
            </a:extLst>
          </p:cNvPr>
          <p:cNvSpPr>
            <a:spLocks noGrp="1"/>
          </p:cNvSpPr>
          <p:nvPr>
            <p:ph type="ftr" sz="quarter" idx="16"/>
          </p:nvPr>
        </p:nvSpPr>
        <p:spPr/>
        <p:txBody>
          <a:bodyPr/>
          <a:lstStyle/>
          <a:p>
            <a:endParaRPr lang="en-US" dirty="0"/>
          </a:p>
        </p:txBody>
      </p:sp>
      <p:sp>
        <p:nvSpPr>
          <p:cNvPr id="14" name="Slide Number Placeholder 13">
            <a:extLst>
              <a:ext uri="{FF2B5EF4-FFF2-40B4-BE49-F238E27FC236}">
                <a16:creationId xmlns:a16="http://schemas.microsoft.com/office/drawing/2014/main" id="{930D64BA-337D-381A-2953-C8C60178132F}"/>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60926665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4999"/>
            <a:ext cx="4328498" cy="1122375"/>
          </a:xfrm>
        </p:spPr>
        <p:txBody>
          <a:bodyPr anchor="t">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0" y="2138374"/>
            <a:ext cx="4328498" cy="408462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8" name="Picture Placeholder 17">
            <a:extLst>
              <a:ext uri="{FF2B5EF4-FFF2-40B4-BE49-F238E27FC236}">
                <a16:creationId xmlns:a16="http://schemas.microsoft.com/office/drawing/2014/main" id="{F006A726-8CFE-08BE-98DD-B98E0158D18B}"/>
              </a:ext>
            </a:extLst>
          </p:cNvPr>
          <p:cNvSpPr>
            <a:spLocks noGrp="1"/>
          </p:cNvSpPr>
          <p:nvPr>
            <p:ph type="pic" sz="quarter" idx="13" hasCustomPrompt="1"/>
          </p:nvPr>
        </p:nvSpPr>
        <p:spPr>
          <a:xfrm>
            <a:off x="5844674" y="509452"/>
            <a:ext cx="5768739" cy="5849788"/>
          </a:xfrm>
          <a:custGeom>
            <a:avLst/>
            <a:gdLst>
              <a:gd name="csX0" fmla="*/ 4362336 w 5768739"/>
              <a:gd name="csY0" fmla="*/ 87436 h 5849788"/>
              <a:gd name="csX1" fmla="*/ 5053409 w 5768739"/>
              <a:gd name="csY1" fmla="*/ 214293 h 5849788"/>
              <a:gd name="csX2" fmla="*/ 5152246 w 5768739"/>
              <a:gd name="csY2" fmla="*/ 259021 h 5849788"/>
              <a:gd name="csX3" fmla="*/ 5090167 w 5768739"/>
              <a:gd name="csY3" fmla="*/ 273216 h 5849788"/>
              <a:gd name="csX4" fmla="*/ 4218108 w 5768739"/>
              <a:gd name="csY4" fmla="*/ 244442 h 5849788"/>
              <a:gd name="csX5" fmla="*/ 3821233 w 5768739"/>
              <a:gd name="csY5" fmla="*/ 98661 h 5849788"/>
              <a:gd name="csX6" fmla="*/ 3802118 w 5768739"/>
              <a:gd name="csY6" fmla="*/ 88628 h 5849788"/>
              <a:gd name="csX7" fmla="*/ 3921426 w 5768739"/>
              <a:gd name="csY7" fmla="*/ 95246 h 5849788"/>
              <a:gd name="csX8" fmla="*/ 4069603 w 5768739"/>
              <a:gd name="csY8" fmla="*/ 93542 h 5849788"/>
              <a:gd name="csX9" fmla="*/ 4362336 w 5768739"/>
              <a:gd name="csY9" fmla="*/ 87436 h 5849788"/>
              <a:gd name="csX10" fmla="*/ 2729303 w 5768739"/>
              <a:gd name="csY10" fmla="*/ 0 h 5849788"/>
              <a:gd name="csX11" fmla="*/ 2828306 w 5768739"/>
              <a:gd name="csY11" fmla="*/ 105594 h 5849788"/>
              <a:gd name="csX12" fmla="*/ 3105608 w 5768739"/>
              <a:gd name="csY12" fmla="*/ 342381 h 5849788"/>
              <a:gd name="csX13" fmla="*/ 3176406 w 5768739"/>
              <a:gd name="csY13" fmla="*/ 391949 h 5849788"/>
              <a:gd name="csX14" fmla="*/ 3185642 w 5768739"/>
              <a:gd name="csY14" fmla="*/ 377907 h 5849788"/>
              <a:gd name="csX15" fmla="*/ 3185644 w 5768739"/>
              <a:gd name="csY15" fmla="*/ 377908 h 5849788"/>
              <a:gd name="csX16" fmla="*/ 3176407 w 5768739"/>
              <a:gd name="csY16" fmla="*/ 391951 h 5849788"/>
              <a:gd name="csX17" fmla="*/ 3253949 w 5768739"/>
              <a:gd name="csY17" fmla="*/ 446240 h 5849788"/>
              <a:gd name="csX18" fmla="*/ 4070826 w 5768739"/>
              <a:gd name="csY18" fmla="*/ 808451 h 5849788"/>
              <a:gd name="csX19" fmla="*/ 5384155 w 5768739"/>
              <a:gd name="csY19" fmla="*/ 802850 h 5849788"/>
              <a:gd name="csX20" fmla="*/ 5536707 w 5768739"/>
              <a:gd name="csY20" fmla="*/ 755970 h 5849788"/>
              <a:gd name="csX21" fmla="*/ 5532397 w 5768739"/>
              <a:gd name="csY21" fmla="*/ 733852 h 5849788"/>
              <a:gd name="csX22" fmla="*/ 5532397 w 5768739"/>
              <a:gd name="csY22" fmla="*/ 733851 h 5849788"/>
              <a:gd name="csX23" fmla="*/ 5536707 w 5768739"/>
              <a:gd name="csY23" fmla="*/ 755968 h 5849788"/>
              <a:gd name="csX24" fmla="*/ 5566708 w 5768739"/>
              <a:gd name="csY24" fmla="*/ 746751 h 5849788"/>
              <a:gd name="csX25" fmla="*/ 5633937 w 5768739"/>
              <a:gd name="csY25" fmla="*/ 720850 h 5849788"/>
              <a:gd name="csX26" fmla="*/ 5640587 w 5768739"/>
              <a:gd name="csY26" fmla="*/ 732240 h 5849788"/>
              <a:gd name="csX27" fmla="*/ 5762329 w 5768739"/>
              <a:gd name="csY27" fmla="*/ 1183874 h 5849788"/>
              <a:gd name="csX28" fmla="*/ 5652986 w 5768739"/>
              <a:gd name="csY28" fmla="*/ 2171516 h 5849788"/>
              <a:gd name="csX29" fmla="*/ 5654011 w 5768739"/>
              <a:gd name="csY29" fmla="*/ 2193997 h 5849788"/>
              <a:gd name="csX30" fmla="*/ 5767435 w 5768739"/>
              <a:gd name="csY30" fmla="*/ 2773395 h 5849788"/>
              <a:gd name="csX31" fmla="*/ 5657073 w 5768739"/>
              <a:gd name="csY31" fmla="*/ 4066063 h 5849788"/>
              <a:gd name="csX32" fmla="*/ 5479783 w 5768739"/>
              <a:gd name="csY32" fmla="*/ 5433325 h 5849788"/>
              <a:gd name="csX33" fmla="*/ 4462511 w 5768739"/>
              <a:gd name="csY33" fmla="*/ 5756745 h 5849788"/>
              <a:gd name="csX34" fmla="*/ 3397213 w 5768739"/>
              <a:gd name="csY34" fmla="*/ 5845650 h 5849788"/>
              <a:gd name="csX35" fmla="*/ 1945133 w 5768739"/>
              <a:gd name="csY35" fmla="*/ 5747551 h 5849788"/>
              <a:gd name="csX36" fmla="*/ 68470 w 5768739"/>
              <a:gd name="csY36" fmla="*/ 5045524 h 5849788"/>
              <a:gd name="csX37" fmla="*/ 113942 w 5768739"/>
              <a:gd name="csY37" fmla="*/ 3425347 h 5849788"/>
              <a:gd name="csX38" fmla="*/ 2 w 5768739"/>
              <a:gd name="csY38" fmla="*/ 2908281 h 5849788"/>
              <a:gd name="csX39" fmla="*/ 110879 w 5768739"/>
              <a:gd name="csY39" fmla="*/ 1957942 h 5849788"/>
              <a:gd name="csX40" fmla="*/ 50077 w 5768739"/>
              <a:gd name="csY40" fmla="*/ 908994 h 5849788"/>
              <a:gd name="csX41" fmla="*/ 1960973 w 5768739"/>
              <a:gd name="csY41" fmla="*/ 98139 h 5849788"/>
              <a:gd name="csX42" fmla="*/ 2656769 w 5768739"/>
              <a:gd name="csY42" fmla="*/ 9047 h 58497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Lst>
            <a:rect l="l" t="t" r="r" b="b"/>
            <a:pathLst>
              <a:path w="5768739" h="5849788">
                <a:moveTo>
                  <a:pt x="4362336" y="87436"/>
                </a:moveTo>
                <a:cubicBezTo>
                  <a:pt x="4605609" y="93985"/>
                  <a:pt x="4843991" y="131525"/>
                  <a:pt x="5053409" y="214293"/>
                </a:cubicBezTo>
                <a:lnTo>
                  <a:pt x="5152246" y="259021"/>
                </a:lnTo>
                <a:lnTo>
                  <a:pt x="5090167" y="273216"/>
                </a:lnTo>
                <a:cubicBezTo>
                  <a:pt x="4802294" y="327993"/>
                  <a:pt x="4505651" y="318664"/>
                  <a:pt x="4218108" y="244442"/>
                </a:cubicBezTo>
                <a:cubicBezTo>
                  <a:pt x="4081707" y="209373"/>
                  <a:pt x="3948783" y="160409"/>
                  <a:pt x="3821233" y="98661"/>
                </a:cubicBezTo>
                <a:lnTo>
                  <a:pt x="3802118" y="88628"/>
                </a:lnTo>
                <a:lnTo>
                  <a:pt x="3921426" y="95246"/>
                </a:lnTo>
                <a:cubicBezTo>
                  <a:pt x="3971063" y="96504"/>
                  <a:pt x="4020489" y="96097"/>
                  <a:pt x="4069603" y="93542"/>
                </a:cubicBezTo>
                <a:cubicBezTo>
                  <a:pt x="4166936" y="87155"/>
                  <a:pt x="4265027" y="84816"/>
                  <a:pt x="4362336" y="87436"/>
                </a:cubicBezTo>
                <a:close/>
                <a:moveTo>
                  <a:pt x="2729303" y="0"/>
                </a:moveTo>
                <a:lnTo>
                  <a:pt x="2828306" y="105594"/>
                </a:lnTo>
                <a:cubicBezTo>
                  <a:pt x="2916073" y="190788"/>
                  <a:pt x="3008749" y="269847"/>
                  <a:pt x="3105608" y="342381"/>
                </a:cubicBezTo>
                <a:lnTo>
                  <a:pt x="3176406" y="391949"/>
                </a:lnTo>
                <a:lnTo>
                  <a:pt x="3185642" y="377907"/>
                </a:lnTo>
                <a:lnTo>
                  <a:pt x="3185644" y="377908"/>
                </a:lnTo>
                <a:lnTo>
                  <a:pt x="3176407" y="391951"/>
                </a:lnTo>
                <a:lnTo>
                  <a:pt x="3253949" y="446240"/>
                </a:lnTo>
                <a:cubicBezTo>
                  <a:pt x="3506109" y="611020"/>
                  <a:pt x="3782167" y="733792"/>
                  <a:pt x="4070826" y="808451"/>
                </a:cubicBezTo>
                <a:cubicBezTo>
                  <a:pt x="4504486" y="920234"/>
                  <a:pt x="4954915" y="917709"/>
                  <a:pt x="5384155" y="802850"/>
                </a:cubicBezTo>
                <a:lnTo>
                  <a:pt x="5536707" y="755970"/>
                </a:lnTo>
                <a:lnTo>
                  <a:pt x="5532397" y="733852"/>
                </a:lnTo>
                <a:lnTo>
                  <a:pt x="5532397" y="733851"/>
                </a:lnTo>
                <a:lnTo>
                  <a:pt x="5536707" y="755968"/>
                </a:lnTo>
                <a:lnTo>
                  <a:pt x="5566708" y="746751"/>
                </a:lnTo>
                <a:lnTo>
                  <a:pt x="5633937" y="720850"/>
                </a:lnTo>
                <a:lnTo>
                  <a:pt x="5640587" y="732240"/>
                </a:lnTo>
                <a:cubicBezTo>
                  <a:pt x="5703728" y="859328"/>
                  <a:pt x="5746042" y="1008848"/>
                  <a:pt x="5762329" y="1183874"/>
                </a:cubicBezTo>
                <a:cubicBezTo>
                  <a:pt x="5800135" y="1506791"/>
                  <a:pt x="5658607" y="1851158"/>
                  <a:pt x="5652986" y="2171516"/>
                </a:cubicBezTo>
                <a:cubicBezTo>
                  <a:pt x="5652986" y="2176623"/>
                  <a:pt x="5647879" y="2167938"/>
                  <a:pt x="5654011" y="2193997"/>
                </a:cubicBezTo>
                <a:cubicBezTo>
                  <a:pt x="5649923" y="2393259"/>
                  <a:pt x="5762329" y="2575152"/>
                  <a:pt x="5767435" y="2773395"/>
                </a:cubicBezTo>
                <a:cubicBezTo>
                  <a:pt x="5774591" y="3198492"/>
                  <a:pt x="5631020" y="3636877"/>
                  <a:pt x="5657073" y="4066063"/>
                </a:cubicBezTo>
                <a:cubicBezTo>
                  <a:pt x="5673939" y="4525904"/>
                  <a:pt x="5682623" y="5019980"/>
                  <a:pt x="5479783" y="5433325"/>
                </a:cubicBezTo>
                <a:cubicBezTo>
                  <a:pt x="5295331" y="5780760"/>
                  <a:pt x="4820165" y="5742949"/>
                  <a:pt x="4462511" y="5756745"/>
                </a:cubicBezTo>
                <a:cubicBezTo>
                  <a:pt x="4103322" y="5773095"/>
                  <a:pt x="3753333" y="5830829"/>
                  <a:pt x="3397213" y="5845650"/>
                </a:cubicBezTo>
                <a:cubicBezTo>
                  <a:pt x="2913865" y="5874772"/>
                  <a:pt x="2432567" y="5740395"/>
                  <a:pt x="1945133" y="5747551"/>
                </a:cubicBezTo>
                <a:cubicBezTo>
                  <a:pt x="1275811" y="5777183"/>
                  <a:pt x="245251" y="5870685"/>
                  <a:pt x="68470" y="5045524"/>
                </a:cubicBezTo>
                <a:cubicBezTo>
                  <a:pt x="-46489" y="4518748"/>
                  <a:pt x="133870" y="3959278"/>
                  <a:pt x="113942" y="3425347"/>
                </a:cubicBezTo>
                <a:cubicBezTo>
                  <a:pt x="109855" y="3252144"/>
                  <a:pt x="-507" y="3080980"/>
                  <a:pt x="2" y="2908281"/>
                </a:cubicBezTo>
                <a:cubicBezTo>
                  <a:pt x="2561" y="2594060"/>
                  <a:pt x="127739" y="2275237"/>
                  <a:pt x="110879" y="1957942"/>
                </a:cubicBezTo>
                <a:cubicBezTo>
                  <a:pt x="94529" y="1613065"/>
                  <a:pt x="-38829" y="1245702"/>
                  <a:pt x="50077" y="908994"/>
                </a:cubicBezTo>
                <a:cubicBezTo>
                  <a:pt x="286641" y="-33680"/>
                  <a:pt x="1159318" y="43983"/>
                  <a:pt x="1960973" y="98139"/>
                </a:cubicBezTo>
                <a:cubicBezTo>
                  <a:pt x="2196643" y="110402"/>
                  <a:pt x="2429724" y="43631"/>
                  <a:pt x="2656769" y="9047"/>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55945" t="-22164" r="-52346"/>
            </a:stretch>
          </a:blipFill>
        </p:spPr>
        <p:txBody>
          <a:bodyPr vert="horz" wrap="square" lIns="91440" tIns="45720" rIns="91440" bIns="45720" rtlCol="0">
            <a:noAutofit/>
          </a:bodyPr>
          <a:lstStyle>
            <a:lvl1pPr marL="0" indent="0">
              <a:buNone/>
              <a:defRPr lang="en-US" dirty="0"/>
            </a:lvl1pPr>
          </a:lstStyle>
          <a:p>
            <a:pPr lvl="0"/>
            <a:r>
              <a:rPr lang="en-US" dirty="0"/>
              <a:t>   </a:t>
            </a:r>
          </a:p>
        </p:txBody>
      </p:sp>
      <p:sp>
        <p:nvSpPr>
          <p:cNvPr id="3" name="Date Placeholder 2">
            <a:extLst>
              <a:ext uri="{FF2B5EF4-FFF2-40B4-BE49-F238E27FC236}">
                <a16:creationId xmlns:a16="http://schemas.microsoft.com/office/drawing/2014/main" id="{86A39A02-4212-64A2-9B49-CB3867803768}"/>
              </a:ext>
            </a:extLst>
          </p:cNvPr>
          <p:cNvSpPr>
            <a:spLocks noGrp="1"/>
          </p:cNvSpPr>
          <p:nvPr>
            <p:ph type="dt" sz="half" idx="15"/>
          </p:nvPr>
        </p:nvSpPr>
        <p:spPr/>
        <p:txBody>
          <a:bodyPr/>
          <a:lstStyle/>
          <a:p>
            <a:fld id="{9E87E432-7C21-4920-8EB1-0F49060EAD1F}" type="datetime1">
              <a:rPr lang="en-US" smtClean="0"/>
              <a:t>1/24/2026</a:t>
            </a:fld>
            <a:endParaRPr lang="en-US"/>
          </a:p>
        </p:txBody>
      </p:sp>
      <p:sp>
        <p:nvSpPr>
          <p:cNvPr id="4" name="Footer Placeholder 3">
            <a:extLst>
              <a:ext uri="{FF2B5EF4-FFF2-40B4-BE49-F238E27FC236}">
                <a16:creationId xmlns:a16="http://schemas.microsoft.com/office/drawing/2014/main" id="{F78B2D68-D19E-B927-54C6-1B8D621BA31E}"/>
              </a:ext>
            </a:extLst>
          </p:cNvPr>
          <p:cNvSpPr>
            <a:spLocks noGrp="1"/>
          </p:cNvSpPr>
          <p:nvPr>
            <p:ph type="ftr" sz="quarter" idx="16"/>
          </p:nvPr>
        </p:nvSpPr>
        <p:spPr/>
        <p:txBody>
          <a:bodyPr/>
          <a:lstStyle/>
          <a:p>
            <a:endParaRPr lang="en-US"/>
          </a:p>
        </p:txBody>
      </p:sp>
      <p:sp>
        <p:nvSpPr>
          <p:cNvPr id="7" name="Slide Number Placeholder 6">
            <a:extLst>
              <a:ext uri="{FF2B5EF4-FFF2-40B4-BE49-F238E27FC236}">
                <a16:creationId xmlns:a16="http://schemas.microsoft.com/office/drawing/2014/main" id="{64BBB7CB-51AE-8744-F48B-A27E485A35EE}"/>
              </a:ext>
            </a:extLst>
          </p:cNvPr>
          <p:cNvSpPr>
            <a:spLocks noGrp="1"/>
          </p:cNvSpPr>
          <p:nvPr>
            <p:ph type="sldNum" sz="quarter" idx="17"/>
          </p:nvPr>
        </p:nvSpPr>
        <p:spPr/>
        <p:txBody>
          <a:bodyPr/>
          <a:lstStyle/>
          <a:p>
            <a:fld id="{48F63A3B-78C7-47BE-AE5E-E10140E04643}" type="slidenum">
              <a:rPr lang="en-US" smtClean="0"/>
              <a:pPr/>
              <a:t>‹#›</a:t>
            </a:fld>
            <a:endParaRPr lang="en-US"/>
          </a:p>
        </p:txBody>
      </p:sp>
      <p:sp>
        <p:nvSpPr>
          <p:cNvPr id="5" name="Freeform: Shape 4">
            <a:extLst>
              <a:ext uri="{FF2B5EF4-FFF2-40B4-BE49-F238E27FC236}">
                <a16:creationId xmlns:a16="http://schemas.microsoft.com/office/drawing/2014/main" id="{47F64502-0462-2D06-CE60-5222700B4EE5}"/>
              </a:ext>
            </a:extLst>
          </p:cNvPr>
          <p:cNvSpPr/>
          <p:nvPr userDrawn="1"/>
        </p:nvSpPr>
        <p:spPr>
          <a:xfrm rot="20938400" flipH="1">
            <a:off x="9039885" y="261363"/>
            <a:ext cx="2247101" cy="1249982"/>
          </a:xfrm>
          <a:custGeom>
            <a:avLst/>
            <a:gdLst>
              <a:gd name="csX0" fmla="*/ 1544426 w 1888094"/>
              <a:gd name="csY0" fmla="*/ 0 h 1050279"/>
              <a:gd name="csX1" fmla="*/ 1888094 w 1888094"/>
              <a:gd name="csY1" fmla="*/ 351412 h 1050279"/>
              <a:gd name="csX2" fmla="*/ 1832868 w 1888094"/>
              <a:gd name="csY2" fmla="*/ 408647 h 1050279"/>
              <a:gd name="csX3" fmla="*/ 1217380 w 1888094"/>
              <a:gd name="csY3" fmla="*/ 838650 h 1050279"/>
              <a:gd name="csX4" fmla="*/ 133347 w 1888094"/>
              <a:gd name="csY4" fmla="*/ 1045093 h 1050279"/>
              <a:gd name="csX5" fmla="*/ 0 w 1888094"/>
              <a:gd name="csY5" fmla="*/ 1030947 h 1050279"/>
              <a:gd name="csX6" fmla="*/ 0 w 1888094"/>
              <a:gd name="csY6" fmla="*/ 536100 h 1050279"/>
              <a:gd name="csX7" fmla="*/ 43997 w 1888094"/>
              <a:gd name="csY7" fmla="*/ 543957 h 1050279"/>
              <a:gd name="csX8" fmla="*/ 1005273 w 1888094"/>
              <a:gd name="csY8" fmla="*/ 397168 h 1050279"/>
              <a:gd name="csX9" fmla="*/ 1402212 w 1888094"/>
              <a:gd name="csY9" fmla="*/ 138554 h 1050279"/>
              <a:gd name="csX10" fmla="*/ 1544426 w 1888094"/>
              <a:gd name="csY10" fmla="*/ 0 h 10502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888094" h="1050279">
                <a:moveTo>
                  <a:pt x="1544426" y="0"/>
                </a:moveTo>
                <a:lnTo>
                  <a:pt x="1888094" y="351412"/>
                </a:lnTo>
                <a:lnTo>
                  <a:pt x="1832868" y="408647"/>
                </a:lnTo>
                <a:cubicBezTo>
                  <a:pt x="1651387" y="585069"/>
                  <a:pt x="1443447" y="730687"/>
                  <a:pt x="1217380" y="838650"/>
                </a:cubicBezTo>
                <a:cubicBezTo>
                  <a:pt x="877695" y="1000533"/>
                  <a:pt x="505811" y="1070838"/>
                  <a:pt x="133347" y="1045093"/>
                </a:cubicBezTo>
                <a:lnTo>
                  <a:pt x="0" y="1030947"/>
                </a:lnTo>
                <a:lnTo>
                  <a:pt x="0" y="536100"/>
                </a:lnTo>
                <a:lnTo>
                  <a:pt x="43997" y="543957"/>
                </a:lnTo>
                <a:cubicBezTo>
                  <a:pt x="372818" y="591085"/>
                  <a:pt x="704985" y="540399"/>
                  <a:pt x="1005273" y="397168"/>
                </a:cubicBezTo>
                <a:cubicBezTo>
                  <a:pt x="1147749" y="329377"/>
                  <a:pt x="1281157" y="242207"/>
                  <a:pt x="1402212" y="138554"/>
                </a:cubicBezTo>
                <a:lnTo>
                  <a:pt x="1544426" y="0"/>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Shape 5">
            <a:extLst>
              <a:ext uri="{FF2B5EF4-FFF2-40B4-BE49-F238E27FC236}">
                <a16:creationId xmlns:a16="http://schemas.microsoft.com/office/drawing/2014/main" id="{6B58DE72-723D-6E6C-BDFD-55ECCC9F9EA5}"/>
              </a:ext>
            </a:extLst>
          </p:cNvPr>
          <p:cNvSpPr/>
          <p:nvPr userDrawn="1"/>
        </p:nvSpPr>
        <p:spPr>
          <a:xfrm flipH="1">
            <a:off x="11268738" y="303617"/>
            <a:ext cx="923262" cy="958708"/>
          </a:xfrm>
          <a:custGeom>
            <a:avLst/>
            <a:gdLst>
              <a:gd name="csX0" fmla="*/ 0 w 923262"/>
              <a:gd name="csY0" fmla="*/ 0 h 958708"/>
              <a:gd name="csX1" fmla="*/ 82112 w 923262"/>
              <a:gd name="csY1" fmla="*/ 29512 h 958708"/>
              <a:gd name="csX2" fmla="*/ 472335 w 923262"/>
              <a:gd name="csY2" fmla="*/ 194587 h 958708"/>
              <a:gd name="csX3" fmla="*/ 723808 w 923262"/>
              <a:gd name="csY3" fmla="*/ 303470 h 958708"/>
              <a:gd name="csX4" fmla="*/ 923262 w 923262"/>
              <a:gd name="csY4" fmla="*/ 380643 h 958708"/>
              <a:gd name="csX5" fmla="*/ 810618 w 923262"/>
              <a:gd name="csY5" fmla="*/ 958708 h 958708"/>
              <a:gd name="csX6" fmla="*/ 780617 w 923262"/>
              <a:gd name="csY6" fmla="*/ 949490 h 958708"/>
              <a:gd name="csX7" fmla="*/ 235643 w 923262"/>
              <a:gd name="csY7" fmla="*/ 727132 h 958708"/>
              <a:gd name="csX8" fmla="*/ 0 w 923262"/>
              <a:gd name="csY8" fmla="*/ 626171 h 958708"/>
              <a:gd name="csX9" fmla="*/ 0 w 923262"/>
              <a:gd name="csY9" fmla="*/ 0 h 95870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923262" h="958708">
                <a:moveTo>
                  <a:pt x="0" y="0"/>
                </a:moveTo>
                <a:lnTo>
                  <a:pt x="82112" y="29512"/>
                </a:lnTo>
                <a:cubicBezTo>
                  <a:pt x="214695" y="81046"/>
                  <a:pt x="344120" y="138085"/>
                  <a:pt x="472335" y="194587"/>
                </a:cubicBezTo>
                <a:cubicBezTo>
                  <a:pt x="557848" y="232308"/>
                  <a:pt x="641030" y="268932"/>
                  <a:pt x="723808" y="303470"/>
                </a:cubicBezTo>
                <a:lnTo>
                  <a:pt x="923262" y="380643"/>
                </a:lnTo>
                <a:lnTo>
                  <a:pt x="810618" y="958708"/>
                </a:lnTo>
                <a:lnTo>
                  <a:pt x="780617" y="949490"/>
                </a:lnTo>
                <a:cubicBezTo>
                  <a:pt x="590109" y="883427"/>
                  <a:pt x="410461" y="803684"/>
                  <a:pt x="235643" y="727132"/>
                </a:cubicBezTo>
                <a:lnTo>
                  <a:pt x="0" y="626171"/>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2629F03B-561C-03C0-0A5C-83EA8AD6AD0A}"/>
              </a:ext>
            </a:extLst>
          </p:cNvPr>
          <p:cNvSpPr/>
          <p:nvPr userDrawn="1"/>
        </p:nvSpPr>
        <p:spPr>
          <a:xfrm flipH="1">
            <a:off x="8197013" y="1"/>
            <a:ext cx="1145538" cy="898305"/>
          </a:xfrm>
          <a:custGeom>
            <a:avLst/>
            <a:gdLst>
              <a:gd name="csX0" fmla="*/ 1145538 w 1145538"/>
              <a:gd name="csY0" fmla="*/ 0 h 898305"/>
              <a:gd name="csX1" fmla="*/ 438495 w 1145538"/>
              <a:gd name="csY1" fmla="*/ 0 h 898305"/>
              <a:gd name="csX2" fmla="*/ 429840 w 1145538"/>
              <a:gd name="csY2" fmla="*/ 11760 h 898305"/>
              <a:gd name="csX3" fmla="*/ 260831 w 1145538"/>
              <a:gd name="csY3" fmla="*/ 194883 h 898305"/>
              <a:gd name="csX4" fmla="*/ 41273 w 1145538"/>
              <a:gd name="csY4" fmla="*/ 382531 h 898305"/>
              <a:gd name="csX5" fmla="*/ 0 w 1145538"/>
              <a:gd name="csY5" fmla="*/ 409566 h 898305"/>
              <a:gd name="csX6" fmla="*/ 321470 w 1145538"/>
              <a:gd name="csY6" fmla="*/ 898305 h 898305"/>
              <a:gd name="csX7" fmla="*/ 392268 w 1145538"/>
              <a:gd name="csY7" fmla="*/ 848736 h 898305"/>
              <a:gd name="csX8" fmla="*/ 669570 w 1145538"/>
              <a:gd name="csY8" fmla="*/ 611949 h 898305"/>
              <a:gd name="csX9" fmla="*/ 1018410 w 1145538"/>
              <a:gd name="csY9" fmla="*/ 202385 h 8983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145538" h="898305">
                <a:moveTo>
                  <a:pt x="1145538" y="0"/>
                </a:moveTo>
                <a:lnTo>
                  <a:pt x="438495" y="0"/>
                </a:lnTo>
                <a:lnTo>
                  <a:pt x="429840" y="11760"/>
                </a:lnTo>
                <a:cubicBezTo>
                  <a:pt x="377310" y="75408"/>
                  <a:pt x="320904" y="136568"/>
                  <a:pt x="260831" y="194883"/>
                </a:cubicBezTo>
                <a:cubicBezTo>
                  <a:pt x="191251" y="262402"/>
                  <a:pt x="117877" y="325061"/>
                  <a:pt x="41273" y="382531"/>
                </a:cubicBezTo>
                <a:lnTo>
                  <a:pt x="0" y="409566"/>
                </a:lnTo>
                <a:lnTo>
                  <a:pt x="321470" y="898305"/>
                </a:lnTo>
                <a:lnTo>
                  <a:pt x="392268" y="848736"/>
                </a:lnTo>
                <a:cubicBezTo>
                  <a:pt x="489127" y="776203"/>
                  <a:pt x="581803" y="697143"/>
                  <a:pt x="669570" y="611949"/>
                </a:cubicBezTo>
                <a:cubicBezTo>
                  <a:pt x="799807" y="485697"/>
                  <a:pt x="916552" y="348373"/>
                  <a:pt x="1018410" y="202385"/>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0499065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3981765"/>
            <a:ext cx="2854311" cy="2238060"/>
          </a:xfrm>
        </p:spPr>
        <p:txBody>
          <a:bodyPr anchor="t">
            <a:normAutofit/>
          </a:bodyPr>
          <a:lstStyle>
            <a:lvl1pPr>
              <a:defRPr sz="2800"/>
            </a:lvl1pPr>
          </a:lstStyle>
          <a:p>
            <a:r>
              <a:rPr lang="en-US"/>
              <a:t>Click to edit Master title style</a:t>
            </a:r>
          </a:p>
        </p:txBody>
      </p:sp>
      <p:sp>
        <p:nvSpPr>
          <p:cNvPr id="12" name="Picture Placeholder 11">
            <a:extLst>
              <a:ext uri="{FF2B5EF4-FFF2-40B4-BE49-F238E27FC236}">
                <a16:creationId xmlns:a16="http://schemas.microsoft.com/office/drawing/2014/main" id="{6A52F018-8471-6BF1-547A-C0BDA82C33AE}"/>
              </a:ext>
            </a:extLst>
          </p:cNvPr>
          <p:cNvSpPr>
            <a:spLocks noGrp="1"/>
          </p:cNvSpPr>
          <p:nvPr>
            <p:ph type="pic" sz="quarter" idx="13" hasCustomPrompt="1"/>
          </p:nvPr>
        </p:nvSpPr>
        <p:spPr>
          <a:xfrm>
            <a:off x="612644" y="406400"/>
            <a:ext cx="10972675" cy="3022469"/>
          </a:xfrm>
          <a:custGeom>
            <a:avLst/>
            <a:gdLst>
              <a:gd name="csX0" fmla="*/ 10972578 w 10972675"/>
              <a:gd name="csY0" fmla="*/ 1068425 h 3022469"/>
              <a:gd name="csX1" fmla="*/ 10972675 w 10972675"/>
              <a:gd name="csY1" fmla="*/ 1112698 h 3022469"/>
              <a:gd name="csX2" fmla="*/ 10936826 w 10972675"/>
              <a:gd name="csY2" fmla="*/ 1097785 h 3022469"/>
              <a:gd name="csX3" fmla="*/ 10692077 w 10972675"/>
              <a:gd name="csY3" fmla="*/ 216768 h 3022469"/>
              <a:gd name="csX4" fmla="*/ 10729193 w 10972675"/>
              <a:gd name="csY4" fmla="*/ 217344 h 3022469"/>
              <a:gd name="csX5" fmla="*/ 10758664 w 10972675"/>
              <a:gd name="csY5" fmla="*/ 236642 h 3022469"/>
              <a:gd name="csX6" fmla="*/ 10866682 w 10972675"/>
              <a:gd name="csY6" fmla="*/ 400732 h 3022469"/>
              <a:gd name="csX7" fmla="*/ 10877245 w 10972675"/>
              <a:gd name="csY7" fmla="*/ 450986 h 3022469"/>
              <a:gd name="csX8" fmla="*/ 10822546 w 10972675"/>
              <a:gd name="csY8" fmla="*/ 558374 h 3022469"/>
              <a:gd name="csX9" fmla="*/ 10550905 w 10972675"/>
              <a:gd name="csY9" fmla="*/ 775004 h 3022469"/>
              <a:gd name="csX10" fmla="*/ 10477469 w 10972675"/>
              <a:gd name="csY10" fmla="*/ 495008 h 3022469"/>
              <a:gd name="csX11" fmla="*/ 10670817 w 10972675"/>
              <a:gd name="csY11" fmla="*/ 221692 h 3022469"/>
              <a:gd name="csX12" fmla="*/ 10692440 w 10972675"/>
              <a:gd name="csY12" fmla="*/ 216684 h 3022469"/>
              <a:gd name="csX13" fmla="*/ 10692077 w 10972675"/>
              <a:gd name="csY13" fmla="*/ 216768 h 3022469"/>
              <a:gd name="csX14" fmla="*/ 10691919 w 10972675"/>
              <a:gd name="csY14" fmla="*/ 216765 h 3022469"/>
              <a:gd name="csX15" fmla="*/ 9122737 w 10972675"/>
              <a:gd name="csY15" fmla="*/ 75152 h 3022469"/>
              <a:gd name="csX16" fmla="*/ 9400303 w 10972675"/>
              <a:gd name="csY16" fmla="*/ 83306 h 3022469"/>
              <a:gd name="csX17" fmla="*/ 10066292 w 10972675"/>
              <a:gd name="csY17" fmla="*/ 103802 h 3022469"/>
              <a:gd name="csX18" fmla="*/ 10115994 w 10972675"/>
              <a:gd name="csY18" fmla="*/ 105397 h 3022469"/>
              <a:gd name="csX19" fmla="*/ 10097552 w 10972675"/>
              <a:gd name="csY19" fmla="*/ 134987 h 3022469"/>
              <a:gd name="csX20" fmla="*/ 10003368 w 10972675"/>
              <a:gd name="csY20" fmla="*/ 459455 h 3022469"/>
              <a:gd name="csX21" fmla="*/ 10059700 w 10972675"/>
              <a:gd name="csY21" fmla="*/ 844325 h 3022469"/>
              <a:gd name="csX22" fmla="*/ 9505509 w 10972675"/>
              <a:gd name="csY22" fmla="*/ 625320 h 3022469"/>
              <a:gd name="csX23" fmla="*/ 9481124 w 10972675"/>
              <a:gd name="csY23" fmla="*/ 605662 h 3022469"/>
              <a:gd name="csX24" fmla="*/ 9481123 w 10972675"/>
              <a:gd name="csY24" fmla="*/ 605664 h 3022469"/>
              <a:gd name="csX25" fmla="*/ 9429945 w 10972675"/>
              <a:gd name="csY25" fmla="*/ 564405 h 3022469"/>
              <a:gd name="csX26" fmla="*/ 9362156 w 10972675"/>
              <a:gd name="csY26" fmla="*/ 497832 h 3022469"/>
              <a:gd name="csX27" fmla="*/ 9178044 w 10972675"/>
              <a:gd name="csY27" fmla="*/ 219873 h 3022469"/>
              <a:gd name="csX28" fmla="*/ 5412928 w 10972675"/>
              <a:gd name="csY28" fmla="*/ 0 h 3022469"/>
              <a:gd name="csX29" fmla="*/ 8374565 w 10972675"/>
              <a:gd name="csY29" fmla="*/ 54231 h 3022469"/>
              <a:gd name="csX30" fmla="*/ 8632249 w 10972675"/>
              <a:gd name="csY30" fmla="*/ 61286 h 3022469"/>
              <a:gd name="csX31" fmla="*/ 8666229 w 10972675"/>
              <a:gd name="csY31" fmla="*/ 207462 h 3022469"/>
              <a:gd name="csX32" fmla="*/ 9013778 w 10972675"/>
              <a:gd name="csY32" fmla="*/ 820158 h 3022469"/>
              <a:gd name="csX33" fmla="*/ 9127066 w 10972675"/>
              <a:gd name="csY33" fmla="*/ 930389 h 3022469"/>
              <a:gd name="csX34" fmla="*/ 9185427 w 10972675"/>
              <a:gd name="csY34" fmla="*/ 975957 h 3022469"/>
              <a:gd name="csX35" fmla="*/ 9185428 w 10972675"/>
              <a:gd name="csY35" fmla="*/ 975956 h 3022469"/>
              <a:gd name="csX36" fmla="*/ 9253450 w 10972675"/>
              <a:gd name="csY36" fmla="*/ 1029067 h 3022469"/>
              <a:gd name="csX37" fmla="*/ 10172808 w 10972675"/>
              <a:gd name="csY37" fmla="*/ 1328836 h 3022469"/>
              <a:gd name="csX38" fmla="*/ 10394457 w 10972675"/>
              <a:gd name="csY38" fmla="*/ 1313192 h 3022469"/>
              <a:gd name="csX39" fmla="*/ 10801842 w 10972675"/>
              <a:gd name="csY39" fmla="*/ 1558780 h 3022469"/>
              <a:gd name="csX40" fmla="*/ 10931640 w 10972675"/>
              <a:gd name="csY40" fmla="*/ 1608977 h 3022469"/>
              <a:gd name="csX41" fmla="*/ 10951654 w 10972675"/>
              <a:gd name="csY41" fmla="*/ 1615567 h 3022469"/>
              <a:gd name="csX42" fmla="*/ 10938695 w 10972675"/>
              <a:gd name="csY42" fmla="*/ 1812487 h 3022469"/>
              <a:gd name="csX43" fmla="*/ 10891120 w 10972675"/>
              <a:gd name="csY43" fmla="*/ 2397006 h 3022469"/>
              <a:gd name="csX44" fmla="*/ 9660463 w 10972675"/>
              <a:gd name="csY44" fmla="*/ 3022469 h 3022469"/>
              <a:gd name="csX45" fmla="*/ 2799059 w 10972675"/>
              <a:gd name="csY45" fmla="*/ 2950162 h 3022469"/>
              <a:gd name="csX46" fmla="*/ 758842 w 10972675"/>
              <a:gd name="csY46" fmla="*/ 3022469 h 3022469"/>
              <a:gd name="csX47" fmla="*/ 78639 w 10972675"/>
              <a:gd name="csY47" fmla="*/ 2397006 h 3022469"/>
              <a:gd name="csX48" fmla="*/ 2 w 10972675"/>
              <a:gd name="csY48" fmla="*/ 1583543 h 3022469"/>
              <a:gd name="csX49" fmla="*/ 78639 w 10972675"/>
              <a:gd name="csY49" fmla="*/ 733925 h 3022469"/>
              <a:gd name="csX50" fmla="*/ 916115 w 10972675"/>
              <a:gd name="csY50" fmla="*/ 108462 h 3022469"/>
              <a:gd name="csX51" fmla="*/ 5412928 w 10972675"/>
              <a:gd name="csY51" fmla="*/ 0 h 30224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Lst>
            <a:rect l="l" t="t" r="r" b="b"/>
            <a:pathLst>
              <a:path w="10972675" h="3022469">
                <a:moveTo>
                  <a:pt x="10972578" y="1068425"/>
                </a:moveTo>
                <a:lnTo>
                  <a:pt x="10972675" y="1112698"/>
                </a:lnTo>
                <a:lnTo>
                  <a:pt x="10936826" y="1097785"/>
                </a:lnTo>
                <a:close/>
                <a:moveTo>
                  <a:pt x="10692077" y="216768"/>
                </a:moveTo>
                <a:lnTo>
                  <a:pt x="10729193" y="217344"/>
                </a:lnTo>
                <a:lnTo>
                  <a:pt x="10758664" y="236642"/>
                </a:lnTo>
                <a:cubicBezTo>
                  <a:pt x="10806851" y="277803"/>
                  <a:pt x="10843498" y="331382"/>
                  <a:pt x="10866682" y="400732"/>
                </a:cubicBezTo>
                <a:lnTo>
                  <a:pt x="10877245" y="450986"/>
                </a:lnTo>
                <a:lnTo>
                  <a:pt x="10822546" y="558374"/>
                </a:lnTo>
                <a:cubicBezTo>
                  <a:pt x="10755894" y="650182"/>
                  <a:pt x="10661319" y="723921"/>
                  <a:pt x="10550905" y="775004"/>
                </a:cubicBezTo>
                <a:cubicBezTo>
                  <a:pt x="10497686" y="684419"/>
                  <a:pt x="10470888" y="585386"/>
                  <a:pt x="10477469" y="495008"/>
                </a:cubicBezTo>
                <a:cubicBezTo>
                  <a:pt x="10486597" y="369994"/>
                  <a:pt x="10569500" y="252625"/>
                  <a:pt x="10670817" y="221692"/>
                </a:cubicBezTo>
                <a:close/>
                <a:moveTo>
                  <a:pt x="10692440" y="216684"/>
                </a:moveTo>
                <a:lnTo>
                  <a:pt x="10692077" y="216768"/>
                </a:lnTo>
                <a:lnTo>
                  <a:pt x="10691919" y="216765"/>
                </a:lnTo>
                <a:close/>
                <a:moveTo>
                  <a:pt x="9122737" y="75152"/>
                </a:moveTo>
                <a:lnTo>
                  <a:pt x="9400303" y="83306"/>
                </a:lnTo>
                <a:cubicBezTo>
                  <a:pt x="9693452" y="92044"/>
                  <a:pt x="9926643" y="99353"/>
                  <a:pt x="10066292" y="103802"/>
                </a:cubicBezTo>
                <a:lnTo>
                  <a:pt x="10115994" y="105397"/>
                </a:lnTo>
                <a:lnTo>
                  <a:pt x="10097552" y="134987"/>
                </a:lnTo>
                <a:cubicBezTo>
                  <a:pt x="10044238" y="235462"/>
                  <a:pt x="10011350" y="347463"/>
                  <a:pt x="10003368" y="459455"/>
                </a:cubicBezTo>
                <a:cubicBezTo>
                  <a:pt x="9993775" y="588287"/>
                  <a:pt x="10013802" y="718862"/>
                  <a:pt x="10059700" y="844325"/>
                </a:cubicBezTo>
                <a:cubicBezTo>
                  <a:pt x="9861792" y="820104"/>
                  <a:pt x="9663670" y="741166"/>
                  <a:pt x="9505509" y="625320"/>
                </a:cubicBezTo>
                <a:lnTo>
                  <a:pt x="9481124" y="605662"/>
                </a:lnTo>
                <a:lnTo>
                  <a:pt x="9481123" y="605664"/>
                </a:lnTo>
                <a:lnTo>
                  <a:pt x="9429945" y="564405"/>
                </a:lnTo>
                <a:cubicBezTo>
                  <a:pt x="9405990" y="543129"/>
                  <a:pt x="9383332" y="520911"/>
                  <a:pt x="9362156" y="497832"/>
                </a:cubicBezTo>
                <a:cubicBezTo>
                  <a:pt x="9287111" y="416030"/>
                  <a:pt x="9225487" y="321818"/>
                  <a:pt x="9178044" y="219873"/>
                </a:cubicBezTo>
                <a:close/>
                <a:moveTo>
                  <a:pt x="5412928" y="0"/>
                </a:moveTo>
                <a:cubicBezTo>
                  <a:pt x="6163118" y="0"/>
                  <a:pt x="7362615" y="27116"/>
                  <a:pt x="8374565" y="54231"/>
                </a:cubicBezTo>
                <a:lnTo>
                  <a:pt x="8632249" y="61286"/>
                </a:lnTo>
                <a:lnTo>
                  <a:pt x="8666229" y="207462"/>
                </a:lnTo>
                <a:cubicBezTo>
                  <a:pt x="8737389" y="438592"/>
                  <a:pt x="8855295" y="647315"/>
                  <a:pt x="9013778" y="820158"/>
                </a:cubicBezTo>
                <a:cubicBezTo>
                  <a:pt x="9049132" y="858728"/>
                  <a:pt x="9087009" y="895520"/>
                  <a:pt x="9127066" y="930389"/>
                </a:cubicBezTo>
                <a:lnTo>
                  <a:pt x="9185427" y="975957"/>
                </a:lnTo>
                <a:lnTo>
                  <a:pt x="9185428" y="975956"/>
                </a:lnTo>
                <a:lnTo>
                  <a:pt x="9253450" y="1029067"/>
                </a:lnTo>
                <a:cubicBezTo>
                  <a:pt x="9517957" y="1214287"/>
                  <a:pt x="9848824" y="1324881"/>
                  <a:pt x="10172808" y="1328836"/>
                </a:cubicBezTo>
                <a:cubicBezTo>
                  <a:pt x="10247157" y="1329968"/>
                  <a:pt x="10321560" y="1324671"/>
                  <a:pt x="10394457" y="1313192"/>
                </a:cubicBezTo>
                <a:cubicBezTo>
                  <a:pt x="10508537" y="1410767"/>
                  <a:pt x="10642954" y="1491777"/>
                  <a:pt x="10801842" y="1558780"/>
                </a:cubicBezTo>
                <a:cubicBezTo>
                  <a:pt x="10844716" y="1576908"/>
                  <a:pt x="10888053" y="1593523"/>
                  <a:pt x="10931640" y="1608977"/>
                </a:cubicBezTo>
                <a:lnTo>
                  <a:pt x="10951654" y="1615567"/>
                </a:lnTo>
                <a:lnTo>
                  <a:pt x="10938695" y="1812487"/>
                </a:lnTo>
                <a:cubicBezTo>
                  <a:pt x="10916284" y="2127207"/>
                  <a:pt x="10891120" y="2397006"/>
                  <a:pt x="10891120" y="2397006"/>
                </a:cubicBezTo>
                <a:cubicBezTo>
                  <a:pt x="10891120" y="2742276"/>
                  <a:pt x="10465306" y="3022469"/>
                  <a:pt x="9660463" y="3022469"/>
                </a:cubicBezTo>
                <a:cubicBezTo>
                  <a:pt x="9660463" y="3022469"/>
                  <a:pt x="4651729" y="2926300"/>
                  <a:pt x="2799059" y="2950162"/>
                </a:cubicBezTo>
                <a:cubicBezTo>
                  <a:pt x="2288710" y="2956669"/>
                  <a:pt x="758842" y="3022469"/>
                  <a:pt x="758842" y="3022469"/>
                </a:cubicBezTo>
                <a:cubicBezTo>
                  <a:pt x="383354" y="3022469"/>
                  <a:pt x="78639" y="2742276"/>
                  <a:pt x="78639" y="2397006"/>
                </a:cubicBezTo>
                <a:cubicBezTo>
                  <a:pt x="78639" y="2397006"/>
                  <a:pt x="396" y="1787812"/>
                  <a:pt x="2" y="1583543"/>
                </a:cubicBezTo>
                <a:cubicBezTo>
                  <a:pt x="-391" y="1379273"/>
                  <a:pt x="78639" y="733925"/>
                  <a:pt x="78639" y="733925"/>
                </a:cubicBezTo>
                <a:cubicBezTo>
                  <a:pt x="78639" y="388655"/>
                  <a:pt x="540627" y="108462"/>
                  <a:pt x="916115" y="108462"/>
                </a:cubicBezTo>
                <a:cubicBezTo>
                  <a:pt x="916115" y="108462"/>
                  <a:pt x="3912549" y="0"/>
                  <a:pt x="5412928" y="0"/>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t="-58157" b="-58157"/>
            </a:stretch>
          </a:blipFill>
        </p:spPr>
        <p:txBody>
          <a:bodyPr vert="horz" wrap="square" lIns="91440" tIns="45720" rIns="91440" bIns="45720" rtlCol="0">
            <a:noAutofit/>
          </a:bodyPr>
          <a:lstStyle>
            <a:lvl1pPr marL="0" indent="0">
              <a:buNone/>
              <a:defRPr lang="en-US" dirty="0"/>
            </a:lvl1pPr>
          </a:lstStyle>
          <a:p>
            <a:pPr lvl="0"/>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38600" y="3981765"/>
            <a:ext cx="7519365" cy="224123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C18318C-3FFA-4D58-BCA9-967752BD9374}" type="datetime1">
              <a:rPr lang="en-US" smtClean="0"/>
              <a:t>1/24/2026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3" name="Freeform: Shape 2">
            <a:extLst>
              <a:ext uri="{FF2B5EF4-FFF2-40B4-BE49-F238E27FC236}">
                <a16:creationId xmlns:a16="http://schemas.microsoft.com/office/drawing/2014/main" id="{85651C4C-395A-7F50-5A4B-81131EB9E1C9}"/>
              </a:ext>
            </a:extLst>
          </p:cNvPr>
          <p:cNvSpPr/>
          <p:nvPr userDrawn="1"/>
        </p:nvSpPr>
        <p:spPr>
          <a:xfrm rot="2316539">
            <a:off x="8930466" y="72833"/>
            <a:ext cx="1326246" cy="1007060"/>
          </a:xfrm>
          <a:custGeom>
            <a:avLst/>
            <a:gdLst>
              <a:gd name="csX0" fmla="*/ 493650 w 1326246"/>
              <a:gd name="csY0" fmla="*/ 150486 h 1007060"/>
              <a:gd name="csX1" fmla="*/ 568903 w 1326246"/>
              <a:gd name="csY1" fmla="*/ 228365 h 1007060"/>
              <a:gd name="csX2" fmla="*/ 1165995 w 1326246"/>
              <a:gd name="csY2" fmla="*/ 522353 h 1007060"/>
              <a:gd name="csX3" fmla="*/ 1260509 w 1326246"/>
              <a:gd name="csY3" fmla="*/ 532075 h 1007060"/>
              <a:gd name="csX4" fmla="*/ 1326246 w 1326246"/>
              <a:gd name="csY4" fmla="*/ 532380 h 1007060"/>
              <a:gd name="csX5" fmla="*/ 1326246 w 1326246"/>
              <a:gd name="csY5" fmla="*/ 1006250 h 1007060"/>
              <a:gd name="csX6" fmla="*/ 1252207 w 1326246"/>
              <a:gd name="csY6" fmla="*/ 1007060 h 1007060"/>
              <a:gd name="csX7" fmla="*/ 1094897 w 1326246"/>
              <a:gd name="csY7" fmla="*/ 991615 h 1007060"/>
              <a:gd name="csX8" fmla="*/ 249165 w 1326246"/>
              <a:gd name="csY8" fmla="*/ 578193 h 1007060"/>
              <a:gd name="csX9" fmla="*/ 170122 w 1326246"/>
              <a:gd name="csY9" fmla="*/ 495950 h 1007060"/>
              <a:gd name="csX10" fmla="*/ 370028 w 1326246"/>
              <a:gd name="csY10" fmla="*/ 0 h 1007060"/>
              <a:gd name="csX11" fmla="*/ 371468 w 1326246"/>
              <a:gd name="csY11" fmla="*/ 2354 h 1007060"/>
              <a:gd name="csX12" fmla="*/ 449680 w 1326246"/>
              <a:gd name="csY12" fmla="*/ 104983 h 1007060"/>
              <a:gd name="csX13" fmla="*/ 493648 w 1326246"/>
              <a:gd name="csY13" fmla="*/ 150483 h 1007060"/>
              <a:gd name="csX14" fmla="*/ 170122 w 1326246"/>
              <a:gd name="csY14" fmla="*/ 495948 h 1007060"/>
              <a:gd name="csX15" fmla="*/ 81856 w 1326246"/>
              <a:gd name="csY15" fmla="*/ 404107 h 1007060"/>
              <a:gd name="csX16" fmla="*/ 0 w 1326246"/>
              <a:gd name="csY16" fmla="*/ 295485 h 10070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1326246" h="1007060">
                <a:moveTo>
                  <a:pt x="493650" y="150486"/>
                </a:moveTo>
                <a:lnTo>
                  <a:pt x="568903" y="228365"/>
                </a:lnTo>
                <a:cubicBezTo>
                  <a:pt x="738222" y="381691"/>
                  <a:pt x="946623" y="488167"/>
                  <a:pt x="1165995" y="522353"/>
                </a:cubicBezTo>
                <a:cubicBezTo>
                  <a:pt x="1196944" y="527174"/>
                  <a:pt x="1228514" y="530397"/>
                  <a:pt x="1260509" y="532075"/>
                </a:cubicBezTo>
                <a:lnTo>
                  <a:pt x="1326246" y="532380"/>
                </a:lnTo>
                <a:lnTo>
                  <a:pt x="1326246" y="1006250"/>
                </a:lnTo>
                <a:lnTo>
                  <a:pt x="1252207" y="1007060"/>
                </a:lnTo>
                <a:cubicBezTo>
                  <a:pt x="1199147" y="1004808"/>
                  <a:pt x="1146591" y="999693"/>
                  <a:pt x="1094897" y="991615"/>
                </a:cubicBezTo>
                <a:cubicBezTo>
                  <a:pt x="785968" y="943389"/>
                  <a:pt x="493606" y="800304"/>
                  <a:pt x="249165" y="578193"/>
                </a:cubicBezTo>
                <a:lnTo>
                  <a:pt x="170122" y="495950"/>
                </a:lnTo>
                <a:close/>
                <a:moveTo>
                  <a:pt x="370028" y="0"/>
                </a:moveTo>
                <a:lnTo>
                  <a:pt x="371468" y="2354"/>
                </a:lnTo>
                <a:cubicBezTo>
                  <a:pt x="395794" y="37875"/>
                  <a:pt x="421926" y="72141"/>
                  <a:pt x="449680" y="104983"/>
                </a:cubicBezTo>
                <a:lnTo>
                  <a:pt x="493648" y="150483"/>
                </a:lnTo>
                <a:lnTo>
                  <a:pt x="170122" y="495948"/>
                </a:lnTo>
                <a:lnTo>
                  <a:pt x="81856" y="404107"/>
                </a:lnTo>
                <a:lnTo>
                  <a:pt x="0" y="295485"/>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5959E6BB-FC90-94BB-572D-A437D604E01E}"/>
              </a:ext>
            </a:extLst>
          </p:cNvPr>
          <p:cNvSpPr/>
          <p:nvPr userDrawn="1"/>
        </p:nvSpPr>
        <p:spPr>
          <a:xfrm rot="1027371">
            <a:off x="11834971" y="1679098"/>
            <a:ext cx="445047" cy="484071"/>
          </a:xfrm>
          <a:custGeom>
            <a:avLst/>
            <a:gdLst>
              <a:gd name="csX0" fmla="*/ 0 w 445047"/>
              <a:gd name="csY0" fmla="*/ 7231 h 484071"/>
              <a:gd name="csX1" fmla="*/ 150469 w 445047"/>
              <a:gd name="csY1" fmla="*/ 3894 h 484071"/>
              <a:gd name="csX2" fmla="*/ 298622 w 445047"/>
              <a:gd name="csY2" fmla="*/ 0 h 484071"/>
              <a:gd name="csX3" fmla="*/ 445047 w 445047"/>
              <a:gd name="csY3" fmla="*/ 475293 h 484071"/>
              <a:gd name="csX4" fmla="*/ 385838 w 445047"/>
              <a:gd name="csY4" fmla="*/ 474038 h 484071"/>
              <a:gd name="csX5" fmla="*/ 170437 w 445047"/>
              <a:gd name="csY5" fmla="*/ 480059 h 484071"/>
              <a:gd name="csX6" fmla="*/ 0 w 445047"/>
              <a:gd name="csY6" fmla="*/ 484071 h 484071"/>
              <a:gd name="csX7" fmla="*/ 0 w 445047"/>
              <a:gd name="csY7" fmla="*/ 7231 h 48407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445047" h="484071">
                <a:moveTo>
                  <a:pt x="0" y="7231"/>
                </a:moveTo>
                <a:lnTo>
                  <a:pt x="150469" y="3894"/>
                </a:lnTo>
                <a:lnTo>
                  <a:pt x="298622" y="0"/>
                </a:lnTo>
                <a:lnTo>
                  <a:pt x="445047" y="475293"/>
                </a:lnTo>
                <a:lnTo>
                  <a:pt x="385838" y="474038"/>
                </a:lnTo>
                <a:cubicBezTo>
                  <a:pt x="315621" y="474896"/>
                  <a:pt x="243773" y="477484"/>
                  <a:pt x="170437" y="480059"/>
                </a:cubicBezTo>
                <a:lnTo>
                  <a:pt x="0" y="484071"/>
                </a:lnTo>
                <a:lnTo>
                  <a:pt x="0" y="7231"/>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B6064CC7-547B-5737-E5D4-FAEE88D83F1E}"/>
              </a:ext>
            </a:extLst>
          </p:cNvPr>
          <p:cNvSpPr/>
          <p:nvPr userDrawn="1"/>
        </p:nvSpPr>
        <p:spPr>
          <a:xfrm rot="1027371">
            <a:off x="9980354" y="61736"/>
            <a:ext cx="2095194" cy="1774565"/>
          </a:xfrm>
          <a:custGeom>
            <a:avLst/>
            <a:gdLst>
              <a:gd name="csX0" fmla="*/ 1153060 w 2095194"/>
              <a:gd name="csY0" fmla="*/ 16381 h 1774565"/>
              <a:gd name="csX1" fmla="*/ 1401752 w 2095194"/>
              <a:gd name="csY1" fmla="*/ 7147 h 1774565"/>
              <a:gd name="csX2" fmla="*/ 1529515 w 2095194"/>
              <a:gd name="csY2" fmla="*/ 38939 h 1774565"/>
              <a:gd name="csX3" fmla="*/ 1827403 w 2095194"/>
              <a:gd name="csY3" fmla="*/ 264236 h 1774565"/>
              <a:gd name="csX4" fmla="*/ 1889019 w 2095194"/>
              <a:gd name="csY4" fmla="*/ 938292 h 1774565"/>
              <a:gd name="csX5" fmla="*/ 1709638 w 2095194"/>
              <a:gd name="csY5" fmla="*/ 1264901 h 1774565"/>
              <a:gd name="csX6" fmla="*/ 1970578 w 2095194"/>
              <a:gd name="csY6" fmla="*/ 1281148 h 1774565"/>
              <a:gd name="csX7" fmla="*/ 2095194 w 2095194"/>
              <a:gd name="csY7" fmla="*/ 1278384 h 1774565"/>
              <a:gd name="csX8" fmla="*/ 2095194 w 2095194"/>
              <a:gd name="csY8" fmla="*/ 1755224 h 1774565"/>
              <a:gd name="csX9" fmla="*/ 1993401 w 2095194"/>
              <a:gd name="csY9" fmla="*/ 1757620 h 1774565"/>
              <a:gd name="csX10" fmla="*/ 1716364 w 2095194"/>
              <a:gd name="csY10" fmla="*/ 1745204 h 1774565"/>
              <a:gd name="csX11" fmla="*/ 1254730 w 2095194"/>
              <a:gd name="csY11" fmla="*/ 1630445 h 1774565"/>
              <a:gd name="csX12" fmla="*/ 1047511 w 2095194"/>
              <a:gd name="csY12" fmla="*/ 1710654 h 1774565"/>
              <a:gd name="csX13" fmla="*/ 80645 w 2095194"/>
              <a:gd name="csY13" fmla="*/ 1694851 h 1774565"/>
              <a:gd name="csX14" fmla="*/ 0 w 2095194"/>
              <a:gd name="csY14" fmla="*/ 1664121 h 1774565"/>
              <a:gd name="csX15" fmla="*/ 173567 w 2095194"/>
              <a:gd name="csY15" fmla="*/ 1223180 h 1774565"/>
              <a:gd name="csX16" fmla="*/ 202659 w 2095194"/>
              <a:gd name="csY16" fmla="*/ 1234788 h 1774565"/>
              <a:gd name="csX17" fmla="*/ 796766 w 2095194"/>
              <a:gd name="csY17" fmla="*/ 1280920 h 1774565"/>
              <a:gd name="csX18" fmla="*/ 629617 w 2095194"/>
              <a:gd name="csY18" fmla="*/ 929694 h 1774565"/>
              <a:gd name="csX19" fmla="*/ 653071 w 2095194"/>
              <a:gd name="csY19" fmla="*/ 482287 h 1774565"/>
              <a:gd name="csX20" fmla="*/ 929005 w 2095194"/>
              <a:gd name="csY20" fmla="*/ 111956 h 1774565"/>
              <a:gd name="csX21" fmla="*/ 1153060 w 2095194"/>
              <a:gd name="csY21" fmla="*/ 16381 h 1774565"/>
              <a:gd name="csX22" fmla="*/ 1216669 w 2095194"/>
              <a:gd name="csY22" fmla="*/ 494806 h 1774565"/>
              <a:gd name="csX23" fmla="*/ 1216195 w 2095194"/>
              <a:gd name="csY23" fmla="*/ 495037 h 1774565"/>
              <a:gd name="csX24" fmla="*/ 1216347 w 2095194"/>
              <a:gd name="csY24" fmla="*/ 494993 h 1774565"/>
              <a:gd name="csX25" fmla="*/ 1197479 w 2095194"/>
              <a:gd name="csY25" fmla="*/ 505958 h 1774565"/>
              <a:gd name="csX26" fmla="*/ 1093171 w 2095194"/>
              <a:gd name="csY26" fmla="*/ 824086 h 1774565"/>
              <a:gd name="csX27" fmla="*/ 1245789 w 2095194"/>
              <a:gd name="csY27" fmla="*/ 1070051 h 1774565"/>
              <a:gd name="csX28" fmla="*/ 1441608 w 2095194"/>
              <a:gd name="csY28" fmla="*/ 783045 h 1774565"/>
              <a:gd name="csX29" fmla="*/ 1437846 w 2095194"/>
              <a:gd name="csY29" fmla="*/ 533081 h 1774565"/>
              <a:gd name="csX30" fmla="*/ 1340026 w 2095194"/>
              <a:gd name="csY30" fmla="*/ 478575 h 1774565"/>
              <a:gd name="csX31" fmla="*/ 1276612 w 2095194"/>
              <a:gd name="csY31" fmla="*/ 477446 h 1774565"/>
              <a:gd name="csX32" fmla="*/ 1216347 w 2095194"/>
              <a:gd name="csY32" fmla="*/ 494993 h 1774565"/>
              <a:gd name="csX33" fmla="*/ 1216669 w 2095194"/>
              <a:gd name="csY33" fmla="*/ 494806 h 177456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Lst>
            <a:rect l="l" t="t" r="r" b="b"/>
            <a:pathLst>
              <a:path w="2095194" h="1774565">
                <a:moveTo>
                  <a:pt x="1153060" y="16381"/>
                </a:moveTo>
                <a:cubicBezTo>
                  <a:pt x="1233653" y="-1503"/>
                  <a:pt x="1318349" y="-4997"/>
                  <a:pt x="1401752" y="7147"/>
                </a:cubicBezTo>
                <a:cubicBezTo>
                  <a:pt x="1445866" y="13654"/>
                  <a:pt x="1488665" y="24372"/>
                  <a:pt x="1529515" y="38939"/>
                </a:cubicBezTo>
                <a:cubicBezTo>
                  <a:pt x="1652066" y="82639"/>
                  <a:pt x="1757074" y="160982"/>
                  <a:pt x="1827403" y="264236"/>
                </a:cubicBezTo>
                <a:cubicBezTo>
                  <a:pt x="1951267" y="445429"/>
                  <a:pt x="1974156" y="691323"/>
                  <a:pt x="1889019" y="938292"/>
                </a:cubicBezTo>
                <a:cubicBezTo>
                  <a:pt x="1848983" y="1054363"/>
                  <a:pt x="1787999" y="1164798"/>
                  <a:pt x="1709638" y="1264901"/>
                </a:cubicBezTo>
                <a:cubicBezTo>
                  <a:pt x="1793632" y="1276458"/>
                  <a:pt x="1880926" y="1280665"/>
                  <a:pt x="1970578" y="1281148"/>
                </a:cubicBezTo>
                <a:lnTo>
                  <a:pt x="2095194" y="1278384"/>
                </a:lnTo>
                <a:lnTo>
                  <a:pt x="2095194" y="1755224"/>
                </a:lnTo>
                <a:lnTo>
                  <a:pt x="1993401" y="1757620"/>
                </a:lnTo>
                <a:cubicBezTo>
                  <a:pt x="1901594" y="1757683"/>
                  <a:pt x="1808987" y="1754607"/>
                  <a:pt x="1716364" y="1745204"/>
                </a:cubicBezTo>
                <a:cubicBezTo>
                  <a:pt x="1544791" y="1727951"/>
                  <a:pt x="1392482" y="1690108"/>
                  <a:pt x="1254730" y="1630445"/>
                </a:cubicBezTo>
                <a:cubicBezTo>
                  <a:pt x="1188443" y="1662877"/>
                  <a:pt x="1118898" y="1689845"/>
                  <a:pt x="1047511" y="1710654"/>
                </a:cubicBezTo>
                <a:cubicBezTo>
                  <a:pt x="736723" y="1802263"/>
                  <a:pt x="387960" y="1793985"/>
                  <a:pt x="80645" y="1694851"/>
                </a:cubicBezTo>
                <a:lnTo>
                  <a:pt x="0" y="1664121"/>
                </a:lnTo>
                <a:lnTo>
                  <a:pt x="173567" y="1223180"/>
                </a:lnTo>
                <a:lnTo>
                  <a:pt x="202659" y="1234788"/>
                </a:lnTo>
                <a:cubicBezTo>
                  <a:pt x="387918" y="1298934"/>
                  <a:pt x="600498" y="1316041"/>
                  <a:pt x="796766" y="1280920"/>
                </a:cubicBezTo>
                <a:cubicBezTo>
                  <a:pt x="715963" y="1174532"/>
                  <a:pt x="658380" y="1055640"/>
                  <a:pt x="629617" y="929694"/>
                </a:cubicBezTo>
                <a:cubicBezTo>
                  <a:pt x="595824" y="783857"/>
                  <a:pt x="604341" y="624966"/>
                  <a:pt x="653071" y="482287"/>
                </a:cubicBezTo>
                <a:cubicBezTo>
                  <a:pt x="706141" y="326893"/>
                  <a:pt x="801696" y="198367"/>
                  <a:pt x="929005" y="111956"/>
                </a:cubicBezTo>
                <a:cubicBezTo>
                  <a:pt x="995981" y="66540"/>
                  <a:pt x="1072468" y="34266"/>
                  <a:pt x="1153060" y="16381"/>
                </a:cubicBezTo>
                <a:close/>
                <a:moveTo>
                  <a:pt x="1216669" y="494806"/>
                </a:moveTo>
                <a:lnTo>
                  <a:pt x="1216195" y="495037"/>
                </a:lnTo>
                <a:lnTo>
                  <a:pt x="1216347" y="494993"/>
                </a:lnTo>
                <a:lnTo>
                  <a:pt x="1197479" y="505958"/>
                </a:lnTo>
                <a:cubicBezTo>
                  <a:pt x="1109760" y="565350"/>
                  <a:pt x="1065088" y="701926"/>
                  <a:pt x="1093171" y="824086"/>
                </a:cubicBezTo>
                <a:cubicBezTo>
                  <a:pt x="1113491" y="912395"/>
                  <a:pt x="1168259" y="999150"/>
                  <a:pt x="1245789" y="1070051"/>
                </a:cubicBezTo>
                <a:cubicBezTo>
                  <a:pt x="1336269" y="988723"/>
                  <a:pt x="1404941" y="890409"/>
                  <a:pt x="1441608" y="783045"/>
                </a:cubicBezTo>
                <a:cubicBezTo>
                  <a:pt x="1475860" y="682739"/>
                  <a:pt x="1474700" y="586821"/>
                  <a:pt x="1437846" y="533081"/>
                </a:cubicBezTo>
                <a:cubicBezTo>
                  <a:pt x="1418019" y="503954"/>
                  <a:pt x="1381190" y="485349"/>
                  <a:pt x="1340026" y="478575"/>
                </a:cubicBezTo>
                <a:cubicBezTo>
                  <a:pt x="1319444" y="475187"/>
                  <a:pt x="1297778" y="474756"/>
                  <a:pt x="1276612" y="477446"/>
                </a:cubicBezTo>
                <a:lnTo>
                  <a:pt x="1216347" y="494993"/>
                </a:lnTo>
                <a:lnTo>
                  <a:pt x="1216669" y="494806"/>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9777630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4999"/>
            <a:ext cx="2878739" cy="1846018"/>
          </a:xfrm>
        </p:spPr>
        <p:txBody>
          <a:bodyPr anchor="t">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53" y="635000"/>
            <a:ext cx="7538412" cy="1870089"/>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5" name="Picture Placeholder 34">
            <a:extLst>
              <a:ext uri="{FF2B5EF4-FFF2-40B4-BE49-F238E27FC236}">
                <a16:creationId xmlns:a16="http://schemas.microsoft.com/office/drawing/2014/main" id="{2BF774A8-C6F5-58BF-122C-7C7E077E0680}"/>
              </a:ext>
            </a:extLst>
          </p:cNvPr>
          <p:cNvSpPr>
            <a:spLocks noGrp="1"/>
          </p:cNvSpPr>
          <p:nvPr>
            <p:ph type="pic" sz="quarter" idx="13" hasCustomPrompt="1"/>
          </p:nvPr>
        </p:nvSpPr>
        <p:spPr>
          <a:xfrm>
            <a:off x="612645" y="3230318"/>
            <a:ext cx="10972905" cy="3022469"/>
          </a:xfrm>
          <a:custGeom>
            <a:avLst/>
            <a:gdLst>
              <a:gd name="csX0" fmla="*/ 1312443 w 10972905"/>
              <a:gd name="csY0" fmla="*/ 0 h 3022469"/>
              <a:gd name="csX1" fmla="*/ 8173847 w 10972905"/>
              <a:gd name="csY1" fmla="*/ 72307 h 3022469"/>
              <a:gd name="csX2" fmla="*/ 10214064 w 10972905"/>
              <a:gd name="csY2" fmla="*/ 0 h 3022469"/>
              <a:gd name="csX3" fmla="*/ 10894267 w 10972905"/>
              <a:gd name="csY3" fmla="*/ 625463 h 3022469"/>
              <a:gd name="csX4" fmla="*/ 10972904 w 10972905"/>
              <a:gd name="csY4" fmla="*/ 1438926 h 3022469"/>
              <a:gd name="csX5" fmla="*/ 10894267 w 10972905"/>
              <a:gd name="csY5" fmla="*/ 2288544 h 3022469"/>
              <a:gd name="csX6" fmla="*/ 10056791 w 10972905"/>
              <a:gd name="csY6" fmla="*/ 2914007 h 3022469"/>
              <a:gd name="csX7" fmla="*/ 5559979 w 10972905"/>
              <a:gd name="csY7" fmla="*/ 3022469 h 3022469"/>
              <a:gd name="csX8" fmla="*/ 761989 w 10972905"/>
              <a:gd name="csY8" fmla="*/ 2914007 h 3022469"/>
              <a:gd name="csX9" fmla="*/ 81786 w 10972905"/>
              <a:gd name="csY9" fmla="*/ 2505468 h 3022469"/>
              <a:gd name="csX10" fmla="*/ 3150 w 10972905"/>
              <a:gd name="csY10" fmla="*/ 2064028 h 3022469"/>
              <a:gd name="csX11" fmla="*/ 81786 w 10972905"/>
              <a:gd name="csY11" fmla="*/ 625463 h 3022469"/>
              <a:gd name="csX12" fmla="*/ 1312443 w 10972905"/>
              <a:gd name="csY12" fmla="*/ 0 h 30224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0972905" h="3022469">
                <a:moveTo>
                  <a:pt x="1312443" y="0"/>
                </a:moveTo>
                <a:cubicBezTo>
                  <a:pt x="1312443" y="0"/>
                  <a:pt x="6321177" y="96169"/>
                  <a:pt x="8173847" y="72307"/>
                </a:cubicBezTo>
                <a:cubicBezTo>
                  <a:pt x="8684196" y="65800"/>
                  <a:pt x="10214064" y="0"/>
                  <a:pt x="10214064" y="0"/>
                </a:cubicBezTo>
                <a:cubicBezTo>
                  <a:pt x="10589552" y="0"/>
                  <a:pt x="10894267" y="280193"/>
                  <a:pt x="10894267" y="625463"/>
                </a:cubicBezTo>
                <a:cubicBezTo>
                  <a:pt x="10894267" y="625463"/>
                  <a:pt x="10972510" y="1234657"/>
                  <a:pt x="10972904" y="1438926"/>
                </a:cubicBezTo>
                <a:cubicBezTo>
                  <a:pt x="10973297" y="1643196"/>
                  <a:pt x="10894267" y="2288544"/>
                  <a:pt x="10894267" y="2288544"/>
                </a:cubicBezTo>
                <a:cubicBezTo>
                  <a:pt x="10894267" y="2633814"/>
                  <a:pt x="10432279" y="2914007"/>
                  <a:pt x="10056791" y="2914007"/>
                </a:cubicBezTo>
                <a:cubicBezTo>
                  <a:pt x="10056791" y="2914007"/>
                  <a:pt x="7060358" y="3022469"/>
                  <a:pt x="5559979" y="3022469"/>
                </a:cubicBezTo>
                <a:cubicBezTo>
                  <a:pt x="4059599" y="3022469"/>
                  <a:pt x="761989" y="2914007"/>
                  <a:pt x="761989" y="2914007"/>
                </a:cubicBezTo>
                <a:cubicBezTo>
                  <a:pt x="386501" y="2914007"/>
                  <a:pt x="118745" y="2849292"/>
                  <a:pt x="81786" y="2505468"/>
                </a:cubicBezTo>
                <a:cubicBezTo>
                  <a:pt x="69597" y="2394114"/>
                  <a:pt x="9834" y="2175744"/>
                  <a:pt x="3150" y="2064028"/>
                </a:cubicBezTo>
                <a:cubicBezTo>
                  <a:pt x="-18869" y="1704658"/>
                  <a:pt x="81786" y="625463"/>
                  <a:pt x="81786" y="625463"/>
                </a:cubicBezTo>
                <a:cubicBezTo>
                  <a:pt x="81786" y="280193"/>
                  <a:pt x="507600" y="0"/>
                  <a:pt x="1312443" y="0"/>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t="-58157" b="-58157"/>
            </a:stretch>
          </a:blipFill>
        </p:spPr>
        <p:txBody>
          <a:bodyPr vert="horz" wrap="square" lIns="91440" tIns="45720" rIns="91440" bIns="45720" rtlCol="0">
            <a:noAutofit/>
          </a:bodyPr>
          <a:lstStyle>
            <a:lvl1pPr marL="0" indent="0">
              <a:buNone/>
              <a:defRPr lang="en-US" dirty="0"/>
            </a:lvl1pPr>
          </a:lstStyle>
          <a:p>
            <a:pPr lvl="0"/>
            <a:r>
              <a:rPr lang="en-US" dirty="0"/>
              <a:t>   </a:t>
            </a:r>
          </a:p>
        </p:txBody>
      </p:sp>
      <p:sp>
        <p:nvSpPr>
          <p:cNvPr id="7" name="Date Placeholder 6">
            <a:extLst>
              <a:ext uri="{FF2B5EF4-FFF2-40B4-BE49-F238E27FC236}">
                <a16:creationId xmlns:a16="http://schemas.microsoft.com/office/drawing/2014/main" id="{EC4414CA-A0B9-073C-7917-FC058843AF61}"/>
              </a:ext>
            </a:extLst>
          </p:cNvPr>
          <p:cNvSpPr>
            <a:spLocks noGrp="1"/>
          </p:cNvSpPr>
          <p:nvPr>
            <p:ph type="dt" sz="half" idx="15"/>
          </p:nvPr>
        </p:nvSpPr>
        <p:spPr/>
        <p:txBody>
          <a:bodyPr/>
          <a:lstStyle/>
          <a:p>
            <a:fld id="{9E87E432-7C21-4920-8EB1-0F49060EAD1F}" type="datetime1">
              <a:rPr lang="en-US" smtClean="0"/>
              <a:pPr/>
              <a:t>1/24/2026</a:t>
            </a:fld>
            <a:endParaRPr lang="en-US"/>
          </a:p>
        </p:txBody>
      </p:sp>
      <p:sp>
        <p:nvSpPr>
          <p:cNvPr id="9" name="Footer Placeholder 8">
            <a:extLst>
              <a:ext uri="{FF2B5EF4-FFF2-40B4-BE49-F238E27FC236}">
                <a16:creationId xmlns:a16="http://schemas.microsoft.com/office/drawing/2014/main" id="{7ABB0C4F-6F6B-177E-A162-E3AA19C35F2F}"/>
              </a:ext>
            </a:extLst>
          </p:cNvPr>
          <p:cNvSpPr>
            <a:spLocks noGrp="1"/>
          </p:cNvSpPr>
          <p:nvPr>
            <p:ph type="ftr" sz="quarter" idx="16"/>
          </p:nvPr>
        </p:nvSpPr>
        <p:spPr/>
        <p:txBody>
          <a:bodyPr/>
          <a:lstStyle/>
          <a:p>
            <a:endParaRPr lang="en-US" dirty="0"/>
          </a:p>
        </p:txBody>
      </p:sp>
      <p:sp>
        <p:nvSpPr>
          <p:cNvPr id="10" name="Slide Number Placeholder 9">
            <a:extLst>
              <a:ext uri="{FF2B5EF4-FFF2-40B4-BE49-F238E27FC236}">
                <a16:creationId xmlns:a16="http://schemas.microsoft.com/office/drawing/2014/main" id="{6A4BC7BA-358B-7A1D-97D1-DB2576FA1732}"/>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317645472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78D4496-1E67-7BF1-A917-FAD60F914ACC}"/>
              </a:ext>
            </a:extLst>
          </p:cNvPr>
          <p:cNvSpPr>
            <a:spLocks noGrp="1"/>
          </p:cNvSpPr>
          <p:nvPr>
            <p:ph type="title"/>
          </p:nvPr>
        </p:nvSpPr>
        <p:spPr>
          <a:xfrm>
            <a:off x="634030" y="631977"/>
            <a:ext cx="6595444" cy="1116499"/>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30" y="2129475"/>
            <a:ext cx="6595444" cy="40935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6" name="Picture Placeholder 35">
            <a:extLst>
              <a:ext uri="{FF2B5EF4-FFF2-40B4-BE49-F238E27FC236}">
                <a16:creationId xmlns:a16="http://schemas.microsoft.com/office/drawing/2014/main" id="{3B959709-FFC0-BF29-CC80-B944BB0A9FAB}"/>
              </a:ext>
            </a:extLst>
          </p:cNvPr>
          <p:cNvSpPr>
            <a:spLocks noGrp="1"/>
          </p:cNvSpPr>
          <p:nvPr>
            <p:ph type="pic" sz="quarter" idx="13" hasCustomPrompt="1"/>
          </p:nvPr>
        </p:nvSpPr>
        <p:spPr>
          <a:xfrm>
            <a:off x="8147863" y="634999"/>
            <a:ext cx="3396297" cy="5588000"/>
          </a:xfrm>
          <a:custGeom>
            <a:avLst/>
            <a:gdLst>
              <a:gd name="csX0" fmla="*/ 1929181 w 3396297"/>
              <a:gd name="csY0" fmla="*/ 1368 h 5588000"/>
              <a:gd name="csX1" fmla="*/ 3287836 w 3396297"/>
              <a:gd name="csY1" fmla="*/ 1834072 h 5588000"/>
              <a:gd name="csX2" fmla="*/ 3394798 w 3396297"/>
              <a:gd name="csY2" fmla="*/ 3834421 h 5588000"/>
              <a:gd name="csX3" fmla="*/ 972874 w 3396297"/>
              <a:gd name="csY3" fmla="*/ 5452885 h 5588000"/>
              <a:gd name="csX4" fmla="*/ 201220 w 3396297"/>
              <a:gd name="csY4" fmla="*/ 3207039 h 5588000"/>
              <a:gd name="csX5" fmla="*/ 483905 w 3396297"/>
              <a:gd name="csY5" fmla="*/ 1133950 h 5588000"/>
              <a:gd name="csX6" fmla="*/ 1929181 w 3396297"/>
              <a:gd name="csY6" fmla="*/ 1368 h 558800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396297" h="5588000">
                <a:moveTo>
                  <a:pt x="1929181" y="1368"/>
                </a:moveTo>
                <a:cubicBezTo>
                  <a:pt x="2778256" y="38303"/>
                  <a:pt x="3592179" y="819285"/>
                  <a:pt x="3287836" y="1834072"/>
                </a:cubicBezTo>
                <a:cubicBezTo>
                  <a:pt x="3007672" y="2768508"/>
                  <a:pt x="3359959" y="3117023"/>
                  <a:pt x="3394798" y="3834421"/>
                </a:cubicBezTo>
                <a:cubicBezTo>
                  <a:pt x="3442778" y="4820866"/>
                  <a:pt x="2332819" y="5989342"/>
                  <a:pt x="972874" y="5452885"/>
                </a:cubicBezTo>
                <a:cubicBezTo>
                  <a:pt x="-6363" y="5066636"/>
                  <a:pt x="-211347" y="3788959"/>
                  <a:pt x="201220" y="3207039"/>
                </a:cubicBezTo>
                <a:cubicBezTo>
                  <a:pt x="613788" y="2625119"/>
                  <a:pt x="193427" y="2042290"/>
                  <a:pt x="483905" y="1133950"/>
                </a:cubicBezTo>
                <a:cubicBezTo>
                  <a:pt x="750833" y="299146"/>
                  <a:pt x="1348235" y="-23904"/>
                  <a:pt x="1929181" y="1368"/>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123213" t="-23864" r="-118821"/>
            </a:stretch>
          </a:blipFill>
        </p:spPr>
        <p:txBody>
          <a:bodyPr vert="horz" wrap="square" lIns="91440" tIns="45720" rIns="91440" bIns="45720" rtlCol="0">
            <a:noAutofit/>
          </a:bodyPr>
          <a:lstStyle>
            <a:lvl1pPr marL="0" indent="0">
              <a:buNone/>
              <a:defRPr lang="en-US" dirty="0"/>
            </a:lvl1pPr>
          </a:lstStyle>
          <a:p>
            <a:pPr lvl="0"/>
            <a:r>
              <a:rPr lang="en-US" dirty="0"/>
              <a:t>   </a:t>
            </a:r>
          </a:p>
        </p:txBody>
      </p:sp>
      <p:sp>
        <p:nvSpPr>
          <p:cNvPr id="7" name="Date Placeholder 6">
            <a:extLst>
              <a:ext uri="{FF2B5EF4-FFF2-40B4-BE49-F238E27FC236}">
                <a16:creationId xmlns:a16="http://schemas.microsoft.com/office/drawing/2014/main" id="{6B38021C-4096-842F-08C5-999D4622A35B}"/>
              </a:ext>
            </a:extLst>
          </p:cNvPr>
          <p:cNvSpPr>
            <a:spLocks noGrp="1"/>
          </p:cNvSpPr>
          <p:nvPr>
            <p:ph type="dt" sz="half" idx="15"/>
          </p:nvPr>
        </p:nvSpPr>
        <p:spPr/>
        <p:txBody>
          <a:bodyPr/>
          <a:lstStyle/>
          <a:p>
            <a:fld id="{9E87E432-7C21-4920-8EB1-0F49060EAD1F}" type="datetime1">
              <a:rPr lang="en-US" smtClean="0"/>
              <a:pPr/>
              <a:t>1/24/2026</a:t>
            </a:fld>
            <a:endParaRPr lang="en-US"/>
          </a:p>
        </p:txBody>
      </p:sp>
      <p:sp>
        <p:nvSpPr>
          <p:cNvPr id="9" name="Footer Placeholder 8">
            <a:extLst>
              <a:ext uri="{FF2B5EF4-FFF2-40B4-BE49-F238E27FC236}">
                <a16:creationId xmlns:a16="http://schemas.microsoft.com/office/drawing/2014/main" id="{1694E9EA-337E-DC1E-0CA5-67EE96444965}"/>
              </a:ext>
            </a:extLst>
          </p:cNvPr>
          <p:cNvSpPr>
            <a:spLocks noGrp="1"/>
          </p:cNvSpPr>
          <p:nvPr>
            <p:ph type="ftr" sz="quarter" idx="16"/>
          </p:nvPr>
        </p:nvSpPr>
        <p:spPr/>
        <p:txBody>
          <a:bodyPr/>
          <a:lstStyle/>
          <a:p>
            <a:endParaRPr lang="en-US" dirty="0"/>
          </a:p>
        </p:txBody>
      </p:sp>
      <p:sp>
        <p:nvSpPr>
          <p:cNvPr id="10" name="Slide Number Placeholder 9">
            <a:extLst>
              <a:ext uri="{FF2B5EF4-FFF2-40B4-BE49-F238E27FC236}">
                <a16:creationId xmlns:a16="http://schemas.microsoft.com/office/drawing/2014/main" id="{235F0084-E179-D9CD-E2A4-29DF0D609E34}"/>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407714313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83782" y="653900"/>
            <a:ext cx="6595444" cy="1094576"/>
          </a:xfrm>
        </p:spPr>
        <p:txBody>
          <a:bodyPr anchor="t"/>
          <a:lstStyle/>
          <a:p>
            <a:r>
              <a:rPr lang="en-US"/>
              <a:t>Click to edit Master title style</a:t>
            </a:r>
          </a:p>
        </p:txBody>
      </p:sp>
      <p:sp>
        <p:nvSpPr>
          <p:cNvPr id="36" name="Picture Placeholder 35">
            <a:extLst>
              <a:ext uri="{FF2B5EF4-FFF2-40B4-BE49-F238E27FC236}">
                <a16:creationId xmlns:a16="http://schemas.microsoft.com/office/drawing/2014/main" id="{3B959709-FFC0-BF29-CC80-B944BB0A9FAB}"/>
              </a:ext>
            </a:extLst>
          </p:cNvPr>
          <p:cNvSpPr>
            <a:spLocks noGrp="1"/>
          </p:cNvSpPr>
          <p:nvPr>
            <p:ph type="pic" sz="quarter" idx="13" hasCustomPrompt="1"/>
          </p:nvPr>
        </p:nvSpPr>
        <p:spPr>
          <a:xfrm>
            <a:off x="612774" y="634999"/>
            <a:ext cx="3396297" cy="5588000"/>
          </a:xfrm>
          <a:custGeom>
            <a:avLst/>
            <a:gdLst>
              <a:gd name="csX0" fmla="*/ 1929181 w 3396297"/>
              <a:gd name="csY0" fmla="*/ 1368 h 5588000"/>
              <a:gd name="csX1" fmla="*/ 3287836 w 3396297"/>
              <a:gd name="csY1" fmla="*/ 1834072 h 5588000"/>
              <a:gd name="csX2" fmla="*/ 3394798 w 3396297"/>
              <a:gd name="csY2" fmla="*/ 3834421 h 5588000"/>
              <a:gd name="csX3" fmla="*/ 972874 w 3396297"/>
              <a:gd name="csY3" fmla="*/ 5452885 h 5588000"/>
              <a:gd name="csX4" fmla="*/ 201220 w 3396297"/>
              <a:gd name="csY4" fmla="*/ 3207039 h 5588000"/>
              <a:gd name="csX5" fmla="*/ 483905 w 3396297"/>
              <a:gd name="csY5" fmla="*/ 1133950 h 5588000"/>
              <a:gd name="csX6" fmla="*/ 1929181 w 3396297"/>
              <a:gd name="csY6" fmla="*/ 1368 h 558800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396297" h="5588000">
                <a:moveTo>
                  <a:pt x="1929181" y="1368"/>
                </a:moveTo>
                <a:cubicBezTo>
                  <a:pt x="2778256" y="38303"/>
                  <a:pt x="3592179" y="819285"/>
                  <a:pt x="3287836" y="1834072"/>
                </a:cubicBezTo>
                <a:cubicBezTo>
                  <a:pt x="3007672" y="2768508"/>
                  <a:pt x="3359959" y="3117023"/>
                  <a:pt x="3394798" y="3834421"/>
                </a:cubicBezTo>
                <a:cubicBezTo>
                  <a:pt x="3442778" y="4820866"/>
                  <a:pt x="2332819" y="5989342"/>
                  <a:pt x="972874" y="5452885"/>
                </a:cubicBezTo>
                <a:cubicBezTo>
                  <a:pt x="-6363" y="5066636"/>
                  <a:pt x="-211347" y="3788959"/>
                  <a:pt x="201220" y="3207039"/>
                </a:cubicBezTo>
                <a:cubicBezTo>
                  <a:pt x="613788" y="2625119"/>
                  <a:pt x="193427" y="2042290"/>
                  <a:pt x="483905" y="1133950"/>
                </a:cubicBezTo>
                <a:cubicBezTo>
                  <a:pt x="750833" y="299146"/>
                  <a:pt x="1348235" y="-23904"/>
                  <a:pt x="1929181" y="1368"/>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123213" t="-23864" r="-118821"/>
            </a:stretch>
          </a:blipFill>
        </p:spPr>
        <p:txBody>
          <a:bodyPr vert="horz" wrap="square" lIns="91440" tIns="45720" rIns="91440" bIns="45720" rtlCol="0">
            <a:noAutofit/>
          </a:bodyPr>
          <a:lstStyle>
            <a:lvl1pPr marL="0" indent="0">
              <a:buNone/>
              <a:defRPr lang="en-US" dirty="0"/>
            </a:lvl1pPr>
          </a:lstStyle>
          <a:p>
            <a:pPr lvl="0"/>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983782" y="2129475"/>
            <a:ext cx="6595444" cy="40935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7C45364-E0C5-A5F2-61BB-513413E938E0}"/>
              </a:ext>
            </a:extLst>
          </p:cNvPr>
          <p:cNvSpPr>
            <a:spLocks noGrp="1"/>
          </p:cNvSpPr>
          <p:nvPr>
            <p:ph type="dt" sz="half" idx="15"/>
          </p:nvPr>
        </p:nvSpPr>
        <p:spPr/>
        <p:txBody>
          <a:bodyPr/>
          <a:lstStyle/>
          <a:p>
            <a:fld id="{9E87E432-7C21-4920-8EB1-0F49060EAD1F}" type="datetime1">
              <a:rPr lang="en-US" smtClean="0"/>
              <a:pPr/>
              <a:t>1/24/2026</a:t>
            </a:fld>
            <a:endParaRPr lang="en-US"/>
          </a:p>
        </p:txBody>
      </p:sp>
      <p:sp>
        <p:nvSpPr>
          <p:cNvPr id="9" name="Footer Placeholder 8">
            <a:extLst>
              <a:ext uri="{FF2B5EF4-FFF2-40B4-BE49-F238E27FC236}">
                <a16:creationId xmlns:a16="http://schemas.microsoft.com/office/drawing/2014/main" id="{A3A2C703-C5D8-412B-BE13-E2AB878B8932}"/>
              </a:ext>
            </a:extLst>
          </p:cNvPr>
          <p:cNvSpPr>
            <a:spLocks noGrp="1"/>
          </p:cNvSpPr>
          <p:nvPr>
            <p:ph type="ftr" sz="quarter" idx="16"/>
          </p:nvPr>
        </p:nvSpPr>
        <p:spPr/>
        <p:txBody>
          <a:bodyPr/>
          <a:lstStyle/>
          <a:p>
            <a:endParaRPr lang="en-US" dirty="0"/>
          </a:p>
        </p:txBody>
      </p:sp>
      <p:sp>
        <p:nvSpPr>
          <p:cNvPr id="10" name="Slide Number Placeholder 9">
            <a:extLst>
              <a:ext uri="{FF2B5EF4-FFF2-40B4-BE49-F238E27FC236}">
                <a16:creationId xmlns:a16="http://schemas.microsoft.com/office/drawing/2014/main" id="{4B5858AE-38CE-1DD5-75EA-E1BAABAEA814}"/>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72259790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4998"/>
            <a:ext cx="10923934" cy="1111029"/>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2127029"/>
            <a:ext cx="4710863" cy="4095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6" name="Picture Placeholder 35">
            <a:extLst>
              <a:ext uri="{FF2B5EF4-FFF2-40B4-BE49-F238E27FC236}">
                <a16:creationId xmlns:a16="http://schemas.microsoft.com/office/drawing/2014/main" id="{41376655-CCCD-2A72-0F6E-5240482C2206}"/>
              </a:ext>
            </a:extLst>
          </p:cNvPr>
          <p:cNvSpPr>
            <a:spLocks noGrp="1"/>
          </p:cNvSpPr>
          <p:nvPr>
            <p:ph type="pic" sz="quarter" idx="13" hasCustomPrompt="1"/>
          </p:nvPr>
        </p:nvSpPr>
        <p:spPr>
          <a:xfrm>
            <a:off x="6387251" y="2127027"/>
            <a:ext cx="5145313" cy="4258053"/>
          </a:xfrm>
          <a:custGeom>
            <a:avLst/>
            <a:gdLst>
              <a:gd name="csX0" fmla="*/ 1049676 w 5145313"/>
              <a:gd name="csY0" fmla="*/ 1 h 4258053"/>
              <a:gd name="csX1" fmla="*/ 1558981 w 5145313"/>
              <a:gd name="csY1" fmla="*/ 93595 h 4258053"/>
              <a:gd name="csX2" fmla="*/ 3186755 w 5145313"/>
              <a:gd name="csY2" fmla="*/ 446557 h 4258053"/>
              <a:gd name="csX3" fmla="*/ 4846746 w 5145313"/>
              <a:gd name="csY3" fmla="*/ 604230 h 4258053"/>
              <a:gd name="csX4" fmla="*/ 4947567 w 5145313"/>
              <a:gd name="csY4" fmla="*/ 1846888 h 4258053"/>
              <a:gd name="csX5" fmla="*/ 4929646 w 5145313"/>
              <a:gd name="csY5" fmla="*/ 3725364 h 4258053"/>
              <a:gd name="csX6" fmla="*/ 3283559 w 5145313"/>
              <a:gd name="csY6" fmla="*/ 3874014 h 4258053"/>
              <a:gd name="csX7" fmla="*/ 169194 w 5145313"/>
              <a:gd name="csY7" fmla="*/ 3723442 h 4258053"/>
              <a:gd name="csX8" fmla="*/ 227696 w 5145313"/>
              <a:gd name="csY8" fmla="*/ 1775537 h 4258053"/>
              <a:gd name="csX9" fmla="*/ 209654 w 5145313"/>
              <a:gd name="csY9" fmla="*/ 645882 h 4258053"/>
              <a:gd name="csX10" fmla="*/ 1049676 w 5145313"/>
              <a:gd name="csY10" fmla="*/ 1 h 425805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5145313" h="4258053">
                <a:moveTo>
                  <a:pt x="1049676" y="1"/>
                </a:moveTo>
                <a:cubicBezTo>
                  <a:pt x="1220386" y="125"/>
                  <a:pt x="1396619" y="35530"/>
                  <a:pt x="1558981" y="93595"/>
                </a:cubicBezTo>
                <a:cubicBezTo>
                  <a:pt x="2221034" y="330915"/>
                  <a:pt x="2401394" y="556323"/>
                  <a:pt x="3186755" y="446557"/>
                </a:cubicBezTo>
                <a:cubicBezTo>
                  <a:pt x="3755038" y="367219"/>
                  <a:pt x="4436956" y="-30912"/>
                  <a:pt x="4846746" y="604230"/>
                </a:cubicBezTo>
                <a:cubicBezTo>
                  <a:pt x="5050694" y="920620"/>
                  <a:pt x="4920292" y="1461516"/>
                  <a:pt x="4947567" y="1846888"/>
                </a:cubicBezTo>
                <a:cubicBezTo>
                  <a:pt x="4991501" y="2467417"/>
                  <a:pt x="5380492" y="3115054"/>
                  <a:pt x="4929646" y="3725364"/>
                </a:cubicBezTo>
                <a:cubicBezTo>
                  <a:pt x="4478799" y="4335674"/>
                  <a:pt x="3817883" y="3867615"/>
                  <a:pt x="3283559" y="3874014"/>
                </a:cubicBezTo>
                <a:cubicBezTo>
                  <a:pt x="2284001" y="3886369"/>
                  <a:pt x="873330" y="4823920"/>
                  <a:pt x="169194" y="3723442"/>
                </a:cubicBezTo>
                <a:cubicBezTo>
                  <a:pt x="-216631" y="3120989"/>
                  <a:pt x="170104" y="2435338"/>
                  <a:pt x="227696" y="1775537"/>
                </a:cubicBezTo>
                <a:cubicBezTo>
                  <a:pt x="260775" y="1394987"/>
                  <a:pt x="117560" y="1025129"/>
                  <a:pt x="209654" y="645882"/>
                </a:cubicBezTo>
                <a:cubicBezTo>
                  <a:pt x="325279" y="170222"/>
                  <a:pt x="674114" y="-270"/>
                  <a:pt x="1049676" y="1"/>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31769" t="-17012" r="-30749"/>
            </a:stretch>
          </a:blipFill>
        </p:spPr>
        <p:txBody>
          <a:bodyPr vert="horz" wrap="square" lIns="91440" tIns="45720" rIns="91440" bIns="45720" rtlCol="0">
            <a:noAutofit/>
          </a:bodyPr>
          <a:lstStyle>
            <a:lvl1pPr>
              <a:defRPr lang="en-US" dirty="0"/>
            </a:lvl1pPr>
          </a:lstStyle>
          <a:p>
            <a:pPr lvl="0"/>
            <a:r>
              <a:rPr lang="en-US" dirty="0"/>
              <a:t>   </a:t>
            </a:r>
          </a:p>
        </p:txBody>
      </p:sp>
      <p:sp>
        <p:nvSpPr>
          <p:cNvPr id="7" name="Date Placeholder 6">
            <a:extLst>
              <a:ext uri="{FF2B5EF4-FFF2-40B4-BE49-F238E27FC236}">
                <a16:creationId xmlns:a16="http://schemas.microsoft.com/office/drawing/2014/main" id="{895C7E92-A698-DDE0-6589-496A3D362BD8}"/>
              </a:ext>
            </a:extLst>
          </p:cNvPr>
          <p:cNvSpPr>
            <a:spLocks noGrp="1"/>
          </p:cNvSpPr>
          <p:nvPr>
            <p:ph type="dt" sz="half" idx="15"/>
          </p:nvPr>
        </p:nvSpPr>
        <p:spPr/>
        <p:txBody>
          <a:bodyPr/>
          <a:lstStyle/>
          <a:p>
            <a:fld id="{9E87E432-7C21-4920-8EB1-0F49060EAD1F}" type="datetime1">
              <a:rPr lang="en-US" smtClean="0"/>
              <a:pPr/>
              <a:t>1/24/2026</a:t>
            </a:fld>
            <a:endParaRPr lang="en-US"/>
          </a:p>
        </p:txBody>
      </p:sp>
      <p:sp>
        <p:nvSpPr>
          <p:cNvPr id="9" name="Footer Placeholder 8">
            <a:extLst>
              <a:ext uri="{FF2B5EF4-FFF2-40B4-BE49-F238E27FC236}">
                <a16:creationId xmlns:a16="http://schemas.microsoft.com/office/drawing/2014/main" id="{57C16D03-B93F-2C5D-BC91-B19CD672B392}"/>
              </a:ext>
            </a:extLst>
          </p:cNvPr>
          <p:cNvSpPr>
            <a:spLocks noGrp="1"/>
          </p:cNvSpPr>
          <p:nvPr>
            <p:ph type="ftr" sz="quarter" idx="16"/>
          </p:nvPr>
        </p:nvSpPr>
        <p:spPr/>
        <p:txBody>
          <a:bodyPr/>
          <a:lstStyle/>
          <a:p>
            <a:endParaRPr lang="en-US" dirty="0"/>
          </a:p>
        </p:txBody>
      </p:sp>
      <p:sp>
        <p:nvSpPr>
          <p:cNvPr id="10" name="Slide Number Placeholder 9">
            <a:extLst>
              <a:ext uri="{FF2B5EF4-FFF2-40B4-BE49-F238E27FC236}">
                <a16:creationId xmlns:a16="http://schemas.microsoft.com/office/drawing/2014/main" id="{DF720563-F87A-732E-990B-88E34D3F7339}"/>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321004454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1977"/>
            <a:ext cx="5266086" cy="1116499"/>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30" y="2129475"/>
            <a:ext cx="5266086" cy="4065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6" name="Picture Placeholder 35">
            <a:extLst>
              <a:ext uri="{FF2B5EF4-FFF2-40B4-BE49-F238E27FC236}">
                <a16:creationId xmlns:a16="http://schemas.microsoft.com/office/drawing/2014/main" id="{3C115AA7-16C4-6BD7-266E-72AB605E7678}"/>
              </a:ext>
            </a:extLst>
          </p:cNvPr>
          <p:cNvSpPr>
            <a:spLocks noGrp="1"/>
          </p:cNvSpPr>
          <p:nvPr>
            <p:ph type="pic" sz="quarter" idx="13" hasCustomPrompt="1"/>
          </p:nvPr>
        </p:nvSpPr>
        <p:spPr>
          <a:xfrm>
            <a:off x="6593305" y="2004762"/>
            <a:ext cx="4964659" cy="4221260"/>
          </a:xfrm>
          <a:custGeom>
            <a:avLst/>
            <a:gdLst>
              <a:gd name="csX0" fmla="*/ 3533700 w 5266079"/>
              <a:gd name="csY0" fmla="*/ 946 h 4477546"/>
              <a:gd name="csX1" fmla="*/ 5151359 w 5266079"/>
              <a:gd name="csY1" fmla="*/ 1423618 h 4477546"/>
              <a:gd name="csX2" fmla="*/ 5239389 w 5266079"/>
              <a:gd name="csY2" fmla="*/ 2668140 h 4477546"/>
              <a:gd name="csX3" fmla="*/ 3412755 w 5266079"/>
              <a:gd name="csY3" fmla="*/ 4330788 h 4477546"/>
              <a:gd name="csX4" fmla="*/ 2156034 w 5266079"/>
              <a:gd name="csY4" fmla="*/ 4425441 h 4477546"/>
              <a:gd name="csX5" fmla="*/ 114720 w 5266079"/>
              <a:gd name="csY5" fmla="*/ 3053928 h 4477546"/>
              <a:gd name="csX6" fmla="*/ 26690 w 5266079"/>
              <a:gd name="csY6" fmla="*/ 1809406 h 4477546"/>
              <a:gd name="csX7" fmla="*/ 1853326 w 5266079"/>
              <a:gd name="csY7" fmla="*/ 146759 h 4477546"/>
              <a:gd name="csX8" fmla="*/ 3110045 w 5266079"/>
              <a:gd name="csY8" fmla="*/ 52105 h 4477546"/>
              <a:gd name="csX9" fmla="*/ 3533700 w 5266079"/>
              <a:gd name="csY9" fmla="*/ 946 h 447754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5266079" h="4477546">
                <a:moveTo>
                  <a:pt x="3533700" y="946"/>
                </a:moveTo>
                <a:cubicBezTo>
                  <a:pt x="4489921" y="-27017"/>
                  <a:pt x="5196141" y="567667"/>
                  <a:pt x="5151359" y="1423618"/>
                </a:cubicBezTo>
                <a:cubicBezTo>
                  <a:pt x="5129559" y="1840350"/>
                  <a:pt x="5159145" y="2259117"/>
                  <a:pt x="5239389" y="2668140"/>
                </a:cubicBezTo>
                <a:cubicBezTo>
                  <a:pt x="5427805" y="3628274"/>
                  <a:pt x="4597639" y="4397816"/>
                  <a:pt x="3412755" y="4330788"/>
                </a:cubicBezTo>
                <a:cubicBezTo>
                  <a:pt x="2991806" y="4307017"/>
                  <a:pt x="2569093" y="4338818"/>
                  <a:pt x="2156034" y="4425441"/>
                </a:cubicBezTo>
                <a:cubicBezTo>
                  <a:pt x="993158" y="4669142"/>
                  <a:pt x="63438" y="4032158"/>
                  <a:pt x="114720" y="3053928"/>
                </a:cubicBezTo>
                <a:cubicBezTo>
                  <a:pt x="136520" y="2637196"/>
                  <a:pt x="106935" y="2218429"/>
                  <a:pt x="26690" y="1809406"/>
                </a:cubicBezTo>
                <a:cubicBezTo>
                  <a:pt x="-161725" y="849273"/>
                  <a:pt x="668441" y="79731"/>
                  <a:pt x="1853326" y="146759"/>
                </a:cubicBezTo>
                <a:cubicBezTo>
                  <a:pt x="2274273" y="170530"/>
                  <a:pt x="2696986" y="138729"/>
                  <a:pt x="3110045" y="52105"/>
                </a:cubicBezTo>
                <a:cubicBezTo>
                  <a:pt x="3255392" y="21642"/>
                  <a:pt x="3397097" y="4941"/>
                  <a:pt x="3533700" y="946"/>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31769" t="-17012" r="-30749"/>
            </a:stretch>
          </a:blipFill>
        </p:spPr>
        <p:txBody>
          <a:bodyPr vert="horz" wrap="square" lIns="91440" tIns="45720" rIns="91440" bIns="45720" rtlCol="0">
            <a:noAutofit/>
          </a:bodyPr>
          <a:lstStyle>
            <a:lvl1pPr>
              <a:defRPr lang="en-US" dirty="0"/>
            </a:lvl1pPr>
          </a:lstStyle>
          <a:p>
            <a:pPr lvl="0"/>
            <a:r>
              <a:rPr lang="en-US" dirty="0"/>
              <a:t>   </a:t>
            </a:r>
          </a:p>
        </p:txBody>
      </p:sp>
      <p:sp>
        <p:nvSpPr>
          <p:cNvPr id="4" name="Freeform: Shape 3">
            <a:extLst>
              <a:ext uri="{FF2B5EF4-FFF2-40B4-BE49-F238E27FC236}">
                <a16:creationId xmlns:a16="http://schemas.microsoft.com/office/drawing/2014/main" id="{F49C68B4-322C-8D99-7A12-892FE4B5CE93}"/>
              </a:ext>
            </a:extLst>
          </p:cNvPr>
          <p:cNvSpPr/>
          <p:nvPr userDrawn="1"/>
        </p:nvSpPr>
        <p:spPr>
          <a:xfrm rot="2316539">
            <a:off x="8930466" y="72833"/>
            <a:ext cx="1326246" cy="1007060"/>
          </a:xfrm>
          <a:custGeom>
            <a:avLst/>
            <a:gdLst>
              <a:gd name="csX0" fmla="*/ 493650 w 1326246"/>
              <a:gd name="csY0" fmla="*/ 150486 h 1007060"/>
              <a:gd name="csX1" fmla="*/ 568903 w 1326246"/>
              <a:gd name="csY1" fmla="*/ 228365 h 1007060"/>
              <a:gd name="csX2" fmla="*/ 1165995 w 1326246"/>
              <a:gd name="csY2" fmla="*/ 522353 h 1007060"/>
              <a:gd name="csX3" fmla="*/ 1260509 w 1326246"/>
              <a:gd name="csY3" fmla="*/ 532075 h 1007060"/>
              <a:gd name="csX4" fmla="*/ 1326246 w 1326246"/>
              <a:gd name="csY4" fmla="*/ 532380 h 1007060"/>
              <a:gd name="csX5" fmla="*/ 1326246 w 1326246"/>
              <a:gd name="csY5" fmla="*/ 1006250 h 1007060"/>
              <a:gd name="csX6" fmla="*/ 1252207 w 1326246"/>
              <a:gd name="csY6" fmla="*/ 1007060 h 1007060"/>
              <a:gd name="csX7" fmla="*/ 1094897 w 1326246"/>
              <a:gd name="csY7" fmla="*/ 991615 h 1007060"/>
              <a:gd name="csX8" fmla="*/ 249165 w 1326246"/>
              <a:gd name="csY8" fmla="*/ 578193 h 1007060"/>
              <a:gd name="csX9" fmla="*/ 170122 w 1326246"/>
              <a:gd name="csY9" fmla="*/ 495950 h 1007060"/>
              <a:gd name="csX10" fmla="*/ 370028 w 1326246"/>
              <a:gd name="csY10" fmla="*/ 0 h 1007060"/>
              <a:gd name="csX11" fmla="*/ 371468 w 1326246"/>
              <a:gd name="csY11" fmla="*/ 2354 h 1007060"/>
              <a:gd name="csX12" fmla="*/ 449680 w 1326246"/>
              <a:gd name="csY12" fmla="*/ 104983 h 1007060"/>
              <a:gd name="csX13" fmla="*/ 493648 w 1326246"/>
              <a:gd name="csY13" fmla="*/ 150483 h 1007060"/>
              <a:gd name="csX14" fmla="*/ 170122 w 1326246"/>
              <a:gd name="csY14" fmla="*/ 495948 h 1007060"/>
              <a:gd name="csX15" fmla="*/ 81856 w 1326246"/>
              <a:gd name="csY15" fmla="*/ 404107 h 1007060"/>
              <a:gd name="csX16" fmla="*/ 0 w 1326246"/>
              <a:gd name="csY16" fmla="*/ 295485 h 10070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1326246" h="1007060">
                <a:moveTo>
                  <a:pt x="493650" y="150486"/>
                </a:moveTo>
                <a:lnTo>
                  <a:pt x="568903" y="228365"/>
                </a:lnTo>
                <a:cubicBezTo>
                  <a:pt x="738222" y="381691"/>
                  <a:pt x="946623" y="488167"/>
                  <a:pt x="1165995" y="522353"/>
                </a:cubicBezTo>
                <a:cubicBezTo>
                  <a:pt x="1196944" y="527174"/>
                  <a:pt x="1228514" y="530397"/>
                  <a:pt x="1260509" y="532075"/>
                </a:cubicBezTo>
                <a:lnTo>
                  <a:pt x="1326246" y="532380"/>
                </a:lnTo>
                <a:lnTo>
                  <a:pt x="1326246" y="1006250"/>
                </a:lnTo>
                <a:lnTo>
                  <a:pt x="1252207" y="1007060"/>
                </a:lnTo>
                <a:cubicBezTo>
                  <a:pt x="1199147" y="1004808"/>
                  <a:pt x="1146591" y="999693"/>
                  <a:pt x="1094897" y="991615"/>
                </a:cubicBezTo>
                <a:cubicBezTo>
                  <a:pt x="785968" y="943389"/>
                  <a:pt x="493606" y="800304"/>
                  <a:pt x="249165" y="578193"/>
                </a:cubicBezTo>
                <a:lnTo>
                  <a:pt x="170122" y="495950"/>
                </a:lnTo>
                <a:close/>
                <a:moveTo>
                  <a:pt x="370028" y="0"/>
                </a:moveTo>
                <a:lnTo>
                  <a:pt x="371468" y="2354"/>
                </a:lnTo>
                <a:cubicBezTo>
                  <a:pt x="395794" y="37875"/>
                  <a:pt x="421926" y="72141"/>
                  <a:pt x="449680" y="104983"/>
                </a:cubicBezTo>
                <a:lnTo>
                  <a:pt x="493648" y="150483"/>
                </a:lnTo>
                <a:lnTo>
                  <a:pt x="170122" y="495948"/>
                </a:lnTo>
                <a:lnTo>
                  <a:pt x="81856" y="404107"/>
                </a:lnTo>
                <a:lnTo>
                  <a:pt x="0" y="295485"/>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Shape 6">
            <a:extLst>
              <a:ext uri="{FF2B5EF4-FFF2-40B4-BE49-F238E27FC236}">
                <a16:creationId xmlns:a16="http://schemas.microsoft.com/office/drawing/2014/main" id="{49CE4151-2FEE-C75C-B551-1C9F0D74C4A5}"/>
              </a:ext>
            </a:extLst>
          </p:cNvPr>
          <p:cNvSpPr/>
          <p:nvPr userDrawn="1"/>
        </p:nvSpPr>
        <p:spPr>
          <a:xfrm rot="1027371">
            <a:off x="11834971" y="1679098"/>
            <a:ext cx="445047" cy="484071"/>
          </a:xfrm>
          <a:custGeom>
            <a:avLst/>
            <a:gdLst>
              <a:gd name="csX0" fmla="*/ 0 w 445047"/>
              <a:gd name="csY0" fmla="*/ 7231 h 484071"/>
              <a:gd name="csX1" fmla="*/ 150469 w 445047"/>
              <a:gd name="csY1" fmla="*/ 3894 h 484071"/>
              <a:gd name="csX2" fmla="*/ 298622 w 445047"/>
              <a:gd name="csY2" fmla="*/ 0 h 484071"/>
              <a:gd name="csX3" fmla="*/ 445047 w 445047"/>
              <a:gd name="csY3" fmla="*/ 475293 h 484071"/>
              <a:gd name="csX4" fmla="*/ 385838 w 445047"/>
              <a:gd name="csY4" fmla="*/ 474038 h 484071"/>
              <a:gd name="csX5" fmla="*/ 170437 w 445047"/>
              <a:gd name="csY5" fmla="*/ 480059 h 484071"/>
              <a:gd name="csX6" fmla="*/ 0 w 445047"/>
              <a:gd name="csY6" fmla="*/ 484071 h 484071"/>
              <a:gd name="csX7" fmla="*/ 0 w 445047"/>
              <a:gd name="csY7" fmla="*/ 7231 h 48407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445047" h="484071">
                <a:moveTo>
                  <a:pt x="0" y="7231"/>
                </a:moveTo>
                <a:lnTo>
                  <a:pt x="150469" y="3894"/>
                </a:lnTo>
                <a:lnTo>
                  <a:pt x="298622" y="0"/>
                </a:lnTo>
                <a:lnTo>
                  <a:pt x="445047" y="475293"/>
                </a:lnTo>
                <a:lnTo>
                  <a:pt x="385838" y="474038"/>
                </a:lnTo>
                <a:cubicBezTo>
                  <a:pt x="315621" y="474896"/>
                  <a:pt x="243773" y="477484"/>
                  <a:pt x="170437" y="480059"/>
                </a:cubicBezTo>
                <a:lnTo>
                  <a:pt x="0" y="484071"/>
                </a:lnTo>
                <a:lnTo>
                  <a:pt x="0" y="7231"/>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9A7C6CA8-860E-FED2-F1DE-5FB34EDE90DF}"/>
              </a:ext>
            </a:extLst>
          </p:cNvPr>
          <p:cNvSpPr/>
          <p:nvPr userDrawn="1"/>
        </p:nvSpPr>
        <p:spPr>
          <a:xfrm rot="1027371">
            <a:off x="9980354" y="61736"/>
            <a:ext cx="2095194" cy="1774565"/>
          </a:xfrm>
          <a:custGeom>
            <a:avLst/>
            <a:gdLst>
              <a:gd name="csX0" fmla="*/ 1153060 w 2095194"/>
              <a:gd name="csY0" fmla="*/ 16381 h 1774565"/>
              <a:gd name="csX1" fmla="*/ 1401752 w 2095194"/>
              <a:gd name="csY1" fmla="*/ 7147 h 1774565"/>
              <a:gd name="csX2" fmla="*/ 1529515 w 2095194"/>
              <a:gd name="csY2" fmla="*/ 38939 h 1774565"/>
              <a:gd name="csX3" fmla="*/ 1827403 w 2095194"/>
              <a:gd name="csY3" fmla="*/ 264236 h 1774565"/>
              <a:gd name="csX4" fmla="*/ 1889019 w 2095194"/>
              <a:gd name="csY4" fmla="*/ 938292 h 1774565"/>
              <a:gd name="csX5" fmla="*/ 1709638 w 2095194"/>
              <a:gd name="csY5" fmla="*/ 1264901 h 1774565"/>
              <a:gd name="csX6" fmla="*/ 1970578 w 2095194"/>
              <a:gd name="csY6" fmla="*/ 1281148 h 1774565"/>
              <a:gd name="csX7" fmla="*/ 2095194 w 2095194"/>
              <a:gd name="csY7" fmla="*/ 1278384 h 1774565"/>
              <a:gd name="csX8" fmla="*/ 2095194 w 2095194"/>
              <a:gd name="csY8" fmla="*/ 1755224 h 1774565"/>
              <a:gd name="csX9" fmla="*/ 1993401 w 2095194"/>
              <a:gd name="csY9" fmla="*/ 1757620 h 1774565"/>
              <a:gd name="csX10" fmla="*/ 1716364 w 2095194"/>
              <a:gd name="csY10" fmla="*/ 1745204 h 1774565"/>
              <a:gd name="csX11" fmla="*/ 1254730 w 2095194"/>
              <a:gd name="csY11" fmla="*/ 1630445 h 1774565"/>
              <a:gd name="csX12" fmla="*/ 1047511 w 2095194"/>
              <a:gd name="csY12" fmla="*/ 1710654 h 1774565"/>
              <a:gd name="csX13" fmla="*/ 80645 w 2095194"/>
              <a:gd name="csY13" fmla="*/ 1694851 h 1774565"/>
              <a:gd name="csX14" fmla="*/ 0 w 2095194"/>
              <a:gd name="csY14" fmla="*/ 1664121 h 1774565"/>
              <a:gd name="csX15" fmla="*/ 173567 w 2095194"/>
              <a:gd name="csY15" fmla="*/ 1223180 h 1774565"/>
              <a:gd name="csX16" fmla="*/ 202659 w 2095194"/>
              <a:gd name="csY16" fmla="*/ 1234788 h 1774565"/>
              <a:gd name="csX17" fmla="*/ 796766 w 2095194"/>
              <a:gd name="csY17" fmla="*/ 1280920 h 1774565"/>
              <a:gd name="csX18" fmla="*/ 629617 w 2095194"/>
              <a:gd name="csY18" fmla="*/ 929694 h 1774565"/>
              <a:gd name="csX19" fmla="*/ 653071 w 2095194"/>
              <a:gd name="csY19" fmla="*/ 482287 h 1774565"/>
              <a:gd name="csX20" fmla="*/ 929005 w 2095194"/>
              <a:gd name="csY20" fmla="*/ 111956 h 1774565"/>
              <a:gd name="csX21" fmla="*/ 1153060 w 2095194"/>
              <a:gd name="csY21" fmla="*/ 16381 h 1774565"/>
              <a:gd name="csX22" fmla="*/ 1216669 w 2095194"/>
              <a:gd name="csY22" fmla="*/ 494806 h 1774565"/>
              <a:gd name="csX23" fmla="*/ 1216195 w 2095194"/>
              <a:gd name="csY23" fmla="*/ 495037 h 1774565"/>
              <a:gd name="csX24" fmla="*/ 1216347 w 2095194"/>
              <a:gd name="csY24" fmla="*/ 494993 h 1774565"/>
              <a:gd name="csX25" fmla="*/ 1197479 w 2095194"/>
              <a:gd name="csY25" fmla="*/ 505958 h 1774565"/>
              <a:gd name="csX26" fmla="*/ 1093171 w 2095194"/>
              <a:gd name="csY26" fmla="*/ 824086 h 1774565"/>
              <a:gd name="csX27" fmla="*/ 1245789 w 2095194"/>
              <a:gd name="csY27" fmla="*/ 1070051 h 1774565"/>
              <a:gd name="csX28" fmla="*/ 1441608 w 2095194"/>
              <a:gd name="csY28" fmla="*/ 783045 h 1774565"/>
              <a:gd name="csX29" fmla="*/ 1437846 w 2095194"/>
              <a:gd name="csY29" fmla="*/ 533081 h 1774565"/>
              <a:gd name="csX30" fmla="*/ 1340026 w 2095194"/>
              <a:gd name="csY30" fmla="*/ 478575 h 1774565"/>
              <a:gd name="csX31" fmla="*/ 1276612 w 2095194"/>
              <a:gd name="csY31" fmla="*/ 477446 h 1774565"/>
              <a:gd name="csX32" fmla="*/ 1216347 w 2095194"/>
              <a:gd name="csY32" fmla="*/ 494993 h 1774565"/>
              <a:gd name="csX33" fmla="*/ 1216669 w 2095194"/>
              <a:gd name="csY33" fmla="*/ 494806 h 177456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Lst>
            <a:rect l="l" t="t" r="r" b="b"/>
            <a:pathLst>
              <a:path w="2095194" h="1774565">
                <a:moveTo>
                  <a:pt x="1153060" y="16381"/>
                </a:moveTo>
                <a:cubicBezTo>
                  <a:pt x="1233653" y="-1503"/>
                  <a:pt x="1318349" y="-4997"/>
                  <a:pt x="1401752" y="7147"/>
                </a:cubicBezTo>
                <a:cubicBezTo>
                  <a:pt x="1445866" y="13654"/>
                  <a:pt x="1488665" y="24372"/>
                  <a:pt x="1529515" y="38939"/>
                </a:cubicBezTo>
                <a:cubicBezTo>
                  <a:pt x="1652066" y="82639"/>
                  <a:pt x="1757074" y="160982"/>
                  <a:pt x="1827403" y="264236"/>
                </a:cubicBezTo>
                <a:cubicBezTo>
                  <a:pt x="1951267" y="445429"/>
                  <a:pt x="1974156" y="691323"/>
                  <a:pt x="1889019" y="938292"/>
                </a:cubicBezTo>
                <a:cubicBezTo>
                  <a:pt x="1848983" y="1054363"/>
                  <a:pt x="1787999" y="1164798"/>
                  <a:pt x="1709638" y="1264901"/>
                </a:cubicBezTo>
                <a:cubicBezTo>
                  <a:pt x="1793632" y="1276458"/>
                  <a:pt x="1880926" y="1280665"/>
                  <a:pt x="1970578" y="1281148"/>
                </a:cubicBezTo>
                <a:lnTo>
                  <a:pt x="2095194" y="1278384"/>
                </a:lnTo>
                <a:lnTo>
                  <a:pt x="2095194" y="1755224"/>
                </a:lnTo>
                <a:lnTo>
                  <a:pt x="1993401" y="1757620"/>
                </a:lnTo>
                <a:cubicBezTo>
                  <a:pt x="1901594" y="1757683"/>
                  <a:pt x="1808987" y="1754607"/>
                  <a:pt x="1716364" y="1745204"/>
                </a:cubicBezTo>
                <a:cubicBezTo>
                  <a:pt x="1544791" y="1727951"/>
                  <a:pt x="1392482" y="1690108"/>
                  <a:pt x="1254730" y="1630445"/>
                </a:cubicBezTo>
                <a:cubicBezTo>
                  <a:pt x="1188443" y="1662877"/>
                  <a:pt x="1118898" y="1689845"/>
                  <a:pt x="1047511" y="1710654"/>
                </a:cubicBezTo>
                <a:cubicBezTo>
                  <a:pt x="736723" y="1802263"/>
                  <a:pt x="387960" y="1793985"/>
                  <a:pt x="80645" y="1694851"/>
                </a:cubicBezTo>
                <a:lnTo>
                  <a:pt x="0" y="1664121"/>
                </a:lnTo>
                <a:lnTo>
                  <a:pt x="173567" y="1223180"/>
                </a:lnTo>
                <a:lnTo>
                  <a:pt x="202659" y="1234788"/>
                </a:lnTo>
                <a:cubicBezTo>
                  <a:pt x="387918" y="1298934"/>
                  <a:pt x="600498" y="1316041"/>
                  <a:pt x="796766" y="1280920"/>
                </a:cubicBezTo>
                <a:cubicBezTo>
                  <a:pt x="715963" y="1174532"/>
                  <a:pt x="658380" y="1055640"/>
                  <a:pt x="629617" y="929694"/>
                </a:cubicBezTo>
                <a:cubicBezTo>
                  <a:pt x="595824" y="783857"/>
                  <a:pt x="604341" y="624966"/>
                  <a:pt x="653071" y="482287"/>
                </a:cubicBezTo>
                <a:cubicBezTo>
                  <a:pt x="706141" y="326893"/>
                  <a:pt x="801696" y="198367"/>
                  <a:pt x="929005" y="111956"/>
                </a:cubicBezTo>
                <a:cubicBezTo>
                  <a:pt x="995981" y="66540"/>
                  <a:pt x="1072468" y="34266"/>
                  <a:pt x="1153060" y="16381"/>
                </a:cubicBezTo>
                <a:close/>
                <a:moveTo>
                  <a:pt x="1216669" y="494806"/>
                </a:moveTo>
                <a:lnTo>
                  <a:pt x="1216195" y="495037"/>
                </a:lnTo>
                <a:lnTo>
                  <a:pt x="1216347" y="494993"/>
                </a:lnTo>
                <a:lnTo>
                  <a:pt x="1197479" y="505958"/>
                </a:lnTo>
                <a:cubicBezTo>
                  <a:pt x="1109760" y="565350"/>
                  <a:pt x="1065088" y="701926"/>
                  <a:pt x="1093171" y="824086"/>
                </a:cubicBezTo>
                <a:cubicBezTo>
                  <a:pt x="1113491" y="912395"/>
                  <a:pt x="1168259" y="999150"/>
                  <a:pt x="1245789" y="1070051"/>
                </a:cubicBezTo>
                <a:cubicBezTo>
                  <a:pt x="1336269" y="988723"/>
                  <a:pt x="1404941" y="890409"/>
                  <a:pt x="1441608" y="783045"/>
                </a:cubicBezTo>
                <a:cubicBezTo>
                  <a:pt x="1475860" y="682739"/>
                  <a:pt x="1474700" y="586821"/>
                  <a:pt x="1437846" y="533081"/>
                </a:cubicBezTo>
                <a:cubicBezTo>
                  <a:pt x="1418019" y="503954"/>
                  <a:pt x="1381190" y="485349"/>
                  <a:pt x="1340026" y="478575"/>
                </a:cubicBezTo>
                <a:cubicBezTo>
                  <a:pt x="1319444" y="475187"/>
                  <a:pt x="1297778" y="474756"/>
                  <a:pt x="1276612" y="477446"/>
                </a:cubicBezTo>
                <a:lnTo>
                  <a:pt x="1216347" y="494993"/>
                </a:lnTo>
                <a:lnTo>
                  <a:pt x="1216669" y="494806"/>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Date Placeholder 10">
            <a:extLst>
              <a:ext uri="{FF2B5EF4-FFF2-40B4-BE49-F238E27FC236}">
                <a16:creationId xmlns:a16="http://schemas.microsoft.com/office/drawing/2014/main" id="{76C3FA94-BA32-D885-4BA9-C739789F2163}"/>
              </a:ext>
            </a:extLst>
          </p:cNvPr>
          <p:cNvSpPr>
            <a:spLocks noGrp="1"/>
          </p:cNvSpPr>
          <p:nvPr>
            <p:ph type="dt" sz="half" idx="15"/>
          </p:nvPr>
        </p:nvSpPr>
        <p:spPr/>
        <p:txBody>
          <a:bodyPr/>
          <a:lstStyle/>
          <a:p>
            <a:fld id="{9E87E432-7C21-4920-8EB1-0F49060EAD1F}" type="datetime1">
              <a:rPr lang="en-US" smtClean="0"/>
              <a:pPr/>
              <a:t>1/24/2026</a:t>
            </a:fld>
            <a:endParaRPr lang="en-US"/>
          </a:p>
        </p:txBody>
      </p:sp>
      <p:sp>
        <p:nvSpPr>
          <p:cNvPr id="12" name="Footer Placeholder 11">
            <a:extLst>
              <a:ext uri="{FF2B5EF4-FFF2-40B4-BE49-F238E27FC236}">
                <a16:creationId xmlns:a16="http://schemas.microsoft.com/office/drawing/2014/main" id="{CD41820A-C301-88BB-6084-3671FA6674C9}"/>
              </a:ext>
            </a:extLst>
          </p:cNvPr>
          <p:cNvSpPr>
            <a:spLocks noGrp="1"/>
          </p:cNvSpPr>
          <p:nvPr>
            <p:ph type="ftr" sz="quarter" idx="16"/>
          </p:nvPr>
        </p:nvSpPr>
        <p:spPr/>
        <p:txBody>
          <a:bodyPr/>
          <a:lstStyle/>
          <a:p>
            <a:endParaRPr lang="en-US" dirty="0"/>
          </a:p>
        </p:txBody>
      </p:sp>
      <p:sp>
        <p:nvSpPr>
          <p:cNvPr id="13" name="Slide Number Placeholder 12">
            <a:extLst>
              <a:ext uri="{FF2B5EF4-FFF2-40B4-BE49-F238E27FC236}">
                <a16:creationId xmlns:a16="http://schemas.microsoft.com/office/drawing/2014/main" id="{CC8C02AA-7157-AE3D-9EF0-B226495A2539}"/>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227674192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4">
    <p:spTree>
      <p:nvGrpSpPr>
        <p:cNvPr id="1" name=""/>
        <p:cNvGrpSpPr/>
        <p:nvPr/>
      </p:nvGrpSpPr>
      <p:grpSpPr>
        <a:xfrm>
          <a:off x="0" y="0"/>
          <a:ext cx="0" cy="0"/>
          <a:chOff x="0" y="0"/>
          <a:chExt cx="0" cy="0"/>
        </a:xfrm>
      </p:grpSpPr>
      <p:sp>
        <p:nvSpPr>
          <p:cNvPr id="24" name="Title 1">
            <a:extLst>
              <a:ext uri="{FF2B5EF4-FFF2-40B4-BE49-F238E27FC236}">
                <a16:creationId xmlns:a16="http://schemas.microsoft.com/office/drawing/2014/main" id="{89A3DFFB-2BF6-0CAA-96BE-268A41DF0A76}"/>
              </a:ext>
            </a:extLst>
          </p:cNvPr>
          <p:cNvSpPr>
            <a:spLocks noGrp="1"/>
          </p:cNvSpPr>
          <p:nvPr>
            <p:ph type="title"/>
          </p:nvPr>
        </p:nvSpPr>
        <p:spPr>
          <a:xfrm>
            <a:off x="634030" y="631977"/>
            <a:ext cx="10923934" cy="735499"/>
          </a:xfrm>
        </p:spPr>
        <p:txBody>
          <a:bodyPr anchor="t"/>
          <a:lstStyle/>
          <a:p>
            <a:r>
              <a:rPr lang="en-US"/>
              <a:t>Click to edit Master title style</a:t>
            </a:r>
          </a:p>
        </p:txBody>
      </p:sp>
      <p:sp>
        <p:nvSpPr>
          <p:cNvPr id="15" name="Picture Placeholder 14">
            <a:extLst>
              <a:ext uri="{FF2B5EF4-FFF2-40B4-BE49-F238E27FC236}">
                <a16:creationId xmlns:a16="http://schemas.microsoft.com/office/drawing/2014/main" id="{9309F4B8-F6C3-3F2C-3CF0-AE8CD8A2EF01}"/>
              </a:ext>
            </a:extLst>
          </p:cNvPr>
          <p:cNvSpPr>
            <a:spLocks noGrp="1"/>
          </p:cNvSpPr>
          <p:nvPr>
            <p:ph type="pic" sz="quarter" idx="13" hasCustomPrompt="1"/>
          </p:nvPr>
        </p:nvSpPr>
        <p:spPr>
          <a:xfrm>
            <a:off x="678903" y="2109539"/>
            <a:ext cx="5123858" cy="4258053"/>
          </a:xfrm>
          <a:custGeom>
            <a:avLst/>
            <a:gdLst>
              <a:gd name="csX0" fmla="*/ 130666 w 5123858"/>
              <a:gd name="csY0" fmla="*/ 3324256 h 4258053"/>
              <a:gd name="csX1" fmla="*/ 202561 w 5123858"/>
              <a:gd name="csY1" fmla="*/ 3325911 h 4258053"/>
              <a:gd name="csX2" fmla="*/ 398782 w 5123858"/>
              <a:gd name="csY2" fmla="*/ 3447163 h 4258053"/>
              <a:gd name="csX3" fmla="*/ 288408 w 5123858"/>
              <a:gd name="csY3" fmla="*/ 3888107 h 4258053"/>
              <a:gd name="csX4" fmla="*/ 281907 w 5123858"/>
              <a:gd name="csY4" fmla="*/ 3899625 h 4258053"/>
              <a:gd name="csX5" fmla="*/ 215788 w 5123858"/>
              <a:gd name="csY5" fmla="*/ 3820732 h 4258053"/>
              <a:gd name="csX6" fmla="*/ 147739 w 5123858"/>
              <a:gd name="csY6" fmla="*/ 3723442 h 4258053"/>
              <a:gd name="csX7" fmla="*/ 4931 w 5123858"/>
              <a:gd name="csY7" fmla="*/ 3376506 h 4258053"/>
              <a:gd name="csX8" fmla="*/ 0 w 5123858"/>
              <a:gd name="csY8" fmla="*/ 3345542 h 4258053"/>
              <a:gd name="csX9" fmla="*/ 50314 w 5123858"/>
              <a:gd name="csY9" fmla="*/ 3333816 h 4258053"/>
              <a:gd name="csX10" fmla="*/ 130666 w 5123858"/>
              <a:gd name="csY10" fmla="*/ 3324256 h 4258053"/>
              <a:gd name="csX11" fmla="*/ 1028221 w 5123858"/>
              <a:gd name="csY11" fmla="*/ 1 h 4258053"/>
              <a:gd name="csX12" fmla="*/ 1537526 w 5123858"/>
              <a:gd name="csY12" fmla="*/ 93595 h 4258053"/>
              <a:gd name="csX13" fmla="*/ 3165300 w 5123858"/>
              <a:gd name="csY13" fmla="*/ 446557 h 4258053"/>
              <a:gd name="csX14" fmla="*/ 4825291 w 5123858"/>
              <a:gd name="csY14" fmla="*/ 604230 h 4258053"/>
              <a:gd name="csX15" fmla="*/ 4926112 w 5123858"/>
              <a:gd name="csY15" fmla="*/ 1846888 h 4258053"/>
              <a:gd name="csX16" fmla="*/ 4908191 w 5123858"/>
              <a:gd name="csY16" fmla="*/ 3725364 h 4258053"/>
              <a:gd name="csX17" fmla="*/ 4224021 w 5123858"/>
              <a:gd name="csY17" fmla="*/ 4037210 h 4258053"/>
              <a:gd name="csX18" fmla="*/ 4208736 w 5123858"/>
              <a:gd name="csY18" fmla="*/ 4035640 h 4258053"/>
              <a:gd name="csX19" fmla="*/ 4121336 w 5123858"/>
              <a:gd name="csY19" fmla="*/ 3983491 h 4258053"/>
              <a:gd name="csX20" fmla="*/ 3256679 w 5123858"/>
              <a:gd name="csY20" fmla="*/ 3767895 h 4258053"/>
              <a:gd name="csX21" fmla="*/ 2547136 w 5123858"/>
              <a:gd name="csY21" fmla="*/ 3863693 h 4258053"/>
              <a:gd name="csX22" fmla="*/ 2301877 w 5123858"/>
              <a:gd name="csY22" fmla="*/ 3946002 h 4258053"/>
              <a:gd name="csX23" fmla="*/ 2301657 w 5123858"/>
              <a:gd name="csY23" fmla="*/ 3945209 h 4258053"/>
              <a:gd name="csX24" fmla="*/ 2239074 w 5123858"/>
              <a:gd name="csY24" fmla="*/ 3969330 h 4258053"/>
              <a:gd name="csX25" fmla="*/ 2239075 w 5123858"/>
              <a:gd name="csY25" fmla="*/ 3969981 h 4258053"/>
              <a:gd name="csX26" fmla="*/ 1829279 w 5123858"/>
              <a:gd name="csY26" fmla="*/ 4163920 h 4258053"/>
              <a:gd name="csX27" fmla="*/ 1816309 w 5123858"/>
              <a:gd name="csY27" fmla="*/ 4171302 h 4258053"/>
              <a:gd name="csX28" fmla="*/ 1807708 w 5123858"/>
              <a:gd name="csY28" fmla="*/ 4173354 h 4258053"/>
              <a:gd name="csX29" fmla="*/ 790853 w 5123858"/>
              <a:gd name="csY29" fmla="*/ 4212971 h 4258053"/>
              <a:gd name="csX30" fmla="*/ 785213 w 5123858"/>
              <a:gd name="csY30" fmla="*/ 4211186 h 4258053"/>
              <a:gd name="csX31" fmla="*/ 849159 w 5123858"/>
              <a:gd name="csY31" fmla="*/ 4095797 h 4258053"/>
              <a:gd name="csX32" fmla="*/ 966581 w 5123858"/>
              <a:gd name="csY32" fmla="*/ 3814831 h 4258053"/>
              <a:gd name="csX33" fmla="*/ 887701 w 5123858"/>
              <a:gd name="csY33" fmla="*/ 3110134 h 4258053"/>
              <a:gd name="csX34" fmla="*/ 268404 w 5123858"/>
              <a:gd name="csY34" fmla="*/ 2735297 h 4258053"/>
              <a:gd name="csX35" fmla="*/ 126932 w 5123858"/>
              <a:gd name="csY35" fmla="*/ 2729899 h 4258053"/>
              <a:gd name="csX36" fmla="*/ 17261 w 5123858"/>
              <a:gd name="csY36" fmla="*/ 2738483 h 4258053"/>
              <a:gd name="csX37" fmla="*/ 60691 w 5123858"/>
              <a:gd name="csY37" fmla="*/ 2522968 h 4258053"/>
              <a:gd name="csX38" fmla="*/ 206241 w 5123858"/>
              <a:gd name="csY38" fmla="*/ 1775537 h 4258053"/>
              <a:gd name="csX39" fmla="*/ 188199 w 5123858"/>
              <a:gd name="csY39" fmla="*/ 645882 h 4258053"/>
              <a:gd name="csX40" fmla="*/ 1028221 w 5123858"/>
              <a:gd name="csY40" fmla="*/ 1 h 425805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Lst>
            <a:rect l="l" t="t" r="r" b="b"/>
            <a:pathLst>
              <a:path w="5123858" h="4258053">
                <a:moveTo>
                  <a:pt x="130666" y="3324256"/>
                </a:moveTo>
                <a:cubicBezTo>
                  <a:pt x="156073" y="3322927"/>
                  <a:pt x="180071" y="3323467"/>
                  <a:pt x="202561" y="3325911"/>
                </a:cubicBezTo>
                <a:cubicBezTo>
                  <a:pt x="287960" y="3335690"/>
                  <a:pt x="346631" y="3371544"/>
                  <a:pt x="398782" y="3447163"/>
                </a:cubicBezTo>
                <a:cubicBezTo>
                  <a:pt x="458430" y="3534192"/>
                  <a:pt x="386070" y="3707024"/>
                  <a:pt x="288408" y="3888107"/>
                </a:cubicBezTo>
                <a:lnTo>
                  <a:pt x="281907" y="3899625"/>
                </a:lnTo>
                <a:lnTo>
                  <a:pt x="215788" y="3820732"/>
                </a:lnTo>
                <a:cubicBezTo>
                  <a:pt x="192438" y="3790232"/>
                  <a:pt x="169743" y="3757832"/>
                  <a:pt x="147739" y="3723442"/>
                </a:cubicBezTo>
                <a:cubicBezTo>
                  <a:pt x="75397" y="3610482"/>
                  <a:pt x="30215" y="3494597"/>
                  <a:pt x="4931" y="3376506"/>
                </a:cubicBezTo>
                <a:lnTo>
                  <a:pt x="0" y="3345542"/>
                </a:lnTo>
                <a:lnTo>
                  <a:pt x="50314" y="3333816"/>
                </a:lnTo>
                <a:cubicBezTo>
                  <a:pt x="78442" y="3328784"/>
                  <a:pt x="105259" y="3325585"/>
                  <a:pt x="130666" y="3324256"/>
                </a:cubicBezTo>
                <a:close/>
                <a:moveTo>
                  <a:pt x="1028221" y="1"/>
                </a:moveTo>
                <a:cubicBezTo>
                  <a:pt x="1198931" y="125"/>
                  <a:pt x="1375164" y="35530"/>
                  <a:pt x="1537526" y="93595"/>
                </a:cubicBezTo>
                <a:cubicBezTo>
                  <a:pt x="2199579" y="330915"/>
                  <a:pt x="2379939" y="556323"/>
                  <a:pt x="3165300" y="446557"/>
                </a:cubicBezTo>
                <a:cubicBezTo>
                  <a:pt x="3733583" y="367219"/>
                  <a:pt x="4415501" y="-30912"/>
                  <a:pt x="4825291" y="604230"/>
                </a:cubicBezTo>
                <a:cubicBezTo>
                  <a:pt x="5029239" y="920620"/>
                  <a:pt x="4898837" y="1461516"/>
                  <a:pt x="4926112" y="1846888"/>
                </a:cubicBezTo>
                <a:cubicBezTo>
                  <a:pt x="4970046" y="2467417"/>
                  <a:pt x="5359037" y="3115054"/>
                  <a:pt x="4908191" y="3725364"/>
                </a:cubicBezTo>
                <a:cubicBezTo>
                  <a:pt x="4710946" y="3992375"/>
                  <a:pt x="4473492" y="4052979"/>
                  <a:pt x="4224021" y="4037210"/>
                </a:cubicBezTo>
                <a:lnTo>
                  <a:pt x="4208736" y="4035640"/>
                </a:lnTo>
                <a:lnTo>
                  <a:pt x="4121336" y="3983491"/>
                </a:lnTo>
                <a:cubicBezTo>
                  <a:pt x="3872311" y="3852081"/>
                  <a:pt x="3571626" y="3775229"/>
                  <a:pt x="3256679" y="3767895"/>
                </a:cubicBezTo>
                <a:cubicBezTo>
                  <a:pt x="3024933" y="3762516"/>
                  <a:pt x="2790619" y="3793807"/>
                  <a:pt x="2547136" y="3863693"/>
                </a:cubicBezTo>
                <a:lnTo>
                  <a:pt x="2301877" y="3946002"/>
                </a:lnTo>
                <a:lnTo>
                  <a:pt x="2301657" y="3945209"/>
                </a:lnTo>
                <a:cubicBezTo>
                  <a:pt x="2280795" y="3953032"/>
                  <a:pt x="2259936" y="3961507"/>
                  <a:pt x="2239074" y="3969330"/>
                </a:cubicBezTo>
                <a:lnTo>
                  <a:pt x="2239075" y="3969981"/>
                </a:lnTo>
                <a:cubicBezTo>
                  <a:pt x="2106741" y="4023437"/>
                  <a:pt x="1971799" y="4087159"/>
                  <a:pt x="1829279" y="4163920"/>
                </a:cubicBezTo>
                <a:lnTo>
                  <a:pt x="1816309" y="4171302"/>
                </a:lnTo>
                <a:lnTo>
                  <a:pt x="1807708" y="4173354"/>
                </a:lnTo>
                <a:cubicBezTo>
                  <a:pt x="1449784" y="4252954"/>
                  <a:pt x="1099463" y="4296304"/>
                  <a:pt x="790853" y="4212971"/>
                </a:cubicBezTo>
                <a:lnTo>
                  <a:pt x="785213" y="4211186"/>
                </a:lnTo>
                <a:lnTo>
                  <a:pt x="849159" y="4095797"/>
                </a:lnTo>
                <a:cubicBezTo>
                  <a:pt x="895688" y="4004206"/>
                  <a:pt x="936920" y="3910659"/>
                  <a:pt x="966581" y="3814831"/>
                </a:cubicBezTo>
                <a:cubicBezTo>
                  <a:pt x="1050674" y="3544948"/>
                  <a:pt x="1023947" y="3308311"/>
                  <a:pt x="887701" y="3110134"/>
                </a:cubicBezTo>
                <a:cubicBezTo>
                  <a:pt x="738417" y="2893055"/>
                  <a:pt x="523945" y="2763979"/>
                  <a:pt x="268404" y="2735297"/>
                </a:cubicBezTo>
                <a:cubicBezTo>
                  <a:pt x="222607" y="2730245"/>
                  <a:pt x="175426" y="2728451"/>
                  <a:pt x="126932" y="2729899"/>
                </a:cubicBezTo>
                <a:lnTo>
                  <a:pt x="17261" y="2738483"/>
                </a:lnTo>
                <a:lnTo>
                  <a:pt x="60691" y="2522968"/>
                </a:lnTo>
                <a:cubicBezTo>
                  <a:pt x="116761" y="2274023"/>
                  <a:pt x="184644" y="2022963"/>
                  <a:pt x="206241" y="1775537"/>
                </a:cubicBezTo>
                <a:cubicBezTo>
                  <a:pt x="239320" y="1394987"/>
                  <a:pt x="96105" y="1025129"/>
                  <a:pt x="188199" y="645882"/>
                </a:cubicBezTo>
                <a:cubicBezTo>
                  <a:pt x="303824" y="170222"/>
                  <a:pt x="652659" y="-270"/>
                  <a:pt x="1028221" y="1"/>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31769" t="-17012" r="-30749"/>
            </a:stretch>
          </a:blipFill>
        </p:spPr>
        <p:txBody>
          <a:bodyPr vert="horz" wrap="square" lIns="91440" tIns="45720" rIns="91440" bIns="45720" rtlCol="0">
            <a:noAutofit/>
          </a:bodyPr>
          <a:lstStyle>
            <a:lvl1pPr>
              <a:defRPr lang="en-US" dirty="0"/>
            </a:lvl1pPr>
          </a:lstStyle>
          <a:p>
            <a:pPr lvl="0"/>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286495" y="2129474"/>
            <a:ext cx="5271469" cy="40655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Freeform: Shape 19">
            <a:extLst>
              <a:ext uri="{FF2B5EF4-FFF2-40B4-BE49-F238E27FC236}">
                <a16:creationId xmlns:a16="http://schemas.microsoft.com/office/drawing/2014/main" id="{99389F46-30F2-CDD0-1A34-5D749A9140A4}"/>
              </a:ext>
            </a:extLst>
          </p:cNvPr>
          <p:cNvSpPr/>
          <p:nvPr/>
        </p:nvSpPr>
        <p:spPr>
          <a:xfrm flipH="1">
            <a:off x="1553927" y="6055861"/>
            <a:ext cx="1577306" cy="802138"/>
          </a:xfrm>
          <a:custGeom>
            <a:avLst/>
            <a:gdLst>
              <a:gd name="csX0" fmla="*/ 159713 w 1577306"/>
              <a:gd name="csY0" fmla="*/ 0 h 802138"/>
              <a:gd name="csX1" fmla="*/ 0 w 1577306"/>
              <a:gd name="csY1" fmla="*/ 574969 h 802138"/>
              <a:gd name="csX2" fmla="*/ 403521 w 1577306"/>
              <a:gd name="csY2" fmla="*/ 769641 h 802138"/>
              <a:gd name="csX3" fmla="*/ 459192 w 1577306"/>
              <a:gd name="csY3" fmla="*/ 802138 h 802138"/>
              <a:gd name="csX4" fmla="*/ 1577306 w 1577306"/>
              <a:gd name="csY4" fmla="*/ 802138 h 802138"/>
              <a:gd name="csX5" fmla="*/ 1564552 w 1577306"/>
              <a:gd name="csY5" fmla="*/ 796062 h 802138"/>
              <a:gd name="csX6" fmla="*/ 1201438 w 1577306"/>
              <a:gd name="csY6" fmla="*/ 567798 h 802138"/>
              <a:gd name="csX7" fmla="*/ 1087356 w 1577306"/>
              <a:gd name="csY7" fmla="*/ 490875 h 802138"/>
              <a:gd name="csX8" fmla="*/ 222295 w 1577306"/>
              <a:gd name="csY8" fmla="*/ 24772 h 802138"/>
              <a:gd name="csX9" fmla="*/ 222295 w 1577306"/>
              <a:gd name="csY9" fmla="*/ 24120 h 802138"/>
              <a:gd name="csX10" fmla="*/ 159713 w 1577306"/>
              <a:gd name="csY10" fmla="*/ 0 h 80213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577306" h="802138">
                <a:moveTo>
                  <a:pt x="159713" y="0"/>
                </a:moveTo>
                <a:lnTo>
                  <a:pt x="0" y="574969"/>
                </a:lnTo>
                <a:cubicBezTo>
                  <a:pt x="140157" y="631358"/>
                  <a:pt x="275424" y="698503"/>
                  <a:pt x="403521" y="769641"/>
                </a:cubicBezTo>
                <a:lnTo>
                  <a:pt x="459192" y="802138"/>
                </a:lnTo>
                <a:lnTo>
                  <a:pt x="1577306" y="802138"/>
                </a:lnTo>
                <a:lnTo>
                  <a:pt x="1564552" y="796062"/>
                </a:lnTo>
                <a:cubicBezTo>
                  <a:pt x="1435997" y="727675"/>
                  <a:pt x="1309000" y="641136"/>
                  <a:pt x="1201438" y="567798"/>
                </a:cubicBezTo>
                <a:cubicBezTo>
                  <a:pt x="1161020" y="539767"/>
                  <a:pt x="1122559" y="513691"/>
                  <a:pt x="1087356" y="490875"/>
                </a:cubicBezTo>
                <a:cubicBezTo>
                  <a:pt x="762062" y="279662"/>
                  <a:pt x="486963" y="131682"/>
                  <a:pt x="222295" y="24772"/>
                </a:cubicBezTo>
                <a:lnTo>
                  <a:pt x="222295" y="24120"/>
                </a:lnTo>
                <a:cubicBezTo>
                  <a:pt x="201434" y="16297"/>
                  <a:pt x="180574" y="7823"/>
                  <a:pt x="159713" y="0"/>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E7AD7733-CA09-61B2-8816-6AA482F9E5BC}"/>
              </a:ext>
            </a:extLst>
          </p:cNvPr>
          <p:cNvSpPr/>
          <p:nvPr/>
        </p:nvSpPr>
        <p:spPr>
          <a:xfrm flipH="1">
            <a:off x="-5762" y="4840065"/>
            <a:ext cx="1690137" cy="2017934"/>
          </a:xfrm>
          <a:custGeom>
            <a:avLst/>
            <a:gdLst>
              <a:gd name="csX0" fmla="*/ 887579 w 1690137"/>
              <a:gd name="csY0" fmla="*/ 485 h 2017934"/>
              <a:gd name="csX1" fmla="*/ 746108 w 1690137"/>
              <a:gd name="csY1" fmla="*/ 5883 h 2017934"/>
              <a:gd name="csX2" fmla="*/ 126811 w 1690137"/>
              <a:gd name="csY2" fmla="*/ 380721 h 2017934"/>
              <a:gd name="csX3" fmla="*/ 47931 w 1690137"/>
              <a:gd name="csY3" fmla="*/ 1085417 h 2017934"/>
              <a:gd name="csX4" fmla="*/ 314555 w 1690137"/>
              <a:gd name="csY4" fmla="*/ 1635615 h 2017934"/>
              <a:gd name="csX5" fmla="*/ 486655 w 1690137"/>
              <a:gd name="csY5" fmla="*/ 1962213 h 2017934"/>
              <a:gd name="csX6" fmla="*/ 506949 w 1690137"/>
              <a:gd name="csY6" fmla="*/ 2017934 h 2017934"/>
              <a:gd name="csX7" fmla="*/ 1108996 w 1690137"/>
              <a:gd name="csY7" fmla="*/ 2017934 h 2017934"/>
              <a:gd name="csX8" fmla="*/ 1089656 w 1690137"/>
              <a:gd name="csY8" fmla="*/ 1900283 h 2017934"/>
              <a:gd name="csX9" fmla="*/ 828247 w 1690137"/>
              <a:gd name="csY9" fmla="*/ 1339655 h 2017934"/>
              <a:gd name="csX10" fmla="*/ 615730 w 1690137"/>
              <a:gd name="csY10" fmla="*/ 717750 h 2017934"/>
              <a:gd name="csX11" fmla="*/ 811950 w 1690137"/>
              <a:gd name="csY11" fmla="*/ 596498 h 2017934"/>
              <a:gd name="csX12" fmla="*/ 1590961 w 1690137"/>
              <a:gd name="csY12" fmla="*/ 885286 h 2017934"/>
              <a:gd name="csX13" fmla="*/ 1690137 w 1690137"/>
              <a:gd name="csY13" fmla="*/ 953286 h 2017934"/>
              <a:gd name="csX14" fmla="*/ 1690137 w 1690137"/>
              <a:gd name="csY14" fmla="*/ 255414 h 2017934"/>
              <a:gd name="csX15" fmla="*/ 1624290 w 1690137"/>
              <a:gd name="csY15" fmla="*/ 219459 h 2017934"/>
              <a:gd name="csX16" fmla="*/ 1357584 w 1690137"/>
              <a:gd name="csY16" fmla="*/ 100407 h 2017934"/>
              <a:gd name="csX17" fmla="*/ 887579 w 1690137"/>
              <a:gd name="csY17" fmla="*/ 485 h 201793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1690137" h="2017934">
                <a:moveTo>
                  <a:pt x="887579" y="485"/>
                </a:moveTo>
                <a:cubicBezTo>
                  <a:pt x="839085" y="-962"/>
                  <a:pt x="791904" y="831"/>
                  <a:pt x="746108" y="5883"/>
                </a:cubicBezTo>
                <a:cubicBezTo>
                  <a:pt x="490567" y="34566"/>
                  <a:pt x="276094" y="163641"/>
                  <a:pt x="126811" y="380721"/>
                </a:cubicBezTo>
                <a:cubicBezTo>
                  <a:pt x="-9435" y="578897"/>
                  <a:pt x="-36163" y="815534"/>
                  <a:pt x="47931" y="1085417"/>
                </a:cubicBezTo>
                <a:cubicBezTo>
                  <a:pt x="107253" y="1277074"/>
                  <a:pt x="212860" y="1459604"/>
                  <a:pt x="314555" y="1635615"/>
                </a:cubicBezTo>
                <a:cubicBezTo>
                  <a:pt x="383004" y="1754259"/>
                  <a:pt x="447542" y="1865733"/>
                  <a:pt x="486655" y="1962213"/>
                </a:cubicBezTo>
                <a:lnTo>
                  <a:pt x="506949" y="2017934"/>
                </a:lnTo>
                <a:lnTo>
                  <a:pt x="1108996" y="2017934"/>
                </a:lnTo>
                <a:lnTo>
                  <a:pt x="1089656" y="1900283"/>
                </a:lnTo>
                <a:cubicBezTo>
                  <a:pt x="1043371" y="1711886"/>
                  <a:pt x="933853" y="1522837"/>
                  <a:pt x="828247" y="1339655"/>
                </a:cubicBezTo>
                <a:cubicBezTo>
                  <a:pt x="691349" y="1102366"/>
                  <a:pt x="536199" y="833787"/>
                  <a:pt x="615730" y="717750"/>
                </a:cubicBezTo>
                <a:cubicBezTo>
                  <a:pt x="667881" y="642130"/>
                  <a:pt x="726552" y="606276"/>
                  <a:pt x="811950" y="596498"/>
                </a:cubicBezTo>
                <a:cubicBezTo>
                  <a:pt x="991872" y="576941"/>
                  <a:pt x="1268274" y="679288"/>
                  <a:pt x="1590961" y="885286"/>
                </a:cubicBezTo>
                <a:lnTo>
                  <a:pt x="1690137" y="953286"/>
                </a:lnTo>
                <a:lnTo>
                  <a:pt x="1690137" y="255414"/>
                </a:lnTo>
                <a:lnTo>
                  <a:pt x="1624290" y="219459"/>
                </a:lnTo>
                <a:cubicBezTo>
                  <a:pt x="1532128" y="172116"/>
                  <a:pt x="1442982" y="132350"/>
                  <a:pt x="1357584" y="100407"/>
                </a:cubicBezTo>
                <a:cubicBezTo>
                  <a:pt x="1190373" y="38315"/>
                  <a:pt x="1033063" y="4823"/>
                  <a:pt x="887579" y="485"/>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381F3688-CAA4-89F1-DD06-717DA89F52C9}"/>
              </a:ext>
            </a:extLst>
          </p:cNvPr>
          <p:cNvSpPr/>
          <p:nvPr/>
        </p:nvSpPr>
        <p:spPr>
          <a:xfrm rot="20133934" flipH="1">
            <a:off x="3058992" y="5629655"/>
            <a:ext cx="1978089" cy="1264388"/>
          </a:xfrm>
          <a:custGeom>
            <a:avLst/>
            <a:gdLst>
              <a:gd name="csX0" fmla="*/ 941103 w 1978089"/>
              <a:gd name="csY0" fmla="*/ 232965 h 1264388"/>
              <a:gd name="csX1" fmla="*/ 1885661 w 1978089"/>
              <a:gd name="csY1" fmla="*/ 0 h 1264388"/>
              <a:gd name="csX2" fmla="*/ 1978089 w 1978089"/>
              <a:gd name="csY2" fmla="*/ 589539 h 1264388"/>
              <a:gd name="csX3" fmla="*/ 1199547 w 1978089"/>
              <a:gd name="csY3" fmla="*/ 767123 h 1264388"/>
              <a:gd name="csX4" fmla="*/ 665311 w 1978089"/>
              <a:gd name="csY4" fmla="*/ 1217072 h 1264388"/>
              <a:gd name="csX5" fmla="*/ 638250 w 1978089"/>
              <a:gd name="csY5" fmla="*/ 1264388 h 1264388"/>
              <a:gd name="csX6" fmla="*/ 0 w 1978089"/>
              <a:gd name="csY6" fmla="*/ 1264388 h 1264388"/>
              <a:gd name="csX7" fmla="*/ 14006 w 1978089"/>
              <a:gd name="csY7" fmla="*/ 1211969 h 1264388"/>
              <a:gd name="csX8" fmla="*/ 941103 w 1978089"/>
              <a:gd name="csY8" fmla="*/ 232965 h 12643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978089" h="1264388">
                <a:moveTo>
                  <a:pt x="941103" y="232965"/>
                </a:moveTo>
                <a:cubicBezTo>
                  <a:pt x="1219457" y="98620"/>
                  <a:pt x="1528934" y="21738"/>
                  <a:pt x="1885661" y="0"/>
                </a:cubicBezTo>
                <a:lnTo>
                  <a:pt x="1978089" y="589539"/>
                </a:lnTo>
                <a:cubicBezTo>
                  <a:pt x="1709249" y="601418"/>
                  <a:pt x="1440187" y="650629"/>
                  <a:pt x="1199547" y="767123"/>
                </a:cubicBezTo>
                <a:cubicBezTo>
                  <a:pt x="973176" y="876418"/>
                  <a:pt x="779664" y="1042073"/>
                  <a:pt x="665311" y="1217072"/>
                </a:cubicBezTo>
                <a:lnTo>
                  <a:pt x="638250" y="1264388"/>
                </a:lnTo>
                <a:lnTo>
                  <a:pt x="0" y="1264388"/>
                </a:lnTo>
                <a:lnTo>
                  <a:pt x="14006" y="1211969"/>
                </a:lnTo>
                <a:cubicBezTo>
                  <a:pt x="140102" y="818148"/>
                  <a:pt x="487175" y="452093"/>
                  <a:pt x="941103" y="232965"/>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0686C5DC-0167-6EAE-FBE4-A1771C312546}"/>
              </a:ext>
            </a:extLst>
          </p:cNvPr>
          <p:cNvSpPr/>
          <p:nvPr/>
        </p:nvSpPr>
        <p:spPr>
          <a:xfrm flipH="1">
            <a:off x="4628920" y="6428301"/>
            <a:ext cx="801216" cy="429698"/>
          </a:xfrm>
          <a:custGeom>
            <a:avLst/>
            <a:gdLst>
              <a:gd name="csX0" fmla="*/ 220130 w 801216"/>
              <a:gd name="csY0" fmla="*/ 0 h 429698"/>
              <a:gd name="csX1" fmla="*/ 180636 w 801216"/>
              <a:gd name="csY1" fmla="*/ 48092 h 429698"/>
              <a:gd name="csX2" fmla="*/ 6431 w 801216"/>
              <a:gd name="csY2" fmla="*/ 402154 h 429698"/>
              <a:gd name="csX3" fmla="*/ 0 w 801216"/>
              <a:gd name="csY3" fmla="*/ 429698 h 429698"/>
              <a:gd name="csX4" fmla="*/ 639824 w 801216"/>
              <a:gd name="csY4" fmla="*/ 429698 h 429698"/>
              <a:gd name="csX5" fmla="*/ 693941 w 801216"/>
              <a:gd name="csY5" fmla="*/ 357029 h 429698"/>
              <a:gd name="csX6" fmla="*/ 763145 w 801216"/>
              <a:gd name="csY6" fmla="*/ 291469 h 429698"/>
              <a:gd name="csX7" fmla="*/ 801216 w 801216"/>
              <a:gd name="csY7" fmla="*/ 264013 h 429698"/>
              <a:gd name="csX8" fmla="*/ 220130 w 801216"/>
              <a:gd name="csY8" fmla="*/ 0 h 4296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801216" h="429698">
                <a:moveTo>
                  <a:pt x="220130" y="0"/>
                </a:moveTo>
                <a:lnTo>
                  <a:pt x="180636" y="48092"/>
                </a:lnTo>
                <a:cubicBezTo>
                  <a:pt x="100565" y="156255"/>
                  <a:pt x="42206" y="275149"/>
                  <a:pt x="6431" y="402154"/>
                </a:cubicBezTo>
                <a:lnTo>
                  <a:pt x="0" y="429698"/>
                </a:lnTo>
                <a:lnTo>
                  <a:pt x="639824" y="429698"/>
                </a:lnTo>
                <a:lnTo>
                  <a:pt x="693941" y="357029"/>
                </a:lnTo>
                <a:cubicBezTo>
                  <a:pt x="714639" y="334212"/>
                  <a:pt x="737801" y="312323"/>
                  <a:pt x="763145" y="291469"/>
                </a:cubicBezTo>
                <a:lnTo>
                  <a:pt x="801216" y="264013"/>
                </a:lnTo>
                <a:lnTo>
                  <a:pt x="22013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Date Placeholder 3">
            <a:extLst>
              <a:ext uri="{FF2B5EF4-FFF2-40B4-BE49-F238E27FC236}">
                <a16:creationId xmlns:a16="http://schemas.microsoft.com/office/drawing/2014/main" id="{640B8D32-6B0E-22FD-A1D2-31D234077A79}"/>
              </a:ext>
            </a:extLst>
          </p:cNvPr>
          <p:cNvSpPr>
            <a:spLocks noGrp="1"/>
          </p:cNvSpPr>
          <p:nvPr>
            <p:ph type="dt" sz="half" idx="15"/>
          </p:nvPr>
        </p:nvSpPr>
        <p:spPr/>
        <p:txBody>
          <a:bodyPr/>
          <a:lstStyle/>
          <a:p>
            <a:fld id="{9E87E432-7C21-4920-8EB1-0F49060EAD1F}" type="datetime1">
              <a:rPr lang="en-US" smtClean="0"/>
              <a:pPr/>
              <a:t>1/24/2026</a:t>
            </a:fld>
            <a:endParaRPr lang="en-US"/>
          </a:p>
        </p:txBody>
      </p:sp>
      <p:sp>
        <p:nvSpPr>
          <p:cNvPr id="7" name="Footer Placeholder 6">
            <a:extLst>
              <a:ext uri="{FF2B5EF4-FFF2-40B4-BE49-F238E27FC236}">
                <a16:creationId xmlns:a16="http://schemas.microsoft.com/office/drawing/2014/main" id="{9F5D32BB-1C01-45F9-6DC9-90FB9B35D32C}"/>
              </a:ext>
            </a:extLst>
          </p:cNvPr>
          <p:cNvSpPr>
            <a:spLocks noGrp="1"/>
          </p:cNvSpPr>
          <p:nvPr>
            <p:ph type="ftr" sz="quarter" idx="16"/>
          </p:nvPr>
        </p:nvSpPr>
        <p:spPr/>
        <p:txBody>
          <a:bodyPr/>
          <a:lstStyle/>
          <a:p>
            <a:endParaRPr lang="en-US" dirty="0"/>
          </a:p>
        </p:txBody>
      </p:sp>
      <p:sp>
        <p:nvSpPr>
          <p:cNvPr id="9" name="Slide Number Placeholder 8">
            <a:extLst>
              <a:ext uri="{FF2B5EF4-FFF2-40B4-BE49-F238E27FC236}">
                <a16:creationId xmlns:a16="http://schemas.microsoft.com/office/drawing/2014/main" id="{4AE4DB53-C02F-F21D-B887-9CB059BB2033}"/>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105412417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2603" y="634998"/>
            <a:ext cx="7152028" cy="1113477"/>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642603" y="2129475"/>
            <a:ext cx="7152028" cy="40935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6" name="Picture Placeholder 35">
            <a:extLst>
              <a:ext uri="{FF2B5EF4-FFF2-40B4-BE49-F238E27FC236}">
                <a16:creationId xmlns:a16="http://schemas.microsoft.com/office/drawing/2014/main" id="{2AEEE3FE-A4B8-1981-5E74-DEC1F33B4E6B}"/>
              </a:ext>
            </a:extLst>
          </p:cNvPr>
          <p:cNvSpPr>
            <a:spLocks noGrp="1"/>
          </p:cNvSpPr>
          <p:nvPr>
            <p:ph type="pic" sz="quarter" idx="13" hasCustomPrompt="1"/>
          </p:nvPr>
        </p:nvSpPr>
        <p:spPr>
          <a:xfrm>
            <a:off x="8161667" y="634999"/>
            <a:ext cx="3396297" cy="5588000"/>
          </a:xfrm>
          <a:custGeom>
            <a:avLst/>
            <a:gdLst>
              <a:gd name="csX0" fmla="*/ 1929181 w 3396297"/>
              <a:gd name="csY0" fmla="*/ 1368 h 5588000"/>
              <a:gd name="csX1" fmla="*/ 3287836 w 3396297"/>
              <a:gd name="csY1" fmla="*/ 1834072 h 5588000"/>
              <a:gd name="csX2" fmla="*/ 3394798 w 3396297"/>
              <a:gd name="csY2" fmla="*/ 3834421 h 5588000"/>
              <a:gd name="csX3" fmla="*/ 972874 w 3396297"/>
              <a:gd name="csY3" fmla="*/ 5452885 h 5588000"/>
              <a:gd name="csX4" fmla="*/ 201220 w 3396297"/>
              <a:gd name="csY4" fmla="*/ 3207039 h 5588000"/>
              <a:gd name="csX5" fmla="*/ 483905 w 3396297"/>
              <a:gd name="csY5" fmla="*/ 1133950 h 5588000"/>
              <a:gd name="csX6" fmla="*/ 1929181 w 3396297"/>
              <a:gd name="csY6" fmla="*/ 1368 h 558800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396297" h="5588000">
                <a:moveTo>
                  <a:pt x="1929181" y="1368"/>
                </a:moveTo>
                <a:cubicBezTo>
                  <a:pt x="2778256" y="38303"/>
                  <a:pt x="3592179" y="819285"/>
                  <a:pt x="3287836" y="1834072"/>
                </a:cubicBezTo>
                <a:cubicBezTo>
                  <a:pt x="3007672" y="2768508"/>
                  <a:pt x="3359959" y="3117023"/>
                  <a:pt x="3394798" y="3834421"/>
                </a:cubicBezTo>
                <a:cubicBezTo>
                  <a:pt x="3442778" y="4820866"/>
                  <a:pt x="2332819" y="5989342"/>
                  <a:pt x="972874" y="5452885"/>
                </a:cubicBezTo>
                <a:cubicBezTo>
                  <a:pt x="-6363" y="5066636"/>
                  <a:pt x="-211347" y="3788959"/>
                  <a:pt x="201220" y="3207039"/>
                </a:cubicBezTo>
                <a:cubicBezTo>
                  <a:pt x="613788" y="2625119"/>
                  <a:pt x="193427" y="2042290"/>
                  <a:pt x="483905" y="1133950"/>
                </a:cubicBezTo>
                <a:cubicBezTo>
                  <a:pt x="750833" y="299146"/>
                  <a:pt x="1348235" y="-23904"/>
                  <a:pt x="1929181" y="1368"/>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123213" t="-23864" r="-118821"/>
            </a:stretch>
          </a:blipFill>
        </p:spPr>
        <p:txBody>
          <a:bodyPr vert="horz" wrap="square" lIns="91440" tIns="45720" rIns="91440" bIns="45720" rtlCol="0">
            <a:noAutofit/>
          </a:bodyPr>
          <a:lstStyle>
            <a:lvl1pPr marL="0" indent="0">
              <a:buNone/>
              <a:defRPr lang="en-US" dirty="0"/>
            </a:lvl1pPr>
          </a:lstStyle>
          <a:p>
            <a:pPr lvl="0"/>
            <a:r>
              <a:rPr lang="en-US" dirty="0"/>
              <a:t>   </a:t>
            </a:r>
          </a:p>
        </p:txBody>
      </p:sp>
      <p:sp>
        <p:nvSpPr>
          <p:cNvPr id="4" name="Date Placeholder 3">
            <a:extLst>
              <a:ext uri="{FF2B5EF4-FFF2-40B4-BE49-F238E27FC236}">
                <a16:creationId xmlns:a16="http://schemas.microsoft.com/office/drawing/2014/main" id="{3A6E2E02-7580-C193-51A3-E9B75239E6EB}"/>
              </a:ext>
            </a:extLst>
          </p:cNvPr>
          <p:cNvSpPr>
            <a:spLocks noGrp="1"/>
          </p:cNvSpPr>
          <p:nvPr>
            <p:ph type="dt" sz="half" idx="15"/>
          </p:nvPr>
        </p:nvSpPr>
        <p:spPr/>
        <p:txBody>
          <a:bodyPr/>
          <a:lstStyle/>
          <a:p>
            <a:fld id="{9E87E432-7C21-4920-8EB1-0F49060EAD1F}" type="datetime1">
              <a:rPr lang="en-US" smtClean="0"/>
              <a:pPr/>
              <a:t>1/24/2026</a:t>
            </a:fld>
            <a:endParaRPr lang="en-US"/>
          </a:p>
        </p:txBody>
      </p:sp>
      <p:sp>
        <p:nvSpPr>
          <p:cNvPr id="9" name="Footer Placeholder 8">
            <a:extLst>
              <a:ext uri="{FF2B5EF4-FFF2-40B4-BE49-F238E27FC236}">
                <a16:creationId xmlns:a16="http://schemas.microsoft.com/office/drawing/2014/main" id="{82034AE1-262C-0DC6-B2E3-D74EF0EA7742}"/>
              </a:ext>
            </a:extLst>
          </p:cNvPr>
          <p:cNvSpPr>
            <a:spLocks noGrp="1"/>
          </p:cNvSpPr>
          <p:nvPr>
            <p:ph type="ftr" sz="quarter" idx="16"/>
          </p:nvPr>
        </p:nvSpPr>
        <p:spPr/>
        <p:txBody>
          <a:bodyPr/>
          <a:lstStyle/>
          <a:p>
            <a:endParaRPr lang="en-US" dirty="0"/>
          </a:p>
        </p:txBody>
      </p:sp>
      <p:sp>
        <p:nvSpPr>
          <p:cNvPr id="10" name="Slide Number Placeholder 9">
            <a:extLst>
              <a:ext uri="{FF2B5EF4-FFF2-40B4-BE49-F238E27FC236}">
                <a16:creationId xmlns:a16="http://schemas.microsoft.com/office/drawing/2014/main" id="{64A6DEA4-2517-CFF8-D7F0-8C6220894C9A}"/>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129540727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2355B1FB-7087-D2A0-8B2E-B0D6AD9E8A38}"/>
              </a:ext>
            </a:extLst>
          </p:cNvPr>
          <p:cNvSpPr>
            <a:spLocks noGrp="1"/>
          </p:cNvSpPr>
          <p:nvPr>
            <p:ph type="title"/>
          </p:nvPr>
        </p:nvSpPr>
        <p:spPr>
          <a:xfrm>
            <a:off x="634030" y="631977"/>
            <a:ext cx="4707359" cy="1068486"/>
          </a:xfrm>
        </p:spPr>
        <p:txBody>
          <a:bodyPr anchor="t"/>
          <a:lstStyle/>
          <a:p>
            <a:r>
              <a:rPr lang="en-US"/>
              <a:t>Click to edit Master title style</a:t>
            </a:r>
          </a:p>
        </p:txBody>
      </p:sp>
      <p:sp>
        <p:nvSpPr>
          <p:cNvPr id="38" name="Picture Placeholder 37">
            <a:extLst>
              <a:ext uri="{FF2B5EF4-FFF2-40B4-BE49-F238E27FC236}">
                <a16:creationId xmlns:a16="http://schemas.microsoft.com/office/drawing/2014/main" id="{7AA094FF-2F71-422F-44D8-1B5693254699}"/>
              </a:ext>
            </a:extLst>
          </p:cNvPr>
          <p:cNvSpPr>
            <a:spLocks noGrp="1"/>
          </p:cNvSpPr>
          <p:nvPr>
            <p:ph type="pic" sz="quarter" idx="13" hasCustomPrompt="1"/>
          </p:nvPr>
        </p:nvSpPr>
        <p:spPr>
          <a:xfrm>
            <a:off x="636169" y="2138374"/>
            <a:ext cx="4707359" cy="4081452"/>
          </a:xfrm>
          <a:custGeom>
            <a:avLst/>
            <a:gdLst>
              <a:gd name="csX0" fmla="*/ 2259226 w 4522676"/>
              <a:gd name="csY0" fmla="*/ 0 h 4594598"/>
              <a:gd name="csX1" fmla="*/ 3190558 w 4522676"/>
              <a:gd name="csY1" fmla="*/ 81717 h 4594598"/>
              <a:gd name="csX2" fmla="*/ 4517651 w 4522676"/>
              <a:gd name="csY2" fmla="*/ 936534 h 4594598"/>
              <a:gd name="csX3" fmla="*/ 4431926 w 4522676"/>
              <a:gd name="csY3" fmla="*/ 1710842 h 4594598"/>
              <a:gd name="csX4" fmla="*/ 4432730 w 4522676"/>
              <a:gd name="csY4" fmla="*/ 1728468 h 4594598"/>
              <a:gd name="csX5" fmla="*/ 4521654 w 4522676"/>
              <a:gd name="csY5" fmla="*/ 2182714 h 4594598"/>
              <a:gd name="csX6" fmla="*/ 4435131 w 4522676"/>
              <a:gd name="csY6" fmla="*/ 3196162 h 4594598"/>
              <a:gd name="csX7" fmla="*/ 4296136 w 4522676"/>
              <a:gd name="csY7" fmla="*/ 4268092 h 4594598"/>
              <a:gd name="csX8" fmla="*/ 3498596 w 4522676"/>
              <a:gd name="csY8" fmla="*/ 4521652 h 4594598"/>
              <a:gd name="csX9" fmla="*/ 2663406 w 4522676"/>
              <a:gd name="csY9" fmla="*/ 4591354 h 4594598"/>
              <a:gd name="csX10" fmla="*/ 1524979 w 4522676"/>
              <a:gd name="csY10" fmla="*/ 4514444 h 4594598"/>
              <a:gd name="csX11" fmla="*/ 53681 w 4522676"/>
              <a:gd name="csY11" fmla="*/ 3964057 h 4594598"/>
              <a:gd name="csX12" fmla="*/ 89331 w 4522676"/>
              <a:gd name="csY12" fmla="*/ 2693843 h 4594598"/>
              <a:gd name="csX13" fmla="*/ 2 w 4522676"/>
              <a:gd name="csY13" fmla="*/ 2288465 h 4594598"/>
              <a:gd name="csX14" fmla="*/ 86929 w 4522676"/>
              <a:gd name="csY14" fmla="*/ 1543401 h 4594598"/>
              <a:gd name="csX15" fmla="*/ 39260 w 4522676"/>
              <a:gd name="csY15" fmla="*/ 721029 h 4594598"/>
              <a:gd name="csX16" fmla="*/ 1537398 w 4522676"/>
              <a:gd name="csY16" fmla="*/ 85321 h 4594598"/>
              <a:gd name="csX17" fmla="*/ 2259226 w 4522676"/>
              <a:gd name="csY17" fmla="*/ 0 h 45945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4522676" h="4594598">
                <a:moveTo>
                  <a:pt x="2259226" y="0"/>
                </a:moveTo>
                <a:cubicBezTo>
                  <a:pt x="2558853" y="6010"/>
                  <a:pt x="2882515" y="97740"/>
                  <a:pt x="3190558" y="81717"/>
                </a:cubicBezTo>
                <a:cubicBezTo>
                  <a:pt x="3801029" y="41660"/>
                  <a:pt x="4449551" y="204693"/>
                  <a:pt x="4517651" y="936534"/>
                </a:cubicBezTo>
                <a:cubicBezTo>
                  <a:pt x="4547291" y="1189700"/>
                  <a:pt x="4436334" y="1459683"/>
                  <a:pt x="4431926" y="1710842"/>
                </a:cubicBezTo>
                <a:cubicBezTo>
                  <a:pt x="4431926" y="1714846"/>
                  <a:pt x="4427923" y="1708037"/>
                  <a:pt x="4432730" y="1728468"/>
                </a:cubicBezTo>
                <a:cubicBezTo>
                  <a:pt x="4429525" y="1884688"/>
                  <a:pt x="4517651" y="2027292"/>
                  <a:pt x="4521654" y="2182714"/>
                </a:cubicBezTo>
                <a:cubicBezTo>
                  <a:pt x="4527264" y="2515989"/>
                  <a:pt x="4414705" y="2859682"/>
                  <a:pt x="4435131" y="3196162"/>
                </a:cubicBezTo>
                <a:cubicBezTo>
                  <a:pt x="4448353" y="3556676"/>
                  <a:pt x="4455162" y="3944030"/>
                  <a:pt x="4296136" y="4268092"/>
                </a:cubicBezTo>
                <a:cubicBezTo>
                  <a:pt x="4151526" y="4540480"/>
                  <a:pt x="3778997" y="4510836"/>
                  <a:pt x="3498596" y="4521652"/>
                </a:cubicBezTo>
                <a:cubicBezTo>
                  <a:pt x="3216994" y="4534471"/>
                  <a:pt x="2942603" y="4579734"/>
                  <a:pt x="2663406" y="4591354"/>
                </a:cubicBezTo>
                <a:cubicBezTo>
                  <a:pt x="2284463" y="4614185"/>
                  <a:pt x="1907127" y="4508834"/>
                  <a:pt x="1524979" y="4514444"/>
                </a:cubicBezTo>
                <a:cubicBezTo>
                  <a:pt x="1000232" y="4537675"/>
                  <a:pt x="192276" y="4610981"/>
                  <a:pt x="53681" y="3964057"/>
                </a:cubicBezTo>
                <a:cubicBezTo>
                  <a:pt x="-36447" y="3551066"/>
                  <a:pt x="104954" y="3112443"/>
                  <a:pt x="89331" y="2693843"/>
                </a:cubicBezTo>
                <a:cubicBezTo>
                  <a:pt x="86126" y="2558052"/>
                  <a:pt x="-397" y="2423860"/>
                  <a:pt x="2" y="2288465"/>
                </a:cubicBezTo>
                <a:cubicBezTo>
                  <a:pt x="2008" y="2042116"/>
                  <a:pt x="100147" y="1792160"/>
                  <a:pt x="86929" y="1543401"/>
                </a:cubicBezTo>
                <a:cubicBezTo>
                  <a:pt x="74111" y="1273019"/>
                  <a:pt x="-30441" y="985007"/>
                  <a:pt x="39260" y="721029"/>
                </a:cubicBezTo>
                <a:cubicBezTo>
                  <a:pt x="224726" y="-18024"/>
                  <a:pt x="908902" y="42862"/>
                  <a:pt x="1537398" y="85321"/>
                </a:cubicBezTo>
                <a:cubicBezTo>
                  <a:pt x="1783751" y="98139"/>
                  <a:pt x="2026495" y="803"/>
                  <a:pt x="2259226" y="0"/>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31769" t="-17012" r="-30749"/>
            </a:stretch>
          </a:blipFill>
        </p:spPr>
        <p:txBody>
          <a:bodyPr vert="horz" wrap="square" lIns="91440" tIns="45720" rIns="91440" bIns="45720" rtlCol="0">
            <a:noAutofit/>
          </a:bodyPr>
          <a:lstStyle>
            <a:lvl1pPr marL="0" indent="0">
              <a:buNone/>
              <a:defRPr lang="en-US" dirty="0"/>
            </a:lvl1pPr>
          </a:lstStyle>
          <a:p>
            <a:pPr lvl="0"/>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24551" y="631825"/>
            <a:ext cx="5631280" cy="558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5">
            <a:extLst>
              <a:ext uri="{FF2B5EF4-FFF2-40B4-BE49-F238E27FC236}">
                <a16:creationId xmlns:a16="http://schemas.microsoft.com/office/drawing/2014/main" id="{B83054DC-C411-31F2-5003-BE31AEDC6D29}"/>
              </a:ext>
            </a:extLst>
          </p:cNvPr>
          <p:cNvSpPr>
            <a:spLocks noGrp="1"/>
          </p:cNvSpPr>
          <p:nvPr>
            <p:ph type="dt" sz="half" idx="15"/>
          </p:nvPr>
        </p:nvSpPr>
        <p:spPr/>
        <p:txBody>
          <a:bodyPr/>
          <a:lstStyle/>
          <a:p>
            <a:fld id="{9E87E432-7C21-4920-8EB1-0F49060EAD1F}" type="datetime1">
              <a:rPr lang="en-US" smtClean="0"/>
              <a:pPr/>
              <a:t>1/24/2026</a:t>
            </a:fld>
            <a:endParaRPr lang="en-US"/>
          </a:p>
        </p:txBody>
      </p:sp>
      <p:sp>
        <p:nvSpPr>
          <p:cNvPr id="7" name="Footer Placeholder 6">
            <a:extLst>
              <a:ext uri="{FF2B5EF4-FFF2-40B4-BE49-F238E27FC236}">
                <a16:creationId xmlns:a16="http://schemas.microsoft.com/office/drawing/2014/main" id="{17C901EA-E52E-1B2F-223D-7813B28DFC94}"/>
              </a:ext>
            </a:extLst>
          </p:cNvPr>
          <p:cNvSpPr>
            <a:spLocks noGrp="1"/>
          </p:cNvSpPr>
          <p:nvPr>
            <p:ph type="ftr" sz="quarter" idx="16"/>
          </p:nvPr>
        </p:nvSpPr>
        <p:spPr/>
        <p:txBody>
          <a:bodyPr/>
          <a:lstStyle/>
          <a:p>
            <a:endParaRPr lang="en-US" dirty="0"/>
          </a:p>
        </p:txBody>
      </p:sp>
      <p:sp>
        <p:nvSpPr>
          <p:cNvPr id="10" name="Slide Number Placeholder 9">
            <a:extLst>
              <a:ext uri="{FF2B5EF4-FFF2-40B4-BE49-F238E27FC236}">
                <a16:creationId xmlns:a16="http://schemas.microsoft.com/office/drawing/2014/main" id="{3660867E-A5BA-7C85-E3F5-0F1F75AF7050}"/>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264796231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75431" y="634999"/>
            <a:ext cx="3725123" cy="1525471"/>
          </a:xfrm>
        </p:spPr>
        <p:txBody>
          <a:bodyPr anchor="t">
            <a:normAutofit/>
          </a:bodyPr>
          <a:lstStyle>
            <a:lvl1pPr>
              <a:defRPr sz="2800"/>
            </a:lvl1pPr>
          </a:lstStyle>
          <a:p>
            <a:r>
              <a:rPr lang="en-US"/>
              <a:t>Click to edit Master title style</a:t>
            </a:r>
          </a:p>
        </p:txBody>
      </p:sp>
      <p:sp>
        <p:nvSpPr>
          <p:cNvPr id="20" name="Picture Placeholder 19">
            <a:extLst>
              <a:ext uri="{FF2B5EF4-FFF2-40B4-BE49-F238E27FC236}">
                <a16:creationId xmlns:a16="http://schemas.microsoft.com/office/drawing/2014/main" id="{50115747-AB25-D642-8F6E-A31ABCCE9F93}"/>
              </a:ext>
            </a:extLst>
          </p:cNvPr>
          <p:cNvSpPr>
            <a:spLocks noGrp="1"/>
          </p:cNvSpPr>
          <p:nvPr>
            <p:ph type="pic" sz="quarter" idx="13" hasCustomPrompt="1"/>
          </p:nvPr>
        </p:nvSpPr>
        <p:spPr>
          <a:xfrm>
            <a:off x="675432" y="2523529"/>
            <a:ext cx="3525938" cy="3738883"/>
          </a:xfrm>
          <a:custGeom>
            <a:avLst/>
            <a:gdLst>
              <a:gd name="csX0" fmla="*/ 1966018 w 3525938"/>
              <a:gd name="csY0" fmla="*/ 0 h 3738883"/>
              <a:gd name="csX1" fmla="*/ 2714696 w 3525938"/>
              <a:gd name="csY1" fmla="*/ 269938 h 3738883"/>
              <a:gd name="csX2" fmla="*/ 3180790 w 3525938"/>
              <a:gd name="csY2" fmla="*/ 741519 h 3738883"/>
              <a:gd name="csX3" fmla="*/ 3516959 w 3525938"/>
              <a:gd name="csY3" fmla="*/ 1619631 h 3738883"/>
              <a:gd name="csX4" fmla="*/ 3276601 w 3525938"/>
              <a:gd name="csY4" fmla="*/ 2905905 h 3738883"/>
              <a:gd name="csX5" fmla="*/ 3036350 w 3525938"/>
              <a:gd name="csY5" fmla="*/ 3279189 h 3738883"/>
              <a:gd name="csX6" fmla="*/ 2956132 w 3525938"/>
              <a:gd name="csY6" fmla="*/ 3365115 h 3738883"/>
              <a:gd name="csX7" fmla="*/ 2806571 w 3525938"/>
              <a:gd name="csY7" fmla="*/ 3355017 h 3738883"/>
              <a:gd name="csX8" fmla="*/ 2097027 w 3525938"/>
              <a:gd name="csY8" fmla="*/ 3450815 h 3738883"/>
              <a:gd name="csX9" fmla="*/ 1851768 w 3525938"/>
              <a:gd name="csY9" fmla="*/ 3533124 h 3738883"/>
              <a:gd name="csX10" fmla="*/ 1851548 w 3525938"/>
              <a:gd name="csY10" fmla="*/ 3532332 h 3738883"/>
              <a:gd name="csX11" fmla="*/ 1788966 w 3525938"/>
              <a:gd name="csY11" fmla="*/ 3556452 h 3738883"/>
              <a:gd name="csX12" fmla="*/ 1788966 w 3525938"/>
              <a:gd name="csY12" fmla="*/ 3557104 h 3738883"/>
              <a:gd name="csX13" fmla="*/ 1587888 w 3525938"/>
              <a:gd name="csY13" fmla="*/ 3645334 h 3738883"/>
              <a:gd name="csX14" fmla="*/ 1403178 w 3525938"/>
              <a:gd name="csY14" fmla="*/ 3738883 h 3738883"/>
              <a:gd name="csX15" fmla="*/ 1302330 w 3525938"/>
              <a:gd name="csY15" fmla="*/ 3711859 h 3738883"/>
              <a:gd name="csX16" fmla="*/ 608315 w 3525938"/>
              <a:gd name="csY16" fmla="*/ 3373623 h 3738883"/>
              <a:gd name="csX17" fmla="*/ 539041 w 3525938"/>
              <a:gd name="csY17" fmla="*/ 3316593 h 3738883"/>
              <a:gd name="csX18" fmla="*/ 542815 w 3525938"/>
              <a:gd name="csY18" fmla="*/ 3302316 h 3738883"/>
              <a:gd name="csX19" fmla="*/ 437592 w 3525938"/>
              <a:gd name="csY19" fmla="*/ 2697257 h 3738883"/>
              <a:gd name="csX20" fmla="*/ 87181 w 3525938"/>
              <a:gd name="csY20" fmla="*/ 2396387 h 3738883"/>
              <a:gd name="csX21" fmla="*/ 7400 w 3525938"/>
              <a:gd name="csY21" fmla="*/ 2364753 h 3738883"/>
              <a:gd name="csX22" fmla="*/ 50 w 3525938"/>
              <a:gd name="csY22" fmla="*/ 2246057 h 3738883"/>
              <a:gd name="csX23" fmla="*/ 389098 w 3525938"/>
              <a:gd name="csY23" fmla="*/ 1190332 h 3738883"/>
              <a:gd name="csX24" fmla="*/ 973744 w 3525938"/>
              <a:gd name="csY24" fmla="*/ 492718 h 3738883"/>
              <a:gd name="csX25" fmla="*/ 1797122 w 3525938"/>
              <a:gd name="csY25" fmla="*/ 14635 h 3738883"/>
              <a:gd name="csX26" fmla="*/ 1966018 w 3525938"/>
              <a:gd name="csY26" fmla="*/ 0 h 373888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3525938" h="3738883">
                <a:moveTo>
                  <a:pt x="1966018" y="0"/>
                </a:moveTo>
                <a:cubicBezTo>
                  <a:pt x="2264840" y="6505"/>
                  <a:pt x="2514940" y="76429"/>
                  <a:pt x="2714696" y="269938"/>
                </a:cubicBezTo>
                <a:cubicBezTo>
                  <a:pt x="2873850" y="422795"/>
                  <a:pt x="3034624" y="575651"/>
                  <a:pt x="3180790" y="741519"/>
                </a:cubicBezTo>
                <a:cubicBezTo>
                  <a:pt x="3400027" y="990316"/>
                  <a:pt x="3489349" y="1292777"/>
                  <a:pt x="3516959" y="1619631"/>
                </a:cubicBezTo>
                <a:cubicBezTo>
                  <a:pt x="3555935" y="2071697"/>
                  <a:pt x="3466614" y="2499371"/>
                  <a:pt x="3276601" y="2905905"/>
                </a:cubicBezTo>
                <a:cubicBezTo>
                  <a:pt x="3212048" y="3044939"/>
                  <a:pt x="3131051" y="3168653"/>
                  <a:pt x="3036350" y="3279189"/>
                </a:cubicBezTo>
                <a:lnTo>
                  <a:pt x="2956132" y="3365115"/>
                </a:lnTo>
                <a:lnTo>
                  <a:pt x="2806571" y="3355017"/>
                </a:lnTo>
                <a:cubicBezTo>
                  <a:pt x="2574824" y="3349639"/>
                  <a:pt x="2340509" y="3380930"/>
                  <a:pt x="2097027" y="3450815"/>
                </a:cubicBezTo>
                <a:lnTo>
                  <a:pt x="1851768" y="3533124"/>
                </a:lnTo>
                <a:lnTo>
                  <a:pt x="1851548" y="3532332"/>
                </a:lnTo>
                <a:cubicBezTo>
                  <a:pt x="1830687" y="3540155"/>
                  <a:pt x="1809827" y="3548629"/>
                  <a:pt x="1788966" y="3556452"/>
                </a:cubicBezTo>
                <a:lnTo>
                  <a:pt x="1788966" y="3557104"/>
                </a:lnTo>
                <a:cubicBezTo>
                  <a:pt x="1722799" y="3583832"/>
                  <a:pt x="1655980" y="3613126"/>
                  <a:pt x="1587888" y="3645334"/>
                </a:cubicBezTo>
                <a:lnTo>
                  <a:pt x="1403178" y="3738883"/>
                </a:lnTo>
                <a:lnTo>
                  <a:pt x="1302330" y="3711859"/>
                </a:lnTo>
                <a:cubicBezTo>
                  <a:pt x="1052281" y="3636243"/>
                  <a:pt x="818168" y="3528919"/>
                  <a:pt x="608315" y="3373623"/>
                </a:cubicBezTo>
                <a:lnTo>
                  <a:pt x="539041" y="3316593"/>
                </a:lnTo>
                <a:lnTo>
                  <a:pt x="542815" y="3302316"/>
                </a:lnTo>
                <a:cubicBezTo>
                  <a:pt x="592173" y="3073512"/>
                  <a:pt x="556807" y="2870661"/>
                  <a:pt x="437592" y="2697257"/>
                </a:cubicBezTo>
                <a:cubicBezTo>
                  <a:pt x="344290" y="2561582"/>
                  <a:pt x="225524" y="2460284"/>
                  <a:pt x="87181" y="2396387"/>
                </a:cubicBezTo>
                <a:lnTo>
                  <a:pt x="7400" y="2364753"/>
                </a:lnTo>
                <a:lnTo>
                  <a:pt x="50" y="2246057"/>
                </a:lnTo>
                <a:cubicBezTo>
                  <a:pt x="-3103" y="1851609"/>
                  <a:pt x="143262" y="1504788"/>
                  <a:pt x="389098" y="1190332"/>
                </a:cubicBezTo>
                <a:cubicBezTo>
                  <a:pt x="575861" y="951290"/>
                  <a:pt x="762620" y="708995"/>
                  <a:pt x="973744" y="492718"/>
                </a:cubicBezTo>
                <a:cubicBezTo>
                  <a:pt x="1199484" y="261808"/>
                  <a:pt x="1464197" y="73176"/>
                  <a:pt x="1797122" y="14635"/>
                </a:cubicBezTo>
                <a:cubicBezTo>
                  <a:pt x="1862084" y="4879"/>
                  <a:pt x="1927047" y="3252"/>
                  <a:pt x="1966018" y="0"/>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69065" t="-30946" r="-70148"/>
            </a:stretch>
          </a:blipFill>
        </p:spPr>
        <p:txBody>
          <a:bodyPr vert="horz" wrap="square" lIns="91440" tIns="45720" rIns="91440" bIns="45720" rtlCol="0">
            <a:noAutofit/>
          </a:bodyPr>
          <a:lstStyle>
            <a:lvl1pPr marL="0" indent="0">
              <a:buNone/>
              <a:defRPr lang="en-US" dirty="0"/>
            </a:lvl1pPr>
          </a:lstStyle>
          <a:p>
            <a:pPr lvl="0"/>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62527" y="634998"/>
            <a:ext cx="6595438" cy="55848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reeform: Shape 11">
            <a:extLst>
              <a:ext uri="{FF2B5EF4-FFF2-40B4-BE49-F238E27FC236}">
                <a16:creationId xmlns:a16="http://schemas.microsoft.com/office/drawing/2014/main" id="{09C89BA5-2C6F-D99B-1790-FEFAC9914478}"/>
              </a:ext>
            </a:extLst>
          </p:cNvPr>
          <p:cNvSpPr/>
          <p:nvPr userDrawn="1"/>
        </p:nvSpPr>
        <p:spPr>
          <a:xfrm flipH="1">
            <a:off x="0" y="4840065"/>
            <a:ext cx="1239835" cy="2017934"/>
          </a:xfrm>
          <a:custGeom>
            <a:avLst/>
            <a:gdLst>
              <a:gd name="csX0" fmla="*/ 887579 w 1239835"/>
              <a:gd name="csY0" fmla="*/ 485 h 2017934"/>
              <a:gd name="csX1" fmla="*/ 746108 w 1239835"/>
              <a:gd name="csY1" fmla="*/ 5883 h 2017934"/>
              <a:gd name="csX2" fmla="*/ 126811 w 1239835"/>
              <a:gd name="csY2" fmla="*/ 380721 h 2017934"/>
              <a:gd name="csX3" fmla="*/ 47931 w 1239835"/>
              <a:gd name="csY3" fmla="*/ 1085417 h 2017934"/>
              <a:gd name="csX4" fmla="*/ 314555 w 1239835"/>
              <a:gd name="csY4" fmla="*/ 1635615 h 2017934"/>
              <a:gd name="csX5" fmla="*/ 486655 w 1239835"/>
              <a:gd name="csY5" fmla="*/ 1962213 h 2017934"/>
              <a:gd name="csX6" fmla="*/ 506949 w 1239835"/>
              <a:gd name="csY6" fmla="*/ 2017934 h 2017934"/>
              <a:gd name="csX7" fmla="*/ 1108996 w 1239835"/>
              <a:gd name="csY7" fmla="*/ 2017934 h 2017934"/>
              <a:gd name="csX8" fmla="*/ 1089656 w 1239835"/>
              <a:gd name="csY8" fmla="*/ 1900283 h 2017934"/>
              <a:gd name="csX9" fmla="*/ 828247 w 1239835"/>
              <a:gd name="csY9" fmla="*/ 1339655 h 2017934"/>
              <a:gd name="csX10" fmla="*/ 615730 w 1239835"/>
              <a:gd name="csY10" fmla="*/ 717750 h 2017934"/>
              <a:gd name="csX11" fmla="*/ 811950 w 1239835"/>
              <a:gd name="csY11" fmla="*/ 596498 h 2017934"/>
              <a:gd name="csX12" fmla="*/ 1147919 w 1239835"/>
              <a:gd name="csY12" fmla="*/ 656309 h 2017934"/>
              <a:gd name="csX13" fmla="*/ 1239835 w 1239835"/>
              <a:gd name="csY13" fmla="*/ 694014 h 2017934"/>
              <a:gd name="csX14" fmla="*/ 1239835 w 1239835"/>
              <a:gd name="csY14" fmla="*/ 61135 h 2017934"/>
              <a:gd name="csX15" fmla="*/ 1234062 w 1239835"/>
              <a:gd name="csY15" fmla="*/ 59209 h 2017934"/>
              <a:gd name="csX16" fmla="*/ 887579 w 1239835"/>
              <a:gd name="csY16" fmla="*/ 485 h 201793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1239835" h="2017934">
                <a:moveTo>
                  <a:pt x="887579" y="485"/>
                </a:moveTo>
                <a:cubicBezTo>
                  <a:pt x="839085" y="-962"/>
                  <a:pt x="791904" y="831"/>
                  <a:pt x="746108" y="5883"/>
                </a:cubicBezTo>
                <a:cubicBezTo>
                  <a:pt x="490567" y="34566"/>
                  <a:pt x="276094" y="163641"/>
                  <a:pt x="126811" y="380721"/>
                </a:cubicBezTo>
                <a:cubicBezTo>
                  <a:pt x="-9435" y="578897"/>
                  <a:pt x="-36163" y="815534"/>
                  <a:pt x="47931" y="1085417"/>
                </a:cubicBezTo>
                <a:cubicBezTo>
                  <a:pt x="107253" y="1277074"/>
                  <a:pt x="212860" y="1459604"/>
                  <a:pt x="314555" y="1635615"/>
                </a:cubicBezTo>
                <a:cubicBezTo>
                  <a:pt x="383004" y="1754259"/>
                  <a:pt x="447542" y="1865733"/>
                  <a:pt x="486655" y="1962213"/>
                </a:cubicBezTo>
                <a:lnTo>
                  <a:pt x="506949" y="2017934"/>
                </a:lnTo>
                <a:lnTo>
                  <a:pt x="1108996" y="2017934"/>
                </a:lnTo>
                <a:lnTo>
                  <a:pt x="1089656" y="1900283"/>
                </a:lnTo>
                <a:cubicBezTo>
                  <a:pt x="1043371" y="1711886"/>
                  <a:pt x="933853" y="1522837"/>
                  <a:pt x="828247" y="1339655"/>
                </a:cubicBezTo>
                <a:cubicBezTo>
                  <a:pt x="691349" y="1102366"/>
                  <a:pt x="536199" y="833787"/>
                  <a:pt x="615730" y="717750"/>
                </a:cubicBezTo>
                <a:cubicBezTo>
                  <a:pt x="667881" y="642130"/>
                  <a:pt x="726552" y="606276"/>
                  <a:pt x="811950" y="596498"/>
                </a:cubicBezTo>
                <a:cubicBezTo>
                  <a:pt x="901911" y="586720"/>
                  <a:pt x="1015992" y="607417"/>
                  <a:pt x="1147919" y="656309"/>
                </a:cubicBezTo>
                <a:lnTo>
                  <a:pt x="1239835" y="694014"/>
                </a:lnTo>
                <a:lnTo>
                  <a:pt x="1239835" y="61135"/>
                </a:lnTo>
                <a:lnTo>
                  <a:pt x="1234062" y="59209"/>
                </a:lnTo>
                <a:cubicBezTo>
                  <a:pt x="1112457" y="23391"/>
                  <a:pt x="996692" y="3739"/>
                  <a:pt x="887579" y="485"/>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Shape 5">
            <a:extLst>
              <a:ext uri="{FF2B5EF4-FFF2-40B4-BE49-F238E27FC236}">
                <a16:creationId xmlns:a16="http://schemas.microsoft.com/office/drawing/2014/main" id="{D7DF6800-49DB-A77E-6278-D6150B889E03}"/>
              </a:ext>
            </a:extLst>
          </p:cNvPr>
          <p:cNvSpPr/>
          <p:nvPr userDrawn="1"/>
        </p:nvSpPr>
        <p:spPr>
          <a:xfrm flipH="1">
            <a:off x="1109387" y="6055861"/>
            <a:ext cx="1577306" cy="802138"/>
          </a:xfrm>
          <a:custGeom>
            <a:avLst/>
            <a:gdLst>
              <a:gd name="csX0" fmla="*/ 159713 w 1577306"/>
              <a:gd name="csY0" fmla="*/ 0 h 802138"/>
              <a:gd name="csX1" fmla="*/ 0 w 1577306"/>
              <a:gd name="csY1" fmla="*/ 574969 h 802138"/>
              <a:gd name="csX2" fmla="*/ 403521 w 1577306"/>
              <a:gd name="csY2" fmla="*/ 769641 h 802138"/>
              <a:gd name="csX3" fmla="*/ 459192 w 1577306"/>
              <a:gd name="csY3" fmla="*/ 802138 h 802138"/>
              <a:gd name="csX4" fmla="*/ 1577306 w 1577306"/>
              <a:gd name="csY4" fmla="*/ 802138 h 802138"/>
              <a:gd name="csX5" fmla="*/ 1564552 w 1577306"/>
              <a:gd name="csY5" fmla="*/ 796062 h 802138"/>
              <a:gd name="csX6" fmla="*/ 1201438 w 1577306"/>
              <a:gd name="csY6" fmla="*/ 567798 h 802138"/>
              <a:gd name="csX7" fmla="*/ 1087356 w 1577306"/>
              <a:gd name="csY7" fmla="*/ 490875 h 802138"/>
              <a:gd name="csX8" fmla="*/ 222295 w 1577306"/>
              <a:gd name="csY8" fmla="*/ 24772 h 802138"/>
              <a:gd name="csX9" fmla="*/ 222295 w 1577306"/>
              <a:gd name="csY9" fmla="*/ 24120 h 802138"/>
              <a:gd name="csX10" fmla="*/ 159713 w 1577306"/>
              <a:gd name="csY10" fmla="*/ 0 h 80213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577306" h="802138">
                <a:moveTo>
                  <a:pt x="159713" y="0"/>
                </a:moveTo>
                <a:lnTo>
                  <a:pt x="0" y="574969"/>
                </a:lnTo>
                <a:cubicBezTo>
                  <a:pt x="140157" y="631358"/>
                  <a:pt x="275424" y="698503"/>
                  <a:pt x="403521" y="769641"/>
                </a:cubicBezTo>
                <a:lnTo>
                  <a:pt x="459192" y="802138"/>
                </a:lnTo>
                <a:lnTo>
                  <a:pt x="1577306" y="802138"/>
                </a:lnTo>
                <a:lnTo>
                  <a:pt x="1564552" y="796062"/>
                </a:lnTo>
                <a:cubicBezTo>
                  <a:pt x="1435997" y="727675"/>
                  <a:pt x="1309000" y="641136"/>
                  <a:pt x="1201438" y="567798"/>
                </a:cubicBezTo>
                <a:cubicBezTo>
                  <a:pt x="1161020" y="539767"/>
                  <a:pt x="1122559" y="513691"/>
                  <a:pt x="1087356" y="490875"/>
                </a:cubicBezTo>
                <a:cubicBezTo>
                  <a:pt x="762062" y="279662"/>
                  <a:pt x="486963" y="131682"/>
                  <a:pt x="222295" y="24772"/>
                </a:cubicBezTo>
                <a:lnTo>
                  <a:pt x="222295" y="24120"/>
                </a:lnTo>
                <a:cubicBezTo>
                  <a:pt x="201434" y="16297"/>
                  <a:pt x="180574" y="7823"/>
                  <a:pt x="159713"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Shape 6">
            <a:extLst>
              <a:ext uri="{FF2B5EF4-FFF2-40B4-BE49-F238E27FC236}">
                <a16:creationId xmlns:a16="http://schemas.microsoft.com/office/drawing/2014/main" id="{E5771688-7887-484B-14C5-7B2558951C20}"/>
              </a:ext>
            </a:extLst>
          </p:cNvPr>
          <p:cNvSpPr/>
          <p:nvPr userDrawn="1"/>
        </p:nvSpPr>
        <p:spPr>
          <a:xfrm flipH="1">
            <a:off x="4184380" y="6428301"/>
            <a:ext cx="801216" cy="429698"/>
          </a:xfrm>
          <a:custGeom>
            <a:avLst/>
            <a:gdLst>
              <a:gd name="csX0" fmla="*/ 220130 w 801216"/>
              <a:gd name="csY0" fmla="*/ 0 h 429698"/>
              <a:gd name="csX1" fmla="*/ 180636 w 801216"/>
              <a:gd name="csY1" fmla="*/ 48092 h 429698"/>
              <a:gd name="csX2" fmla="*/ 6431 w 801216"/>
              <a:gd name="csY2" fmla="*/ 402154 h 429698"/>
              <a:gd name="csX3" fmla="*/ 0 w 801216"/>
              <a:gd name="csY3" fmla="*/ 429698 h 429698"/>
              <a:gd name="csX4" fmla="*/ 639824 w 801216"/>
              <a:gd name="csY4" fmla="*/ 429698 h 429698"/>
              <a:gd name="csX5" fmla="*/ 693941 w 801216"/>
              <a:gd name="csY5" fmla="*/ 357029 h 429698"/>
              <a:gd name="csX6" fmla="*/ 763145 w 801216"/>
              <a:gd name="csY6" fmla="*/ 291469 h 429698"/>
              <a:gd name="csX7" fmla="*/ 801216 w 801216"/>
              <a:gd name="csY7" fmla="*/ 264013 h 429698"/>
              <a:gd name="csX8" fmla="*/ 220130 w 801216"/>
              <a:gd name="csY8" fmla="*/ 0 h 4296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801216" h="429698">
                <a:moveTo>
                  <a:pt x="220130" y="0"/>
                </a:moveTo>
                <a:lnTo>
                  <a:pt x="180636" y="48092"/>
                </a:lnTo>
                <a:cubicBezTo>
                  <a:pt x="100565" y="156255"/>
                  <a:pt x="42206" y="275149"/>
                  <a:pt x="6431" y="402154"/>
                </a:cubicBezTo>
                <a:lnTo>
                  <a:pt x="0" y="429698"/>
                </a:lnTo>
                <a:lnTo>
                  <a:pt x="639824" y="429698"/>
                </a:lnTo>
                <a:lnTo>
                  <a:pt x="693941" y="357029"/>
                </a:lnTo>
                <a:cubicBezTo>
                  <a:pt x="714639" y="334212"/>
                  <a:pt x="737801" y="312323"/>
                  <a:pt x="763145" y="291469"/>
                </a:cubicBezTo>
                <a:lnTo>
                  <a:pt x="801216" y="264013"/>
                </a:lnTo>
                <a:lnTo>
                  <a:pt x="22013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F0F0A930-8844-D457-B76E-CB0D2BA53316}"/>
              </a:ext>
            </a:extLst>
          </p:cNvPr>
          <p:cNvSpPr/>
          <p:nvPr userDrawn="1"/>
        </p:nvSpPr>
        <p:spPr>
          <a:xfrm rot="20133934" flipH="1">
            <a:off x="2614452" y="5629655"/>
            <a:ext cx="1978089" cy="1264388"/>
          </a:xfrm>
          <a:custGeom>
            <a:avLst/>
            <a:gdLst>
              <a:gd name="csX0" fmla="*/ 941103 w 1978089"/>
              <a:gd name="csY0" fmla="*/ 232965 h 1264388"/>
              <a:gd name="csX1" fmla="*/ 1885661 w 1978089"/>
              <a:gd name="csY1" fmla="*/ 0 h 1264388"/>
              <a:gd name="csX2" fmla="*/ 1978089 w 1978089"/>
              <a:gd name="csY2" fmla="*/ 589539 h 1264388"/>
              <a:gd name="csX3" fmla="*/ 1199547 w 1978089"/>
              <a:gd name="csY3" fmla="*/ 767123 h 1264388"/>
              <a:gd name="csX4" fmla="*/ 665311 w 1978089"/>
              <a:gd name="csY4" fmla="*/ 1217072 h 1264388"/>
              <a:gd name="csX5" fmla="*/ 638250 w 1978089"/>
              <a:gd name="csY5" fmla="*/ 1264388 h 1264388"/>
              <a:gd name="csX6" fmla="*/ 0 w 1978089"/>
              <a:gd name="csY6" fmla="*/ 1264388 h 1264388"/>
              <a:gd name="csX7" fmla="*/ 14006 w 1978089"/>
              <a:gd name="csY7" fmla="*/ 1211969 h 1264388"/>
              <a:gd name="csX8" fmla="*/ 941103 w 1978089"/>
              <a:gd name="csY8" fmla="*/ 232965 h 12643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978089" h="1264388">
                <a:moveTo>
                  <a:pt x="941103" y="232965"/>
                </a:moveTo>
                <a:cubicBezTo>
                  <a:pt x="1219457" y="98620"/>
                  <a:pt x="1528934" y="21738"/>
                  <a:pt x="1885661" y="0"/>
                </a:cubicBezTo>
                <a:lnTo>
                  <a:pt x="1978089" y="589539"/>
                </a:lnTo>
                <a:cubicBezTo>
                  <a:pt x="1709249" y="601418"/>
                  <a:pt x="1440187" y="650629"/>
                  <a:pt x="1199547" y="767123"/>
                </a:cubicBezTo>
                <a:cubicBezTo>
                  <a:pt x="973176" y="876418"/>
                  <a:pt x="779664" y="1042073"/>
                  <a:pt x="665311" y="1217072"/>
                </a:cubicBezTo>
                <a:lnTo>
                  <a:pt x="638250" y="1264388"/>
                </a:lnTo>
                <a:lnTo>
                  <a:pt x="0" y="1264388"/>
                </a:lnTo>
                <a:lnTo>
                  <a:pt x="14006" y="1211969"/>
                </a:lnTo>
                <a:cubicBezTo>
                  <a:pt x="140102" y="818148"/>
                  <a:pt x="487175" y="452093"/>
                  <a:pt x="941103" y="232965"/>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Date Placeholder 10">
            <a:extLst>
              <a:ext uri="{FF2B5EF4-FFF2-40B4-BE49-F238E27FC236}">
                <a16:creationId xmlns:a16="http://schemas.microsoft.com/office/drawing/2014/main" id="{17A32686-A833-2D90-A6CD-8FDC182BA357}"/>
              </a:ext>
            </a:extLst>
          </p:cNvPr>
          <p:cNvSpPr>
            <a:spLocks noGrp="1"/>
          </p:cNvSpPr>
          <p:nvPr>
            <p:ph type="dt" sz="half" idx="15"/>
          </p:nvPr>
        </p:nvSpPr>
        <p:spPr/>
        <p:txBody>
          <a:bodyPr/>
          <a:lstStyle/>
          <a:p>
            <a:fld id="{9E87E432-7C21-4920-8EB1-0F49060EAD1F}" type="datetime1">
              <a:rPr lang="en-US" smtClean="0"/>
              <a:pPr/>
              <a:t>1/24/2026</a:t>
            </a:fld>
            <a:endParaRPr lang="en-US"/>
          </a:p>
        </p:txBody>
      </p:sp>
      <p:sp>
        <p:nvSpPr>
          <p:cNvPr id="13" name="Footer Placeholder 12">
            <a:extLst>
              <a:ext uri="{FF2B5EF4-FFF2-40B4-BE49-F238E27FC236}">
                <a16:creationId xmlns:a16="http://schemas.microsoft.com/office/drawing/2014/main" id="{2F3580A4-F556-BD40-543F-589EABE38A99}"/>
              </a:ext>
            </a:extLst>
          </p:cNvPr>
          <p:cNvSpPr>
            <a:spLocks noGrp="1"/>
          </p:cNvSpPr>
          <p:nvPr>
            <p:ph type="ftr" sz="quarter" idx="16"/>
          </p:nvPr>
        </p:nvSpPr>
        <p:spPr/>
        <p:txBody>
          <a:bodyPr/>
          <a:lstStyle/>
          <a:p>
            <a:endParaRPr lang="en-US" dirty="0"/>
          </a:p>
        </p:txBody>
      </p:sp>
      <p:sp>
        <p:nvSpPr>
          <p:cNvPr id="14" name="Slide Number Placeholder 13">
            <a:extLst>
              <a:ext uri="{FF2B5EF4-FFF2-40B4-BE49-F238E27FC236}">
                <a16:creationId xmlns:a16="http://schemas.microsoft.com/office/drawing/2014/main" id="{E37BBE4E-9A79-1126-C62C-4038FA5F90A4}"/>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385671430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Number Larg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4FB9F1F9-AE00-3C3A-F03D-F79AC9A3AC97}"/>
              </a:ext>
            </a:extLst>
          </p:cNvPr>
          <p:cNvSpPr>
            <a:spLocks noGrp="1"/>
          </p:cNvSpPr>
          <p:nvPr>
            <p:ph type="title"/>
          </p:nvPr>
        </p:nvSpPr>
        <p:spPr>
          <a:xfrm>
            <a:off x="3404772" y="5109523"/>
            <a:ext cx="8153192" cy="1113476"/>
          </a:xfrm>
        </p:spPr>
        <p:txBody>
          <a:bodyPr/>
          <a:lstStyle>
            <a:lvl1pPr>
              <a:lnSpc>
                <a:spcPct val="110000"/>
              </a:lnSpc>
              <a:defRPr sz="2400">
                <a:latin typeface="+mn-lt"/>
              </a:defRPr>
            </a:lvl1pPr>
          </a:lstStyle>
          <a:p>
            <a:r>
              <a:rPr lang="en-US"/>
              <a:t>Click to edit Master title style</a:t>
            </a:r>
          </a:p>
        </p:txBody>
      </p:sp>
      <p:sp>
        <p:nvSpPr>
          <p:cNvPr id="9" name="Content Placeholder 8">
            <a:extLst>
              <a:ext uri="{FF2B5EF4-FFF2-40B4-BE49-F238E27FC236}">
                <a16:creationId xmlns:a16="http://schemas.microsoft.com/office/drawing/2014/main" id="{6D98A0D9-FCF8-7AF9-8D07-935BC89B7E9E}"/>
              </a:ext>
            </a:extLst>
          </p:cNvPr>
          <p:cNvSpPr>
            <a:spLocks noGrp="1"/>
          </p:cNvSpPr>
          <p:nvPr>
            <p:ph sz="quarter" idx="14" hasCustomPrompt="1"/>
          </p:nvPr>
        </p:nvSpPr>
        <p:spPr>
          <a:xfrm>
            <a:off x="3405188" y="1747838"/>
            <a:ext cx="8147050" cy="3351212"/>
          </a:xfrm>
        </p:spPr>
        <p:txBody>
          <a:bodyPr/>
          <a:lstStyle>
            <a:lvl1pPr>
              <a:defRPr sz="20000">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04772" y="6426678"/>
            <a:ext cx="1218985" cy="431321"/>
          </a:xfrm>
        </p:spPr>
        <p:txBody>
          <a:bodyPr/>
          <a:lstStyle>
            <a:lvl1pPr>
              <a:defRPr>
                <a:solidFill>
                  <a:schemeClr val="tx1"/>
                </a:solidFill>
              </a:defRPr>
            </a:lvl1pPr>
          </a:lstStyle>
          <a:p>
            <a:fld id="{92CEAA6F-335B-415A-857A-BC16A7DC3832}" type="datetime1">
              <a:rPr lang="en-US" smtClean="0"/>
              <a:t>1/24/2026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4897008" y="6426678"/>
            <a:ext cx="5163335" cy="431321"/>
          </a:xfrm>
        </p:spPr>
        <p:txBody>
          <a:bodyPr/>
          <a:lstStyle>
            <a:lvl1pPr>
              <a:defRPr>
                <a:solidFill>
                  <a:schemeClr val="tx1"/>
                </a:solidFill>
              </a:defRPr>
            </a:lvl1pPr>
          </a:lstStyle>
          <a:p>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0333594" y="6426678"/>
            <a:ext cx="1224369" cy="431322"/>
          </a:xfrm>
        </p:spPr>
        <p:txBody>
          <a:bodyPr/>
          <a:lstStyle>
            <a:lvl1pPr>
              <a:defRPr>
                <a:solidFill>
                  <a:schemeClr val="tx1"/>
                </a:solidFill>
              </a:defRPr>
            </a:lvl1pPr>
          </a:lstStyle>
          <a:p>
            <a:fld id="{AEAA3239-9EA4-4A65-A281-97F994456D9F}" type="slidenum">
              <a:rPr lang="en-US" smtClean="0"/>
              <a:pPr/>
              <a:t>‹#›</a:t>
            </a:fld>
            <a:endParaRPr lang="en-US"/>
          </a:p>
        </p:txBody>
      </p:sp>
      <p:sp>
        <p:nvSpPr>
          <p:cNvPr id="59" name="Freeform: Shape 58">
            <a:extLst>
              <a:ext uri="{FF2B5EF4-FFF2-40B4-BE49-F238E27FC236}">
                <a16:creationId xmlns:a16="http://schemas.microsoft.com/office/drawing/2014/main" id="{FDBB6AAF-3763-F132-8CE7-BBB0D4B69AE2}"/>
              </a:ext>
            </a:extLst>
          </p:cNvPr>
          <p:cNvSpPr/>
          <p:nvPr userDrawn="1"/>
        </p:nvSpPr>
        <p:spPr>
          <a:xfrm rot="20240305">
            <a:off x="-105698" y="2624840"/>
            <a:ext cx="1547447" cy="827310"/>
          </a:xfrm>
          <a:custGeom>
            <a:avLst/>
            <a:gdLst>
              <a:gd name="connsiteX0" fmla="*/ 1547447 w 1547447"/>
              <a:gd name="connsiteY0" fmla="*/ 212249 h 827310"/>
              <a:gd name="connsiteX1" fmla="*/ 1547447 w 1547447"/>
              <a:gd name="connsiteY1" fmla="*/ 796269 h 827310"/>
              <a:gd name="connsiteX2" fmla="*/ 1477223 w 1547447"/>
              <a:gd name="connsiteY2" fmla="*/ 807858 h 827310"/>
              <a:gd name="connsiteX3" fmla="*/ 180825 w 1547447"/>
              <a:gd name="connsiteY3" fmla="*/ 623387 h 827310"/>
              <a:gd name="connsiteX4" fmla="*/ 0 w 1547447"/>
              <a:gd name="connsiteY4" fmla="*/ 532955 h 827310"/>
              <a:gd name="connsiteX5" fmla="*/ 222520 w 1547447"/>
              <a:gd name="connsiteY5" fmla="*/ 0 h 827310"/>
              <a:gd name="connsiteX6" fmla="*/ 228013 w 1547447"/>
              <a:gd name="connsiteY6" fmla="*/ 3424 h 827310"/>
              <a:gd name="connsiteX7" fmla="*/ 864712 w 1547447"/>
              <a:gd name="connsiteY7" fmla="*/ 227118 h 827310"/>
              <a:gd name="connsiteX8" fmla="*/ 1539946 w 1547447"/>
              <a:gd name="connsiteY8" fmla="*/ 214076 h 827310"/>
              <a:gd name="connsiteX9" fmla="*/ 1547447 w 1547447"/>
              <a:gd name="connsiteY9" fmla="*/ 212249 h 827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47447" h="827310">
                <a:moveTo>
                  <a:pt x="1547447" y="212249"/>
                </a:moveTo>
                <a:lnTo>
                  <a:pt x="1547447" y="796269"/>
                </a:lnTo>
                <a:lnTo>
                  <a:pt x="1477223" y="807858"/>
                </a:lnTo>
                <a:cubicBezTo>
                  <a:pt x="1039182" y="863609"/>
                  <a:pt x="585863" y="798737"/>
                  <a:pt x="180825" y="623387"/>
                </a:cubicBezTo>
                <a:lnTo>
                  <a:pt x="0" y="532955"/>
                </a:lnTo>
                <a:lnTo>
                  <a:pt x="222520" y="0"/>
                </a:lnTo>
                <a:lnTo>
                  <a:pt x="228013" y="3424"/>
                </a:lnTo>
                <a:cubicBezTo>
                  <a:pt x="420615" y="113700"/>
                  <a:pt x="638011" y="190758"/>
                  <a:pt x="864712" y="227118"/>
                </a:cubicBezTo>
                <a:cubicBezTo>
                  <a:pt x="1091679" y="263746"/>
                  <a:pt x="1322316" y="258588"/>
                  <a:pt x="1539946" y="214076"/>
                </a:cubicBezTo>
                <a:lnTo>
                  <a:pt x="1547447" y="212249"/>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Shape 52">
            <a:extLst>
              <a:ext uri="{FF2B5EF4-FFF2-40B4-BE49-F238E27FC236}">
                <a16:creationId xmlns:a16="http://schemas.microsoft.com/office/drawing/2014/main" id="{E8975F87-554A-D739-5525-E0701056F1F6}"/>
              </a:ext>
            </a:extLst>
          </p:cNvPr>
          <p:cNvSpPr/>
          <p:nvPr userDrawn="1"/>
        </p:nvSpPr>
        <p:spPr>
          <a:xfrm>
            <a:off x="3404773" y="854406"/>
            <a:ext cx="387994" cy="354492"/>
          </a:xfrm>
          <a:custGeom>
            <a:avLst/>
            <a:gdLst>
              <a:gd name="connsiteX0" fmla="*/ 0 w 387994"/>
              <a:gd name="connsiteY0" fmla="*/ 0 h 354492"/>
              <a:gd name="connsiteX1" fmla="*/ 387994 w 387994"/>
              <a:gd name="connsiteY1" fmla="*/ 354492 h 354492"/>
              <a:gd name="connsiteX2" fmla="*/ 0 w 387994"/>
              <a:gd name="connsiteY2" fmla="*/ 1 h 354492"/>
              <a:gd name="connsiteX3" fmla="*/ 0 w 387994"/>
              <a:gd name="connsiteY3" fmla="*/ 0 h 354492"/>
            </a:gdLst>
            <a:ahLst/>
            <a:cxnLst>
              <a:cxn ang="0">
                <a:pos x="connsiteX0" y="connsiteY0"/>
              </a:cxn>
              <a:cxn ang="0">
                <a:pos x="connsiteX1" y="connsiteY1"/>
              </a:cxn>
              <a:cxn ang="0">
                <a:pos x="connsiteX2" y="connsiteY2"/>
              </a:cxn>
              <a:cxn ang="0">
                <a:pos x="connsiteX3" y="connsiteY3"/>
              </a:cxn>
            </a:cxnLst>
            <a:rect l="l" t="t" r="r" b="b"/>
            <a:pathLst>
              <a:path w="387994" h="354492">
                <a:moveTo>
                  <a:pt x="0" y="0"/>
                </a:moveTo>
                <a:lnTo>
                  <a:pt x="387994" y="354492"/>
                </a:lnTo>
                <a:lnTo>
                  <a:pt x="0" y="1"/>
                </a:lnTo>
                <a:lnTo>
                  <a:pt x="0" y="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Shape 49">
            <a:extLst>
              <a:ext uri="{FF2B5EF4-FFF2-40B4-BE49-F238E27FC236}">
                <a16:creationId xmlns:a16="http://schemas.microsoft.com/office/drawing/2014/main" id="{EA37858A-7337-68AD-BDC6-DFE3D993A654}"/>
              </a:ext>
            </a:extLst>
          </p:cNvPr>
          <p:cNvSpPr/>
          <p:nvPr userDrawn="1"/>
        </p:nvSpPr>
        <p:spPr>
          <a:xfrm>
            <a:off x="383282" y="-958"/>
            <a:ext cx="3446155" cy="3094423"/>
          </a:xfrm>
          <a:custGeom>
            <a:avLst/>
            <a:gdLst>
              <a:gd name="connsiteX0" fmla="*/ 7509 w 3446155"/>
              <a:gd name="connsiteY0" fmla="*/ 0 h 3094423"/>
              <a:gd name="connsiteX1" fmla="*/ 590577 w 3446155"/>
              <a:gd name="connsiteY1" fmla="*/ 0 h 3094423"/>
              <a:gd name="connsiteX2" fmla="*/ 585725 w 3446155"/>
              <a:gd name="connsiteY2" fmla="*/ 15360 h 3094423"/>
              <a:gd name="connsiteX3" fmla="*/ 663728 w 3446155"/>
              <a:gd name="connsiteY3" fmla="*/ 490396 h 3094423"/>
              <a:gd name="connsiteX4" fmla="*/ 975956 w 3446155"/>
              <a:gd name="connsiteY4" fmla="*/ 903190 h 3094423"/>
              <a:gd name="connsiteX5" fmla="*/ 1426404 w 3446155"/>
              <a:gd name="connsiteY5" fmla="*/ 1187456 h 3094423"/>
              <a:gd name="connsiteX6" fmla="*/ 1668612 w 3446155"/>
              <a:gd name="connsiteY6" fmla="*/ 1266709 h 3094423"/>
              <a:gd name="connsiteX7" fmla="*/ 1538285 w 3446155"/>
              <a:gd name="connsiteY7" fmla="*/ 353491 h 3094423"/>
              <a:gd name="connsiteX8" fmla="*/ 1355524 w 3446155"/>
              <a:gd name="connsiteY8" fmla="*/ 69783 h 3094423"/>
              <a:gd name="connsiteX9" fmla="*/ 1289414 w 3446155"/>
              <a:gd name="connsiteY9" fmla="*/ 0 h 3094423"/>
              <a:gd name="connsiteX10" fmla="*/ 2004363 w 3446155"/>
              <a:gd name="connsiteY10" fmla="*/ 0 h 3094423"/>
              <a:gd name="connsiteX11" fmla="*/ 2067168 w 3446155"/>
              <a:gd name="connsiteY11" fmla="*/ 126604 h 3094423"/>
              <a:gd name="connsiteX12" fmla="*/ 2243861 w 3446155"/>
              <a:gd name="connsiteY12" fmla="*/ 1289306 h 3094423"/>
              <a:gd name="connsiteX13" fmla="*/ 2458302 w 3446155"/>
              <a:gd name="connsiteY13" fmla="*/ 1234950 h 3094423"/>
              <a:gd name="connsiteX14" fmla="*/ 2904084 w 3446155"/>
              <a:gd name="connsiteY14" fmla="*/ 971866 h 3094423"/>
              <a:gd name="connsiteX15" fmla="*/ 2999656 w 3446155"/>
              <a:gd name="connsiteY15" fmla="*/ 880240 h 3094423"/>
              <a:gd name="connsiteX16" fmla="*/ 3021492 w 3446155"/>
              <a:gd name="connsiteY16" fmla="*/ 855365 h 3094423"/>
              <a:gd name="connsiteX17" fmla="*/ 3409486 w 3446155"/>
              <a:gd name="connsiteY17" fmla="*/ 1209856 h 3094423"/>
              <a:gd name="connsiteX18" fmla="*/ 3446155 w 3446155"/>
              <a:gd name="connsiteY18" fmla="*/ 1243359 h 3094423"/>
              <a:gd name="connsiteX19" fmla="*/ 3414042 w 3446155"/>
              <a:gd name="connsiteY19" fmla="*/ 1279908 h 3094423"/>
              <a:gd name="connsiteX20" fmla="*/ 3282933 w 3446155"/>
              <a:gd name="connsiteY20" fmla="*/ 1405637 h 3094423"/>
              <a:gd name="connsiteX21" fmla="*/ 2646213 w 3446155"/>
              <a:gd name="connsiteY21" fmla="*/ 1779352 h 3094423"/>
              <a:gd name="connsiteX22" fmla="*/ 2117280 w 3446155"/>
              <a:gd name="connsiteY22" fmla="*/ 1880792 h 3094423"/>
              <a:gd name="connsiteX23" fmla="*/ 1637019 w 3446155"/>
              <a:gd name="connsiteY23" fmla="*/ 2692156 h 3094423"/>
              <a:gd name="connsiteX24" fmla="*/ 1235530 w 3446155"/>
              <a:gd name="connsiteY24" fmla="*/ 3038499 h 3094423"/>
              <a:gd name="connsiteX25" fmla="*/ 1146149 w 3446155"/>
              <a:gd name="connsiteY25" fmla="*/ 3094423 h 3094423"/>
              <a:gd name="connsiteX26" fmla="*/ 921133 w 3446155"/>
              <a:gd name="connsiteY26" fmla="*/ 2555491 h 3094423"/>
              <a:gd name="connsiteX27" fmla="*/ 1021749 w 3446155"/>
              <a:gd name="connsiteY27" fmla="*/ 2481424 h 3094423"/>
              <a:gd name="connsiteX28" fmla="*/ 1213083 w 3446155"/>
              <a:gd name="connsiteY28" fmla="*/ 2303264 h 3094423"/>
              <a:gd name="connsiteX29" fmla="*/ 1523538 w 3446155"/>
              <a:gd name="connsiteY29" fmla="*/ 1821348 h 3094423"/>
              <a:gd name="connsiteX30" fmla="*/ 1205507 w 3446155"/>
              <a:gd name="connsiteY30" fmla="*/ 1716581 h 3094423"/>
              <a:gd name="connsiteX31" fmla="*/ 590439 w 3446155"/>
              <a:gd name="connsiteY31" fmla="*/ 1328034 h 3094423"/>
              <a:gd name="connsiteX32" fmla="*/ 146829 w 3446155"/>
              <a:gd name="connsiteY32" fmla="*/ 738243 h 3094423"/>
              <a:gd name="connsiteX33" fmla="*/ 2 w 3446155"/>
              <a:gd name="connsiteY33" fmla="*/ 118882 h 3094423"/>
              <a:gd name="connsiteX34" fmla="*/ 4342 w 3446155"/>
              <a:gd name="connsiteY34" fmla="*/ 24020 h 3094423"/>
              <a:gd name="connsiteX35" fmla="*/ 7509 w 3446155"/>
              <a:gd name="connsiteY35" fmla="*/ 0 h 3094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446155" h="3094423">
                <a:moveTo>
                  <a:pt x="7509" y="0"/>
                </a:moveTo>
                <a:lnTo>
                  <a:pt x="590577" y="0"/>
                </a:lnTo>
                <a:lnTo>
                  <a:pt x="585725" y="15360"/>
                </a:lnTo>
                <a:cubicBezTo>
                  <a:pt x="553056" y="159884"/>
                  <a:pt x="594754" y="345690"/>
                  <a:pt x="663728" y="490396"/>
                </a:cubicBezTo>
                <a:cubicBezTo>
                  <a:pt x="737188" y="643811"/>
                  <a:pt x="842302" y="782771"/>
                  <a:pt x="975956" y="903190"/>
                </a:cubicBezTo>
                <a:cubicBezTo>
                  <a:pt x="1106876" y="1021772"/>
                  <a:pt x="1258599" y="1117184"/>
                  <a:pt x="1426404" y="1187456"/>
                </a:cubicBezTo>
                <a:cubicBezTo>
                  <a:pt x="1505889" y="1220741"/>
                  <a:pt x="1586899" y="1247043"/>
                  <a:pt x="1668612" y="1266709"/>
                </a:cubicBezTo>
                <a:cubicBezTo>
                  <a:pt x="1702454" y="949629"/>
                  <a:pt x="1657844" y="636410"/>
                  <a:pt x="1538285" y="353491"/>
                </a:cubicBezTo>
                <a:cubicBezTo>
                  <a:pt x="1499079" y="261198"/>
                  <a:pt x="1433546" y="160219"/>
                  <a:pt x="1355524" y="69783"/>
                </a:cubicBezTo>
                <a:lnTo>
                  <a:pt x="1289414" y="0"/>
                </a:lnTo>
                <a:lnTo>
                  <a:pt x="2004363" y="0"/>
                </a:lnTo>
                <a:lnTo>
                  <a:pt x="2067168" y="126604"/>
                </a:lnTo>
                <a:cubicBezTo>
                  <a:pt x="2220635" y="488849"/>
                  <a:pt x="2281233" y="887754"/>
                  <a:pt x="2243861" y="1289306"/>
                </a:cubicBezTo>
                <a:cubicBezTo>
                  <a:pt x="2317467" y="1277175"/>
                  <a:pt x="2388663" y="1259163"/>
                  <a:pt x="2458302" y="1234950"/>
                </a:cubicBezTo>
                <a:cubicBezTo>
                  <a:pt x="2618579" y="1179408"/>
                  <a:pt x="2769195" y="1090733"/>
                  <a:pt x="2904084" y="971866"/>
                </a:cubicBezTo>
                <a:cubicBezTo>
                  <a:pt x="2937202" y="942774"/>
                  <a:pt x="2969079" y="912206"/>
                  <a:pt x="2999656" y="880240"/>
                </a:cubicBezTo>
                <a:lnTo>
                  <a:pt x="3021492" y="855365"/>
                </a:lnTo>
                <a:lnTo>
                  <a:pt x="3409486" y="1209856"/>
                </a:lnTo>
                <a:lnTo>
                  <a:pt x="3446155" y="1243359"/>
                </a:lnTo>
                <a:lnTo>
                  <a:pt x="3414042" y="1279908"/>
                </a:lnTo>
                <a:cubicBezTo>
                  <a:pt x="3372141" y="1323677"/>
                  <a:pt x="3328414" y="1365610"/>
                  <a:pt x="3282933" y="1405637"/>
                </a:cubicBezTo>
                <a:cubicBezTo>
                  <a:pt x="3091522" y="1573593"/>
                  <a:pt x="2876980" y="1699270"/>
                  <a:pt x="2646213" y="1779352"/>
                </a:cubicBezTo>
                <a:cubicBezTo>
                  <a:pt x="2477005" y="1838087"/>
                  <a:pt x="2300125" y="1872122"/>
                  <a:pt x="2117280" y="1880792"/>
                </a:cubicBezTo>
                <a:cubicBezTo>
                  <a:pt x="2012414" y="2184074"/>
                  <a:pt x="1849901" y="2459751"/>
                  <a:pt x="1637019" y="2692156"/>
                </a:cubicBezTo>
                <a:cubicBezTo>
                  <a:pt x="1516884" y="2823504"/>
                  <a:pt x="1381721" y="2939274"/>
                  <a:pt x="1235530" y="3038499"/>
                </a:cubicBezTo>
                <a:lnTo>
                  <a:pt x="1146149" y="3094423"/>
                </a:lnTo>
                <a:lnTo>
                  <a:pt x="921133" y="2555491"/>
                </a:lnTo>
                <a:lnTo>
                  <a:pt x="1021749" y="2481424"/>
                </a:lnTo>
                <a:cubicBezTo>
                  <a:pt x="1090644" y="2426584"/>
                  <a:pt x="1154730" y="2367012"/>
                  <a:pt x="1213083" y="2303264"/>
                </a:cubicBezTo>
                <a:cubicBezTo>
                  <a:pt x="1341925" y="2162483"/>
                  <a:pt x="1446131" y="1999605"/>
                  <a:pt x="1523538" y="1821348"/>
                </a:cubicBezTo>
                <a:cubicBezTo>
                  <a:pt x="1415627" y="1794868"/>
                  <a:pt x="1309709" y="1760215"/>
                  <a:pt x="1205507" y="1716581"/>
                </a:cubicBezTo>
                <a:cubicBezTo>
                  <a:pt x="977084" y="1620923"/>
                  <a:pt x="769518" y="1490345"/>
                  <a:pt x="590439" y="1328034"/>
                </a:cubicBezTo>
                <a:cubicBezTo>
                  <a:pt x="401911" y="1156916"/>
                  <a:pt x="252493" y="958512"/>
                  <a:pt x="146829" y="738243"/>
                </a:cubicBezTo>
                <a:cubicBezTo>
                  <a:pt x="51476" y="539615"/>
                  <a:pt x="-365" y="319707"/>
                  <a:pt x="2" y="118882"/>
                </a:cubicBezTo>
                <a:cubicBezTo>
                  <a:pt x="150" y="86721"/>
                  <a:pt x="1603" y="55084"/>
                  <a:pt x="4342" y="24020"/>
                </a:cubicBezTo>
                <a:lnTo>
                  <a:pt x="7509"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Shape 48">
            <a:extLst>
              <a:ext uri="{FF2B5EF4-FFF2-40B4-BE49-F238E27FC236}">
                <a16:creationId xmlns:a16="http://schemas.microsoft.com/office/drawing/2014/main" id="{213E8E45-924A-CDB8-E962-4162ACAEC60E}"/>
              </a:ext>
            </a:extLst>
          </p:cNvPr>
          <p:cNvSpPr/>
          <p:nvPr userDrawn="1"/>
        </p:nvSpPr>
        <p:spPr>
          <a:xfrm>
            <a:off x="3404773" y="-958"/>
            <a:ext cx="979889" cy="1243358"/>
          </a:xfrm>
          <a:custGeom>
            <a:avLst/>
            <a:gdLst>
              <a:gd name="connsiteX0" fmla="*/ 402254 w 979889"/>
              <a:gd name="connsiteY0" fmla="*/ 0 h 1243358"/>
              <a:gd name="connsiteX1" fmla="*/ 979889 w 979889"/>
              <a:gd name="connsiteY1" fmla="*/ 0 h 1243358"/>
              <a:gd name="connsiteX2" fmla="*/ 961636 w 979889"/>
              <a:gd name="connsiteY2" fmla="*/ 149996 h 1243358"/>
              <a:gd name="connsiteX3" fmla="*/ 827106 w 979889"/>
              <a:gd name="connsiteY3" fmla="*/ 613420 h 1243358"/>
              <a:gd name="connsiteX4" fmla="*/ 827187 w 979889"/>
              <a:gd name="connsiteY4" fmla="*/ 614850 h 1243358"/>
              <a:gd name="connsiteX5" fmla="*/ 718445 w 979889"/>
              <a:gd name="connsiteY5" fmla="*/ 838170 h 1243358"/>
              <a:gd name="connsiteX6" fmla="*/ 512708 w 979889"/>
              <a:gd name="connsiteY6" fmla="*/ 1143150 h 1243358"/>
              <a:gd name="connsiteX7" fmla="*/ 424663 w 979889"/>
              <a:gd name="connsiteY7" fmla="*/ 1243358 h 1243358"/>
              <a:gd name="connsiteX8" fmla="*/ 387995 w 979889"/>
              <a:gd name="connsiteY8" fmla="*/ 1209856 h 1243358"/>
              <a:gd name="connsiteX9" fmla="*/ 1 w 979889"/>
              <a:gd name="connsiteY9" fmla="*/ 855364 h 1243358"/>
              <a:gd name="connsiteX10" fmla="*/ 1 w 979889"/>
              <a:gd name="connsiteY10" fmla="*/ 855365 h 1243358"/>
              <a:gd name="connsiteX11" fmla="*/ 0 w 979889"/>
              <a:gd name="connsiteY11" fmla="*/ 855364 h 1243358"/>
              <a:gd name="connsiteX12" fmla="*/ 65958 w 979889"/>
              <a:gd name="connsiteY12" fmla="*/ 780219 h 1243358"/>
              <a:gd name="connsiteX13" fmla="*/ 216956 w 979889"/>
              <a:gd name="connsiteY13" fmla="*/ 556802 h 1243358"/>
              <a:gd name="connsiteX14" fmla="*/ 395544 w 979889"/>
              <a:gd name="connsiteY14" fmla="*/ 54297 h 1243358"/>
              <a:gd name="connsiteX15" fmla="*/ 402254 w 979889"/>
              <a:gd name="connsiteY15" fmla="*/ 0 h 1243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79889" h="1243358">
                <a:moveTo>
                  <a:pt x="402254" y="0"/>
                </a:moveTo>
                <a:lnTo>
                  <a:pt x="979889" y="0"/>
                </a:lnTo>
                <a:lnTo>
                  <a:pt x="961636" y="149996"/>
                </a:lnTo>
                <a:cubicBezTo>
                  <a:pt x="934694" y="308515"/>
                  <a:pt x="889824" y="463649"/>
                  <a:pt x="827106" y="613420"/>
                </a:cubicBezTo>
                <a:lnTo>
                  <a:pt x="827187" y="614850"/>
                </a:lnTo>
                <a:cubicBezTo>
                  <a:pt x="795343" y="690895"/>
                  <a:pt x="759371" y="765246"/>
                  <a:pt x="718445" y="838170"/>
                </a:cubicBezTo>
                <a:cubicBezTo>
                  <a:pt x="657836" y="946552"/>
                  <a:pt x="589066" y="1048392"/>
                  <a:pt x="512708" y="1143150"/>
                </a:cubicBezTo>
                <a:lnTo>
                  <a:pt x="424663" y="1243358"/>
                </a:lnTo>
                <a:lnTo>
                  <a:pt x="387995" y="1209856"/>
                </a:lnTo>
                <a:lnTo>
                  <a:pt x="1" y="855364"/>
                </a:lnTo>
                <a:lnTo>
                  <a:pt x="1" y="855365"/>
                </a:lnTo>
                <a:lnTo>
                  <a:pt x="0" y="855364"/>
                </a:lnTo>
                <a:lnTo>
                  <a:pt x="65958" y="780219"/>
                </a:lnTo>
                <a:cubicBezTo>
                  <a:pt x="121824" y="710840"/>
                  <a:pt x="172296" y="636166"/>
                  <a:pt x="216956" y="556802"/>
                </a:cubicBezTo>
                <a:cubicBezTo>
                  <a:pt x="305670" y="397820"/>
                  <a:pt x="366214" y="228438"/>
                  <a:pt x="395544" y="54297"/>
                </a:cubicBezTo>
                <a:lnTo>
                  <a:pt x="402254"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81712912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190627" y="4683125"/>
            <a:ext cx="9810752" cy="1174116"/>
          </a:xfrm>
        </p:spPr>
        <p:txBody>
          <a:bodyPr anchor="t">
            <a:normAutofit/>
          </a:bodyPr>
          <a:lstStyle>
            <a:lvl1pPr algn="ctr">
              <a:lnSpc>
                <a:spcPct val="110000"/>
              </a:lnSpc>
              <a:defRPr sz="2400" b="0">
                <a:solidFill>
                  <a:schemeClr val="tx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30" y="634999"/>
            <a:ext cx="10923934" cy="4048126"/>
          </a:xfrm>
        </p:spPr>
        <p:txBody>
          <a:bodyPr anchor="b">
            <a:noAutofit/>
          </a:bodyPr>
          <a:lstStyle>
            <a:lvl1pPr marL="0" indent="0" algn="ctr">
              <a:lnSpc>
                <a:spcPct val="90000"/>
              </a:lnSpc>
              <a:buNone/>
              <a:defRPr sz="23300" b="1">
                <a:solidFill>
                  <a:schemeClr val="tx2"/>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202BED46-8252-45B5-8C3D-0966896D9DCF}" type="datetime1">
              <a:rPr lang="en-US" smtClean="0"/>
              <a:t>1/24/2026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406119623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Number Large 3">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F755179-32D2-1EB1-F106-6279B64DBA5E}"/>
              </a:ext>
            </a:extLst>
          </p:cNvPr>
          <p:cNvSpPr>
            <a:spLocks noGrp="1"/>
          </p:cNvSpPr>
          <p:nvPr>
            <p:ph type="title"/>
          </p:nvPr>
        </p:nvSpPr>
        <p:spPr>
          <a:xfrm>
            <a:off x="634030" y="3311860"/>
            <a:ext cx="6181857" cy="1416665"/>
          </a:xfrm>
        </p:spPr>
        <p:txBody>
          <a:bodyPr>
            <a:normAutofit/>
          </a:bodyPr>
          <a:lstStyle>
            <a:lvl1pPr>
              <a:lnSpc>
                <a:spcPct val="110000"/>
              </a:lnSpc>
              <a:defRPr sz="2400">
                <a:latin typeface="+mn-lt"/>
              </a:defRPr>
            </a:lvl1pPr>
          </a:lstStyle>
          <a:p>
            <a:r>
              <a:rPr lang="en-US"/>
              <a:t>Click to edit Master title style</a:t>
            </a:r>
          </a:p>
        </p:txBody>
      </p:sp>
      <p:sp>
        <p:nvSpPr>
          <p:cNvPr id="9" name="Content Placeholder 8">
            <a:extLst>
              <a:ext uri="{FF2B5EF4-FFF2-40B4-BE49-F238E27FC236}">
                <a16:creationId xmlns:a16="http://schemas.microsoft.com/office/drawing/2014/main" id="{AE43D4AD-272F-39FE-27E7-8866430C1D9F}"/>
              </a:ext>
            </a:extLst>
          </p:cNvPr>
          <p:cNvSpPr>
            <a:spLocks noGrp="1"/>
          </p:cNvSpPr>
          <p:nvPr>
            <p:ph sz="quarter" idx="14" hasCustomPrompt="1"/>
          </p:nvPr>
        </p:nvSpPr>
        <p:spPr>
          <a:xfrm>
            <a:off x="633413" y="644525"/>
            <a:ext cx="8355012" cy="2660650"/>
          </a:xfrm>
        </p:spPr>
        <p:txBody>
          <a:bodyPr anchor="t"/>
          <a:lstStyle>
            <a:lvl1pPr>
              <a:lnSpc>
                <a:spcPct val="90000"/>
              </a:lnSpc>
              <a:defRPr sz="18000">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50356328-5A74-4525-A87D-125230AF8A01}" type="datetime1">
              <a:rPr lang="en-US" smtClean="0"/>
              <a:t>1/24/2026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102" name="Freeform: Shape 101">
            <a:extLst>
              <a:ext uri="{FF2B5EF4-FFF2-40B4-BE49-F238E27FC236}">
                <a16:creationId xmlns:a16="http://schemas.microsoft.com/office/drawing/2014/main" id="{1F453A4D-E9FE-61F3-093B-D67E0ECFE01D}"/>
              </a:ext>
            </a:extLst>
          </p:cNvPr>
          <p:cNvSpPr/>
          <p:nvPr userDrawn="1"/>
        </p:nvSpPr>
        <p:spPr>
          <a:xfrm>
            <a:off x="9291859" y="3992707"/>
            <a:ext cx="1614625" cy="2009982"/>
          </a:xfrm>
          <a:custGeom>
            <a:avLst/>
            <a:gdLst>
              <a:gd name="csX0" fmla="*/ 422884 w 1614625"/>
              <a:gd name="csY0" fmla="*/ 0 h 2009982"/>
              <a:gd name="csX1" fmla="*/ 475243 w 1614625"/>
              <a:gd name="csY1" fmla="*/ 84774 h 2009982"/>
              <a:gd name="csX2" fmla="*/ 680808 w 1614625"/>
              <a:gd name="csY2" fmla="*/ 473057 h 2009982"/>
              <a:gd name="csX3" fmla="*/ 1039200 w 1614625"/>
              <a:gd name="csY3" fmla="*/ 1082836 h 2009982"/>
              <a:gd name="csX4" fmla="*/ 1607744 w 1614625"/>
              <a:gd name="csY4" fmla="*/ 1545730 h 2009982"/>
              <a:gd name="csX5" fmla="*/ 1614625 w 1614625"/>
              <a:gd name="csY5" fmla="*/ 1548846 h 2009982"/>
              <a:gd name="csX6" fmla="*/ 1399248 w 1614625"/>
              <a:gd name="csY6" fmla="*/ 2009982 h 2009982"/>
              <a:gd name="csX7" fmla="*/ 1298190 w 1614625"/>
              <a:gd name="csY7" fmla="*/ 1958066 h 2009982"/>
              <a:gd name="csX8" fmla="*/ 643842 w 1614625"/>
              <a:gd name="csY8" fmla="*/ 1404693 h 2009982"/>
              <a:gd name="csX9" fmla="*/ 225585 w 1614625"/>
              <a:gd name="csY9" fmla="*/ 702797 h 2009982"/>
              <a:gd name="csX10" fmla="*/ 41383 w 1614625"/>
              <a:gd name="csY10" fmla="*/ 353434 h 2009982"/>
              <a:gd name="csX11" fmla="*/ 0 w 1614625"/>
              <a:gd name="csY11" fmla="*/ 285548 h 2009982"/>
              <a:gd name="csX12" fmla="*/ 422884 w 1614625"/>
              <a:gd name="csY12" fmla="*/ 0 h 200998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614625" h="2009982">
                <a:moveTo>
                  <a:pt x="422884" y="0"/>
                </a:moveTo>
                <a:lnTo>
                  <a:pt x="475243" y="84774"/>
                </a:lnTo>
                <a:cubicBezTo>
                  <a:pt x="548522" y="212118"/>
                  <a:pt x="615184" y="343609"/>
                  <a:pt x="680808" y="473057"/>
                </a:cubicBezTo>
                <a:cubicBezTo>
                  <a:pt x="797472" y="703429"/>
                  <a:pt x="907870" y="921546"/>
                  <a:pt x="1039200" y="1082836"/>
                </a:cubicBezTo>
                <a:cubicBezTo>
                  <a:pt x="1190133" y="1268317"/>
                  <a:pt x="1389514" y="1436952"/>
                  <a:pt x="1607744" y="1545730"/>
                </a:cubicBezTo>
                <a:lnTo>
                  <a:pt x="1614625" y="1548846"/>
                </a:lnTo>
                <a:lnTo>
                  <a:pt x="1399248" y="2009982"/>
                </a:lnTo>
                <a:lnTo>
                  <a:pt x="1298190" y="1958066"/>
                </a:lnTo>
                <a:cubicBezTo>
                  <a:pt x="1055387" y="1822698"/>
                  <a:pt x="828910" y="1632203"/>
                  <a:pt x="643842" y="1404693"/>
                </a:cubicBezTo>
                <a:cubicBezTo>
                  <a:pt x="478131" y="1200548"/>
                  <a:pt x="349758" y="947608"/>
                  <a:pt x="225585" y="702797"/>
                </a:cubicBezTo>
                <a:cubicBezTo>
                  <a:pt x="165975" y="585421"/>
                  <a:pt x="105560" y="466165"/>
                  <a:pt x="41383" y="353434"/>
                </a:cubicBezTo>
                <a:lnTo>
                  <a:pt x="0" y="285548"/>
                </a:lnTo>
                <a:lnTo>
                  <a:pt x="422884"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8" name="Freeform: Shape 97">
            <a:extLst>
              <a:ext uri="{FF2B5EF4-FFF2-40B4-BE49-F238E27FC236}">
                <a16:creationId xmlns:a16="http://schemas.microsoft.com/office/drawing/2014/main" id="{028F6DC3-FEB2-A4D0-3156-8CA71A7F0E75}"/>
              </a:ext>
            </a:extLst>
          </p:cNvPr>
          <p:cNvSpPr/>
          <p:nvPr userDrawn="1"/>
        </p:nvSpPr>
        <p:spPr>
          <a:xfrm>
            <a:off x="10691106" y="4999742"/>
            <a:ext cx="1488194" cy="1175716"/>
          </a:xfrm>
          <a:custGeom>
            <a:avLst/>
            <a:gdLst>
              <a:gd name="csX0" fmla="*/ 1488194 w 1488194"/>
              <a:gd name="csY0" fmla="*/ 0 h 1175716"/>
              <a:gd name="csX1" fmla="*/ 1488194 w 1488194"/>
              <a:gd name="csY1" fmla="*/ 911153 h 1175716"/>
              <a:gd name="csX2" fmla="*/ 1456678 w 1488194"/>
              <a:gd name="csY2" fmla="*/ 936830 h 1175716"/>
              <a:gd name="csX3" fmla="*/ 1322535 w 1488194"/>
              <a:gd name="csY3" fmla="*/ 1019995 h 1175716"/>
              <a:gd name="csX4" fmla="*/ 146259 w 1488194"/>
              <a:gd name="csY4" fmla="*/ 1067352 h 1175716"/>
              <a:gd name="csX5" fmla="*/ 21588 w 1488194"/>
              <a:gd name="csY5" fmla="*/ 1014037 h 1175716"/>
              <a:gd name="csX6" fmla="*/ 0 w 1488194"/>
              <a:gd name="csY6" fmla="*/ 1002947 h 1175716"/>
              <a:gd name="csX7" fmla="*/ 215377 w 1488194"/>
              <a:gd name="csY7" fmla="*/ 541811 h 1175716"/>
              <a:gd name="csX8" fmla="*/ 303091 w 1488194"/>
              <a:gd name="csY8" fmla="*/ 581524 h 1175716"/>
              <a:gd name="csX9" fmla="*/ 1080805 w 1488194"/>
              <a:gd name="csY9" fmla="*/ 570021 h 1175716"/>
              <a:gd name="csX10" fmla="*/ 1465491 w 1488194"/>
              <a:gd name="csY10" fmla="*/ 81379 h 1175716"/>
              <a:gd name="csX11" fmla="*/ 1488194 w 1488194"/>
              <a:gd name="csY11" fmla="*/ 0 h 1175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488194" h="1175716">
                <a:moveTo>
                  <a:pt x="1488194" y="0"/>
                </a:moveTo>
                <a:lnTo>
                  <a:pt x="1488194" y="911153"/>
                </a:lnTo>
                <a:lnTo>
                  <a:pt x="1456678" y="936830"/>
                </a:lnTo>
                <a:cubicBezTo>
                  <a:pt x="1413960" y="967313"/>
                  <a:pt x="1369214" y="995092"/>
                  <a:pt x="1322535" y="1019995"/>
                </a:cubicBezTo>
                <a:cubicBezTo>
                  <a:pt x="966500" y="1210195"/>
                  <a:pt x="560130" y="1226377"/>
                  <a:pt x="146259" y="1067352"/>
                </a:cubicBezTo>
                <a:cubicBezTo>
                  <a:pt x="104442" y="1051252"/>
                  <a:pt x="62847" y="1033452"/>
                  <a:pt x="21588" y="1014037"/>
                </a:cubicBezTo>
                <a:lnTo>
                  <a:pt x="0" y="1002947"/>
                </a:lnTo>
                <a:lnTo>
                  <a:pt x="215377" y="541811"/>
                </a:lnTo>
                <a:lnTo>
                  <a:pt x="303091" y="581524"/>
                </a:lnTo>
                <a:cubicBezTo>
                  <a:pt x="557962" y="685295"/>
                  <a:pt x="831928" y="702861"/>
                  <a:pt x="1080805" y="570021"/>
                </a:cubicBezTo>
                <a:cubicBezTo>
                  <a:pt x="1258300" y="474913"/>
                  <a:pt x="1392579" y="303727"/>
                  <a:pt x="1465491" y="81379"/>
                </a:cubicBezTo>
                <a:lnTo>
                  <a:pt x="1488194" y="0"/>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0" name="Freeform: Shape 89">
            <a:extLst>
              <a:ext uri="{FF2B5EF4-FFF2-40B4-BE49-F238E27FC236}">
                <a16:creationId xmlns:a16="http://schemas.microsoft.com/office/drawing/2014/main" id="{00F10A40-FFC8-858A-55ED-7CA298A105E8}"/>
              </a:ext>
            </a:extLst>
          </p:cNvPr>
          <p:cNvSpPr/>
          <p:nvPr userDrawn="1"/>
        </p:nvSpPr>
        <p:spPr>
          <a:xfrm rot="237245">
            <a:off x="10953832" y="-18466"/>
            <a:ext cx="1278879" cy="1504956"/>
          </a:xfrm>
          <a:custGeom>
            <a:avLst/>
            <a:gdLst>
              <a:gd name="csX0" fmla="*/ 1 w 1278879"/>
              <a:gd name="csY0" fmla="*/ 54339 h 1504956"/>
              <a:gd name="csX1" fmla="*/ 786127 w 1278879"/>
              <a:gd name="csY1" fmla="*/ 0 h 1504956"/>
              <a:gd name="csX2" fmla="*/ 810272 w 1278879"/>
              <a:gd name="csY2" fmla="*/ 12792 h 1504956"/>
              <a:gd name="csX3" fmla="*/ 1111179 w 1278879"/>
              <a:gd name="csY3" fmla="*/ 239971 h 1504956"/>
              <a:gd name="csX4" fmla="*/ 1197986 w 1278879"/>
              <a:gd name="csY4" fmla="*/ 334645 h 1504956"/>
              <a:gd name="csX5" fmla="*/ 1278879 w 1278879"/>
              <a:gd name="csY5" fmla="*/ 1504956 h 1504956"/>
              <a:gd name="csX6" fmla="*/ 1219635 w 1278879"/>
              <a:gd name="csY6" fmla="*/ 1340973 h 1504956"/>
              <a:gd name="csX7" fmla="*/ 756372 w 1278879"/>
              <a:gd name="csY7" fmla="*/ 607190 h 1504956"/>
              <a:gd name="csX8" fmla="*/ 150359 w 1278879"/>
              <a:gd name="csY8" fmla="*/ 316486 h 1504956"/>
              <a:gd name="csX9" fmla="*/ 0 w 1278879"/>
              <a:gd name="csY9" fmla="*/ 308170 h 1504956"/>
              <a:gd name="csX10" fmla="*/ 1 w 1278879"/>
              <a:gd name="csY10" fmla="*/ 54339 h 150495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278879" h="1504956">
                <a:moveTo>
                  <a:pt x="1" y="54339"/>
                </a:moveTo>
                <a:lnTo>
                  <a:pt x="786127" y="0"/>
                </a:lnTo>
                <a:lnTo>
                  <a:pt x="810272" y="12792"/>
                </a:lnTo>
                <a:cubicBezTo>
                  <a:pt x="919259" y="76161"/>
                  <a:pt x="1020596" y="152388"/>
                  <a:pt x="1111179" y="239971"/>
                </a:cubicBezTo>
                <a:lnTo>
                  <a:pt x="1197986" y="334645"/>
                </a:lnTo>
                <a:lnTo>
                  <a:pt x="1278879" y="1504956"/>
                </a:lnTo>
                <a:lnTo>
                  <a:pt x="1219635" y="1340973"/>
                </a:lnTo>
                <a:cubicBezTo>
                  <a:pt x="1095164" y="1028583"/>
                  <a:pt x="943926" y="788376"/>
                  <a:pt x="756372" y="607190"/>
                </a:cubicBezTo>
                <a:cubicBezTo>
                  <a:pt x="593395" y="449531"/>
                  <a:pt x="377788" y="346310"/>
                  <a:pt x="150359" y="316486"/>
                </a:cubicBezTo>
                <a:lnTo>
                  <a:pt x="0" y="308170"/>
                </a:lnTo>
                <a:lnTo>
                  <a:pt x="1" y="54339"/>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4" name="Freeform: Shape 93">
            <a:extLst>
              <a:ext uri="{FF2B5EF4-FFF2-40B4-BE49-F238E27FC236}">
                <a16:creationId xmlns:a16="http://schemas.microsoft.com/office/drawing/2014/main" id="{A5EE61F2-EBD0-A8A2-1735-D139FC87BEBB}"/>
              </a:ext>
            </a:extLst>
          </p:cNvPr>
          <p:cNvSpPr/>
          <p:nvPr userDrawn="1"/>
        </p:nvSpPr>
        <p:spPr>
          <a:xfrm rot="2209388">
            <a:off x="11388270" y="3158454"/>
            <a:ext cx="1189738" cy="934436"/>
          </a:xfrm>
          <a:custGeom>
            <a:avLst/>
            <a:gdLst>
              <a:gd name="csX0" fmla="*/ 0 w 1189738"/>
              <a:gd name="csY0" fmla="*/ 0 h 934436"/>
              <a:gd name="csX1" fmla="*/ 115175 w 1189738"/>
              <a:gd name="csY1" fmla="*/ 10992 h 934436"/>
              <a:gd name="csX2" fmla="*/ 352591 w 1189738"/>
              <a:gd name="csY2" fmla="*/ 45402 h 934436"/>
              <a:gd name="csX3" fmla="*/ 556369 w 1189738"/>
              <a:gd name="csY3" fmla="*/ 88504 h 934436"/>
              <a:gd name="csX4" fmla="*/ 1189738 w 1189738"/>
              <a:gd name="csY4" fmla="*/ 934436 h 934436"/>
              <a:gd name="csX5" fmla="*/ 1109502 w 1189738"/>
              <a:gd name="csY5" fmla="*/ 872591 h 934436"/>
              <a:gd name="csX6" fmla="*/ 1022473 w 1189738"/>
              <a:gd name="csY6" fmla="*/ 815926 h 934436"/>
              <a:gd name="csX7" fmla="*/ 29968 w 1189738"/>
              <a:gd name="csY7" fmla="*/ 515124 h 934436"/>
              <a:gd name="csX8" fmla="*/ 0 w 1189738"/>
              <a:gd name="csY8" fmla="*/ 512396 h 934436"/>
              <a:gd name="csX9" fmla="*/ 0 w 1189738"/>
              <a:gd name="csY9" fmla="*/ 0 h 93443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189738" h="934436">
                <a:moveTo>
                  <a:pt x="0" y="0"/>
                </a:moveTo>
                <a:lnTo>
                  <a:pt x="115175" y="10992"/>
                </a:lnTo>
                <a:cubicBezTo>
                  <a:pt x="194407" y="20294"/>
                  <a:pt x="273588" y="31549"/>
                  <a:pt x="352591" y="45402"/>
                </a:cubicBezTo>
                <a:lnTo>
                  <a:pt x="556369" y="88504"/>
                </a:lnTo>
                <a:lnTo>
                  <a:pt x="1189738" y="934436"/>
                </a:lnTo>
                <a:lnTo>
                  <a:pt x="1109502" y="872591"/>
                </a:lnTo>
                <a:cubicBezTo>
                  <a:pt x="1081152" y="852462"/>
                  <a:pt x="1052108" y="833535"/>
                  <a:pt x="1022473" y="815926"/>
                </a:cubicBezTo>
                <a:cubicBezTo>
                  <a:pt x="713893" y="632454"/>
                  <a:pt x="380604" y="554274"/>
                  <a:pt x="29968" y="515124"/>
                </a:cubicBezTo>
                <a:lnTo>
                  <a:pt x="0" y="512396"/>
                </a:lnTo>
                <a:lnTo>
                  <a:pt x="0"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3" name="Freeform: Shape 92">
            <a:extLst>
              <a:ext uri="{FF2B5EF4-FFF2-40B4-BE49-F238E27FC236}">
                <a16:creationId xmlns:a16="http://schemas.microsoft.com/office/drawing/2014/main" id="{B6493268-7A06-6E3D-4BEA-84A1593EB846}"/>
              </a:ext>
            </a:extLst>
          </p:cNvPr>
          <p:cNvSpPr/>
          <p:nvPr userDrawn="1"/>
        </p:nvSpPr>
        <p:spPr>
          <a:xfrm rot="2209388">
            <a:off x="9386942" y="243013"/>
            <a:ext cx="3112309" cy="2365595"/>
          </a:xfrm>
          <a:custGeom>
            <a:avLst/>
            <a:gdLst>
              <a:gd name="csX0" fmla="*/ 43373 w 3112309"/>
              <a:gd name="csY0" fmla="*/ 526090 h 2365595"/>
              <a:gd name="csX1" fmla="*/ 746019 w 3112309"/>
              <a:gd name="csY1" fmla="*/ 0 h 2365595"/>
              <a:gd name="csX2" fmla="*/ 883778 w 3112309"/>
              <a:gd name="csY2" fmla="*/ 213198 h 2365595"/>
              <a:gd name="csX3" fmla="*/ 876396 w 3112309"/>
              <a:gd name="csY3" fmla="*/ 217409 h 2365595"/>
              <a:gd name="csX4" fmla="*/ 580262 w 3112309"/>
              <a:gd name="csY4" fmla="*/ 543032 h 2365595"/>
              <a:gd name="csX5" fmla="*/ 522269 w 3112309"/>
              <a:gd name="csY5" fmla="*/ 931697 h 2365595"/>
              <a:gd name="csX6" fmla="*/ 796383 w 3112309"/>
              <a:gd name="csY6" fmla="*/ 1370490 h 2365595"/>
              <a:gd name="csX7" fmla="*/ 1605936 w 3112309"/>
              <a:gd name="csY7" fmla="*/ 1735689 h 2365595"/>
              <a:gd name="csX8" fmla="*/ 2516448 w 3112309"/>
              <a:gd name="csY8" fmla="*/ 1815855 h 2365595"/>
              <a:gd name="csX9" fmla="*/ 2989762 w 3112309"/>
              <a:gd name="csY9" fmla="*/ 1841504 h 2365595"/>
              <a:gd name="csX10" fmla="*/ 3112309 w 3112309"/>
              <a:gd name="csY10" fmla="*/ 1853199 h 2365595"/>
              <a:gd name="csX11" fmla="*/ 3112309 w 3112309"/>
              <a:gd name="csY11" fmla="*/ 2365595 h 2365595"/>
              <a:gd name="csX12" fmla="*/ 2929873 w 3112309"/>
              <a:gd name="csY12" fmla="*/ 2348987 h 2365595"/>
              <a:gd name="csX13" fmla="*/ 2493988 w 3112309"/>
              <a:gd name="csY13" fmla="*/ 2325695 h 2365595"/>
              <a:gd name="csX14" fmla="*/ 1514704 w 3112309"/>
              <a:gd name="csY14" fmla="*/ 2237914 h 2365595"/>
              <a:gd name="csX15" fmla="*/ 451371 w 3112309"/>
              <a:gd name="csY15" fmla="*/ 1747131 h 2365595"/>
              <a:gd name="csX16" fmla="*/ 20926 w 3112309"/>
              <a:gd name="csY16" fmla="*/ 1031580 h 2365595"/>
              <a:gd name="csX17" fmla="*/ 10949 w 3112309"/>
              <a:gd name="csY17" fmla="*/ 667178 h 2365595"/>
              <a:gd name="csX18" fmla="*/ 43373 w 3112309"/>
              <a:gd name="csY18" fmla="*/ 526090 h 236559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3112309" h="2365595">
                <a:moveTo>
                  <a:pt x="43373" y="526090"/>
                </a:moveTo>
                <a:lnTo>
                  <a:pt x="746019" y="0"/>
                </a:lnTo>
                <a:lnTo>
                  <a:pt x="883778" y="213198"/>
                </a:lnTo>
                <a:lnTo>
                  <a:pt x="876396" y="217409"/>
                </a:lnTo>
                <a:cubicBezTo>
                  <a:pt x="746742" y="304870"/>
                  <a:pt x="644019" y="417024"/>
                  <a:pt x="580262" y="543032"/>
                </a:cubicBezTo>
                <a:cubicBezTo>
                  <a:pt x="515462" y="670529"/>
                  <a:pt x="496404" y="801392"/>
                  <a:pt x="522269" y="931697"/>
                </a:cubicBezTo>
                <a:cubicBezTo>
                  <a:pt x="552967" y="1084444"/>
                  <a:pt x="644809" y="1232195"/>
                  <a:pt x="796383" y="1370490"/>
                </a:cubicBezTo>
                <a:cubicBezTo>
                  <a:pt x="991451" y="1548696"/>
                  <a:pt x="1271448" y="1674903"/>
                  <a:pt x="1605936" y="1735689"/>
                </a:cubicBezTo>
                <a:cubicBezTo>
                  <a:pt x="1900102" y="1788779"/>
                  <a:pt x="2199171" y="1802324"/>
                  <a:pt x="2516448" y="1815855"/>
                </a:cubicBezTo>
                <a:cubicBezTo>
                  <a:pt x="2673236" y="1822594"/>
                  <a:pt x="2831347" y="1829428"/>
                  <a:pt x="2989762" y="1841504"/>
                </a:cubicBezTo>
                <a:lnTo>
                  <a:pt x="3112309" y="1853199"/>
                </a:lnTo>
                <a:lnTo>
                  <a:pt x="3112309" y="2365595"/>
                </a:lnTo>
                <a:lnTo>
                  <a:pt x="2929873" y="2348987"/>
                </a:lnTo>
                <a:cubicBezTo>
                  <a:pt x="2786961" y="2338513"/>
                  <a:pt x="2641509" y="2332162"/>
                  <a:pt x="2493988" y="2325695"/>
                </a:cubicBezTo>
                <a:cubicBezTo>
                  <a:pt x="2173837" y="2311757"/>
                  <a:pt x="1842850" y="2297395"/>
                  <a:pt x="1514704" y="2237914"/>
                </a:cubicBezTo>
                <a:cubicBezTo>
                  <a:pt x="1078913" y="2159070"/>
                  <a:pt x="720773" y="1994004"/>
                  <a:pt x="451371" y="1747131"/>
                </a:cubicBezTo>
                <a:cubicBezTo>
                  <a:pt x="217665" y="1533833"/>
                  <a:pt x="73262" y="1292719"/>
                  <a:pt x="20926" y="1031580"/>
                </a:cubicBezTo>
                <a:cubicBezTo>
                  <a:pt x="-3197" y="910832"/>
                  <a:pt x="-6383" y="788195"/>
                  <a:pt x="10949" y="667178"/>
                </a:cubicBezTo>
                <a:lnTo>
                  <a:pt x="43373" y="52609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6" name="Freeform: Shape 105">
            <a:extLst>
              <a:ext uri="{FF2B5EF4-FFF2-40B4-BE49-F238E27FC236}">
                <a16:creationId xmlns:a16="http://schemas.microsoft.com/office/drawing/2014/main" id="{36588318-61CD-F191-D144-5B6AB10241EC}"/>
              </a:ext>
            </a:extLst>
          </p:cNvPr>
          <p:cNvSpPr/>
          <p:nvPr userDrawn="1"/>
        </p:nvSpPr>
        <p:spPr>
          <a:xfrm rot="894860">
            <a:off x="6146915" y="5381180"/>
            <a:ext cx="1308307" cy="675107"/>
          </a:xfrm>
          <a:custGeom>
            <a:avLst/>
            <a:gdLst>
              <a:gd name="csX0" fmla="*/ 196772 w 1308307"/>
              <a:gd name="csY0" fmla="*/ 6842 h 675107"/>
              <a:gd name="csX1" fmla="*/ 298286 w 1308307"/>
              <a:gd name="csY1" fmla="*/ 3585 h 675107"/>
              <a:gd name="csX2" fmla="*/ 528286 w 1308307"/>
              <a:gd name="csY2" fmla="*/ 47961 h 675107"/>
              <a:gd name="csX3" fmla="*/ 1108651 w 1308307"/>
              <a:gd name="csY3" fmla="*/ 147739 h 675107"/>
              <a:gd name="csX4" fmla="*/ 1308307 w 1308307"/>
              <a:gd name="csY4" fmla="*/ 164712 h 675107"/>
              <a:gd name="csX5" fmla="*/ 1308307 w 1308307"/>
              <a:gd name="csY5" fmla="*/ 675107 h 675107"/>
              <a:gd name="csX6" fmla="*/ 1097007 w 1308307"/>
              <a:gd name="csY6" fmla="*/ 660251 h 675107"/>
              <a:gd name="csX7" fmla="*/ 427404 w 1308307"/>
              <a:gd name="csY7" fmla="*/ 548422 h 675107"/>
              <a:gd name="csX8" fmla="*/ 213038 w 1308307"/>
              <a:gd name="csY8" fmla="*/ 507420 h 675107"/>
              <a:gd name="csX9" fmla="*/ 3572 w 1308307"/>
              <a:gd name="csY9" fmla="*/ 212802 h 675107"/>
              <a:gd name="csX10" fmla="*/ 196772 w 1308307"/>
              <a:gd name="csY10" fmla="*/ 6842 h 67510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308307" h="675107">
                <a:moveTo>
                  <a:pt x="196772" y="6842"/>
                </a:moveTo>
                <a:cubicBezTo>
                  <a:pt x="229072" y="-804"/>
                  <a:pt x="263427" y="-2260"/>
                  <a:pt x="298286" y="3585"/>
                </a:cubicBezTo>
                <a:cubicBezTo>
                  <a:pt x="365661" y="15117"/>
                  <a:pt x="440773" y="30387"/>
                  <a:pt x="528286" y="47961"/>
                </a:cubicBezTo>
                <a:cubicBezTo>
                  <a:pt x="700255" y="82855"/>
                  <a:pt x="903858" y="123839"/>
                  <a:pt x="1108651" y="147739"/>
                </a:cubicBezTo>
                <a:lnTo>
                  <a:pt x="1308307" y="164712"/>
                </a:lnTo>
                <a:lnTo>
                  <a:pt x="1308307" y="675107"/>
                </a:lnTo>
                <a:lnTo>
                  <a:pt x="1097007" y="660251"/>
                </a:lnTo>
                <a:cubicBezTo>
                  <a:pt x="857073" y="634971"/>
                  <a:pt x="623426" y="587914"/>
                  <a:pt x="427404" y="548422"/>
                </a:cubicBezTo>
                <a:cubicBezTo>
                  <a:pt x="344382" y="531745"/>
                  <a:pt x="271974" y="517341"/>
                  <a:pt x="213038" y="507420"/>
                </a:cubicBezTo>
                <a:cubicBezTo>
                  <a:pt x="73782" y="483511"/>
                  <a:pt x="-19774" y="352147"/>
                  <a:pt x="3572" y="212802"/>
                </a:cubicBezTo>
                <a:cubicBezTo>
                  <a:pt x="21485" y="108428"/>
                  <a:pt x="99874" y="29779"/>
                  <a:pt x="196772" y="6842"/>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5" name="Freeform: Shape 104">
            <a:extLst>
              <a:ext uri="{FF2B5EF4-FFF2-40B4-BE49-F238E27FC236}">
                <a16:creationId xmlns:a16="http://schemas.microsoft.com/office/drawing/2014/main" id="{7E657E33-8420-CFEE-0808-8A6872A65EBA}"/>
              </a:ext>
            </a:extLst>
          </p:cNvPr>
          <p:cNvSpPr/>
          <p:nvPr userDrawn="1"/>
        </p:nvSpPr>
        <p:spPr>
          <a:xfrm rot="894860">
            <a:off x="7493844" y="3200572"/>
            <a:ext cx="1963489" cy="3260147"/>
          </a:xfrm>
          <a:custGeom>
            <a:avLst/>
            <a:gdLst>
              <a:gd name="csX0" fmla="*/ 606257 w 1963489"/>
              <a:gd name="csY0" fmla="*/ 36435 h 3260147"/>
              <a:gd name="csX1" fmla="*/ 802517 w 1963489"/>
              <a:gd name="csY1" fmla="*/ 3604 h 3260147"/>
              <a:gd name="csX2" fmla="*/ 1705363 w 1963489"/>
              <a:gd name="csY2" fmla="*/ 281839 h 3260147"/>
              <a:gd name="csX3" fmla="*/ 1876052 w 1963489"/>
              <a:gd name="csY3" fmla="*/ 418797 h 3260147"/>
              <a:gd name="csX4" fmla="*/ 1963489 w 1963489"/>
              <a:gd name="csY4" fmla="*/ 501437 h 3260147"/>
              <a:gd name="csX5" fmla="*/ 1628344 w 1963489"/>
              <a:gd name="csY5" fmla="*/ 886205 h 3260147"/>
              <a:gd name="csX6" fmla="*/ 1547705 w 1963489"/>
              <a:gd name="csY6" fmla="*/ 809093 h 3260147"/>
              <a:gd name="csX7" fmla="*/ 1406152 w 1963489"/>
              <a:gd name="csY7" fmla="*/ 694606 h 3260147"/>
              <a:gd name="csX8" fmla="*/ 841379 w 1963489"/>
              <a:gd name="csY8" fmla="*/ 512029 h 3260147"/>
              <a:gd name="csX9" fmla="*/ 559197 w 1963489"/>
              <a:gd name="csY9" fmla="*/ 634502 h 3260147"/>
              <a:gd name="csX10" fmla="*/ 575498 w 1963489"/>
              <a:gd name="csY10" fmla="*/ 1033862 h 3260147"/>
              <a:gd name="csX11" fmla="*/ 907976 w 1963489"/>
              <a:gd name="csY11" fmla="*/ 1392474 h 3260147"/>
              <a:gd name="csX12" fmla="*/ 1473187 w 1963489"/>
              <a:gd name="csY12" fmla="*/ 2431234 h 3260147"/>
              <a:gd name="csX13" fmla="*/ 1142017 w 1963489"/>
              <a:gd name="csY13" fmla="*/ 3051012 h 3260147"/>
              <a:gd name="csX14" fmla="*/ 275928 w 1963489"/>
              <a:gd name="csY14" fmla="*/ 3258855 h 3260147"/>
              <a:gd name="csX15" fmla="*/ 246359 w 1963489"/>
              <a:gd name="csY15" fmla="*/ 3256776 h 3260147"/>
              <a:gd name="csX16" fmla="*/ 246359 w 1963489"/>
              <a:gd name="csY16" fmla="*/ 2746381 h 3260147"/>
              <a:gd name="csX17" fmla="*/ 250766 w 1963489"/>
              <a:gd name="csY17" fmla="*/ 2746756 h 3260147"/>
              <a:gd name="csX18" fmla="*/ 837422 w 1963489"/>
              <a:gd name="csY18" fmla="*/ 2640644 h 3260147"/>
              <a:gd name="csX19" fmla="*/ 964077 w 1963489"/>
              <a:gd name="csY19" fmla="*/ 2382449 h 3260147"/>
              <a:gd name="csX20" fmla="*/ 565753 w 1963489"/>
              <a:gd name="csY20" fmla="*/ 1772499 h 3260147"/>
              <a:gd name="csX21" fmla="*/ 129670 w 1963489"/>
              <a:gd name="csY21" fmla="*/ 1283968 h 3260147"/>
              <a:gd name="csX22" fmla="*/ 219 w 1963489"/>
              <a:gd name="csY22" fmla="*/ 817927 h 3260147"/>
              <a:gd name="csX23" fmla="*/ 153213 w 1963489"/>
              <a:gd name="csY23" fmla="*/ 324510 h 3260147"/>
              <a:gd name="csX24" fmla="*/ 606257 w 1963489"/>
              <a:gd name="csY24" fmla="*/ 36435 h 326014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Lst>
            <a:rect l="l" t="t" r="r" b="b"/>
            <a:pathLst>
              <a:path w="1963489" h="3260147">
                <a:moveTo>
                  <a:pt x="606257" y="36435"/>
                </a:moveTo>
                <a:cubicBezTo>
                  <a:pt x="668860" y="19747"/>
                  <a:pt x="734597" y="8644"/>
                  <a:pt x="802517" y="3604"/>
                </a:cubicBezTo>
                <a:cubicBezTo>
                  <a:pt x="1118370" y="-19878"/>
                  <a:pt x="1413682" y="71209"/>
                  <a:pt x="1705363" y="281839"/>
                </a:cubicBezTo>
                <a:cubicBezTo>
                  <a:pt x="1764383" y="324519"/>
                  <a:pt x="1821121" y="370481"/>
                  <a:pt x="1876052" y="418797"/>
                </a:cubicBezTo>
                <a:lnTo>
                  <a:pt x="1963489" y="501437"/>
                </a:lnTo>
                <a:lnTo>
                  <a:pt x="1628344" y="886205"/>
                </a:lnTo>
                <a:lnTo>
                  <a:pt x="1547705" y="809093"/>
                </a:lnTo>
                <a:cubicBezTo>
                  <a:pt x="1501126" y="767632"/>
                  <a:pt x="1453970" y="729099"/>
                  <a:pt x="1406152" y="694606"/>
                </a:cubicBezTo>
                <a:cubicBezTo>
                  <a:pt x="1213986" y="555718"/>
                  <a:pt x="1034592" y="497604"/>
                  <a:pt x="841379" y="512029"/>
                </a:cubicBezTo>
                <a:cubicBezTo>
                  <a:pt x="716222" y="521460"/>
                  <a:pt x="610737" y="567281"/>
                  <a:pt x="559197" y="634502"/>
                </a:cubicBezTo>
                <a:cubicBezTo>
                  <a:pt x="480435" y="737003"/>
                  <a:pt x="507831" y="912853"/>
                  <a:pt x="575498" y="1033862"/>
                </a:cubicBezTo>
                <a:cubicBezTo>
                  <a:pt x="642083" y="1152716"/>
                  <a:pt x="771517" y="1269652"/>
                  <a:pt x="907976" y="1392474"/>
                </a:cubicBezTo>
                <a:cubicBezTo>
                  <a:pt x="1180712" y="1638677"/>
                  <a:pt x="1520053" y="1943972"/>
                  <a:pt x="1473187" y="2431234"/>
                </a:cubicBezTo>
                <a:cubicBezTo>
                  <a:pt x="1447657" y="2694781"/>
                  <a:pt x="1333098" y="2909160"/>
                  <a:pt x="1142017" y="3051012"/>
                </a:cubicBezTo>
                <a:cubicBezTo>
                  <a:pt x="910243" y="3222761"/>
                  <a:pt x="596783" y="3268859"/>
                  <a:pt x="275928" y="3258855"/>
                </a:cubicBezTo>
                <a:lnTo>
                  <a:pt x="246359" y="3256776"/>
                </a:lnTo>
                <a:lnTo>
                  <a:pt x="246359" y="2746381"/>
                </a:lnTo>
                <a:lnTo>
                  <a:pt x="250766" y="2746756"/>
                </a:lnTo>
                <a:cubicBezTo>
                  <a:pt x="594567" y="2763578"/>
                  <a:pt x="759623" y="2698622"/>
                  <a:pt x="837422" y="2640644"/>
                </a:cubicBezTo>
                <a:cubicBezTo>
                  <a:pt x="884201" y="2605913"/>
                  <a:pt x="948689" y="2541148"/>
                  <a:pt x="964077" y="2382449"/>
                </a:cubicBezTo>
                <a:cubicBezTo>
                  <a:pt x="985234" y="2162885"/>
                  <a:pt x="826610" y="2007589"/>
                  <a:pt x="565753" y="1772499"/>
                </a:cubicBezTo>
                <a:cubicBezTo>
                  <a:pt x="404455" y="1627095"/>
                  <a:pt x="237758" y="1476314"/>
                  <a:pt x="129670" y="1283968"/>
                </a:cubicBezTo>
                <a:cubicBezTo>
                  <a:pt x="49561" y="1140885"/>
                  <a:pt x="3690" y="975678"/>
                  <a:pt x="219" y="817927"/>
                </a:cubicBezTo>
                <a:cubicBezTo>
                  <a:pt x="-3853" y="631240"/>
                  <a:pt x="49037" y="460445"/>
                  <a:pt x="153213" y="324510"/>
                </a:cubicBezTo>
                <a:cubicBezTo>
                  <a:pt x="258860" y="186832"/>
                  <a:pt x="418451" y="86501"/>
                  <a:pt x="606257" y="36435"/>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78768822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Number Large 4">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69036B1-9FD5-7AAB-E7F0-17E8F0CC6873}"/>
              </a:ext>
            </a:extLst>
          </p:cNvPr>
          <p:cNvSpPr>
            <a:spLocks noGrp="1"/>
          </p:cNvSpPr>
          <p:nvPr>
            <p:ph type="title"/>
          </p:nvPr>
        </p:nvSpPr>
        <p:spPr>
          <a:xfrm>
            <a:off x="634030" y="5106348"/>
            <a:ext cx="8481387" cy="1113476"/>
          </a:xfrm>
        </p:spPr>
        <p:txBody>
          <a:bodyPr>
            <a:normAutofit/>
          </a:bodyPr>
          <a:lstStyle>
            <a:lvl1pPr>
              <a:lnSpc>
                <a:spcPct val="110000"/>
              </a:lnSpc>
              <a:defRPr sz="2400">
                <a:latin typeface="+mn-lt"/>
              </a:defRPr>
            </a:lvl1pPr>
          </a:lstStyle>
          <a:p>
            <a:r>
              <a:rPr lang="en-US"/>
              <a:t>Click to edit Master title style</a:t>
            </a:r>
          </a:p>
        </p:txBody>
      </p:sp>
      <p:sp>
        <p:nvSpPr>
          <p:cNvPr id="9" name="Content Placeholder 8">
            <a:extLst>
              <a:ext uri="{FF2B5EF4-FFF2-40B4-BE49-F238E27FC236}">
                <a16:creationId xmlns:a16="http://schemas.microsoft.com/office/drawing/2014/main" id="{4CA507D7-CCDA-444E-0E20-5EEC355B3DB0}"/>
              </a:ext>
            </a:extLst>
          </p:cNvPr>
          <p:cNvSpPr>
            <a:spLocks noGrp="1"/>
          </p:cNvSpPr>
          <p:nvPr>
            <p:ph sz="quarter" idx="14" hasCustomPrompt="1"/>
          </p:nvPr>
        </p:nvSpPr>
        <p:spPr>
          <a:xfrm>
            <a:off x="633413" y="2338388"/>
            <a:ext cx="8482012" cy="2771775"/>
          </a:xfrm>
        </p:spPr>
        <p:txBody>
          <a:bodyPr anchor="b"/>
          <a:lstStyle>
            <a:lvl1pPr>
              <a:lnSpc>
                <a:spcPct val="100000"/>
              </a:lnSpc>
              <a:defRPr sz="19400">
                <a:solidFill>
                  <a:schemeClr val="tx2"/>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C3CA0EF8-E868-4CB4-A44C-F807D5A57D63}" type="datetime1">
              <a:rPr lang="en-US" smtClean="0"/>
              <a:t>1/24/2026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
        <p:nvSpPr>
          <p:cNvPr id="35" name="Freeform: Shape 34">
            <a:extLst>
              <a:ext uri="{FF2B5EF4-FFF2-40B4-BE49-F238E27FC236}">
                <a16:creationId xmlns:a16="http://schemas.microsoft.com/office/drawing/2014/main" id="{2CBCFA2B-F3AC-193B-552E-3B41E959EE34}"/>
              </a:ext>
            </a:extLst>
          </p:cNvPr>
          <p:cNvSpPr/>
          <p:nvPr userDrawn="1"/>
        </p:nvSpPr>
        <p:spPr>
          <a:xfrm rot="20133934" flipV="1">
            <a:off x="6609314" y="-80074"/>
            <a:ext cx="1262520" cy="1321581"/>
          </a:xfrm>
          <a:custGeom>
            <a:avLst/>
            <a:gdLst>
              <a:gd name="csX0" fmla="*/ 40687 w 1262520"/>
              <a:gd name="csY0" fmla="*/ 0 h 1321581"/>
              <a:gd name="csX1" fmla="*/ 678937 w 1262520"/>
              <a:gd name="csY1" fmla="*/ 0 h 1321581"/>
              <a:gd name="csX2" fmla="*/ 655633 w 1262520"/>
              <a:gd name="csY2" fmla="*/ 40745 h 1321581"/>
              <a:gd name="csX3" fmla="*/ 619746 w 1262520"/>
              <a:gd name="csY3" fmla="*/ 129059 h 1321581"/>
              <a:gd name="csX4" fmla="*/ 664941 w 1262520"/>
              <a:gd name="csY4" fmla="*/ 553174 h 1321581"/>
              <a:gd name="csX5" fmla="*/ 1087651 w 1262520"/>
              <a:gd name="csY5" fmla="*/ 934074 h 1321581"/>
              <a:gd name="csX6" fmla="*/ 1262520 w 1262520"/>
              <a:gd name="csY6" fmla="*/ 1014509 h 1321581"/>
              <a:gd name="csX7" fmla="*/ 586663 w 1262520"/>
              <a:gd name="csY7" fmla="*/ 1321581 h 1321581"/>
              <a:gd name="csX8" fmla="*/ 480610 w 1262520"/>
              <a:gd name="csY8" fmla="*/ 1240979 h 1321581"/>
              <a:gd name="csX9" fmla="*/ 143835 w 1262520"/>
              <a:gd name="csY9" fmla="*/ 837194 h 1321581"/>
              <a:gd name="csX10" fmla="*/ 24623 w 1262520"/>
              <a:gd name="csY10" fmla="*/ 60121 h 1321581"/>
              <a:gd name="csX11" fmla="*/ 40687 w 1262520"/>
              <a:gd name="csY11" fmla="*/ 0 h 13215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262520" h="1321581">
                <a:moveTo>
                  <a:pt x="40687" y="0"/>
                </a:moveTo>
                <a:lnTo>
                  <a:pt x="678937" y="0"/>
                </a:lnTo>
                <a:lnTo>
                  <a:pt x="655633" y="40745"/>
                </a:lnTo>
                <a:cubicBezTo>
                  <a:pt x="641185" y="70214"/>
                  <a:pt x="629152" y="99724"/>
                  <a:pt x="619746" y="129059"/>
                </a:cubicBezTo>
                <a:cubicBezTo>
                  <a:pt x="573216" y="274071"/>
                  <a:pt x="588191" y="412619"/>
                  <a:pt x="664941" y="553174"/>
                </a:cubicBezTo>
                <a:cubicBezTo>
                  <a:pt x="753549" y="715103"/>
                  <a:pt x="905642" y="837916"/>
                  <a:pt x="1087651" y="934074"/>
                </a:cubicBezTo>
                <a:lnTo>
                  <a:pt x="1262520" y="1014509"/>
                </a:lnTo>
                <a:lnTo>
                  <a:pt x="586663" y="1321581"/>
                </a:lnTo>
                <a:lnTo>
                  <a:pt x="480610" y="1240979"/>
                </a:lnTo>
                <a:cubicBezTo>
                  <a:pt x="338294" y="1122965"/>
                  <a:pt x="226732" y="988918"/>
                  <a:pt x="143835" y="837194"/>
                </a:cubicBezTo>
                <a:cubicBezTo>
                  <a:pt x="8817" y="589665"/>
                  <a:pt x="-31691" y="323315"/>
                  <a:pt x="24623" y="60121"/>
                </a:cubicBezTo>
                <a:lnTo>
                  <a:pt x="40687"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CD08A18A-6A7D-A2A3-ED43-2602CC299493}"/>
              </a:ext>
            </a:extLst>
          </p:cNvPr>
          <p:cNvSpPr/>
          <p:nvPr userDrawn="1"/>
        </p:nvSpPr>
        <p:spPr>
          <a:xfrm rot="20133934" flipV="1">
            <a:off x="7149157" y="960873"/>
            <a:ext cx="1978089" cy="1264388"/>
          </a:xfrm>
          <a:custGeom>
            <a:avLst/>
            <a:gdLst>
              <a:gd name="csX0" fmla="*/ 941103 w 1978089"/>
              <a:gd name="csY0" fmla="*/ 232965 h 1264388"/>
              <a:gd name="csX1" fmla="*/ 1885661 w 1978089"/>
              <a:gd name="csY1" fmla="*/ 0 h 1264388"/>
              <a:gd name="csX2" fmla="*/ 1978089 w 1978089"/>
              <a:gd name="csY2" fmla="*/ 589539 h 1264388"/>
              <a:gd name="csX3" fmla="*/ 1199547 w 1978089"/>
              <a:gd name="csY3" fmla="*/ 767123 h 1264388"/>
              <a:gd name="csX4" fmla="*/ 665311 w 1978089"/>
              <a:gd name="csY4" fmla="*/ 1217072 h 1264388"/>
              <a:gd name="csX5" fmla="*/ 638250 w 1978089"/>
              <a:gd name="csY5" fmla="*/ 1264388 h 1264388"/>
              <a:gd name="csX6" fmla="*/ 0 w 1978089"/>
              <a:gd name="csY6" fmla="*/ 1264388 h 1264388"/>
              <a:gd name="csX7" fmla="*/ 14006 w 1978089"/>
              <a:gd name="csY7" fmla="*/ 1211969 h 1264388"/>
              <a:gd name="csX8" fmla="*/ 941103 w 1978089"/>
              <a:gd name="csY8" fmla="*/ 232965 h 12643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978089" h="1264388">
                <a:moveTo>
                  <a:pt x="941103" y="232965"/>
                </a:moveTo>
                <a:cubicBezTo>
                  <a:pt x="1219457" y="98620"/>
                  <a:pt x="1528934" y="21738"/>
                  <a:pt x="1885661" y="0"/>
                </a:cubicBezTo>
                <a:lnTo>
                  <a:pt x="1978089" y="589539"/>
                </a:lnTo>
                <a:cubicBezTo>
                  <a:pt x="1709249" y="601418"/>
                  <a:pt x="1440187" y="650629"/>
                  <a:pt x="1199547" y="767123"/>
                </a:cubicBezTo>
                <a:cubicBezTo>
                  <a:pt x="973176" y="876418"/>
                  <a:pt x="779664" y="1042073"/>
                  <a:pt x="665311" y="1217072"/>
                </a:cubicBezTo>
                <a:lnTo>
                  <a:pt x="638250" y="1264388"/>
                </a:lnTo>
                <a:lnTo>
                  <a:pt x="0" y="1264388"/>
                </a:lnTo>
                <a:lnTo>
                  <a:pt x="14006" y="1211969"/>
                </a:lnTo>
                <a:cubicBezTo>
                  <a:pt x="140102" y="818148"/>
                  <a:pt x="487175" y="452093"/>
                  <a:pt x="941103" y="232965"/>
                </a:cubicBez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2CE7B964-089D-ACEC-5D93-C6BFB25B97EA}"/>
              </a:ext>
            </a:extLst>
          </p:cNvPr>
          <p:cNvSpPr/>
          <p:nvPr userDrawn="1"/>
        </p:nvSpPr>
        <p:spPr>
          <a:xfrm rot="1615316">
            <a:off x="11179615" y="1894875"/>
            <a:ext cx="1050406" cy="1327955"/>
          </a:xfrm>
          <a:custGeom>
            <a:avLst/>
            <a:gdLst>
              <a:gd name="csX0" fmla="*/ 734426 w 1050406"/>
              <a:gd name="csY0" fmla="*/ 0 h 1327955"/>
              <a:gd name="csX1" fmla="*/ 1050406 w 1050406"/>
              <a:gd name="csY1" fmla="*/ 622239 h 1327955"/>
              <a:gd name="csX2" fmla="*/ 1007974 w 1050406"/>
              <a:gd name="csY2" fmla="*/ 684112 h 1327955"/>
              <a:gd name="csX3" fmla="*/ 824077 w 1050406"/>
              <a:gd name="csY3" fmla="*/ 911019 h 1327955"/>
              <a:gd name="csX4" fmla="*/ 450251 w 1050406"/>
              <a:gd name="csY4" fmla="*/ 1212919 h 1327955"/>
              <a:gd name="csX5" fmla="*/ 321668 w 1050406"/>
              <a:gd name="csY5" fmla="*/ 1272161 h 1327955"/>
              <a:gd name="csX6" fmla="*/ 48432 w 1050406"/>
              <a:gd name="csY6" fmla="*/ 1327955 h 1327955"/>
              <a:gd name="csX7" fmla="*/ 0 w 1050406"/>
              <a:gd name="csY7" fmla="*/ 1327071 h 1327955"/>
              <a:gd name="csX8" fmla="*/ 0 w 1050406"/>
              <a:gd name="csY8" fmla="*/ 733693 h 1327955"/>
              <a:gd name="csX9" fmla="*/ 54406 w 1050406"/>
              <a:gd name="csY9" fmla="*/ 731527 h 1327955"/>
              <a:gd name="csX10" fmla="*/ 112958 w 1050406"/>
              <a:gd name="csY10" fmla="*/ 715743 h 1327955"/>
              <a:gd name="csX11" fmla="*/ 676787 w 1050406"/>
              <a:gd name="csY11" fmla="*/ 105535 h 1327955"/>
              <a:gd name="csX12" fmla="*/ 734426 w 1050406"/>
              <a:gd name="csY12" fmla="*/ 0 h 132795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050406" h="1327955">
                <a:moveTo>
                  <a:pt x="734426" y="0"/>
                </a:moveTo>
                <a:lnTo>
                  <a:pt x="1050406" y="622239"/>
                </a:lnTo>
                <a:lnTo>
                  <a:pt x="1007974" y="684112"/>
                </a:lnTo>
                <a:cubicBezTo>
                  <a:pt x="947236" y="768053"/>
                  <a:pt x="885757" y="843872"/>
                  <a:pt x="824077" y="911019"/>
                </a:cubicBezTo>
                <a:cubicBezTo>
                  <a:pt x="703101" y="1042091"/>
                  <a:pt x="578004" y="1143180"/>
                  <a:pt x="450251" y="1212919"/>
                </a:cubicBezTo>
                <a:cubicBezTo>
                  <a:pt x="407668" y="1236166"/>
                  <a:pt x="364788" y="1255930"/>
                  <a:pt x="321668" y="1272161"/>
                </a:cubicBezTo>
                <a:cubicBezTo>
                  <a:pt x="231356" y="1305959"/>
                  <a:pt x="139800" y="1324555"/>
                  <a:pt x="48432" y="1327955"/>
                </a:cubicBezTo>
                <a:lnTo>
                  <a:pt x="0" y="1327071"/>
                </a:lnTo>
                <a:lnTo>
                  <a:pt x="0" y="733693"/>
                </a:lnTo>
                <a:lnTo>
                  <a:pt x="54406" y="731527"/>
                </a:lnTo>
                <a:cubicBezTo>
                  <a:pt x="73424" y="728507"/>
                  <a:pt x="92816" y="723229"/>
                  <a:pt x="112958" y="715743"/>
                </a:cubicBezTo>
                <a:cubicBezTo>
                  <a:pt x="282236" y="651716"/>
                  <a:pt x="482342" y="435313"/>
                  <a:pt x="676787" y="105535"/>
                </a:cubicBezTo>
                <a:lnTo>
                  <a:pt x="734426"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Shape 39">
            <a:extLst>
              <a:ext uri="{FF2B5EF4-FFF2-40B4-BE49-F238E27FC236}">
                <a16:creationId xmlns:a16="http://schemas.microsoft.com/office/drawing/2014/main" id="{6D6AB04E-47EB-5F24-1EEA-3A5D399A4BE7}"/>
              </a:ext>
            </a:extLst>
          </p:cNvPr>
          <p:cNvSpPr/>
          <p:nvPr userDrawn="1"/>
        </p:nvSpPr>
        <p:spPr>
          <a:xfrm rot="1615316">
            <a:off x="9173643" y="75007"/>
            <a:ext cx="2441785" cy="2415369"/>
          </a:xfrm>
          <a:custGeom>
            <a:avLst/>
            <a:gdLst>
              <a:gd name="csX0" fmla="*/ 1236831 w 2441785"/>
              <a:gd name="csY0" fmla="*/ 95657 h 2415369"/>
              <a:gd name="csX1" fmla="*/ 1688176 w 2441785"/>
              <a:gd name="csY1" fmla="*/ 8299 h 2415369"/>
              <a:gd name="csX2" fmla="*/ 2212030 w 2441785"/>
              <a:gd name="csY2" fmla="*/ 515816 h 2415369"/>
              <a:gd name="csX3" fmla="*/ 2232790 w 2441785"/>
              <a:gd name="csY3" fmla="*/ 1134045 h 2415369"/>
              <a:gd name="csX4" fmla="*/ 2324889 w 2441785"/>
              <a:gd name="csY4" fmla="*/ 1784773 h 2415369"/>
              <a:gd name="csX5" fmla="*/ 2439879 w 2441785"/>
              <a:gd name="csY5" fmla="*/ 1822067 h 2415369"/>
              <a:gd name="csX6" fmla="*/ 2441785 w 2441785"/>
              <a:gd name="csY6" fmla="*/ 1821991 h 2415369"/>
              <a:gd name="csX7" fmla="*/ 2441785 w 2441785"/>
              <a:gd name="csY7" fmla="*/ 2415369 h 2415369"/>
              <a:gd name="csX8" fmla="*/ 2398964 w 2441785"/>
              <a:gd name="csY8" fmla="*/ 2414587 h 2415369"/>
              <a:gd name="csX9" fmla="*/ 2041555 w 2441785"/>
              <a:gd name="csY9" fmla="*/ 2306647 h 2415369"/>
              <a:gd name="csX10" fmla="*/ 1652154 w 2441785"/>
              <a:gd name="csY10" fmla="*/ 1714038 h 2415369"/>
              <a:gd name="csX11" fmla="*/ 1640766 w 2441785"/>
              <a:gd name="csY11" fmla="*/ 1102747 h 2415369"/>
              <a:gd name="csX12" fmla="*/ 1646339 w 2441785"/>
              <a:gd name="csY12" fmla="*/ 733622 h 2415369"/>
              <a:gd name="csX13" fmla="*/ 1616352 w 2441785"/>
              <a:gd name="csY13" fmla="*/ 599700 h 2415369"/>
              <a:gd name="csX14" fmla="*/ 1595326 w 2441785"/>
              <a:gd name="csY14" fmla="*/ 594291 h 2415369"/>
              <a:gd name="csX15" fmla="*/ 1381684 w 2441785"/>
              <a:gd name="csY15" fmla="*/ 743726 h 2415369"/>
              <a:gd name="csX16" fmla="*/ 1074478 w 2441785"/>
              <a:gd name="csY16" fmla="*/ 1224349 h 2415369"/>
              <a:gd name="csX17" fmla="*/ 1007588 w 2441785"/>
              <a:gd name="csY17" fmla="*/ 1344589 h 2415369"/>
              <a:gd name="csX18" fmla="*/ 447319 w 2441785"/>
              <a:gd name="csY18" fmla="*/ 2151857 h 2415369"/>
              <a:gd name="csX19" fmla="*/ 447615 w 2441785"/>
              <a:gd name="csY19" fmla="*/ 2152438 h 2415369"/>
              <a:gd name="csX20" fmla="*/ 402736 w 2441785"/>
              <a:gd name="csY20" fmla="*/ 2202280 h 2415369"/>
              <a:gd name="csX21" fmla="*/ 0 w 2441785"/>
              <a:gd name="csY21" fmla="*/ 1761937 h 2415369"/>
              <a:gd name="csX22" fmla="*/ 494084 w 2441785"/>
              <a:gd name="csY22" fmla="*/ 1047500 h 2415369"/>
              <a:gd name="csX23" fmla="*/ 554920 w 2441785"/>
              <a:gd name="csY23" fmla="*/ 938376 h 2415369"/>
              <a:gd name="csX24" fmla="*/ 930598 w 2441785"/>
              <a:gd name="csY24" fmla="*/ 357910 h 2415369"/>
              <a:gd name="csX25" fmla="*/ 1236831 w 2441785"/>
              <a:gd name="csY25" fmla="*/ 95657 h 24153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Lst>
            <a:rect l="l" t="t" r="r" b="b"/>
            <a:pathLst>
              <a:path w="2441785" h="2415369">
                <a:moveTo>
                  <a:pt x="1236831" y="95657"/>
                </a:moveTo>
                <a:cubicBezTo>
                  <a:pt x="1382965" y="13408"/>
                  <a:pt x="1534674" y="-16109"/>
                  <a:pt x="1688176" y="8299"/>
                </a:cubicBezTo>
                <a:cubicBezTo>
                  <a:pt x="1845766" y="33556"/>
                  <a:pt x="2123641" y="132990"/>
                  <a:pt x="2212030" y="515816"/>
                </a:cubicBezTo>
                <a:cubicBezTo>
                  <a:pt x="2256063" y="704752"/>
                  <a:pt x="2244011" y="922900"/>
                  <a:pt x="2232790" y="1134045"/>
                </a:cubicBezTo>
                <a:cubicBezTo>
                  <a:pt x="2218167" y="1407602"/>
                  <a:pt x="2201438" y="1717321"/>
                  <a:pt x="2324889" y="1784773"/>
                </a:cubicBezTo>
                <a:cubicBezTo>
                  <a:pt x="2365257" y="1806679"/>
                  <a:pt x="2402579" y="1818983"/>
                  <a:pt x="2439879" y="1822067"/>
                </a:cubicBezTo>
                <a:lnTo>
                  <a:pt x="2441785" y="1821991"/>
                </a:lnTo>
                <a:lnTo>
                  <a:pt x="2441785" y="2415369"/>
                </a:lnTo>
                <a:lnTo>
                  <a:pt x="2398964" y="2414587"/>
                </a:lnTo>
                <a:cubicBezTo>
                  <a:pt x="2277517" y="2405614"/>
                  <a:pt x="2157252" y="2369628"/>
                  <a:pt x="2041555" y="2306647"/>
                </a:cubicBezTo>
                <a:cubicBezTo>
                  <a:pt x="1830346" y="2191638"/>
                  <a:pt x="1699371" y="1992748"/>
                  <a:pt x="1652154" y="1714038"/>
                </a:cubicBezTo>
                <a:cubicBezTo>
                  <a:pt x="1618270" y="1516293"/>
                  <a:pt x="1629786" y="1305728"/>
                  <a:pt x="1640766" y="1102747"/>
                </a:cubicBezTo>
                <a:cubicBezTo>
                  <a:pt x="1648078" y="965969"/>
                  <a:pt x="1655149" y="837355"/>
                  <a:pt x="1646339" y="733622"/>
                </a:cubicBezTo>
                <a:cubicBezTo>
                  <a:pt x="1638747" y="638044"/>
                  <a:pt x="1620474" y="606379"/>
                  <a:pt x="1616352" y="599700"/>
                </a:cubicBezTo>
                <a:cubicBezTo>
                  <a:pt x="1614303" y="598546"/>
                  <a:pt x="1607292" y="596257"/>
                  <a:pt x="1595326" y="594291"/>
                </a:cubicBezTo>
                <a:cubicBezTo>
                  <a:pt x="1548342" y="586712"/>
                  <a:pt x="1468515" y="642603"/>
                  <a:pt x="1381684" y="743726"/>
                </a:cubicBezTo>
                <a:cubicBezTo>
                  <a:pt x="1261856" y="883537"/>
                  <a:pt x="1158077" y="1072227"/>
                  <a:pt x="1074478" y="1224349"/>
                </a:cubicBezTo>
                <a:cubicBezTo>
                  <a:pt x="1051132" y="1267642"/>
                  <a:pt x="1028646" y="1308307"/>
                  <a:pt x="1007588" y="1344589"/>
                </a:cubicBezTo>
                <a:cubicBezTo>
                  <a:pt x="813181" y="1680197"/>
                  <a:pt x="634897" y="1936698"/>
                  <a:pt x="447319" y="2151857"/>
                </a:cubicBezTo>
                <a:lnTo>
                  <a:pt x="447615" y="2152438"/>
                </a:lnTo>
                <a:cubicBezTo>
                  <a:pt x="432556" y="2168858"/>
                  <a:pt x="417794" y="2185859"/>
                  <a:pt x="402736" y="2202280"/>
                </a:cubicBezTo>
                <a:lnTo>
                  <a:pt x="0" y="1761937"/>
                </a:lnTo>
                <a:cubicBezTo>
                  <a:pt x="198870" y="1534463"/>
                  <a:pt x="360825" y="1277481"/>
                  <a:pt x="494084" y="1047500"/>
                </a:cubicBezTo>
                <a:cubicBezTo>
                  <a:pt x="511385" y="1016780"/>
                  <a:pt x="533014" y="978745"/>
                  <a:pt x="554920" y="938376"/>
                </a:cubicBezTo>
                <a:cubicBezTo>
                  <a:pt x="646011" y="772214"/>
                  <a:pt x="771410" y="544031"/>
                  <a:pt x="930598" y="357910"/>
                </a:cubicBezTo>
                <a:cubicBezTo>
                  <a:pt x="1030745" y="241253"/>
                  <a:pt x="1130501" y="155502"/>
                  <a:pt x="1236831" y="95657"/>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6442571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30" y="634999"/>
            <a:ext cx="8095014" cy="4093527"/>
          </a:xfrm>
        </p:spPr>
        <p:txBody>
          <a:bodyPr anchor="t">
            <a:noAutofit/>
          </a:bodyPr>
          <a:lstStyle>
            <a:lvl1pPr marL="0" indent="0">
              <a:lnSpc>
                <a:spcPct val="90000"/>
              </a:lnSpc>
              <a:buNone/>
              <a:defRPr sz="6600" b="1"/>
            </a:lvl1pPr>
            <a:lvl2pPr marL="228600" indent="0">
              <a:lnSpc>
                <a:spcPct val="90000"/>
              </a:lnSpc>
              <a:buNone/>
              <a:defRPr sz="6600" b="1"/>
            </a:lvl2pPr>
            <a:lvl3pPr marL="457200" indent="0">
              <a:lnSpc>
                <a:spcPct val="90000"/>
              </a:lnSpc>
              <a:buNone/>
              <a:defRPr sz="6600" b="1"/>
            </a:lvl3pPr>
            <a:lvl4pPr marL="685800" indent="0">
              <a:lnSpc>
                <a:spcPct val="90000"/>
              </a:lnSpc>
              <a:buNone/>
              <a:defRPr sz="6600" b="1"/>
            </a:lvl4pPr>
            <a:lvl5pPr marL="914400" indent="0">
              <a:lnSpc>
                <a:spcPct val="90000"/>
              </a:lnSpc>
              <a:buNone/>
              <a:defRPr sz="66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4" name="Freeform: Shape 33">
            <a:extLst>
              <a:ext uri="{FF2B5EF4-FFF2-40B4-BE49-F238E27FC236}">
                <a16:creationId xmlns:a16="http://schemas.microsoft.com/office/drawing/2014/main" id="{C2A33D76-E362-B6F6-C3B3-490142D65AF0}"/>
              </a:ext>
            </a:extLst>
          </p:cNvPr>
          <p:cNvSpPr/>
          <p:nvPr userDrawn="1"/>
        </p:nvSpPr>
        <p:spPr>
          <a:xfrm rot="10800000">
            <a:off x="11283655" y="2881148"/>
            <a:ext cx="908345" cy="3186945"/>
          </a:xfrm>
          <a:custGeom>
            <a:avLst/>
            <a:gdLst>
              <a:gd name="csX0" fmla="*/ 580741 w 908345"/>
              <a:gd name="csY0" fmla="*/ 3186945 h 3186945"/>
              <a:gd name="csX1" fmla="*/ 570933 w 908345"/>
              <a:gd name="csY1" fmla="*/ 3174992 h 3186945"/>
              <a:gd name="csX2" fmla="*/ 22634 w 908345"/>
              <a:gd name="csY2" fmla="*/ 1554343 h 3186945"/>
              <a:gd name="csX3" fmla="*/ 0 w 908345"/>
              <a:gd name="csY3" fmla="*/ 1416919 h 3186945"/>
              <a:gd name="csX4" fmla="*/ 0 w 908345"/>
              <a:gd name="csY4" fmla="*/ 0 h 3186945"/>
              <a:gd name="csX5" fmla="*/ 10278 w 908345"/>
              <a:gd name="csY5" fmla="*/ 13462 h 3186945"/>
              <a:gd name="csX6" fmla="*/ 299262 w 908345"/>
              <a:gd name="csY6" fmla="*/ 628650 h 3186945"/>
              <a:gd name="csX7" fmla="*/ 471398 w 908345"/>
              <a:gd name="csY7" fmla="*/ 1485322 h 3186945"/>
              <a:gd name="csX8" fmla="*/ 828706 w 908345"/>
              <a:gd name="csY8" fmla="*/ 2745052 h 3186945"/>
              <a:gd name="csX9" fmla="*/ 908345 w 908345"/>
              <a:gd name="csY9" fmla="*/ 2864105 h 3186945"/>
              <a:gd name="csX10" fmla="*/ 580741 w 908345"/>
              <a:gd name="csY10" fmla="*/ 3186945 h 318694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908345" h="3186945">
                <a:moveTo>
                  <a:pt x="580741" y="3186945"/>
                </a:moveTo>
                <a:lnTo>
                  <a:pt x="570933" y="3174992"/>
                </a:lnTo>
                <a:cubicBezTo>
                  <a:pt x="194750" y="2675785"/>
                  <a:pt x="107004" y="2105793"/>
                  <a:pt x="22634" y="1554343"/>
                </a:cubicBezTo>
                <a:lnTo>
                  <a:pt x="0" y="1416919"/>
                </a:lnTo>
                <a:lnTo>
                  <a:pt x="0" y="0"/>
                </a:lnTo>
                <a:lnTo>
                  <a:pt x="10278" y="13462"/>
                </a:lnTo>
                <a:cubicBezTo>
                  <a:pt x="132659" y="186953"/>
                  <a:pt x="229393" y="392778"/>
                  <a:pt x="299262" y="628650"/>
                </a:cubicBezTo>
                <a:cubicBezTo>
                  <a:pt x="383534" y="912808"/>
                  <a:pt x="428190" y="1203834"/>
                  <a:pt x="471398" y="1485322"/>
                </a:cubicBezTo>
                <a:cubicBezTo>
                  <a:pt x="541258" y="1939286"/>
                  <a:pt x="607395" y="2370980"/>
                  <a:pt x="828706" y="2745052"/>
                </a:cubicBezTo>
                <a:lnTo>
                  <a:pt x="908345" y="2864105"/>
                </a:lnTo>
                <a:lnTo>
                  <a:pt x="580741" y="3186945"/>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35" name="Freeform: Shape 34">
            <a:extLst>
              <a:ext uri="{FF2B5EF4-FFF2-40B4-BE49-F238E27FC236}">
                <a16:creationId xmlns:a16="http://schemas.microsoft.com/office/drawing/2014/main" id="{FF2477F9-8280-7761-FF2F-E7F46E32AC2D}"/>
              </a:ext>
            </a:extLst>
          </p:cNvPr>
          <p:cNvSpPr/>
          <p:nvPr userDrawn="1"/>
        </p:nvSpPr>
        <p:spPr>
          <a:xfrm rot="13563935">
            <a:off x="7365158" y="4930895"/>
            <a:ext cx="1604791" cy="2214949"/>
          </a:xfrm>
          <a:custGeom>
            <a:avLst/>
            <a:gdLst>
              <a:gd name="csX0" fmla="*/ 553926 w 2066549"/>
              <a:gd name="csY0" fmla="*/ 423257 h 2852272"/>
              <a:gd name="csX1" fmla="*/ 961725 w 2066549"/>
              <a:gd name="csY1" fmla="*/ 0 h 2852272"/>
              <a:gd name="csX2" fmla="*/ 1021082 w 2066549"/>
              <a:gd name="csY2" fmla="*/ 68912 h 2852272"/>
              <a:gd name="csX3" fmla="*/ 1111072 w 2066549"/>
              <a:gd name="csY3" fmla="*/ 170333 h 2852272"/>
              <a:gd name="csX4" fmla="*/ 2060878 w 2066549"/>
              <a:gd name="csY4" fmla="*/ 1970501 h 2852272"/>
              <a:gd name="csX5" fmla="*/ 1640107 w 2066549"/>
              <a:gd name="csY5" fmla="*/ 2656896 h 2852272"/>
              <a:gd name="csX6" fmla="*/ 286734 w 2066549"/>
              <a:gd name="csY6" fmla="*/ 2701018 h 2852272"/>
              <a:gd name="csX7" fmla="*/ 138732 w 2066549"/>
              <a:gd name="csY7" fmla="*/ 2654962 h 2852272"/>
              <a:gd name="csX8" fmla="*/ 0 w 2066549"/>
              <a:gd name="csY8" fmla="*/ 2616712 h 2852272"/>
              <a:gd name="csX9" fmla="*/ 0 w 2066549"/>
              <a:gd name="csY9" fmla="*/ 2020699 h 2852272"/>
              <a:gd name="csX10" fmla="*/ 102546 w 2066549"/>
              <a:gd name="csY10" fmla="*/ 2039137 h 2852272"/>
              <a:gd name="csX11" fmla="*/ 464200 w 2066549"/>
              <a:gd name="csY11" fmla="*/ 2142745 h 2852272"/>
              <a:gd name="csX12" fmla="*/ 1297330 w 2066549"/>
              <a:gd name="csY12" fmla="*/ 2182440 h 2852272"/>
              <a:gd name="csX13" fmla="*/ 1479167 w 2066549"/>
              <a:gd name="csY13" fmla="*/ 1907652 h 2852272"/>
              <a:gd name="csX14" fmla="*/ 1244562 w 2066549"/>
              <a:gd name="csY14" fmla="*/ 1266824 h 2852272"/>
              <a:gd name="csX15" fmla="*/ 674977 w 2066549"/>
              <a:gd name="csY15" fmla="*/ 560103 h 2852272"/>
              <a:gd name="csX16" fmla="*/ 579902 w 2066549"/>
              <a:gd name="csY16" fmla="*/ 453268 h 2852272"/>
              <a:gd name="csX17" fmla="*/ 553926 w 2066549"/>
              <a:gd name="csY17" fmla="*/ 423257 h 285227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2066549" h="2852272">
                <a:moveTo>
                  <a:pt x="553926" y="423257"/>
                </a:moveTo>
                <a:lnTo>
                  <a:pt x="961725" y="0"/>
                </a:lnTo>
                <a:lnTo>
                  <a:pt x="1021082" y="68912"/>
                </a:lnTo>
                <a:cubicBezTo>
                  <a:pt x="1048657" y="100304"/>
                  <a:pt x="1078809" y="134181"/>
                  <a:pt x="1111072" y="170333"/>
                </a:cubicBezTo>
                <a:cubicBezTo>
                  <a:pt x="1517579" y="625448"/>
                  <a:pt x="2132039" y="1313615"/>
                  <a:pt x="2060878" y="1970501"/>
                </a:cubicBezTo>
                <a:cubicBezTo>
                  <a:pt x="2031276" y="2241446"/>
                  <a:pt x="1885739" y="2478878"/>
                  <a:pt x="1640107" y="2656896"/>
                </a:cubicBezTo>
                <a:cubicBezTo>
                  <a:pt x="1185796" y="2985676"/>
                  <a:pt x="687804" y="2827589"/>
                  <a:pt x="286734" y="2701018"/>
                </a:cubicBezTo>
                <a:cubicBezTo>
                  <a:pt x="236653" y="2685136"/>
                  <a:pt x="187191" y="2669473"/>
                  <a:pt x="138732" y="2654962"/>
                </a:cubicBezTo>
                <a:lnTo>
                  <a:pt x="0" y="2616712"/>
                </a:lnTo>
                <a:lnTo>
                  <a:pt x="0" y="2020699"/>
                </a:lnTo>
                <a:lnTo>
                  <a:pt x="102546" y="2039137"/>
                </a:lnTo>
                <a:cubicBezTo>
                  <a:pt x="225101" y="2067209"/>
                  <a:pt x="345704" y="2105254"/>
                  <a:pt x="464200" y="2142745"/>
                </a:cubicBezTo>
                <a:cubicBezTo>
                  <a:pt x="847423" y="2264020"/>
                  <a:pt x="1092631" y="2330639"/>
                  <a:pt x="1297330" y="2182440"/>
                </a:cubicBezTo>
                <a:cubicBezTo>
                  <a:pt x="1445233" y="2075225"/>
                  <a:pt x="1471906" y="1973999"/>
                  <a:pt x="1479167" y="1907652"/>
                </a:cubicBezTo>
                <a:cubicBezTo>
                  <a:pt x="1491432" y="1797225"/>
                  <a:pt x="1460126" y="1596557"/>
                  <a:pt x="1244562" y="1266824"/>
                </a:cubicBezTo>
                <a:cubicBezTo>
                  <a:pt x="1075493" y="1008257"/>
                  <a:pt x="853616" y="759546"/>
                  <a:pt x="674977" y="560103"/>
                </a:cubicBezTo>
                <a:cubicBezTo>
                  <a:pt x="640975" y="521993"/>
                  <a:pt x="609336" y="486607"/>
                  <a:pt x="579902" y="453268"/>
                </a:cubicBezTo>
                <a:lnTo>
                  <a:pt x="553926" y="423257"/>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36" name="Freeform: Shape 35">
            <a:extLst>
              <a:ext uri="{FF2B5EF4-FFF2-40B4-BE49-F238E27FC236}">
                <a16:creationId xmlns:a16="http://schemas.microsoft.com/office/drawing/2014/main" id="{2E974099-0D9B-9ADC-C662-750EDA74F190}"/>
              </a:ext>
            </a:extLst>
          </p:cNvPr>
          <p:cNvSpPr/>
          <p:nvPr userDrawn="1"/>
        </p:nvSpPr>
        <p:spPr>
          <a:xfrm rot="13563935">
            <a:off x="9810799" y="2107744"/>
            <a:ext cx="1629274" cy="1198385"/>
          </a:xfrm>
          <a:custGeom>
            <a:avLst/>
            <a:gdLst>
              <a:gd name="csX0" fmla="*/ 0 w 2098078"/>
              <a:gd name="csY0" fmla="*/ 937894 h 1543205"/>
              <a:gd name="csX1" fmla="*/ 57389 w 2098078"/>
              <a:gd name="csY1" fmla="*/ 948173 h 1543205"/>
              <a:gd name="csX2" fmla="*/ 984878 w 2098078"/>
              <a:gd name="csY2" fmla="*/ 771250 h 1543205"/>
              <a:gd name="csX3" fmla="*/ 1507098 w 2098078"/>
              <a:gd name="csY3" fmla="*/ 136811 h 1543205"/>
              <a:gd name="csX4" fmla="*/ 1525655 w 2098078"/>
              <a:gd name="csY4" fmla="*/ 19495 h 1543205"/>
              <a:gd name="csX5" fmla="*/ 1526207 w 2098078"/>
              <a:gd name="csY5" fmla="*/ 0 h 1543205"/>
              <a:gd name="csX6" fmla="*/ 2098078 w 2098078"/>
              <a:gd name="csY6" fmla="*/ 142312 h 1543205"/>
              <a:gd name="csX7" fmla="*/ 2077395 w 2098078"/>
              <a:gd name="csY7" fmla="*/ 265811 h 1543205"/>
              <a:gd name="csX8" fmla="*/ 1748052 w 2098078"/>
              <a:gd name="csY8" fmla="*/ 905297 h 1543205"/>
              <a:gd name="csX9" fmla="*/ 1748364 w 2098078"/>
              <a:gd name="csY9" fmla="*/ 902971 h 1543205"/>
              <a:gd name="csX10" fmla="*/ 1265175 w 2098078"/>
              <a:gd name="csY10" fmla="*/ 1284293 h 1543205"/>
              <a:gd name="csX11" fmla="*/ 150117 w 2098078"/>
              <a:gd name="csY11" fmla="*/ 1541581 h 1543205"/>
              <a:gd name="csX12" fmla="*/ 6676 w 2098078"/>
              <a:gd name="csY12" fmla="*/ 1530146 h 1543205"/>
              <a:gd name="csX13" fmla="*/ 0 w 2098078"/>
              <a:gd name="csY13" fmla="*/ 937894 h 15432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098078" h="1543205">
                <a:moveTo>
                  <a:pt x="0" y="937894"/>
                </a:moveTo>
                <a:lnTo>
                  <a:pt x="57389" y="948173"/>
                </a:lnTo>
                <a:cubicBezTo>
                  <a:pt x="370792" y="986428"/>
                  <a:pt x="708921" y="921749"/>
                  <a:pt x="984878" y="771250"/>
                </a:cubicBezTo>
                <a:cubicBezTo>
                  <a:pt x="1263957" y="619166"/>
                  <a:pt x="1448970" y="393931"/>
                  <a:pt x="1507098" y="136811"/>
                </a:cubicBezTo>
                <a:cubicBezTo>
                  <a:pt x="1515942" y="97400"/>
                  <a:pt x="1522073" y="58276"/>
                  <a:pt x="1525655" y="19495"/>
                </a:cubicBezTo>
                <a:lnTo>
                  <a:pt x="1526207" y="0"/>
                </a:lnTo>
                <a:lnTo>
                  <a:pt x="2098078" y="142312"/>
                </a:lnTo>
                <a:lnTo>
                  <a:pt x="2077395" y="265811"/>
                </a:lnTo>
                <a:cubicBezTo>
                  <a:pt x="2024394" y="502330"/>
                  <a:pt x="1911137" y="718787"/>
                  <a:pt x="1748052" y="905297"/>
                </a:cubicBezTo>
                <a:lnTo>
                  <a:pt x="1748364" y="902971"/>
                </a:lnTo>
                <a:cubicBezTo>
                  <a:pt x="1617848" y="1051446"/>
                  <a:pt x="1455213" y="1180343"/>
                  <a:pt x="1265175" y="1284293"/>
                </a:cubicBezTo>
                <a:cubicBezTo>
                  <a:pt x="932188" y="1465825"/>
                  <a:pt x="533775" y="1556708"/>
                  <a:pt x="150117" y="1541581"/>
                </a:cubicBezTo>
                <a:lnTo>
                  <a:pt x="6676" y="1530146"/>
                </a:lnTo>
                <a:lnTo>
                  <a:pt x="0" y="937894"/>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37" name="Freeform: Shape 36">
            <a:extLst>
              <a:ext uri="{FF2B5EF4-FFF2-40B4-BE49-F238E27FC236}">
                <a16:creationId xmlns:a16="http://schemas.microsoft.com/office/drawing/2014/main" id="{01F1A6B3-700A-452A-1CD4-A931B4693BD1}"/>
              </a:ext>
            </a:extLst>
          </p:cNvPr>
          <p:cNvSpPr/>
          <p:nvPr userDrawn="1"/>
        </p:nvSpPr>
        <p:spPr>
          <a:xfrm rot="13563935">
            <a:off x="8058395" y="3158718"/>
            <a:ext cx="3307844" cy="3150920"/>
          </a:xfrm>
          <a:custGeom>
            <a:avLst/>
            <a:gdLst>
              <a:gd name="csX0" fmla="*/ 219347 w 4259634"/>
              <a:gd name="csY0" fmla="*/ 332112 h 4057556"/>
              <a:gd name="csX1" fmla="*/ 461132 w 4259634"/>
              <a:gd name="csY1" fmla="*/ 142591 h 4057556"/>
              <a:gd name="csX2" fmla="*/ 996504 w 4259634"/>
              <a:gd name="csY2" fmla="*/ 212 h 4057556"/>
              <a:gd name="csX3" fmla="*/ 1184588 w 4259634"/>
              <a:gd name="csY3" fmla="*/ 10673 h 4057556"/>
              <a:gd name="csX4" fmla="*/ 1267317 w 4259634"/>
              <a:gd name="csY4" fmla="*/ 25547 h 4057556"/>
              <a:gd name="csX5" fmla="*/ 1267317 w 4259634"/>
              <a:gd name="csY5" fmla="*/ 621561 h 4057556"/>
              <a:gd name="csX6" fmla="*/ 1264061 w 4259634"/>
              <a:gd name="csY6" fmla="*/ 620663 h 4057556"/>
              <a:gd name="csX7" fmla="*/ 1007338 w 4259634"/>
              <a:gd name="csY7" fmla="*/ 585479 h 4057556"/>
              <a:gd name="csX8" fmla="*/ 603339 w 4259634"/>
              <a:gd name="csY8" fmla="*/ 800910 h 4057556"/>
              <a:gd name="csX9" fmla="*/ 645587 w 4259634"/>
              <a:gd name="csY9" fmla="*/ 1150589 h 4057556"/>
              <a:gd name="csX10" fmla="*/ 1152754 w 4259634"/>
              <a:gd name="csY10" fmla="*/ 1602447 h 4057556"/>
              <a:gd name="csX11" fmla="*/ 1999912 w 4259634"/>
              <a:gd name="csY11" fmla="*/ 1831952 h 4057556"/>
              <a:gd name="csX12" fmla="*/ 2902064 w 4259634"/>
              <a:gd name="csY12" fmla="*/ 2078633 h 4057556"/>
              <a:gd name="csX13" fmla="*/ 3916012 w 4259634"/>
              <a:gd name="csY13" fmla="*/ 2868593 h 4057556"/>
              <a:gd name="csX14" fmla="*/ 4250603 w 4259634"/>
              <a:gd name="csY14" fmla="*/ 4011882 h 4057556"/>
              <a:gd name="csX15" fmla="*/ 4242954 w 4259634"/>
              <a:gd name="csY15" fmla="*/ 4057556 h 4057556"/>
              <a:gd name="csX16" fmla="*/ 3671083 w 4259634"/>
              <a:gd name="csY16" fmla="*/ 3915244 h 4057556"/>
              <a:gd name="csX17" fmla="*/ 3673797 w 4259634"/>
              <a:gd name="csY17" fmla="*/ 3819485 h 4057556"/>
              <a:gd name="csX18" fmla="*/ 2667349 w 4259634"/>
              <a:gd name="csY18" fmla="*/ 2613430 h 4057556"/>
              <a:gd name="csX19" fmla="*/ 1885093 w 4259634"/>
              <a:gd name="csY19" fmla="*/ 2404608 h 4057556"/>
              <a:gd name="csX20" fmla="*/ 918040 w 4259634"/>
              <a:gd name="csY20" fmla="*/ 2137236 h 4057556"/>
              <a:gd name="csX21" fmla="*/ 120755 w 4259634"/>
              <a:gd name="csY21" fmla="*/ 1406992 h 4057556"/>
              <a:gd name="csX22" fmla="*/ 62139 w 4259634"/>
              <a:gd name="csY22" fmla="*/ 579743 h 4057556"/>
              <a:gd name="csX23" fmla="*/ 219347 w 4259634"/>
              <a:gd name="csY23" fmla="*/ 332112 h 405755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Lst>
            <a:rect l="l" t="t" r="r" b="b"/>
            <a:pathLst>
              <a:path w="4259634" h="4057556">
                <a:moveTo>
                  <a:pt x="219347" y="332112"/>
                </a:moveTo>
                <a:cubicBezTo>
                  <a:pt x="286492" y="258560"/>
                  <a:pt x="367734" y="194691"/>
                  <a:pt x="461132" y="142591"/>
                </a:cubicBezTo>
                <a:cubicBezTo>
                  <a:pt x="619017" y="54540"/>
                  <a:pt x="808798" y="4045"/>
                  <a:pt x="996504" y="212"/>
                </a:cubicBezTo>
                <a:cubicBezTo>
                  <a:pt x="1059654" y="-986"/>
                  <a:pt x="1122355" y="2939"/>
                  <a:pt x="1184588" y="10673"/>
                </a:cubicBezTo>
                <a:lnTo>
                  <a:pt x="1267317" y="25547"/>
                </a:lnTo>
                <a:lnTo>
                  <a:pt x="1267317" y="621561"/>
                </a:lnTo>
                <a:lnTo>
                  <a:pt x="1264061" y="620663"/>
                </a:lnTo>
                <a:cubicBezTo>
                  <a:pt x="1171919" y="598112"/>
                  <a:pt x="1085322" y="583896"/>
                  <a:pt x="1007338" y="585479"/>
                </a:cubicBezTo>
                <a:cubicBezTo>
                  <a:pt x="848626" y="588825"/>
                  <a:pt x="659026" y="663718"/>
                  <a:pt x="603339" y="800910"/>
                </a:cubicBezTo>
                <a:cubicBezTo>
                  <a:pt x="566723" y="890802"/>
                  <a:pt x="582486" y="1021536"/>
                  <a:pt x="645587" y="1150589"/>
                </a:cubicBezTo>
                <a:cubicBezTo>
                  <a:pt x="743128" y="1349743"/>
                  <a:pt x="904351" y="1493189"/>
                  <a:pt x="1152754" y="1602447"/>
                </a:cubicBezTo>
                <a:cubicBezTo>
                  <a:pt x="1399747" y="1711330"/>
                  <a:pt x="1704473" y="1772263"/>
                  <a:pt x="1999912" y="1831952"/>
                </a:cubicBezTo>
                <a:cubicBezTo>
                  <a:pt x="2307934" y="1894052"/>
                  <a:pt x="2626230" y="1958251"/>
                  <a:pt x="2902064" y="2078633"/>
                </a:cubicBezTo>
                <a:cubicBezTo>
                  <a:pt x="3312059" y="2258071"/>
                  <a:pt x="3671890" y="2538866"/>
                  <a:pt x="3916012" y="2868593"/>
                </a:cubicBezTo>
                <a:cubicBezTo>
                  <a:pt x="4179963" y="3225605"/>
                  <a:pt x="4294130" y="3617333"/>
                  <a:pt x="4250603" y="4011882"/>
                </a:cubicBezTo>
                <a:lnTo>
                  <a:pt x="4242954" y="4057556"/>
                </a:lnTo>
                <a:lnTo>
                  <a:pt x="3671083" y="3915244"/>
                </a:lnTo>
                <a:lnTo>
                  <a:pt x="3673797" y="3819485"/>
                </a:lnTo>
                <a:cubicBezTo>
                  <a:pt x="3654896" y="3286973"/>
                  <a:pt x="3168769" y="2832963"/>
                  <a:pt x="2667349" y="2613430"/>
                </a:cubicBezTo>
                <a:cubicBezTo>
                  <a:pt x="2449311" y="2517871"/>
                  <a:pt x="2174904" y="2462813"/>
                  <a:pt x="1885093" y="2404608"/>
                </a:cubicBezTo>
                <a:cubicBezTo>
                  <a:pt x="1559340" y="2339047"/>
                  <a:pt x="1223317" y="2271382"/>
                  <a:pt x="918040" y="2137236"/>
                </a:cubicBezTo>
                <a:cubicBezTo>
                  <a:pt x="541160" y="1971330"/>
                  <a:pt x="280302" y="1732514"/>
                  <a:pt x="120755" y="1406992"/>
                </a:cubicBezTo>
                <a:cubicBezTo>
                  <a:pt x="-16527" y="1127027"/>
                  <a:pt x="-37731" y="825278"/>
                  <a:pt x="62139" y="579743"/>
                </a:cubicBezTo>
                <a:cubicBezTo>
                  <a:pt x="99152" y="488903"/>
                  <a:pt x="152202" y="405665"/>
                  <a:pt x="219347" y="332112"/>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40" name="Freeform: Shape 39">
            <a:extLst>
              <a:ext uri="{FF2B5EF4-FFF2-40B4-BE49-F238E27FC236}">
                <a16:creationId xmlns:a16="http://schemas.microsoft.com/office/drawing/2014/main" id="{713EFF31-0601-C339-2E66-3BA28BAB462A}"/>
              </a:ext>
            </a:extLst>
          </p:cNvPr>
          <p:cNvSpPr/>
          <p:nvPr userDrawn="1"/>
        </p:nvSpPr>
        <p:spPr>
          <a:xfrm rot="3024109">
            <a:off x="1735451" y="6053567"/>
            <a:ext cx="1010290" cy="722307"/>
          </a:xfrm>
          <a:custGeom>
            <a:avLst/>
            <a:gdLst>
              <a:gd name="csX0" fmla="*/ 0 w 1010290"/>
              <a:gd name="csY0" fmla="*/ 0 h 722307"/>
              <a:gd name="csX1" fmla="*/ 172564 w 1010290"/>
              <a:gd name="csY1" fmla="*/ 5748 h 722307"/>
              <a:gd name="csX2" fmla="*/ 351262 w 1010290"/>
              <a:gd name="csY2" fmla="*/ 37350 h 722307"/>
              <a:gd name="csX3" fmla="*/ 956934 w 1010290"/>
              <a:gd name="csY3" fmla="*/ 382935 h 722307"/>
              <a:gd name="csX4" fmla="*/ 1010290 w 1010290"/>
              <a:gd name="csY4" fmla="*/ 445950 h 722307"/>
              <a:gd name="csX5" fmla="*/ 781682 w 1010290"/>
              <a:gd name="csY5" fmla="*/ 722307 h 722307"/>
              <a:gd name="csX6" fmla="*/ 776753 w 1010290"/>
              <a:gd name="csY6" fmla="*/ 714612 h 722307"/>
              <a:gd name="csX7" fmla="*/ 703848 w 1010290"/>
              <a:gd name="csY7" fmla="*/ 628109 h 722307"/>
              <a:gd name="csX8" fmla="*/ 14430 w 1010290"/>
              <a:gd name="csY8" fmla="*/ 352391 h 722307"/>
              <a:gd name="csX9" fmla="*/ 0 w 1010290"/>
              <a:gd name="csY9" fmla="*/ 353923 h 722307"/>
              <a:gd name="csX10" fmla="*/ 0 w 1010290"/>
              <a:gd name="csY10" fmla="*/ 0 h 72230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010290" h="722307">
                <a:moveTo>
                  <a:pt x="0" y="0"/>
                </a:moveTo>
                <a:lnTo>
                  <a:pt x="172564" y="5748"/>
                </a:lnTo>
                <a:cubicBezTo>
                  <a:pt x="232085" y="11997"/>
                  <a:pt x="291787" y="22527"/>
                  <a:pt x="351262" y="37350"/>
                </a:cubicBezTo>
                <a:cubicBezTo>
                  <a:pt x="585359" y="95679"/>
                  <a:pt x="794628" y="215301"/>
                  <a:pt x="956934" y="382935"/>
                </a:cubicBezTo>
                <a:lnTo>
                  <a:pt x="1010290" y="445950"/>
                </a:lnTo>
                <a:lnTo>
                  <a:pt x="781682" y="722307"/>
                </a:lnTo>
                <a:lnTo>
                  <a:pt x="776753" y="714612"/>
                </a:lnTo>
                <a:cubicBezTo>
                  <a:pt x="754241" y="683960"/>
                  <a:pt x="729911" y="655024"/>
                  <a:pt x="703848" y="628109"/>
                </a:cubicBezTo>
                <a:cubicBezTo>
                  <a:pt x="525342" y="443735"/>
                  <a:pt x="264797" y="344234"/>
                  <a:pt x="14430" y="352391"/>
                </a:cubicBezTo>
                <a:lnTo>
                  <a:pt x="0" y="353923"/>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41">
            <a:extLst>
              <a:ext uri="{FF2B5EF4-FFF2-40B4-BE49-F238E27FC236}">
                <a16:creationId xmlns:a16="http://schemas.microsoft.com/office/drawing/2014/main" id="{BA627787-F285-8870-8197-31F6BDD33227}"/>
              </a:ext>
            </a:extLst>
          </p:cNvPr>
          <p:cNvSpPr/>
          <p:nvPr userDrawn="1"/>
        </p:nvSpPr>
        <p:spPr>
          <a:xfrm rot="3024109">
            <a:off x="96341" y="4806634"/>
            <a:ext cx="1695390" cy="1849811"/>
          </a:xfrm>
          <a:custGeom>
            <a:avLst/>
            <a:gdLst>
              <a:gd name="csX0" fmla="*/ 858868 w 1695390"/>
              <a:gd name="csY0" fmla="*/ 403776 h 1849811"/>
              <a:gd name="csX1" fmla="*/ 1348128 w 1695390"/>
              <a:gd name="csY1" fmla="*/ 64969 h 1849811"/>
              <a:gd name="csX2" fmla="*/ 1690336 w 1695390"/>
              <a:gd name="csY2" fmla="*/ 0 h 1849811"/>
              <a:gd name="csX3" fmla="*/ 1695390 w 1695390"/>
              <a:gd name="csY3" fmla="*/ 168 h 1849811"/>
              <a:gd name="csX4" fmla="*/ 1695390 w 1695390"/>
              <a:gd name="csY4" fmla="*/ 354091 h 1849811"/>
              <a:gd name="csX5" fmla="*/ 1585912 w 1695390"/>
              <a:gd name="csY5" fmla="*/ 365713 h 1849811"/>
              <a:gd name="csX6" fmla="*/ 1466262 w 1695390"/>
              <a:gd name="csY6" fmla="*/ 397444 h 1849811"/>
              <a:gd name="csX7" fmla="*/ 1025802 w 1695390"/>
              <a:gd name="csY7" fmla="*/ 773704 h 1849811"/>
              <a:gd name="csX8" fmla="*/ 1304956 w 1695390"/>
              <a:gd name="csY8" fmla="*/ 847462 h 1849811"/>
              <a:gd name="csX9" fmla="*/ 1547016 w 1695390"/>
              <a:gd name="csY9" fmla="*/ 1075704 h 1849811"/>
              <a:gd name="csX10" fmla="*/ 1624131 w 1695390"/>
              <a:gd name="csY10" fmla="*/ 1410358 h 1849811"/>
              <a:gd name="csX11" fmla="*/ 1456367 w 1695390"/>
              <a:gd name="csY11" fmla="*/ 1729278 h 1849811"/>
              <a:gd name="csX12" fmla="*/ 1376985 w 1695390"/>
              <a:gd name="csY12" fmla="*/ 1786588 h 1849811"/>
              <a:gd name="csX13" fmla="*/ 1106317 w 1695390"/>
              <a:gd name="csY13" fmla="*/ 1847588 h 1849811"/>
              <a:gd name="csX14" fmla="*/ 695065 w 1695390"/>
              <a:gd name="csY14" fmla="*/ 1558803 h 1849811"/>
              <a:gd name="csX15" fmla="*/ 596310 w 1695390"/>
              <a:gd name="csY15" fmla="*/ 1300004 h 1849811"/>
              <a:gd name="csX16" fmla="*/ 333064 w 1695390"/>
              <a:gd name="csY16" fmla="*/ 1599654 h 1849811"/>
              <a:gd name="csX17" fmla="*/ 272454 w 1695390"/>
              <a:gd name="csY17" fmla="*/ 1674228 h 1849811"/>
              <a:gd name="csX18" fmla="*/ 0 w 1695390"/>
              <a:gd name="csY18" fmla="*/ 1448849 h 1849811"/>
              <a:gd name="csX19" fmla="*/ 53863 w 1695390"/>
              <a:gd name="csY19" fmla="*/ 1382262 h 1849811"/>
              <a:gd name="csX20" fmla="*/ 321136 w 1695390"/>
              <a:gd name="csY20" fmla="*/ 1073104 h 1849811"/>
              <a:gd name="csX21" fmla="*/ 607887 w 1695390"/>
              <a:gd name="csY21" fmla="*/ 865976 h 1849811"/>
              <a:gd name="csX22" fmla="*/ 662023 w 1695390"/>
              <a:gd name="csY22" fmla="*/ 709724 h 1849811"/>
              <a:gd name="csX23" fmla="*/ 858868 w 1695390"/>
              <a:gd name="csY23" fmla="*/ 403776 h 1849811"/>
              <a:gd name="csX24" fmla="*/ 929482 w 1695390"/>
              <a:gd name="csY24" fmla="*/ 1130087 h 1849811"/>
              <a:gd name="csX25" fmla="*/ 997909 w 1695390"/>
              <a:gd name="csY25" fmla="*/ 1379202 h 1849811"/>
              <a:gd name="csX26" fmla="*/ 1141244 w 1695390"/>
              <a:gd name="csY26" fmla="*/ 1497142 h 1849811"/>
              <a:gd name="csX27" fmla="*/ 1181070 w 1695390"/>
              <a:gd name="csY27" fmla="*/ 1491018 h 1849811"/>
              <a:gd name="csX28" fmla="*/ 1250199 w 1695390"/>
              <a:gd name="csY28" fmla="*/ 1432266 h 1849811"/>
              <a:gd name="csX29" fmla="*/ 1269219 w 1695390"/>
              <a:gd name="csY29" fmla="*/ 1389587 h 1849811"/>
              <a:gd name="csX30" fmla="*/ 1269167 w 1695390"/>
              <a:gd name="csY30" fmla="*/ 1389875 h 1849811"/>
              <a:gd name="csX31" fmla="*/ 1269261 w 1695390"/>
              <a:gd name="csY31" fmla="*/ 1389492 h 1849811"/>
              <a:gd name="csX32" fmla="*/ 1269219 w 1695390"/>
              <a:gd name="csY32" fmla="*/ 1389587 h 1849811"/>
              <a:gd name="csX33" fmla="*/ 1272070 w 1695390"/>
              <a:gd name="csY33" fmla="*/ 1373611 h 1849811"/>
              <a:gd name="csX34" fmla="*/ 1142061 w 1695390"/>
              <a:gd name="csY34" fmla="*/ 1161538 h 1849811"/>
              <a:gd name="csX35" fmla="*/ 929482 w 1695390"/>
              <a:gd name="csY35" fmla="*/ 1130087 h 184981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695390" h="1849811">
                <a:moveTo>
                  <a:pt x="858868" y="403776"/>
                </a:moveTo>
                <a:cubicBezTo>
                  <a:pt x="993384" y="250474"/>
                  <a:pt x="1164818" y="129671"/>
                  <a:pt x="1348128" y="64969"/>
                </a:cubicBezTo>
                <a:cubicBezTo>
                  <a:pt x="1457672" y="26289"/>
                  <a:pt x="1572828" y="4604"/>
                  <a:pt x="1690336" y="0"/>
                </a:cubicBezTo>
                <a:lnTo>
                  <a:pt x="1695390" y="168"/>
                </a:lnTo>
                <a:lnTo>
                  <a:pt x="1695390" y="354091"/>
                </a:lnTo>
                <a:lnTo>
                  <a:pt x="1585912" y="365713"/>
                </a:lnTo>
                <a:cubicBezTo>
                  <a:pt x="1545177" y="373160"/>
                  <a:pt x="1505151" y="383701"/>
                  <a:pt x="1466262" y="397444"/>
                </a:cubicBezTo>
                <a:cubicBezTo>
                  <a:pt x="1290705" y="459502"/>
                  <a:pt x="1124991" y="602535"/>
                  <a:pt x="1025802" y="773704"/>
                </a:cubicBezTo>
                <a:cubicBezTo>
                  <a:pt x="1124844" y="778900"/>
                  <a:pt x="1219827" y="803297"/>
                  <a:pt x="1304956" y="847462"/>
                </a:cubicBezTo>
                <a:cubicBezTo>
                  <a:pt x="1403766" y="898313"/>
                  <a:pt x="1489636" y="979482"/>
                  <a:pt x="1547016" y="1075704"/>
                </a:cubicBezTo>
                <a:cubicBezTo>
                  <a:pt x="1609502" y="1180497"/>
                  <a:pt x="1636369" y="1296524"/>
                  <a:pt x="1624131" y="1410358"/>
                </a:cubicBezTo>
                <a:cubicBezTo>
                  <a:pt x="1611213" y="1530091"/>
                  <a:pt x="1550247" y="1646183"/>
                  <a:pt x="1456367" y="1729278"/>
                </a:cubicBezTo>
                <a:cubicBezTo>
                  <a:pt x="1431488" y="1751213"/>
                  <a:pt x="1404858" y="1770378"/>
                  <a:pt x="1376985" y="1786588"/>
                </a:cubicBezTo>
                <a:cubicBezTo>
                  <a:pt x="1293367" y="1835217"/>
                  <a:pt x="1198565" y="1857239"/>
                  <a:pt x="1106317" y="1847588"/>
                </a:cubicBezTo>
                <a:cubicBezTo>
                  <a:pt x="944218" y="1830918"/>
                  <a:pt x="793998" y="1725810"/>
                  <a:pt x="695065" y="1558803"/>
                </a:cubicBezTo>
                <a:cubicBezTo>
                  <a:pt x="648578" y="1480302"/>
                  <a:pt x="615346" y="1392609"/>
                  <a:pt x="596310" y="1300004"/>
                </a:cubicBezTo>
                <a:cubicBezTo>
                  <a:pt x="502518" y="1384336"/>
                  <a:pt x="419033" y="1490288"/>
                  <a:pt x="333064" y="1599654"/>
                </a:cubicBezTo>
                <a:lnTo>
                  <a:pt x="272454" y="1674228"/>
                </a:lnTo>
                <a:lnTo>
                  <a:pt x="0" y="1448849"/>
                </a:lnTo>
                <a:lnTo>
                  <a:pt x="53863" y="1382262"/>
                </a:lnTo>
                <a:cubicBezTo>
                  <a:pt x="136203" y="1277636"/>
                  <a:pt x="221502" y="1169312"/>
                  <a:pt x="321136" y="1073104"/>
                </a:cubicBezTo>
                <a:cubicBezTo>
                  <a:pt x="413322" y="983920"/>
                  <a:pt x="507918" y="915569"/>
                  <a:pt x="607887" y="865976"/>
                </a:cubicBezTo>
                <a:cubicBezTo>
                  <a:pt x="621370" y="812735"/>
                  <a:pt x="639508" y="760272"/>
                  <a:pt x="662023" y="709724"/>
                </a:cubicBezTo>
                <a:cubicBezTo>
                  <a:pt x="710742" y="599439"/>
                  <a:pt x="778159" y="495758"/>
                  <a:pt x="858868" y="403776"/>
                </a:cubicBezTo>
                <a:close/>
                <a:moveTo>
                  <a:pt x="929482" y="1130087"/>
                </a:moveTo>
                <a:cubicBezTo>
                  <a:pt x="932067" y="1220562"/>
                  <a:pt x="954738" y="1306803"/>
                  <a:pt x="997909" y="1379202"/>
                </a:cubicBezTo>
                <a:cubicBezTo>
                  <a:pt x="1038243" y="1446844"/>
                  <a:pt x="1093107" y="1492264"/>
                  <a:pt x="1141244" y="1497142"/>
                </a:cubicBezTo>
                <a:cubicBezTo>
                  <a:pt x="1154251" y="1498505"/>
                  <a:pt x="1167812" y="1496191"/>
                  <a:pt x="1181070" y="1491018"/>
                </a:cubicBezTo>
                <a:cubicBezTo>
                  <a:pt x="1207591" y="1480673"/>
                  <a:pt x="1232908" y="1458899"/>
                  <a:pt x="1250199" y="1432266"/>
                </a:cubicBezTo>
                <a:lnTo>
                  <a:pt x="1269219" y="1389587"/>
                </a:lnTo>
                <a:lnTo>
                  <a:pt x="1269167" y="1389875"/>
                </a:lnTo>
                <a:lnTo>
                  <a:pt x="1269261" y="1389492"/>
                </a:lnTo>
                <a:lnTo>
                  <a:pt x="1269219" y="1389587"/>
                </a:lnTo>
                <a:lnTo>
                  <a:pt x="1272070" y="1373611"/>
                </a:lnTo>
                <a:cubicBezTo>
                  <a:pt x="1280587" y="1295253"/>
                  <a:pt x="1224716" y="1204268"/>
                  <a:pt x="1142061" y="1161538"/>
                </a:cubicBezTo>
                <a:cubicBezTo>
                  <a:pt x="1082298" y="1130662"/>
                  <a:pt x="1006872" y="1120106"/>
                  <a:pt x="929482" y="1130087"/>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3081115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348911" y="634999"/>
            <a:ext cx="6209064" cy="4470991"/>
          </a:xfrm>
        </p:spPr>
        <p:txBody>
          <a:bodyPr anchor="ctr">
            <a:noAutofit/>
          </a:bodyPr>
          <a:lstStyle>
            <a:lvl1pPr marL="0" indent="0">
              <a:lnSpc>
                <a:spcPct val="90000"/>
              </a:lnSpc>
              <a:buNone/>
              <a:defRPr sz="6000" b="1"/>
            </a:lvl1pPr>
            <a:lvl2pPr marL="228600" indent="0">
              <a:lnSpc>
                <a:spcPct val="90000"/>
              </a:lnSpc>
              <a:buNone/>
              <a:defRPr sz="6000" b="1"/>
            </a:lvl2pPr>
            <a:lvl3pPr marL="457200" indent="0">
              <a:lnSpc>
                <a:spcPct val="90000"/>
              </a:lnSpc>
              <a:buNone/>
              <a:defRPr sz="6000" b="1"/>
            </a:lvl3pPr>
            <a:lvl4pPr marL="685800" indent="0">
              <a:lnSpc>
                <a:spcPct val="90000"/>
              </a:lnSpc>
              <a:buNone/>
              <a:defRPr sz="6000" b="1"/>
            </a:lvl4pPr>
            <a:lvl5pPr marL="914400" indent="0">
              <a:lnSpc>
                <a:spcPct val="90000"/>
              </a:lnSpc>
              <a:buNone/>
              <a:defRPr sz="60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634030" y="6426678"/>
            <a:ext cx="1228565" cy="431321"/>
          </a:xfrm>
        </p:spPr>
        <p:txBody>
          <a:bodyPr/>
          <a:lstStyle/>
          <a:p>
            <a:fld id="{24AFFC77-B3A6-4E9B-AB2B-F12C9A0DBE53}" type="datetime1">
              <a:rPr lang="en-US" smtClean="0"/>
              <a:t>1/24/2026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2166743" y="6426678"/>
            <a:ext cx="4114800" cy="431321"/>
          </a:xfrm>
        </p:spPr>
        <p:txBody>
          <a:bodyPr/>
          <a:lstStyle>
            <a:lvl1pPr algn="l">
              <a:defRPr/>
            </a:lvl1pPr>
          </a:lstStyle>
          <a:p>
            <a:pPr algn="l"/>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6585691" y="6426678"/>
            <a:ext cx="2828920" cy="431322"/>
          </a:xfrm>
        </p:spPr>
        <p:txBody>
          <a:bodyPr/>
          <a:lstStyle/>
          <a:p>
            <a:fld id="{AEAA3239-9EA4-4A65-A281-97F994456D9F}" type="slidenum">
              <a:rPr lang="en-US" smtClean="0"/>
              <a:t>‹#›</a:t>
            </a:fld>
            <a:endParaRPr lang="en-US"/>
          </a:p>
        </p:txBody>
      </p:sp>
      <p:grpSp>
        <p:nvGrpSpPr>
          <p:cNvPr id="43" name="Group 42">
            <a:extLst>
              <a:ext uri="{FF2B5EF4-FFF2-40B4-BE49-F238E27FC236}">
                <a16:creationId xmlns:a16="http://schemas.microsoft.com/office/drawing/2014/main" id="{4D9F1F46-E7F1-1BFA-FAA9-E5EA8A415042}"/>
              </a:ext>
            </a:extLst>
          </p:cNvPr>
          <p:cNvGrpSpPr/>
          <p:nvPr userDrawn="1"/>
        </p:nvGrpSpPr>
        <p:grpSpPr>
          <a:xfrm rot="10800000">
            <a:off x="-1602" y="8301"/>
            <a:ext cx="5131921" cy="4948465"/>
            <a:chOff x="7060079" y="1892300"/>
            <a:chExt cx="5131921" cy="4948465"/>
          </a:xfrm>
        </p:grpSpPr>
        <p:sp>
          <p:nvSpPr>
            <p:cNvPr id="34" name="Freeform: Shape 33">
              <a:extLst>
                <a:ext uri="{FF2B5EF4-FFF2-40B4-BE49-F238E27FC236}">
                  <a16:creationId xmlns:a16="http://schemas.microsoft.com/office/drawing/2014/main" id="{C2A33D76-E362-B6F6-C3B3-490142D65AF0}"/>
                </a:ext>
              </a:extLst>
            </p:cNvPr>
            <p:cNvSpPr/>
            <p:nvPr userDrawn="1"/>
          </p:nvSpPr>
          <p:spPr>
            <a:xfrm rot="10800000">
              <a:off x="11283655" y="2881148"/>
              <a:ext cx="908345" cy="3186945"/>
            </a:xfrm>
            <a:custGeom>
              <a:avLst/>
              <a:gdLst>
                <a:gd name="csX0" fmla="*/ 580741 w 908345"/>
                <a:gd name="csY0" fmla="*/ 3186945 h 3186945"/>
                <a:gd name="csX1" fmla="*/ 570933 w 908345"/>
                <a:gd name="csY1" fmla="*/ 3174992 h 3186945"/>
                <a:gd name="csX2" fmla="*/ 22634 w 908345"/>
                <a:gd name="csY2" fmla="*/ 1554343 h 3186945"/>
                <a:gd name="csX3" fmla="*/ 0 w 908345"/>
                <a:gd name="csY3" fmla="*/ 1416919 h 3186945"/>
                <a:gd name="csX4" fmla="*/ 0 w 908345"/>
                <a:gd name="csY4" fmla="*/ 0 h 3186945"/>
                <a:gd name="csX5" fmla="*/ 10278 w 908345"/>
                <a:gd name="csY5" fmla="*/ 13462 h 3186945"/>
                <a:gd name="csX6" fmla="*/ 299262 w 908345"/>
                <a:gd name="csY6" fmla="*/ 628650 h 3186945"/>
                <a:gd name="csX7" fmla="*/ 471398 w 908345"/>
                <a:gd name="csY7" fmla="*/ 1485322 h 3186945"/>
                <a:gd name="csX8" fmla="*/ 828706 w 908345"/>
                <a:gd name="csY8" fmla="*/ 2745052 h 3186945"/>
                <a:gd name="csX9" fmla="*/ 908345 w 908345"/>
                <a:gd name="csY9" fmla="*/ 2864105 h 3186945"/>
                <a:gd name="csX10" fmla="*/ 580741 w 908345"/>
                <a:gd name="csY10" fmla="*/ 3186945 h 318694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908345" h="3186945">
                  <a:moveTo>
                    <a:pt x="580741" y="3186945"/>
                  </a:moveTo>
                  <a:lnTo>
                    <a:pt x="570933" y="3174992"/>
                  </a:lnTo>
                  <a:cubicBezTo>
                    <a:pt x="194750" y="2675785"/>
                    <a:pt x="107004" y="2105793"/>
                    <a:pt x="22634" y="1554343"/>
                  </a:cubicBezTo>
                  <a:lnTo>
                    <a:pt x="0" y="1416919"/>
                  </a:lnTo>
                  <a:lnTo>
                    <a:pt x="0" y="0"/>
                  </a:lnTo>
                  <a:lnTo>
                    <a:pt x="10278" y="13462"/>
                  </a:lnTo>
                  <a:cubicBezTo>
                    <a:pt x="132659" y="186953"/>
                    <a:pt x="229393" y="392778"/>
                    <a:pt x="299262" y="628650"/>
                  </a:cubicBezTo>
                  <a:cubicBezTo>
                    <a:pt x="383534" y="912808"/>
                    <a:pt x="428190" y="1203834"/>
                    <a:pt x="471398" y="1485322"/>
                  </a:cubicBezTo>
                  <a:cubicBezTo>
                    <a:pt x="541258" y="1939286"/>
                    <a:pt x="607395" y="2370980"/>
                    <a:pt x="828706" y="2745052"/>
                  </a:cubicBezTo>
                  <a:lnTo>
                    <a:pt x="908345" y="2864105"/>
                  </a:lnTo>
                  <a:lnTo>
                    <a:pt x="580741" y="3186945"/>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35" name="Freeform: Shape 34">
              <a:extLst>
                <a:ext uri="{FF2B5EF4-FFF2-40B4-BE49-F238E27FC236}">
                  <a16:creationId xmlns:a16="http://schemas.microsoft.com/office/drawing/2014/main" id="{FF2477F9-8280-7761-FF2F-E7F46E32AC2D}"/>
                </a:ext>
              </a:extLst>
            </p:cNvPr>
            <p:cNvSpPr/>
            <p:nvPr userDrawn="1"/>
          </p:nvSpPr>
          <p:spPr>
            <a:xfrm rot="13563935">
              <a:off x="7365158" y="4930895"/>
              <a:ext cx="1604791" cy="2214949"/>
            </a:xfrm>
            <a:custGeom>
              <a:avLst/>
              <a:gdLst>
                <a:gd name="csX0" fmla="*/ 553926 w 2066549"/>
                <a:gd name="csY0" fmla="*/ 423257 h 2852272"/>
                <a:gd name="csX1" fmla="*/ 961725 w 2066549"/>
                <a:gd name="csY1" fmla="*/ 0 h 2852272"/>
                <a:gd name="csX2" fmla="*/ 1021082 w 2066549"/>
                <a:gd name="csY2" fmla="*/ 68912 h 2852272"/>
                <a:gd name="csX3" fmla="*/ 1111072 w 2066549"/>
                <a:gd name="csY3" fmla="*/ 170333 h 2852272"/>
                <a:gd name="csX4" fmla="*/ 2060878 w 2066549"/>
                <a:gd name="csY4" fmla="*/ 1970501 h 2852272"/>
                <a:gd name="csX5" fmla="*/ 1640107 w 2066549"/>
                <a:gd name="csY5" fmla="*/ 2656896 h 2852272"/>
                <a:gd name="csX6" fmla="*/ 286734 w 2066549"/>
                <a:gd name="csY6" fmla="*/ 2701018 h 2852272"/>
                <a:gd name="csX7" fmla="*/ 138732 w 2066549"/>
                <a:gd name="csY7" fmla="*/ 2654962 h 2852272"/>
                <a:gd name="csX8" fmla="*/ 0 w 2066549"/>
                <a:gd name="csY8" fmla="*/ 2616712 h 2852272"/>
                <a:gd name="csX9" fmla="*/ 0 w 2066549"/>
                <a:gd name="csY9" fmla="*/ 2020699 h 2852272"/>
                <a:gd name="csX10" fmla="*/ 102546 w 2066549"/>
                <a:gd name="csY10" fmla="*/ 2039137 h 2852272"/>
                <a:gd name="csX11" fmla="*/ 464200 w 2066549"/>
                <a:gd name="csY11" fmla="*/ 2142745 h 2852272"/>
                <a:gd name="csX12" fmla="*/ 1297330 w 2066549"/>
                <a:gd name="csY12" fmla="*/ 2182440 h 2852272"/>
                <a:gd name="csX13" fmla="*/ 1479167 w 2066549"/>
                <a:gd name="csY13" fmla="*/ 1907652 h 2852272"/>
                <a:gd name="csX14" fmla="*/ 1244562 w 2066549"/>
                <a:gd name="csY14" fmla="*/ 1266824 h 2852272"/>
                <a:gd name="csX15" fmla="*/ 674977 w 2066549"/>
                <a:gd name="csY15" fmla="*/ 560103 h 2852272"/>
                <a:gd name="csX16" fmla="*/ 579902 w 2066549"/>
                <a:gd name="csY16" fmla="*/ 453268 h 2852272"/>
                <a:gd name="csX17" fmla="*/ 553926 w 2066549"/>
                <a:gd name="csY17" fmla="*/ 423257 h 285227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2066549" h="2852272">
                  <a:moveTo>
                    <a:pt x="553926" y="423257"/>
                  </a:moveTo>
                  <a:lnTo>
                    <a:pt x="961725" y="0"/>
                  </a:lnTo>
                  <a:lnTo>
                    <a:pt x="1021082" y="68912"/>
                  </a:lnTo>
                  <a:cubicBezTo>
                    <a:pt x="1048657" y="100304"/>
                    <a:pt x="1078809" y="134181"/>
                    <a:pt x="1111072" y="170333"/>
                  </a:cubicBezTo>
                  <a:cubicBezTo>
                    <a:pt x="1517579" y="625448"/>
                    <a:pt x="2132039" y="1313615"/>
                    <a:pt x="2060878" y="1970501"/>
                  </a:cubicBezTo>
                  <a:cubicBezTo>
                    <a:pt x="2031276" y="2241446"/>
                    <a:pt x="1885739" y="2478878"/>
                    <a:pt x="1640107" y="2656896"/>
                  </a:cubicBezTo>
                  <a:cubicBezTo>
                    <a:pt x="1185796" y="2985676"/>
                    <a:pt x="687804" y="2827589"/>
                    <a:pt x="286734" y="2701018"/>
                  </a:cubicBezTo>
                  <a:cubicBezTo>
                    <a:pt x="236653" y="2685136"/>
                    <a:pt x="187191" y="2669473"/>
                    <a:pt x="138732" y="2654962"/>
                  </a:cubicBezTo>
                  <a:lnTo>
                    <a:pt x="0" y="2616712"/>
                  </a:lnTo>
                  <a:lnTo>
                    <a:pt x="0" y="2020699"/>
                  </a:lnTo>
                  <a:lnTo>
                    <a:pt x="102546" y="2039137"/>
                  </a:lnTo>
                  <a:cubicBezTo>
                    <a:pt x="225101" y="2067209"/>
                    <a:pt x="345704" y="2105254"/>
                    <a:pt x="464200" y="2142745"/>
                  </a:cubicBezTo>
                  <a:cubicBezTo>
                    <a:pt x="847423" y="2264020"/>
                    <a:pt x="1092631" y="2330639"/>
                    <a:pt x="1297330" y="2182440"/>
                  </a:cubicBezTo>
                  <a:cubicBezTo>
                    <a:pt x="1445233" y="2075225"/>
                    <a:pt x="1471906" y="1973999"/>
                    <a:pt x="1479167" y="1907652"/>
                  </a:cubicBezTo>
                  <a:cubicBezTo>
                    <a:pt x="1491432" y="1797225"/>
                    <a:pt x="1460126" y="1596557"/>
                    <a:pt x="1244562" y="1266824"/>
                  </a:cubicBezTo>
                  <a:cubicBezTo>
                    <a:pt x="1075493" y="1008257"/>
                    <a:pt x="853616" y="759546"/>
                    <a:pt x="674977" y="560103"/>
                  </a:cubicBezTo>
                  <a:cubicBezTo>
                    <a:pt x="640975" y="521993"/>
                    <a:pt x="609336" y="486607"/>
                    <a:pt x="579902" y="453268"/>
                  </a:cubicBezTo>
                  <a:lnTo>
                    <a:pt x="553926" y="423257"/>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36" name="Freeform: Shape 35">
              <a:extLst>
                <a:ext uri="{FF2B5EF4-FFF2-40B4-BE49-F238E27FC236}">
                  <a16:creationId xmlns:a16="http://schemas.microsoft.com/office/drawing/2014/main" id="{2E974099-0D9B-9ADC-C662-750EDA74F190}"/>
                </a:ext>
              </a:extLst>
            </p:cNvPr>
            <p:cNvSpPr/>
            <p:nvPr userDrawn="1"/>
          </p:nvSpPr>
          <p:spPr>
            <a:xfrm rot="13563935">
              <a:off x="9810799" y="2107744"/>
              <a:ext cx="1629274" cy="1198385"/>
            </a:xfrm>
            <a:custGeom>
              <a:avLst/>
              <a:gdLst>
                <a:gd name="csX0" fmla="*/ 0 w 2098078"/>
                <a:gd name="csY0" fmla="*/ 937894 h 1543205"/>
                <a:gd name="csX1" fmla="*/ 57389 w 2098078"/>
                <a:gd name="csY1" fmla="*/ 948173 h 1543205"/>
                <a:gd name="csX2" fmla="*/ 984878 w 2098078"/>
                <a:gd name="csY2" fmla="*/ 771250 h 1543205"/>
                <a:gd name="csX3" fmla="*/ 1507098 w 2098078"/>
                <a:gd name="csY3" fmla="*/ 136811 h 1543205"/>
                <a:gd name="csX4" fmla="*/ 1525655 w 2098078"/>
                <a:gd name="csY4" fmla="*/ 19495 h 1543205"/>
                <a:gd name="csX5" fmla="*/ 1526207 w 2098078"/>
                <a:gd name="csY5" fmla="*/ 0 h 1543205"/>
                <a:gd name="csX6" fmla="*/ 2098078 w 2098078"/>
                <a:gd name="csY6" fmla="*/ 142312 h 1543205"/>
                <a:gd name="csX7" fmla="*/ 2077395 w 2098078"/>
                <a:gd name="csY7" fmla="*/ 265811 h 1543205"/>
                <a:gd name="csX8" fmla="*/ 1748052 w 2098078"/>
                <a:gd name="csY8" fmla="*/ 905297 h 1543205"/>
                <a:gd name="csX9" fmla="*/ 1748364 w 2098078"/>
                <a:gd name="csY9" fmla="*/ 902971 h 1543205"/>
                <a:gd name="csX10" fmla="*/ 1265175 w 2098078"/>
                <a:gd name="csY10" fmla="*/ 1284293 h 1543205"/>
                <a:gd name="csX11" fmla="*/ 150117 w 2098078"/>
                <a:gd name="csY11" fmla="*/ 1541581 h 1543205"/>
                <a:gd name="csX12" fmla="*/ 6676 w 2098078"/>
                <a:gd name="csY12" fmla="*/ 1530146 h 1543205"/>
                <a:gd name="csX13" fmla="*/ 0 w 2098078"/>
                <a:gd name="csY13" fmla="*/ 937894 h 15432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098078" h="1543205">
                  <a:moveTo>
                    <a:pt x="0" y="937894"/>
                  </a:moveTo>
                  <a:lnTo>
                    <a:pt x="57389" y="948173"/>
                  </a:lnTo>
                  <a:cubicBezTo>
                    <a:pt x="370792" y="986428"/>
                    <a:pt x="708921" y="921749"/>
                    <a:pt x="984878" y="771250"/>
                  </a:cubicBezTo>
                  <a:cubicBezTo>
                    <a:pt x="1263957" y="619166"/>
                    <a:pt x="1448970" y="393931"/>
                    <a:pt x="1507098" y="136811"/>
                  </a:cubicBezTo>
                  <a:cubicBezTo>
                    <a:pt x="1515942" y="97400"/>
                    <a:pt x="1522073" y="58276"/>
                    <a:pt x="1525655" y="19495"/>
                  </a:cubicBezTo>
                  <a:lnTo>
                    <a:pt x="1526207" y="0"/>
                  </a:lnTo>
                  <a:lnTo>
                    <a:pt x="2098078" y="142312"/>
                  </a:lnTo>
                  <a:lnTo>
                    <a:pt x="2077395" y="265811"/>
                  </a:lnTo>
                  <a:cubicBezTo>
                    <a:pt x="2024394" y="502330"/>
                    <a:pt x="1911137" y="718787"/>
                    <a:pt x="1748052" y="905297"/>
                  </a:cubicBezTo>
                  <a:lnTo>
                    <a:pt x="1748364" y="902971"/>
                  </a:lnTo>
                  <a:cubicBezTo>
                    <a:pt x="1617848" y="1051446"/>
                    <a:pt x="1455213" y="1180343"/>
                    <a:pt x="1265175" y="1284293"/>
                  </a:cubicBezTo>
                  <a:cubicBezTo>
                    <a:pt x="932188" y="1465825"/>
                    <a:pt x="533775" y="1556708"/>
                    <a:pt x="150117" y="1541581"/>
                  </a:cubicBezTo>
                  <a:lnTo>
                    <a:pt x="6676" y="1530146"/>
                  </a:lnTo>
                  <a:lnTo>
                    <a:pt x="0" y="937894"/>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37" name="Freeform: Shape 36">
              <a:extLst>
                <a:ext uri="{FF2B5EF4-FFF2-40B4-BE49-F238E27FC236}">
                  <a16:creationId xmlns:a16="http://schemas.microsoft.com/office/drawing/2014/main" id="{01F1A6B3-700A-452A-1CD4-A931B4693BD1}"/>
                </a:ext>
              </a:extLst>
            </p:cNvPr>
            <p:cNvSpPr/>
            <p:nvPr userDrawn="1"/>
          </p:nvSpPr>
          <p:spPr>
            <a:xfrm rot="13563935">
              <a:off x="8058395" y="3158718"/>
              <a:ext cx="3307844" cy="3150920"/>
            </a:xfrm>
            <a:custGeom>
              <a:avLst/>
              <a:gdLst>
                <a:gd name="csX0" fmla="*/ 219347 w 4259634"/>
                <a:gd name="csY0" fmla="*/ 332112 h 4057556"/>
                <a:gd name="csX1" fmla="*/ 461132 w 4259634"/>
                <a:gd name="csY1" fmla="*/ 142591 h 4057556"/>
                <a:gd name="csX2" fmla="*/ 996504 w 4259634"/>
                <a:gd name="csY2" fmla="*/ 212 h 4057556"/>
                <a:gd name="csX3" fmla="*/ 1184588 w 4259634"/>
                <a:gd name="csY3" fmla="*/ 10673 h 4057556"/>
                <a:gd name="csX4" fmla="*/ 1267317 w 4259634"/>
                <a:gd name="csY4" fmla="*/ 25547 h 4057556"/>
                <a:gd name="csX5" fmla="*/ 1267317 w 4259634"/>
                <a:gd name="csY5" fmla="*/ 621561 h 4057556"/>
                <a:gd name="csX6" fmla="*/ 1264061 w 4259634"/>
                <a:gd name="csY6" fmla="*/ 620663 h 4057556"/>
                <a:gd name="csX7" fmla="*/ 1007338 w 4259634"/>
                <a:gd name="csY7" fmla="*/ 585479 h 4057556"/>
                <a:gd name="csX8" fmla="*/ 603339 w 4259634"/>
                <a:gd name="csY8" fmla="*/ 800910 h 4057556"/>
                <a:gd name="csX9" fmla="*/ 645587 w 4259634"/>
                <a:gd name="csY9" fmla="*/ 1150589 h 4057556"/>
                <a:gd name="csX10" fmla="*/ 1152754 w 4259634"/>
                <a:gd name="csY10" fmla="*/ 1602447 h 4057556"/>
                <a:gd name="csX11" fmla="*/ 1999912 w 4259634"/>
                <a:gd name="csY11" fmla="*/ 1831952 h 4057556"/>
                <a:gd name="csX12" fmla="*/ 2902064 w 4259634"/>
                <a:gd name="csY12" fmla="*/ 2078633 h 4057556"/>
                <a:gd name="csX13" fmla="*/ 3916012 w 4259634"/>
                <a:gd name="csY13" fmla="*/ 2868593 h 4057556"/>
                <a:gd name="csX14" fmla="*/ 4250603 w 4259634"/>
                <a:gd name="csY14" fmla="*/ 4011882 h 4057556"/>
                <a:gd name="csX15" fmla="*/ 4242954 w 4259634"/>
                <a:gd name="csY15" fmla="*/ 4057556 h 4057556"/>
                <a:gd name="csX16" fmla="*/ 3671083 w 4259634"/>
                <a:gd name="csY16" fmla="*/ 3915244 h 4057556"/>
                <a:gd name="csX17" fmla="*/ 3673797 w 4259634"/>
                <a:gd name="csY17" fmla="*/ 3819485 h 4057556"/>
                <a:gd name="csX18" fmla="*/ 2667349 w 4259634"/>
                <a:gd name="csY18" fmla="*/ 2613430 h 4057556"/>
                <a:gd name="csX19" fmla="*/ 1885093 w 4259634"/>
                <a:gd name="csY19" fmla="*/ 2404608 h 4057556"/>
                <a:gd name="csX20" fmla="*/ 918040 w 4259634"/>
                <a:gd name="csY20" fmla="*/ 2137236 h 4057556"/>
                <a:gd name="csX21" fmla="*/ 120755 w 4259634"/>
                <a:gd name="csY21" fmla="*/ 1406992 h 4057556"/>
                <a:gd name="csX22" fmla="*/ 62139 w 4259634"/>
                <a:gd name="csY22" fmla="*/ 579743 h 4057556"/>
                <a:gd name="csX23" fmla="*/ 219347 w 4259634"/>
                <a:gd name="csY23" fmla="*/ 332112 h 405755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Lst>
              <a:rect l="l" t="t" r="r" b="b"/>
              <a:pathLst>
                <a:path w="4259634" h="4057556">
                  <a:moveTo>
                    <a:pt x="219347" y="332112"/>
                  </a:moveTo>
                  <a:cubicBezTo>
                    <a:pt x="286492" y="258560"/>
                    <a:pt x="367734" y="194691"/>
                    <a:pt x="461132" y="142591"/>
                  </a:cubicBezTo>
                  <a:cubicBezTo>
                    <a:pt x="619017" y="54540"/>
                    <a:pt x="808798" y="4045"/>
                    <a:pt x="996504" y="212"/>
                  </a:cubicBezTo>
                  <a:cubicBezTo>
                    <a:pt x="1059654" y="-986"/>
                    <a:pt x="1122355" y="2939"/>
                    <a:pt x="1184588" y="10673"/>
                  </a:cubicBezTo>
                  <a:lnTo>
                    <a:pt x="1267317" y="25547"/>
                  </a:lnTo>
                  <a:lnTo>
                    <a:pt x="1267317" y="621561"/>
                  </a:lnTo>
                  <a:lnTo>
                    <a:pt x="1264061" y="620663"/>
                  </a:lnTo>
                  <a:cubicBezTo>
                    <a:pt x="1171919" y="598112"/>
                    <a:pt x="1085322" y="583896"/>
                    <a:pt x="1007338" y="585479"/>
                  </a:cubicBezTo>
                  <a:cubicBezTo>
                    <a:pt x="848626" y="588825"/>
                    <a:pt x="659026" y="663718"/>
                    <a:pt x="603339" y="800910"/>
                  </a:cubicBezTo>
                  <a:cubicBezTo>
                    <a:pt x="566723" y="890802"/>
                    <a:pt x="582486" y="1021536"/>
                    <a:pt x="645587" y="1150589"/>
                  </a:cubicBezTo>
                  <a:cubicBezTo>
                    <a:pt x="743128" y="1349743"/>
                    <a:pt x="904351" y="1493189"/>
                    <a:pt x="1152754" y="1602447"/>
                  </a:cubicBezTo>
                  <a:cubicBezTo>
                    <a:pt x="1399747" y="1711330"/>
                    <a:pt x="1704473" y="1772263"/>
                    <a:pt x="1999912" y="1831952"/>
                  </a:cubicBezTo>
                  <a:cubicBezTo>
                    <a:pt x="2307934" y="1894052"/>
                    <a:pt x="2626230" y="1958251"/>
                    <a:pt x="2902064" y="2078633"/>
                  </a:cubicBezTo>
                  <a:cubicBezTo>
                    <a:pt x="3312059" y="2258071"/>
                    <a:pt x="3671890" y="2538866"/>
                    <a:pt x="3916012" y="2868593"/>
                  </a:cubicBezTo>
                  <a:cubicBezTo>
                    <a:pt x="4179963" y="3225605"/>
                    <a:pt x="4294130" y="3617333"/>
                    <a:pt x="4250603" y="4011882"/>
                  </a:cubicBezTo>
                  <a:lnTo>
                    <a:pt x="4242954" y="4057556"/>
                  </a:lnTo>
                  <a:lnTo>
                    <a:pt x="3671083" y="3915244"/>
                  </a:lnTo>
                  <a:lnTo>
                    <a:pt x="3673797" y="3819485"/>
                  </a:lnTo>
                  <a:cubicBezTo>
                    <a:pt x="3654896" y="3286973"/>
                    <a:pt x="3168769" y="2832963"/>
                    <a:pt x="2667349" y="2613430"/>
                  </a:cubicBezTo>
                  <a:cubicBezTo>
                    <a:pt x="2449311" y="2517871"/>
                    <a:pt x="2174904" y="2462813"/>
                    <a:pt x="1885093" y="2404608"/>
                  </a:cubicBezTo>
                  <a:cubicBezTo>
                    <a:pt x="1559340" y="2339047"/>
                    <a:pt x="1223317" y="2271382"/>
                    <a:pt x="918040" y="2137236"/>
                  </a:cubicBezTo>
                  <a:cubicBezTo>
                    <a:pt x="541160" y="1971330"/>
                    <a:pt x="280302" y="1732514"/>
                    <a:pt x="120755" y="1406992"/>
                  </a:cubicBezTo>
                  <a:cubicBezTo>
                    <a:pt x="-16527" y="1127027"/>
                    <a:pt x="-37731" y="825278"/>
                    <a:pt x="62139" y="579743"/>
                  </a:cubicBezTo>
                  <a:cubicBezTo>
                    <a:pt x="99152" y="488903"/>
                    <a:pt x="152202" y="405665"/>
                    <a:pt x="219347" y="332112"/>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grpSp>
      <p:sp>
        <p:nvSpPr>
          <p:cNvPr id="38" name="Freeform: Shape 37">
            <a:extLst>
              <a:ext uri="{FF2B5EF4-FFF2-40B4-BE49-F238E27FC236}">
                <a16:creationId xmlns:a16="http://schemas.microsoft.com/office/drawing/2014/main" id="{63DE1D8E-C216-6302-A5D5-3D5EC806C263}"/>
              </a:ext>
            </a:extLst>
          </p:cNvPr>
          <p:cNvSpPr/>
          <p:nvPr userDrawn="1"/>
        </p:nvSpPr>
        <p:spPr>
          <a:xfrm>
            <a:off x="854409" y="6352496"/>
            <a:ext cx="355" cy="172"/>
          </a:xfrm>
          <a:custGeom>
            <a:avLst/>
            <a:gdLst>
              <a:gd name="csX0" fmla="*/ 355 w 355"/>
              <a:gd name="csY0" fmla="*/ 0 h 172"/>
              <a:gd name="csX1" fmla="*/ 0 w 355"/>
              <a:gd name="csY1" fmla="*/ 172 h 172"/>
              <a:gd name="csX2" fmla="*/ 255 w 355"/>
              <a:gd name="csY2" fmla="*/ 28 h 172"/>
              <a:gd name="csX3" fmla="*/ 355 w 355"/>
              <a:gd name="csY3" fmla="*/ 0 h 172"/>
            </a:gdLst>
            <a:ahLst/>
            <a:cxnLst>
              <a:cxn ang="0">
                <a:pos x="csX0" y="csY0"/>
              </a:cxn>
              <a:cxn ang="0">
                <a:pos x="csX1" y="csY1"/>
              </a:cxn>
              <a:cxn ang="0">
                <a:pos x="csX2" y="csY2"/>
              </a:cxn>
              <a:cxn ang="0">
                <a:pos x="csX3" y="csY3"/>
              </a:cxn>
            </a:cxnLst>
            <a:rect l="l" t="t" r="r" b="b"/>
            <a:pathLst>
              <a:path w="355" h="172">
                <a:moveTo>
                  <a:pt x="355" y="0"/>
                </a:moveTo>
                <a:lnTo>
                  <a:pt x="0" y="172"/>
                </a:lnTo>
                <a:lnTo>
                  <a:pt x="255" y="28"/>
                </a:lnTo>
                <a:lnTo>
                  <a:pt x="355"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38">
            <a:extLst>
              <a:ext uri="{FF2B5EF4-FFF2-40B4-BE49-F238E27FC236}">
                <a16:creationId xmlns:a16="http://schemas.microsoft.com/office/drawing/2014/main" id="{5203C94D-78FD-4689-5ADC-E4E10413B884}"/>
              </a:ext>
            </a:extLst>
          </p:cNvPr>
          <p:cNvSpPr/>
          <p:nvPr userDrawn="1"/>
        </p:nvSpPr>
        <p:spPr>
          <a:xfrm>
            <a:off x="854409" y="6352497"/>
            <a:ext cx="355" cy="172"/>
          </a:xfrm>
          <a:custGeom>
            <a:avLst/>
            <a:gdLst>
              <a:gd name="csX0" fmla="*/ 355 w 355"/>
              <a:gd name="csY0" fmla="*/ 0 h 172"/>
              <a:gd name="csX1" fmla="*/ 0 w 355"/>
              <a:gd name="csY1" fmla="*/ 172 h 172"/>
              <a:gd name="csX2" fmla="*/ 255 w 355"/>
              <a:gd name="csY2" fmla="*/ 28 h 172"/>
              <a:gd name="csX3" fmla="*/ 355 w 355"/>
              <a:gd name="csY3" fmla="*/ 0 h 172"/>
            </a:gdLst>
            <a:ahLst/>
            <a:cxnLst>
              <a:cxn ang="0">
                <a:pos x="csX0" y="csY0"/>
              </a:cxn>
              <a:cxn ang="0">
                <a:pos x="csX1" y="csY1"/>
              </a:cxn>
              <a:cxn ang="0">
                <a:pos x="csX2" y="csY2"/>
              </a:cxn>
              <a:cxn ang="0">
                <a:pos x="csX3" y="csY3"/>
              </a:cxn>
            </a:cxnLst>
            <a:rect l="l" t="t" r="r" b="b"/>
            <a:pathLst>
              <a:path w="355" h="172">
                <a:moveTo>
                  <a:pt x="355" y="0"/>
                </a:moveTo>
                <a:lnTo>
                  <a:pt x="0" y="172"/>
                </a:lnTo>
                <a:lnTo>
                  <a:pt x="255" y="28"/>
                </a:lnTo>
                <a:lnTo>
                  <a:pt x="355"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2EC5498A-FC88-6968-C8F6-1023B880840D}"/>
              </a:ext>
            </a:extLst>
          </p:cNvPr>
          <p:cNvSpPr/>
          <p:nvPr userDrawn="1"/>
        </p:nvSpPr>
        <p:spPr>
          <a:xfrm rot="3024109">
            <a:off x="854538" y="6352392"/>
            <a:ext cx="94" cy="383"/>
          </a:xfrm>
          <a:custGeom>
            <a:avLst/>
            <a:gdLst>
              <a:gd name="csX0" fmla="*/ 94 w 94"/>
              <a:gd name="csY0" fmla="*/ 0 h 383"/>
              <a:gd name="csX1" fmla="*/ 0 w 94"/>
              <a:gd name="csY1" fmla="*/ 383 h 383"/>
              <a:gd name="csX2" fmla="*/ 52 w 94"/>
              <a:gd name="csY2" fmla="*/ 95 h 383"/>
              <a:gd name="csX3" fmla="*/ 94 w 94"/>
              <a:gd name="csY3" fmla="*/ 0 h 383"/>
            </a:gdLst>
            <a:ahLst/>
            <a:cxnLst>
              <a:cxn ang="0">
                <a:pos x="csX0" y="csY0"/>
              </a:cxn>
              <a:cxn ang="0">
                <a:pos x="csX1" y="csY1"/>
              </a:cxn>
              <a:cxn ang="0">
                <a:pos x="csX2" y="csY2"/>
              </a:cxn>
              <a:cxn ang="0">
                <a:pos x="csX3" y="csY3"/>
              </a:cxn>
            </a:cxnLst>
            <a:rect l="l" t="t" r="r" b="b"/>
            <a:pathLst>
              <a:path w="94" h="383">
                <a:moveTo>
                  <a:pt x="94" y="0"/>
                </a:moveTo>
                <a:lnTo>
                  <a:pt x="0" y="383"/>
                </a:lnTo>
                <a:lnTo>
                  <a:pt x="52" y="95"/>
                </a:lnTo>
                <a:lnTo>
                  <a:pt x="94"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44" name="Group 43">
            <a:extLst>
              <a:ext uri="{FF2B5EF4-FFF2-40B4-BE49-F238E27FC236}">
                <a16:creationId xmlns:a16="http://schemas.microsoft.com/office/drawing/2014/main" id="{26A494E1-1C9E-468C-D016-6A2B38E79B00}"/>
              </a:ext>
            </a:extLst>
          </p:cNvPr>
          <p:cNvGrpSpPr/>
          <p:nvPr userDrawn="1"/>
        </p:nvGrpSpPr>
        <p:grpSpPr>
          <a:xfrm flipH="1">
            <a:off x="9596680" y="4883845"/>
            <a:ext cx="2582619" cy="2036021"/>
            <a:chOff x="19130" y="4883845"/>
            <a:chExt cx="2582619" cy="2036021"/>
          </a:xfrm>
        </p:grpSpPr>
        <p:sp>
          <p:nvSpPr>
            <p:cNvPr id="40" name="Freeform: Shape 39">
              <a:extLst>
                <a:ext uri="{FF2B5EF4-FFF2-40B4-BE49-F238E27FC236}">
                  <a16:creationId xmlns:a16="http://schemas.microsoft.com/office/drawing/2014/main" id="{713EFF31-0601-C339-2E66-3BA28BAB462A}"/>
                </a:ext>
              </a:extLst>
            </p:cNvPr>
            <p:cNvSpPr/>
            <p:nvPr userDrawn="1"/>
          </p:nvSpPr>
          <p:spPr>
            <a:xfrm rot="3024109">
              <a:off x="1735451" y="6053567"/>
              <a:ext cx="1010290" cy="722307"/>
            </a:xfrm>
            <a:custGeom>
              <a:avLst/>
              <a:gdLst>
                <a:gd name="csX0" fmla="*/ 0 w 1010290"/>
                <a:gd name="csY0" fmla="*/ 0 h 722307"/>
                <a:gd name="csX1" fmla="*/ 172564 w 1010290"/>
                <a:gd name="csY1" fmla="*/ 5748 h 722307"/>
                <a:gd name="csX2" fmla="*/ 351262 w 1010290"/>
                <a:gd name="csY2" fmla="*/ 37350 h 722307"/>
                <a:gd name="csX3" fmla="*/ 956934 w 1010290"/>
                <a:gd name="csY3" fmla="*/ 382935 h 722307"/>
                <a:gd name="csX4" fmla="*/ 1010290 w 1010290"/>
                <a:gd name="csY4" fmla="*/ 445950 h 722307"/>
                <a:gd name="csX5" fmla="*/ 781682 w 1010290"/>
                <a:gd name="csY5" fmla="*/ 722307 h 722307"/>
                <a:gd name="csX6" fmla="*/ 776753 w 1010290"/>
                <a:gd name="csY6" fmla="*/ 714612 h 722307"/>
                <a:gd name="csX7" fmla="*/ 703848 w 1010290"/>
                <a:gd name="csY7" fmla="*/ 628109 h 722307"/>
                <a:gd name="csX8" fmla="*/ 14430 w 1010290"/>
                <a:gd name="csY8" fmla="*/ 352391 h 722307"/>
                <a:gd name="csX9" fmla="*/ 0 w 1010290"/>
                <a:gd name="csY9" fmla="*/ 353923 h 722307"/>
                <a:gd name="csX10" fmla="*/ 0 w 1010290"/>
                <a:gd name="csY10" fmla="*/ 0 h 72230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010290" h="722307">
                  <a:moveTo>
                    <a:pt x="0" y="0"/>
                  </a:moveTo>
                  <a:lnTo>
                    <a:pt x="172564" y="5748"/>
                  </a:lnTo>
                  <a:cubicBezTo>
                    <a:pt x="232085" y="11997"/>
                    <a:pt x="291787" y="22527"/>
                    <a:pt x="351262" y="37350"/>
                  </a:cubicBezTo>
                  <a:cubicBezTo>
                    <a:pt x="585359" y="95679"/>
                    <a:pt x="794628" y="215301"/>
                    <a:pt x="956934" y="382935"/>
                  </a:cubicBezTo>
                  <a:lnTo>
                    <a:pt x="1010290" y="445950"/>
                  </a:lnTo>
                  <a:lnTo>
                    <a:pt x="781682" y="722307"/>
                  </a:lnTo>
                  <a:lnTo>
                    <a:pt x="776753" y="714612"/>
                  </a:lnTo>
                  <a:cubicBezTo>
                    <a:pt x="754241" y="683960"/>
                    <a:pt x="729911" y="655024"/>
                    <a:pt x="703848" y="628109"/>
                  </a:cubicBezTo>
                  <a:cubicBezTo>
                    <a:pt x="525342" y="443735"/>
                    <a:pt x="264797" y="344234"/>
                    <a:pt x="14430" y="352391"/>
                  </a:cubicBezTo>
                  <a:lnTo>
                    <a:pt x="0" y="353923"/>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41">
              <a:extLst>
                <a:ext uri="{FF2B5EF4-FFF2-40B4-BE49-F238E27FC236}">
                  <a16:creationId xmlns:a16="http://schemas.microsoft.com/office/drawing/2014/main" id="{BA627787-F285-8870-8197-31F6BDD33227}"/>
                </a:ext>
              </a:extLst>
            </p:cNvPr>
            <p:cNvSpPr/>
            <p:nvPr userDrawn="1"/>
          </p:nvSpPr>
          <p:spPr>
            <a:xfrm rot="3024109">
              <a:off x="96341" y="4806634"/>
              <a:ext cx="1695390" cy="1849811"/>
            </a:xfrm>
            <a:custGeom>
              <a:avLst/>
              <a:gdLst>
                <a:gd name="csX0" fmla="*/ 858868 w 1695390"/>
                <a:gd name="csY0" fmla="*/ 403776 h 1849811"/>
                <a:gd name="csX1" fmla="*/ 1348128 w 1695390"/>
                <a:gd name="csY1" fmla="*/ 64969 h 1849811"/>
                <a:gd name="csX2" fmla="*/ 1690336 w 1695390"/>
                <a:gd name="csY2" fmla="*/ 0 h 1849811"/>
                <a:gd name="csX3" fmla="*/ 1695390 w 1695390"/>
                <a:gd name="csY3" fmla="*/ 168 h 1849811"/>
                <a:gd name="csX4" fmla="*/ 1695390 w 1695390"/>
                <a:gd name="csY4" fmla="*/ 354091 h 1849811"/>
                <a:gd name="csX5" fmla="*/ 1585912 w 1695390"/>
                <a:gd name="csY5" fmla="*/ 365713 h 1849811"/>
                <a:gd name="csX6" fmla="*/ 1466262 w 1695390"/>
                <a:gd name="csY6" fmla="*/ 397444 h 1849811"/>
                <a:gd name="csX7" fmla="*/ 1025802 w 1695390"/>
                <a:gd name="csY7" fmla="*/ 773704 h 1849811"/>
                <a:gd name="csX8" fmla="*/ 1304956 w 1695390"/>
                <a:gd name="csY8" fmla="*/ 847462 h 1849811"/>
                <a:gd name="csX9" fmla="*/ 1547016 w 1695390"/>
                <a:gd name="csY9" fmla="*/ 1075704 h 1849811"/>
                <a:gd name="csX10" fmla="*/ 1624131 w 1695390"/>
                <a:gd name="csY10" fmla="*/ 1410358 h 1849811"/>
                <a:gd name="csX11" fmla="*/ 1456367 w 1695390"/>
                <a:gd name="csY11" fmla="*/ 1729278 h 1849811"/>
                <a:gd name="csX12" fmla="*/ 1376985 w 1695390"/>
                <a:gd name="csY12" fmla="*/ 1786588 h 1849811"/>
                <a:gd name="csX13" fmla="*/ 1106317 w 1695390"/>
                <a:gd name="csY13" fmla="*/ 1847588 h 1849811"/>
                <a:gd name="csX14" fmla="*/ 695065 w 1695390"/>
                <a:gd name="csY14" fmla="*/ 1558803 h 1849811"/>
                <a:gd name="csX15" fmla="*/ 596310 w 1695390"/>
                <a:gd name="csY15" fmla="*/ 1300004 h 1849811"/>
                <a:gd name="csX16" fmla="*/ 333064 w 1695390"/>
                <a:gd name="csY16" fmla="*/ 1599654 h 1849811"/>
                <a:gd name="csX17" fmla="*/ 272454 w 1695390"/>
                <a:gd name="csY17" fmla="*/ 1674228 h 1849811"/>
                <a:gd name="csX18" fmla="*/ 0 w 1695390"/>
                <a:gd name="csY18" fmla="*/ 1448849 h 1849811"/>
                <a:gd name="csX19" fmla="*/ 53863 w 1695390"/>
                <a:gd name="csY19" fmla="*/ 1382262 h 1849811"/>
                <a:gd name="csX20" fmla="*/ 321136 w 1695390"/>
                <a:gd name="csY20" fmla="*/ 1073104 h 1849811"/>
                <a:gd name="csX21" fmla="*/ 607887 w 1695390"/>
                <a:gd name="csY21" fmla="*/ 865976 h 1849811"/>
                <a:gd name="csX22" fmla="*/ 662023 w 1695390"/>
                <a:gd name="csY22" fmla="*/ 709724 h 1849811"/>
                <a:gd name="csX23" fmla="*/ 858868 w 1695390"/>
                <a:gd name="csY23" fmla="*/ 403776 h 1849811"/>
                <a:gd name="csX24" fmla="*/ 929482 w 1695390"/>
                <a:gd name="csY24" fmla="*/ 1130087 h 1849811"/>
                <a:gd name="csX25" fmla="*/ 997909 w 1695390"/>
                <a:gd name="csY25" fmla="*/ 1379202 h 1849811"/>
                <a:gd name="csX26" fmla="*/ 1141244 w 1695390"/>
                <a:gd name="csY26" fmla="*/ 1497142 h 1849811"/>
                <a:gd name="csX27" fmla="*/ 1181070 w 1695390"/>
                <a:gd name="csY27" fmla="*/ 1491018 h 1849811"/>
                <a:gd name="csX28" fmla="*/ 1250199 w 1695390"/>
                <a:gd name="csY28" fmla="*/ 1432266 h 1849811"/>
                <a:gd name="csX29" fmla="*/ 1269219 w 1695390"/>
                <a:gd name="csY29" fmla="*/ 1389587 h 1849811"/>
                <a:gd name="csX30" fmla="*/ 1269167 w 1695390"/>
                <a:gd name="csY30" fmla="*/ 1389875 h 1849811"/>
                <a:gd name="csX31" fmla="*/ 1269261 w 1695390"/>
                <a:gd name="csY31" fmla="*/ 1389492 h 1849811"/>
                <a:gd name="csX32" fmla="*/ 1269219 w 1695390"/>
                <a:gd name="csY32" fmla="*/ 1389587 h 1849811"/>
                <a:gd name="csX33" fmla="*/ 1272070 w 1695390"/>
                <a:gd name="csY33" fmla="*/ 1373611 h 1849811"/>
                <a:gd name="csX34" fmla="*/ 1142061 w 1695390"/>
                <a:gd name="csY34" fmla="*/ 1161538 h 1849811"/>
                <a:gd name="csX35" fmla="*/ 929482 w 1695390"/>
                <a:gd name="csY35" fmla="*/ 1130087 h 184981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695390" h="1849811">
                  <a:moveTo>
                    <a:pt x="858868" y="403776"/>
                  </a:moveTo>
                  <a:cubicBezTo>
                    <a:pt x="993384" y="250474"/>
                    <a:pt x="1164818" y="129671"/>
                    <a:pt x="1348128" y="64969"/>
                  </a:cubicBezTo>
                  <a:cubicBezTo>
                    <a:pt x="1457672" y="26289"/>
                    <a:pt x="1572828" y="4604"/>
                    <a:pt x="1690336" y="0"/>
                  </a:cubicBezTo>
                  <a:lnTo>
                    <a:pt x="1695390" y="168"/>
                  </a:lnTo>
                  <a:lnTo>
                    <a:pt x="1695390" y="354091"/>
                  </a:lnTo>
                  <a:lnTo>
                    <a:pt x="1585912" y="365713"/>
                  </a:lnTo>
                  <a:cubicBezTo>
                    <a:pt x="1545177" y="373160"/>
                    <a:pt x="1505151" y="383701"/>
                    <a:pt x="1466262" y="397444"/>
                  </a:cubicBezTo>
                  <a:cubicBezTo>
                    <a:pt x="1290705" y="459502"/>
                    <a:pt x="1124991" y="602535"/>
                    <a:pt x="1025802" y="773704"/>
                  </a:cubicBezTo>
                  <a:cubicBezTo>
                    <a:pt x="1124844" y="778900"/>
                    <a:pt x="1219827" y="803297"/>
                    <a:pt x="1304956" y="847462"/>
                  </a:cubicBezTo>
                  <a:cubicBezTo>
                    <a:pt x="1403766" y="898313"/>
                    <a:pt x="1489636" y="979482"/>
                    <a:pt x="1547016" y="1075704"/>
                  </a:cubicBezTo>
                  <a:cubicBezTo>
                    <a:pt x="1609502" y="1180497"/>
                    <a:pt x="1636369" y="1296524"/>
                    <a:pt x="1624131" y="1410358"/>
                  </a:cubicBezTo>
                  <a:cubicBezTo>
                    <a:pt x="1611213" y="1530091"/>
                    <a:pt x="1550247" y="1646183"/>
                    <a:pt x="1456367" y="1729278"/>
                  </a:cubicBezTo>
                  <a:cubicBezTo>
                    <a:pt x="1431488" y="1751213"/>
                    <a:pt x="1404858" y="1770378"/>
                    <a:pt x="1376985" y="1786588"/>
                  </a:cubicBezTo>
                  <a:cubicBezTo>
                    <a:pt x="1293367" y="1835217"/>
                    <a:pt x="1198565" y="1857239"/>
                    <a:pt x="1106317" y="1847588"/>
                  </a:cubicBezTo>
                  <a:cubicBezTo>
                    <a:pt x="944218" y="1830918"/>
                    <a:pt x="793998" y="1725810"/>
                    <a:pt x="695065" y="1558803"/>
                  </a:cubicBezTo>
                  <a:cubicBezTo>
                    <a:pt x="648578" y="1480302"/>
                    <a:pt x="615346" y="1392609"/>
                    <a:pt x="596310" y="1300004"/>
                  </a:cubicBezTo>
                  <a:cubicBezTo>
                    <a:pt x="502518" y="1384336"/>
                    <a:pt x="419033" y="1490288"/>
                    <a:pt x="333064" y="1599654"/>
                  </a:cubicBezTo>
                  <a:lnTo>
                    <a:pt x="272454" y="1674228"/>
                  </a:lnTo>
                  <a:lnTo>
                    <a:pt x="0" y="1448849"/>
                  </a:lnTo>
                  <a:lnTo>
                    <a:pt x="53863" y="1382262"/>
                  </a:lnTo>
                  <a:cubicBezTo>
                    <a:pt x="136203" y="1277636"/>
                    <a:pt x="221502" y="1169312"/>
                    <a:pt x="321136" y="1073104"/>
                  </a:cubicBezTo>
                  <a:cubicBezTo>
                    <a:pt x="413322" y="983920"/>
                    <a:pt x="507918" y="915569"/>
                    <a:pt x="607887" y="865976"/>
                  </a:cubicBezTo>
                  <a:cubicBezTo>
                    <a:pt x="621370" y="812735"/>
                    <a:pt x="639508" y="760272"/>
                    <a:pt x="662023" y="709724"/>
                  </a:cubicBezTo>
                  <a:cubicBezTo>
                    <a:pt x="710742" y="599439"/>
                    <a:pt x="778159" y="495758"/>
                    <a:pt x="858868" y="403776"/>
                  </a:cubicBezTo>
                  <a:close/>
                  <a:moveTo>
                    <a:pt x="929482" y="1130087"/>
                  </a:moveTo>
                  <a:cubicBezTo>
                    <a:pt x="932067" y="1220562"/>
                    <a:pt x="954738" y="1306803"/>
                    <a:pt x="997909" y="1379202"/>
                  </a:cubicBezTo>
                  <a:cubicBezTo>
                    <a:pt x="1038243" y="1446844"/>
                    <a:pt x="1093107" y="1492264"/>
                    <a:pt x="1141244" y="1497142"/>
                  </a:cubicBezTo>
                  <a:cubicBezTo>
                    <a:pt x="1154251" y="1498505"/>
                    <a:pt x="1167812" y="1496191"/>
                    <a:pt x="1181070" y="1491018"/>
                  </a:cubicBezTo>
                  <a:cubicBezTo>
                    <a:pt x="1207591" y="1480673"/>
                    <a:pt x="1232908" y="1458899"/>
                    <a:pt x="1250199" y="1432266"/>
                  </a:cubicBezTo>
                  <a:lnTo>
                    <a:pt x="1269219" y="1389587"/>
                  </a:lnTo>
                  <a:lnTo>
                    <a:pt x="1269167" y="1389875"/>
                  </a:lnTo>
                  <a:lnTo>
                    <a:pt x="1269261" y="1389492"/>
                  </a:lnTo>
                  <a:lnTo>
                    <a:pt x="1269219" y="1389587"/>
                  </a:lnTo>
                  <a:lnTo>
                    <a:pt x="1272070" y="1373611"/>
                  </a:lnTo>
                  <a:cubicBezTo>
                    <a:pt x="1280587" y="1295253"/>
                    <a:pt x="1224716" y="1204268"/>
                    <a:pt x="1142061" y="1161538"/>
                  </a:cubicBezTo>
                  <a:cubicBezTo>
                    <a:pt x="1082298" y="1130662"/>
                    <a:pt x="1006872" y="1120106"/>
                    <a:pt x="929482" y="1130087"/>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49508325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10969752" cy="5669280"/>
          </a:xfrm>
        </p:spPr>
        <p:txBody>
          <a:bodyPr anchor="t">
            <a:normAutofit/>
          </a:bodyPr>
          <a:lstStyle>
            <a:lvl1pPr marL="0" indent="0">
              <a:lnSpc>
                <a:spcPct val="90000"/>
              </a:lnSpc>
              <a:buNone/>
              <a:defRPr sz="8000" b="1">
                <a:solidFill>
                  <a:schemeClr val="tx1"/>
                </a:solidFill>
              </a:defRPr>
            </a:lvl1pPr>
            <a:lvl2pPr marL="228600" indent="0">
              <a:lnSpc>
                <a:spcPct val="90000"/>
              </a:lnSpc>
              <a:buNone/>
              <a:defRPr sz="7200" b="1">
                <a:solidFill>
                  <a:schemeClr val="tx1"/>
                </a:solidFill>
              </a:defRPr>
            </a:lvl2pPr>
            <a:lvl3pPr marL="457200" indent="0">
              <a:lnSpc>
                <a:spcPct val="90000"/>
              </a:lnSpc>
              <a:buNone/>
              <a:defRPr sz="6600" b="1">
                <a:solidFill>
                  <a:schemeClr val="tx1"/>
                </a:solidFill>
              </a:defRPr>
            </a:lvl3pPr>
            <a:lvl4pPr marL="685800" indent="0">
              <a:lnSpc>
                <a:spcPct val="90000"/>
              </a:lnSpc>
              <a:buNone/>
              <a:defRPr sz="6000" b="1">
                <a:solidFill>
                  <a:schemeClr val="tx1"/>
                </a:solidFill>
              </a:defRPr>
            </a:lvl4pPr>
            <a:lvl5pPr marL="914400" indent="0">
              <a:lnSpc>
                <a:spcPct val="90000"/>
              </a:lnSpc>
              <a:buNone/>
              <a:defRPr sz="5400" b="1">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8A3DACDE-AB89-41D5-A158-EC9D80D907FD}" type="datetime1">
              <a:rPr lang="en-US" smtClean="0"/>
              <a:t>1/24/2026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7749269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Statem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2"/>
                </a:solidFill>
              </a:defRPr>
            </a:lvl1pPr>
          </a:lstStyle>
          <a:p>
            <a:r>
              <a:rPr lang="en-US"/>
              <a:t>Click to edit Master title style</a:t>
            </a:r>
          </a:p>
        </p:txBody>
      </p:sp>
      <p:sp>
        <p:nvSpPr>
          <p:cNvPr id="14" name="Content Placeholder 6">
            <a:extLst>
              <a:ext uri="{FF2B5EF4-FFF2-40B4-BE49-F238E27FC236}">
                <a16:creationId xmlns:a16="http://schemas.microsoft.com/office/drawing/2014/main" id="{284FE88C-87FA-EEAF-A8B9-7DFEA2314070}"/>
              </a:ext>
            </a:extLst>
          </p:cNvPr>
          <p:cNvSpPr>
            <a:spLocks noGrp="1"/>
          </p:cNvSpPr>
          <p:nvPr>
            <p:ph sz="quarter" idx="13" hasCustomPrompt="1"/>
          </p:nvPr>
        </p:nvSpPr>
        <p:spPr>
          <a:xfrm>
            <a:off x="3581401" y="928078"/>
            <a:ext cx="7772400" cy="4813301"/>
          </a:xfrm>
        </p:spPr>
        <p:txBody>
          <a:bodyPr anchor="ctr">
            <a:noAutofit/>
          </a:bodyPr>
          <a:lstStyle>
            <a:lvl1pPr marL="0" indent="0">
              <a:lnSpc>
                <a:spcPct val="90000"/>
              </a:lnSpc>
              <a:buNone/>
              <a:defRPr sz="6000" b="1">
                <a:solidFill>
                  <a:schemeClr val="tx2"/>
                </a:solidFill>
              </a:defRPr>
            </a:lvl1pPr>
            <a:lvl2pPr marL="228600" indent="0">
              <a:lnSpc>
                <a:spcPct val="90000"/>
              </a:lnSpc>
              <a:buNone/>
              <a:defRPr sz="6000" b="1">
                <a:solidFill>
                  <a:schemeClr val="tx2"/>
                </a:solidFill>
              </a:defRPr>
            </a:lvl2pPr>
            <a:lvl3pPr marL="457200" indent="0">
              <a:lnSpc>
                <a:spcPct val="90000"/>
              </a:lnSpc>
              <a:buNone/>
              <a:defRPr sz="6000" b="1">
                <a:solidFill>
                  <a:schemeClr val="tx2"/>
                </a:solidFill>
              </a:defRPr>
            </a:lvl3pPr>
            <a:lvl4pPr marL="685800" indent="0">
              <a:lnSpc>
                <a:spcPct val="90000"/>
              </a:lnSpc>
              <a:buNone/>
              <a:defRPr sz="6000" b="1">
                <a:solidFill>
                  <a:schemeClr val="tx2"/>
                </a:solidFill>
              </a:defRPr>
            </a:lvl4pPr>
            <a:lvl5pPr marL="914400" indent="0">
              <a:lnSpc>
                <a:spcPct val="90000"/>
              </a:lnSpc>
              <a:buNone/>
              <a:defRPr sz="6000" b="1">
                <a:solidFill>
                  <a:schemeClr val="tx2"/>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40837764-E68F-439C-AF13-291C18804BC0}" type="datetime1">
              <a:rPr lang="en-US" smtClean="0"/>
              <a:t>1/24/2026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grpSp>
        <p:nvGrpSpPr>
          <p:cNvPr id="6" name="Group 5">
            <a:extLst>
              <a:ext uri="{FF2B5EF4-FFF2-40B4-BE49-F238E27FC236}">
                <a16:creationId xmlns:a16="http://schemas.microsoft.com/office/drawing/2014/main" id="{81D2A906-8F62-C3B6-329C-D03BD3F0DEC4}"/>
              </a:ext>
            </a:extLst>
          </p:cNvPr>
          <p:cNvGrpSpPr/>
          <p:nvPr userDrawn="1"/>
        </p:nvGrpSpPr>
        <p:grpSpPr>
          <a:xfrm flipH="1">
            <a:off x="381000" y="1"/>
            <a:ext cx="2779587" cy="7016111"/>
            <a:chOff x="8530393" y="1"/>
            <a:chExt cx="2779587" cy="7016111"/>
          </a:xfrm>
        </p:grpSpPr>
        <p:sp>
          <p:nvSpPr>
            <p:cNvPr id="7" name="Freeform: Shape 6">
              <a:extLst>
                <a:ext uri="{FF2B5EF4-FFF2-40B4-BE49-F238E27FC236}">
                  <a16:creationId xmlns:a16="http://schemas.microsoft.com/office/drawing/2014/main" id="{95C6BFEA-9D18-BD90-C28E-8B05C9CBC8B2}"/>
                </a:ext>
              </a:extLst>
            </p:cNvPr>
            <p:cNvSpPr/>
            <p:nvPr/>
          </p:nvSpPr>
          <p:spPr>
            <a:xfrm>
              <a:off x="8917635" y="1"/>
              <a:ext cx="2370196" cy="2359377"/>
            </a:xfrm>
            <a:custGeom>
              <a:avLst/>
              <a:gdLst>
                <a:gd name="csX0" fmla="*/ 1408819 w 2370196"/>
                <a:gd name="csY0" fmla="*/ 0 h 2359377"/>
                <a:gd name="csX1" fmla="*/ 1911127 w 2370196"/>
                <a:gd name="csY1" fmla="*/ 0 h 2359377"/>
                <a:gd name="csX2" fmla="*/ 1920629 w 2370196"/>
                <a:gd name="csY2" fmla="*/ 30666 h 2359377"/>
                <a:gd name="csX3" fmla="*/ 1987359 w 2370196"/>
                <a:gd name="csY3" fmla="*/ 382876 h 2359377"/>
                <a:gd name="csX4" fmla="*/ 1969548 w 2370196"/>
                <a:gd name="csY4" fmla="*/ 1036528 h 2359377"/>
                <a:gd name="csX5" fmla="*/ 2215482 w 2370196"/>
                <a:gd name="csY5" fmla="*/ 1348470 h 2359377"/>
                <a:gd name="csX6" fmla="*/ 2361895 w 2370196"/>
                <a:gd name="csY6" fmla="*/ 1720675 h 2359377"/>
                <a:gd name="csX7" fmla="*/ 2370196 w 2370196"/>
                <a:gd name="csY7" fmla="*/ 1764346 h 2359377"/>
                <a:gd name="csX8" fmla="*/ 1902557 w 2370196"/>
                <a:gd name="csY8" fmla="*/ 1919986 h 2359377"/>
                <a:gd name="csX9" fmla="*/ 1884230 w 2370196"/>
                <a:gd name="csY9" fmla="*/ 1814982 h 2359377"/>
                <a:gd name="csX10" fmla="*/ 1796392 w 2370196"/>
                <a:gd name="csY10" fmla="*/ 1597339 h 2359377"/>
                <a:gd name="csX11" fmla="*/ 1718375 w 2370196"/>
                <a:gd name="csY11" fmla="*/ 1748540 h 2359377"/>
                <a:gd name="csX12" fmla="*/ 1349363 w 2370196"/>
                <a:gd name="csY12" fmla="*/ 2172190 h 2359377"/>
                <a:gd name="csX13" fmla="*/ 762370 w 2370196"/>
                <a:gd name="csY13" fmla="*/ 2358112 h 2359377"/>
                <a:gd name="csX14" fmla="*/ 77525 w 2370196"/>
                <a:gd name="csY14" fmla="*/ 1916946 h 2359377"/>
                <a:gd name="csX15" fmla="*/ 152745 w 2370196"/>
                <a:gd name="csY15" fmla="*/ 1111214 h 2359377"/>
                <a:gd name="csX16" fmla="*/ 912730 w 2370196"/>
                <a:gd name="csY16" fmla="*/ 683093 h 2359377"/>
                <a:gd name="csX17" fmla="*/ 1511901 w 2370196"/>
                <a:gd name="csY17" fmla="*/ 756928 h 2359377"/>
                <a:gd name="csX18" fmla="*/ 1419225 w 2370196"/>
                <a:gd name="csY18" fmla="*/ 51957 h 2359377"/>
                <a:gd name="csX19" fmla="*/ 1400227 w 2370196"/>
                <a:gd name="csY19" fmla="*/ 2860 h 2359377"/>
                <a:gd name="csX20" fmla="*/ 1408819 w 2370196"/>
                <a:gd name="csY20" fmla="*/ 0 h 2359377"/>
                <a:gd name="csX21" fmla="*/ 1081038 w 2370196"/>
                <a:gd name="csY21" fmla="*/ 1163053 h 2359377"/>
                <a:gd name="csX22" fmla="*/ 970124 w 2370196"/>
                <a:gd name="csY22" fmla="*/ 1167739 h 2359377"/>
                <a:gd name="csX23" fmla="*/ 553156 w 2370196"/>
                <a:gd name="csY23" fmla="*/ 1391024 h 2359377"/>
                <a:gd name="csX24" fmla="*/ 543283 w 2370196"/>
                <a:gd name="csY24" fmla="*/ 1406578 h 2359377"/>
                <a:gd name="csX25" fmla="*/ 542371 w 2370196"/>
                <a:gd name="csY25" fmla="*/ 1405998 h 2359377"/>
                <a:gd name="csX26" fmla="*/ 515766 w 2370196"/>
                <a:gd name="csY26" fmla="*/ 1704610 h 2359377"/>
                <a:gd name="csX27" fmla="*/ 789091 w 2370196"/>
                <a:gd name="csY27" fmla="*/ 1872344 h 2359377"/>
                <a:gd name="csX28" fmla="*/ 1060749 w 2370196"/>
                <a:gd name="csY28" fmla="*/ 1779929 h 2359377"/>
                <a:gd name="csX29" fmla="*/ 1294394 w 2370196"/>
                <a:gd name="csY29" fmla="*/ 1508882 h 2359377"/>
                <a:gd name="csX30" fmla="*/ 1414907 w 2370196"/>
                <a:gd name="csY30" fmla="*/ 1244249 h 2359377"/>
                <a:gd name="csX31" fmla="*/ 1081038 w 2370196"/>
                <a:gd name="csY31" fmla="*/ 1163053 h 235937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Lst>
              <a:rect l="l" t="t" r="r" b="b"/>
              <a:pathLst>
                <a:path w="2370196" h="2359377">
                  <a:moveTo>
                    <a:pt x="1408819" y="0"/>
                  </a:moveTo>
                  <a:lnTo>
                    <a:pt x="1911127" y="0"/>
                  </a:lnTo>
                  <a:lnTo>
                    <a:pt x="1920629" y="30666"/>
                  </a:lnTo>
                  <a:cubicBezTo>
                    <a:pt x="1951559" y="145617"/>
                    <a:pt x="1973991" y="263457"/>
                    <a:pt x="1987359" y="382876"/>
                  </a:cubicBezTo>
                  <a:cubicBezTo>
                    <a:pt x="2012161" y="602532"/>
                    <a:pt x="2006025" y="822412"/>
                    <a:pt x="1969548" y="1036528"/>
                  </a:cubicBezTo>
                  <a:cubicBezTo>
                    <a:pt x="2067613" y="1127630"/>
                    <a:pt x="2150663" y="1232281"/>
                    <a:pt x="2215482" y="1348470"/>
                  </a:cubicBezTo>
                  <a:cubicBezTo>
                    <a:pt x="2284306" y="1471996"/>
                    <a:pt x="2333204" y="1596337"/>
                    <a:pt x="2361895" y="1720675"/>
                  </a:cubicBezTo>
                  <a:lnTo>
                    <a:pt x="2370196" y="1764346"/>
                  </a:lnTo>
                  <a:lnTo>
                    <a:pt x="1902557" y="1919986"/>
                  </a:lnTo>
                  <a:lnTo>
                    <a:pt x="1884230" y="1814982"/>
                  </a:lnTo>
                  <a:cubicBezTo>
                    <a:pt x="1866244" y="1743878"/>
                    <a:pt x="1836948" y="1671657"/>
                    <a:pt x="1796392" y="1597339"/>
                  </a:cubicBezTo>
                  <a:cubicBezTo>
                    <a:pt x="1772621" y="1648937"/>
                    <a:pt x="1746561" y="1699082"/>
                    <a:pt x="1718375" y="1748540"/>
                  </a:cubicBezTo>
                  <a:cubicBezTo>
                    <a:pt x="1650916" y="1867946"/>
                    <a:pt x="1531735" y="2038515"/>
                    <a:pt x="1349363" y="2172190"/>
                  </a:cubicBezTo>
                  <a:cubicBezTo>
                    <a:pt x="1168021" y="2305255"/>
                    <a:pt x="965001" y="2369381"/>
                    <a:pt x="762370" y="2358112"/>
                  </a:cubicBezTo>
                  <a:cubicBezTo>
                    <a:pt x="460006" y="2341236"/>
                    <a:pt x="203725" y="2175965"/>
                    <a:pt x="77525" y="1916946"/>
                  </a:cubicBezTo>
                  <a:cubicBezTo>
                    <a:pt x="-48060" y="1658981"/>
                    <a:pt x="-19717" y="1357627"/>
                    <a:pt x="152745" y="1111214"/>
                  </a:cubicBezTo>
                  <a:cubicBezTo>
                    <a:pt x="316457" y="876556"/>
                    <a:pt x="593865" y="720505"/>
                    <a:pt x="912730" y="683093"/>
                  </a:cubicBezTo>
                  <a:cubicBezTo>
                    <a:pt x="1113080" y="659555"/>
                    <a:pt x="1317666" y="684929"/>
                    <a:pt x="1511901" y="756928"/>
                  </a:cubicBezTo>
                  <a:cubicBezTo>
                    <a:pt x="1526057" y="519358"/>
                    <a:pt x="1494430" y="278366"/>
                    <a:pt x="1419225" y="51957"/>
                  </a:cubicBezTo>
                  <a:lnTo>
                    <a:pt x="1400227" y="2860"/>
                  </a:lnTo>
                  <a:lnTo>
                    <a:pt x="1408819" y="0"/>
                  </a:lnTo>
                  <a:close/>
                  <a:moveTo>
                    <a:pt x="1081038" y="1163053"/>
                  </a:moveTo>
                  <a:cubicBezTo>
                    <a:pt x="1043640" y="1161899"/>
                    <a:pt x="1006537" y="1163437"/>
                    <a:pt x="970124" y="1167739"/>
                  </a:cubicBezTo>
                  <a:cubicBezTo>
                    <a:pt x="791967" y="1188654"/>
                    <a:pt x="636111" y="1272472"/>
                    <a:pt x="553156" y="1391024"/>
                  </a:cubicBezTo>
                  <a:cubicBezTo>
                    <a:pt x="549960" y="1396059"/>
                    <a:pt x="546479" y="1401543"/>
                    <a:pt x="543283" y="1406578"/>
                  </a:cubicBezTo>
                  <a:lnTo>
                    <a:pt x="542371" y="1405998"/>
                  </a:lnTo>
                  <a:cubicBezTo>
                    <a:pt x="480568" y="1503359"/>
                    <a:pt x="470991" y="1611422"/>
                    <a:pt x="515766" y="1704610"/>
                  </a:cubicBezTo>
                  <a:cubicBezTo>
                    <a:pt x="564290" y="1804024"/>
                    <a:pt x="663933" y="1865353"/>
                    <a:pt x="789091" y="1872344"/>
                  </a:cubicBezTo>
                  <a:cubicBezTo>
                    <a:pt x="878907" y="1877395"/>
                    <a:pt x="970455" y="1846371"/>
                    <a:pt x="1060749" y="1779929"/>
                  </a:cubicBezTo>
                  <a:cubicBezTo>
                    <a:pt x="1148671" y="1715199"/>
                    <a:pt x="1231528" y="1619032"/>
                    <a:pt x="1294394" y="1508882"/>
                  </a:cubicBezTo>
                  <a:cubicBezTo>
                    <a:pt x="1342496" y="1424014"/>
                    <a:pt x="1382422" y="1335847"/>
                    <a:pt x="1414907" y="1244249"/>
                  </a:cubicBezTo>
                  <a:cubicBezTo>
                    <a:pt x="1308086" y="1194224"/>
                    <a:pt x="1193234" y="1166520"/>
                    <a:pt x="1081038" y="1163053"/>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8E646D01-9154-83E0-7A48-C80D5EB86E68}"/>
                </a:ext>
              </a:extLst>
            </p:cNvPr>
            <p:cNvSpPr/>
            <p:nvPr/>
          </p:nvSpPr>
          <p:spPr>
            <a:xfrm>
              <a:off x="9108330" y="2629165"/>
              <a:ext cx="1686045" cy="1438108"/>
            </a:xfrm>
            <a:custGeom>
              <a:avLst/>
              <a:gdLst>
                <a:gd name="csX0" fmla="*/ 1405032 w 1686045"/>
                <a:gd name="csY0" fmla="*/ 0 h 1438108"/>
                <a:gd name="csX1" fmla="*/ 1686045 w 1686045"/>
                <a:gd name="csY1" fmla="*/ 412000 h 1438108"/>
                <a:gd name="csX2" fmla="*/ 1630174 w 1686045"/>
                <a:gd name="csY2" fmla="*/ 468949 h 1438108"/>
                <a:gd name="csX3" fmla="*/ 1001136 w 1686045"/>
                <a:gd name="csY3" fmla="*/ 987794 h 1438108"/>
                <a:gd name="csX4" fmla="*/ 787624 w 1686045"/>
                <a:gd name="csY4" fmla="*/ 1152338 h 1438108"/>
                <a:gd name="csX5" fmla="*/ 494369 w 1686045"/>
                <a:gd name="csY5" fmla="*/ 1421377 h 1438108"/>
                <a:gd name="csX6" fmla="*/ 480007 w 1686045"/>
                <a:gd name="csY6" fmla="*/ 1438108 h 1438108"/>
                <a:gd name="csX7" fmla="*/ 0 w 1686045"/>
                <a:gd name="csY7" fmla="*/ 1253050 h 1438108"/>
                <a:gd name="csX8" fmla="*/ 130426 w 1686045"/>
                <a:gd name="csY8" fmla="*/ 1097146 h 1438108"/>
                <a:gd name="csX9" fmla="*/ 485260 w 1686045"/>
                <a:gd name="csY9" fmla="*/ 770615 h 1438108"/>
                <a:gd name="csX10" fmla="*/ 706470 w 1686045"/>
                <a:gd name="csY10" fmla="*/ 600015 h 1438108"/>
                <a:gd name="csX11" fmla="*/ 1375533 w 1686045"/>
                <a:gd name="csY11" fmla="*/ 33361 h 1438108"/>
                <a:gd name="csX12" fmla="*/ 1405032 w 1686045"/>
                <a:gd name="csY12" fmla="*/ 0 h 143810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686045" h="1438108">
                  <a:moveTo>
                    <a:pt x="1405032" y="0"/>
                  </a:moveTo>
                  <a:lnTo>
                    <a:pt x="1686045" y="412000"/>
                  </a:lnTo>
                  <a:lnTo>
                    <a:pt x="1630174" y="468949"/>
                  </a:lnTo>
                  <a:cubicBezTo>
                    <a:pt x="1431831" y="660817"/>
                    <a:pt x="1207830" y="830827"/>
                    <a:pt x="1001136" y="987794"/>
                  </a:cubicBezTo>
                  <a:cubicBezTo>
                    <a:pt x="925378" y="1045488"/>
                    <a:pt x="853587" y="1099965"/>
                    <a:pt x="787624" y="1152338"/>
                  </a:cubicBezTo>
                  <a:cubicBezTo>
                    <a:pt x="699121" y="1222404"/>
                    <a:pt x="593614" y="1314138"/>
                    <a:pt x="494369" y="1421377"/>
                  </a:cubicBezTo>
                  <a:lnTo>
                    <a:pt x="480007" y="1438108"/>
                  </a:lnTo>
                  <a:lnTo>
                    <a:pt x="0" y="1253050"/>
                  </a:lnTo>
                  <a:lnTo>
                    <a:pt x="130426" y="1097146"/>
                  </a:lnTo>
                  <a:cubicBezTo>
                    <a:pt x="232879" y="985522"/>
                    <a:pt x="351389" y="876398"/>
                    <a:pt x="485260" y="770615"/>
                  </a:cubicBezTo>
                  <a:cubicBezTo>
                    <a:pt x="555223" y="714978"/>
                    <a:pt x="629083" y="659262"/>
                    <a:pt x="706470" y="600015"/>
                  </a:cubicBezTo>
                  <a:cubicBezTo>
                    <a:pt x="932558" y="428042"/>
                    <a:pt x="1181332" y="239095"/>
                    <a:pt x="1375533" y="33361"/>
                  </a:cubicBezTo>
                  <a:lnTo>
                    <a:pt x="1405032"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08779FDE-0EBC-1C64-4B42-C355FA34E417}"/>
                </a:ext>
              </a:extLst>
            </p:cNvPr>
            <p:cNvSpPr/>
            <p:nvPr/>
          </p:nvSpPr>
          <p:spPr>
            <a:xfrm>
              <a:off x="10513362" y="1764347"/>
              <a:ext cx="796618" cy="1276819"/>
            </a:xfrm>
            <a:custGeom>
              <a:avLst/>
              <a:gdLst>
                <a:gd name="csX0" fmla="*/ 774469 w 796618"/>
                <a:gd name="csY0" fmla="*/ 0 h 1276819"/>
                <a:gd name="csX1" fmla="*/ 783892 w 796618"/>
                <a:gd name="csY1" fmla="*/ 49569 h 1276819"/>
                <a:gd name="csX2" fmla="*/ 791334 w 796618"/>
                <a:gd name="csY2" fmla="*/ 328518 h 1276819"/>
                <a:gd name="csX3" fmla="*/ 545169 w 796618"/>
                <a:gd name="csY3" fmla="*/ 962895 h 1276819"/>
                <a:gd name="csX4" fmla="*/ 340725 w 796618"/>
                <a:gd name="csY4" fmla="*/ 1215953 h 1276819"/>
                <a:gd name="csX5" fmla="*/ 281013 w 796618"/>
                <a:gd name="csY5" fmla="*/ 1276819 h 1276819"/>
                <a:gd name="csX6" fmla="*/ 0 w 796618"/>
                <a:gd name="csY6" fmla="*/ 864819 h 1276819"/>
                <a:gd name="csX7" fmla="*/ 62697 w 796618"/>
                <a:gd name="csY7" fmla="*/ 793915 h 1276819"/>
                <a:gd name="csX8" fmla="*/ 143651 w 796618"/>
                <a:gd name="csY8" fmla="*/ 686858 h 1276819"/>
                <a:gd name="csX9" fmla="*/ 306994 w 796618"/>
                <a:gd name="csY9" fmla="*/ 156577 h 1276819"/>
                <a:gd name="csX10" fmla="*/ 306830 w 796618"/>
                <a:gd name="csY10" fmla="*/ 155640 h 1276819"/>
                <a:gd name="csX11" fmla="*/ 774469 w 796618"/>
                <a:gd name="csY11" fmla="*/ 0 h 127681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796618" h="1276819">
                  <a:moveTo>
                    <a:pt x="774469" y="0"/>
                  </a:moveTo>
                  <a:lnTo>
                    <a:pt x="783892" y="49569"/>
                  </a:lnTo>
                  <a:cubicBezTo>
                    <a:pt x="797819" y="142784"/>
                    <a:pt x="800340" y="235882"/>
                    <a:pt x="791334" y="328518"/>
                  </a:cubicBezTo>
                  <a:cubicBezTo>
                    <a:pt x="770492" y="542281"/>
                    <a:pt x="687865" y="755288"/>
                    <a:pt x="545169" y="962895"/>
                  </a:cubicBezTo>
                  <a:cubicBezTo>
                    <a:pt x="484335" y="1051403"/>
                    <a:pt x="415270" y="1135568"/>
                    <a:pt x="340725" y="1215953"/>
                  </a:cubicBezTo>
                  <a:lnTo>
                    <a:pt x="281013" y="1276819"/>
                  </a:lnTo>
                  <a:lnTo>
                    <a:pt x="0" y="864819"/>
                  </a:lnTo>
                  <a:lnTo>
                    <a:pt x="62697" y="793915"/>
                  </a:lnTo>
                  <a:cubicBezTo>
                    <a:pt x="91674" y="758695"/>
                    <a:pt x="118778" y="723009"/>
                    <a:pt x="143651" y="686858"/>
                  </a:cubicBezTo>
                  <a:cubicBezTo>
                    <a:pt x="269469" y="503816"/>
                    <a:pt x="323654" y="332157"/>
                    <a:pt x="306994" y="156577"/>
                  </a:cubicBezTo>
                  <a:lnTo>
                    <a:pt x="306830" y="155640"/>
                  </a:lnTo>
                  <a:lnTo>
                    <a:pt x="774469" y="0"/>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C0AA2587-FB57-0DEC-6763-CBBDC11D0FB8}"/>
                </a:ext>
              </a:extLst>
            </p:cNvPr>
            <p:cNvSpPr/>
            <p:nvPr/>
          </p:nvSpPr>
          <p:spPr>
            <a:xfrm rot="20432440">
              <a:off x="9108100" y="6304951"/>
              <a:ext cx="827275" cy="711161"/>
            </a:xfrm>
            <a:custGeom>
              <a:avLst/>
              <a:gdLst>
                <a:gd name="csX0" fmla="*/ 492750 w 827275"/>
                <a:gd name="csY0" fmla="*/ 0 h 711161"/>
                <a:gd name="csX1" fmla="*/ 500751 w 827275"/>
                <a:gd name="csY1" fmla="*/ 66570 h 711161"/>
                <a:gd name="csX2" fmla="*/ 810310 w 827275"/>
                <a:gd name="csY2" fmla="*/ 694586 h 711161"/>
                <a:gd name="csX3" fmla="*/ 827275 w 827275"/>
                <a:gd name="csY3" fmla="*/ 711161 h 711161"/>
                <a:gd name="csX4" fmla="*/ 105615 w 827275"/>
                <a:gd name="csY4" fmla="*/ 456184 h 711161"/>
                <a:gd name="csX5" fmla="*/ 96644 w 827275"/>
                <a:gd name="csY5" fmla="*/ 433871 h 711161"/>
                <a:gd name="csX6" fmla="*/ 21559 w 827275"/>
                <a:gd name="csY6" fmla="*/ 154922 h 711161"/>
                <a:gd name="csX7" fmla="*/ 753 w 827275"/>
                <a:gd name="csY7" fmla="*/ 11664 h 711161"/>
                <a:gd name="csX8" fmla="*/ 0 w 827275"/>
                <a:gd name="csY8" fmla="*/ 0 h 711161"/>
                <a:gd name="csX9" fmla="*/ 492750 w 827275"/>
                <a:gd name="csY9" fmla="*/ 0 h 71116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827275" h="711161">
                  <a:moveTo>
                    <a:pt x="492750" y="0"/>
                  </a:moveTo>
                  <a:lnTo>
                    <a:pt x="500751" y="66570"/>
                  </a:lnTo>
                  <a:cubicBezTo>
                    <a:pt x="545580" y="308553"/>
                    <a:pt x="654507" y="528142"/>
                    <a:pt x="810310" y="694586"/>
                  </a:cubicBezTo>
                  <a:lnTo>
                    <a:pt x="827275" y="711161"/>
                  </a:lnTo>
                  <a:lnTo>
                    <a:pt x="105615" y="456184"/>
                  </a:lnTo>
                  <a:lnTo>
                    <a:pt x="96644" y="433871"/>
                  </a:lnTo>
                  <a:cubicBezTo>
                    <a:pt x="64576" y="343910"/>
                    <a:pt x="39369" y="250596"/>
                    <a:pt x="21559" y="154922"/>
                  </a:cubicBezTo>
                  <a:cubicBezTo>
                    <a:pt x="12682" y="107231"/>
                    <a:pt x="5753" y="59432"/>
                    <a:pt x="753" y="11664"/>
                  </a:cubicBezTo>
                  <a:lnTo>
                    <a:pt x="0" y="0"/>
                  </a:lnTo>
                  <a:lnTo>
                    <a:pt x="492750"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B1D275EA-98A3-9C39-378F-A34237901842}"/>
                </a:ext>
              </a:extLst>
            </p:cNvPr>
            <p:cNvSpPr/>
            <p:nvPr/>
          </p:nvSpPr>
          <p:spPr>
            <a:xfrm rot="20432440">
              <a:off x="8530393" y="3699521"/>
              <a:ext cx="2601854" cy="2401753"/>
            </a:xfrm>
            <a:custGeom>
              <a:avLst/>
              <a:gdLst>
                <a:gd name="csX0" fmla="*/ 958430 w 2601854"/>
                <a:gd name="csY0" fmla="*/ 0 h 2401753"/>
                <a:gd name="csX1" fmla="*/ 1349368 w 2601854"/>
                <a:gd name="csY1" fmla="*/ 334396 h 2401753"/>
                <a:gd name="csX2" fmla="*/ 1240317 w 2601854"/>
                <a:gd name="csY2" fmla="*/ 397097 h 2401753"/>
                <a:gd name="csX3" fmla="*/ 839188 w 2601854"/>
                <a:gd name="csY3" fmla="*/ 811851 h 2401753"/>
                <a:gd name="csX4" fmla="*/ 1111305 w 2601854"/>
                <a:gd name="csY4" fmla="*/ 700825 h 2401753"/>
                <a:gd name="csX5" fmla="*/ 1913445 w 2601854"/>
                <a:gd name="csY5" fmla="*/ 710836 h 2401753"/>
                <a:gd name="csX6" fmla="*/ 2548325 w 2601854"/>
                <a:gd name="csY6" fmla="*/ 1281105 h 2401753"/>
                <a:gd name="csX7" fmla="*/ 2585020 w 2601854"/>
                <a:gd name="csY7" fmla="*/ 1736403 h 2401753"/>
                <a:gd name="csX8" fmla="*/ 2381652 w 2601854"/>
                <a:gd name="csY8" fmla="*/ 2093680 h 2401753"/>
                <a:gd name="csX9" fmla="*/ 1809311 w 2601854"/>
                <a:gd name="csY9" fmla="*/ 2347438 h 2401753"/>
                <a:gd name="csX10" fmla="*/ 1192017 w 2601854"/>
                <a:gd name="csY10" fmla="*/ 2275656 h 2401753"/>
                <a:gd name="csX11" fmla="*/ 561203 w 2601854"/>
                <a:gd name="csY11" fmla="*/ 1806151 h 2401753"/>
                <a:gd name="csX12" fmla="*/ 489162 w 2601854"/>
                <a:gd name="csY12" fmla="*/ 2296806 h 2401753"/>
                <a:gd name="csX13" fmla="*/ 501773 w 2601854"/>
                <a:gd name="csY13" fmla="*/ 2401753 h 2401753"/>
                <a:gd name="csX14" fmla="*/ 9023 w 2601854"/>
                <a:gd name="csY14" fmla="*/ 2401753 h 2401753"/>
                <a:gd name="csX15" fmla="*/ 535 w 2601854"/>
                <a:gd name="csY15" fmla="*/ 2270344 h 2401753"/>
                <a:gd name="csX16" fmla="*/ 181347 w 2601854"/>
                <a:gd name="csY16" fmla="*/ 1462565 h 2401753"/>
                <a:gd name="csX17" fmla="*/ 308413 w 2601854"/>
                <a:gd name="csY17" fmla="*/ 1258831 h 2401753"/>
                <a:gd name="csX18" fmla="*/ 295417 w 2601854"/>
                <a:gd name="csY18" fmla="*/ 991529 h 2401753"/>
                <a:gd name="csX19" fmla="*/ 454255 w 2601854"/>
                <a:gd name="csY19" fmla="*/ 497742 h 2401753"/>
                <a:gd name="csX20" fmla="*/ 775837 w 2601854"/>
                <a:gd name="csY20" fmla="*/ 132352 h 2401753"/>
                <a:gd name="csX21" fmla="*/ 943509 w 2601854"/>
                <a:gd name="csY21" fmla="*/ 8833 h 2401753"/>
                <a:gd name="csX22" fmla="*/ 958430 w 2601854"/>
                <a:gd name="csY22" fmla="*/ 0 h 2401753"/>
                <a:gd name="csX23" fmla="*/ 1736263 w 2601854"/>
                <a:gd name="csY23" fmla="*/ 1166155 h 2401753"/>
                <a:gd name="csX24" fmla="*/ 1257930 w 2601854"/>
                <a:gd name="csY24" fmla="*/ 1165519 h 2401753"/>
                <a:gd name="csX25" fmla="*/ 861266 w 2601854"/>
                <a:gd name="csY25" fmla="*/ 1379157 h 2401753"/>
                <a:gd name="csX26" fmla="*/ 932828 w 2601854"/>
                <a:gd name="csY26" fmla="*/ 1489603 h 2401753"/>
                <a:gd name="csX27" fmla="*/ 1373661 w 2601854"/>
                <a:gd name="csY27" fmla="*/ 1823190 h 2401753"/>
                <a:gd name="csX28" fmla="*/ 2045352 w 2601854"/>
                <a:gd name="csY28" fmla="*/ 1740700 h 2401753"/>
                <a:gd name="csX29" fmla="*/ 2087954 w 2601854"/>
                <a:gd name="csY29" fmla="*/ 1440770 h 2401753"/>
                <a:gd name="csX30" fmla="*/ 1736263 w 2601854"/>
                <a:gd name="csY30" fmla="*/ 1166155 h 240175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Lst>
              <a:rect l="l" t="t" r="r" b="b"/>
              <a:pathLst>
                <a:path w="2601854" h="2401753">
                  <a:moveTo>
                    <a:pt x="958430" y="0"/>
                  </a:moveTo>
                  <a:lnTo>
                    <a:pt x="1349368" y="334396"/>
                  </a:lnTo>
                  <a:lnTo>
                    <a:pt x="1240317" y="397097"/>
                  </a:lnTo>
                  <a:cubicBezTo>
                    <a:pt x="1072125" y="502969"/>
                    <a:pt x="919461" y="639688"/>
                    <a:pt x="839188" y="811851"/>
                  </a:cubicBezTo>
                  <a:cubicBezTo>
                    <a:pt x="924654" y="768168"/>
                    <a:pt x="1015138" y="730876"/>
                    <a:pt x="1111305" y="700825"/>
                  </a:cubicBezTo>
                  <a:cubicBezTo>
                    <a:pt x="1353431" y="624364"/>
                    <a:pt x="1653446" y="627788"/>
                    <a:pt x="1913445" y="710836"/>
                  </a:cubicBezTo>
                  <a:cubicBezTo>
                    <a:pt x="2229924" y="811506"/>
                    <a:pt x="2455825" y="1014247"/>
                    <a:pt x="2548325" y="1281105"/>
                  </a:cubicBezTo>
                  <a:cubicBezTo>
                    <a:pt x="2603908" y="1441319"/>
                    <a:pt x="2616321" y="1594781"/>
                    <a:pt x="2585020" y="1736403"/>
                  </a:cubicBezTo>
                  <a:cubicBezTo>
                    <a:pt x="2554704" y="1873126"/>
                    <a:pt x="2486654" y="1993347"/>
                    <a:pt x="2381652" y="2093680"/>
                  </a:cubicBezTo>
                  <a:cubicBezTo>
                    <a:pt x="2241430" y="2227179"/>
                    <a:pt x="2038501" y="2317624"/>
                    <a:pt x="1809311" y="2347438"/>
                  </a:cubicBezTo>
                  <a:cubicBezTo>
                    <a:pt x="1595779" y="2375281"/>
                    <a:pt x="1376729" y="2349624"/>
                    <a:pt x="1192017" y="2275656"/>
                  </a:cubicBezTo>
                  <a:cubicBezTo>
                    <a:pt x="945880" y="2176921"/>
                    <a:pt x="722929" y="2010409"/>
                    <a:pt x="561203" y="1806151"/>
                  </a:cubicBezTo>
                  <a:cubicBezTo>
                    <a:pt x="504463" y="1958100"/>
                    <a:pt x="479892" y="2125873"/>
                    <a:pt x="489162" y="2296806"/>
                  </a:cubicBezTo>
                  <a:lnTo>
                    <a:pt x="501773" y="2401753"/>
                  </a:lnTo>
                  <a:lnTo>
                    <a:pt x="9023" y="2401753"/>
                  </a:lnTo>
                  <a:lnTo>
                    <a:pt x="535" y="2270344"/>
                  </a:lnTo>
                  <a:cubicBezTo>
                    <a:pt x="-6456" y="1984940"/>
                    <a:pt x="55237" y="1705657"/>
                    <a:pt x="181347" y="1462565"/>
                  </a:cubicBezTo>
                  <a:cubicBezTo>
                    <a:pt x="218523" y="1390685"/>
                    <a:pt x="261416" y="1322584"/>
                    <a:pt x="308413" y="1258831"/>
                  </a:cubicBezTo>
                  <a:cubicBezTo>
                    <a:pt x="292798" y="1170555"/>
                    <a:pt x="288526" y="1080950"/>
                    <a:pt x="295417" y="991529"/>
                  </a:cubicBezTo>
                  <a:cubicBezTo>
                    <a:pt x="309071" y="816923"/>
                    <a:pt x="362231" y="650549"/>
                    <a:pt x="454255" y="497742"/>
                  </a:cubicBezTo>
                  <a:cubicBezTo>
                    <a:pt x="533319" y="366123"/>
                    <a:pt x="641396" y="243403"/>
                    <a:pt x="775837" y="132352"/>
                  </a:cubicBezTo>
                  <a:cubicBezTo>
                    <a:pt x="827956" y="89370"/>
                    <a:pt x="883886" y="48173"/>
                    <a:pt x="943509" y="8833"/>
                  </a:cubicBezTo>
                  <a:lnTo>
                    <a:pt x="958430" y="0"/>
                  </a:lnTo>
                  <a:close/>
                  <a:moveTo>
                    <a:pt x="1736263" y="1166155"/>
                  </a:moveTo>
                  <a:cubicBezTo>
                    <a:pt x="1574202" y="1121915"/>
                    <a:pt x="1391035" y="1123339"/>
                    <a:pt x="1257930" y="1165519"/>
                  </a:cubicBezTo>
                  <a:cubicBezTo>
                    <a:pt x="1105623" y="1213483"/>
                    <a:pt x="972362" y="1285713"/>
                    <a:pt x="861266" y="1379157"/>
                  </a:cubicBezTo>
                  <a:cubicBezTo>
                    <a:pt x="883970" y="1421229"/>
                    <a:pt x="909176" y="1458597"/>
                    <a:pt x="932828" y="1489603"/>
                  </a:cubicBezTo>
                  <a:cubicBezTo>
                    <a:pt x="1042646" y="1634750"/>
                    <a:pt x="1199649" y="1753209"/>
                    <a:pt x="1373661" y="1823190"/>
                  </a:cubicBezTo>
                  <a:cubicBezTo>
                    <a:pt x="1592917" y="1911356"/>
                    <a:pt x="1906834" y="1872860"/>
                    <a:pt x="2045352" y="1740700"/>
                  </a:cubicBezTo>
                  <a:cubicBezTo>
                    <a:pt x="2092440" y="1695475"/>
                    <a:pt x="2148721" y="1615491"/>
                    <a:pt x="2087954" y="1440770"/>
                  </a:cubicBezTo>
                  <a:cubicBezTo>
                    <a:pt x="2039276" y="1300295"/>
                    <a:pt x="1898322" y="1210393"/>
                    <a:pt x="1736263" y="1166155"/>
                  </a:cubicBez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86783075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4374424"/>
            <a:ext cx="6209065" cy="1100862"/>
          </a:xfrm>
        </p:spPr>
        <p:txBody>
          <a:bodyPr anchor="ctr">
            <a:normAutofit/>
          </a:bodyPr>
          <a:lstStyle>
            <a:lvl1pPr>
              <a:lnSpc>
                <a:spcPct val="120000"/>
              </a:lnSpc>
              <a:defRPr sz="2000" cap="none" spc="0" baseline="0">
                <a:solidFill>
                  <a:schemeClr val="tx2"/>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30" y="635000"/>
            <a:ext cx="9037984" cy="3358423"/>
          </a:xfrm>
          <a:noFill/>
        </p:spPr>
        <p:txBody>
          <a:bodyPr anchor="b">
            <a:normAutofit/>
          </a:bodyPr>
          <a:lstStyle>
            <a:lvl1pPr marL="0" indent="0">
              <a:lnSpc>
                <a:spcPct val="100000"/>
              </a:lnSpc>
              <a:spcBef>
                <a:spcPts val="0"/>
              </a:spcBef>
              <a:buNone/>
              <a:defRPr sz="5400" cap="all" baseline="0">
                <a:solidFill>
                  <a:schemeClr val="tx2"/>
                </a:solidFill>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634031" y="6426678"/>
            <a:ext cx="1686476" cy="431321"/>
          </a:xfrm>
        </p:spPr>
        <p:txBody>
          <a:bodyPr/>
          <a:lstStyle/>
          <a:p>
            <a:fld id="{EBFDA456-8D9E-4BEE-8A26-6FF6B701D3FA}" type="datetime1">
              <a:rPr lang="en-US" smtClean="0"/>
              <a:t>1/24/2026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2648310" y="6426678"/>
            <a:ext cx="4194786" cy="431321"/>
          </a:xfrm>
        </p:spPr>
        <p:txBody>
          <a:bodyPr/>
          <a:lstStyle>
            <a:lvl1pPr algn="r">
              <a:defRPr/>
            </a:lvl1pPr>
          </a:lstStyle>
          <a:p>
            <a:pPr algn="r"/>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52" name="Freeform: Shape 51">
            <a:extLst>
              <a:ext uri="{FF2B5EF4-FFF2-40B4-BE49-F238E27FC236}">
                <a16:creationId xmlns:a16="http://schemas.microsoft.com/office/drawing/2014/main" id="{F0F38336-3CD9-1133-72B7-865ED3EB17DD}"/>
              </a:ext>
            </a:extLst>
          </p:cNvPr>
          <p:cNvSpPr/>
          <p:nvPr userDrawn="1"/>
        </p:nvSpPr>
        <p:spPr>
          <a:xfrm rot="19792190">
            <a:off x="11271582" y="2395594"/>
            <a:ext cx="999976" cy="1435777"/>
          </a:xfrm>
          <a:custGeom>
            <a:avLst/>
            <a:gdLst>
              <a:gd name="csX0" fmla="*/ 500126 w 999976"/>
              <a:gd name="csY0" fmla="*/ 98968 h 1435777"/>
              <a:gd name="csX1" fmla="*/ 963896 w 999976"/>
              <a:gd name="csY1" fmla="*/ 603769 h 1435777"/>
              <a:gd name="csX2" fmla="*/ 999976 w 999976"/>
              <a:gd name="csY2" fmla="*/ 693975 h 1435777"/>
              <a:gd name="csX3" fmla="*/ 569446 w 999976"/>
              <a:gd name="csY3" fmla="*/ 1435777 h 1435777"/>
              <a:gd name="csX4" fmla="*/ 541960 w 999976"/>
              <a:gd name="csY4" fmla="*/ 1286570 h 1435777"/>
              <a:gd name="csX5" fmla="*/ 418381 w 999976"/>
              <a:gd name="csY5" fmla="*/ 860873 h 1435777"/>
              <a:gd name="csX6" fmla="*/ 128051 w 999976"/>
              <a:gd name="csY6" fmla="*/ 597330 h 1435777"/>
              <a:gd name="csX7" fmla="*/ 10393 w 999976"/>
              <a:gd name="csY7" fmla="*/ 586738 h 1435777"/>
              <a:gd name="csX8" fmla="*/ 0 w 999976"/>
              <a:gd name="csY8" fmla="*/ 588138 h 1435777"/>
              <a:gd name="csX9" fmla="*/ 208666 w 999976"/>
              <a:gd name="csY9" fmla="*/ 0 h 1435777"/>
              <a:gd name="csX10" fmla="*/ 286504 w 999976"/>
              <a:gd name="csY10" fmla="*/ 15345 h 1435777"/>
              <a:gd name="csX11" fmla="*/ 500126 w 999976"/>
              <a:gd name="csY11" fmla="*/ 98968 h 143577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999976" h="1435777">
                <a:moveTo>
                  <a:pt x="500126" y="98968"/>
                </a:moveTo>
                <a:cubicBezTo>
                  <a:pt x="699249" y="203996"/>
                  <a:pt x="854623" y="372996"/>
                  <a:pt x="963896" y="603769"/>
                </a:cubicBezTo>
                <a:lnTo>
                  <a:pt x="999976" y="693975"/>
                </a:lnTo>
                <a:lnTo>
                  <a:pt x="569446" y="1435777"/>
                </a:lnTo>
                <a:lnTo>
                  <a:pt x="541960" y="1286570"/>
                </a:lnTo>
                <a:cubicBezTo>
                  <a:pt x="512065" y="1132809"/>
                  <a:pt x="475968" y="982842"/>
                  <a:pt x="418381" y="860873"/>
                </a:cubicBezTo>
                <a:cubicBezTo>
                  <a:pt x="348419" y="712340"/>
                  <a:pt x="261423" y="633017"/>
                  <a:pt x="128051" y="597330"/>
                </a:cubicBezTo>
                <a:cubicBezTo>
                  <a:pt x="91608" y="587453"/>
                  <a:pt x="52052" y="584032"/>
                  <a:pt x="10393" y="586738"/>
                </a:cubicBezTo>
                <a:lnTo>
                  <a:pt x="0" y="588138"/>
                </a:lnTo>
                <a:lnTo>
                  <a:pt x="208666" y="0"/>
                </a:lnTo>
                <a:lnTo>
                  <a:pt x="286504" y="15345"/>
                </a:lnTo>
                <a:cubicBezTo>
                  <a:pt x="362514" y="36057"/>
                  <a:pt x="433750" y="63958"/>
                  <a:pt x="500126" y="98968"/>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Shape 50">
            <a:extLst>
              <a:ext uri="{FF2B5EF4-FFF2-40B4-BE49-F238E27FC236}">
                <a16:creationId xmlns:a16="http://schemas.microsoft.com/office/drawing/2014/main" id="{632D24F5-5E06-FD12-256D-2B6CAD6BE0CC}"/>
              </a:ext>
            </a:extLst>
          </p:cNvPr>
          <p:cNvSpPr/>
          <p:nvPr userDrawn="1"/>
        </p:nvSpPr>
        <p:spPr>
          <a:xfrm rot="19792190">
            <a:off x="8325571" y="4633066"/>
            <a:ext cx="1818598" cy="1236918"/>
          </a:xfrm>
          <a:custGeom>
            <a:avLst/>
            <a:gdLst>
              <a:gd name="csX0" fmla="*/ 1818598 w 1818598"/>
              <a:gd name="csY0" fmla="*/ 603434 h 1236918"/>
              <a:gd name="csX1" fmla="*/ 1818598 w 1818598"/>
              <a:gd name="csY1" fmla="*/ 1225280 h 1236918"/>
              <a:gd name="csX2" fmla="*/ 1816079 w 1818598"/>
              <a:gd name="csY2" fmla="*/ 1225805 h 1236918"/>
              <a:gd name="csX3" fmla="*/ 1325065 w 1818598"/>
              <a:gd name="csY3" fmla="*/ 1180913 h 1236918"/>
              <a:gd name="csX4" fmla="*/ 725660 w 1818598"/>
              <a:gd name="csY4" fmla="*/ 852938 h 1236918"/>
              <a:gd name="csX5" fmla="*/ 24688 w 1818598"/>
              <a:gd name="csY5" fmla="*/ 620869 h 1236918"/>
              <a:gd name="csX6" fmla="*/ 0 w 1818598"/>
              <a:gd name="csY6" fmla="*/ 628048 h 1236918"/>
              <a:gd name="csX7" fmla="*/ 0 w 1818598"/>
              <a:gd name="csY7" fmla="*/ 14966 h 1236918"/>
              <a:gd name="csX8" fmla="*/ 75583 w 1818598"/>
              <a:gd name="csY8" fmla="*/ 3685 h 1236918"/>
              <a:gd name="csX9" fmla="*/ 588625 w 1818598"/>
              <a:gd name="csY9" fmla="*/ 79047 h 1236918"/>
              <a:gd name="csX10" fmla="*/ 1070083 w 1818598"/>
              <a:gd name="csY10" fmla="*/ 357235 h 1236918"/>
              <a:gd name="csX11" fmla="*/ 1513009 w 1818598"/>
              <a:gd name="csY11" fmla="*/ 607671 h 1236918"/>
              <a:gd name="csX12" fmla="*/ 1751167 w 1818598"/>
              <a:gd name="csY12" fmla="*/ 624922 h 1236918"/>
              <a:gd name="csX13" fmla="*/ 1818598 w 1818598"/>
              <a:gd name="csY13" fmla="*/ 603434 h 123691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818598" h="1236918">
                <a:moveTo>
                  <a:pt x="1818598" y="603434"/>
                </a:moveTo>
                <a:lnTo>
                  <a:pt x="1818598" y="1225280"/>
                </a:lnTo>
                <a:lnTo>
                  <a:pt x="1816079" y="1225805"/>
                </a:lnTo>
                <a:cubicBezTo>
                  <a:pt x="1653750" y="1249821"/>
                  <a:pt x="1489736" y="1234939"/>
                  <a:pt x="1325065" y="1180913"/>
                </a:cubicBezTo>
                <a:cubicBezTo>
                  <a:pt x="1083280" y="1101697"/>
                  <a:pt x="892758" y="969181"/>
                  <a:pt x="725660" y="852938"/>
                </a:cubicBezTo>
                <a:cubicBezTo>
                  <a:pt x="448434" y="659994"/>
                  <a:pt x="291772" y="562219"/>
                  <a:pt x="24688" y="620869"/>
                </a:cubicBezTo>
                <a:lnTo>
                  <a:pt x="0" y="628048"/>
                </a:lnTo>
                <a:lnTo>
                  <a:pt x="0" y="14966"/>
                </a:lnTo>
                <a:lnTo>
                  <a:pt x="75583" y="3685"/>
                </a:lnTo>
                <a:cubicBezTo>
                  <a:pt x="252022" y="-10122"/>
                  <a:pt x="421347" y="14845"/>
                  <a:pt x="588625" y="79047"/>
                </a:cubicBezTo>
                <a:cubicBezTo>
                  <a:pt x="771983" y="149593"/>
                  <a:pt x="923914" y="255023"/>
                  <a:pt x="1070083" y="357235"/>
                </a:cubicBezTo>
                <a:cubicBezTo>
                  <a:pt x="1216917" y="459508"/>
                  <a:pt x="1354890" y="555587"/>
                  <a:pt x="1513009" y="607671"/>
                </a:cubicBezTo>
                <a:cubicBezTo>
                  <a:pt x="1595997" y="634912"/>
                  <a:pt x="1674334" y="639703"/>
                  <a:pt x="1751167" y="624922"/>
                </a:cubicBezTo>
                <a:lnTo>
                  <a:pt x="1818598" y="603434"/>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Shape 48">
            <a:extLst>
              <a:ext uri="{FF2B5EF4-FFF2-40B4-BE49-F238E27FC236}">
                <a16:creationId xmlns:a16="http://schemas.microsoft.com/office/drawing/2014/main" id="{A7201366-6FC2-3458-E8E1-E6D90D35B93D}"/>
              </a:ext>
            </a:extLst>
          </p:cNvPr>
          <p:cNvSpPr/>
          <p:nvPr userDrawn="1"/>
        </p:nvSpPr>
        <p:spPr>
          <a:xfrm rot="19792190">
            <a:off x="9704930" y="3012862"/>
            <a:ext cx="2066565" cy="1917955"/>
          </a:xfrm>
          <a:custGeom>
            <a:avLst/>
            <a:gdLst>
              <a:gd name="csX0" fmla="*/ 2066565 w 2066565"/>
              <a:gd name="csY0" fmla="*/ 17417 h 1917955"/>
              <a:gd name="csX1" fmla="*/ 1857899 w 2066565"/>
              <a:gd name="csY1" fmla="*/ 605555 h 1917955"/>
              <a:gd name="csX2" fmla="*/ 1804353 w 2066565"/>
              <a:gd name="csY2" fmla="*/ 612768 h 1917955"/>
              <a:gd name="csX3" fmla="*/ 1463814 w 2066565"/>
              <a:gd name="csY3" fmla="*/ 785022 h 1917955"/>
              <a:gd name="csX4" fmla="*/ 1115496 w 2066565"/>
              <a:gd name="csY4" fmla="*/ 1138190 h 1917955"/>
              <a:gd name="csX5" fmla="*/ 478377 w 2066565"/>
              <a:gd name="csY5" fmla="*/ 1729975 h 1917955"/>
              <a:gd name="csX6" fmla="*/ 118895 w 2066565"/>
              <a:gd name="csY6" fmla="*/ 1893178 h 1917955"/>
              <a:gd name="csX7" fmla="*/ 0 w 2066565"/>
              <a:gd name="csY7" fmla="*/ 1917955 h 1917955"/>
              <a:gd name="csX8" fmla="*/ 0 w 2066565"/>
              <a:gd name="csY8" fmla="*/ 1296109 h 1917955"/>
              <a:gd name="csX9" fmla="*/ 47082 w 2066565"/>
              <a:gd name="csY9" fmla="*/ 1281105 h 1917955"/>
              <a:gd name="csX10" fmla="*/ 668381 w 2066565"/>
              <a:gd name="csY10" fmla="*/ 733735 h 1917955"/>
              <a:gd name="csX11" fmla="*/ 1085120 w 2066565"/>
              <a:gd name="csY11" fmla="*/ 316023 h 1917955"/>
              <a:gd name="csX12" fmla="*/ 2015777 w 2066565"/>
              <a:gd name="csY12" fmla="*/ 7404 h 1917955"/>
              <a:gd name="csX13" fmla="*/ 2066565 w 2066565"/>
              <a:gd name="csY13" fmla="*/ 17417 h 191795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066565" h="1917955">
                <a:moveTo>
                  <a:pt x="2066565" y="17417"/>
                </a:moveTo>
                <a:lnTo>
                  <a:pt x="1857899" y="605555"/>
                </a:lnTo>
                <a:lnTo>
                  <a:pt x="1804353" y="612768"/>
                </a:lnTo>
                <a:cubicBezTo>
                  <a:pt x="1695578" y="634642"/>
                  <a:pt x="1576809" y="693778"/>
                  <a:pt x="1463814" y="785022"/>
                </a:cubicBezTo>
                <a:cubicBezTo>
                  <a:pt x="1355632" y="872243"/>
                  <a:pt x="1238954" y="1001143"/>
                  <a:pt x="1115496" y="1138190"/>
                </a:cubicBezTo>
                <a:cubicBezTo>
                  <a:pt x="931496" y="1341844"/>
                  <a:pt x="722772" y="1572906"/>
                  <a:pt x="478377" y="1729975"/>
                </a:cubicBezTo>
                <a:cubicBezTo>
                  <a:pt x="359934" y="1806155"/>
                  <a:pt x="239961" y="1860590"/>
                  <a:pt x="118895" y="1893178"/>
                </a:cubicBezTo>
                <a:lnTo>
                  <a:pt x="0" y="1917955"/>
                </a:lnTo>
                <a:lnTo>
                  <a:pt x="0" y="1296109"/>
                </a:lnTo>
                <a:lnTo>
                  <a:pt x="47082" y="1281105"/>
                </a:lnTo>
                <a:cubicBezTo>
                  <a:pt x="237370" y="1197017"/>
                  <a:pt x="428086" y="999583"/>
                  <a:pt x="668381" y="733735"/>
                </a:cubicBezTo>
                <a:cubicBezTo>
                  <a:pt x="802219" y="586174"/>
                  <a:pt x="939959" y="432905"/>
                  <a:pt x="1085120" y="316023"/>
                </a:cubicBezTo>
                <a:cubicBezTo>
                  <a:pt x="1379279" y="78564"/>
                  <a:pt x="1711275" y="-30609"/>
                  <a:pt x="2015777" y="7404"/>
                </a:cubicBezTo>
                <a:lnTo>
                  <a:pt x="2066565" y="17417"/>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Shape 46">
            <a:extLst>
              <a:ext uri="{FF2B5EF4-FFF2-40B4-BE49-F238E27FC236}">
                <a16:creationId xmlns:a16="http://schemas.microsoft.com/office/drawing/2014/main" id="{89D37C6D-5B38-A038-0C90-02C46A8FB123}"/>
              </a:ext>
            </a:extLst>
          </p:cNvPr>
          <p:cNvSpPr/>
          <p:nvPr userDrawn="1"/>
        </p:nvSpPr>
        <p:spPr>
          <a:xfrm rot="19792190">
            <a:off x="7291283" y="5415934"/>
            <a:ext cx="1314175" cy="1478906"/>
          </a:xfrm>
          <a:custGeom>
            <a:avLst/>
            <a:gdLst>
              <a:gd name="csX0" fmla="*/ 1314175 w 1314175"/>
              <a:gd name="csY0" fmla="*/ 0 h 1478906"/>
              <a:gd name="csX1" fmla="*/ 1314175 w 1314175"/>
              <a:gd name="csY1" fmla="*/ 613082 h 1478906"/>
              <a:gd name="csX2" fmla="*/ 1203695 w 1314175"/>
              <a:gd name="csY2" fmla="*/ 645206 h 1478906"/>
              <a:gd name="csX3" fmla="*/ 649030 w 1314175"/>
              <a:gd name="csY3" fmla="*/ 1163253 h 1478906"/>
              <a:gd name="csX4" fmla="*/ 560600 w 1314175"/>
              <a:gd name="csY4" fmla="*/ 1388668 h 1478906"/>
              <a:gd name="csX5" fmla="*/ 537771 w 1314175"/>
              <a:gd name="csY5" fmla="*/ 1478906 h 1478906"/>
              <a:gd name="csX6" fmla="*/ 0 w 1314175"/>
              <a:gd name="csY6" fmla="*/ 1166793 h 1478906"/>
              <a:gd name="csX7" fmla="*/ 41253 w 1314175"/>
              <a:gd name="csY7" fmla="*/ 1047294 h 1478906"/>
              <a:gd name="csX8" fmla="*/ 109629 w 1314175"/>
              <a:gd name="csY8" fmla="*/ 893283 h 1478906"/>
              <a:gd name="csX9" fmla="*/ 1210759 w 1314175"/>
              <a:gd name="csY9" fmla="*/ 15436 h 1478906"/>
              <a:gd name="csX10" fmla="*/ 1314175 w 1314175"/>
              <a:gd name="csY10" fmla="*/ 0 h 14789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314175" h="1478906">
                <a:moveTo>
                  <a:pt x="1314175" y="0"/>
                </a:moveTo>
                <a:lnTo>
                  <a:pt x="1314175" y="613082"/>
                </a:lnTo>
                <a:lnTo>
                  <a:pt x="1203695" y="645206"/>
                </a:lnTo>
                <a:cubicBezTo>
                  <a:pt x="907118" y="754699"/>
                  <a:pt x="739750" y="981036"/>
                  <a:pt x="649030" y="1163253"/>
                </a:cubicBezTo>
                <a:cubicBezTo>
                  <a:pt x="613462" y="1234486"/>
                  <a:pt x="583932" y="1310101"/>
                  <a:pt x="560600" y="1388668"/>
                </a:cubicBezTo>
                <a:lnTo>
                  <a:pt x="537771" y="1478906"/>
                </a:lnTo>
                <a:lnTo>
                  <a:pt x="0" y="1166793"/>
                </a:lnTo>
                <a:lnTo>
                  <a:pt x="41253" y="1047294"/>
                </a:lnTo>
                <a:cubicBezTo>
                  <a:pt x="61937" y="994667"/>
                  <a:pt x="84740" y="943249"/>
                  <a:pt x="109629" y="893283"/>
                </a:cubicBezTo>
                <a:cubicBezTo>
                  <a:pt x="339866" y="432368"/>
                  <a:pt x="730895" y="120139"/>
                  <a:pt x="1210759" y="15436"/>
                </a:cubicBezTo>
                <a:lnTo>
                  <a:pt x="1314175"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95577121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2E914628-74B1-0F08-6D2A-4EA8F484DD11}"/>
              </a:ext>
            </a:extLst>
          </p:cNvPr>
          <p:cNvSpPr>
            <a:spLocks noGrp="1"/>
          </p:cNvSpPr>
          <p:nvPr>
            <p:ph type="title" hasCustomPrompt="1"/>
          </p:nvPr>
        </p:nvSpPr>
        <p:spPr>
          <a:xfrm>
            <a:off x="4038598" y="4955722"/>
            <a:ext cx="7315201" cy="669472"/>
          </a:xfrm>
        </p:spPr>
        <p:txBody>
          <a:bodyPr anchor="ctr">
            <a:normAutofit/>
          </a:bodyPr>
          <a:lstStyle>
            <a:lvl1pPr>
              <a:lnSpc>
                <a:spcPct val="120000"/>
              </a:lnSpc>
              <a:defRPr sz="2000" cap="none" baseline="0">
                <a:latin typeface="+mn-lt"/>
              </a:defRPr>
            </a:lvl1pPr>
          </a:lstStyle>
          <a:p>
            <a:r>
              <a:rPr lang="en-US" dirty="0"/>
              <a:t>Quote Author</a:t>
            </a:r>
          </a:p>
        </p:txBody>
      </p:sp>
      <p:sp>
        <p:nvSpPr>
          <p:cNvPr id="9" name="Content Placeholder 8">
            <a:extLst>
              <a:ext uri="{FF2B5EF4-FFF2-40B4-BE49-F238E27FC236}">
                <a16:creationId xmlns:a16="http://schemas.microsoft.com/office/drawing/2014/main" id="{CF79BC6B-852E-A8BD-E8E5-9E4FE4C46144}"/>
              </a:ext>
            </a:extLst>
          </p:cNvPr>
          <p:cNvSpPr>
            <a:spLocks noGrp="1"/>
          </p:cNvSpPr>
          <p:nvPr>
            <p:ph sz="quarter" idx="14" hasCustomPrompt="1"/>
          </p:nvPr>
        </p:nvSpPr>
        <p:spPr>
          <a:xfrm>
            <a:off x="4038600" y="691116"/>
            <a:ext cx="7315200" cy="3944892"/>
          </a:xfrm>
        </p:spPr>
        <p:txBody>
          <a:bodyPr anchor="b">
            <a:normAutofit/>
          </a:bodyPr>
          <a:lstStyle>
            <a:lvl1pPr>
              <a:lnSpc>
                <a:spcPct val="100000"/>
              </a:lnSpc>
              <a:spcBef>
                <a:spcPts val="0"/>
              </a:spcBef>
              <a:defRPr sz="48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A60DD146-2027-4C82-ACD2-CEB9E7F45771}" type="datetime1">
              <a:rPr lang="en-US" smtClean="0"/>
              <a:t>1/24/2026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33" name="Freeform: Shape 32">
            <a:extLst>
              <a:ext uri="{FF2B5EF4-FFF2-40B4-BE49-F238E27FC236}">
                <a16:creationId xmlns:a16="http://schemas.microsoft.com/office/drawing/2014/main" id="{8DDCA3AC-65F6-E7A3-5E6E-31363478DF63}"/>
              </a:ext>
            </a:extLst>
          </p:cNvPr>
          <p:cNvSpPr/>
          <p:nvPr userDrawn="1"/>
        </p:nvSpPr>
        <p:spPr>
          <a:xfrm rot="2930116">
            <a:off x="1481451" y="4722598"/>
            <a:ext cx="1351948" cy="968454"/>
          </a:xfrm>
          <a:custGeom>
            <a:avLst/>
            <a:gdLst>
              <a:gd name="csX0" fmla="*/ 0 w 1351948"/>
              <a:gd name="csY0" fmla="*/ 537538 h 968454"/>
              <a:gd name="csX1" fmla="*/ 24356 w 1351948"/>
              <a:gd name="csY1" fmla="*/ 542259 h 968454"/>
              <a:gd name="csX2" fmla="*/ 549490 w 1351948"/>
              <a:gd name="csY2" fmla="*/ 493737 h 968454"/>
              <a:gd name="csX3" fmla="*/ 954498 w 1351948"/>
              <a:gd name="csY3" fmla="*/ 122741 h 968454"/>
              <a:gd name="csX4" fmla="*/ 1228255 w 1351948"/>
              <a:gd name="csY4" fmla="*/ 18227 h 968454"/>
              <a:gd name="csX5" fmla="*/ 1334153 w 1351948"/>
              <a:gd name="csY5" fmla="*/ 291405 h 968454"/>
              <a:gd name="csX6" fmla="*/ 696246 w 1351948"/>
              <a:gd name="csY6" fmla="*/ 881339 h 968454"/>
              <a:gd name="csX7" fmla="*/ 109132 w 1351948"/>
              <a:gd name="csY7" fmla="*/ 965990 h 968454"/>
              <a:gd name="csX8" fmla="*/ 0 w 1351948"/>
              <a:gd name="csY8" fmla="*/ 954818 h 968454"/>
              <a:gd name="csX9" fmla="*/ 0 w 1351948"/>
              <a:gd name="csY9" fmla="*/ 537538 h 96845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351948" h="968454">
                <a:moveTo>
                  <a:pt x="0" y="537538"/>
                </a:moveTo>
                <a:lnTo>
                  <a:pt x="24356" y="542259"/>
                </a:lnTo>
                <a:cubicBezTo>
                  <a:pt x="205484" y="568729"/>
                  <a:pt x="390681" y="553084"/>
                  <a:pt x="549490" y="493737"/>
                </a:cubicBezTo>
                <a:cubicBezTo>
                  <a:pt x="680982" y="444669"/>
                  <a:pt x="857849" y="340106"/>
                  <a:pt x="954498" y="122741"/>
                </a:cubicBezTo>
                <a:cubicBezTo>
                  <a:pt x="1000802" y="18188"/>
                  <a:pt x="1123336" y="-28724"/>
                  <a:pt x="1228255" y="18227"/>
                </a:cubicBezTo>
                <a:cubicBezTo>
                  <a:pt x="1333349" y="64757"/>
                  <a:pt x="1380456" y="186852"/>
                  <a:pt x="1334153" y="291405"/>
                </a:cubicBezTo>
                <a:cubicBezTo>
                  <a:pt x="1211939" y="567260"/>
                  <a:pt x="991367" y="771493"/>
                  <a:pt x="696246" y="881339"/>
                </a:cubicBezTo>
                <a:cubicBezTo>
                  <a:pt x="517490" y="948127"/>
                  <a:pt x="314562" y="977577"/>
                  <a:pt x="109132" y="965990"/>
                </a:cubicBezTo>
                <a:lnTo>
                  <a:pt x="0" y="954818"/>
                </a:lnTo>
                <a:lnTo>
                  <a:pt x="0" y="537538"/>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7E7D8595-E2A3-B145-14FE-335C6803B628}"/>
              </a:ext>
            </a:extLst>
          </p:cNvPr>
          <p:cNvSpPr/>
          <p:nvPr userDrawn="1"/>
        </p:nvSpPr>
        <p:spPr>
          <a:xfrm rot="2930116">
            <a:off x="721146" y="3803386"/>
            <a:ext cx="1183810" cy="915086"/>
          </a:xfrm>
          <a:custGeom>
            <a:avLst/>
            <a:gdLst>
              <a:gd name="csX0" fmla="*/ 0 w 1183810"/>
              <a:gd name="csY0" fmla="*/ 139465 h 915086"/>
              <a:gd name="csX1" fmla="*/ 408815 w 1183810"/>
              <a:gd name="csY1" fmla="*/ 0 h 915086"/>
              <a:gd name="csX2" fmla="*/ 449051 w 1183810"/>
              <a:gd name="csY2" fmla="*/ 56347 h 915086"/>
              <a:gd name="csX3" fmla="*/ 893109 w 1183810"/>
              <a:gd name="csY3" fmla="*/ 409740 h 915086"/>
              <a:gd name="csX4" fmla="*/ 1100221 w 1183810"/>
              <a:gd name="csY4" fmla="*/ 481604 h 915086"/>
              <a:gd name="csX5" fmla="*/ 1183810 w 1183810"/>
              <a:gd name="csY5" fmla="*/ 497806 h 915086"/>
              <a:gd name="csX6" fmla="*/ 1183810 w 1183810"/>
              <a:gd name="csY6" fmla="*/ 915086 h 915086"/>
              <a:gd name="csX7" fmla="*/ 1144031 w 1183810"/>
              <a:gd name="csY7" fmla="*/ 911014 h 915086"/>
              <a:gd name="csX8" fmla="*/ 719316 w 1183810"/>
              <a:gd name="csY8" fmla="*/ 784888 h 915086"/>
              <a:gd name="csX9" fmla="*/ 51753 w 1183810"/>
              <a:gd name="csY9" fmla="*/ 217776 h 915086"/>
              <a:gd name="csX10" fmla="*/ 0 w 1183810"/>
              <a:gd name="csY10" fmla="*/ 139465 h 91508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183810" h="915086">
                <a:moveTo>
                  <a:pt x="0" y="139465"/>
                </a:moveTo>
                <a:lnTo>
                  <a:pt x="408815" y="0"/>
                </a:lnTo>
                <a:lnTo>
                  <a:pt x="449051" y="56347"/>
                </a:lnTo>
                <a:cubicBezTo>
                  <a:pt x="576485" y="211972"/>
                  <a:pt x="728096" y="333417"/>
                  <a:pt x="893109" y="409740"/>
                </a:cubicBezTo>
                <a:cubicBezTo>
                  <a:pt x="959221" y="440315"/>
                  <a:pt x="1028908" y="464303"/>
                  <a:pt x="1100221" y="481604"/>
                </a:cubicBezTo>
                <a:lnTo>
                  <a:pt x="1183810" y="497806"/>
                </a:lnTo>
                <a:lnTo>
                  <a:pt x="1183810" y="915086"/>
                </a:lnTo>
                <a:lnTo>
                  <a:pt x="1144031" y="911014"/>
                </a:lnTo>
                <a:cubicBezTo>
                  <a:pt x="995940" y="888800"/>
                  <a:pt x="851327" y="845947"/>
                  <a:pt x="719316" y="784888"/>
                </a:cubicBezTo>
                <a:cubicBezTo>
                  <a:pt x="462476" y="666221"/>
                  <a:pt x="232361" y="469364"/>
                  <a:pt x="51753" y="217776"/>
                </a:cubicBezTo>
                <a:lnTo>
                  <a:pt x="0" y="139465"/>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Shape 42">
            <a:extLst>
              <a:ext uri="{FF2B5EF4-FFF2-40B4-BE49-F238E27FC236}">
                <a16:creationId xmlns:a16="http://schemas.microsoft.com/office/drawing/2014/main" id="{E714271A-B678-5A65-74FF-A9FC35B3096B}"/>
              </a:ext>
            </a:extLst>
          </p:cNvPr>
          <p:cNvSpPr/>
          <p:nvPr userDrawn="1"/>
        </p:nvSpPr>
        <p:spPr>
          <a:xfrm rot="1151407">
            <a:off x="1108745" y="-53420"/>
            <a:ext cx="1255576" cy="811621"/>
          </a:xfrm>
          <a:custGeom>
            <a:avLst/>
            <a:gdLst>
              <a:gd name="csX0" fmla="*/ 757039 w 1255576"/>
              <a:gd name="csY0" fmla="*/ 572326 h 811621"/>
              <a:gd name="csX1" fmla="*/ 1234740 w 1255576"/>
              <a:gd name="csY1" fmla="*/ 572326 h 811621"/>
              <a:gd name="csX2" fmla="*/ 1255576 w 1255576"/>
              <a:gd name="csY2" fmla="*/ 618854 h 811621"/>
              <a:gd name="csX3" fmla="*/ 890225 w 1255576"/>
              <a:gd name="csY3" fmla="*/ 811621 h 811621"/>
              <a:gd name="csX4" fmla="*/ 889587 w 1255576"/>
              <a:gd name="csY4" fmla="*/ 809499 h 811621"/>
              <a:gd name="csX5" fmla="*/ 791825 w 1255576"/>
              <a:gd name="csY5" fmla="*/ 616737 h 811621"/>
              <a:gd name="csX6" fmla="*/ 0 w 1255576"/>
              <a:gd name="csY6" fmla="*/ 251184 h 811621"/>
              <a:gd name="csX7" fmla="*/ 721706 w 1255576"/>
              <a:gd name="csY7" fmla="*/ 0 h 811621"/>
              <a:gd name="csX8" fmla="*/ 746327 w 1255576"/>
              <a:gd name="csY8" fmla="*/ 12644 h 811621"/>
              <a:gd name="csX9" fmla="*/ 917898 w 1255576"/>
              <a:gd name="csY9" fmla="*/ 141924 h 811621"/>
              <a:gd name="csX10" fmla="*/ 1097691 w 1255576"/>
              <a:gd name="csY10" fmla="*/ 335783 h 811621"/>
              <a:gd name="csX11" fmla="*/ 1199362 w 1255576"/>
              <a:gd name="csY11" fmla="*/ 493323 h 811621"/>
              <a:gd name="csX12" fmla="*/ 1234741 w 1255576"/>
              <a:gd name="csY12" fmla="*/ 572325 h 811621"/>
              <a:gd name="csX13" fmla="*/ 757040 w 1255576"/>
              <a:gd name="csY13" fmla="*/ 572325 h 811621"/>
              <a:gd name="csX14" fmla="*/ 724552 w 1255576"/>
              <a:gd name="csY14" fmla="*/ 530848 h 811621"/>
              <a:gd name="csX15" fmla="*/ 644567 w 1255576"/>
              <a:gd name="csY15" fmla="*/ 451040 h 811621"/>
              <a:gd name="csX16" fmla="*/ 140362 w 1255576"/>
              <a:gd name="csY16" fmla="*/ 244226 h 811621"/>
              <a:gd name="csX17" fmla="*/ 7676 w 1255576"/>
              <a:gd name="csY17" fmla="*/ 249697 h 81162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1255576" h="811621">
                <a:moveTo>
                  <a:pt x="757039" y="572326"/>
                </a:moveTo>
                <a:lnTo>
                  <a:pt x="1234740" y="572326"/>
                </a:lnTo>
                <a:lnTo>
                  <a:pt x="1255576" y="618854"/>
                </a:lnTo>
                <a:lnTo>
                  <a:pt x="890225" y="811621"/>
                </a:lnTo>
                <a:lnTo>
                  <a:pt x="889587" y="809499"/>
                </a:lnTo>
                <a:cubicBezTo>
                  <a:pt x="864951" y="740124"/>
                  <a:pt x="832513" y="676175"/>
                  <a:pt x="791825" y="616737"/>
                </a:cubicBezTo>
                <a:close/>
                <a:moveTo>
                  <a:pt x="0" y="251184"/>
                </a:moveTo>
                <a:lnTo>
                  <a:pt x="721706" y="0"/>
                </a:lnTo>
                <a:lnTo>
                  <a:pt x="746327" y="12644"/>
                </a:lnTo>
                <a:cubicBezTo>
                  <a:pt x="806181" y="50223"/>
                  <a:pt x="863522" y="93374"/>
                  <a:pt x="917898" y="141924"/>
                </a:cubicBezTo>
                <a:cubicBezTo>
                  <a:pt x="985614" y="202393"/>
                  <a:pt x="1045547" y="266993"/>
                  <a:pt x="1097691" y="335783"/>
                </a:cubicBezTo>
                <a:cubicBezTo>
                  <a:pt x="1135746" y="385992"/>
                  <a:pt x="1169616" y="438470"/>
                  <a:pt x="1199362" y="493323"/>
                </a:cubicBezTo>
                <a:lnTo>
                  <a:pt x="1234741" y="572325"/>
                </a:lnTo>
                <a:lnTo>
                  <a:pt x="757040" y="572325"/>
                </a:lnTo>
                <a:lnTo>
                  <a:pt x="724552" y="530848"/>
                </a:lnTo>
                <a:cubicBezTo>
                  <a:pt x="700028" y="503270"/>
                  <a:pt x="673385" y="476705"/>
                  <a:pt x="644567" y="451040"/>
                </a:cubicBezTo>
                <a:cubicBezTo>
                  <a:pt x="498295" y="320401"/>
                  <a:pt x="328668" y="250923"/>
                  <a:pt x="140362" y="244226"/>
                </a:cubicBezTo>
                <a:cubicBezTo>
                  <a:pt x="96479" y="242588"/>
                  <a:pt x="52150" y="244441"/>
                  <a:pt x="7676" y="249697"/>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AC693D64-D87F-CA45-C7EC-C04D5ED14B4F}"/>
              </a:ext>
            </a:extLst>
          </p:cNvPr>
          <p:cNvSpPr/>
          <p:nvPr userDrawn="1"/>
        </p:nvSpPr>
        <p:spPr>
          <a:xfrm rot="1151407">
            <a:off x="1872527" y="694549"/>
            <a:ext cx="365351" cy="192768"/>
          </a:xfrm>
          <a:custGeom>
            <a:avLst/>
            <a:gdLst>
              <a:gd name="csX0" fmla="*/ 365351 w 365351"/>
              <a:gd name="csY0" fmla="*/ 0 h 192768"/>
              <a:gd name="csX1" fmla="*/ 365351 w 365351"/>
              <a:gd name="csY1" fmla="*/ 1 h 192768"/>
              <a:gd name="csX2" fmla="*/ 0 w 365351"/>
              <a:gd name="csY2" fmla="*/ 192768 h 192768"/>
              <a:gd name="csX3" fmla="*/ 0 w 365351"/>
              <a:gd name="csY3" fmla="*/ 192767 h 192768"/>
              <a:gd name="csX4" fmla="*/ 365351 w 365351"/>
              <a:gd name="csY4" fmla="*/ 0 h 192768"/>
            </a:gdLst>
            <a:ahLst/>
            <a:cxnLst>
              <a:cxn ang="0">
                <a:pos x="csX0" y="csY0"/>
              </a:cxn>
              <a:cxn ang="0">
                <a:pos x="csX1" y="csY1"/>
              </a:cxn>
              <a:cxn ang="0">
                <a:pos x="csX2" y="csY2"/>
              </a:cxn>
              <a:cxn ang="0">
                <a:pos x="csX3" y="csY3"/>
              </a:cxn>
              <a:cxn ang="0">
                <a:pos x="csX4" y="csY4"/>
              </a:cxn>
            </a:cxnLst>
            <a:rect l="l" t="t" r="r" b="b"/>
            <a:pathLst>
              <a:path w="365351" h="192768">
                <a:moveTo>
                  <a:pt x="365351" y="0"/>
                </a:moveTo>
                <a:lnTo>
                  <a:pt x="365351" y="1"/>
                </a:lnTo>
                <a:lnTo>
                  <a:pt x="0" y="192768"/>
                </a:lnTo>
                <a:lnTo>
                  <a:pt x="0" y="192767"/>
                </a:lnTo>
                <a:lnTo>
                  <a:pt x="365351"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Freeform: Shape 53">
            <a:extLst>
              <a:ext uri="{FF2B5EF4-FFF2-40B4-BE49-F238E27FC236}">
                <a16:creationId xmlns:a16="http://schemas.microsoft.com/office/drawing/2014/main" id="{4C4FE8BA-B8F1-816E-BACB-CE18994687F1}"/>
              </a:ext>
            </a:extLst>
          </p:cNvPr>
          <p:cNvSpPr/>
          <p:nvPr userDrawn="1"/>
        </p:nvSpPr>
        <p:spPr>
          <a:xfrm rot="1244216">
            <a:off x="1603305" y="662661"/>
            <a:ext cx="514471" cy="1551071"/>
          </a:xfrm>
          <a:custGeom>
            <a:avLst/>
            <a:gdLst>
              <a:gd name="csX0" fmla="*/ 75359 w 514471"/>
              <a:gd name="csY0" fmla="*/ 998505 h 1551071"/>
              <a:gd name="csX1" fmla="*/ 183163 w 514471"/>
              <a:gd name="csY1" fmla="*/ 995594 h 1551071"/>
              <a:gd name="csX2" fmla="*/ 492910 w 514471"/>
              <a:gd name="csY2" fmla="*/ 987230 h 1551071"/>
              <a:gd name="csX3" fmla="*/ 477099 w 514471"/>
              <a:gd name="csY3" fmla="*/ 1127892 h 1551071"/>
              <a:gd name="csX4" fmla="*/ 444080 w 514471"/>
              <a:gd name="csY4" fmla="*/ 1356524 h 1551071"/>
              <a:gd name="csX5" fmla="*/ 432965 w 514471"/>
              <a:gd name="csY5" fmla="*/ 1429304 h 1551071"/>
              <a:gd name="csX6" fmla="*/ 418105 w 514471"/>
              <a:gd name="csY6" fmla="*/ 1551071 h 1551071"/>
              <a:gd name="csX7" fmla="*/ 0 w 514471"/>
              <a:gd name="csY7" fmla="*/ 1551071 h 1551071"/>
              <a:gd name="csX8" fmla="*/ 23958 w 514471"/>
              <a:gd name="csY8" fmla="*/ 1366110 h 1551071"/>
              <a:gd name="csX9" fmla="*/ 35145 w 514471"/>
              <a:gd name="csY9" fmla="*/ 1292691 h 1551071"/>
              <a:gd name="csX10" fmla="*/ 65489 w 514471"/>
              <a:gd name="csY10" fmla="*/ 1083783 h 1551071"/>
              <a:gd name="csX11" fmla="*/ 30099 w 514471"/>
              <a:gd name="csY11" fmla="*/ 202559 h 1551071"/>
              <a:gd name="csX12" fmla="*/ 30099 w 514471"/>
              <a:gd name="csY12" fmla="*/ 202560 h 1551071"/>
              <a:gd name="csX13" fmla="*/ 30099 w 514471"/>
              <a:gd name="csY13" fmla="*/ 202560 h 1551071"/>
              <a:gd name="csX14" fmla="*/ 390113 w 514471"/>
              <a:gd name="csY14" fmla="*/ 0 h 1551071"/>
              <a:gd name="csX15" fmla="*/ 412070 w 514471"/>
              <a:gd name="csY15" fmla="*/ 45683 h 1551071"/>
              <a:gd name="csX16" fmla="*/ 503664 w 514471"/>
              <a:gd name="csY16" fmla="*/ 432224 h 1551071"/>
              <a:gd name="csX17" fmla="*/ 510831 w 514471"/>
              <a:gd name="csY17" fmla="*/ 586139 h 1551071"/>
              <a:gd name="csX18" fmla="*/ 510830 w 514471"/>
              <a:gd name="csY18" fmla="*/ 586139 h 1551071"/>
              <a:gd name="csX19" fmla="*/ 514471 w 514471"/>
              <a:gd name="csY19" fmla="*/ 664324 h 1551071"/>
              <a:gd name="csX20" fmla="*/ 503089 w 514471"/>
              <a:gd name="csY20" fmla="*/ 896684 h 1551071"/>
              <a:gd name="csX21" fmla="*/ 492911 w 514471"/>
              <a:gd name="csY21" fmla="*/ 987228 h 1551071"/>
              <a:gd name="csX22" fmla="*/ 183163 w 514471"/>
              <a:gd name="csY22" fmla="*/ 995593 h 1551071"/>
              <a:gd name="csX23" fmla="*/ 75359 w 514471"/>
              <a:gd name="csY23" fmla="*/ 998504 h 1551071"/>
              <a:gd name="csX24" fmla="*/ 75359 w 514471"/>
              <a:gd name="csY24" fmla="*/ 998504 h 1551071"/>
              <a:gd name="csX25" fmla="*/ 89637 w 514471"/>
              <a:gd name="csY25" fmla="*/ 875131 h 1551071"/>
              <a:gd name="csX26" fmla="*/ 100892 w 514471"/>
              <a:gd name="csY26" fmla="*/ 670492 h 1551071"/>
              <a:gd name="csX27" fmla="*/ 97321 w 514471"/>
              <a:gd name="csY27" fmla="*/ 586138 h 1551071"/>
              <a:gd name="csX28" fmla="*/ 97321 w 514471"/>
              <a:gd name="csY28" fmla="*/ 586138 h 1551071"/>
              <a:gd name="csX29" fmla="*/ 92557 w 514471"/>
              <a:gd name="csY29" fmla="*/ 473625 h 1551071"/>
              <a:gd name="csX30" fmla="*/ 57559 w 514471"/>
              <a:gd name="csY30" fmla="*/ 285640 h 1551071"/>
              <a:gd name="csX31" fmla="*/ 30099 w 514471"/>
              <a:gd name="csY31" fmla="*/ 202560 h 1551071"/>
              <a:gd name="csX32" fmla="*/ 390113 w 514471"/>
              <a:gd name="csY32" fmla="*/ 2 h 155107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Lst>
            <a:rect l="l" t="t" r="r" b="b"/>
            <a:pathLst>
              <a:path w="514471" h="1551071">
                <a:moveTo>
                  <a:pt x="75359" y="998505"/>
                </a:moveTo>
                <a:lnTo>
                  <a:pt x="183163" y="995594"/>
                </a:lnTo>
                <a:lnTo>
                  <a:pt x="492910" y="987230"/>
                </a:lnTo>
                <a:lnTo>
                  <a:pt x="477099" y="1127892"/>
                </a:lnTo>
                <a:cubicBezTo>
                  <a:pt x="466844" y="1204610"/>
                  <a:pt x="455416" y="1280900"/>
                  <a:pt x="444080" y="1356524"/>
                </a:cubicBezTo>
                <a:cubicBezTo>
                  <a:pt x="440501" y="1380694"/>
                  <a:pt x="436561" y="1405153"/>
                  <a:pt x="432965" y="1429304"/>
                </a:cubicBezTo>
                <a:lnTo>
                  <a:pt x="418105" y="1551071"/>
                </a:lnTo>
                <a:lnTo>
                  <a:pt x="0" y="1551071"/>
                </a:lnTo>
                <a:lnTo>
                  <a:pt x="23958" y="1366110"/>
                </a:lnTo>
                <a:cubicBezTo>
                  <a:pt x="27552" y="1341959"/>
                  <a:pt x="31207" y="1317148"/>
                  <a:pt x="35145" y="1292691"/>
                </a:cubicBezTo>
                <a:cubicBezTo>
                  <a:pt x="45547" y="1223430"/>
                  <a:pt x="56034" y="1153586"/>
                  <a:pt x="65489" y="1083783"/>
                </a:cubicBezTo>
                <a:close/>
                <a:moveTo>
                  <a:pt x="30099" y="202559"/>
                </a:moveTo>
                <a:lnTo>
                  <a:pt x="30099" y="202560"/>
                </a:lnTo>
                <a:lnTo>
                  <a:pt x="30099" y="202560"/>
                </a:lnTo>
                <a:close/>
                <a:moveTo>
                  <a:pt x="390113" y="0"/>
                </a:moveTo>
                <a:lnTo>
                  <a:pt x="412070" y="45683"/>
                </a:lnTo>
                <a:cubicBezTo>
                  <a:pt x="458398" y="163889"/>
                  <a:pt x="488753" y="292458"/>
                  <a:pt x="503664" y="432224"/>
                </a:cubicBezTo>
                <a:lnTo>
                  <a:pt x="510831" y="586139"/>
                </a:lnTo>
                <a:lnTo>
                  <a:pt x="510830" y="586139"/>
                </a:lnTo>
                <a:lnTo>
                  <a:pt x="514471" y="664324"/>
                </a:lnTo>
                <a:cubicBezTo>
                  <a:pt x="513954" y="741812"/>
                  <a:pt x="509738" y="819345"/>
                  <a:pt x="503089" y="896684"/>
                </a:cubicBezTo>
                <a:lnTo>
                  <a:pt x="492911" y="987228"/>
                </a:lnTo>
                <a:lnTo>
                  <a:pt x="183163" y="995593"/>
                </a:lnTo>
                <a:lnTo>
                  <a:pt x="75359" y="998504"/>
                </a:lnTo>
                <a:lnTo>
                  <a:pt x="75359" y="998504"/>
                </a:lnTo>
                <a:lnTo>
                  <a:pt x="89637" y="875131"/>
                </a:lnTo>
                <a:cubicBezTo>
                  <a:pt x="95910" y="806041"/>
                  <a:pt x="100033" y="737619"/>
                  <a:pt x="100892" y="670492"/>
                </a:cubicBezTo>
                <a:lnTo>
                  <a:pt x="97321" y="586138"/>
                </a:lnTo>
                <a:lnTo>
                  <a:pt x="97321" y="586138"/>
                </a:lnTo>
                <a:lnTo>
                  <a:pt x="92557" y="473625"/>
                </a:lnTo>
                <a:cubicBezTo>
                  <a:pt x="85506" y="406818"/>
                  <a:pt x="73921" y="344309"/>
                  <a:pt x="57559" y="285640"/>
                </a:cubicBezTo>
                <a:lnTo>
                  <a:pt x="30099" y="202560"/>
                </a:lnTo>
                <a:lnTo>
                  <a:pt x="390113" y="2"/>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Shape 44">
            <a:extLst>
              <a:ext uri="{FF2B5EF4-FFF2-40B4-BE49-F238E27FC236}">
                <a16:creationId xmlns:a16="http://schemas.microsoft.com/office/drawing/2014/main" id="{04BEBEAB-7C28-DA4E-2B05-62AB5516BB73}"/>
              </a:ext>
            </a:extLst>
          </p:cNvPr>
          <p:cNvSpPr/>
          <p:nvPr userDrawn="1"/>
        </p:nvSpPr>
        <p:spPr>
          <a:xfrm rot="1244216">
            <a:off x="1025731" y="2143726"/>
            <a:ext cx="2137295" cy="1825989"/>
          </a:xfrm>
          <a:custGeom>
            <a:avLst/>
            <a:gdLst>
              <a:gd name="csX0" fmla="*/ 19639 w 2137295"/>
              <a:gd name="csY0" fmla="*/ 257655 h 1825989"/>
              <a:gd name="csX1" fmla="*/ 437744 w 2137295"/>
              <a:gd name="csY1" fmla="*/ 257655 h 1825989"/>
              <a:gd name="csX2" fmla="*/ 422806 w 2137295"/>
              <a:gd name="csY2" fmla="*/ 380052 h 1825989"/>
              <a:gd name="csX3" fmla="*/ 475112 w 2137295"/>
              <a:gd name="csY3" fmla="*/ 954811 h 1825989"/>
              <a:gd name="csX4" fmla="*/ 735894 w 2137295"/>
              <a:gd name="csY4" fmla="*/ 421098 h 1825989"/>
              <a:gd name="csX5" fmla="*/ 1154010 w 2137295"/>
              <a:gd name="csY5" fmla="*/ 71234 h 1825989"/>
              <a:gd name="csX6" fmla="*/ 1439921 w 2137295"/>
              <a:gd name="csY6" fmla="*/ 639 h 1825989"/>
              <a:gd name="csX7" fmla="*/ 1752651 w 2137295"/>
              <a:gd name="csY7" fmla="*/ 64100 h 1825989"/>
              <a:gd name="csX8" fmla="*/ 1977769 w 2137295"/>
              <a:gd name="csY8" fmla="*/ 241513 h 1825989"/>
              <a:gd name="csX9" fmla="*/ 1979435 w 2137295"/>
              <a:gd name="csY9" fmla="*/ 241372 h 1825989"/>
              <a:gd name="csX10" fmla="*/ 2123893 w 2137295"/>
              <a:gd name="csY10" fmla="*/ 572172 h 1825989"/>
              <a:gd name="csX11" fmla="*/ 1869746 w 2137295"/>
              <a:gd name="csY11" fmla="*/ 1393928 h 1825989"/>
              <a:gd name="csX12" fmla="*/ 1267462 w 2137295"/>
              <a:gd name="csY12" fmla="*/ 1702696 h 1825989"/>
              <a:gd name="csX13" fmla="*/ 800780 w 2137295"/>
              <a:gd name="csY13" fmla="*/ 1691634 h 1825989"/>
              <a:gd name="csX14" fmla="*/ 818308 w 2137295"/>
              <a:gd name="csY14" fmla="*/ 1825989 h 1825989"/>
              <a:gd name="csX15" fmla="*/ 391989 w 2137295"/>
              <a:gd name="csY15" fmla="*/ 1756469 h 1825989"/>
              <a:gd name="csX16" fmla="*/ 386174 w 2137295"/>
              <a:gd name="csY16" fmla="*/ 1694491 h 1825989"/>
              <a:gd name="csX17" fmla="*/ 383414 w 2137295"/>
              <a:gd name="csY17" fmla="*/ 1535768 h 1825989"/>
              <a:gd name="csX18" fmla="*/ 384430 w 2137295"/>
              <a:gd name="csY18" fmla="*/ 1495915 h 1825989"/>
              <a:gd name="csX19" fmla="*/ 30707 w 2137295"/>
              <a:gd name="csY19" fmla="*/ 903994 h 1825989"/>
              <a:gd name="csX20" fmla="*/ 17688 w 2137295"/>
              <a:gd name="csY20" fmla="*/ 272723 h 1825989"/>
              <a:gd name="csX21" fmla="*/ 19639 w 2137295"/>
              <a:gd name="csY21" fmla="*/ 257655 h 1825989"/>
              <a:gd name="csX22" fmla="*/ 1326804 w 2137295"/>
              <a:gd name="csY22" fmla="*/ 449133 h 1825989"/>
              <a:gd name="csX23" fmla="*/ 1073932 w 2137295"/>
              <a:gd name="csY23" fmla="*/ 663014 h 1825989"/>
              <a:gd name="csX24" fmla="*/ 825668 w 2137295"/>
              <a:gd name="csY24" fmla="*/ 1268892 h 1825989"/>
              <a:gd name="csX25" fmla="*/ 825954 w 2137295"/>
              <a:gd name="csY25" fmla="*/ 1269248 h 1825989"/>
              <a:gd name="csX26" fmla="*/ 1575946 w 2137295"/>
              <a:gd name="csY26" fmla="*/ 1100004 h 1825989"/>
              <a:gd name="csX27" fmla="*/ 1715618 w 2137295"/>
              <a:gd name="csY27" fmla="*/ 642071 h 1825989"/>
              <a:gd name="csX28" fmla="*/ 1578042 w 2137295"/>
              <a:gd name="csY28" fmla="*/ 438830 h 1825989"/>
              <a:gd name="csX29" fmla="*/ 1326804 w 2137295"/>
              <a:gd name="csY29" fmla="*/ 449133 h 18259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2137295" h="1825989">
                <a:moveTo>
                  <a:pt x="19639" y="257655"/>
                </a:moveTo>
                <a:lnTo>
                  <a:pt x="437744" y="257655"/>
                </a:lnTo>
                <a:lnTo>
                  <a:pt x="422806" y="380052"/>
                </a:lnTo>
                <a:cubicBezTo>
                  <a:pt x="402263" y="611398"/>
                  <a:pt x="412040" y="803959"/>
                  <a:pt x="475112" y="954811"/>
                </a:cubicBezTo>
                <a:cubicBezTo>
                  <a:pt x="535039" y="760107"/>
                  <a:pt x="623316" y="578747"/>
                  <a:pt x="735894" y="421098"/>
                </a:cubicBezTo>
                <a:cubicBezTo>
                  <a:pt x="845321" y="268335"/>
                  <a:pt x="993589" y="144207"/>
                  <a:pt x="1154010" y="71234"/>
                </a:cubicBezTo>
                <a:cubicBezTo>
                  <a:pt x="1248641" y="28517"/>
                  <a:pt x="1344871" y="4650"/>
                  <a:pt x="1439921" y="639"/>
                </a:cubicBezTo>
                <a:cubicBezTo>
                  <a:pt x="1549135" y="-4075"/>
                  <a:pt x="1654535" y="17319"/>
                  <a:pt x="1752651" y="64100"/>
                </a:cubicBezTo>
                <a:cubicBezTo>
                  <a:pt x="1841734" y="106274"/>
                  <a:pt x="1917737" y="166604"/>
                  <a:pt x="1977769" y="241513"/>
                </a:cubicBezTo>
                <a:lnTo>
                  <a:pt x="1979435" y="241372"/>
                </a:lnTo>
                <a:cubicBezTo>
                  <a:pt x="2051884" y="331775"/>
                  <a:pt x="2101692" y="443879"/>
                  <a:pt x="2123893" y="572172"/>
                </a:cubicBezTo>
                <a:cubicBezTo>
                  <a:pt x="2175461" y="865620"/>
                  <a:pt x="2075582" y="1188163"/>
                  <a:pt x="1869746" y="1393928"/>
                </a:cubicBezTo>
                <a:cubicBezTo>
                  <a:pt x="1711973" y="1551715"/>
                  <a:pt x="1497842" y="1661210"/>
                  <a:pt x="1267462" y="1702696"/>
                </a:cubicBezTo>
                <a:cubicBezTo>
                  <a:pt x="1111551" y="1730636"/>
                  <a:pt x="950934" y="1726268"/>
                  <a:pt x="800780" y="1691634"/>
                </a:cubicBezTo>
                <a:lnTo>
                  <a:pt x="818308" y="1825989"/>
                </a:lnTo>
                <a:lnTo>
                  <a:pt x="391989" y="1756469"/>
                </a:lnTo>
                <a:lnTo>
                  <a:pt x="386174" y="1694491"/>
                </a:lnTo>
                <a:cubicBezTo>
                  <a:pt x="383269" y="1642083"/>
                  <a:pt x="382335" y="1589127"/>
                  <a:pt x="383414" y="1535768"/>
                </a:cubicBezTo>
                <a:cubicBezTo>
                  <a:pt x="383874" y="1522389"/>
                  <a:pt x="383971" y="1509296"/>
                  <a:pt x="384430" y="1495915"/>
                </a:cubicBezTo>
                <a:cubicBezTo>
                  <a:pt x="201368" y="1353398"/>
                  <a:pt x="82864" y="1155587"/>
                  <a:pt x="30707" y="903994"/>
                </a:cubicBezTo>
                <a:cubicBezTo>
                  <a:pt x="-11529" y="698739"/>
                  <a:pt x="-4462" y="478592"/>
                  <a:pt x="17688" y="272723"/>
                </a:cubicBezTo>
                <a:lnTo>
                  <a:pt x="19639" y="257655"/>
                </a:lnTo>
                <a:close/>
                <a:moveTo>
                  <a:pt x="1326804" y="449133"/>
                </a:moveTo>
                <a:cubicBezTo>
                  <a:pt x="1232815" y="491922"/>
                  <a:pt x="1140293" y="569596"/>
                  <a:pt x="1073932" y="663014"/>
                </a:cubicBezTo>
                <a:cubicBezTo>
                  <a:pt x="953270" y="831868"/>
                  <a:pt x="867595" y="1043647"/>
                  <a:pt x="825668" y="1268892"/>
                </a:cubicBezTo>
                <a:lnTo>
                  <a:pt x="825954" y="1269248"/>
                </a:lnTo>
                <a:cubicBezTo>
                  <a:pt x="1080482" y="1356291"/>
                  <a:pt x="1386587" y="1289606"/>
                  <a:pt x="1575946" y="1100004"/>
                </a:cubicBezTo>
                <a:cubicBezTo>
                  <a:pt x="1686382" y="989618"/>
                  <a:pt x="1743950" y="801532"/>
                  <a:pt x="1715618" y="642071"/>
                </a:cubicBezTo>
                <a:cubicBezTo>
                  <a:pt x="1703401" y="573196"/>
                  <a:pt x="1669964" y="482288"/>
                  <a:pt x="1578042" y="438830"/>
                </a:cubicBezTo>
                <a:cubicBezTo>
                  <a:pt x="1504206" y="403959"/>
                  <a:pt x="1419721" y="407206"/>
                  <a:pt x="1326804" y="449133"/>
                </a:cubicBez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76413206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577005" y="5092513"/>
            <a:ext cx="9037984" cy="746759"/>
          </a:xfrm>
        </p:spPr>
        <p:txBody>
          <a:bodyPr anchor="ctr">
            <a:normAutofit/>
          </a:bodyPr>
          <a:lstStyle>
            <a:lvl1pPr algn="ctr">
              <a:lnSpc>
                <a:spcPct val="120000"/>
              </a:lnSpc>
              <a:defRPr sz="2000" b="0" cap="none" spc="0" baseline="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6" y="634027"/>
            <a:ext cx="10923938" cy="4091771"/>
          </a:xfrm>
        </p:spPr>
        <p:txBody>
          <a:bodyPr anchor="b">
            <a:normAutofit/>
          </a:bodyPr>
          <a:lstStyle>
            <a:lvl1pPr marL="164592" indent="-164592" algn="ctr">
              <a:lnSpc>
                <a:spcPct val="110000"/>
              </a:lnSpc>
              <a:spcBef>
                <a:spcPts val="0"/>
              </a:spcBef>
              <a:buNone/>
              <a:defRPr sz="6600" cap="all" baseline="0">
                <a:solidFill>
                  <a:schemeClr val="tx2"/>
                </a:solidFill>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E557B733-62B9-4C9E-838A-53398DFD3AAB}" type="datetime1">
              <a:rPr lang="en-US" smtClean="0"/>
              <a:t>1/24/2026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83754633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774" y="634998"/>
            <a:ext cx="10945190" cy="1113477"/>
          </a:xfrm>
        </p:spPr>
        <p:txBody>
          <a:bodyPr anchor="t"/>
          <a:lstStyle/>
          <a:p>
            <a:r>
              <a:rPr lang="en-US"/>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2129475"/>
            <a:ext cx="5279404" cy="40903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286500" y="2129475"/>
            <a:ext cx="5271464" cy="40903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666A2CC-AA97-4799-AA3D-812C3F569495}" type="datetime1">
              <a:rPr lang="en-US" smtClean="0"/>
              <a:t>1/24/2026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5448800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34030" y="634998"/>
            <a:ext cx="10923934" cy="746761"/>
          </a:xfrm>
        </p:spPr>
        <p:txBody>
          <a:bodyPr anchor="t"/>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4030" y="1748474"/>
            <a:ext cx="5260054" cy="610233"/>
          </a:xfrm>
        </p:spPr>
        <p:txBody>
          <a:bodyPr anchor="b">
            <a:normAutofit/>
          </a:bodyPr>
          <a:lstStyle>
            <a:lvl1pPr marL="0" indent="0">
              <a:lnSpc>
                <a:spcPct val="90000"/>
              </a:lnSpc>
              <a:buNone/>
              <a:defRPr sz="1600" b="1"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34030" y="2495233"/>
            <a:ext cx="5259418" cy="37245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0468" y="1748475"/>
            <a:ext cx="5277496" cy="610232"/>
          </a:xfrm>
        </p:spPr>
        <p:txBody>
          <a:bodyPr anchor="b">
            <a:normAutofit/>
          </a:bodyPr>
          <a:lstStyle>
            <a:lvl1pPr marL="0" indent="0">
              <a:lnSpc>
                <a:spcPct val="90000"/>
              </a:lnSpc>
              <a:buNone/>
              <a:defRPr sz="1600" b="1"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280468" y="2495232"/>
            <a:ext cx="5277496" cy="3724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A52B99A-26DD-4797-A889-B68C07F77FF2}" type="datetime1">
              <a:rPr lang="en-US" smtClean="0"/>
              <a:t>1/24/2026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25596522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34030" y="634999"/>
            <a:ext cx="10923934" cy="1113476"/>
          </a:xfrm>
        </p:spPr>
        <p:txBody>
          <a:bodyPr anchor="t"/>
          <a:lstStyle/>
          <a:p>
            <a:r>
              <a:rPr lang="en-US"/>
              <a:t>Click to edit Master title style</a:t>
            </a:r>
          </a:p>
        </p:txBody>
      </p:sp>
      <p:sp>
        <p:nvSpPr>
          <p:cNvPr id="3" name="Date Placeholder 2"/>
          <p:cNvSpPr>
            <a:spLocks noGrp="1"/>
          </p:cNvSpPr>
          <p:nvPr>
            <p:ph type="dt" sz="half" idx="10"/>
          </p:nvPr>
        </p:nvSpPr>
        <p:spPr/>
        <p:txBody>
          <a:bodyPr/>
          <a:lstStyle/>
          <a:p>
            <a:fld id="{2CA3F62C-C7C2-47A4-8835-E7832286258B}" type="datetime1">
              <a:rPr lang="en-US" smtClean="0"/>
              <a:t>1/24/2026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469170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FB9F3B-4C3D-4C31-8CC6-EED7CB953B22}" type="datetime1">
              <a:rPr lang="en-US" smtClean="0"/>
              <a:t>1/24/2026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696001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1FE02FC-F39D-2A60-C84E-8118BFEC4B60}"/>
              </a:ext>
            </a:extLst>
          </p:cNvPr>
          <p:cNvSpPr>
            <a:spLocks noGrp="1"/>
          </p:cNvSpPr>
          <p:nvPr>
            <p:ph type="title"/>
          </p:nvPr>
        </p:nvSpPr>
        <p:spPr>
          <a:xfrm>
            <a:off x="634030" y="634998"/>
            <a:ext cx="4328497" cy="2239015"/>
          </a:xfrm>
        </p:spPr>
        <p:txBody>
          <a:bodyPr anchor="t">
            <a:normAutofit/>
          </a:bodyPr>
          <a:lstStyle>
            <a:lvl1pPr>
              <a:defRPr sz="2800"/>
            </a:lvl1pPr>
          </a:lstStyle>
          <a:p>
            <a:r>
              <a:rPr lang="en-US"/>
              <a:t>Click to edit Master title style</a:t>
            </a:r>
          </a:p>
        </p:txBody>
      </p:sp>
      <p:sp>
        <p:nvSpPr>
          <p:cNvPr id="9" name="Text Placeholder 3">
            <a:extLst>
              <a:ext uri="{FF2B5EF4-FFF2-40B4-BE49-F238E27FC236}">
                <a16:creationId xmlns:a16="http://schemas.microsoft.com/office/drawing/2014/main" id="{42537BDD-8AF5-34C0-7DBA-DCDCF1DACEE9}"/>
              </a:ext>
            </a:extLst>
          </p:cNvPr>
          <p:cNvSpPr>
            <a:spLocks noGrp="1"/>
          </p:cNvSpPr>
          <p:nvPr>
            <p:ph type="body" sz="half" idx="2"/>
          </p:nvPr>
        </p:nvSpPr>
        <p:spPr>
          <a:xfrm>
            <a:off x="634030" y="3242949"/>
            <a:ext cx="4328497" cy="2976875"/>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634998"/>
            <a:ext cx="6423256" cy="5584826"/>
          </a:xfrm>
        </p:spPr>
        <p:txBody>
          <a:bodyPr vert="horz" lIns="91440" tIns="45720" rIns="91440" bIns="45720" rtlCol="0">
            <a:normAutofit/>
          </a:bodyPr>
          <a:lstStyle>
            <a:lvl1pPr marL="0">
              <a:defRPr lang="en-US" dirty="0"/>
            </a:lvl1pPr>
            <a:lvl2pPr marL="0">
              <a:defRPr lang="en-US" dirty="0"/>
            </a:lvl2pPr>
            <a:lvl3pPr marL="0">
              <a:defRPr lang="en-US" dirty="0"/>
            </a:lvl3pPr>
            <a:lvl4pPr marL="0">
              <a:defRPr lang="en-US" dirty="0"/>
            </a:lvl4pPr>
            <a:lvl5pPr marL="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1D94988-488B-40CC-9623-27A54F95F7B4}" type="datetime1">
              <a:rPr lang="en-US" smtClean="0"/>
              <a:t>1/24/2026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8263808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4030" y="634998"/>
            <a:ext cx="4328497" cy="2239015"/>
          </a:xfrm>
        </p:spPr>
        <p:txBody>
          <a:bodyPr anchor="t">
            <a:normAutofit/>
          </a:bodyPr>
          <a:lstStyle>
            <a:lvl1pPr>
              <a:defRPr sz="2800"/>
            </a:lvl1pPr>
          </a:lstStyle>
          <a:p>
            <a:r>
              <a:rPr lang="en-US"/>
              <a:t>Click to edit Master title style</a:t>
            </a:r>
          </a:p>
        </p:txBody>
      </p:sp>
      <p:sp>
        <p:nvSpPr>
          <p:cNvPr id="4" name="Text Placeholder 3"/>
          <p:cNvSpPr>
            <a:spLocks noGrp="1"/>
          </p:cNvSpPr>
          <p:nvPr>
            <p:ph type="body" sz="half" idx="2"/>
          </p:nvPr>
        </p:nvSpPr>
        <p:spPr>
          <a:xfrm>
            <a:off x="634030" y="3242949"/>
            <a:ext cx="4328497" cy="2976875"/>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8" name="Picture Placeholder 37">
            <a:extLst>
              <a:ext uri="{FF2B5EF4-FFF2-40B4-BE49-F238E27FC236}">
                <a16:creationId xmlns:a16="http://schemas.microsoft.com/office/drawing/2014/main" id="{4B709414-65F6-ADAD-B4FC-973ED3656C59}"/>
              </a:ext>
            </a:extLst>
          </p:cNvPr>
          <p:cNvSpPr>
            <a:spLocks noGrp="1"/>
          </p:cNvSpPr>
          <p:nvPr>
            <p:ph type="pic" sz="quarter" idx="14" hasCustomPrompt="1"/>
          </p:nvPr>
        </p:nvSpPr>
        <p:spPr>
          <a:xfrm>
            <a:off x="5445216" y="634998"/>
            <a:ext cx="6112748" cy="5584826"/>
          </a:xfrm>
          <a:custGeom>
            <a:avLst/>
            <a:gdLst>
              <a:gd name="csX0" fmla="*/ 3053519 w 6112748"/>
              <a:gd name="csY0" fmla="*/ 0 h 5584826"/>
              <a:gd name="csX1" fmla="*/ 4312286 w 6112748"/>
              <a:gd name="csY1" fmla="*/ 99329 h 5584826"/>
              <a:gd name="csX2" fmla="*/ 6105956 w 6112748"/>
              <a:gd name="csY2" fmla="*/ 1138376 h 5584826"/>
              <a:gd name="csX3" fmla="*/ 5990092 w 6112748"/>
              <a:gd name="csY3" fmla="*/ 2079563 h 5584826"/>
              <a:gd name="csX4" fmla="*/ 5991179 w 6112748"/>
              <a:gd name="csY4" fmla="*/ 2100988 h 5584826"/>
              <a:gd name="csX5" fmla="*/ 6111366 w 6112748"/>
              <a:gd name="csY5" fmla="*/ 2653133 h 5584826"/>
              <a:gd name="csX6" fmla="*/ 5994424 w 6112748"/>
              <a:gd name="csY6" fmla="*/ 3884999 h 5584826"/>
              <a:gd name="csX7" fmla="*/ 5806562 w 6112748"/>
              <a:gd name="csY7" fmla="*/ 5187952 h 5584826"/>
              <a:gd name="csX8" fmla="*/ 4728624 w 6112748"/>
              <a:gd name="csY8" fmla="*/ 5496159 h 5584826"/>
              <a:gd name="csX9" fmla="*/ 3599800 w 6112748"/>
              <a:gd name="csY9" fmla="*/ 5580883 h 5584826"/>
              <a:gd name="csX10" fmla="*/ 2061127 w 6112748"/>
              <a:gd name="csY10" fmla="*/ 5487397 h 5584826"/>
              <a:gd name="csX11" fmla="*/ 72553 w 6112748"/>
              <a:gd name="csY11" fmla="*/ 4818391 h 5584826"/>
              <a:gd name="csX12" fmla="*/ 120737 w 6112748"/>
              <a:gd name="csY12" fmla="*/ 3274420 h 5584826"/>
              <a:gd name="csX13" fmla="*/ 2 w 6112748"/>
              <a:gd name="csY13" fmla="*/ 2781675 h 5584826"/>
              <a:gd name="csX14" fmla="*/ 117491 w 6112748"/>
              <a:gd name="csY14" fmla="*/ 1876035 h 5584826"/>
              <a:gd name="csX15" fmla="*/ 53062 w 6112748"/>
              <a:gd name="csY15" fmla="*/ 876425 h 5584826"/>
              <a:gd name="csX16" fmla="*/ 2077912 w 6112748"/>
              <a:gd name="csY16" fmla="*/ 103709 h 5584826"/>
              <a:gd name="csX17" fmla="*/ 3053519 w 6112748"/>
              <a:gd name="csY17" fmla="*/ 0 h 558482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6112748" h="5584826">
                <a:moveTo>
                  <a:pt x="3053519" y="0"/>
                </a:moveTo>
                <a:cubicBezTo>
                  <a:pt x="3458488" y="7305"/>
                  <a:pt x="3895942" y="118805"/>
                  <a:pt x="4312286" y="99329"/>
                </a:cubicBezTo>
                <a:cubicBezTo>
                  <a:pt x="5137386" y="50639"/>
                  <a:pt x="6013914" y="248809"/>
                  <a:pt x="6105956" y="1138376"/>
                </a:cubicBezTo>
                <a:cubicBezTo>
                  <a:pt x="6146017" y="1446104"/>
                  <a:pt x="5996050" y="1774274"/>
                  <a:pt x="5990092" y="2079563"/>
                </a:cubicBezTo>
                <a:cubicBezTo>
                  <a:pt x="5990092" y="2084430"/>
                  <a:pt x="5984682" y="2076153"/>
                  <a:pt x="5991179" y="2100988"/>
                </a:cubicBezTo>
                <a:cubicBezTo>
                  <a:pt x="5986847" y="2290876"/>
                  <a:pt x="6105956" y="2464214"/>
                  <a:pt x="6111366" y="2653133"/>
                </a:cubicBezTo>
                <a:cubicBezTo>
                  <a:pt x="6118949" y="3058235"/>
                  <a:pt x="5966817" y="3476001"/>
                  <a:pt x="5994424" y="3884999"/>
                </a:cubicBezTo>
                <a:cubicBezTo>
                  <a:pt x="6012294" y="4323211"/>
                  <a:pt x="6021498" y="4794048"/>
                  <a:pt x="5806562" y="5187952"/>
                </a:cubicBezTo>
                <a:cubicBezTo>
                  <a:pt x="5611110" y="5519045"/>
                  <a:pt x="5107608" y="5483012"/>
                  <a:pt x="4728624" y="5496159"/>
                </a:cubicBezTo>
                <a:cubicBezTo>
                  <a:pt x="4348017" y="5511741"/>
                  <a:pt x="3977156" y="5566759"/>
                  <a:pt x="3599800" y="5580883"/>
                </a:cubicBezTo>
                <a:cubicBezTo>
                  <a:pt x="3087629" y="5608635"/>
                  <a:pt x="2577630" y="5480578"/>
                  <a:pt x="2061127" y="5487397"/>
                </a:cubicBezTo>
                <a:cubicBezTo>
                  <a:pt x="1351891" y="5515635"/>
                  <a:pt x="259875" y="5604740"/>
                  <a:pt x="72553" y="4818391"/>
                </a:cubicBezTo>
                <a:cubicBezTo>
                  <a:pt x="-49262" y="4316392"/>
                  <a:pt x="141853" y="3783237"/>
                  <a:pt x="120737" y="3274420"/>
                </a:cubicBezTo>
                <a:cubicBezTo>
                  <a:pt x="116405" y="3109364"/>
                  <a:pt x="-537" y="2946251"/>
                  <a:pt x="2" y="2781675"/>
                </a:cubicBezTo>
                <a:cubicBezTo>
                  <a:pt x="2713" y="2482233"/>
                  <a:pt x="135356" y="2178407"/>
                  <a:pt x="117491" y="1876035"/>
                </a:cubicBezTo>
                <a:cubicBezTo>
                  <a:pt x="100166" y="1547380"/>
                  <a:pt x="-41144" y="1197296"/>
                  <a:pt x="53062" y="876425"/>
                </a:cubicBezTo>
                <a:cubicBezTo>
                  <a:pt x="303734" y="-21908"/>
                  <a:pt x="1228451" y="52100"/>
                  <a:pt x="2077912" y="103709"/>
                </a:cubicBezTo>
                <a:cubicBezTo>
                  <a:pt x="2410878" y="119290"/>
                  <a:pt x="2738965" y="976"/>
                  <a:pt x="3053519" y="0"/>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43301" t="-21650" r="-43234" b="-1"/>
            </a:stretch>
          </a:blipFill>
        </p:spPr>
        <p:txBody>
          <a:bodyPr wrap="square">
            <a:noAutofit/>
          </a:bodyPr>
          <a:lstStyle>
            <a:lvl1pPr>
              <a:defRPr/>
            </a:lvl1pPr>
          </a:lstStyle>
          <a:p>
            <a:r>
              <a:rPr lang="en-US" dirty="0"/>
              <a:t>   </a:t>
            </a:r>
          </a:p>
        </p:txBody>
      </p:sp>
      <p:sp>
        <p:nvSpPr>
          <p:cNvPr id="5" name="Date Placeholder 4"/>
          <p:cNvSpPr>
            <a:spLocks noGrp="1"/>
          </p:cNvSpPr>
          <p:nvPr>
            <p:ph type="dt" sz="half" idx="10"/>
          </p:nvPr>
        </p:nvSpPr>
        <p:spPr/>
        <p:txBody>
          <a:bodyPr/>
          <a:lstStyle/>
          <a:p>
            <a:fld id="{E6662065-C562-4F80-BB8A-284C14F27B09}" type="datetime1">
              <a:rPr lang="en-US" smtClean="0"/>
              <a:t>1/24/2026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937068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2823183"/>
            <a:ext cx="10972800" cy="720306"/>
          </a:xfrm>
        </p:spPr>
        <p:txBody>
          <a:bodyPr anchor="b">
            <a:normAutofit/>
          </a:bodyPr>
          <a:lstStyle>
            <a:lvl1pPr>
              <a:defRPr sz="30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850104"/>
            <a:ext cx="10972800" cy="2199631"/>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C5B34F2-D802-4BC7-B1E3-3A5C90DFE6A3}" type="datetime1">
              <a:rPr lang="en-US" smtClean="0"/>
              <a:t>1/24/2026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14" name="Freeform: Shape 13">
            <a:extLst>
              <a:ext uri="{FF2B5EF4-FFF2-40B4-BE49-F238E27FC236}">
                <a16:creationId xmlns:a16="http://schemas.microsoft.com/office/drawing/2014/main" id="{213E7FA4-3296-C4DF-F8B9-AA307B0DAD68}"/>
              </a:ext>
            </a:extLst>
          </p:cNvPr>
          <p:cNvSpPr/>
          <p:nvPr userDrawn="1"/>
        </p:nvSpPr>
        <p:spPr>
          <a:xfrm>
            <a:off x="10407032" y="1099892"/>
            <a:ext cx="392" cy="353"/>
          </a:xfrm>
          <a:custGeom>
            <a:avLst/>
            <a:gdLst>
              <a:gd name="csX0" fmla="*/ 392 w 392"/>
              <a:gd name="csY0" fmla="*/ 0 h 353"/>
              <a:gd name="csX1" fmla="*/ 134 w 392"/>
              <a:gd name="csY1" fmla="*/ 269 h 353"/>
              <a:gd name="csX2" fmla="*/ 0 w 392"/>
              <a:gd name="csY2" fmla="*/ 353 h 353"/>
              <a:gd name="csX3" fmla="*/ 392 w 392"/>
              <a:gd name="csY3" fmla="*/ 0 h 353"/>
            </a:gdLst>
            <a:ahLst/>
            <a:cxnLst>
              <a:cxn ang="0">
                <a:pos x="csX0" y="csY0"/>
              </a:cxn>
              <a:cxn ang="0">
                <a:pos x="csX1" y="csY1"/>
              </a:cxn>
              <a:cxn ang="0">
                <a:pos x="csX2" y="csY2"/>
              </a:cxn>
              <a:cxn ang="0">
                <a:pos x="csX3" y="csY3"/>
              </a:cxn>
            </a:cxnLst>
            <a:rect l="l" t="t" r="r" b="b"/>
            <a:pathLst>
              <a:path w="392" h="353">
                <a:moveTo>
                  <a:pt x="392" y="0"/>
                </a:moveTo>
                <a:lnTo>
                  <a:pt x="134" y="269"/>
                </a:lnTo>
                <a:lnTo>
                  <a:pt x="0" y="353"/>
                </a:lnTo>
                <a:lnTo>
                  <a:pt x="392" y="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5993EB1F-20F4-1753-A06D-4A2862129BE6}"/>
              </a:ext>
            </a:extLst>
          </p:cNvPr>
          <p:cNvSpPr/>
          <p:nvPr userDrawn="1"/>
        </p:nvSpPr>
        <p:spPr>
          <a:xfrm>
            <a:off x="10407032" y="1099892"/>
            <a:ext cx="392" cy="353"/>
          </a:xfrm>
          <a:custGeom>
            <a:avLst/>
            <a:gdLst>
              <a:gd name="csX0" fmla="*/ 392 w 392"/>
              <a:gd name="csY0" fmla="*/ 0 h 353"/>
              <a:gd name="csX1" fmla="*/ 134 w 392"/>
              <a:gd name="csY1" fmla="*/ 269 h 353"/>
              <a:gd name="csX2" fmla="*/ 0 w 392"/>
              <a:gd name="csY2" fmla="*/ 353 h 353"/>
              <a:gd name="csX3" fmla="*/ 392 w 392"/>
              <a:gd name="csY3" fmla="*/ 0 h 353"/>
            </a:gdLst>
            <a:ahLst/>
            <a:cxnLst>
              <a:cxn ang="0">
                <a:pos x="csX0" y="csY0"/>
              </a:cxn>
              <a:cxn ang="0">
                <a:pos x="csX1" y="csY1"/>
              </a:cxn>
              <a:cxn ang="0">
                <a:pos x="csX2" y="csY2"/>
              </a:cxn>
              <a:cxn ang="0">
                <a:pos x="csX3" y="csY3"/>
              </a:cxn>
            </a:cxnLst>
            <a:rect l="l" t="t" r="r" b="b"/>
            <a:pathLst>
              <a:path w="392" h="353">
                <a:moveTo>
                  <a:pt x="392" y="0"/>
                </a:moveTo>
                <a:lnTo>
                  <a:pt x="134" y="269"/>
                </a:lnTo>
                <a:lnTo>
                  <a:pt x="0" y="353"/>
                </a:lnTo>
                <a:lnTo>
                  <a:pt x="392" y="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9DDFEC68-2794-2E71-49E9-D0CAA336E978}"/>
              </a:ext>
            </a:extLst>
          </p:cNvPr>
          <p:cNvSpPr/>
          <p:nvPr userDrawn="1"/>
        </p:nvSpPr>
        <p:spPr>
          <a:xfrm rot="21168436">
            <a:off x="-56226" y="460895"/>
            <a:ext cx="1212096" cy="821928"/>
          </a:xfrm>
          <a:custGeom>
            <a:avLst/>
            <a:gdLst>
              <a:gd name="csX0" fmla="*/ 1212096 w 1212096"/>
              <a:gd name="csY0" fmla="*/ 10648 h 821928"/>
              <a:gd name="csX1" fmla="*/ 1212096 w 1212096"/>
              <a:gd name="csY1" fmla="*/ 506349 h 821928"/>
              <a:gd name="csX2" fmla="*/ 1090126 w 1212096"/>
              <a:gd name="csY2" fmla="*/ 496218 h 821928"/>
              <a:gd name="csX3" fmla="*/ 595850 w 1212096"/>
              <a:gd name="csY3" fmla="*/ 546441 h 821928"/>
              <a:gd name="csX4" fmla="*/ 151316 w 1212096"/>
              <a:gd name="csY4" fmla="*/ 723917 h 821928"/>
              <a:gd name="csX5" fmla="*/ 0 w 1212096"/>
              <a:gd name="csY5" fmla="*/ 821928 h 821928"/>
              <a:gd name="csX6" fmla="*/ 77522 w 1212096"/>
              <a:gd name="csY6" fmla="*/ 207655 h 821928"/>
              <a:gd name="csX7" fmla="*/ 184484 w 1212096"/>
              <a:gd name="csY7" fmla="*/ 160849 h 821928"/>
              <a:gd name="csX8" fmla="*/ 473283 w 1212096"/>
              <a:gd name="csY8" fmla="*/ 67003 h 821928"/>
              <a:gd name="csX9" fmla="*/ 1112663 w 1212096"/>
              <a:gd name="csY9" fmla="*/ 2358 h 821928"/>
              <a:gd name="csX10" fmla="*/ 1212096 w 1212096"/>
              <a:gd name="csY10" fmla="*/ 10648 h 82192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212096" h="821928">
                <a:moveTo>
                  <a:pt x="1212096" y="10648"/>
                </a:moveTo>
                <a:lnTo>
                  <a:pt x="1212096" y="506349"/>
                </a:lnTo>
                <a:lnTo>
                  <a:pt x="1090126" y="496218"/>
                </a:lnTo>
                <a:cubicBezTo>
                  <a:pt x="925056" y="488605"/>
                  <a:pt x="758800" y="505272"/>
                  <a:pt x="595850" y="546441"/>
                </a:cubicBezTo>
                <a:cubicBezTo>
                  <a:pt x="441256" y="585341"/>
                  <a:pt x="291802" y="645239"/>
                  <a:pt x="151316" y="723917"/>
                </a:cubicBezTo>
                <a:lnTo>
                  <a:pt x="0" y="821928"/>
                </a:lnTo>
                <a:lnTo>
                  <a:pt x="77522" y="207655"/>
                </a:lnTo>
                <a:lnTo>
                  <a:pt x="184484" y="160849"/>
                </a:lnTo>
                <a:cubicBezTo>
                  <a:pt x="278662" y="123243"/>
                  <a:pt x="375133" y="91851"/>
                  <a:pt x="473283" y="67003"/>
                </a:cubicBezTo>
                <a:cubicBezTo>
                  <a:pt x="683928" y="13859"/>
                  <a:pt x="899058" y="-7575"/>
                  <a:pt x="1112663" y="2358"/>
                </a:cubicBezTo>
                <a:lnTo>
                  <a:pt x="1212096" y="10648"/>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43">
            <a:extLst>
              <a:ext uri="{FF2B5EF4-FFF2-40B4-BE49-F238E27FC236}">
                <a16:creationId xmlns:a16="http://schemas.microsoft.com/office/drawing/2014/main" id="{64A13405-4000-58B8-86F3-2247B12C12DD}"/>
              </a:ext>
            </a:extLst>
          </p:cNvPr>
          <p:cNvSpPr/>
          <p:nvPr userDrawn="1"/>
        </p:nvSpPr>
        <p:spPr>
          <a:xfrm rot="2917708">
            <a:off x="7779663" y="21287"/>
            <a:ext cx="1545133" cy="1612377"/>
          </a:xfrm>
          <a:custGeom>
            <a:avLst/>
            <a:gdLst>
              <a:gd name="csX0" fmla="*/ 0 w 1545133"/>
              <a:gd name="csY0" fmla="*/ 431404 h 1612377"/>
              <a:gd name="csX1" fmla="*/ 379953 w 1545133"/>
              <a:gd name="csY1" fmla="*/ 0 h 1612377"/>
              <a:gd name="csX2" fmla="*/ 391147 w 1545133"/>
              <a:gd name="csY2" fmla="*/ 79268 h 1612377"/>
              <a:gd name="csX3" fmla="*/ 995541 w 1545133"/>
              <a:gd name="csY3" fmla="*/ 972585 h 1612377"/>
              <a:gd name="csX4" fmla="*/ 1481938 w 1545133"/>
              <a:gd name="csY4" fmla="*/ 1135918 h 1612377"/>
              <a:gd name="csX5" fmla="*/ 1545132 w 1545133"/>
              <a:gd name="csY5" fmla="*/ 1139075 h 1612377"/>
              <a:gd name="csX6" fmla="*/ 1545133 w 1545133"/>
              <a:gd name="csY6" fmla="*/ 1612377 h 1612377"/>
              <a:gd name="csX7" fmla="*/ 1417930 w 1545133"/>
              <a:gd name="csY7" fmla="*/ 1605676 h 1612377"/>
              <a:gd name="csX8" fmla="*/ 750906 w 1545133"/>
              <a:gd name="csY8" fmla="*/ 1378221 h 1612377"/>
              <a:gd name="csX9" fmla="*/ 152253 w 1545133"/>
              <a:gd name="csY9" fmla="*/ 763815 h 1612377"/>
              <a:gd name="csX10" fmla="*/ 53811 w 1545133"/>
              <a:gd name="csY10" fmla="*/ 572625 h 1612377"/>
              <a:gd name="csX11" fmla="*/ 0 w 1545133"/>
              <a:gd name="csY11" fmla="*/ 431404 h 161237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545133" h="1612377">
                <a:moveTo>
                  <a:pt x="0" y="431404"/>
                </a:moveTo>
                <a:lnTo>
                  <a:pt x="379953" y="0"/>
                </a:lnTo>
                <a:lnTo>
                  <a:pt x="391147" y="79268"/>
                </a:lnTo>
                <a:cubicBezTo>
                  <a:pt x="466302" y="451017"/>
                  <a:pt x="692813" y="790752"/>
                  <a:pt x="995541" y="972585"/>
                </a:cubicBezTo>
                <a:cubicBezTo>
                  <a:pt x="1143647" y="1061564"/>
                  <a:pt x="1311110" y="1115917"/>
                  <a:pt x="1481938" y="1135918"/>
                </a:cubicBezTo>
                <a:lnTo>
                  <a:pt x="1545132" y="1139075"/>
                </a:lnTo>
                <a:lnTo>
                  <a:pt x="1545133" y="1612377"/>
                </a:lnTo>
                <a:lnTo>
                  <a:pt x="1417930" y="1605676"/>
                </a:lnTo>
                <a:cubicBezTo>
                  <a:pt x="1179943" y="1576745"/>
                  <a:pt x="952903" y="1499574"/>
                  <a:pt x="750906" y="1378221"/>
                </a:cubicBezTo>
                <a:cubicBezTo>
                  <a:pt x="510852" y="1233995"/>
                  <a:pt x="303808" y="1021374"/>
                  <a:pt x="152253" y="763815"/>
                </a:cubicBezTo>
                <a:cubicBezTo>
                  <a:pt x="115846" y="701912"/>
                  <a:pt x="82984" y="638023"/>
                  <a:pt x="53811" y="572625"/>
                </a:cubicBezTo>
                <a:lnTo>
                  <a:pt x="0" y="431404"/>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41">
            <a:extLst>
              <a:ext uri="{FF2B5EF4-FFF2-40B4-BE49-F238E27FC236}">
                <a16:creationId xmlns:a16="http://schemas.microsoft.com/office/drawing/2014/main" id="{18B4E227-4949-2A9A-C934-A7A40C11E187}"/>
              </a:ext>
            </a:extLst>
          </p:cNvPr>
          <p:cNvSpPr/>
          <p:nvPr userDrawn="1"/>
        </p:nvSpPr>
        <p:spPr>
          <a:xfrm rot="2917708">
            <a:off x="10407221" y="1099814"/>
            <a:ext cx="31" cy="528"/>
          </a:xfrm>
          <a:custGeom>
            <a:avLst/>
            <a:gdLst>
              <a:gd name="csX0" fmla="*/ 0 w 31"/>
              <a:gd name="csY0" fmla="*/ 0 h 528"/>
              <a:gd name="csX1" fmla="*/ 31 w 31"/>
              <a:gd name="csY1" fmla="*/ 372 h 528"/>
              <a:gd name="csX2" fmla="*/ 6 w 31"/>
              <a:gd name="csY2" fmla="*/ 528 h 528"/>
              <a:gd name="csX3" fmla="*/ 0 w 31"/>
              <a:gd name="csY3" fmla="*/ 0 h 528"/>
            </a:gdLst>
            <a:ahLst/>
            <a:cxnLst>
              <a:cxn ang="0">
                <a:pos x="csX0" y="csY0"/>
              </a:cxn>
              <a:cxn ang="0">
                <a:pos x="csX1" y="csY1"/>
              </a:cxn>
              <a:cxn ang="0">
                <a:pos x="csX2" y="csY2"/>
              </a:cxn>
              <a:cxn ang="0">
                <a:pos x="csX3" y="csY3"/>
              </a:cxn>
            </a:cxnLst>
            <a:rect l="l" t="t" r="r" b="b"/>
            <a:pathLst>
              <a:path w="31" h="528">
                <a:moveTo>
                  <a:pt x="0" y="0"/>
                </a:moveTo>
                <a:lnTo>
                  <a:pt x="31" y="372"/>
                </a:lnTo>
                <a:lnTo>
                  <a:pt x="6" y="528"/>
                </a:lnTo>
                <a:lnTo>
                  <a:pt x="0" y="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Shape 39">
            <a:extLst>
              <a:ext uri="{FF2B5EF4-FFF2-40B4-BE49-F238E27FC236}">
                <a16:creationId xmlns:a16="http://schemas.microsoft.com/office/drawing/2014/main" id="{4C6FF798-271B-1803-8485-D5FFE83BFC40}"/>
              </a:ext>
            </a:extLst>
          </p:cNvPr>
          <p:cNvSpPr/>
          <p:nvPr userDrawn="1"/>
        </p:nvSpPr>
        <p:spPr>
          <a:xfrm rot="2917708">
            <a:off x="9224603" y="237041"/>
            <a:ext cx="2435647" cy="3155937"/>
          </a:xfrm>
          <a:custGeom>
            <a:avLst/>
            <a:gdLst>
              <a:gd name="csX0" fmla="*/ 380358 w 2435647"/>
              <a:gd name="csY0" fmla="*/ 653484 h 3155937"/>
              <a:gd name="csX1" fmla="*/ 711628 w 2435647"/>
              <a:gd name="csY1" fmla="*/ 480983 h 3155937"/>
              <a:gd name="csX2" fmla="*/ 1346989 w 2435647"/>
              <a:gd name="csY2" fmla="*/ 714360 h 3155937"/>
              <a:gd name="csX3" fmla="*/ 1565127 w 2435647"/>
              <a:gd name="csY3" fmla="*/ 1016463 h 3155937"/>
              <a:gd name="csX4" fmla="*/ 1804143 w 2435647"/>
              <a:gd name="csY4" fmla="*/ 536573 h 3155937"/>
              <a:gd name="csX5" fmla="*/ 2008963 w 2435647"/>
              <a:gd name="csY5" fmla="*/ 104855 h 3155937"/>
              <a:gd name="csX6" fmla="*/ 2073278 w 2435647"/>
              <a:gd name="csY6" fmla="*/ 0 h 3155937"/>
              <a:gd name="csX7" fmla="*/ 2435647 w 2435647"/>
              <a:gd name="csY7" fmla="*/ 319152 h 3155937"/>
              <a:gd name="csX8" fmla="*/ 2421911 w 2435647"/>
              <a:gd name="csY8" fmla="*/ 341647 h 3155937"/>
              <a:gd name="csX9" fmla="*/ 2242871 w 2435647"/>
              <a:gd name="csY9" fmla="*/ 722717 h 3155937"/>
              <a:gd name="csX10" fmla="*/ 2001914 w 2435647"/>
              <a:gd name="csY10" fmla="*/ 1216345 h 3155937"/>
              <a:gd name="csX11" fmla="*/ 1700289 w 2435647"/>
              <a:gd name="csY11" fmla="*/ 1584175 h 3155937"/>
              <a:gd name="csX12" fmla="*/ 1683892 w 2435647"/>
              <a:gd name="csY12" fmla="*/ 1805769 h 3155937"/>
              <a:gd name="csX13" fmla="*/ 1013808 w 2435647"/>
              <a:gd name="csY13" fmla="*/ 2879591 h 3155937"/>
              <a:gd name="csX14" fmla="*/ 113912 w 2435647"/>
              <a:gd name="csY14" fmla="*/ 3155937 h 3155937"/>
              <a:gd name="csX15" fmla="*/ 1 w 2435647"/>
              <a:gd name="csY15" fmla="*/ 3149937 h 3155937"/>
              <a:gd name="csX16" fmla="*/ 0 w 2435647"/>
              <a:gd name="csY16" fmla="*/ 2676635 h 3155937"/>
              <a:gd name="csX17" fmla="*/ 108163 w 2435647"/>
              <a:gd name="csY17" fmla="*/ 2682039 h 3155937"/>
              <a:gd name="csX18" fmla="*/ 744937 w 2435647"/>
              <a:gd name="csY18" fmla="*/ 2488477 h 3155937"/>
              <a:gd name="csX19" fmla="*/ 1188151 w 2435647"/>
              <a:gd name="csY19" fmla="*/ 1848017 h 3155937"/>
              <a:gd name="csX20" fmla="*/ 799181 w 2435647"/>
              <a:gd name="csY20" fmla="*/ 1848411 h 3155937"/>
              <a:gd name="csX21" fmla="*/ 405052 w 2435647"/>
              <a:gd name="csY21" fmla="*/ 1635372 h 3155937"/>
              <a:gd name="csX22" fmla="*/ 188819 w 2435647"/>
              <a:gd name="csY22" fmla="*/ 1227292 h 3155937"/>
              <a:gd name="csX23" fmla="*/ 296851 w 2435647"/>
              <a:gd name="csY23" fmla="*/ 755273 h 3155937"/>
              <a:gd name="csX24" fmla="*/ 380358 w 2435647"/>
              <a:gd name="csY24" fmla="*/ 653484 h 3155937"/>
              <a:gd name="csX25" fmla="*/ 696270 w 2435647"/>
              <a:gd name="csY25" fmla="*/ 1013187 h 3155937"/>
              <a:gd name="csX26" fmla="*/ 668058 w 2435647"/>
              <a:gd name="csY26" fmla="*/ 1069992 h 3155937"/>
              <a:gd name="csX27" fmla="*/ 658068 w 2435647"/>
              <a:gd name="csY27" fmla="*/ 1131959 h 3155937"/>
              <a:gd name="csX28" fmla="*/ 658037 w 2435647"/>
              <a:gd name="csY28" fmla="*/ 1131587 h 3155937"/>
              <a:gd name="csX29" fmla="*/ 658043 w 2435647"/>
              <a:gd name="csY29" fmla="*/ 1132115 h 3155937"/>
              <a:gd name="csX30" fmla="*/ 658068 w 2435647"/>
              <a:gd name="csY30" fmla="*/ 1131959 h 3155937"/>
              <a:gd name="csX31" fmla="*/ 659883 w 2435647"/>
              <a:gd name="csY31" fmla="*/ 1153708 h 3155937"/>
              <a:gd name="csX32" fmla="*/ 902550 w 2435647"/>
              <a:gd name="csY32" fmla="*/ 1384353 h 3155937"/>
              <a:gd name="csX33" fmla="*/ 1190197 w 2435647"/>
              <a:gd name="csY33" fmla="*/ 1351951 h 3155937"/>
              <a:gd name="csX34" fmla="*/ 1014886 w 2435647"/>
              <a:gd name="csY34" fmla="*/ 1051979 h 3155937"/>
              <a:gd name="csX35" fmla="*/ 787456 w 2435647"/>
              <a:gd name="csY35" fmla="*/ 948190 h 3155937"/>
              <a:gd name="csX36" fmla="*/ 696270 w 2435647"/>
              <a:gd name="csY36" fmla="*/ 1013187 h 315593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Lst>
            <a:rect l="l" t="t" r="r" b="b"/>
            <a:pathLst>
              <a:path w="2435647" h="3155937">
                <a:moveTo>
                  <a:pt x="380358" y="653484"/>
                </a:moveTo>
                <a:cubicBezTo>
                  <a:pt x="472388" y="561512"/>
                  <a:pt x="588191" y="500243"/>
                  <a:pt x="711628" y="480983"/>
                </a:cubicBezTo>
                <a:cubicBezTo>
                  <a:pt x="928431" y="446782"/>
                  <a:pt x="1160385" y="531545"/>
                  <a:pt x="1346989" y="714360"/>
                </a:cubicBezTo>
                <a:cubicBezTo>
                  <a:pt x="1434678" y="800301"/>
                  <a:pt x="1508295" y="902749"/>
                  <a:pt x="1565127" y="1016463"/>
                </a:cubicBezTo>
                <a:cubicBezTo>
                  <a:pt x="1658041" y="874617"/>
                  <a:pt x="1730058" y="708239"/>
                  <a:pt x="1804143" y="536573"/>
                </a:cubicBezTo>
                <a:cubicBezTo>
                  <a:pt x="1866257" y="393105"/>
                  <a:pt x="1929801" y="245775"/>
                  <a:pt x="2008963" y="104855"/>
                </a:cubicBezTo>
                <a:lnTo>
                  <a:pt x="2073278" y="0"/>
                </a:lnTo>
                <a:lnTo>
                  <a:pt x="2435647" y="319152"/>
                </a:lnTo>
                <a:lnTo>
                  <a:pt x="2421911" y="341647"/>
                </a:lnTo>
                <a:cubicBezTo>
                  <a:pt x="2356755" y="458653"/>
                  <a:pt x="2301112" y="588003"/>
                  <a:pt x="2242871" y="722717"/>
                </a:cubicBezTo>
                <a:cubicBezTo>
                  <a:pt x="2171869" y="886974"/>
                  <a:pt x="2098338" y="1057061"/>
                  <a:pt x="2001914" y="1216345"/>
                </a:cubicBezTo>
                <a:cubicBezTo>
                  <a:pt x="1912756" y="1363946"/>
                  <a:pt x="1813257" y="1485314"/>
                  <a:pt x="1700289" y="1584175"/>
                </a:cubicBezTo>
                <a:cubicBezTo>
                  <a:pt x="1701164" y="1657965"/>
                  <a:pt x="1695705" y="1732357"/>
                  <a:pt x="1683892" y="1805769"/>
                </a:cubicBezTo>
                <a:cubicBezTo>
                  <a:pt x="1616547" y="2232498"/>
                  <a:pt x="1359830" y="2644075"/>
                  <a:pt x="1013808" y="2879591"/>
                </a:cubicBezTo>
                <a:cubicBezTo>
                  <a:pt x="755355" y="3055558"/>
                  <a:pt x="444155" y="3150968"/>
                  <a:pt x="113912" y="3155937"/>
                </a:cubicBezTo>
                <a:lnTo>
                  <a:pt x="1" y="3149937"/>
                </a:lnTo>
                <a:lnTo>
                  <a:pt x="0" y="2676635"/>
                </a:lnTo>
                <a:lnTo>
                  <a:pt x="108163" y="2682039"/>
                </a:lnTo>
                <a:cubicBezTo>
                  <a:pt x="336555" y="2678212"/>
                  <a:pt x="561449" y="2613476"/>
                  <a:pt x="744937" y="2488477"/>
                </a:cubicBezTo>
                <a:cubicBezTo>
                  <a:pt x="952013" y="2347382"/>
                  <a:pt x="1118241" y="2104509"/>
                  <a:pt x="1188151" y="1848017"/>
                </a:cubicBezTo>
                <a:cubicBezTo>
                  <a:pt x="1057391" y="1875397"/>
                  <a:pt x="925293" y="1876435"/>
                  <a:pt x="799181" y="1848411"/>
                </a:cubicBezTo>
                <a:cubicBezTo>
                  <a:pt x="652941" y="1816405"/>
                  <a:pt x="513052" y="1740576"/>
                  <a:pt x="405052" y="1635372"/>
                </a:cubicBezTo>
                <a:cubicBezTo>
                  <a:pt x="287426" y="1520795"/>
                  <a:pt x="212291" y="1379357"/>
                  <a:pt x="188819" y="1227292"/>
                </a:cubicBezTo>
                <a:cubicBezTo>
                  <a:pt x="164200" y="1067333"/>
                  <a:pt x="203386" y="895546"/>
                  <a:pt x="296851" y="755273"/>
                </a:cubicBezTo>
                <a:cubicBezTo>
                  <a:pt x="321647" y="718211"/>
                  <a:pt x="349682" y="684142"/>
                  <a:pt x="380358" y="653484"/>
                </a:cubicBezTo>
                <a:close/>
                <a:moveTo>
                  <a:pt x="696270" y="1013187"/>
                </a:moveTo>
                <a:cubicBezTo>
                  <a:pt x="684384" y="1030329"/>
                  <a:pt x="674704" y="1049717"/>
                  <a:pt x="668058" y="1069992"/>
                </a:cubicBezTo>
                <a:lnTo>
                  <a:pt x="658068" y="1131959"/>
                </a:lnTo>
                <a:lnTo>
                  <a:pt x="658037" y="1131587"/>
                </a:lnTo>
                <a:lnTo>
                  <a:pt x="658043" y="1132115"/>
                </a:lnTo>
                <a:lnTo>
                  <a:pt x="658068" y="1131959"/>
                </a:lnTo>
                <a:lnTo>
                  <a:pt x="659883" y="1153708"/>
                </a:lnTo>
                <a:cubicBezTo>
                  <a:pt x="675923" y="1258419"/>
                  <a:pt x="780149" y="1357340"/>
                  <a:pt x="902550" y="1384353"/>
                </a:cubicBezTo>
                <a:cubicBezTo>
                  <a:pt x="991042" y="1403864"/>
                  <a:pt x="1092900" y="1391587"/>
                  <a:pt x="1190197" y="1351951"/>
                </a:cubicBezTo>
                <a:cubicBezTo>
                  <a:pt x="1155524" y="1235338"/>
                  <a:pt x="1096154" y="1131141"/>
                  <a:pt x="1014886" y="1051979"/>
                </a:cubicBezTo>
                <a:cubicBezTo>
                  <a:pt x="938956" y="978023"/>
                  <a:pt x="851808" y="937941"/>
                  <a:pt x="787456" y="948190"/>
                </a:cubicBezTo>
                <a:cubicBezTo>
                  <a:pt x="752641" y="953611"/>
                  <a:pt x="720041" y="978905"/>
                  <a:pt x="696270" y="1013187"/>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Shape 47">
            <a:extLst>
              <a:ext uri="{FF2B5EF4-FFF2-40B4-BE49-F238E27FC236}">
                <a16:creationId xmlns:a16="http://schemas.microsoft.com/office/drawing/2014/main" id="{C393B7EE-93EA-794E-9311-0A534056CA01}"/>
              </a:ext>
            </a:extLst>
          </p:cNvPr>
          <p:cNvSpPr/>
          <p:nvPr userDrawn="1"/>
        </p:nvSpPr>
        <p:spPr>
          <a:xfrm rot="20301684">
            <a:off x="3506394" y="13674"/>
            <a:ext cx="1224858" cy="831641"/>
          </a:xfrm>
          <a:custGeom>
            <a:avLst/>
            <a:gdLst>
              <a:gd name="csX0" fmla="*/ 1224858 w 1224858"/>
              <a:gd name="csY0" fmla="*/ 196720 h 831641"/>
              <a:gd name="csX1" fmla="*/ 1216996 w 1224858"/>
              <a:gd name="csY1" fmla="*/ 207164 h 831641"/>
              <a:gd name="csX2" fmla="*/ 969858 w 1224858"/>
              <a:gd name="csY2" fmla="*/ 448485 h 831641"/>
              <a:gd name="csX3" fmla="*/ 144475 w 1224858"/>
              <a:gd name="csY3" fmla="*/ 814659 h 831641"/>
              <a:gd name="csX4" fmla="*/ 0 w 1224858"/>
              <a:gd name="csY4" fmla="*/ 831641 h 831641"/>
              <a:gd name="csX5" fmla="*/ 1 w 1224858"/>
              <a:gd name="csY5" fmla="*/ 334037 h 831641"/>
              <a:gd name="csX6" fmla="*/ 59261 w 1224858"/>
              <a:gd name="csY6" fmla="*/ 327117 h 831641"/>
              <a:gd name="csX7" fmla="*/ 658703 w 1224858"/>
              <a:gd name="csY7" fmla="*/ 62074 h 831641"/>
              <a:gd name="csX8" fmla="*/ 728974 w 1224858"/>
              <a:gd name="csY8" fmla="*/ 0 h 831641"/>
              <a:gd name="csX9" fmla="*/ 1224858 w 1224858"/>
              <a:gd name="csY9" fmla="*/ 196720 h 83164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224858" h="831641">
                <a:moveTo>
                  <a:pt x="1224858" y="196720"/>
                </a:moveTo>
                <a:lnTo>
                  <a:pt x="1216996" y="207164"/>
                </a:lnTo>
                <a:cubicBezTo>
                  <a:pt x="1143940" y="294609"/>
                  <a:pt x="1061345" y="375452"/>
                  <a:pt x="969858" y="448485"/>
                </a:cubicBezTo>
                <a:cubicBezTo>
                  <a:pt x="731336" y="638995"/>
                  <a:pt x="445720" y="763962"/>
                  <a:pt x="144475" y="814659"/>
                </a:cubicBezTo>
                <a:lnTo>
                  <a:pt x="0" y="831641"/>
                </a:lnTo>
                <a:lnTo>
                  <a:pt x="1" y="334037"/>
                </a:lnTo>
                <a:lnTo>
                  <a:pt x="59261" y="327117"/>
                </a:lnTo>
                <a:cubicBezTo>
                  <a:pt x="278443" y="290448"/>
                  <a:pt x="485952" y="200008"/>
                  <a:pt x="658703" y="62074"/>
                </a:cubicBezTo>
                <a:lnTo>
                  <a:pt x="728974" y="0"/>
                </a:lnTo>
                <a:lnTo>
                  <a:pt x="1224858" y="19672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Shape 45">
            <a:extLst>
              <a:ext uri="{FF2B5EF4-FFF2-40B4-BE49-F238E27FC236}">
                <a16:creationId xmlns:a16="http://schemas.microsoft.com/office/drawing/2014/main" id="{252361A7-5F62-3AC1-E275-0621FA06F5D5}"/>
              </a:ext>
            </a:extLst>
          </p:cNvPr>
          <p:cNvSpPr/>
          <p:nvPr userDrawn="1"/>
        </p:nvSpPr>
        <p:spPr>
          <a:xfrm rot="20301684">
            <a:off x="1193509" y="-35764"/>
            <a:ext cx="2305089" cy="1565810"/>
          </a:xfrm>
          <a:custGeom>
            <a:avLst/>
            <a:gdLst>
              <a:gd name="csX0" fmla="*/ 180885 w 2305089"/>
              <a:gd name="csY0" fmla="*/ 19941 h 1565810"/>
              <a:gd name="csX1" fmla="*/ 608919 w 2305089"/>
              <a:gd name="csY1" fmla="*/ 244031 h 1565810"/>
              <a:gd name="csX2" fmla="*/ 1008304 w 2305089"/>
              <a:gd name="csY2" fmla="*/ 544299 h 1565810"/>
              <a:gd name="csX3" fmla="*/ 1962198 w 2305089"/>
              <a:gd name="csY3" fmla="*/ 1059225 h 1565810"/>
              <a:gd name="csX4" fmla="*/ 2231622 w 2305089"/>
              <a:gd name="csY4" fmla="*/ 1068149 h 1565810"/>
              <a:gd name="csX5" fmla="*/ 2305089 w 2305089"/>
              <a:gd name="csY5" fmla="*/ 1059570 h 1565810"/>
              <a:gd name="csX6" fmla="*/ 2305088 w 2305089"/>
              <a:gd name="csY6" fmla="*/ 1557174 h 1565810"/>
              <a:gd name="csX7" fmla="*/ 2267193 w 2305089"/>
              <a:gd name="csY7" fmla="*/ 1561629 h 1565810"/>
              <a:gd name="csX8" fmla="*/ 1897242 w 2305089"/>
              <a:gd name="csY8" fmla="*/ 1549353 h 1565810"/>
              <a:gd name="csX9" fmla="*/ 698953 w 2305089"/>
              <a:gd name="csY9" fmla="*/ 930385 h 1565810"/>
              <a:gd name="csX10" fmla="*/ 332356 w 2305089"/>
              <a:gd name="csY10" fmla="*/ 653762 h 1565810"/>
              <a:gd name="csX11" fmla="*/ 1460 w 2305089"/>
              <a:gd name="csY11" fmla="*/ 480536 h 1565810"/>
              <a:gd name="csX12" fmla="*/ 0 w 2305089"/>
              <a:gd name="csY12" fmla="*/ 480029 h 1565810"/>
              <a:gd name="csX13" fmla="*/ 123660 w 2305089"/>
              <a:gd name="csY13" fmla="*/ 0 h 1565810"/>
              <a:gd name="csX14" fmla="*/ 180885 w 2305089"/>
              <a:gd name="csY14" fmla="*/ 19941 h 156581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2305089" h="1565810">
                <a:moveTo>
                  <a:pt x="180885" y="19941"/>
                </a:moveTo>
                <a:cubicBezTo>
                  <a:pt x="330407" y="78280"/>
                  <a:pt x="473892" y="153235"/>
                  <a:pt x="608919" y="244031"/>
                </a:cubicBezTo>
                <a:cubicBezTo>
                  <a:pt x="751054" y="339420"/>
                  <a:pt x="881317" y="443690"/>
                  <a:pt x="1008304" y="544299"/>
                </a:cubicBezTo>
                <a:cubicBezTo>
                  <a:pt x="1322016" y="794033"/>
                  <a:pt x="1592853" y="1009620"/>
                  <a:pt x="1962198" y="1059225"/>
                </a:cubicBezTo>
                <a:cubicBezTo>
                  <a:pt x="2052151" y="1071272"/>
                  <a:pt x="2142451" y="1074113"/>
                  <a:pt x="2231622" y="1068149"/>
                </a:cubicBezTo>
                <a:lnTo>
                  <a:pt x="2305089" y="1059570"/>
                </a:lnTo>
                <a:lnTo>
                  <a:pt x="2305088" y="1557174"/>
                </a:lnTo>
                <a:lnTo>
                  <a:pt x="2267193" y="1561629"/>
                </a:lnTo>
                <a:cubicBezTo>
                  <a:pt x="2144698" y="1569885"/>
                  <a:pt x="2020710" y="1565979"/>
                  <a:pt x="1897242" y="1549353"/>
                </a:cubicBezTo>
                <a:cubicBezTo>
                  <a:pt x="1391333" y="1481622"/>
                  <a:pt x="1039282" y="1201317"/>
                  <a:pt x="698953" y="930385"/>
                </a:cubicBezTo>
                <a:cubicBezTo>
                  <a:pt x="574839" y="831509"/>
                  <a:pt x="457431" y="738245"/>
                  <a:pt x="332356" y="653762"/>
                </a:cubicBezTo>
                <a:cubicBezTo>
                  <a:pt x="227923" y="583524"/>
                  <a:pt x="117020" y="525595"/>
                  <a:pt x="1460" y="480536"/>
                </a:cubicBezTo>
                <a:lnTo>
                  <a:pt x="0" y="480029"/>
                </a:lnTo>
                <a:lnTo>
                  <a:pt x="123660" y="0"/>
                </a:lnTo>
                <a:lnTo>
                  <a:pt x="180885" y="19941"/>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6755503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Conclusion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500728" y="1361991"/>
            <a:ext cx="4372059" cy="1040967"/>
          </a:xfrm>
        </p:spPr>
        <p:txBody>
          <a:bodyPr anchor="b">
            <a:noAutofit/>
          </a:bodyPr>
          <a:lstStyle>
            <a:lvl1pPr>
              <a:defRPr sz="3000"/>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500728" y="2671628"/>
            <a:ext cx="4372059" cy="1608008"/>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marL="228600" lvl="0" indent="-342900">
              <a:lnSpc>
                <a:spcPct val="120000"/>
              </a:lnSpc>
            </a:pPr>
            <a:r>
              <a:rPr lang="en-US"/>
              <a:t>Click to edit Master text styles</a:t>
            </a:r>
          </a:p>
          <a:p>
            <a:pPr marL="571500" lvl="1" indent="-342900">
              <a:lnSpc>
                <a:spcPct val="120000"/>
              </a:lnSpc>
            </a:pPr>
            <a:r>
              <a:rPr lang="en-US"/>
              <a:t>Second level</a:t>
            </a:r>
          </a:p>
          <a:p>
            <a:pPr marL="800100" lvl="2" indent="-342900">
              <a:lnSpc>
                <a:spcPct val="120000"/>
              </a:lnSpc>
            </a:pPr>
            <a:r>
              <a:rPr lang="en-US"/>
              <a:t>Third level</a:t>
            </a:r>
          </a:p>
          <a:p>
            <a:pPr marL="1028700" lvl="3" indent="-342900">
              <a:lnSpc>
                <a:spcPct val="120000"/>
              </a:lnSpc>
            </a:pPr>
            <a:r>
              <a:rPr lang="en-US"/>
              <a:t>Fourth level</a:t>
            </a:r>
          </a:p>
          <a:p>
            <a:pPr marL="1257300" lvl="4" indent="-342900">
              <a:lnSpc>
                <a:spcPct val="120000"/>
              </a:lnSpc>
            </a:pPr>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55E1A6F-3BBF-4650-8E66-159B3E9194F1}" type="datetime1">
              <a:rPr lang="en-US" smtClean="0"/>
              <a:t>1/24/2026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21" name="Freeform: Shape 20">
            <a:extLst>
              <a:ext uri="{FF2B5EF4-FFF2-40B4-BE49-F238E27FC236}">
                <a16:creationId xmlns:a16="http://schemas.microsoft.com/office/drawing/2014/main" id="{B79B34B9-5BFD-C288-C79A-E8318B87CF8E}"/>
              </a:ext>
            </a:extLst>
          </p:cNvPr>
          <p:cNvSpPr/>
          <p:nvPr userDrawn="1"/>
        </p:nvSpPr>
        <p:spPr>
          <a:xfrm rot="5400000">
            <a:off x="-257626" y="1758562"/>
            <a:ext cx="1499314" cy="984062"/>
          </a:xfrm>
          <a:custGeom>
            <a:avLst/>
            <a:gdLst>
              <a:gd name="csX0" fmla="*/ 0 w 1499314"/>
              <a:gd name="csY0" fmla="*/ 984061 h 984062"/>
              <a:gd name="csX1" fmla="*/ 4529 w 1499314"/>
              <a:gd name="csY1" fmla="*/ 970053 h 984062"/>
              <a:gd name="csX2" fmla="*/ 332233 w 1499314"/>
              <a:gd name="csY2" fmla="*/ 494045 h 984062"/>
              <a:gd name="csX3" fmla="*/ 1279519 w 1499314"/>
              <a:gd name="csY3" fmla="*/ 36767 h 984062"/>
              <a:gd name="csX4" fmla="*/ 1499314 w 1499314"/>
              <a:gd name="csY4" fmla="*/ 0 h 984062"/>
              <a:gd name="csX5" fmla="*/ 1499314 w 1499314"/>
              <a:gd name="csY5" fmla="*/ 464694 h 984062"/>
              <a:gd name="csX6" fmla="*/ 1369260 w 1499314"/>
              <a:gd name="csY6" fmla="*/ 486368 h 984062"/>
              <a:gd name="csX7" fmla="*/ 647924 w 1499314"/>
              <a:gd name="csY7" fmla="*/ 826920 h 984062"/>
              <a:gd name="csX8" fmla="*/ 519964 w 1499314"/>
              <a:gd name="csY8" fmla="*/ 972270 h 984062"/>
              <a:gd name="csX9" fmla="*/ 512567 w 1499314"/>
              <a:gd name="csY9" fmla="*/ 984062 h 984062"/>
              <a:gd name="csX10" fmla="*/ 0 w 1499314"/>
              <a:gd name="csY10" fmla="*/ 984061 h 98406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499314" h="984062">
                <a:moveTo>
                  <a:pt x="0" y="984061"/>
                </a:moveTo>
                <a:lnTo>
                  <a:pt x="4529" y="970053"/>
                </a:lnTo>
                <a:cubicBezTo>
                  <a:pt x="67744" y="800093"/>
                  <a:pt x="177311" y="640434"/>
                  <a:pt x="332233" y="494045"/>
                </a:cubicBezTo>
                <a:cubicBezTo>
                  <a:pt x="570326" y="268155"/>
                  <a:pt x="889385" y="114349"/>
                  <a:pt x="1279519" y="36767"/>
                </a:cubicBezTo>
                <a:lnTo>
                  <a:pt x="1499314" y="0"/>
                </a:lnTo>
                <a:lnTo>
                  <a:pt x="1499314" y="464694"/>
                </a:lnTo>
                <a:lnTo>
                  <a:pt x="1369260" y="486368"/>
                </a:lnTo>
                <a:cubicBezTo>
                  <a:pt x="1069820" y="546158"/>
                  <a:pt x="820332" y="663851"/>
                  <a:pt x="647924" y="826920"/>
                </a:cubicBezTo>
                <a:cubicBezTo>
                  <a:pt x="597686" y="874377"/>
                  <a:pt x="555011" y="922897"/>
                  <a:pt x="519964" y="972270"/>
                </a:cubicBezTo>
                <a:lnTo>
                  <a:pt x="512567" y="984062"/>
                </a:lnTo>
                <a:lnTo>
                  <a:pt x="0" y="984061"/>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F6AEAB36-CC40-8AD8-C476-E4C7AA113F4F}"/>
              </a:ext>
            </a:extLst>
          </p:cNvPr>
          <p:cNvSpPr/>
          <p:nvPr userDrawn="1"/>
        </p:nvSpPr>
        <p:spPr>
          <a:xfrm rot="20396954">
            <a:off x="1815354" y="3786359"/>
            <a:ext cx="1810038" cy="2200970"/>
          </a:xfrm>
          <a:custGeom>
            <a:avLst/>
            <a:gdLst>
              <a:gd name="csX0" fmla="*/ 1766824 w 1810038"/>
              <a:gd name="csY0" fmla="*/ 0 h 2200970"/>
              <a:gd name="csX1" fmla="*/ 1783627 w 1810038"/>
              <a:gd name="csY1" fmla="*/ 137246 h 2200970"/>
              <a:gd name="csX2" fmla="*/ 1803624 w 1810038"/>
              <a:gd name="csY2" fmla="*/ 685304 h 2200970"/>
              <a:gd name="csX3" fmla="*/ 1470541 w 1810038"/>
              <a:gd name="csY3" fmla="*/ 1637527 h 2200970"/>
              <a:gd name="csX4" fmla="*/ 572023 w 1810038"/>
              <a:gd name="csY4" fmla="*/ 2194907 h 2200970"/>
              <a:gd name="csX5" fmla="*/ 14403 w 1810038"/>
              <a:gd name="csY5" fmla="*/ 2110705 h 2200970"/>
              <a:gd name="csX6" fmla="*/ 16214 w 1810038"/>
              <a:gd name="csY6" fmla="*/ 2110345 h 2200970"/>
              <a:gd name="csX7" fmla="*/ 0 w 1810038"/>
              <a:gd name="csY7" fmla="*/ 2102669 h 2200970"/>
              <a:gd name="csX8" fmla="*/ 157853 w 1810038"/>
              <a:gd name="csY8" fmla="*/ 1670165 h 2200970"/>
              <a:gd name="csX9" fmla="*/ 215477 w 1810038"/>
              <a:gd name="csY9" fmla="*/ 1695595 h 2200970"/>
              <a:gd name="csX10" fmla="*/ 525077 w 1810038"/>
              <a:gd name="csY10" fmla="*/ 1738531 h 2200970"/>
              <a:gd name="csX11" fmla="*/ 1347494 w 1810038"/>
              <a:gd name="csY11" fmla="*/ 645152 h 2200970"/>
              <a:gd name="csX12" fmla="*/ 1306790 w 1810038"/>
              <a:gd name="csY12" fmla="*/ 11175 h 2200970"/>
              <a:gd name="csX13" fmla="*/ 1305421 w 1810038"/>
              <a:gd name="csY13" fmla="*/ 0 h 2200970"/>
              <a:gd name="csX14" fmla="*/ 1766824 w 1810038"/>
              <a:gd name="csY14" fmla="*/ 0 h 220097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810038" h="2200970">
                <a:moveTo>
                  <a:pt x="1766824" y="0"/>
                </a:moveTo>
                <a:lnTo>
                  <a:pt x="1783627" y="137246"/>
                </a:lnTo>
                <a:cubicBezTo>
                  <a:pt x="1804742" y="322551"/>
                  <a:pt x="1818905" y="508841"/>
                  <a:pt x="1803624" y="685304"/>
                </a:cubicBezTo>
                <a:cubicBezTo>
                  <a:pt x="1772961" y="1035182"/>
                  <a:pt x="1654407" y="1373215"/>
                  <a:pt x="1470541" y="1637527"/>
                </a:cubicBezTo>
                <a:cubicBezTo>
                  <a:pt x="1242908" y="1964279"/>
                  <a:pt x="932584" y="2156971"/>
                  <a:pt x="572023" y="2194907"/>
                </a:cubicBezTo>
                <a:cubicBezTo>
                  <a:pt x="382997" y="2214903"/>
                  <a:pt x="193798" y="2185092"/>
                  <a:pt x="14403" y="2110705"/>
                </a:cubicBezTo>
                <a:lnTo>
                  <a:pt x="16214" y="2110345"/>
                </a:lnTo>
                <a:lnTo>
                  <a:pt x="0" y="2102669"/>
                </a:lnTo>
                <a:lnTo>
                  <a:pt x="157853" y="1670165"/>
                </a:lnTo>
                <a:lnTo>
                  <a:pt x="215477" y="1695595"/>
                </a:lnTo>
                <a:cubicBezTo>
                  <a:pt x="317458" y="1734322"/>
                  <a:pt x="422278" y="1749217"/>
                  <a:pt x="525077" y="1738531"/>
                </a:cubicBezTo>
                <a:cubicBezTo>
                  <a:pt x="1029047" y="1685325"/>
                  <a:pt x="1304547" y="1134201"/>
                  <a:pt x="1347494" y="645152"/>
                </a:cubicBezTo>
                <a:cubicBezTo>
                  <a:pt x="1363894" y="459056"/>
                  <a:pt x="1336099" y="241251"/>
                  <a:pt x="1306790" y="11175"/>
                </a:cubicBezTo>
                <a:lnTo>
                  <a:pt x="1305421" y="0"/>
                </a:lnTo>
                <a:lnTo>
                  <a:pt x="1766824"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1AC0E3D6-1ACC-1EA7-F2F2-BE5F9C862F85}"/>
              </a:ext>
            </a:extLst>
          </p:cNvPr>
          <p:cNvSpPr/>
          <p:nvPr userDrawn="1"/>
        </p:nvSpPr>
        <p:spPr>
          <a:xfrm rot="20396954">
            <a:off x="697245" y="2849722"/>
            <a:ext cx="1093003" cy="3529050"/>
          </a:xfrm>
          <a:custGeom>
            <a:avLst/>
            <a:gdLst>
              <a:gd name="csX0" fmla="*/ 419394 w 1093003"/>
              <a:gd name="csY0" fmla="*/ 0 h 3529050"/>
              <a:gd name="csX1" fmla="*/ 855922 w 1093003"/>
              <a:gd name="csY1" fmla="*/ 159322 h 3529050"/>
              <a:gd name="csX2" fmla="*/ 855748 w 1093003"/>
              <a:gd name="csY2" fmla="*/ 160253 h 3529050"/>
              <a:gd name="csX3" fmla="*/ 684048 w 1093003"/>
              <a:gd name="csY3" fmla="*/ 797346 h 3529050"/>
              <a:gd name="csX4" fmla="*/ 494372 w 1093003"/>
              <a:gd name="csY4" fmla="*/ 2291010 h 3529050"/>
              <a:gd name="csX5" fmla="*/ 858057 w 1093003"/>
              <a:gd name="csY5" fmla="*/ 2936057 h 3529050"/>
              <a:gd name="csX6" fmla="*/ 1074748 w 1093003"/>
              <a:gd name="csY6" fmla="*/ 3088490 h 3529050"/>
              <a:gd name="csX7" fmla="*/ 1093003 w 1093003"/>
              <a:gd name="csY7" fmla="*/ 3096546 h 3529050"/>
              <a:gd name="csX8" fmla="*/ 935150 w 1093003"/>
              <a:gd name="csY8" fmla="*/ 3529050 h 3529050"/>
              <a:gd name="csX9" fmla="*/ 845408 w 1093003"/>
              <a:gd name="csY9" fmla="*/ 3486562 h 3529050"/>
              <a:gd name="csX10" fmla="*/ 547048 w 1093003"/>
              <a:gd name="csY10" fmla="*/ 3273307 h 3529050"/>
              <a:gd name="csX11" fmla="*/ 45470 w 1093003"/>
              <a:gd name="csY11" fmla="*/ 2384357 h 3529050"/>
              <a:gd name="csX12" fmla="*/ 244634 w 1093003"/>
              <a:gd name="csY12" fmla="*/ 666882 h 3529050"/>
              <a:gd name="csX13" fmla="*/ 406618 w 1093003"/>
              <a:gd name="csY13" fmla="*/ 68337 h 3529050"/>
              <a:gd name="csX14" fmla="*/ 419394 w 1093003"/>
              <a:gd name="csY14" fmla="*/ 0 h 352905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093003" h="3529050">
                <a:moveTo>
                  <a:pt x="419394" y="0"/>
                </a:moveTo>
                <a:lnTo>
                  <a:pt x="855922" y="159322"/>
                </a:lnTo>
                <a:lnTo>
                  <a:pt x="855748" y="160253"/>
                </a:lnTo>
                <a:cubicBezTo>
                  <a:pt x="808729" y="378283"/>
                  <a:pt x="745596" y="590437"/>
                  <a:pt x="684048" y="797346"/>
                </a:cubicBezTo>
                <a:cubicBezTo>
                  <a:pt x="532943" y="1305879"/>
                  <a:pt x="389967" y="1785766"/>
                  <a:pt x="494372" y="2291010"/>
                </a:cubicBezTo>
                <a:cubicBezTo>
                  <a:pt x="544440" y="2533598"/>
                  <a:pt x="677133" y="2768719"/>
                  <a:pt x="858057" y="2936057"/>
                </a:cubicBezTo>
                <a:cubicBezTo>
                  <a:pt x="926640" y="2999534"/>
                  <a:pt x="999554" y="3050591"/>
                  <a:pt x="1074748" y="3088490"/>
                </a:cubicBezTo>
                <a:lnTo>
                  <a:pt x="1093003" y="3096546"/>
                </a:lnTo>
                <a:lnTo>
                  <a:pt x="935150" y="3529050"/>
                </a:lnTo>
                <a:lnTo>
                  <a:pt x="845408" y="3486562"/>
                </a:lnTo>
                <a:cubicBezTo>
                  <a:pt x="740835" y="3431068"/>
                  <a:pt x="640658" y="3359684"/>
                  <a:pt x="547048" y="3273307"/>
                </a:cubicBezTo>
                <a:cubicBezTo>
                  <a:pt x="297608" y="3042529"/>
                  <a:pt x="114750" y="2718466"/>
                  <a:pt x="45470" y="2384357"/>
                </a:cubicBezTo>
                <a:cubicBezTo>
                  <a:pt x="-82391" y="1765934"/>
                  <a:pt x="83583" y="1207205"/>
                  <a:pt x="244634" y="666882"/>
                </a:cubicBezTo>
                <a:cubicBezTo>
                  <a:pt x="305809" y="461893"/>
                  <a:pt x="363974" y="265596"/>
                  <a:pt x="406618" y="68337"/>
                </a:cubicBezTo>
                <a:lnTo>
                  <a:pt x="419394"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922F7239-8938-863F-8A8C-A23CDB7CBB59}"/>
              </a:ext>
            </a:extLst>
          </p:cNvPr>
          <p:cNvSpPr/>
          <p:nvPr userDrawn="1"/>
        </p:nvSpPr>
        <p:spPr>
          <a:xfrm rot="21407349">
            <a:off x="4523631" y="1501916"/>
            <a:ext cx="1112631" cy="1995475"/>
          </a:xfrm>
          <a:custGeom>
            <a:avLst/>
            <a:gdLst>
              <a:gd name="csX0" fmla="*/ 894749 w 1112631"/>
              <a:gd name="csY0" fmla="*/ 292 h 1995475"/>
              <a:gd name="csX1" fmla="*/ 940725 w 1112631"/>
              <a:gd name="csY1" fmla="*/ 7301 h 1995475"/>
              <a:gd name="csX2" fmla="*/ 984345 w 1112631"/>
              <a:gd name="csY2" fmla="*/ 23478 h 1995475"/>
              <a:gd name="csX3" fmla="*/ 1105320 w 1112631"/>
              <a:gd name="csY3" fmla="*/ 287173 h 1995475"/>
              <a:gd name="csX4" fmla="*/ 1060225 w 1112631"/>
              <a:gd name="csY4" fmla="*/ 477944 h 1995475"/>
              <a:gd name="csX5" fmla="*/ 343141 w 1112631"/>
              <a:gd name="csY5" fmla="*/ 1905175 h 1995475"/>
              <a:gd name="csX6" fmla="*/ 42942 w 1112631"/>
              <a:gd name="csY6" fmla="*/ 1994774 h 1995475"/>
              <a:gd name="csX7" fmla="*/ 1 w 1112631"/>
              <a:gd name="csY7" fmla="*/ 1995475 h 1995475"/>
              <a:gd name="csX8" fmla="*/ 0 w 1112631"/>
              <a:gd name="csY8" fmla="*/ 1535812 h 1995475"/>
              <a:gd name="csX9" fmla="*/ 23301 w 1112631"/>
              <a:gd name="csY9" fmla="*/ 1536058 h 1995475"/>
              <a:gd name="csX10" fmla="*/ 118590 w 1112631"/>
              <a:gd name="csY10" fmla="*/ 1504829 h 1995475"/>
              <a:gd name="csX11" fmla="*/ 420962 w 1112631"/>
              <a:gd name="csY11" fmla="*/ 1062901 h 1995475"/>
              <a:gd name="csX12" fmla="*/ 612953 w 1112631"/>
              <a:gd name="csY12" fmla="*/ 376892 h 1995475"/>
              <a:gd name="csX13" fmla="*/ 661023 w 1112631"/>
              <a:gd name="csY13" fmla="*/ 172067 h 1995475"/>
              <a:gd name="csX14" fmla="*/ 894749 w 1112631"/>
              <a:gd name="csY14" fmla="*/ 292 h 199547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112631" h="1995475">
                <a:moveTo>
                  <a:pt x="894749" y="292"/>
                </a:moveTo>
                <a:cubicBezTo>
                  <a:pt x="909983" y="1061"/>
                  <a:pt x="925369" y="3362"/>
                  <a:pt x="940725" y="7301"/>
                </a:cubicBezTo>
                <a:cubicBezTo>
                  <a:pt x="956073" y="11304"/>
                  <a:pt x="970650" y="16759"/>
                  <a:pt x="984345" y="23478"/>
                </a:cubicBezTo>
                <a:cubicBezTo>
                  <a:pt x="1080214" y="70523"/>
                  <a:pt x="1132909" y="179608"/>
                  <a:pt x="1105320" y="287173"/>
                </a:cubicBezTo>
                <a:cubicBezTo>
                  <a:pt x="1091812" y="339125"/>
                  <a:pt x="1077036" y="403767"/>
                  <a:pt x="1060225" y="477944"/>
                </a:cubicBezTo>
                <a:cubicBezTo>
                  <a:pt x="954632" y="945092"/>
                  <a:pt x="794900" y="1651314"/>
                  <a:pt x="343141" y="1905175"/>
                </a:cubicBezTo>
                <a:cubicBezTo>
                  <a:pt x="249924" y="1957449"/>
                  <a:pt x="148869" y="1987386"/>
                  <a:pt x="42942" y="1994774"/>
                </a:cubicBezTo>
                <a:lnTo>
                  <a:pt x="1" y="1995475"/>
                </a:lnTo>
                <a:lnTo>
                  <a:pt x="0" y="1535812"/>
                </a:lnTo>
                <a:lnTo>
                  <a:pt x="23301" y="1536058"/>
                </a:lnTo>
                <a:cubicBezTo>
                  <a:pt x="65165" y="1531294"/>
                  <a:pt x="95767" y="1517625"/>
                  <a:pt x="118590" y="1504829"/>
                </a:cubicBezTo>
                <a:cubicBezTo>
                  <a:pt x="194677" y="1462343"/>
                  <a:pt x="308524" y="1350892"/>
                  <a:pt x="420962" y="1062901"/>
                </a:cubicBezTo>
                <a:cubicBezTo>
                  <a:pt x="509085" y="837038"/>
                  <a:pt x="566907" y="581927"/>
                  <a:pt x="612953" y="376892"/>
                </a:cubicBezTo>
                <a:cubicBezTo>
                  <a:pt x="630678" y="298705"/>
                  <a:pt x="645740" y="231530"/>
                  <a:pt x="661023" y="172067"/>
                </a:cubicBezTo>
                <a:cubicBezTo>
                  <a:pt x="689048" y="64549"/>
                  <a:pt x="788122" y="-5091"/>
                  <a:pt x="894749" y="292"/>
                </a:cubicBez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0D835D6C-FA33-C20A-420C-FAB177E98B26}"/>
              </a:ext>
            </a:extLst>
          </p:cNvPr>
          <p:cNvSpPr/>
          <p:nvPr userDrawn="1"/>
        </p:nvSpPr>
        <p:spPr>
          <a:xfrm rot="21407349">
            <a:off x="2364706" y="1669916"/>
            <a:ext cx="2165996" cy="2003424"/>
          </a:xfrm>
          <a:custGeom>
            <a:avLst/>
            <a:gdLst>
              <a:gd name="csX0" fmla="*/ 866851 w 2165996"/>
              <a:gd name="csY0" fmla="*/ 4913 h 2003424"/>
              <a:gd name="csX1" fmla="*/ 1097864 w 2165996"/>
              <a:gd name="csY1" fmla="*/ 73048 h 2003424"/>
              <a:gd name="csX2" fmla="*/ 1432353 w 2165996"/>
              <a:gd name="csY2" fmla="*/ 350268 h 2003424"/>
              <a:gd name="csX3" fmla="*/ 1672700 w 2165996"/>
              <a:gd name="csY3" fmla="*/ 887091 h 2003424"/>
              <a:gd name="csX4" fmla="*/ 2026437 w 2165996"/>
              <a:gd name="csY4" fmla="*/ 1437545 h 2003424"/>
              <a:gd name="csX5" fmla="*/ 2117619 w 2165996"/>
              <a:gd name="csY5" fmla="*/ 1458994 h 2003424"/>
              <a:gd name="csX6" fmla="*/ 2165995 w 2165996"/>
              <a:gd name="csY6" fmla="*/ 1459505 h 2003424"/>
              <a:gd name="csX7" fmla="*/ 2165996 w 2165996"/>
              <a:gd name="csY7" fmla="*/ 1919168 h 2003424"/>
              <a:gd name="csX8" fmla="*/ 2128623 w 2165996"/>
              <a:gd name="csY8" fmla="*/ 1919778 h 2003424"/>
              <a:gd name="csX9" fmla="*/ 1879507 w 2165996"/>
              <a:gd name="csY9" fmla="*/ 1872780 h 2003424"/>
              <a:gd name="csX10" fmla="*/ 1235542 w 2165996"/>
              <a:gd name="csY10" fmla="*/ 1028090 h 2003424"/>
              <a:gd name="csX11" fmla="*/ 1063654 w 2165996"/>
              <a:gd name="csY11" fmla="*/ 623891 h 2003424"/>
              <a:gd name="csX12" fmla="*/ 742278 w 2165996"/>
              <a:gd name="csY12" fmla="*/ 463904 h 2003424"/>
              <a:gd name="csX13" fmla="*/ 538285 w 2165996"/>
              <a:gd name="csY13" fmla="*/ 650244 h 2003424"/>
              <a:gd name="csX14" fmla="*/ 480588 w 2165996"/>
              <a:gd name="csY14" fmla="*/ 1180229 h 2003424"/>
              <a:gd name="csX15" fmla="*/ 719514 w 2165996"/>
              <a:gd name="csY15" fmla="*/ 1826134 h 2003424"/>
              <a:gd name="csX16" fmla="*/ 738772 w 2165996"/>
              <a:gd name="csY16" fmla="*/ 1869756 h 2003424"/>
              <a:gd name="csX17" fmla="*/ 297155 w 2165996"/>
              <a:gd name="csY17" fmla="*/ 2003424 h 2003424"/>
              <a:gd name="csX18" fmla="*/ 222244 w 2165996"/>
              <a:gd name="csY18" fmla="*/ 1833742 h 2003424"/>
              <a:gd name="csX19" fmla="*/ 32384 w 2165996"/>
              <a:gd name="csY19" fmla="*/ 1273948 h 2003424"/>
              <a:gd name="csX20" fmla="*/ 135792 w 2165996"/>
              <a:gd name="csY20" fmla="*/ 431721 h 2003424"/>
              <a:gd name="csX21" fmla="*/ 637235 w 2165996"/>
              <a:gd name="csY21" fmla="*/ 17301 h 2003424"/>
              <a:gd name="csX22" fmla="*/ 866851 w 2165996"/>
              <a:gd name="csY22" fmla="*/ 4913 h 20034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Lst>
            <a:rect l="l" t="t" r="r" b="b"/>
            <a:pathLst>
              <a:path w="2165996" h="2003424">
                <a:moveTo>
                  <a:pt x="866851" y="4913"/>
                </a:moveTo>
                <a:cubicBezTo>
                  <a:pt x="944357" y="14300"/>
                  <a:pt x="1022096" y="37109"/>
                  <a:pt x="1097864" y="73048"/>
                </a:cubicBezTo>
                <a:cubicBezTo>
                  <a:pt x="1225900" y="133811"/>
                  <a:pt x="1344478" y="232069"/>
                  <a:pt x="1432353" y="350268"/>
                </a:cubicBezTo>
                <a:cubicBezTo>
                  <a:pt x="1550338" y="509488"/>
                  <a:pt x="1612730" y="701491"/>
                  <a:pt x="1672700" y="887091"/>
                </a:cubicBezTo>
                <a:cubicBezTo>
                  <a:pt x="1769632" y="1187234"/>
                  <a:pt x="1838691" y="1374275"/>
                  <a:pt x="2026437" y="1437545"/>
                </a:cubicBezTo>
                <a:cubicBezTo>
                  <a:pt x="2060372" y="1448959"/>
                  <a:pt x="2090620" y="1455701"/>
                  <a:pt x="2117619" y="1458994"/>
                </a:cubicBezTo>
                <a:lnTo>
                  <a:pt x="2165995" y="1459505"/>
                </a:lnTo>
                <a:lnTo>
                  <a:pt x="2165996" y="1919168"/>
                </a:lnTo>
                <a:lnTo>
                  <a:pt x="2128623" y="1919778"/>
                </a:lnTo>
                <a:cubicBezTo>
                  <a:pt x="2047490" y="1916854"/>
                  <a:pt x="1964034" y="1901218"/>
                  <a:pt x="1879507" y="1872780"/>
                </a:cubicBezTo>
                <a:cubicBezTo>
                  <a:pt x="1462887" y="1732299"/>
                  <a:pt x="1337222" y="1342048"/>
                  <a:pt x="1235542" y="1028090"/>
                </a:cubicBezTo>
                <a:cubicBezTo>
                  <a:pt x="1184965" y="871139"/>
                  <a:pt x="1136631" y="722108"/>
                  <a:pt x="1063654" y="623891"/>
                </a:cubicBezTo>
                <a:cubicBezTo>
                  <a:pt x="989305" y="523996"/>
                  <a:pt x="855217" y="436974"/>
                  <a:pt x="742278" y="463904"/>
                </a:cubicBezTo>
                <a:cubicBezTo>
                  <a:pt x="668255" y="481472"/>
                  <a:pt x="591967" y="551116"/>
                  <a:pt x="538285" y="650244"/>
                </a:cubicBezTo>
                <a:cubicBezTo>
                  <a:pt x="455522" y="803329"/>
                  <a:pt x="437296" y="971715"/>
                  <a:pt x="480588" y="1180229"/>
                </a:cubicBezTo>
                <a:cubicBezTo>
                  <a:pt x="523461" y="1387675"/>
                  <a:pt x="623199" y="1610155"/>
                  <a:pt x="719514" y="1826134"/>
                </a:cubicBezTo>
                <a:lnTo>
                  <a:pt x="738772" y="1869756"/>
                </a:lnTo>
                <a:lnTo>
                  <a:pt x="297155" y="2003424"/>
                </a:lnTo>
                <a:lnTo>
                  <a:pt x="222244" y="1833742"/>
                </a:lnTo>
                <a:cubicBezTo>
                  <a:pt x="144026" y="1652254"/>
                  <a:pt x="72333" y="1466096"/>
                  <a:pt x="32384" y="1273948"/>
                </a:cubicBezTo>
                <a:cubicBezTo>
                  <a:pt x="-33181" y="957521"/>
                  <a:pt x="577" y="682008"/>
                  <a:pt x="135792" y="431721"/>
                </a:cubicBezTo>
                <a:cubicBezTo>
                  <a:pt x="252062" y="216425"/>
                  <a:pt x="435041" y="65370"/>
                  <a:pt x="637235" y="17301"/>
                </a:cubicBezTo>
                <a:cubicBezTo>
                  <a:pt x="712071" y="-442"/>
                  <a:pt x="789345" y="-4475"/>
                  <a:pt x="866851" y="4913"/>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67058139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idx="1"/>
          </p:nvPr>
        </p:nvSpPr>
        <p:spPr/>
        <p:txBody>
          <a:bodyPr rtlCol="0"/>
          <a:lstStyle>
            <a:lvl5pPr>
              <a:defRPr/>
            </a:lvl5pPr>
            <a:lvl6pPr>
              <a:defRPr/>
            </a:lvl6pPr>
            <a:lvl7pPr>
              <a:defRPr baseline="0"/>
            </a:lvl7pPr>
            <a:lvl8pPr>
              <a:defRPr baseline="0"/>
            </a:lvl8pPr>
            <a:lvl9pPr>
              <a:defRPr baseline="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Date Placeholder 3"/>
          <p:cNvSpPr>
            <a:spLocks noGrp="1"/>
          </p:cNvSpPr>
          <p:nvPr>
            <p:ph type="dt" sz="half" idx="10"/>
          </p:nvPr>
        </p:nvSpPr>
        <p:spPr/>
        <p:txBody>
          <a:bodyPr rtlCol="0"/>
          <a:lstStyle>
            <a:lvl1pPr>
              <a:defRPr/>
            </a:lvl1pPr>
          </a:lstStyle>
          <a:p>
            <a:fld id="{B43BBB81-C700-4083-8127-E310BD1DC13C}" type="datetime1">
              <a:rPr lang="en-GB" noProof="0" smtClean="0"/>
              <a:pPr/>
              <a:t>24/01/2026</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A60BA0E-20D0-4E7C-B286-26C960A6788F}" type="slidenum">
              <a:rPr lang="en-GB" noProof="0" smtClean="0"/>
              <a:t>‹#›</a:t>
            </a:fld>
            <a:endParaRPr lang="en-GB" noProof="0" dirty="0"/>
          </a:p>
        </p:txBody>
      </p:sp>
    </p:spTree>
    <p:extLst>
      <p:ext uri="{BB962C8B-B14F-4D97-AF65-F5344CB8AC3E}">
        <p14:creationId xmlns:p14="http://schemas.microsoft.com/office/powerpoint/2010/main" val="2209000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theme" Target="../theme/theme1.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34030" y="634999"/>
            <a:ext cx="10923934" cy="1113476"/>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34030" y="2129475"/>
            <a:ext cx="10923934" cy="4090350"/>
          </a:xfrm>
          <a:prstGeom prst="rect">
            <a:avLst/>
          </a:prstGeom>
        </p:spPr>
        <p:txBody>
          <a:bodyPr vert="horz" lIns="91440" tIns="45720" rIns="91440" bIns="45720" rtlCol="0">
            <a:normAutofit/>
          </a:bodyPr>
          <a:lstStyle/>
          <a:p>
            <a:pPr marL="228600" lvl="0" indent="-342900">
              <a:lnSpc>
                <a:spcPct val="120000"/>
              </a:lnSpc>
            </a:pPr>
            <a:r>
              <a:rPr lang="en-US"/>
              <a:t>Click to edit Master text styles</a:t>
            </a:r>
          </a:p>
          <a:p>
            <a:pPr marL="571500" lvl="1" indent="-342900">
              <a:lnSpc>
                <a:spcPct val="120000"/>
              </a:lnSpc>
            </a:pPr>
            <a:r>
              <a:rPr lang="en-US"/>
              <a:t>Second level</a:t>
            </a:r>
          </a:p>
          <a:p>
            <a:pPr marL="800100" lvl="2" indent="-342900">
              <a:lnSpc>
                <a:spcPct val="120000"/>
              </a:lnSpc>
            </a:pPr>
            <a:r>
              <a:rPr lang="en-US"/>
              <a:t>Third level</a:t>
            </a:r>
          </a:p>
          <a:p>
            <a:pPr marL="1028700" lvl="3" indent="-342900">
              <a:lnSpc>
                <a:spcPct val="120000"/>
              </a:lnSpc>
            </a:pPr>
            <a:r>
              <a:rPr lang="en-US"/>
              <a:t>Fourth level</a:t>
            </a:r>
          </a:p>
          <a:p>
            <a:pPr marL="1257300" lvl="4" indent="-342900">
              <a:lnSpc>
                <a:spcPct val="120000"/>
              </a:lnSpc>
            </a:pPr>
            <a:r>
              <a:rPr lang="en-US"/>
              <a:t>Fifth level</a:t>
            </a:r>
          </a:p>
        </p:txBody>
      </p:sp>
      <p:sp>
        <p:nvSpPr>
          <p:cNvPr id="4" name="Date Placeholder 3"/>
          <p:cNvSpPr>
            <a:spLocks noGrp="1"/>
          </p:cNvSpPr>
          <p:nvPr>
            <p:ph type="dt" sz="half" idx="2"/>
          </p:nvPr>
        </p:nvSpPr>
        <p:spPr>
          <a:xfrm>
            <a:off x="634030" y="6426678"/>
            <a:ext cx="2823549" cy="431321"/>
          </a:xfrm>
          <a:prstGeom prst="rect">
            <a:avLst/>
          </a:prstGeom>
        </p:spPr>
        <p:txBody>
          <a:bodyPr vert="horz" lIns="91440" tIns="45720" rIns="91440" bIns="45720" rtlCol="0" anchor="ctr"/>
          <a:lstStyle>
            <a:lvl1pPr algn="l" rtl="0">
              <a:defRPr sz="1200">
                <a:solidFill>
                  <a:schemeClr val="tx1"/>
                </a:solidFill>
              </a:defRPr>
            </a:lvl1pPr>
          </a:lstStyle>
          <a:p>
            <a:fld id="{9E87E432-7C21-4920-8EB1-0F49060EAD1F}" type="datetime1">
              <a:rPr lang="en-US" smtClean="0"/>
              <a:pPr/>
              <a:t>1/24/2026</a:t>
            </a:fld>
            <a:endParaRPr lang="en-US"/>
          </a:p>
        </p:txBody>
      </p:sp>
      <p:sp>
        <p:nvSpPr>
          <p:cNvPr id="5" name="Footer Placeholder 4"/>
          <p:cNvSpPr>
            <a:spLocks noGrp="1"/>
          </p:cNvSpPr>
          <p:nvPr>
            <p:ph type="ftr" sz="quarter" idx="3"/>
          </p:nvPr>
        </p:nvSpPr>
        <p:spPr>
          <a:xfrm>
            <a:off x="4038600" y="6426678"/>
            <a:ext cx="4114800" cy="431321"/>
          </a:xfrm>
          <a:prstGeom prst="rect">
            <a:avLst/>
          </a:prstGeom>
        </p:spPr>
        <p:txBody>
          <a:bodyPr vert="horz" lIns="91440" tIns="45720" rIns="91440" bIns="45720" rtlCol="0" anchor="ctr"/>
          <a:lstStyle>
            <a:lvl1pPr algn="ctr" rtl="0">
              <a:defRPr sz="1200">
                <a:solidFill>
                  <a:schemeClr val="tx1"/>
                </a:solidFill>
              </a:defRPr>
            </a:lvl1pPr>
          </a:lstStyle>
          <a:p>
            <a:endParaRPr lang="en-US" dirty="0"/>
          </a:p>
        </p:txBody>
      </p:sp>
      <p:sp>
        <p:nvSpPr>
          <p:cNvPr id="6" name="Slide Number Placeholder 5"/>
          <p:cNvSpPr>
            <a:spLocks noGrp="1"/>
          </p:cNvSpPr>
          <p:nvPr>
            <p:ph type="sldNum" sz="quarter" idx="4"/>
          </p:nvPr>
        </p:nvSpPr>
        <p:spPr>
          <a:xfrm>
            <a:off x="8729044" y="6426678"/>
            <a:ext cx="2828920" cy="431322"/>
          </a:xfrm>
          <a:prstGeom prst="rect">
            <a:avLst/>
          </a:prstGeom>
        </p:spPr>
        <p:txBody>
          <a:bodyPr vert="horz" lIns="91440" tIns="45720" rIns="91440" bIns="45720" rtlCol="0" anchor="ctr"/>
          <a:lstStyle>
            <a:lvl1pPr algn="r" rtl="0">
              <a:defRPr sz="1200">
                <a:solidFill>
                  <a:schemeClr val="tx1"/>
                </a:solidFill>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163161580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 id="2147483717" r:id="rId57"/>
    <p:sldLayoutId id="2147483718" r:id="rId58"/>
  </p:sldLayoutIdLst>
  <p:hf sldNum="0" hdr="0" ftr="0" dt="0"/>
  <p:txStyles>
    <p:titleStyle>
      <a:lvl1pPr algn="l" defTabSz="914400" rtl="0" eaLnBrk="1" latinLnBrk="0" hangingPunct="1">
        <a:lnSpc>
          <a:spcPct val="90000"/>
        </a:lnSpc>
        <a:spcBef>
          <a:spcPct val="0"/>
        </a:spcBef>
        <a:buNone/>
        <a:defRPr sz="2800" kern="1200" cap="all" baseline="0">
          <a:solidFill>
            <a:schemeClr val="tx1"/>
          </a:solidFill>
          <a:latin typeface="+mj-lt"/>
          <a:ea typeface="+mj-ea"/>
          <a:cs typeface="+mj-cs"/>
        </a:defRPr>
      </a:lvl1pPr>
    </p:titleStyle>
    <p:bodyStyle>
      <a:lvl1pPr marL="0" indent="0" algn="l" defTabSz="914400" rtl="0" eaLnBrk="1" latinLnBrk="0" hangingPunct="1">
        <a:lnSpc>
          <a:spcPct val="120000"/>
        </a:lnSpc>
        <a:spcBef>
          <a:spcPts val="1000"/>
        </a:spcBef>
        <a:spcAft>
          <a:spcPts val="600"/>
        </a:spcAft>
        <a:buFont typeface="Arial" panose="020B0604020202020204" pitchFamily="34" charset="0"/>
        <a:buNone/>
        <a:defRPr lang="en-US" sz="1400" kern="1200" spc="100" baseline="0" dirty="0">
          <a:solidFill>
            <a:schemeClr val="tx1"/>
          </a:solidFill>
          <a:latin typeface="+mn-lt"/>
          <a:ea typeface="+mn-ea"/>
          <a:cs typeface="+mn-cs"/>
        </a:defRPr>
      </a:lvl1pPr>
      <a:lvl2pPr marL="228600" indent="0" algn="l" defTabSz="914400" rtl="0" eaLnBrk="1" latinLnBrk="0" hangingPunct="1">
        <a:lnSpc>
          <a:spcPct val="120000"/>
        </a:lnSpc>
        <a:spcBef>
          <a:spcPts val="500"/>
        </a:spcBef>
        <a:spcAft>
          <a:spcPts val="600"/>
        </a:spcAft>
        <a:buFont typeface="Arial" panose="020B0604020202020204" pitchFamily="34" charset="0"/>
        <a:buNone/>
        <a:defRPr lang="en-US" sz="1400" kern="1200" spc="100" baseline="0" dirty="0">
          <a:solidFill>
            <a:schemeClr val="tx1"/>
          </a:solidFill>
          <a:latin typeface="+mn-lt"/>
          <a:ea typeface="+mn-ea"/>
          <a:cs typeface="+mn-cs"/>
        </a:defRPr>
      </a:lvl2pPr>
      <a:lvl3pPr marL="457200" indent="0" algn="l" defTabSz="914400" rtl="0" eaLnBrk="1" latinLnBrk="0" hangingPunct="1">
        <a:lnSpc>
          <a:spcPct val="120000"/>
        </a:lnSpc>
        <a:spcBef>
          <a:spcPts val="500"/>
        </a:spcBef>
        <a:spcAft>
          <a:spcPts val="600"/>
        </a:spcAft>
        <a:buFont typeface="Arial" panose="020B0604020202020204" pitchFamily="34" charset="0"/>
        <a:buNone/>
        <a:defRPr lang="en-US" sz="1400" kern="1200" spc="100" baseline="0" dirty="0">
          <a:solidFill>
            <a:schemeClr val="tx1"/>
          </a:solidFill>
          <a:latin typeface="+mn-lt"/>
          <a:ea typeface="+mn-ea"/>
          <a:cs typeface="+mn-cs"/>
        </a:defRPr>
      </a:lvl3pPr>
      <a:lvl4pPr marL="685800" indent="0" algn="l" defTabSz="914400" rtl="0" eaLnBrk="1" latinLnBrk="0" hangingPunct="1">
        <a:lnSpc>
          <a:spcPct val="120000"/>
        </a:lnSpc>
        <a:spcBef>
          <a:spcPts val="500"/>
        </a:spcBef>
        <a:spcAft>
          <a:spcPts val="600"/>
        </a:spcAft>
        <a:buFont typeface="Arial" panose="020B0604020202020204" pitchFamily="34" charset="0"/>
        <a:buNone/>
        <a:defRPr lang="en-US" sz="1400" kern="1200" spc="100" baseline="0" dirty="0">
          <a:solidFill>
            <a:schemeClr val="tx1"/>
          </a:solidFill>
          <a:latin typeface="+mn-lt"/>
          <a:ea typeface="+mn-ea"/>
          <a:cs typeface="+mn-cs"/>
        </a:defRPr>
      </a:lvl4pPr>
      <a:lvl5pPr marL="914400" indent="0" algn="l" defTabSz="914400" rtl="0" eaLnBrk="1" latinLnBrk="0" hangingPunct="1">
        <a:lnSpc>
          <a:spcPct val="120000"/>
        </a:lnSpc>
        <a:spcBef>
          <a:spcPts val="500"/>
        </a:spcBef>
        <a:spcAft>
          <a:spcPts val="600"/>
        </a:spcAft>
        <a:buFont typeface="Arial" panose="020B0604020202020204" pitchFamily="34" charset="0"/>
        <a:buNone/>
        <a:defRPr lang="en-US" sz="1400" kern="1200" spc="100" baseline="0" dirty="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44.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46.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58.xml"/><Relationship Id="rId5" Type="http://schemas.microsoft.com/office/2007/relationships/hdphoto" Target="../media/hdphoto1.wdp"/><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1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5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8" Type="http://schemas.microsoft.com/office/2007/relationships/diagramDrawing" Target="../diagrams/drawing2.xml"/><Relationship Id="rId13" Type="http://schemas.microsoft.com/office/2007/relationships/diagramDrawing" Target="../diagrams/drawing3.xml"/><Relationship Id="rId3" Type="http://schemas.openxmlformats.org/officeDocument/2006/relationships/image" Target="../media/image16.jpeg"/><Relationship Id="rId7" Type="http://schemas.openxmlformats.org/officeDocument/2006/relationships/diagramColors" Target="../diagrams/colors2.xml"/><Relationship Id="rId12" Type="http://schemas.openxmlformats.org/officeDocument/2006/relationships/diagramColors" Target="../diagrams/colors3.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2.xml"/><Relationship Id="rId11" Type="http://schemas.openxmlformats.org/officeDocument/2006/relationships/diagramQuickStyle" Target="../diagrams/quickStyle3.xml"/><Relationship Id="rId5" Type="http://schemas.openxmlformats.org/officeDocument/2006/relationships/diagramLayout" Target="../diagrams/layout2.xml"/><Relationship Id="rId10" Type="http://schemas.openxmlformats.org/officeDocument/2006/relationships/diagramLayout" Target="../diagrams/layout3.xml"/><Relationship Id="rId4" Type="http://schemas.openxmlformats.org/officeDocument/2006/relationships/diagramData" Target="../diagrams/data2.xml"/><Relationship Id="rId9" Type="http://schemas.openxmlformats.org/officeDocument/2006/relationships/diagramData" Target="../diagrams/data3.xml"/></Relationships>
</file>

<file path=ppt/slides/_rels/slide14.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6.jpeg"/><Relationship Id="rId7" Type="http://schemas.openxmlformats.org/officeDocument/2006/relationships/diagramColors" Target="../diagrams/colors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7.jpg"/><Relationship Id="rId7" Type="http://schemas.openxmlformats.org/officeDocument/2006/relationships/diagramColors" Target="../diagrams/colors5.xml"/><Relationship Id="rId2" Type="http://schemas.openxmlformats.org/officeDocument/2006/relationships/notesSlide" Target="../notesSlides/notesSlide15.xml"/><Relationship Id="rId1" Type="http://schemas.openxmlformats.org/officeDocument/2006/relationships/slideLayout" Target="../slideLayouts/slideLayout20.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7.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7.jpg"/><Relationship Id="rId7" Type="http://schemas.openxmlformats.org/officeDocument/2006/relationships/diagramColors" Target="../diagrams/colors6.xml"/><Relationship Id="rId2" Type="http://schemas.openxmlformats.org/officeDocument/2006/relationships/notesSlide" Target="../notesSlides/notesSlide16.xml"/><Relationship Id="rId1" Type="http://schemas.openxmlformats.org/officeDocument/2006/relationships/slideLayout" Target="../slideLayouts/slideLayout20.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8.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7.jpg"/><Relationship Id="rId7" Type="http://schemas.openxmlformats.org/officeDocument/2006/relationships/diagramColors" Target="../diagrams/colors7.xml"/><Relationship Id="rId2" Type="http://schemas.openxmlformats.org/officeDocument/2006/relationships/notesSlide" Target="../notesSlides/notesSlide17.xml"/><Relationship Id="rId1" Type="http://schemas.openxmlformats.org/officeDocument/2006/relationships/slideLayout" Target="../slideLayouts/slideLayout20.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8.xml"/><Relationship Id="rId1" Type="http://schemas.openxmlformats.org/officeDocument/2006/relationships/slideLayout" Target="../slideLayouts/slideLayout10.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image" Target="../media/image19.png"/><Relationship Id="rId7" Type="http://schemas.openxmlformats.org/officeDocument/2006/relationships/diagramQuickStyle" Target="../diagrams/quickStyle9.xml"/><Relationship Id="rId2" Type="http://schemas.openxmlformats.org/officeDocument/2006/relationships/notesSlide" Target="../notesSlides/notesSlide21.xml"/><Relationship Id="rId1" Type="http://schemas.openxmlformats.org/officeDocument/2006/relationships/slideLayout" Target="../slideLayouts/slideLayout4.xml"/><Relationship Id="rId6" Type="http://schemas.openxmlformats.org/officeDocument/2006/relationships/diagramLayout" Target="../diagrams/layout9.xml"/><Relationship Id="rId5" Type="http://schemas.openxmlformats.org/officeDocument/2006/relationships/diagramData" Target="../diagrams/data9.xml"/><Relationship Id="rId4" Type="http://schemas.microsoft.com/office/2007/relationships/hdphoto" Target="../media/hdphoto2.wdp"/><Relationship Id="rId9" Type="http://schemas.microsoft.com/office/2007/relationships/diagramDrawing" Target="../diagrams/drawing9.xml"/></Relationships>
</file>

<file path=ppt/slides/_rels/slide23.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image" Target="../media/image19.png"/><Relationship Id="rId7" Type="http://schemas.openxmlformats.org/officeDocument/2006/relationships/diagramQuickStyle" Target="../diagrams/quickStyle10.xml"/><Relationship Id="rId2" Type="http://schemas.openxmlformats.org/officeDocument/2006/relationships/notesSlide" Target="../notesSlides/notesSlide22.xml"/><Relationship Id="rId1" Type="http://schemas.openxmlformats.org/officeDocument/2006/relationships/slideLayout" Target="../slideLayouts/slideLayout4.xml"/><Relationship Id="rId6" Type="http://schemas.openxmlformats.org/officeDocument/2006/relationships/diagramLayout" Target="../diagrams/layout10.xml"/><Relationship Id="rId5" Type="http://schemas.openxmlformats.org/officeDocument/2006/relationships/diagramData" Target="../diagrams/data10.xml"/><Relationship Id="rId4" Type="http://schemas.microsoft.com/office/2007/relationships/hdphoto" Target="../media/hdphoto2.wdp"/><Relationship Id="rId9" Type="http://schemas.microsoft.com/office/2007/relationships/diagramDrawing" Target="../diagrams/drawing10.xml"/></Relationships>
</file>

<file path=ppt/slides/_rels/slide24.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image" Target="../media/image19.png"/><Relationship Id="rId7" Type="http://schemas.openxmlformats.org/officeDocument/2006/relationships/diagramQuickStyle" Target="../diagrams/quickStyle11.xml"/><Relationship Id="rId2" Type="http://schemas.openxmlformats.org/officeDocument/2006/relationships/notesSlide" Target="../notesSlides/notesSlide23.xml"/><Relationship Id="rId1" Type="http://schemas.openxmlformats.org/officeDocument/2006/relationships/slideLayout" Target="../slideLayouts/slideLayout4.xml"/><Relationship Id="rId6" Type="http://schemas.openxmlformats.org/officeDocument/2006/relationships/diagramLayout" Target="../diagrams/layout11.xml"/><Relationship Id="rId5" Type="http://schemas.openxmlformats.org/officeDocument/2006/relationships/diagramData" Target="../diagrams/data11.xml"/><Relationship Id="rId4" Type="http://schemas.microsoft.com/office/2007/relationships/hdphoto" Target="../media/hdphoto2.wdp"/><Relationship Id="rId9" Type="http://schemas.microsoft.com/office/2007/relationships/diagramDrawing" Target="../diagrams/drawing11.xml"/></Relationships>
</file>

<file path=ppt/slides/_rels/slide25.xml.rels><?xml version="1.0" encoding="UTF-8" standalone="yes"?>
<Relationships xmlns="http://schemas.openxmlformats.org/package/2006/relationships"><Relationship Id="rId8" Type="http://schemas.openxmlformats.org/officeDocument/2006/relationships/diagramColors" Target="../diagrams/colors12.xml"/><Relationship Id="rId3" Type="http://schemas.openxmlformats.org/officeDocument/2006/relationships/image" Target="../media/image19.png"/><Relationship Id="rId7" Type="http://schemas.openxmlformats.org/officeDocument/2006/relationships/diagramQuickStyle" Target="../diagrams/quickStyle12.xml"/><Relationship Id="rId2" Type="http://schemas.openxmlformats.org/officeDocument/2006/relationships/notesSlide" Target="../notesSlides/notesSlide24.xml"/><Relationship Id="rId1" Type="http://schemas.openxmlformats.org/officeDocument/2006/relationships/slideLayout" Target="../slideLayouts/slideLayout4.xml"/><Relationship Id="rId6" Type="http://schemas.openxmlformats.org/officeDocument/2006/relationships/diagramLayout" Target="../diagrams/layout12.xml"/><Relationship Id="rId5" Type="http://schemas.openxmlformats.org/officeDocument/2006/relationships/diagramData" Target="../diagrams/data12.xml"/><Relationship Id="rId4" Type="http://schemas.microsoft.com/office/2007/relationships/hdphoto" Target="../media/hdphoto2.wdp"/><Relationship Id="rId9" Type="http://schemas.microsoft.com/office/2007/relationships/diagramDrawing" Target="../diagrams/drawing12.xml"/></Relationships>
</file>

<file path=ppt/slides/_rels/slide26.xml.rels><?xml version="1.0" encoding="UTF-8" standalone="yes"?>
<Relationships xmlns="http://schemas.openxmlformats.org/package/2006/relationships"><Relationship Id="rId8" Type="http://schemas.openxmlformats.org/officeDocument/2006/relationships/diagramColors" Target="../diagrams/colors13.xml"/><Relationship Id="rId3" Type="http://schemas.openxmlformats.org/officeDocument/2006/relationships/image" Target="../media/image19.png"/><Relationship Id="rId7" Type="http://schemas.openxmlformats.org/officeDocument/2006/relationships/diagramQuickStyle" Target="../diagrams/quickStyle13.xml"/><Relationship Id="rId2" Type="http://schemas.openxmlformats.org/officeDocument/2006/relationships/notesSlide" Target="../notesSlides/notesSlide25.xml"/><Relationship Id="rId1" Type="http://schemas.openxmlformats.org/officeDocument/2006/relationships/slideLayout" Target="../slideLayouts/slideLayout4.xml"/><Relationship Id="rId6" Type="http://schemas.openxmlformats.org/officeDocument/2006/relationships/diagramLayout" Target="../diagrams/layout13.xml"/><Relationship Id="rId5" Type="http://schemas.openxmlformats.org/officeDocument/2006/relationships/diagramData" Target="../diagrams/data13.xml"/><Relationship Id="rId4" Type="http://schemas.microsoft.com/office/2007/relationships/hdphoto" Target="../media/hdphoto2.wdp"/><Relationship Id="rId9" Type="http://schemas.microsoft.com/office/2007/relationships/diagramDrawing" Target="../diagrams/drawing13.xml"/></Relationships>
</file>

<file path=ppt/slides/_rels/slide27.xml.rels><?xml version="1.0" encoding="UTF-8" standalone="yes"?>
<Relationships xmlns="http://schemas.openxmlformats.org/package/2006/relationships"><Relationship Id="rId8" Type="http://schemas.openxmlformats.org/officeDocument/2006/relationships/diagramColors" Target="../diagrams/colors14.xml"/><Relationship Id="rId3" Type="http://schemas.openxmlformats.org/officeDocument/2006/relationships/image" Target="../media/image19.png"/><Relationship Id="rId7" Type="http://schemas.openxmlformats.org/officeDocument/2006/relationships/diagramQuickStyle" Target="../diagrams/quickStyle14.xml"/><Relationship Id="rId2" Type="http://schemas.openxmlformats.org/officeDocument/2006/relationships/notesSlide" Target="../notesSlides/notesSlide26.xml"/><Relationship Id="rId1" Type="http://schemas.openxmlformats.org/officeDocument/2006/relationships/slideLayout" Target="../slideLayouts/slideLayout4.xml"/><Relationship Id="rId6" Type="http://schemas.openxmlformats.org/officeDocument/2006/relationships/diagramLayout" Target="../diagrams/layout14.xml"/><Relationship Id="rId5" Type="http://schemas.openxmlformats.org/officeDocument/2006/relationships/diagramData" Target="../diagrams/data14.xml"/><Relationship Id="rId4" Type="http://schemas.microsoft.com/office/2007/relationships/hdphoto" Target="../media/hdphoto2.wdp"/><Relationship Id="rId9" Type="http://schemas.microsoft.com/office/2007/relationships/diagramDrawing" Target="../diagrams/drawing14.xml"/></Relationships>
</file>

<file path=ppt/slides/_rels/slide28.xml.rels><?xml version="1.0" encoding="UTF-8" standalone="yes"?>
<Relationships xmlns="http://schemas.openxmlformats.org/package/2006/relationships"><Relationship Id="rId8" Type="http://schemas.openxmlformats.org/officeDocument/2006/relationships/diagramColors" Target="../diagrams/colors15.xml"/><Relationship Id="rId3" Type="http://schemas.openxmlformats.org/officeDocument/2006/relationships/image" Target="../media/image19.png"/><Relationship Id="rId7" Type="http://schemas.openxmlformats.org/officeDocument/2006/relationships/diagramQuickStyle" Target="../diagrams/quickStyle15.xml"/><Relationship Id="rId2" Type="http://schemas.openxmlformats.org/officeDocument/2006/relationships/notesSlide" Target="../notesSlides/notesSlide27.xml"/><Relationship Id="rId1" Type="http://schemas.openxmlformats.org/officeDocument/2006/relationships/slideLayout" Target="../slideLayouts/slideLayout4.xml"/><Relationship Id="rId6" Type="http://schemas.openxmlformats.org/officeDocument/2006/relationships/diagramLayout" Target="../diagrams/layout15.xml"/><Relationship Id="rId5" Type="http://schemas.openxmlformats.org/officeDocument/2006/relationships/diagramData" Target="../diagrams/data15.xml"/><Relationship Id="rId4" Type="http://schemas.microsoft.com/office/2007/relationships/hdphoto" Target="../media/hdphoto2.wdp"/><Relationship Id="rId9" Type="http://schemas.microsoft.com/office/2007/relationships/diagramDrawing" Target="../diagrams/drawing15.xml"/></Relationships>
</file>

<file path=ppt/slides/_rels/slide29.xml.rels><?xml version="1.0" encoding="UTF-8" standalone="yes"?>
<Relationships xmlns="http://schemas.openxmlformats.org/package/2006/relationships"><Relationship Id="rId8" Type="http://schemas.openxmlformats.org/officeDocument/2006/relationships/diagramColors" Target="../diagrams/colors16.xml"/><Relationship Id="rId3" Type="http://schemas.openxmlformats.org/officeDocument/2006/relationships/image" Target="../media/image19.png"/><Relationship Id="rId7" Type="http://schemas.openxmlformats.org/officeDocument/2006/relationships/diagramQuickStyle" Target="../diagrams/quickStyle16.xml"/><Relationship Id="rId2" Type="http://schemas.openxmlformats.org/officeDocument/2006/relationships/notesSlide" Target="../notesSlides/notesSlide28.xml"/><Relationship Id="rId1" Type="http://schemas.openxmlformats.org/officeDocument/2006/relationships/slideLayout" Target="../slideLayouts/slideLayout4.xml"/><Relationship Id="rId6" Type="http://schemas.openxmlformats.org/officeDocument/2006/relationships/diagramLayout" Target="../diagrams/layout16.xml"/><Relationship Id="rId5" Type="http://schemas.openxmlformats.org/officeDocument/2006/relationships/diagramData" Target="../diagrams/data16.xml"/><Relationship Id="rId4" Type="http://schemas.microsoft.com/office/2007/relationships/hdphoto" Target="../media/hdphoto2.wdp"/><Relationship Id="rId9" Type="http://schemas.microsoft.com/office/2007/relationships/diagramDrawing" Target="../diagrams/drawing16.xml"/></Relationships>
</file>

<file path=ppt/slides/_rels/slide30.xml.rels><?xml version="1.0" encoding="UTF-8" standalone="yes"?>
<Relationships xmlns="http://schemas.openxmlformats.org/package/2006/relationships"><Relationship Id="rId8" Type="http://schemas.openxmlformats.org/officeDocument/2006/relationships/diagramColors" Target="../diagrams/colors17.xml"/><Relationship Id="rId3" Type="http://schemas.openxmlformats.org/officeDocument/2006/relationships/image" Target="../media/image19.png"/><Relationship Id="rId7" Type="http://schemas.openxmlformats.org/officeDocument/2006/relationships/diagramQuickStyle" Target="../diagrams/quickStyle17.xml"/><Relationship Id="rId2" Type="http://schemas.openxmlformats.org/officeDocument/2006/relationships/notesSlide" Target="../notesSlides/notesSlide29.xml"/><Relationship Id="rId1" Type="http://schemas.openxmlformats.org/officeDocument/2006/relationships/slideLayout" Target="../slideLayouts/slideLayout4.xml"/><Relationship Id="rId6" Type="http://schemas.openxmlformats.org/officeDocument/2006/relationships/diagramLayout" Target="../diagrams/layout17.xml"/><Relationship Id="rId5" Type="http://schemas.openxmlformats.org/officeDocument/2006/relationships/diagramData" Target="../diagrams/data17.xml"/><Relationship Id="rId4" Type="http://schemas.microsoft.com/office/2007/relationships/hdphoto" Target="../media/hdphoto2.wdp"/><Relationship Id="rId9" Type="http://schemas.microsoft.com/office/2007/relationships/diagramDrawing" Target="../diagrams/drawing17.xml"/></Relationships>
</file>

<file path=ppt/slides/_rels/slide31.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20.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32.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20.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33.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20.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34.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20.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35.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20.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0.xml"/><Relationship Id="rId1" Type="http://schemas.openxmlformats.org/officeDocument/2006/relationships/slideLayout" Target="../slideLayouts/slideLayout5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0.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0.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8" Type="http://schemas.openxmlformats.org/officeDocument/2006/relationships/hyperlink" Target="https://doi.org/10.1080/2159676X.2019.1628806" TargetMode="External"/><Relationship Id="rId3" Type="http://schemas.openxmlformats.org/officeDocument/2006/relationships/hyperlink" Target="https://www.gov.wales/sites/default/files/statistics-and-research/2019-06/180712-formative-evaluation-pioneer-school-model-summary-en.pdf" TargetMode="External"/><Relationship Id="rId7" Type="http://schemas.openxmlformats.org/officeDocument/2006/relationships/hyperlink" Target="https://doi.org/10.1191/1478088706qp063oa" TargetMode="External"/><Relationship Id="rId2" Type="http://schemas.openxmlformats.org/officeDocument/2006/relationships/hyperlink" Target="https://doi.org/10.3390/educsci12120918" TargetMode="External"/><Relationship Id="rId1" Type="http://schemas.openxmlformats.org/officeDocument/2006/relationships/slideLayout" Target="../slideLayouts/slideLayout20.xml"/><Relationship Id="rId6" Type="http://schemas.openxmlformats.org/officeDocument/2006/relationships/hyperlink" Target="https://www.bera.ac.uk/publication/ethical-guidelines-for-educational-research-fifth-edition-2024" TargetMode="External"/><Relationship Id="rId5" Type="http://schemas.openxmlformats.org/officeDocument/2006/relationships/hyperlink" Target="https://www.nfer.ac.uk/media/nozfozq1/inter_school_collaboration_a_literature_review.pdf" TargetMode="External"/><Relationship Id="rId10" Type="http://schemas.openxmlformats.org/officeDocument/2006/relationships/hyperlink" Target="https://doi.org/10.1080/13632434.2024.2355469" TargetMode="External"/><Relationship Id="rId4" Type="http://schemas.openxmlformats.org/officeDocument/2006/relationships/hyperlink" Target="https://doi.org/10.1002/rev3.3248" TargetMode="External"/><Relationship Id="rId9" Type="http://schemas.openxmlformats.org/officeDocument/2006/relationships/hyperlink" Target="https://arunodayauniversity.ac.in/wp-content/uploads/2025/01/Social-Research-Methods-4th-Edition-Bryman.pdf" TargetMode="External"/></Relationships>
</file>

<file path=ppt/slides/_rels/slide42.xml.rels><?xml version="1.0" encoding="UTF-8" standalone="yes"?>
<Relationships xmlns="http://schemas.openxmlformats.org/package/2006/relationships"><Relationship Id="rId8" Type="http://schemas.openxmlformats.org/officeDocument/2006/relationships/hyperlink" Target="https://doi.org/10.1177/17411432251343995" TargetMode="External"/><Relationship Id="rId3" Type="http://schemas.openxmlformats.org/officeDocument/2006/relationships/hyperlink" Target="https://doi.org/10.1080/13603124.2011.578755" TargetMode="External"/><Relationship Id="rId7" Type="http://schemas.openxmlformats.org/officeDocument/2006/relationships/hyperlink" Target="https://doi.org/10.1007/s40841-023-00295-2" TargetMode="External"/><Relationship Id="rId2" Type="http://schemas.openxmlformats.org/officeDocument/2006/relationships/hyperlink" Target="https://www.carnegiefoundation.org/resources/publications/evidence-for-improvement/" TargetMode="External"/><Relationship Id="rId1" Type="http://schemas.openxmlformats.org/officeDocument/2006/relationships/slideLayout" Target="../slideLayouts/slideLayout20.xml"/><Relationship Id="rId6" Type="http://schemas.openxmlformats.org/officeDocument/2006/relationships/hyperlink" Target="https://doi.org/10.1002/cl2.1011" TargetMode="External"/><Relationship Id="rId5" Type="http://schemas.openxmlformats.org/officeDocument/2006/relationships/hyperlink" Target="https://doi.org/10.1002/berj.3450" TargetMode="External"/><Relationship Id="rId4" Type="http://schemas.openxmlformats.org/officeDocument/2006/relationships/hyperlink" Target="https://journals.sagepub.com/doi/10.1177/1741143206059540" TargetMode="External"/><Relationship Id="rId9" Type="http://schemas.openxmlformats.org/officeDocument/2006/relationships/hyperlink" Target="https://books.google.co.uk/books?id=YcdlPWPJRBcC&amp;printsec=frontcover#v=onepage&amp;q&amp;f=false" TargetMode="External"/></Relationships>
</file>

<file path=ppt/slides/_rels/slide43.xml.rels><?xml version="1.0" encoding="UTF-8" standalone="yes"?>
<Relationships xmlns="http://schemas.openxmlformats.org/package/2006/relationships"><Relationship Id="rId8" Type="http://schemas.openxmlformats.org/officeDocument/2006/relationships/hyperlink" Target="https://orca.cardiff.ac.uk/id/eprint/176296/2/Thesis%2C%20final.pdf" TargetMode="External"/><Relationship Id="rId3" Type="http://schemas.openxmlformats.org/officeDocument/2006/relationships/hyperlink" Target="https://doi.org/10.16922/wje.26.2.3" TargetMode="External"/><Relationship Id="rId7" Type="http://schemas.openxmlformats.org/officeDocument/2006/relationships/hyperlink" Target="https://www.bevanfoundation.org/wp-content/uploads/2017/01/After-PISA-Report.pdf" TargetMode="External"/><Relationship Id="rId2" Type="http://schemas.openxmlformats.org/officeDocument/2006/relationships/hyperlink" Target="https://doi.org/10.16922/wje.20.2.11" TargetMode="External"/><Relationship Id="rId1" Type="http://schemas.openxmlformats.org/officeDocument/2006/relationships/slideLayout" Target="../slideLayouts/slideLayout20.xml"/><Relationship Id="rId6" Type="http://schemas.openxmlformats.org/officeDocument/2006/relationships/hyperlink" Target="https://educationendowmentfoundation.org.uk/education-evidence/evidence-reviews/professional-collaboration" TargetMode="External"/><Relationship Id="rId11" Type="http://schemas.openxmlformats.org/officeDocument/2006/relationships/hyperlink" Target="https://doi.org/10.1007/s10833-021-09422-6" TargetMode="External"/><Relationship Id="rId5" Type="http://schemas.openxmlformats.org/officeDocument/2006/relationships/hyperlink" Target="https://assets.publishing.service.gov.uk/media/63ce9e25d3bf7f3c40d67229/Exploring_school_collaboration_and_workload_reduction.docx.pdf" TargetMode="External"/><Relationship Id="rId10" Type="http://schemas.openxmlformats.org/officeDocument/2006/relationships/hyperlink" Target="https://doi.org/10.1080/0268093052000341412" TargetMode="External"/><Relationship Id="rId4" Type="http://schemas.openxmlformats.org/officeDocument/2006/relationships/hyperlink" Target="https://www.gov.uk/government/publications/exploring-school-collaboration-and-workload-reduction" TargetMode="External"/><Relationship Id="rId9" Type="http://schemas.openxmlformats.org/officeDocument/2006/relationships/hyperlink" Target="https://estyn.gov.wales/improvement-resources/school-to-school-support-and-collaboration-a-summary-and-discussion-paper/" TargetMode="External"/></Relationships>
</file>

<file path=ppt/slides/_rels/slide44.xml.rels><?xml version="1.0" encoding="UTF-8" standalone="yes"?>
<Relationships xmlns="http://schemas.openxmlformats.org/package/2006/relationships"><Relationship Id="rId8" Type="http://schemas.openxmlformats.org/officeDocument/2006/relationships/hyperlink" Target="https://doi.org/10.1007/s10833-018-9330-7" TargetMode="External"/><Relationship Id="rId3" Type="http://schemas.openxmlformats.org/officeDocument/2006/relationships/hyperlink" Target="https://www.ensemblelearning.org/wp-content/uploads/2017/03/b72926d14e3632290af4d7eb1de5f175bd2f.pdf" TargetMode="External"/><Relationship Id="rId7" Type="http://schemas.openxmlformats.org/officeDocument/2006/relationships/hyperlink" Target="https://doi.org/10.1177/1741143210379060" TargetMode="External"/><Relationship Id="rId2" Type="http://schemas.openxmlformats.org/officeDocument/2006/relationships/hyperlink" Target="https://doi.org/10.1080/20004508.2023.2297506" TargetMode="External"/><Relationship Id="rId1" Type="http://schemas.openxmlformats.org/officeDocument/2006/relationships/slideLayout" Target="../slideLayouts/slideLayout20.xml"/><Relationship Id="rId6" Type="http://schemas.openxmlformats.org/officeDocument/2006/relationships/hyperlink" Target="https://doi.org/10.1080/13632431003663214" TargetMode="External"/><Relationship Id="rId5" Type="http://schemas.openxmlformats.org/officeDocument/2006/relationships/hyperlink" Target="https://doi.org/10.1177/0829573520915368" TargetMode="External"/><Relationship Id="rId4" Type="http://schemas.openxmlformats.org/officeDocument/2006/relationships/hyperlink" Target="https://assets.publishing.service.gov.uk/media/5f22d5f98fa8f57ac683d827/School_improvement_systems_in_high_performing_countries.pdf" TargetMode="External"/><Relationship Id="rId9" Type="http://schemas.openxmlformats.org/officeDocument/2006/relationships/hyperlink" Target="https://www.andyhargreaves.com/uploads/5/2/9/2/5292616/seminar_series_274-april2018.pdf" TargetMode="External"/></Relationships>
</file>

<file path=ppt/slides/_rels/slide45.xml.rels><?xml version="1.0" encoding="UTF-8" standalone="yes"?>
<Relationships xmlns="http://schemas.openxmlformats.org/package/2006/relationships"><Relationship Id="rId8" Type="http://schemas.openxmlformats.org/officeDocument/2006/relationships/hyperlink" Target="https://doi.org/10.1177/0892020607082674" TargetMode="External"/><Relationship Id="rId3" Type="http://schemas.openxmlformats.org/officeDocument/2006/relationships/hyperlink" Target="https://doi.org/10.1080/13632434.2018.1530892" TargetMode="External"/><Relationship Id="rId7" Type="http://schemas.openxmlformats.org/officeDocument/2006/relationships/hyperlink" Target="https://doi.org/10.1108/09578230710778187" TargetMode="External"/><Relationship Id="rId2" Type="http://schemas.openxmlformats.org/officeDocument/2006/relationships/hyperlink" Target="https://doi.org/10.1080/13540602.2019.1639499" TargetMode="External"/><Relationship Id="rId1" Type="http://schemas.openxmlformats.org/officeDocument/2006/relationships/slideLayout" Target="../slideLayouts/slideLayout20.xml"/><Relationship Id="rId6" Type="http://schemas.openxmlformats.org/officeDocument/2006/relationships/hyperlink" Target="https://doi.org/10.1080/15700763.2021.1917623" TargetMode="External"/><Relationship Id="rId11" Type="http://schemas.openxmlformats.org/officeDocument/2006/relationships/hyperlink" Target="https://www.gov.wales/sites/default/files/publications/2025-10/professional-learning-and-leadership-education-wales-remit-letter-2025-2026.pdf" TargetMode="External"/><Relationship Id="rId5" Type="http://schemas.openxmlformats.org/officeDocument/2006/relationships/hyperlink" Target="https://doi.org/10.14507/epaa.34.9028" TargetMode="External"/><Relationship Id="rId10" Type="http://schemas.openxmlformats.org/officeDocument/2006/relationships/hyperlink" Target="https://doi.org/10.1007/s10833-021-09441-3" TargetMode="External"/><Relationship Id="rId4" Type="http://schemas.openxmlformats.org/officeDocument/2006/relationships/hyperlink" Target="https://doi.org/10.1080/13632434.2021.1889492" TargetMode="External"/><Relationship Id="rId9" Type="http://schemas.openxmlformats.org/officeDocument/2006/relationships/hyperlink" Target="https://doi.org/10.1080/13603124.2015.1015616"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doi.org/10.1007/s10516-021-09589-w" TargetMode="External"/><Relationship Id="rId2" Type="http://schemas.openxmlformats.org/officeDocument/2006/relationships/hyperlink" Target="https://doi.org/10.37745/bjmas.2022.0196" TargetMode="External"/><Relationship Id="rId1" Type="http://schemas.openxmlformats.org/officeDocument/2006/relationships/slideLayout" Target="../slideLayouts/slideLayout20.xml"/><Relationship Id="rId6" Type="http://schemas.openxmlformats.org/officeDocument/2006/relationships/hyperlink" Target="https://www.nga.org.uk/knowledge-centre/creating-connections/" TargetMode="External"/><Relationship Id="rId5" Type="http://schemas.openxmlformats.org/officeDocument/2006/relationships/hyperlink" Target="https://files.eric.ed.gov/fulltext/EJ984546.pdf" TargetMode="External"/><Relationship Id="rId4" Type="http://schemas.openxmlformats.org/officeDocument/2006/relationships/hyperlink" Target="https://doi.org/10.1108/JPCC-09-2015-0007" TargetMode="External"/></Relationships>
</file>

<file path=ppt/slides/_rels/slide47.xml.rels><?xml version="1.0" encoding="UTF-8" standalone="yes"?>
<Relationships xmlns="http://schemas.openxmlformats.org/package/2006/relationships"><Relationship Id="rId8" Type="http://schemas.openxmlformats.org/officeDocument/2006/relationships/hyperlink" Target="https://hwb.gov.wales/school-improvement-and-leadership/evaluation-improvement-and-accountability/school-improvement-guidance" TargetMode="External"/><Relationship Id="rId3" Type="http://schemas.openxmlformats.org/officeDocument/2006/relationships/hyperlink" Target="https://dera.ioe.ac.uk/id/eprint/15687/31/121025improvingschoolsen_Redacted.pdf" TargetMode="External"/><Relationship Id="rId7" Type="http://schemas.openxmlformats.org/officeDocument/2006/relationships/hyperlink" Target="https://law.gov.wales/welsh-language-and-education-wales-act-2025" TargetMode="External"/><Relationship Id="rId2" Type="http://schemas.openxmlformats.org/officeDocument/2006/relationships/hyperlink" Target="https://www.education-uk.org/documents/pdfs/2001-learning-country-wales.pdf" TargetMode="External"/><Relationship Id="rId1" Type="http://schemas.openxmlformats.org/officeDocument/2006/relationships/slideLayout" Target="../slideLayouts/slideLayout20.xml"/><Relationship Id="rId6" Type="http://schemas.openxmlformats.org/officeDocument/2006/relationships/hyperlink" Target="https://dera.ioe.ac.uk/id/eprint/30853/" TargetMode="External"/><Relationship Id="rId5" Type="http://schemas.openxmlformats.org/officeDocument/2006/relationships/hyperlink" Target="https://dera.ioe.ac.uk/id/eprint/30138/1/170926-education-in-wales-en-1_Redacted.pdf" TargetMode="External"/><Relationship Id="rId4" Type="http://schemas.openxmlformats.org/officeDocument/2006/relationships/hyperlink" Target="https://dera.ioe.ac.uk/id/eprint/21054/1/141001-qualified-for-life-en_Redacted.pdf" TargetMode="Externa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2">
            <a:extLst>
              <a:ext uri="{FF2B5EF4-FFF2-40B4-BE49-F238E27FC236}">
                <a16:creationId xmlns:a16="http://schemas.microsoft.com/office/drawing/2014/main" id="{EDE59B69-5251-8171-B8E4-D26EE0314EEA}"/>
              </a:ext>
            </a:extLst>
          </p:cNvPr>
          <p:cNvSpPr txBox="1">
            <a:spLocks/>
          </p:cNvSpPr>
          <p:nvPr/>
        </p:nvSpPr>
        <p:spPr>
          <a:xfrm>
            <a:off x="3770721" y="4881341"/>
            <a:ext cx="6295820" cy="1111357"/>
          </a:xfrm>
          <a:prstGeom prst="rect">
            <a:avLst/>
          </a:prstGeom>
        </p:spPr>
        <p:txBody>
          <a:bodyPr>
            <a:normAutofit lnSpcReduction="10000"/>
          </a:bodyPr>
          <a:lstStyle>
            <a:lvl1pPr marL="0" indent="0" algn="l" defTabSz="914400" rtl="0" eaLnBrk="1" latinLnBrk="0" hangingPunct="1">
              <a:lnSpc>
                <a:spcPct val="120000"/>
              </a:lnSpc>
              <a:spcBef>
                <a:spcPts val="1000"/>
              </a:spcBef>
              <a:spcAft>
                <a:spcPts val="600"/>
              </a:spcAft>
              <a:buFont typeface="Arial" panose="020B0604020202020204" pitchFamily="34" charset="0"/>
              <a:buNone/>
              <a:defRPr lang="en-US" sz="1400" kern="1200" spc="100" baseline="0" dirty="0">
                <a:solidFill>
                  <a:schemeClr val="tx1"/>
                </a:solidFill>
                <a:latin typeface="+mn-lt"/>
                <a:ea typeface="+mn-ea"/>
                <a:cs typeface="+mn-cs"/>
              </a:defRPr>
            </a:lvl1pPr>
            <a:lvl2pPr marL="228600" indent="0" algn="l" defTabSz="914400" rtl="0" eaLnBrk="1" latinLnBrk="0" hangingPunct="1">
              <a:lnSpc>
                <a:spcPct val="120000"/>
              </a:lnSpc>
              <a:spcBef>
                <a:spcPts val="500"/>
              </a:spcBef>
              <a:spcAft>
                <a:spcPts val="600"/>
              </a:spcAft>
              <a:buFont typeface="Arial" panose="020B0604020202020204" pitchFamily="34" charset="0"/>
              <a:buNone/>
              <a:defRPr lang="en-US" sz="1400" kern="1200" spc="100" baseline="0" dirty="0">
                <a:solidFill>
                  <a:schemeClr val="tx1"/>
                </a:solidFill>
                <a:latin typeface="+mn-lt"/>
                <a:ea typeface="+mn-ea"/>
                <a:cs typeface="+mn-cs"/>
              </a:defRPr>
            </a:lvl2pPr>
            <a:lvl3pPr marL="457200" indent="0" algn="l" defTabSz="914400" rtl="0" eaLnBrk="1" latinLnBrk="0" hangingPunct="1">
              <a:lnSpc>
                <a:spcPct val="120000"/>
              </a:lnSpc>
              <a:spcBef>
                <a:spcPts val="500"/>
              </a:spcBef>
              <a:spcAft>
                <a:spcPts val="600"/>
              </a:spcAft>
              <a:buFont typeface="Arial" panose="020B0604020202020204" pitchFamily="34" charset="0"/>
              <a:buNone/>
              <a:defRPr lang="en-US" sz="1400" kern="1200" spc="100" baseline="0" dirty="0">
                <a:solidFill>
                  <a:schemeClr val="tx1"/>
                </a:solidFill>
                <a:latin typeface="+mn-lt"/>
                <a:ea typeface="+mn-ea"/>
                <a:cs typeface="+mn-cs"/>
              </a:defRPr>
            </a:lvl3pPr>
            <a:lvl4pPr marL="685800" indent="0" algn="l" defTabSz="914400" rtl="0" eaLnBrk="1" latinLnBrk="0" hangingPunct="1">
              <a:lnSpc>
                <a:spcPct val="120000"/>
              </a:lnSpc>
              <a:spcBef>
                <a:spcPts val="500"/>
              </a:spcBef>
              <a:spcAft>
                <a:spcPts val="600"/>
              </a:spcAft>
              <a:buFont typeface="Arial" panose="020B0604020202020204" pitchFamily="34" charset="0"/>
              <a:buNone/>
              <a:defRPr lang="en-US" sz="1400" kern="1200" spc="100" baseline="0" dirty="0">
                <a:solidFill>
                  <a:schemeClr val="tx1"/>
                </a:solidFill>
                <a:latin typeface="+mn-lt"/>
                <a:ea typeface="+mn-ea"/>
                <a:cs typeface="+mn-cs"/>
              </a:defRPr>
            </a:lvl4pPr>
            <a:lvl5pPr marL="914400" indent="0" algn="l" defTabSz="914400" rtl="0" eaLnBrk="1" latinLnBrk="0" hangingPunct="1">
              <a:lnSpc>
                <a:spcPct val="120000"/>
              </a:lnSpc>
              <a:spcBef>
                <a:spcPts val="500"/>
              </a:spcBef>
              <a:spcAft>
                <a:spcPts val="600"/>
              </a:spcAft>
              <a:buFont typeface="Arial" panose="020B0604020202020204" pitchFamily="34" charset="0"/>
              <a:buNone/>
              <a:defRPr lang="en-US" sz="1400" kern="1200" spc="100" baseline="0" dirty="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pPr>
            <a:r>
              <a:rPr lang="en-GB" sz="2800" b="1" dirty="0"/>
              <a:t>Russ Dwyer - 0450635</a:t>
            </a:r>
          </a:p>
          <a:p>
            <a:pPr>
              <a:spcBef>
                <a:spcPts val="0"/>
              </a:spcBef>
            </a:pPr>
            <a:r>
              <a:rPr lang="en-GB" sz="2600" i="1" dirty="0"/>
              <a:t>Assessed Component 1</a:t>
            </a:r>
          </a:p>
        </p:txBody>
      </p:sp>
      <p:sp>
        <p:nvSpPr>
          <p:cNvPr id="5" name="TextBox 4">
            <a:extLst>
              <a:ext uri="{FF2B5EF4-FFF2-40B4-BE49-F238E27FC236}">
                <a16:creationId xmlns:a16="http://schemas.microsoft.com/office/drawing/2014/main" id="{E069A66C-E88C-9D7D-CAD2-3E025057E637}"/>
              </a:ext>
            </a:extLst>
          </p:cNvPr>
          <p:cNvSpPr txBox="1"/>
          <p:nvPr/>
        </p:nvSpPr>
        <p:spPr>
          <a:xfrm>
            <a:off x="3770721" y="2044005"/>
            <a:ext cx="7475458" cy="1384995"/>
          </a:xfrm>
          <a:prstGeom prst="rect">
            <a:avLst/>
          </a:prstGeom>
          <a:noFill/>
        </p:spPr>
        <p:txBody>
          <a:bodyPr wrap="square" rtlCol="0">
            <a:spAutoFit/>
          </a:bodyPr>
          <a:lstStyle/>
          <a:p>
            <a:r>
              <a:rPr lang="en-GB" sz="2800" b="1" dirty="0">
                <a:latin typeface="Aptos ExtraBold" panose="020B0004020202020204" pitchFamily="34" charset="0"/>
              </a:rPr>
              <a:t>‘Exploring collaboration in an education context: Welsh primary headteachers’ perception, practice and progress’</a:t>
            </a:r>
          </a:p>
        </p:txBody>
      </p:sp>
      <p:sp>
        <p:nvSpPr>
          <p:cNvPr id="6" name="TextBox 5">
            <a:extLst>
              <a:ext uri="{FF2B5EF4-FFF2-40B4-BE49-F238E27FC236}">
                <a16:creationId xmlns:a16="http://schemas.microsoft.com/office/drawing/2014/main" id="{B3A2B889-9F9A-5954-C2FE-CB0CF45AB38F}"/>
              </a:ext>
            </a:extLst>
          </p:cNvPr>
          <p:cNvSpPr txBox="1"/>
          <p:nvPr/>
        </p:nvSpPr>
        <p:spPr>
          <a:xfrm>
            <a:off x="3770722" y="3500380"/>
            <a:ext cx="7475457" cy="1292662"/>
          </a:xfrm>
          <a:prstGeom prst="rect">
            <a:avLst/>
          </a:prstGeom>
          <a:noFill/>
        </p:spPr>
        <p:txBody>
          <a:bodyPr wrap="square" rtlCol="0">
            <a:spAutoFit/>
          </a:bodyPr>
          <a:lstStyle/>
          <a:p>
            <a:r>
              <a:rPr lang="en-GB" sz="2600" i="1" dirty="0">
                <a:solidFill>
                  <a:srgbClr val="00B0F0"/>
                </a:solidFill>
                <a:latin typeface="Aptos ExtraBold" panose="020F0502020204030204" pitchFamily="34" charset="0"/>
                <a:cs typeface="Aharoni" panose="020F0502020204030204" pitchFamily="2" charset="-79"/>
              </a:rPr>
              <a:t>Exploring contemporary issues in education 2: applying critical skills, contributing to knowledge: leading improvement – ECD7013</a:t>
            </a:r>
          </a:p>
        </p:txBody>
      </p:sp>
      <p:pic>
        <p:nvPicPr>
          <p:cNvPr id="7" name="Picture 2" descr="University of Wales Trinity Saint David launches ‘One Planet ...">
            <a:extLst>
              <a:ext uri="{FF2B5EF4-FFF2-40B4-BE49-F238E27FC236}">
                <a16:creationId xmlns:a16="http://schemas.microsoft.com/office/drawing/2014/main" id="{BF557FA5-85B0-457E-AEE5-415C880685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923" y="5807425"/>
            <a:ext cx="2076584" cy="89318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44381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7B016DDA-2EEE-9FFC-B6E2-464FC9F6D160}"/>
              </a:ext>
            </a:extLst>
          </p:cNvPr>
          <p:cNvGraphicFramePr>
            <a:graphicFrameLocks noGrp="1"/>
          </p:cNvGraphicFramePr>
          <p:nvPr>
            <p:ph idx="1"/>
            <p:extLst>
              <p:ext uri="{D42A27DB-BD31-4B8C-83A1-F6EECF244321}">
                <p14:modId xmlns:p14="http://schemas.microsoft.com/office/powerpoint/2010/main" val="535423532"/>
              </p:ext>
              <p:ext uri="{E7BDC344-281C-4309-B0C6-D0EE65EED2A8}">
                <p202:designPr xmlns:p202="http://schemas.microsoft.com/office/powerpoint/2020/02/main">
                  <p202:designTagLst>
                    <p202:designTag name="ARCH:1:CLS" val="StackedSequentialRowTable"/>
                  </p202:designTagLst>
                </p202:designPr>
              </p:ext>
            </p:extLst>
          </p:nvPr>
        </p:nvGraphicFramePr>
        <p:xfrm>
          <a:off x="315750" y="829037"/>
          <a:ext cx="11704879" cy="4965976"/>
        </p:xfrm>
        <a:graphic>
          <a:graphicData uri="http://schemas.openxmlformats.org/drawingml/2006/table">
            <a:tbl>
              <a:tblPr bandRow="1">
                <a:noFill/>
                <a:tableStyleId>{5C22544A-7EE6-4342-B048-85BDC9FD1C3A}</a:tableStyleId>
              </a:tblPr>
              <a:tblGrid>
                <a:gridCol w="11704879">
                  <a:extLst>
                    <a:ext uri="{9D8B030D-6E8A-4147-A177-3AD203B41FA5}">
                      <a16:colId xmlns:a16="http://schemas.microsoft.com/office/drawing/2014/main" val="1698543545"/>
                    </a:ext>
                  </a:extLst>
                </a:gridCol>
              </a:tblGrid>
              <a:tr h="534816">
                <a:tc>
                  <a:txBody>
                    <a:bodyPr/>
                    <a:lstStyle/>
                    <a:p>
                      <a:pPr algn="l">
                        <a:buNone/>
                      </a:pPr>
                      <a:r>
                        <a:rPr lang="en-GB" sz="2300" b="1" cap="none" spc="0" dirty="0">
                          <a:solidFill>
                            <a:schemeClr val="tx1"/>
                          </a:solidFill>
                        </a:rPr>
                        <a:t>Why focus on collaboration? – </a:t>
                      </a:r>
                      <a:r>
                        <a:rPr lang="en-GB" sz="2300" b="1" i="1" cap="none" spc="0" dirty="0">
                          <a:solidFill>
                            <a:schemeClr val="tx1"/>
                          </a:solidFill>
                        </a:rPr>
                        <a:t>Context, Relevance and Gap in Literature</a:t>
                      </a:r>
                    </a:p>
                  </a:txBody>
                  <a:tcPr marL="113206" marR="113206" marT="113206" marB="113206" anchor="ctr">
                    <a:lnL w="12700" cmpd="sng">
                      <a:noFill/>
                      <a:prstDash val="solid"/>
                    </a:lnL>
                    <a:lnR w="12700" cmpd="sng">
                      <a:noFill/>
                      <a:prstDash val="solid"/>
                    </a:lnR>
                    <a:lnT w="6350" cap="flat" cmpd="sng" algn="ctr">
                      <a:noFill/>
                      <a:prstDash val="solid"/>
                    </a:lnT>
                    <a:lnB w="6350" cap="flat" cmpd="sng" algn="ctr">
                      <a:solidFill>
                        <a:schemeClr val="tx1"/>
                      </a:solidFill>
                      <a:prstDash val="solid"/>
                    </a:lnB>
                    <a:noFill/>
                  </a:tcPr>
                </a:tc>
                <a:extLst>
                  <a:ext uri="{0D108BD9-81ED-4DB2-BD59-A6C34878D82A}">
                    <a16:rowId xmlns:a16="http://schemas.microsoft.com/office/drawing/2014/main" val="1675269273"/>
                  </a:ext>
                </a:extLst>
              </a:tr>
              <a:tr h="534816">
                <a:tc>
                  <a:txBody>
                    <a:bodyPr/>
                    <a:lstStyle/>
                    <a:p>
                      <a:pPr algn="l">
                        <a:buNone/>
                      </a:pPr>
                      <a:r>
                        <a:rPr lang="en-GB" sz="2300" b="1" cap="none" spc="0" dirty="0">
                          <a:solidFill>
                            <a:schemeClr val="tx1"/>
                          </a:solidFill>
                        </a:rPr>
                        <a:t>Research questions and Positionality – </a:t>
                      </a:r>
                      <a:r>
                        <a:rPr lang="en-GB" sz="2300" b="1" i="1" cap="none" spc="0" dirty="0">
                          <a:solidFill>
                            <a:schemeClr val="tx1"/>
                          </a:solidFill>
                        </a:rPr>
                        <a:t>small scale study</a:t>
                      </a:r>
                    </a:p>
                  </a:txBody>
                  <a:tcPr marL="113206" marR="113206" marT="113206" marB="113206"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4128989096"/>
                  </a:ext>
                </a:extLst>
              </a:tr>
              <a:tr h="534816">
                <a:tc>
                  <a:txBody>
                    <a:bodyPr/>
                    <a:lstStyle/>
                    <a:p>
                      <a:pPr algn="l">
                        <a:buNone/>
                      </a:pPr>
                      <a:r>
                        <a:rPr lang="en-GB" sz="2300" b="1" cap="none" spc="0" dirty="0">
                          <a:solidFill>
                            <a:schemeClr val="tx1"/>
                          </a:solidFill>
                        </a:rPr>
                        <a:t>Literature Review – </a:t>
                      </a:r>
                      <a:r>
                        <a:rPr lang="en-GB" sz="2300" b="1" i="1" cap="none" spc="0" dirty="0">
                          <a:solidFill>
                            <a:schemeClr val="tx1"/>
                          </a:solidFill>
                        </a:rPr>
                        <a:t>Definitions, Wales perspective – policy and practice, and world views</a:t>
                      </a:r>
                    </a:p>
                  </a:txBody>
                  <a:tcPr marL="113206" marR="113206" marT="113206" marB="113206"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9650890"/>
                  </a:ext>
                </a:extLst>
              </a:tr>
              <a:tr h="865150">
                <a:tc>
                  <a:txBody>
                    <a:bodyPr/>
                    <a:lstStyle/>
                    <a:p>
                      <a:pPr algn="l">
                        <a:buNone/>
                      </a:pPr>
                      <a:r>
                        <a:rPr lang="en-GB" sz="2300" b="1" cap="none" spc="0" dirty="0">
                          <a:solidFill>
                            <a:schemeClr val="tx1"/>
                          </a:solidFill>
                        </a:rPr>
                        <a:t>Research Onion  –  </a:t>
                      </a:r>
                      <a:r>
                        <a:rPr lang="en-GB" sz="2300" b="1" i="1" cap="none" spc="0" dirty="0">
                          <a:solidFill>
                            <a:schemeClr val="tx1"/>
                          </a:solidFill>
                        </a:rPr>
                        <a:t>focusing on philosophy, methodology, strategy, and techniques and  </a:t>
                      </a:r>
                    </a:p>
                    <a:p>
                      <a:pPr algn="l">
                        <a:buNone/>
                      </a:pPr>
                      <a:r>
                        <a:rPr lang="en-GB" sz="2300" b="1" i="1" cap="none" spc="0" dirty="0">
                          <a:solidFill>
                            <a:schemeClr val="tx1"/>
                          </a:solidFill>
                        </a:rPr>
                        <a:t>                                      procedures (data collection methods, sampling and data analysis)</a:t>
                      </a:r>
                    </a:p>
                  </a:txBody>
                  <a:tcPr marL="113206" marR="113206" marT="113206" marB="113206"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1708306764"/>
                  </a:ext>
                </a:extLst>
              </a:tr>
              <a:tr h="534816">
                <a:tc>
                  <a:txBody>
                    <a:bodyPr/>
                    <a:lstStyle/>
                    <a:p>
                      <a:pPr algn="l">
                        <a:buNone/>
                      </a:pPr>
                      <a:r>
                        <a:rPr lang="en-GB" sz="2300" b="1" i="0" cap="none" spc="0" dirty="0">
                          <a:solidFill>
                            <a:schemeClr val="tx1"/>
                          </a:solidFill>
                        </a:rPr>
                        <a:t>Trustworthiness</a:t>
                      </a:r>
                      <a:r>
                        <a:rPr lang="en-GB" sz="2300" b="1" i="1" cap="none" spc="0" dirty="0">
                          <a:solidFill>
                            <a:schemeClr val="tx1"/>
                          </a:solidFill>
                        </a:rPr>
                        <a:t> – consideration of reliability and validity</a:t>
                      </a:r>
                    </a:p>
                  </a:txBody>
                  <a:tcPr marL="113206" marR="113206" marT="113206" marB="113206" anchor="ctr">
                    <a:lnL w="12700" cmpd="sng">
                      <a:noFill/>
                      <a:prstDash val="solid"/>
                    </a:lnL>
                    <a:lnR w="12700" cmpd="sng">
                      <a:noFill/>
                      <a:prstDash val="solid"/>
                    </a:lnR>
                    <a:lnT w="6350" cap="flat" cmpd="sng" algn="ctr">
                      <a:solidFill>
                        <a:schemeClr val="tx1"/>
                      </a:solidFill>
                      <a:prstDash val="solid"/>
                      <a:round/>
                      <a:headEnd type="none" w="med" len="med"/>
                      <a:tailEnd type="none" w="med" len="med"/>
                    </a:lnT>
                    <a:lnB w="6350" cap="flat" cmpd="sng" algn="ctr">
                      <a:solidFill>
                        <a:schemeClr val="tx1"/>
                      </a:solidFill>
                      <a:prstDash val="solid"/>
                    </a:lnB>
                    <a:noFill/>
                  </a:tcPr>
                </a:tc>
                <a:extLst>
                  <a:ext uri="{0D108BD9-81ED-4DB2-BD59-A6C34878D82A}">
                    <a16:rowId xmlns:a16="http://schemas.microsoft.com/office/drawing/2014/main" val="3430847640"/>
                  </a:ext>
                </a:extLst>
              </a:tr>
              <a:tr h="5348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300" b="1" cap="none" spc="0" dirty="0">
                          <a:solidFill>
                            <a:schemeClr val="tx1"/>
                          </a:solidFill>
                        </a:rPr>
                        <a:t>Ethical Considerations – </a:t>
                      </a:r>
                      <a:r>
                        <a:rPr lang="en-GB" sz="2300" b="1" i="1" cap="none" spc="0" dirty="0">
                          <a:solidFill>
                            <a:schemeClr val="tx1"/>
                          </a:solidFill>
                        </a:rPr>
                        <a:t>a summary of considerations and related actions</a:t>
                      </a:r>
                    </a:p>
                  </a:txBody>
                  <a:tcPr marL="113206" marR="113206" marT="113206" marB="113206" anchor="ctr">
                    <a:lnL w="12700" cmpd="sng">
                      <a:noFill/>
                      <a:prstDash val="solid"/>
                    </a:lnL>
                    <a:lnR w="12700" cmpd="sng">
                      <a:noFill/>
                      <a:prstDash val="solid"/>
                    </a:lnR>
                    <a:lnT w="6350" cap="flat" cmpd="sng" algn="ctr">
                      <a:solidFill>
                        <a:schemeClr val="tx1"/>
                      </a:solidFill>
                      <a:prstDash val="solid"/>
                      <a:round/>
                      <a:headEnd type="none" w="med" len="med"/>
                      <a:tailEnd type="none" w="med" len="med"/>
                    </a:lnT>
                    <a:lnB w="6350" cap="flat" cmpd="sng" algn="ctr">
                      <a:solidFill>
                        <a:schemeClr val="tx1"/>
                      </a:solidFill>
                      <a:prstDash val="solid"/>
                    </a:lnB>
                    <a:noFill/>
                  </a:tcPr>
                </a:tc>
                <a:extLst>
                  <a:ext uri="{0D108BD9-81ED-4DB2-BD59-A6C34878D82A}">
                    <a16:rowId xmlns:a16="http://schemas.microsoft.com/office/drawing/2014/main" val="1823634262"/>
                  </a:ext>
                </a:extLst>
              </a:tr>
              <a:tr h="5348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300" b="1" cap="none" spc="0" dirty="0">
                          <a:solidFill>
                            <a:schemeClr val="tx1"/>
                          </a:solidFill>
                        </a:rPr>
                        <a:t>Limitations and Conclusion – </a:t>
                      </a:r>
                      <a:r>
                        <a:rPr lang="en-GB" sz="2300" b="1" i="1" cap="none" spc="0" dirty="0">
                          <a:solidFill>
                            <a:schemeClr val="tx1"/>
                          </a:solidFill>
                        </a:rPr>
                        <a:t>what is realistic?</a:t>
                      </a:r>
                    </a:p>
                  </a:txBody>
                  <a:tcPr marL="113206" marR="113206" marT="113206" marB="113206" anchor="ctr">
                    <a:lnL w="12700" cmpd="sng">
                      <a:noFill/>
                      <a:prstDash val="solid"/>
                    </a:lnL>
                    <a:lnR w="12700" cmpd="sng">
                      <a:noFill/>
                      <a:prstDash val="soli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407728761"/>
                  </a:ext>
                </a:extLst>
              </a:tr>
              <a:tr h="5348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300" b="1" cap="none" spc="0" dirty="0">
                          <a:solidFill>
                            <a:schemeClr val="tx1"/>
                          </a:solidFill>
                        </a:rPr>
                        <a:t>Bibliography and Questions – </a:t>
                      </a:r>
                      <a:r>
                        <a:rPr lang="en-GB" sz="2300" b="1" i="1" cap="none" spc="0" dirty="0">
                          <a:solidFill>
                            <a:schemeClr val="tx1"/>
                          </a:solidFill>
                        </a:rPr>
                        <a:t>over to you!</a:t>
                      </a:r>
                    </a:p>
                  </a:txBody>
                  <a:tcPr marL="113206" marR="113206" marT="113206" marB="113206" anchor="ctr">
                    <a:lnL w="12700" cmpd="sng">
                      <a:noFill/>
                      <a:prstDash val="solid"/>
                    </a:lnL>
                    <a:lnR w="12700" cmpd="sng">
                      <a:noFill/>
                      <a:prstDash val="solid"/>
                    </a:lnR>
                    <a:lnT w="6350" cap="flat" cmpd="sng" algn="ctr">
                      <a:solidFill>
                        <a:schemeClr val="tx1"/>
                      </a:solidFill>
                      <a:prstDash val="solid"/>
                      <a:round/>
                      <a:headEnd type="none" w="med" len="med"/>
                      <a:tailEnd type="none" w="med" len="med"/>
                    </a:lnT>
                    <a:lnB w="635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745719301"/>
                  </a:ext>
                </a:extLst>
              </a:tr>
            </a:tbl>
          </a:graphicData>
        </a:graphic>
      </p:graphicFrame>
      <p:pic>
        <p:nvPicPr>
          <p:cNvPr id="4" name="Picture 3">
            <a:extLst>
              <a:ext uri="{FF2B5EF4-FFF2-40B4-BE49-F238E27FC236}">
                <a16:creationId xmlns:a16="http://schemas.microsoft.com/office/drawing/2014/main" id="{5BF307C8-688A-1C5D-C83C-4BAF83593203}"/>
              </a:ext>
            </a:extLst>
          </p:cNvPr>
          <p:cNvPicPr>
            <a:picLocks noChangeAspect="1"/>
          </p:cNvPicPr>
          <p:nvPr/>
        </p:nvPicPr>
        <p:blipFill>
          <a:blip r:embed="rId2"/>
          <a:srcRect t="57688" r="75609"/>
          <a:stretch>
            <a:fillRect/>
          </a:stretch>
        </p:blipFill>
        <p:spPr>
          <a:xfrm>
            <a:off x="0" y="6086723"/>
            <a:ext cx="12192000" cy="771277"/>
          </a:xfrm>
          <a:prstGeom prst="rect">
            <a:avLst/>
          </a:prstGeom>
        </p:spPr>
      </p:pic>
      <p:pic>
        <p:nvPicPr>
          <p:cNvPr id="6" name="Picture 5">
            <a:extLst>
              <a:ext uri="{FF2B5EF4-FFF2-40B4-BE49-F238E27FC236}">
                <a16:creationId xmlns:a16="http://schemas.microsoft.com/office/drawing/2014/main" id="{B7D7C00E-DB1D-448F-C85B-793EBFB78966}"/>
              </a:ext>
            </a:extLst>
          </p:cNvPr>
          <p:cNvPicPr>
            <a:picLocks noChangeAspect="1"/>
          </p:cNvPicPr>
          <p:nvPr/>
        </p:nvPicPr>
        <p:blipFill>
          <a:blip r:embed="rId2"/>
          <a:srcRect t="57688" r="75609"/>
          <a:stretch>
            <a:fillRect/>
          </a:stretch>
        </p:blipFill>
        <p:spPr>
          <a:xfrm rot="10800000">
            <a:off x="0" y="-149560"/>
            <a:ext cx="12192000" cy="686887"/>
          </a:xfrm>
          <a:prstGeom prst="rect">
            <a:avLst/>
          </a:prstGeom>
        </p:spPr>
      </p:pic>
    </p:spTree>
    <p:extLst>
      <p:ext uri="{BB962C8B-B14F-4D97-AF65-F5344CB8AC3E}">
        <p14:creationId xmlns:p14="http://schemas.microsoft.com/office/powerpoint/2010/main" val="40906293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E8D1B81-6AA5-FD50-5169-7CE59402D125}"/>
              </a:ext>
            </a:extLst>
          </p:cNvPr>
          <p:cNvPicPr>
            <a:picLocks noChangeAspect="1"/>
          </p:cNvPicPr>
          <p:nvPr/>
        </p:nvPicPr>
        <p:blipFill>
          <a:blip r:embed="rId3"/>
          <a:stretch>
            <a:fillRect/>
          </a:stretch>
        </p:blipFill>
        <p:spPr>
          <a:xfrm>
            <a:off x="348917" y="433632"/>
            <a:ext cx="11500576" cy="482652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5" name="Picture 4">
            <a:extLst>
              <a:ext uri="{FF2B5EF4-FFF2-40B4-BE49-F238E27FC236}">
                <a16:creationId xmlns:a16="http://schemas.microsoft.com/office/drawing/2014/main" id="{45D043FC-27C7-2347-9D7F-AFCBC14F3E86}"/>
              </a:ext>
            </a:extLst>
          </p:cNvPr>
          <p:cNvPicPr>
            <a:picLocks noChangeAspect="1"/>
          </p:cNvPicPr>
          <p:nvPr/>
        </p:nvPicPr>
        <p:blipFill>
          <a:blip r:embed="rId4"/>
          <a:stretch>
            <a:fillRect/>
          </a:stretch>
        </p:blipFill>
        <p:spPr>
          <a:xfrm rot="10800000">
            <a:off x="7009229" y="1914855"/>
            <a:ext cx="769830" cy="783319"/>
          </a:xfrm>
          <a:prstGeom prst="rect">
            <a:avLst/>
          </a:prstGeom>
        </p:spPr>
      </p:pic>
      <p:sp>
        <p:nvSpPr>
          <p:cNvPr id="3" name="TextBox 2">
            <a:extLst>
              <a:ext uri="{FF2B5EF4-FFF2-40B4-BE49-F238E27FC236}">
                <a16:creationId xmlns:a16="http://schemas.microsoft.com/office/drawing/2014/main" id="{FAD55B7F-DBF0-F1EC-037A-551ECA630FF8}"/>
              </a:ext>
            </a:extLst>
          </p:cNvPr>
          <p:cNvSpPr txBox="1"/>
          <p:nvPr/>
        </p:nvSpPr>
        <p:spPr>
          <a:xfrm>
            <a:off x="527114" y="5685704"/>
            <a:ext cx="11137771" cy="738664"/>
          </a:xfrm>
          <a:prstGeom prst="rect">
            <a:avLst/>
          </a:prstGeom>
          <a:noFill/>
        </p:spPr>
        <p:txBody>
          <a:bodyPr wrap="square">
            <a:spAutoFit/>
          </a:bodyPr>
          <a:lstStyle/>
          <a:p>
            <a:r>
              <a:rPr lang="en-GB" sz="2400" dirty="0"/>
              <a:t>‘</a:t>
            </a:r>
            <a:r>
              <a:rPr lang="en-GB" sz="2400" b="1" dirty="0"/>
              <a:t>No collaboration is a culture of teaching that has to be left behind wherever it can’</a:t>
            </a:r>
            <a:r>
              <a:rPr lang="en-GB" b="1" dirty="0"/>
              <a:t>. </a:t>
            </a:r>
            <a:r>
              <a:rPr lang="en-GB" dirty="0"/>
              <a:t>						                                        (Hargreaves and O’Connor, 2018, p.5)</a:t>
            </a:r>
          </a:p>
        </p:txBody>
      </p:sp>
    </p:spTree>
    <p:extLst>
      <p:ext uri="{BB962C8B-B14F-4D97-AF65-F5344CB8AC3E}">
        <p14:creationId xmlns:p14="http://schemas.microsoft.com/office/powerpoint/2010/main" val="27523138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E14A73-339C-A6A9-AB20-250646E8FC2D}"/>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CDAE6868-4069-42E0-ABB1-1831675D6F67}"/>
              </a:ext>
            </a:extLst>
          </p:cNvPr>
          <p:cNvPicPr>
            <a:picLocks noChangeAspect="1"/>
          </p:cNvPicPr>
          <p:nvPr/>
        </p:nvPicPr>
        <p:blipFill>
          <a:blip r:embed="rId3"/>
          <a:srcRect r="75609"/>
          <a:stretch>
            <a:fillRect/>
          </a:stretch>
        </p:blipFill>
        <p:spPr>
          <a:xfrm>
            <a:off x="-1" y="3086097"/>
            <a:ext cx="12192000" cy="3771904"/>
          </a:xfrm>
          <a:prstGeom prst="rect">
            <a:avLst/>
          </a:prstGeom>
        </p:spPr>
      </p:pic>
      <p:pic>
        <p:nvPicPr>
          <p:cNvPr id="5" name="Picture 4">
            <a:extLst>
              <a:ext uri="{FF2B5EF4-FFF2-40B4-BE49-F238E27FC236}">
                <a16:creationId xmlns:a16="http://schemas.microsoft.com/office/drawing/2014/main" id="{68419F72-7783-99BC-1D0B-3870E0CCC986}"/>
              </a:ext>
            </a:extLst>
          </p:cNvPr>
          <p:cNvPicPr>
            <a:picLocks noChangeAspect="1"/>
          </p:cNvPicPr>
          <p:nvPr/>
        </p:nvPicPr>
        <p:blipFill>
          <a:blip r:embed="rId3"/>
          <a:srcRect l="70696"/>
          <a:stretch>
            <a:fillRect/>
          </a:stretch>
        </p:blipFill>
        <p:spPr>
          <a:xfrm>
            <a:off x="0" y="-103367"/>
            <a:ext cx="12192000" cy="3315694"/>
          </a:xfrm>
          <a:prstGeom prst="rect">
            <a:avLst/>
          </a:prstGeom>
        </p:spPr>
      </p:pic>
      <p:pic>
        <p:nvPicPr>
          <p:cNvPr id="6" name="Picture 5" descr="Portrait of boy">
            <a:extLst>
              <a:ext uri="{FF2B5EF4-FFF2-40B4-BE49-F238E27FC236}">
                <a16:creationId xmlns:a16="http://schemas.microsoft.com/office/drawing/2014/main" id="{59BECB97-3EBA-378A-9FF0-694E33A7FBA0}"/>
              </a:ext>
            </a:extLst>
          </p:cNvPr>
          <p:cNvPicPr>
            <a:picLocks noChangeAspect="1"/>
          </p:cNvPicPr>
          <p:nvPr/>
        </p:nvPicPr>
        <p:blipFill>
          <a:blip r:embed="rId4">
            <a:alphaModFix amt="20000"/>
            <a:extLst>
              <a:ext uri="{28A0092B-C50C-407E-A947-70E740481C1C}">
                <a14:useLocalDpi xmlns:a14="http://schemas.microsoft.com/office/drawing/2010/main" val="0"/>
              </a:ext>
            </a:extLst>
          </a:blip>
          <a:stretch>
            <a:fillRect/>
          </a:stretch>
        </p:blipFill>
        <p:spPr>
          <a:xfrm>
            <a:off x="2935210" y="1238367"/>
            <a:ext cx="6321577" cy="4219431"/>
          </a:xfrm>
          <a:prstGeom prst="ellipse">
            <a:avLst/>
          </a:prstGeom>
          <a:ln>
            <a:noFill/>
          </a:ln>
          <a:effectLst>
            <a:softEdge rad="112500"/>
          </a:effectLst>
        </p:spPr>
      </p:pic>
      <p:sp>
        <p:nvSpPr>
          <p:cNvPr id="4" name="Title 1">
            <a:extLst>
              <a:ext uri="{FF2B5EF4-FFF2-40B4-BE49-F238E27FC236}">
                <a16:creationId xmlns:a16="http://schemas.microsoft.com/office/drawing/2014/main" id="{D28D0975-74B0-1C18-192A-6F98D7D618C6}"/>
              </a:ext>
            </a:extLst>
          </p:cNvPr>
          <p:cNvSpPr txBox="1">
            <a:spLocks/>
          </p:cNvSpPr>
          <p:nvPr/>
        </p:nvSpPr>
        <p:spPr>
          <a:xfrm>
            <a:off x="3733799" y="2758579"/>
            <a:ext cx="4992896" cy="589503"/>
          </a:xfrm>
          <a:prstGeom prst="rect">
            <a:avLst/>
          </a:prstGeom>
        </p:spPr>
        <p:txBody>
          <a:bodyPr vert="horz" lIns="91440" tIns="45720" rIns="91440" bIns="45720" rtlCol="0" anchor="b">
            <a:normAutofit fontScale="47500" lnSpcReduction="20000"/>
          </a:bodyPr>
          <a:lstStyle>
            <a:lvl1pPr algn="ctr" defTabSz="914400" rtl="0" eaLnBrk="1" latinLnBrk="0" hangingPunct="1">
              <a:lnSpc>
                <a:spcPct val="90000"/>
              </a:lnSpc>
              <a:spcBef>
                <a:spcPct val="0"/>
              </a:spcBef>
              <a:buNone/>
              <a:defRPr sz="6000" kern="1200" cap="all" baseline="0">
                <a:solidFill>
                  <a:schemeClr val="tx1"/>
                </a:solidFill>
                <a:latin typeface="+mj-lt"/>
                <a:ea typeface="+mj-ea"/>
                <a:cs typeface="+mj-cs"/>
              </a:defRPr>
            </a:lvl1pPr>
          </a:lstStyle>
          <a:p>
            <a:r>
              <a:rPr lang="en-GB" dirty="0"/>
              <a:t>The literature GAP</a:t>
            </a:r>
          </a:p>
        </p:txBody>
      </p:sp>
    </p:spTree>
    <p:extLst>
      <p:ext uri="{BB962C8B-B14F-4D97-AF65-F5344CB8AC3E}">
        <p14:creationId xmlns:p14="http://schemas.microsoft.com/office/powerpoint/2010/main" val="35709312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a:extLst>
            <a:ext uri="{FF2B5EF4-FFF2-40B4-BE49-F238E27FC236}">
              <a16:creationId xmlns:a16="http://schemas.microsoft.com/office/drawing/2014/main" id="{FB68A381-D7A8-6699-9BBF-0CEF6F47AE30}"/>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C8924A2F-2E39-292D-541D-6AC8A18204A1}"/>
              </a:ext>
            </a:extLst>
          </p:cNvPr>
          <p:cNvPicPr>
            <a:picLocks noChangeAspect="1"/>
          </p:cNvPicPr>
          <p:nvPr/>
        </p:nvPicPr>
        <p:blipFill>
          <a:blip r:embed="rId3"/>
          <a:srcRect t="57688" r="75609"/>
          <a:stretch>
            <a:fillRect/>
          </a:stretch>
        </p:blipFill>
        <p:spPr>
          <a:xfrm>
            <a:off x="-1" y="5315447"/>
            <a:ext cx="12192000" cy="1542553"/>
          </a:xfrm>
          <a:prstGeom prst="rect">
            <a:avLst/>
          </a:prstGeom>
        </p:spPr>
      </p:pic>
      <p:pic>
        <p:nvPicPr>
          <p:cNvPr id="5" name="Picture 4">
            <a:extLst>
              <a:ext uri="{FF2B5EF4-FFF2-40B4-BE49-F238E27FC236}">
                <a16:creationId xmlns:a16="http://schemas.microsoft.com/office/drawing/2014/main" id="{F48B1056-8FCF-277C-F49E-FF6FDA6770EC}"/>
              </a:ext>
            </a:extLst>
          </p:cNvPr>
          <p:cNvPicPr>
            <a:picLocks noChangeAspect="1"/>
          </p:cNvPicPr>
          <p:nvPr/>
        </p:nvPicPr>
        <p:blipFill>
          <a:blip r:embed="rId3"/>
          <a:srcRect l="70696" b="53477"/>
          <a:stretch>
            <a:fillRect/>
          </a:stretch>
        </p:blipFill>
        <p:spPr>
          <a:xfrm>
            <a:off x="0" y="-48236"/>
            <a:ext cx="12192000" cy="1542553"/>
          </a:xfrm>
          <a:prstGeom prst="rect">
            <a:avLst/>
          </a:prstGeom>
        </p:spPr>
      </p:pic>
      <p:sp>
        <p:nvSpPr>
          <p:cNvPr id="2" name="Title 1">
            <a:extLst>
              <a:ext uri="{FF2B5EF4-FFF2-40B4-BE49-F238E27FC236}">
                <a16:creationId xmlns:a16="http://schemas.microsoft.com/office/drawing/2014/main" id="{698C169B-153F-0118-E797-C117B254A6BD}"/>
              </a:ext>
            </a:extLst>
          </p:cNvPr>
          <p:cNvSpPr txBox="1">
            <a:spLocks/>
          </p:cNvSpPr>
          <p:nvPr/>
        </p:nvSpPr>
        <p:spPr>
          <a:xfrm>
            <a:off x="-1" y="501304"/>
            <a:ext cx="4992896" cy="589503"/>
          </a:xfrm>
          <a:prstGeom prst="rect">
            <a:avLst/>
          </a:prstGeom>
        </p:spPr>
        <p:txBody>
          <a:bodyPr vert="horz" lIns="91440" tIns="45720" rIns="91440" bIns="45720" rtlCol="0" anchor="b">
            <a:normAutofit fontScale="47500" lnSpcReduction="20000"/>
          </a:bodyPr>
          <a:lstStyle>
            <a:lvl1pPr algn="ctr" defTabSz="914400" rtl="0" eaLnBrk="1" latinLnBrk="0" hangingPunct="1">
              <a:lnSpc>
                <a:spcPct val="90000"/>
              </a:lnSpc>
              <a:spcBef>
                <a:spcPct val="0"/>
              </a:spcBef>
              <a:buNone/>
              <a:defRPr sz="6000" kern="1200" cap="all" baseline="0">
                <a:solidFill>
                  <a:schemeClr val="tx1"/>
                </a:solidFill>
                <a:latin typeface="+mj-lt"/>
                <a:ea typeface="+mj-ea"/>
                <a:cs typeface="+mj-cs"/>
              </a:defRPr>
            </a:lvl1pPr>
          </a:lstStyle>
          <a:p>
            <a:r>
              <a:rPr lang="en-GB" dirty="0"/>
              <a:t>The literature GAP</a:t>
            </a:r>
          </a:p>
        </p:txBody>
      </p:sp>
      <p:sp>
        <p:nvSpPr>
          <p:cNvPr id="6" name="Rectangle: Rounded Corners 5">
            <a:extLst>
              <a:ext uri="{FF2B5EF4-FFF2-40B4-BE49-F238E27FC236}">
                <a16:creationId xmlns:a16="http://schemas.microsoft.com/office/drawing/2014/main" id="{85ADE9FF-BA61-8780-FC18-A026EBF3CE53}"/>
              </a:ext>
            </a:extLst>
          </p:cNvPr>
          <p:cNvSpPr/>
          <p:nvPr/>
        </p:nvSpPr>
        <p:spPr>
          <a:xfrm>
            <a:off x="87984" y="1494317"/>
            <a:ext cx="12192000" cy="2609389"/>
          </a:xfrm>
          <a:prstGeom prst="roundRect">
            <a:avLst>
              <a:gd name="adj" fmla="val 10000"/>
            </a:avLst>
          </a:prstGeom>
          <a:solidFill>
            <a:schemeClr val="tx1"/>
          </a:solidFill>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r>
              <a:rPr lang="en-GB" sz="2200" dirty="0">
                <a:solidFill>
                  <a:schemeClr val="bg1"/>
                </a:solidFill>
              </a:rPr>
              <a:t>Whilst research literature generally shows collaboration takes place in various forms and is overall a positive process in literature, it is unclear what impact it has and there is a general consensus that ‘collaboration’ is lacking definition agreement (Griffiths </a:t>
            </a:r>
            <a:r>
              <a:rPr lang="en-GB" sz="2200" i="1" dirty="0">
                <a:solidFill>
                  <a:schemeClr val="bg1"/>
                </a:solidFill>
              </a:rPr>
              <a:t>et al</a:t>
            </a:r>
            <a:r>
              <a:rPr lang="en-GB" sz="2200" dirty="0">
                <a:solidFill>
                  <a:schemeClr val="bg1"/>
                </a:solidFill>
              </a:rPr>
              <a:t>.,2020; Campbell, 2024).</a:t>
            </a:r>
          </a:p>
          <a:p>
            <a:endParaRPr lang="en-GB" sz="400" dirty="0">
              <a:solidFill>
                <a:schemeClr val="bg1"/>
              </a:solidFill>
            </a:endParaRPr>
          </a:p>
          <a:p>
            <a:endParaRPr lang="en-GB" sz="400" dirty="0">
              <a:solidFill>
                <a:schemeClr val="bg1"/>
              </a:solidFill>
            </a:endParaRPr>
          </a:p>
          <a:p>
            <a:endParaRPr lang="en-GB" sz="400" dirty="0">
              <a:solidFill>
                <a:schemeClr val="bg1"/>
              </a:solidFill>
            </a:endParaRPr>
          </a:p>
          <a:p>
            <a:endParaRPr lang="en-GB" sz="500" dirty="0">
              <a:solidFill>
                <a:schemeClr val="bg1"/>
              </a:solidFill>
            </a:endParaRPr>
          </a:p>
          <a:p>
            <a:r>
              <a:rPr lang="en-GB" sz="2200" dirty="0">
                <a:solidFill>
                  <a:schemeClr val="bg1"/>
                </a:solidFill>
              </a:rPr>
              <a:t>Similarly, Welsh policy dictates educators engage (Welsh Government, 2026) but little advice is given as to ‘how’ – this policy versus practice tension is also evident in other countries (</a:t>
            </a:r>
            <a:r>
              <a:rPr lang="en-GB" sz="2200" dirty="0"/>
              <a:t>Greatbatch and Tate, 2019;</a:t>
            </a:r>
            <a:r>
              <a:rPr lang="en-GB" sz="2200" dirty="0">
                <a:solidFill>
                  <a:schemeClr val="bg2"/>
                </a:solidFill>
              </a:rPr>
              <a:t> </a:t>
            </a:r>
            <a:r>
              <a:rPr lang="en-GB" sz="2200" dirty="0">
                <a:solidFill>
                  <a:schemeClr val="bg1"/>
                </a:solidFill>
              </a:rPr>
              <a:t>EEF, 2025). </a:t>
            </a:r>
          </a:p>
          <a:p>
            <a:endParaRPr lang="en-GB" sz="2200" dirty="0">
              <a:solidFill>
                <a:schemeClr val="bg1"/>
              </a:solidFill>
            </a:endParaRPr>
          </a:p>
          <a:p>
            <a:r>
              <a:rPr lang="en-GB" sz="2200" dirty="0">
                <a:solidFill>
                  <a:schemeClr val="bg1"/>
                </a:solidFill>
              </a:rPr>
              <a:t>Therefore, the literature suggests the issue is not that collaboration is not taking place; it is that the there is lack of clarity as to what it is and advice as to how to engage it properly. </a:t>
            </a:r>
          </a:p>
          <a:p>
            <a:endParaRPr lang="en-GB" sz="2200" dirty="0">
              <a:solidFill>
                <a:schemeClr val="bg1"/>
              </a:solidFill>
            </a:endParaRPr>
          </a:p>
          <a:p>
            <a:endParaRPr lang="en-GB" sz="400" dirty="0">
              <a:solidFill>
                <a:schemeClr val="bg1"/>
              </a:solidFill>
            </a:endParaRPr>
          </a:p>
          <a:p>
            <a:endParaRPr lang="en-GB" sz="400" dirty="0">
              <a:solidFill>
                <a:schemeClr val="bg1"/>
              </a:solidFill>
            </a:endParaRPr>
          </a:p>
          <a:p>
            <a:endParaRPr lang="en-GB" sz="400" dirty="0">
              <a:solidFill>
                <a:schemeClr val="bg1"/>
              </a:solidFill>
            </a:endParaRPr>
          </a:p>
          <a:p>
            <a:endParaRPr lang="en-GB" sz="500" dirty="0">
              <a:solidFill>
                <a:schemeClr val="bg1"/>
              </a:solidFill>
            </a:endParaRPr>
          </a:p>
          <a:p>
            <a:endParaRPr lang="en-GB" sz="500" dirty="0">
              <a:solidFill>
                <a:schemeClr val="bg1"/>
              </a:solidFill>
            </a:endParaRPr>
          </a:p>
        </p:txBody>
      </p:sp>
      <p:pic>
        <p:nvPicPr>
          <p:cNvPr id="4" name="Picture 3" descr="Portrait of boy">
            <a:extLst>
              <a:ext uri="{FF2B5EF4-FFF2-40B4-BE49-F238E27FC236}">
                <a16:creationId xmlns:a16="http://schemas.microsoft.com/office/drawing/2014/main" id="{6A56636B-F494-A0E7-9A9C-966A1DC120B2}"/>
              </a:ext>
            </a:extLst>
          </p:cNvPr>
          <p:cNvPicPr>
            <a:picLocks noChangeAspect="1"/>
          </p:cNvPicPr>
          <p:nvPr/>
        </p:nvPicPr>
        <p:blipFill>
          <a:blip r:embed="rId4">
            <a:alphaModFix/>
            <a:extLst>
              <a:ext uri="{28A0092B-C50C-407E-A947-70E740481C1C}">
                <a14:useLocalDpi xmlns:a14="http://schemas.microsoft.com/office/drawing/2010/main" val="0"/>
              </a:ext>
            </a:extLst>
          </a:blip>
          <a:stretch>
            <a:fillRect/>
          </a:stretch>
        </p:blipFill>
        <p:spPr>
          <a:xfrm>
            <a:off x="9492917" y="4923997"/>
            <a:ext cx="3502076" cy="2337513"/>
          </a:xfrm>
          <a:prstGeom prst="ellipse">
            <a:avLst/>
          </a:prstGeom>
          <a:ln>
            <a:noFill/>
          </a:ln>
          <a:effectLst>
            <a:softEdge rad="112500"/>
          </a:effectLst>
        </p:spPr>
      </p:pic>
    </p:spTree>
    <p:extLst>
      <p:ext uri="{BB962C8B-B14F-4D97-AF65-F5344CB8AC3E}">
        <p14:creationId xmlns:p14="http://schemas.microsoft.com/office/powerpoint/2010/main" val="26540169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36A4B3-B08F-833C-E33C-CDCC2E2EFE28}"/>
            </a:ext>
          </a:extLst>
        </p:cNvPr>
        <p:cNvGrpSpPr/>
        <p:nvPr/>
      </p:nvGrpSpPr>
      <p:grpSpPr>
        <a:xfrm>
          <a:off x="0" y="0"/>
          <a:ext cx="0" cy="0"/>
          <a:chOff x="0" y="0"/>
          <a:chExt cx="0" cy="0"/>
        </a:xfrm>
      </p:grpSpPr>
      <p:sp>
        <p:nvSpPr>
          <p:cNvPr id="16" name="Title 1">
            <a:extLst>
              <a:ext uri="{FF2B5EF4-FFF2-40B4-BE49-F238E27FC236}">
                <a16:creationId xmlns:a16="http://schemas.microsoft.com/office/drawing/2014/main" id="{46479F92-D153-898E-ED94-38E8818C92A3}"/>
              </a:ext>
            </a:extLst>
          </p:cNvPr>
          <p:cNvSpPr txBox="1">
            <a:spLocks/>
          </p:cNvSpPr>
          <p:nvPr/>
        </p:nvSpPr>
        <p:spPr>
          <a:xfrm>
            <a:off x="3379826" y="192945"/>
            <a:ext cx="6184397" cy="872254"/>
          </a:xfrm>
          <a:prstGeom prst="rect">
            <a:avLst/>
          </a:prstGeom>
        </p:spPr>
        <p:txBody>
          <a:bodyPr vert="horz" lIns="91440" tIns="45720" rIns="91440" bIns="45720" rtlCol="0" anchor="b">
            <a:normAutofit fontScale="55000" lnSpcReduction="20000"/>
          </a:bodyPr>
          <a:lstStyle>
            <a:lvl1pPr algn="ctr" defTabSz="914400" rtl="0" eaLnBrk="1" latinLnBrk="0" hangingPunct="1">
              <a:lnSpc>
                <a:spcPct val="90000"/>
              </a:lnSpc>
              <a:spcBef>
                <a:spcPct val="0"/>
              </a:spcBef>
              <a:buNone/>
              <a:defRPr sz="6000" kern="1200" cap="all" baseline="0">
                <a:solidFill>
                  <a:schemeClr val="tx1"/>
                </a:solidFill>
                <a:latin typeface="+mj-lt"/>
                <a:ea typeface="+mj-ea"/>
                <a:cs typeface="+mj-cs"/>
              </a:defRPr>
            </a:lvl1pPr>
          </a:lstStyle>
          <a:p>
            <a:r>
              <a:rPr lang="en-GB" dirty="0"/>
              <a:t>RESEARCH QUESTIONS</a:t>
            </a:r>
          </a:p>
        </p:txBody>
      </p:sp>
      <p:grpSp>
        <p:nvGrpSpPr>
          <p:cNvPr id="23" name="Group 22">
            <a:extLst>
              <a:ext uri="{FF2B5EF4-FFF2-40B4-BE49-F238E27FC236}">
                <a16:creationId xmlns:a16="http://schemas.microsoft.com/office/drawing/2014/main" id="{BBB71619-53B6-68B3-23F2-B5361141C6D9}"/>
              </a:ext>
            </a:extLst>
          </p:cNvPr>
          <p:cNvGrpSpPr/>
          <p:nvPr/>
        </p:nvGrpSpPr>
        <p:grpSpPr>
          <a:xfrm>
            <a:off x="3692718" y="1621039"/>
            <a:ext cx="7772400" cy="1374892"/>
            <a:chOff x="3692718" y="1621039"/>
            <a:chExt cx="7772400" cy="1374892"/>
          </a:xfrm>
        </p:grpSpPr>
        <p:grpSp>
          <p:nvGrpSpPr>
            <p:cNvPr id="13" name="Group 12">
              <a:extLst>
                <a:ext uri="{FF2B5EF4-FFF2-40B4-BE49-F238E27FC236}">
                  <a16:creationId xmlns:a16="http://schemas.microsoft.com/office/drawing/2014/main" id="{D385987A-947B-94FB-A591-0287A68745E7}"/>
                </a:ext>
              </a:extLst>
            </p:cNvPr>
            <p:cNvGrpSpPr/>
            <p:nvPr/>
          </p:nvGrpSpPr>
          <p:grpSpPr>
            <a:xfrm>
              <a:off x="3692718" y="1621039"/>
              <a:ext cx="7772400" cy="1374892"/>
              <a:chOff x="3581400" y="929275"/>
              <a:chExt cx="7772400" cy="1374892"/>
            </a:xfrm>
          </p:grpSpPr>
          <p:sp>
            <p:nvSpPr>
              <p:cNvPr id="3" name="Rectangle: Rounded Corners 2">
                <a:extLst>
                  <a:ext uri="{FF2B5EF4-FFF2-40B4-BE49-F238E27FC236}">
                    <a16:creationId xmlns:a16="http://schemas.microsoft.com/office/drawing/2014/main" id="{B38D9FC7-96A9-50E5-B52C-491C50359589}"/>
                  </a:ext>
                </a:extLst>
              </p:cNvPr>
              <p:cNvSpPr/>
              <p:nvPr/>
            </p:nvSpPr>
            <p:spPr>
              <a:xfrm>
                <a:off x="3581400" y="929275"/>
                <a:ext cx="7772400" cy="1374892"/>
              </a:xfrm>
              <a:prstGeom prst="roundRect">
                <a:avLst>
                  <a:gd name="adj" fmla="val 10000"/>
                </a:avLst>
              </a:prstGeom>
              <a:solidFill>
                <a:schemeClr val="accent5">
                  <a:lumMod val="20000"/>
                  <a:lumOff val="80000"/>
                </a:schemeClr>
              </a:solidFill>
            </p:spPr>
            <p:style>
              <a:lnRef idx="0">
                <a:schemeClr val="accent2">
                  <a:hueOff val="0"/>
                  <a:satOff val="0"/>
                  <a:lumOff val="0"/>
                  <a:alphaOff val="0"/>
                </a:schemeClr>
              </a:lnRef>
              <a:fillRef idx="1">
                <a:scrgbClr r="0" g="0" b="0"/>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dirty="0"/>
              </a:p>
            </p:txBody>
          </p:sp>
          <p:sp>
            <p:nvSpPr>
              <p:cNvPr id="4" name="Rectangle 3" descr="Head with Gears">
                <a:extLst>
                  <a:ext uri="{FF2B5EF4-FFF2-40B4-BE49-F238E27FC236}">
                    <a16:creationId xmlns:a16="http://schemas.microsoft.com/office/drawing/2014/main" id="{A0A8FF1B-F6F0-5B7D-6812-99E31AECE97B}"/>
                  </a:ext>
                </a:extLst>
              </p:cNvPr>
              <p:cNvSpPr/>
              <p:nvPr/>
            </p:nvSpPr>
            <p:spPr>
              <a:xfrm>
                <a:off x="3997305" y="1039843"/>
                <a:ext cx="756191" cy="756191"/>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grpSp>
        <p:sp>
          <p:nvSpPr>
            <p:cNvPr id="5" name="Free-form: Shape 4">
              <a:extLst>
                <a:ext uri="{FF2B5EF4-FFF2-40B4-BE49-F238E27FC236}">
                  <a16:creationId xmlns:a16="http://schemas.microsoft.com/office/drawing/2014/main" id="{4146E7EC-DD75-202D-8088-ACE88C803D22}"/>
                </a:ext>
              </a:extLst>
            </p:cNvPr>
            <p:cNvSpPr/>
            <p:nvPr/>
          </p:nvSpPr>
          <p:spPr>
            <a:xfrm>
              <a:off x="5280719" y="1621039"/>
              <a:ext cx="6184398" cy="1374892"/>
            </a:xfrm>
            <a:custGeom>
              <a:avLst/>
              <a:gdLst>
                <a:gd name="connsiteX0" fmla="*/ 0 w 6184398"/>
                <a:gd name="connsiteY0" fmla="*/ 0 h 1374892"/>
                <a:gd name="connsiteX1" fmla="*/ 6184398 w 6184398"/>
                <a:gd name="connsiteY1" fmla="*/ 0 h 1374892"/>
                <a:gd name="connsiteX2" fmla="*/ 6184398 w 6184398"/>
                <a:gd name="connsiteY2" fmla="*/ 1374892 h 1374892"/>
                <a:gd name="connsiteX3" fmla="*/ 0 w 6184398"/>
                <a:gd name="connsiteY3" fmla="*/ 1374892 h 1374892"/>
                <a:gd name="connsiteX4" fmla="*/ 0 w 6184398"/>
                <a:gd name="connsiteY4" fmla="*/ 0 h 13748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84398" h="1374892">
                  <a:moveTo>
                    <a:pt x="0" y="0"/>
                  </a:moveTo>
                  <a:lnTo>
                    <a:pt x="6184398" y="0"/>
                  </a:lnTo>
                  <a:lnTo>
                    <a:pt x="6184398" y="1374892"/>
                  </a:lnTo>
                  <a:lnTo>
                    <a:pt x="0" y="137489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45509" tIns="145509" rIns="145509" bIns="145509" numCol="1" spcCol="1270" anchor="ctr" anchorCtr="0">
              <a:noAutofit/>
            </a:bodyPr>
            <a:lstStyle/>
            <a:p>
              <a:pPr marL="0" lvl="0" indent="0" algn="l" defTabSz="1022350">
                <a:lnSpc>
                  <a:spcPct val="100000"/>
                </a:lnSpc>
                <a:spcBef>
                  <a:spcPct val="0"/>
                </a:spcBef>
                <a:spcAft>
                  <a:spcPct val="35000"/>
                </a:spcAft>
                <a:buNone/>
              </a:pPr>
              <a:r>
                <a:rPr lang="en-GB" sz="2300" kern="1200" baseline="0" dirty="0">
                  <a:solidFill>
                    <a:schemeClr val="bg2"/>
                  </a:solidFill>
                </a:rPr>
                <a:t>How do primary headteachers in Wales define and interpret ‘collaboration’ within the context of Welsh primary education system?</a:t>
              </a:r>
              <a:endParaRPr lang="en-US" sz="2300" kern="1200" dirty="0">
                <a:solidFill>
                  <a:schemeClr val="bg2"/>
                </a:solidFill>
              </a:endParaRPr>
            </a:p>
          </p:txBody>
        </p:sp>
        <p:sp>
          <p:nvSpPr>
            <p:cNvPr id="17" name="TextBox 16">
              <a:extLst>
                <a:ext uri="{FF2B5EF4-FFF2-40B4-BE49-F238E27FC236}">
                  <a16:creationId xmlns:a16="http://schemas.microsoft.com/office/drawing/2014/main" id="{C53AE055-0918-BFE5-3FEA-58AB3C0D96BC}"/>
                </a:ext>
              </a:extLst>
            </p:cNvPr>
            <p:cNvSpPr txBox="1"/>
            <p:nvPr/>
          </p:nvSpPr>
          <p:spPr>
            <a:xfrm>
              <a:off x="3918199" y="2487798"/>
              <a:ext cx="1250149" cy="369332"/>
            </a:xfrm>
            <a:prstGeom prst="rect">
              <a:avLst/>
            </a:prstGeom>
            <a:noFill/>
          </p:spPr>
          <p:txBody>
            <a:bodyPr wrap="square" rtlCol="0">
              <a:spAutoFit/>
            </a:bodyPr>
            <a:lstStyle/>
            <a:p>
              <a:r>
                <a:rPr lang="en-GB" dirty="0">
                  <a:solidFill>
                    <a:schemeClr val="bg1"/>
                  </a:solidFill>
                </a:rPr>
                <a:t>Perception</a:t>
              </a:r>
            </a:p>
          </p:txBody>
        </p:sp>
      </p:grpSp>
      <p:grpSp>
        <p:nvGrpSpPr>
          <p:cNvPr id="24" name="Group 23">
            <a:extLst>
              <a:ext uri="{FF2B5EF4-FFF2-40B4-BE49-F238E27FC236}">
                <a16:creationId xmlns:a16="http://schemas.microsoft.com/office/drawing/2014/main" id="{61C39C2F-6CAC-B2A9-B9C2-B91528C6FE4C}"/>
              </a:ext>
            </a:extLst>
          </p:cNvPr>
          <p:cNvGrpSpPr/>
          <p:nvPr/>
        </p:nvGrpSpPr>
        <p:grpSpPr>
          <a:xfrm>
            <a:off x="3692718" y="3339655"/>
            <a:ext cx="7772400" cy="1374892"/>
            <a:chOff x="3692718" y="3339655"/>
            <a:chExt cx="7772400" cy="1374892"/>
          </a:xfrm>
        </p:grpSpPr>
        <p:grpSp>
          <p:nvGrpSpPr>
            <p:cNvPr id="11" name="Group 10">
              <a:extLst>
                <a:ext uri="{FF2B5EF4-FFF2-40B4-BE49-F238E27FC236}">
                  <a16:creationId xmlns:a16="http://schemas.microsoft.com/office/drawing/2014/main" id="{4DF9B2F0-E137-8B83-4AAB-E7550F63CB14}"/>
                </a:ext>
              </a:extLst>
            </p:cNvPr>
            <p:cNvGrpSpPr/>
            <p:nvPr/>
          </p:nvGrpSpPr>
          <p:grpSpPr>
            <a:xfrm>
              <a:off x="3692718" y="3339655"/>
              <a:ext cx="7772400" cy="1374892"/>
              <a:chOff x="3581400" y="2647891"/>
              <a:chExt cx="7772400" cy="1374892"/>
            </a:xfrm>
          </p:grpSpPr>
          <p:sp>
            <p:nvSpPr>
              <p:cNvPr id="6" name="Rectangle: Rounded Corners 5">
                <a:extLst>
                  <a:ext uri="{FF2B5EF4-FFF2-40B4-BE49-F238E27FC236}">
                    <a16:creationId xmlns:a16="http://schemas.microsoft.com/office/drawing/2014/main" id="{EFE7F5C3-6281-D046-33B6-CEC6E56FB2F7}"/>
                  </a:ext>
                </a:extLst>
              </p:cNvPr>
              <p:cNvSpPr/>
              <p:nvPr/>
            </p:nvSpPr>
            <p:spPr>
              <a:xfrm>
                <a:off x="3581400" y="2647891"/>
                <a:ext cx="7772400" cy="1374892"/>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dirty="0"/>
              </a:p>
            </p:txBody>
          </p:sp>
          <p:sp>
            <p:nvSpPr>
              <p:cNvPr id="7" name="Rectangle 6" descr="Users">
                <a:extLst>
                  <a:ext uri="{FF2B5EF4-FFF2-40B4-BE49-F238E27FC236}">
                    <a16:creationId xmlns:a16="http://schemas.microsoft.com/office/drawing/2014/main" id="{DC215017-1239-9B13-8CD6-C569EAD398A0}"/>
                  </a:ext>
                </a:extLst>
              </p:cNvPr>
              <p:cNvSpPr/>
              <p:nvPr/>
            </p:nvSpPr>
            <p:spPr>
              <a:xfrm>
                <a:off x="3997305" y="2766691"/>
                <a:ext cx="756191" cy="756191"/>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dirty="0"/>
              </a:p>
            </p:txBody>
          </p:sp>
        </p:grpSp>
        <p:sp>
          <p:nvSpPr>
            <p:cNvPr id="8" name="Free-form: Shape 7">
              <a:extLst>
                <a:ext uri="{FF2B5EF4-FFF2-40B4-BE49-F238E27FC236}">
                  <a16:creationId xmlns:a16="http://schemas.microsoft.com/office/drawing/2014/main" id="{D1B138E1-204C-77F1-EB98-9C0F69B9B0AC}"/>
                </a:ext>
              </a:extLst>
            </p:cNvPr>
            <p:cNvSpPr/>
            <p:nvPr/>
          </p:nvSpPr>
          <p:spPr>
            <a:xfrm>
              <a:off x="5280719" y="3339655"/>
              <a:ext cx="6184398" cy="1374892"/>
            </a:xfrm>
            <a:custGeom>
              <a:avLst/>
              <a:gdLst>
                <a:gd name="connsiteX0" fmla="*/ 0 w 6184398"/>
                <a:gd name="connsiteY0" fmla="*/ 0 h 1374892"/>
                <a:gd name="connsiteX1" fmla="*/ 6184398 w 6184398"/>
                <a:gd name="connsiteY1" fmla="*/ 0 h 1374892"/>
                <a:gd name="connsiteX2" fmla="*/ 6184398 w 6184398"/>
                <a:gd name="connsiteY2" fmla="*/ 1374892 h 1374892"/>
                <a:gd name="connsiteX3" fmla="*/ 0 w 6184398"/>
                <a:gd name="connsiteY3" fmla="*/ 1374892 h 1374892"/>
                <a:gd name="connsiteX4" fmla="*/ 0 w 6184398"/>
                <a:gd name="connsiteY4" fmla="*/ 0 h 13748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84398" h="1374892">
                  <a:moveTo>
                    <a:pt x="0" y="0"/>
                  </a:moveTo>
                  <a:lnTo>
                    <a:pt x="6184398" y="0"/>
                  </a:lnTo>
                  <a:lnTo>
                    <a:pt x="6184398" y="1374892"/>
                  </a:lnTo>
                  <a:lnTo>
                    <a:pt x="0" y="137489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45509" tIns="145509" rIns="145509" bIns="145509" numCol="1" spcCol="1270" anchor="ctr" anchorCtr="0">
              <a:noAutofit/>
            </a:bodyPr>
            <a:lstStyle/>
            <a:p>
              <a:pPr marL="0" lvl="0" indent="0" algn="l" defTabSz="1022350">
                <a:lnSpc>
                  <a:spcPct val="100000"/>
                </a:lnSpc>
                <a:spcBef>
                  <a:spcPct val="0"/>
                </a:spcBef>
                <a:spcAft>
                  <a:spcPct val="35000"/>
                </a:spcAft>
                <a:buNone/>
              </a:pPr>
              <a:r>
                <a:rPr lang="en-GB" sz="2300" kern="1200" baseline="0" dirty="0">
                  <a:solidFill>
                    <a:schemeClr val="bg2"/>
                  </a:solidFill>
                </a:rPr>
                <a:t>What forms of ‘collaboration’ do primary headteachers in Wales engage with?</a:t>
              </a:r>
              <a:endParaRPr lang="en-US" sz="2300" kern="1200" dirty="0">
                <a:solidFill>
                  <a:schemeClr val="bg2"/>
                </a:solidFill>
              </a:endParaRPr>
            </a:p>
          </p:txBody>
        </p:sp>
        <p:sp>
          <p:nvSpPr>
            <p:cNvPr id="18" name="TextBox 17">
              <a:extLst>
                <a:ext uri="{FF2B5EF4-FFF2-40B4-BE49-F238E27FC236}">
                  <a16:creationId xmlns:a16="http://schemas.microsoft.com/office/drawing/2014/main" id="{831CE91E-9AC0-00B1-A0C9-9B9A702E01ED}"/>
                </a:ext>
              </a:extLst>
            </p:cNvPr>
            <p:cNvSpPr txBox="1"/>
            <p:nvPr/>
          </p:nvSpPr>
          <p:spPr>
            <a:xfrm>
              <a:off x="4030569" y="4191979"/>
              <a:ext cx="1250149" cy="369332"/>
            </a:xfrm>
            <a:prstGeom prst="rect">
              <a:avLst/>
            </a:prstGeom>
            <a:noFill/>
          </p:spPr>
          <p:txBody>
            <a:bodyPr wrap="square" rtlCol="0">
              <a:spAutoFit/>
            </a:bodyPr>
            <a:lstStyle/>
            <a:p>
              <a:r>
                <a:rPr lang="en-GB" dirty="0">
                  <a:solidFill>
                    <a:schemeClr val="bg1"/>
                  </a:solidFill>
                </a:rPr>
                <a:t>Practice</a:t>
              </a:r>
            </a:p>
          </p:txBody>
        </p:sp>
      </p:grpSp>
      <p:grpSp>
        <p:nvGrpSpPr>
          <p:cNvPr id="26" name="Group 25">
            <a:extLst>
              <a:ext uri="{FF2B5EF4-FFF2-40B4-BE49-F238E27FC236}">
                <a16:creationId xmlns:a16="http://schemas.microsoft.com/office/drawing/2014/main" id="{A23216DB-1ECE-490F-ED84-4EF8BA042C6E}"/>
              </a:ext>
            </a:extLst>
          </p:cNvPr>
          <p:cNvGrpSpPr/>
          <p:nvPr/>
        </p:nvGrpSpPr>
        <p:grpSpPr>
          <a:xfrm>
            <a:off x="3692718" y="5058271"/>
            <a:ext cx="7772400" cy="1374892"/>
            <a:chOff x="3692718" y="5058271"/>
            <a:chExt cx="7772400" cy="1374892"/>
          </a:xfrm>
        </p:grpSpPr>
        <p:grpSp>
          <p:nvGrpSpPr>
            <p:cNvPr id="15" name="Group 14">
              <a:extLst>
                <a:ext uri="{FF2B5EF4-FFF2-40B4-BE49-F238E27FC236}">
                  <a16:creationId xmlns:a16="http://schemas.microsoft.com/office/drawing/2014/main" id="{0B62BE4F-CAAD-8CA5-A182-4D967DC5CAEE}"/>
                </a:ext>
              </a:extLst>
            </p:cNvPr>
            <p:cNvGrpSpPr/>
            <p:nvPr/>
          </p:nvGrpSpPr>
          <p:grpSpPr>
            <a:xfrm>
              <a:off x="3692718" y="5058271"/>
              <a:ext cx="7772400" cy="1374892"/>
              <a:chOff x="3581400" y="4366507"/>
              <a:chExt cx="7772400" cy="1374892"/>
            </a:xfrm>
          </p:grpSpPr>
          <p:grpSp>
            <p:nvGrpSpPr>
              <p:cNvPr id="2" name="Group 1">
                <a:extLst>
                  <a:ext uri="{FF2B5EF4-FFF2-40B4-BE49-F238E27FC236}">
                    <a16:creationId xmlns:a16="http://schemas.microsoft.com/office/drawing/2014/main" id="{1FD7579A-5678-B2F7-31C3-3BAB401E9FB2}"/>
                  </a:ext>
                </a:extLst>
              </p:cNvPr>
              <p:cNvGrpSpPr/>
              <p:nvPr/>
            </p:nvGrpSpPr>
            <p:grpSpPr>
              <a:xfrm>
                <a:off x="3581400" y="4366507"/>
                <a:ext cx="7772400" cy="1374892"/>
                <a:chOff x="3581400" y="4366507"/>
                <a:chExt cx="7772400" cy="1374892"/>
              </a:xfrm>
            </p:grpSpPr>
            <p:sp>
              <p:nvSpPr>
                <p:cNvPr id="9" name="Rectangle: Rounded Corners 8">
                  <a:extLst>
                    <a:ext uri="{FF2B5EF4-FFF2-40B4-BE49-F238E27FC236}">
                      <a16:creationId xmlns:a16="http://schemas.microsoft.com/office/drawing/2014/main" id="{79A334D0-7FEF-9A19-388B-5EA09540AA66}"/>
                    </a:ext>
                  </a:extLst>
                </p:cNvPr>
                <p:cNvSpPr/>
                <p:nvPr/>
              </p:nvSpPr>
              <p:spPr>
                <a:xfrm>
                  <a:off x="3581400" y="4366507"/>
                  <a:ext cx="7772400" cy="1374892"/>
                </a:xfrm>
                <a:prstGeom prst="roundRect">
                  <a:avLst>
                    <a:gd name="adj" fmla="val 10000"/>
                  </a:avLst>
                </a:prstGeom>
                <a:solidFill>
                  <a:schemeClr val="accent4">
                    <a:lumMod val="20000"/>
                    <a:lumOff val="80000"/>
                  </a:schemeClr>
                </a:solidFill>
              </p:spPr>
              <p:style>
                <a:lnRef idx="0">
                  <a:schemeClr val="accent2">
                    <a:hueOff val="0"/>
                    <a:satOff val="0"/>
                    <a:lumOff val="0"/>
                    <a:alphaOff val="0"/>
                  </a:schemeClr>
                </a:lnRef>
                <a:fillRef idx="1">
                  <a:scrgbClr r="0" g="0" b="0"/>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dirty="0"/>
                </a:p>
              </p:txBody>
            </p:sp>
            <p:sp>
              <p:nvSpPr>
                <p:cNvPr id="10" name="Rectangle 9" descr="Questions">
                  <a:extLst>
                    <a:ext uri="{FF2B5EF4-FFF2-40B4-BE49-F238E27FC236}">
                      <a16:creationId xmlns:a16="http://schemas.microsoft.com/office/drawing/2014/main" id="{1DB06FDB-0196-2C54-947E-61B2BBE91726}"/>
                    </a:ext>
                  </a:extLst>
                </p:cNvPr>
                <p:cNvSpPr/>
                <p:nvPr/>
              </p:nvSpPr>
              <p:spPr>
                <a:xfrm>
                  <a:off x="4053859" y="4492227"/>
                  <a:ext cx="756191" cy="756191"/>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grpSp>
          <p:sp>
            <p:nvSpPr>
              <p:cNvPr id="12" name="Free-form: Shape 11">
                <a:extLst>
                  <a:ext uri="{FF2B5EF4-FFF2-40B4-BE49-F238E27FC236}">
                    <a16:creationId xmlns:a16="http://schemas.microsoft.com/office/drawing/2014/main" id="{24A0C4FC-2C1D-241F-FF28-CCEDB4FCA5B4}"/>
                  </a:ext>
                </a:extLst>
              </p:cNvPr>
              <p:cNvSpPr/>
              <p:nvPr/>
            </p:nvSpPr>
            <p:spPr>
              <a:xfrm>
                <a:off x="5169401" y="4366507"/>
                <a:ext cx="6184398" cy="1374892"/>
              </a:xfrm>
              <a:custGeom>
                <a:avLst/>
                <a:gdLst>
                  <a:gd name="connsiteX0" fmla="*/ 0 w 6184398"/>
                  <a:gd name="connsiteY0" fmla="*/ 0 h 1374892"/>
                  <a:gd name="connsiteX1" fmla="*/ 6184398 w 6184398"/>
                  <a:gd name="connsiteY1" fmla="*/ 0 h 1374892"/>
                  <a:gd name="connsiteX2" fmla="*/ 6184398 w 6184398"/>
                  <a:gd name="connsiteY2" fmla="*/ 1374892 h 1374892"/>
                  <a:gd name="connsiteX3" fmla="*/ 0 w 6184398"/>
                  <a:gd name="connsiteY3" fmla="*/ 1374892 h 1374892"/>
                  <a:gd name="connsiteX4" fmla="*/ 0 w 6184398"/>
                  <a:gd name="connsiteY4" fmla="*/ 0 h 13748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84398" h="1374892">
                    <a:moveTo>
                      <a:pt x="0" y="0"/>
                    </a:moveTo>
                    <a:lnTo>
                      <a:pt x="6184398" y="0"/>
                    </a:lnTo>
                    <a:lnTo>
                      <a:pt x="6184398" y="1374892"/>
                    </a:lnTo>
                    <a:lnTo>
                      <a:pt x="0" y="137489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45509" tIns="145509" rIns="145509" bIns="145509" numCol="1" spcCol="1270" anchor="ctr" anchorCtr="0">
                <a:noAutofit/>
              </a:bodyPr>
              <a:lstStyle/>
              <a:p>
                <a:pPr marL="0" lvl="0" indent="0" algn="l" defTabSz="1022350">
                  <a:lnSpc>
                    <a:spcPct val="100000"/>
                  </a:lnSpc>
                  <a:spcBef>
                    <a:spcPct val="0"/>
                  </a:spcBef>
                  <a:spcAft>
                    <a:spcPct val="35000"/>
                  </a:spcAft>
                  <a:buNone/>
                </a:pPr>
                <a:r>
                  <a:rPr lang="en-GB" sz="2300" kern="1200" baseline="0" dirty="0">
                    <a:solidFill>
                      <a:schemeClr val="bg2"/>
                    </a:solidFill>
                  </a:rPr>
                  <a:t>What perceived impact do primary headteachers in Wales feel ‘collaboration’ has on their school?</a:t>
                </a:r>
                <a:endParaRPr lang="en-US" sz="2300" kern="1200" dirty="0">
                  <a:solidFill>
                    <a:schemeClr val="bg2"/>
                  </a:solidFill>
                </a:endParaRPr>
              </a:p>
            </p:txBody>
          </p:sp>
        </p:grpSp>
        <p:sp>
          <p:nvSpPr>
            <p:cNvPr id="19" name="TextBox 18">
              <a:extLst>
                <a:ext uri="{FF2B5EF4-FFF2-40B4-BE49-F238E27FC236}">
                  <a16:creationId xmlns:a16="http://schemas.microsoft.com/office/drawing/2014/main" id="{B737071C-2069-B64A-6A96-427EB3D18BFD}"/>
                </a:ext>
              </a:extLst>
            </p:cNvPr>
            <p:cNvSpPr txBox="1"/>
            <p:nvPr/>
          </p:nvSpPr>
          <p:spPr>
            <a:xfrm>
              <a:off x="4030568" y="5940182"/>
              <a:ext cx="1250149" cy="369332"/>
            </a:xfrm>
            <a:prstGeom prst="rect">
              <a:avLst/>
            </a:prstGeom>
            <a:noFill/>
          </p:spPr>
          <p:txBody>
            <a:bodyPr wrap="square" rtlCol="0">
              <a:spAutoFit/>
            </a:bodyPr>
            <a:lstStyle/>
            <a:p>
              <a:r>
                <a:rPr lang="en-GB" dirty="0">
                  <a:solidFill>
                    <a:schemeClr val="bg1"/>
                  </a:solidFill>
                </a:rPr>
                <a:t>Progress</a:t>
              </a:r>
            </a:p>
          </p:txBody>
        </p:sp>
      </p:grpSp>
    </p:spTree>
    <p:extLst>
      <p:ext uri="{BB962C8B-B14F-4D97-AF65-F5344CB8AC3E}">
        <p14:creationId xmlns:p14="http://schemas.microsoft.com/office/powerpoint/2010/main" val="74606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4"/>
                                        </p:tgtEl>
                                        <p:attrNameLst>
                                          <p:attrName>style.visibility</p:attrName>
                                        </p:attrNameLst>
                                      </p:cBhvr>
                                      <p:to>
                                        <p:strVal val="visible"/>
                                      </p:to>
                                    </p:set>
                                    <p:animEffect transition="in" filter="fade">
                                      <p:cBhvr>
                                        <p:cTn id="12" dur="500"/>
                                        <p:tgtEl>
                                          <p:spTgt spid="2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6B1849-5040-CB40-5359-030EB61FD673}"/>
            </a:ext>
          </a:extLst>
        </p:cNvPr>
        <p:cNvGrpSpPr/>
        <p:nvPr/>
      </p:nvGrpSpPr>
      <p:grpSpPr>
        <a:xfrm>
          <a:off x="0" y="0"/>
          <a:ext cx="0" cy="0"/>
          <a:chOff x="0" y="0"/>
          <a:chExt cx="0" cy="0"/>
        </a:xfrm>
      </p:grpSpPr>
      <p:sp>
        <p:nvSpPr>
          <p:cNvPr id="9" name="Oval 8">
            <a:extLst>
              <a:ext uri="{FF2B5EF4-FFF2-40B4-BE49-F238E27FC236}">
                <a16:creationId xmlns:a16="http://schemas.microsoft.com/office/drawing/2014/main" id="{E46104DA-BFA0-0391-9B81-F49E11A4AD05}"/>
              </a:ext>
            </a:extLst>
          </p:cNvPr>
          <p:cNvSpPr/>
          <p:nvPr/>
        </p:nvSpPr>
        <p:spPr>
          <a:xfrm>
            <a:off x="1559495" y="1389512"/>
            <a:ext cx="9577064" cy="1306717"/>
          </a:xfrm>
          <a:prstGeom prst="ellipse">
            <a:avLst/>
          </a:prstGeom>
        </p:spPr>
        <p:style>
          <a:lnRef idx="0">
            <a:schemeClr val="accent1">
              <a:hueOff val="0"/>
              <a:satOff val="0"/>
              <a:lumOff val="0"/>
              <a:alphaOff val="0"/>
            </a:schemeClr>
          </a:lnRef>
          <a:fillRef idx="1">
            <a:schemeClr val="accent1">
              <a:tint val="50000"/>
              <a:alpha val="40000"/>
              <a:hueOff val="0"/>
              <a:satOff val="0"/>
              <a:lumOff val="0"/>
              <a:alphaOff val="0"/>
            </a:schemeClr>
          </a:fillRef>
          <a:effectRef idx="0">
            <a:schemeClr val="accent1">
              <a:tint val="50000"/>
              <a:alpha val="4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10" name="Arrow: Down 9">
            <a:extLst>
              <a:ext uri="{FF2B5EF4-FFF2-40B4-BE49-F238E27FC236}">
                <a16:creationId xmlns:a16="http://schemas.microsoft.com/office/drawing/2014/main" id="{C591C65A-05F7-8F0D-4072-5010E04A6D14}"/>
              </a:ext>
            </a:extLst>
          </p:cNvPr>
          <p:cNvSpPr/>
          <p:nvPr/>
        </p:nvSpPr>
        <p:spPr>
          <a:xfrm>
            <a:off x="5476217" y="4412868"/>
            <a:ext cx="1671614" cy="466685"/>
          </a:xfrm>
          <a:prstGeom prst="downArrow">
            <a:avLst/>
          </a:prstGeom>
        </p:spPr>
        <p:style>
          <a:lnRef idx="2">
            <a:schemeClr val="lt1">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1" name="Free-form: Shape 10">
            <a:extLst>
              <a:ext uri="{FF2B5EF4-FFF2-40B4-BE49-F238E27FC236}">
                <a16:creationId xmlns:a16="http://schemas.microsoft.com/office/drawing/2014/main" id="{9BB4AE12-A9C3-90C0-556B-B63A130A096D}"/>
              </a:ext>
            </a:extLst>
          </p:cNvPr>
          <p:cNvSpPr/>
          <p:nvPr/>
        </p:nvSpPr>
        <p:spPr>
          <a:xfrm>
            <a:off x="2300151" y="4786214"/>
            <a:ext cx="8023749" cy="875034"/>
          </a:xfrm>
          <a:custGeom>
            <a:avLst/>
            <a:gdLst>
              <a:gd name="connsiteX0" fmla="*/ 0 w 3352800"/>
              <a:gd name="connsiteY0" fmla="*/ 0 h 838200"/>
              <a:gd name="connsiteX1" fmla="*/ 3352800 w 3352800"/>
              <a:gd name="connsiteY1" fmla="*/ 0 h 838200"/>
              <a:gd name="connsiteX2" fmla="*/ 3352800 w 3352800"/>
              <a:gd name="connsiteY2" fmla="*/ 838200 h 838200"/>
              <a:gd name="connsiteX3" fmla="*/ 0 w 3352800"/>
              <a:gd name="connsiteY3" fmla="*/ 838200 h 838200"/>
              <a:gd name="connsiteX4" fmla="*/ 0 w 3352800"/>
              <a:gd name="connsiteY4" fmla="*/ 0 h 838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838200">
                <a:moveTo>
                  <a:pt x="0" y="0"/>
                </a:moveTo>
                <a:lnTo>
                  <a:pt x="3352800" y="0"/>
                </a:lnTo>
                <a:lnTo>
                  <a:pt x="3352800" y="838200"/>
                </a:lnTo>
                <a:lnTo>
                  <a:pt x="0" y="8382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06248" tIns="206248" rIns="206248" bIns="206248" numCol="1" spcCol="1270" anchor="ctr" anchorCtr="0">
            <a:noAutofit/>
          </a:bodyPr>
          <a:lstStyle/>
          <a:p>
            <a:pPr algn="ctr" defTabSz="1289050">
              <a:lnSpc>
                <a:spcPct val="90000"/>
              </a:lnSpc>
              <a:spcBef>
                <a:spcPct val="0"/>
              </a:spcBef>
              <a:spcAft>
                <a:spcPct val="35000"/>
              </a:spcAft>
            </a:pPr>
            <a:endParaRPr lang="en-GB" sz="2900" dirty="0"/>
          </a:p>
        </p:txBody>
      </p:sp>
      <p:sp>
        <p:nvSpPr>
          <p:cNvPr id="18" name="Free-form: Shape 17">
            <a:extLst>
              <a:ext uri="{FF2B5EF4-FFF2-40B4-BE49-F238E27FC236}">
                <a16:creationId xmlns:a16="http://schemas.microsoft.com/office/drawing/2014/main" id="{5F0CBD65-250B-CF9E-5CEF-ED9AF28BBBE0}"/>
              </a:ext>
            </a:extLst>
          </p:cNvPr>
          <p:cNvSpPr/>
          <p:nvPr/>
        </p:nvSpPr>
        <p:spPr>
          <a:xfrm>
            <a:off x="1904513" y="1441756"/>
            <a:ext cx="2139666" cy="1312551"/>
          </a:xfrm>
          <a:custGeom>
            <a:avLst/>
            <a:gdLst>
              <a:gd name="connsiteX0" fmla="*/ 0 w 1257300"/>
              <a:gd name="connsiteY0" fmla="*/ 628650 h 1257300"/>
              <a:gd name="connsiteX1" fmla="*/ 628650 w 1257300"/>
              <a:gd name="connsiteY1" fmla="*/ 0 h 1257300"/>
              <a:gd name="connsiteX2" fmla="*/ 1257300 w 1257300"/>
              <a:gd name="connsiteY2" fmla="*/ 628650 h 1257300"/>
              <a:gd name="connsiteX3" fmla="*/ 628650 w 1257300"/>
              <a:gd name="connsiteY3" fmla="*/ 1257300 h 1257300"/>
              <a:gd name="connsiteX4" fmla="*/ 0 w 1257300"/>
              <a:gd name="connsiteY4" fmla="*/ 628650 h 1257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7300" h="1257300">
                <a:moveTo>
                  <a:pt x="0" y="628650"/>
                </a:moveTo>
                <a:cubicBezTo>
                  <a:pt x="0" y="281456"/>
                  <a:pt x="281456" y="0"/>
                  <a:pt x="628650" y="0"/>
                </a:cubicBezTo>
                <a:cubicBezTo>
                  <a:pt x="975844" y="0"/>
                  <a:pt x="1257300" y="281456"/>
                  <a:pt x="1257300" y="628650"/>
                </a:cubicBezTo>
                <a:cubicBezTo>
                  <a:pt x="1257300" y="975844"/>
                  <a:pt x="975844" y="1257300"/>
                  <a:pt x="628650" y="1257300"/>
                </a:cubicBezTo>
                <a:cubicBezTo>
                  <a:pt x="281456" y="1257300"/>
                  <a:pt x="0" y="975844"/>
                  <a:pt x="0" y="628650"/>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5877" tIns="215877" rIns="215877" bIns="215877" numCol="1" spcCol="1270" anchor="ctr" anchorCtr="0">
            <a:noAutofit/>
          </a:bodyPr>
          <a:lstStyle/>
          <a:p>
            <a:pPr algn="ctr" defTabSz="1111250">
              <a:lnSpc>
                <a:spcPct val="90000"/>
              </a:lnSpc>
              <a:spcBef>
                <a:spcPct val="0"/>
              </a:spcBef>
              <a:spcAft>
                <a:spcPct val="35000"/>
              </a:spcAft>
            </a:pPr>
            <a:r>
              <a:rPr lang="en-GB" sz="2000" dirty="0"/>
              <a:t>Interpretivism/ pragmatism approach</a:t>
            </a:r>
          </a:p>
        </p:txBody>
      </p:sp>
      <p:sp>
        <p:nvSpPr>
          <p:cNvPr id="17" name="Free-form: Shape 16">
            <a:extLst>
              <a:ext uri="{FF2B5EF4-FFF2-40B4-BE49-F238E27FC236}">
                <a16:creationId xmlns:a16="http://schemas.microsoft.com/office/drawing/2014/main" id="{20C441B0-901F-D539-AB1F-899AD42B199E}"/>
              </a:ext>
            </a:extLst>
          </p:cNvPr>
          <p:cNvSpPr/>
          <p:nvPr/>
        </p:nvSpPr>
        <p:spPr>
          <a:xfrm>
            <a:off x="3813561" y="2485500"/>
            <a:ext cx="2139666" cy="1312551"/>
          </a:xfrm>
          <a:custGeom>
            <a:avLst/>
            <a:gdLst>
              <a:gd name="connsiteX0" fmla="*/ 0 w 1257300"/>
              <a:gd name="connsiteY0" fmla="*/ 628650 h 1257300"/>
              <a:gd name="connsiteX1" fmla="*/ 628650 w 1257300"/>
              <a:gd name="connsiteY1" fmla="*/ 0 h 1257300"/>
              <a:gd name="connsiteX2" fmla="*/ 1257300 w 1257300"/>
              <a:gd name="connsiteY2" fmla="*/ 628650 h 1257300"/>
              <a:gd name="connsiteX3" fmla="*/ 628650 w 1257300"/>
              <a:gd name="connsiteY3" fmla="*/ 1257300 h 1257300"/>
              <a:gd name="connsiteX4" fmla="*/ 0 w 1257300"/>
              <a:gd name="connsiteY4" fmla="*/ 628650 h 1257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7300" h="1257300">
                <a:moveTo>
                  <a:pt x="0" y="628650"/>
                </a:moveTo>
                <a:cubicBezTo>
                  <a:pt x="0" y="281456"/>
                  <a:pt x="281456" y="0"/>
                  <a:pt x="628650" y="0"/>
                </a:cubicBezTo>
                <a:cubicBezTo>
                  <a:pt x="975844" y="0"/>
                  <a:pt x="1257300" y="281456"/>
                  <a:pt x="1257300" y="628650"/>
                </a:cubicBezTo>
                <a:cubicBezTo>
                  <a:pt x="1257300" y="975844"/>
                  <a:pt x="975844" y="1257300"/>
                  <a:pt x="628650" y="1257300"/>
                </a:cubicBezTo>
                <a:cubicBezTo>
                  <a:pt x="281456" y="1257300"/>
                  <a:pt x="0" y="975844"/>
                  <a:pt x="0" y="628650"/>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5877" tIns="215877" rIns="215877" bIns="215877" numCol="1" spcCol="1270" anchor="ctr" anchorCtr="0">
            <a:noAutofit/>
          </a:bodyPr>
          <a:lstStyle/>
          <a:p>
            <a:pPr algn="ctr" defTabSz="1111250">
              <a:lnSpc>
                <a:spcPct val="90000"/>
              </a:lnSpc>
              <a:spcBef>
                <a:spcPct val="0"/>
              </a:spcBef>
              <a:spcAft>
                <a:spcPct val="35000"/>
              </a:spcAft>
            </a:pPr>
            <a:r>
              <a:rPr lang="en-GB" sz="2000" dirty="0"/>
              <a:t>Peer inspector</a:t>
            </a:r>
          </a:p>
        </p:txBody>
      </p:sp>
      <p:sp>
        <p:nvSpPr>
          <p:cNvPr id="20" name="Free-form: Shape 19">
            <a:extLst>
              <a:ext uri="{FF2B5EF4-FFF2-40B4-BE49-F238E27FC236}">
                <a16:creationId xmlns:a16="http://schemas.microsoft.com/office/drawing/2014/main" id="{541B3DE5-0CD0-0A37-B131-13CAA2C1B688}"/>
              </a:ext>
            </a:extLst>
          </p:cNvPr>
          <p:cNvSpPr/>
          <p:nvPr/>
        </p:nvSpPr>
        <p:spPr>
          <a:xfrm>
            <a:off x="6210155" y="2514704"/>
            <a:ext cx="2573201" cy="1312551"/>
          </a:xfrm>
          <a:custGeom>
            <a:avLst/>
            <a:gdLst>
              <a:gd name="connsiteX0" fmla="*/ 0 w 1257300"/>
              <a:gd name="connsiteY0" fmla="*/ 628650 h 1257300"/>
              <a:gd name="connsiteX1" fmla="*/ 628650 w 1257300"/>
              <a:gd name="connsiteY1" fmla="*/ 0 h 1257300"/>
              <a:gd name="connsiteX2" fmla="*/ 1257300 w 1257300"/>
              <a:gd name="connsiteY2" fmla="*/ 628650 h 1257300"/>
              <a:gd name="connsiteX3" fmla="*/ 628650 w 1257300"/>
              <a:gd name="connsiteY3" fmla="*/ 1257300 h 1257300"/>
              <a:gd name="connsiteX4" fmla="*/ 0 w 1257300"/>
              <a:gd name="connsiteY4" fmla="*/ 628650 h 1257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7300" h="1257300">
                <a:moveTo>
                  <a:pt x="0" y="628650"/>
                </a:moveTo>
                <a:cubicBezTo>
                  <a:pt x="0" y="281456"/>
                  <a:pt x="281456" y="0"/>
                  <a:pt x="628650" y="0"/>
                </a:cubicBezTo>
                <a:cubicBezTo>
                  <a:pt x="975844" y="0"/>
                  <a:pt x="1257300" y="281456"/>
                  <a:pt x="1257300" y="628650"/>
                </a:cubicBezTo>
                <a:cubicBezTo>
                  <a:pt x="1257300" y="975844"/>
                  <a:pt x="975844" y="1257300"/>
                  <a:pt x="628650" y="1257300"/>
                </a:cubicBezTo>
                <a:cubicBezTo>
                  <a:pt x="281456" y="1257300"/>
                  <a:pt x="0" y="975844"/>
                  <a:pt x="0" y="628650"/>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5877" tIns="215877" rIns="215877" bIns="215877" numCol="1" spcCol="1270" anchor="ctr" anchorCtr="0">
            <a:noAutofit/>
          </a:bodyPr>
          <a:lstStyle/>
          <a:p>
            <a:pPr algn="ctr" defTabSz="1111250">
              <a:lnSpc>
                <a:spcPct val="90000"/>
              </a:lnSpc>
              <a:spcBef>
                <a:spcPct val="0"/>
              </a:spcBef>
              <a:spcAft>
                <a:spcPct val="35000"/>
              </a:spcAft>
            </a:pPr>
            <a:r>
              <a:rPr lang="en-GB" sz="2000" dirty="0"/>
              <a:t>Current               seconded School Improvement Advisor</a:t>
            </a:r>
          </a:p>
        </p:txBody>
      </p:sp>
      <p:sp>
        <p:nvSpPr>
          <p:cNvPr id="2" name="Free-form: Shape 1">
            <a:extLst>
              <a:ext uri="{FF2B5EF4-FFF2-40B4-BE49-F238E27FC236}">
                <a16:creationId xmlns:a16="http://schemas.microsoft.com/office/drawing/2014/main" id="{DEB6690B-E42C-FD2E-95B4-D8D7450A1016}"/>
              </a:ext>
            </a:extLst>
          </p:cNvPr>
          <p:cNvSpPr/>
          <p:nvPr/>
        </p:nvSpPr>
        <p:spPr>
          <a:xfrm>
            <a:off x="8617278" y="1514097"/>
            <a:ext cx="2139666" cy="1312551"/>
          </a:xfrm>
          <a:custGeom>
            <a:avLst/>
            <a:gdLst>
              <a:gd name="connsiteX0" fmla="*/ 0 w 1257300"/>
              <a:gd name="connsiteY0" fmla="*/ 628650 h 1257300"/>
              <a:gd name="connsiteX1" fmla="*/ 628650 w 1257300"/>
              <a:gd name="connsiteY1" fmla="*/ 0 h 1257300"/>
              <a:gd name="connsiteX2" fmla="*/ 1257300 w 1257300"/>
              <a:gd name="connsiteY2" fmla="*/ 628650 h 1257300"/>
              <a:gd name="connsiteX3" fmla="*/ 628650 w 1257300"/>
              <a:gd name="connsiteY3" fmla="*/ 1257300 h 1257300"/>
              <a:gd name="connsiteX4" fmla="*/ 0 w 1257300"/>
              <a:gd name="connsiteY4" fmla="*/ 628650 h 1257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7300" h="1257300">
                <a:moveTo>
                  <a:pt x="0" y="628650"/>
                </a:moveTo>
                <a:cubicBezTo>
                  <a:pt x="0" y="281456"/>
                  <a:pt x="281456" y="0"/>
                  <a:pt x="628650" y="0"/>
                </a:cubicBezTo>
                <a:cubicBezTo>
                  <a:pt x="975844" y="0"/>
                  <a:pt x="1257300" y="281456"/>
                  <a:pt x="1257300" y="628650"/>
                </a:cubicBezTo>
                <a:cubicBezTo>
                  <a:pt x="1257300" y="975844"/>
                  <a:pt x="975844" y="1257300"/>
                  <a:pt x="628650" y="1257300"/>
                </a:cubicBezTo>
                <a:cubicBezTo>
                  <a:pt x="281456" y="1257300"/>
                  <a:pt x="0" y="975844"/>
                  <a:pt x="0" y="628650"/>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5877" tIns="215877" rIns="215877" bIns="215877" numCol="1" spcCol="1270" anchor="ctr" anchorCtr="0">
            <a:noAutofit/>
          </a:bodyPr>
          <a:lstStyle/>
          <a:p>
            <a:pPr algn="ctr" defTabSz="1111250">
              <a:lnSpc>
                <a:spcPct val="90000"/>
              </a:lnSpc>
              <a:spcBef>
                <a:spcPct val="0"/>
              </a:spcBef>
              <a:spcAft>
                <a:spcPct val="35000"/>
              </a:spcAft>
            </a:pPr>
            <a:r>
              <a:rPr lang="en-GB" sz="2000" dirty="0"/>
              <a:t>Engaged in local and national collaboration</a:t>
            </a:r>
          </a:p>
        </p:txBody>
      </p:sp>
      <p:sp>
        <p:nvSpPr>
          <p:cNvPr id="15" name="Shape 14">
            <a:extLst>
              <a:ext uri="{FF2B5EF4-FFF2-40B4-BE49-F238E27FC236}">
                <a16:creationId xmlns:a16="http://schemas.microsoft.com/office/drawing/2014/main" id="{99002FCD-0724-DBAC-73D7-55EE538220E3}"/>
              </a:ext>
            </a:extLst>
          </p:cNvPr>
          <p:cNvSpPr/>
          <p:nvPr/>
        </p:nvSpPr>
        <p:spPr>
          <a:xfrm>
            <a:off x="983432" y="1146075"/>
            <a:ext cx="10729191" cy="3266793"/>
          </a:xfrm>
          <a:prstGeom prst="funnel">
            <a:avLst/>
          </a:pr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a:lstStyle/>
          <a:p>
            <a:endParaRPr lang="en-GB" dirty="0"/>
          </a:p>
        </p:txBody>
      </p:sp>
      <p:sp>
        <p:nvSpPr>
          <p:cNvPr id="16" name="Free-form: Shape 15">
            <a:extLst>
              <a:ext uri="{FF2B5EF4-FFF2-40B4-BE49-F238E27FC236}">
                <a16:creationId xmlns:a16="http://schemas.microsoft.com/office/drawing/2014/main" id="{B0948489-6EBE-FE91-69BD-AFE05DD6ACE2}"/>
              </a:ext>
            </a:extLst>
          </p:cNvPr>
          <p:cNvSpPr/>
          <p:nvPr/>
        </p:nvSpPr>
        <p:spPr>
          <a:xfrm>
            <a:off x="6286265" y="1016167"/>
            <a:ext cx="2331013" cy="1373952"/>
          </a:xfrm>
          <a:custGeom>
            <a:avLst/>
            <a:gdLst>
              <a:gd name="connsiteX0" fmla="*/ 0 w 1257300"/>
              <a:gd name="connsiteY0" fmla="*/ 628650 h 1257300"/>
              <a:gd name="connsiteX1" fmla="*/ 628650 w 1257300"/>
              <a:gd name="connsiteY1" fmla="*/ 0 h 1257300"/>
              <a:gd name="connsiteX2" fmla="*/ 1257300 w 1257300"/>
              <a:gd name="connsiteY2" fmla="*/ 628650 h 1257300"/>
              <a:gd name="connsiteX3" fmla="*/ 628650 w 1257300"/>
              <a:gd name="connsiteY3" fmla="*/ 1257300 h 1257300"/>
              <a:gd name="connsiteX4" fmla="*/ 0 w 1257300"/>
              <a:gd name="connsiteY4" fmla="*/ 628650 h 1257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7300" h="1257300">
                <a:moveTo>
                  <a:pt x="0" y="628650"/>
                </a:moveTo>
                <a:cubicBezTo>
                  <a:pt x="0" y="281456"/>
                  <a:pt x="281456" y="0"/>
                  <a:pt x="628650" y="0"/>
                </a:cubicBezTo>
                <a:cubicBezTo>
                  <a:pt x="975844" y="0"/>
                  <a:pt x="1257300" y="281456"/>
                  <a:pt x="1257300" y="628650"/>
                </a:cubicBezTo>
                <a:cubicBezTo>
                  <a:pt x="1257300" y="975844"/>
                  <a:pt x="975844" y="1257300"/>
                  <a:pt x="628650" y="1257300"/>
                </a:cubicBezTo>
                <a:cubicBezTo>
                  <a:pt x="281456" y="1257300"/>
                  <a:pt x="0" y="975844"/>
                  <a:pt x="0" y="628650"/>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5877" tIns="215877" rIns="215877" bIns="215877" numCol="1" spcCol="1270" anchor="ctr" anchorCtr="0">
            <a:noAutofit/>
          </a:bodyPr>
          <a:lstStyle/>
          <a:p>
            <a:pPr algn="ctr" defTabSz="1111250">
              <a:lnSpc>
                <a:spcPct val="90000"/>
              </a:lnSpc>
              <a:spcBef>
                <a:spcPct val="0"/>
              </a:spcBef>
              <a:spcAft>
                <a:spcPct val="35000"/>
              </a:spcAft>
            </a:pPr>
            <a:r>
              <a:rPr lang="en-GB" sz="2000" dirty="0"/>
              <a:t>24 years teacher/17 in senior leadership</a:t>
            </a:r>
          </a:p>
        </p:txBody>
      </p:sp>
      <p:sp>
        <p:nvSpPr>
          <p:cNvPr id="14" name="Free-form: Shape 13">
            <a:extLst>
              <a:ext uri="{FF2B5EF4-FFF2-40B4-BE49-F238E27FC236}">
                <a16:creationId xmlns:a16="http://schemas.microsoft.com/office/drawing/2014/main" id="{850273C0-144B-518D-ADBA-5C656B3B2587}"/>
              </a:ext>
            </a:extLst>
          </p:cNvPr>
          <p:cNvSpPr/>
          <p:nvPr/>
        </p:nvSpPr>
        <p:spPr>
          <a:xfrm>
            <a:off x="4015863" y="1060552"/>
            <a:ext cx="2139666" cy="1312551"/>
          </a:xfrm>
          <a:custGeom>
            <a:avLst/>
            <a:gdLst>
              <a:gd name="connsiteX0" fmla="*/ 0 w 1257300"/>
              <a:gd name="connsiteY0" fmla="*/ 628650 h 1257300"/>
              <a:gd name="connsiteX1" fmla="*/ 628650 w 1257300"/>
              <a:gd name="connsiteY1" fmla="*/ 0 h 1257300"/>
              <a:gd name="connsiteX2" fmla="*/ 1257300 w 1257300"/>
              <a:gd name="connsiteY2" fmla="*/ 628650 h 1257300"/>
              <a:gd name="connsiteX3" fmla="*/ 628650 w 1257300"/>
              <a:gd name="connsiteY3" fmla="*/ 1257300 h 1257300"/>
              <a:gd name="connsiteX4" fmla="*/ 0 w 1257300"/>
              <a:gd name="connsiteY4" fmla="*/ 628650 h 1257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7300" h="1257300">
                <a:moveTo>
                  <a:pt x="0" y="628650"/>
                </a:moveTo>
                <a:cubicBezTo>
                  <a:pt x="0" y="281456"/>
                  <a:pt x="281456" y="0"/>
                  <a:pt x="628650" y="0"/>
                </a:cubicBezTo>
                <a:cubicBezTo>
                  <a:pt x="975844" y="0"/>
                  <a:pt x="1257300" y="281456"/>
                  <a:pt x="1257300" y="628650"/>
                </a:cubicBezTo>
                <a:cubicBezTo>
                  <a:pt x="1257300" y="975844"/>
                  <a:pt x="975844" y="1257300"/>
                  <a:pt x="628650" y="1257300"/>
                </a:cubicBezTo>
                <a:cubicBezTo>
                  <a:pt x="281456" y="1257300"/>
                  <a:pt x="0" y="975844"/>
                  <a:pt x="0" y="628650"/>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5877" tIns="215877" rIns="215877" bIns="215877" numCol="1" spcCol="1270" anchor="ctr" anchorCtr="0">
            <a:noAutofit/>
          </a:bodyPr>
          <a:lstStyle/>
          <a:p>
            <a:pPr algn="ctr" defTabSz="1111250">
              <a:lnSpc>
                <a:spcPct val="90000"/>
              </a:lnSpc>
              <a:spcBef>
                <a:spcPct val="0"/>
              </a:spcBef>
              <a:spcAft>
                <a:spcPct val="35000"/>
              </a:spcAft>
            </a:pPr>
            <a:r>
              <a:rPr lang="en-GB" sz="2000" dirty="0"/>
              <a:t>primary head teacher in Wales</a:t>
            </a:r>
          </a:p>
        </p:txBody>
      </p:sp>
      <p:pic>
        <p:nvPicPr>
          <p:cNvPr id="4" name="Picture 3">
            <a:extLst>
              <a:ext uri="{FF2B5EF4-FFF2-40B4-BE49-F238E27FC236}">
                <a16:creationId xmlns:a16="http://schemas.microsoft.com/office/drawing/2014/main" id="{CFE5F086-49AC-A71F-4C7D-B49B8D6A2751}"/>
              </a:ext>
            </a:extLst>
          </p:cNvPr>
          <p:cNvPicPr>
            <a:picLocks noChangeAspect="1"/>
          </p:cNvPicPr>
          <p:nvPr/>
        </p:nvPicPr>
        <p:blipFill>
          <a:blip r:embed="rId3"/>
          <a:stretch>
            <a:fillRect/>
          </a:stretch>
        </p:blipFill>
        <p:spPr>
          <a:xfrm>
            <a:off x="0" y="3720460"/>
            <a:ext cx="4055515" cy="3124636"/>
          </a:xfrm>
          <a:prstGeom prst="rect">
            <a:avLst/>
          </a:prstGeom>
        </p:spPr>
      </p:pic>
      <p:pic>
        <p:nvPicPr>
          <p:cNvPr id="7" name="Picture 6">
            <a:extLst>
              <a:ext uri="{FF2B5EF4-FFF2-40B4-BE49-F238E27FC236}">
                <a16:creationId xmlns:a16="http://schemas.microsoft.com/office/drawing/2014/main" id="{EBD61268-2B32-4A05-6A1F-9F28E291B9C3}"/>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6463" b="90854" l="10000" r="98780">
                        <a14:foregroundMark x1="23902" y1="37805" x2="23902" y2="37805"/>
                        <a14:foregroundMark x1="94634" y1="50610" x2="94634" y2="50610"/>
                        <a14:foregroundMark x1="22195" y1="21341" x2="22195" y2="21341"/>
                        <a14:foregroundMark x1="24390" y1="23780" x2="24390" y2="23780"/>
                        <a14:foregroundMark x1="24634" y1="35976" x2="24634" y2="35976"/>
                        <a14:foregroundMark x1="22683" y1="32317" x2="22683" y2="32317"/>
                        <a14:foregroundMark x1="19512" y1="23780" x2="28537" y2="31098"/>
                        <a14:foregroundMark x1="16829" y1="17073" x2="22195" y2="22561"/>
                        <a14:foregroundMark x1="98780" y1="62195" x2="85610" y2="62195"/>
                      </a14:backgroundRemoval>
                    </a14:imgEffect>
                  </a14:imgLayer>
                </a14:imgProps>
              </a:ext>
            </a:extLst>
          </a:blip>
          <a:srcRect t="13336"/>
          <a:stretch>
            <a:fillRect/>
          </a:stretch>
        </p:blipFill>
        <p:spPr>
          <a:xfrm>
            <a:off x="8266879" y="19595"/>
            <a:ext cx="3905795" cy="1126480"/>
          </a:xfrm>
          <a:prstGeom prst="rect">
            <a:avLst/>
          </a:prstGeom>
        </p:spPr>
      </p:pic>
      <p:sp>
        <p:nvSpPr>
          <p:cNvPr id="3" name="Title 1">
            <a:extLst>
              <a:ext uri="{FF2B5EF4-FFF2-40B4-BE49-F238E27FC236}">
                <a16:creationId xmlns:a16="http://schemas.microsoft.com/office/drawing/2014/main" id="{8E24679E-4A86-2BBC-CD35-0F261C6E8E5A}"/>
              </a:ext>
            </a:extLst>
          </p:cNvPr>
          <p:cNvSpPr>
            <a:spLocks noGrp="1"/>
          </p:cNvSpPr>
          <p:nvPr>
            <p:ph type="title"/>
          </p:nvPr>
        </p:nvSpPr>
        <p:spPr>
          <a:xfrm>
            <a:off x="3870188" y="5252899"/>
            <a:ext cx="4832154" cy="695712"/>
          </a:xfrm>
        </p:spPr>
        <p:txBody>
          <a:bodyPr anchor="t">
            <a:noAutofit/>
          </a:bodyPr>
          <a:lstStyle/>
          <a:p>
            <a:pPr algn="ctr"/>
            <a:r>
              <a:rPr lang="en-GB" sz="3600" dirty="0"/>
              <a:t>my </a:t>
            </a:r>
            <a:br>
              <a:rPr lang="en-GB" sz="3600" dirty="0"/>
            </a:br>
            <a:r>
              <a:rPr lang="en-GB" sz="3600" dirty="0"/>
              <a:t>positionality</a:t>
            </a:r>
          </a:p>
        </p:txBody>
      </p:sp>
      <p:sp>
        <p:nvSpPr>
          <p:cNvPr id="5" name="TextBox 4">
            <a:extLst>
              <a:ext uri="{FF2B5EF4-FFF2-40B4-BE49-F238E27FC236}">
                <a16:creationId xmlns:a16="http://schemas.microsoft.com/office/drawing/2014/main" id="{88B1F335-1103-9093-D0E9-A401B29A4ECC}"/>
              </a:ext>
            </a:extLst>
          </p:cNvPr>
          <p:cNvSpPr txBox="1"/>
          <p:nvPr/>
        </p:nvSpPr>
        <p:spPr>
          <a:xfrm>
            <a:off x="9365638" y="5204765"/>
            <a:ext cx="2782611" cy="1200329"/>
          </a:xfrm>
          <a:prstGeom prst="rect">
            <a:avLst/>
          </a:prstGeom>
          <a:noFill/>
        </p:spPr>
        <p:txBody>
          <a:bodyPr wrap="square" rtlCol="0">
            <a:spAutoFit/>
          </a:bodyPr>
          <a:lstStyle/>
          <a:p>
            <a:r>
              <a:rPr lang="en-GB" sz="2400" dirty="0"/>
              <a:t>Reflexive stance is key to reduce  bias in my actions. </a:t>
            </a:r>
          </a:p>
        </p:txBody>
      </p:sp>
    </p:spTree>
    <p:extLst>
      <p:ext uri="{BB962C8B-B14F-4D97-AF65-F5344CB8AC3E}">
        <p14:creationId xmlns:p14="http://schemas.microsoft.com/office/powerpoint/2010/main" val="40159456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down)">
                                      <p:cBhvr>
                                        <p:cTn id="7" dur="580">
                                          <p:stCondLst>
                                            <p:cond delay="0"/>
                                          </p:stCondLst>
                                        </p:cTn>
                                        <p:tgtEl>
                                          <p:spTgt spid="16"/>
                                        </p:tgtEl>
                                      </p:cBhvr>
                                    </p:animEffect>
                                    <p:anim calcmode="lin" valueType="num">
                                      <p:cBhvr>
                                        <p:cTn id="8"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13" dur="26">
                                          <p:stCondLst>
                                            <p:cond delay="650"/>
                                          </p:stCondLst>
                                        </p:cTn>
                                        <p:tgtEl>
                                          <p:spTgt spid="16"/>
                                        </p:tgtEl>
                                      </p:cBhvr>
                                      <p:to x="100000" y="60000"/>
                                    </p:animScale>
                                    <p:animScale>
                                      <p:cBhvr>
                                        <p:cTn id="14" dur="166" decel="50000">
                                          <p:stCondLst>
                                            <p:cond delay="676"/>
                                          </p:stCondLst>
                                        </p:cTn>
                                        <p:tgtEl>
                                          <p:spTgt spid="16"/>
                                        </p:tgtEl>
                                      </p:cBhvr>
                                      <p:to x="100000" y="100000"/>
                                    </p:animScale>
                                    <p:animScale>
                                      <p:cBhvr>
                                        <p:cTn id="15" dur="26">
                                          <p:stCondLst>
                                            <p:cond delay="1312"/>
                                          </p:stCondLst>
                                        </p:cTn>
                                        <p:tgtEl>
                                          <p:spTgt spid="16"/>
                                        </p:tgtEl>
                                      </p:cBhvr>
                                      <p:to x="100000" y="80000"/>
                                    </p:animScale>
                                    <p:animScale>
                                      <p:cBhvr>
                                        <p:cTn id="16" dur="166" decel="50000">
                                          <p:stCondLst>
                                            <p:cond delay="1338"/>
                                          </p:stCondLst>
                                        </p:cTn>
                                        <p:tgtEl>
                                          <p:spTgt spid="16"/>
                                        </p:tgtEl>
                                      </p:cBhvr>
                                      <p:to x="100000" y="100000"/>
                                    </p:animScale>
                                    <p:animScale>
                                      <p:cBhvr>
                                        <p:cTn id="17" dur="26">
                                          <p:stCondLst>
                                            <p:cond delay="1642"/>
                                          </p:stCondLst>
                                        </p:cTn>
                                        <p:tgtEl>
                                          <p:spTgt spid="16"/>
                                        </p:tgtEl>
                                      </p:cBhvr>
                                      <p:to x="100000" y="90000"/>
                                    </p:animScale>
                                    <p:animScale>
                                      <p:cBhvr>
                                        <p:cTn id="18" dur="166" decel="50000">
                                          <p:stCondLst>
                                            <p:cond delay="1668"/>
                                          </p:stCondLst>
                                        </p:cTn>
                                        <p:tgtEl>
                                          <p:spTgt spid="16"/>
                                        </p:tgtEl>
                                      </p:cBhvr>
                                      <p:to x="100000" y="100000"/>
                                    </p:animScale>
                                    <p:animScale>
                                      <p:cBhvr>
                                        <p:cTn id="19" dur="26">
                                          <p:stCondLst>
                                            <p:cond delay="1808"/>
                                          </p:stCondLst>
                                        </p:cTn>
                                        <p:tgtEl>
                                          <p:spTgt spid="16"/>
                                        </p:tgtEl>
                                      </p:cBhvr>
                                      <p:to x="100000" y="95000"/>
                                    </p:animScale>
                                    <p:animScale>
                                      <p:cBhvr>
                                        <p:cTn id="20" dur="166" decel="50000">
                                          <p:stCondLst>
                                            <p:cond delay="1834"/>
                                          </p:stCondLst>
                                        </p:cTn>
                                        <p:tgtEl>
                                          <p:spTgt spid="16"/>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Effect transition="in" filter="wipe(down)">
                                      <p:cBhvr>
                                        <p:cTn id="25" dur="580">
                                          <p:stCondLst>
                                            <p:cond delay="0"/>
                                          </p:stCondLst>
                                        </p:cTn>
                                        <p:tgtEl>
                                          <p:spTgt spid="14"/>
                                        </p:tgtEl>
                                      </p:cBhvr>
                                    </p:animEffect>
                                    <p:anim calcmode="lin" valueType="num">
                                      <p:cBhvr>
                                        <p:cTn id="26" dur="1822"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14"/>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14"/>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14"/>
                                        </p:tgtEl>
                                        <p:attrNameLst>
                                          <p:attrName>ppt_y</p:attrName>
                                        </p:attrNameLst>
                                      </p:cBhvr>
                                      <p:tavLst>
                                        <p:tav tm="0" fmla="#ppt_y-sin(pi*$)/81">
                                          <p:val>
                                            <p:fltVal val="0"/>
                                          </p:val>
                                        </p:tav>
                                        <p:tav tm="100000">
                                          <p:val>
                                            <p:fltVal val="1"/>
                                          </p:val>
                                        </p:tav>
                                      </p:tavLst>
                                    </p:anim>
                                    <p:animScale>
                                      <p:cBhvr>
                                        <p:cTn id="31" dur="26">
                                          <p:stCondLst>
                                            <p:cond delay="650"/>
                                          </p:stCondLst>
                                        </p:cTn>
                                        <p:tgtEl>
                                          <p:spTgt spid="14"/>
                                        </p:tgtEl>
                                      </p:cBhvr>
                                      <p:to x="100000" y="60000"/>
                                    </p:animScale>
                                    <p:animScale>
                                      <p:cBhvr>
                                        <p:cTn id="32" dur="166" decel="50000">
                                          <p:stCondLst>
                                            <p:cond delay="676"/>
                                          </p:stCondLst>
                                        </p:cTn>
                                        <p:tgtEl>
                                          <p:spTgt spid="14"/>
                                        </p:tgtEl>
                                      </p:cBhvr>
                                      <p:to x="100000" y="100000"/>
                                    </p:animScale>
                                    <p:animScale>
                                      <p:cBhvr>
                                        <p:cTn id="33" dur="26">
                                          <p:stCondLst>
                                            <p:cond delay="1312"/>
                                          </p:stCondLst>
                                        </p:cTn>
                                        <p:tgtEl>
                                          <p:spTgt spid="14"/>
                                        </p:tgtEl>
                                      </p:cBhvr>
                                      <p:to x="100000" y="80000"/>
                                    </p:animScale>
                                    <p:animScale>
                                      <p:cBhvr>
                                        <p:cTn id="34" dur="166" decel="50000">
                                          <p:stCondLst>
                                            <p:cond delay="1338"/>
                                          </p:stCondLst>
                                        </p:cTn>
                                        <p:tgtEl>
                                          <p:spTgt spid="14"/>
                                        </p:tgtEl>
                                      </p:cBhvr>
                                      <p:to x="100000" y="100000"/>
                                    </p:animScale>
                                    <p:animScale>
                                      <p:cBhvr>
                                        <p:cTn id="35" dur="26">
                                          <p:stCondLst>
                                            <p:cond delay="1642"/>
                                          </p:stCondLst>
                                        </p:cTn>
                                        <p:tgtEl>
                                          <p:spTgt spid="14"/>
                                        </p:tgtEl>
                                      </p:cBhvr>
                                      <p:to x="100000" y="90000"/>
                                    </p:animScale>
                                    <p:animScale>
                                      <p:cBhvr>
                                        <p:cTn id="36" dur="166" decel="50000">
                                          <p:stCondLst>
                                            <p:cond delay="1668"/>
                                          </p:stCondLst>
                                        </p:cTn>
                                        <p:tgtEl>
                                          <p:spTgt spid="14"/>
                                        </p:tgtEl>
                                      </p:cBhvr>
                                      <p:to x="100000" y="100000"/>
                                    </p:animScale>
                                    <p:animScale>
                                      <p:cBhvr>
                                        <p:cTn id="37" dur="26">
                                          <p:stCondLst>
                                            <p:cond delay="1808"/>
                                          </p:stCondLst>
                                        </p:cTn>
                                        <p:tgtEl>
                                          <p:spTgt spid="14"/>
                                        </p:tgtEl>
                                      </p:cBhvr>
                                      <p:to x="100000" y="95000"/>
                                    </p:animScale>
                                    <p:animScale>
                                      <p:cBhvr>
                                        <p:cTn id="38" dur="166" decel="50000">
                                          <p:stCondLst>
                                            <p:cond delay="1834"/>
                                          </p:stCondLst>
                                        </p:cTn>
                                        <p:tgtEl>
                                          <p:spTgt spid="14"/>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20"/>
                                        </p:tgtEl>
                                        <p:attrNameLst>
                                          <p:attrName>style.visibility</p:attrName>
                                        </p:attrNameLst>
                                      </p:cBhvr>
                                      <p:to>
                                        <p:strVal val="visible"/>
                                      </p:to>
                                    </p:set>
                                    <p:animEffect transition="in" filter="wipe(down)">
                                      <p:cBhvr>
                                        <p:cTn id="43" dur="580">
                                          <p:stCondLst>
                                            <p:cond delay="0"/>
                                          </p:stCondLst>
                                        </p:cTn>
                                        <p:tgtEl>
                                          <p:spTgt spid="20"/>
                                        </p:tgtEl>
                                      </p:cBhvr>
                                    </p:animEffect>
                                    <p:anim calcmode="lin" valueType="num">
                                      <p:cBhvr>
                                        <p:cTn id="44" dur="1822" tmFilter="0,0; 0.14,0.36; 0.43,0.73; 0.71,0.91; 1.0,1.0">
                                          <p:stCondLst>
                                            <p:cond delay="0"/>
                                          </p:stCondLst>
                                        </p:cTn>
                                        <p:tgtEl>
                                          <p:spTgt spid="20"/>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20"/>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20"/>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20"/>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20"/>
                                        </p:tgtEl>
                                        <p:attrNameLst>
                                          <p:attrName>ppt_y</p:attrName>
                                        </p:attrNameLst>
                                      </p:cBhvr>
                                      <p:tavLst>
                                        <p:tav tm="0" fmla="#ppt_y-sin(pi*$)/81">
                                          <p:val>
                                            <p:fltVal val="0"/>
                                          </p:val>
                                        </p:tav>
                                        <p:tav tm="100000">
                                          <p:val>
                                            <p:fltVal val="1"/>
                                          </p:val>
                                        </p:tav>
                                      </p:tavLst>
                                    </p:anim>
                                    <p:animScale>
                                      <p:cBhvr>
                                        <p:cTn id="49" dur="26">
                                          <p:stCondLst>
                                            <p:cond delay="650"/>
                                          </p:stCondLst>
                                        </p:cTn>
                                        <p:tgtEl>
                                          <p:spTgt spid="20"/>
                                        </p:tgtEl>
                                      </p:cBhvr>
                                      <p:to x="100000" y="60000"/>
                                    </p:animScale>
                                    <p:animScale>
                                      <p:cBhvr>
                                        <p:cTn id="50" dur="166" decel="50000">
                                          <p:stCondLst>
                                            <p:cond delay="676"/>
                                          </p:stCondLst>
                                        </p:cTn>
                                        <p:tgtEl>
                                          <p:spTgt spid="20"/>
                                        </p:tgtEl>
                                      </p:cBhvr>
                                      <p:to x="100000" y="100000"/>
                                    </p:animScale>
                                    <p:animScale>
                                      <p:cBhvr>
                                        <p:cTn id="51" dur="26">
                                          <p:stCondLst>
                                            <p:cond delay="1312"/>
                                          </p:stCondLst>
                                        </p:cTn>
                                        <p:tgtEl>
                                          <p:spTgt spid="20"/>
                                        </p:tgtEl>
                                      </p:cBhvr>
                                      <p:to x="100000" y="80000"/>
                                    </p:animScale>
                                    <p:animScale>
                                      <p:cBhvr>
                                        <p:cTn id="52" dur="166" decel="50000">
                                          <p:stCondLst>
                                            <p:cond delay="1338"/>
                                          </p:stCondLst>
                                        </p:cTn>
                                        <p:tgtEl>
                                          <p:spTgt spid="20"/>
                                        </p:tgtEl>
                                      </p:cBhvr>
                                      <p:to x="100000" y="100000"/>
                                    </p:animScale>
                                    <p:animScale>
                                      <p:cBhvr>
                                        <p:cTn id="53" dur="26">
                                          <p:stCondLst>
                                            <p:cond delay="1642"/>
                                          </p:stCondLst>
                                        </p:cTn>
                                        <p:tgtEl>
                                          <p:spTgt spid="20"/>
                                        </p:tgtEl>
                                      </p:cBhvr>
                                      <p:to x="100000" y="90000"/>
                                    </p:animScale>
                                    <p:animScale>
                                      <p:cBhvr>
                                        <p:cTn id="54" dur="166" decel="50000">
                                          <p:stCondLst>
                                            <p:cond delay="1668"/>
                                          </p:stCondLst>
                                        </p:cTn>
                                        <p:tgtEl>
                                          <p:spTgt spid="20"/>
                                        </p:tgtEl>
                                      </p:cBhvr>
                                      <p:to x="100000" y="100000"/>
                                    </p:animScale>
                                    <p:animScale>
                                      <p:cBhvr>
                                        <p:cTn id="55" dur="26">
                                          <p:stCondLst>
                                            <p:cond delay="1808"/>
                                          </p:stCondLst>
                                        </p:cTn>
                                        <p:tgtEl>
                                          <p:spTgt spid="20"/>
                                        </p:tgtEl>
                                      </p:cBhvr>
                                      <p:to x="100000" y="95000"/>
                                    </p:animScale>
                                    <p:animScale>
                                      <p:cBhvr>
                                        <p:cTn id="56" dur="166" decel="50000">
                                          <p:stCondLst>
                                            <p:cond delay="1834"/>
                                          </p:stCondLst>
                                        </p:cTn>
                                        <p:tgtEl>
                                          <p:spTgt spid="20"/>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17"/>
                                        </p:tgtEl>
                                        <p:attrNameLst>
                                          <p:attrName>style.visibility</p:attrName>
                                        </p:attrNameLst>
                                      </p:cBhvr>
                                      <p:to>
                                        <p:strVal val="visible"/>
                                      </p:to>
                                    </p:set>
                                    <p:animEffect transition="in" filter="wipe(down)">
                                      <p:cBhvr>
                                        <p:cTn id="61" dur="580">
                                          <p:stCondLst>
                                            <p:cond delay="0"/>
                                          </p:stCondLst>
                                        </p:cTn>
                                        <p:tgtEl>
                                          <p:spTgt spid="17"/>
                                        </p:tgtEl>
                                      </p:cBhvr>
                                    </p:animEffect>
                                    <p:anim calcmode="lin" valueType="num">
                                      <p:cBhvr>
                                        <p:cTn id="62" dur="1822" tmFilter="0,0; 0.14,0.36; 0.43,0.73; 0.71,0.91; 1.0,1.0">
                                          <p:stCondLst>
                                            <p:cond delay="0"/>
                                          </p:stCondLst>
                                        </p:cTn>
                                        <p:tgtEl>
                                          <p:spTgt spid="17"/>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17"/>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17"/>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17"/>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17"/>
                                        </p:tgtEl>
                                        <p:attrNameLst>
                                          <p:attrName>ppt_y</p:attrName>
                                        </p:attrNameLst>
                                      </p:cBhvr>
                                      <p:tavLst>
                                        <p:tav tm="0" fmla="#ppt_y-sin(pi*$)/81">
                                          <p:val>
                                            <p:fltVal val="0"/>
                                          </p:val>
                                        </p:tav>
                                        <p:tav tm="100000">
                                          <p:val>
                                            <p:fltVal val="1"/>
                                          </p:val>
                                        </p:tav>
                                      </p:tavLst>
                                    </p:anim>
                                    <p:animScale>
                                      <p:cBhvr>
                                        <p:cTn id="67" dur="26">
                                          <p:stCondLst>
                                            <p:cond delay="650"/>
                                          </p:stCondLst>
                                        </p:cTn>
                                        <p:tgtEl>
                                          <p:spTgt spid="17"/>
                                        </p:tgtEl>
                                      </p:cBhvr>
                                      <p:to x="100000" y="60000"/>
                                    </p:animScale>
                                    <p:animScale>
                                      <p:cBhvr>
                                        <p:cTn id="68" dur="166" decel="50000">
                                          <p:stCondLst>
                                            <p:cond delay="676"/>
                                          </p:stCondLst>
                                        </p:cTn>
                                        <p:tgtEl>
                                          <p:spTgt spid="17"/>
                                        </p:tgtEl>
                                      </p:cBhvr>
                                      <p:to x="100000" y="100000"/>
                                    </p:animScale>
                                    <p:animScale>
                                      <p:cBhvr>
                                        <p:cTn id="69" dur="26">
                                          <p:stCondLst>
                                            <p:cond delay="1312"/>
                                          </p:stCondLst>
                                        </p:cTn>
                                        <p:tgtEl>
                                          <p:spTgt spid="17"/>
                                        </p:tgtEl>
                                      </p:cBhvr>
                                      <p:to x="100000" y="80000"/>
                                    </p:animScale>
                                    <p:animScale>
                                      <p:cBhvr>
                                        <p:cTn id="70" dur="166" decel="50000">
                                          <p:stCondLst>
                                            <p:cond delay="1338"/>
                                          </p:stCondLst>
                                        </p:cTn>
                                        <p:tgtEl>
                                          <p:spTgt spid="17"/>
                                        </p:tgtEl>
                                      </p:cBhvr>
                                      <p:to x="100000" y="100000"/>
                                    </p:animScale>
                                    <p:animScale>
                                      <p:cBhvr>
                                        <p:cTn id="71" dur="26">
                                          <p:stCondLst>
                                            <p:cond delay="1642"/>
                                          </p:stCondLst>
                                        </p:cTn>
                                        <p:tgtEl>
                                          <p:spTgt spid="17"/>
                                        </p:tgtEl>
                                      </p:cBhvr>
                                      <p:to x="100000" y="90000"/>
                                    </p:animScale>
                                    <p:animScale>
                                      <p:cBhvr>
                                        <p:cTn id="72" dur="166" decel="50000">
                                          <p:stCondLst>
                                            <p:cond delay="1668"/>
                                          </p:stCondLst>
                                        </p:cTn>
                                        <p:tgtEl>
                                          <p:spTgt spid="17"/>
                                        </p:tgtEl>
                                      </p:cBhvr>
                                      <p:to x="100000" y="100000"/>
                                    </p:animScale>
                                    <p:animScale>
                                      <p:cBhvr>
                                        <p:cTn id="73" dur="26">
                                          <p:stCondLst>
                                            <p:cond delay="1808"/>
                                          </p:stCondLst>
                                        </p:cTn>
                                        <p:tgtEl>
                                          <p:spTgt spid="17"/>
                                        </p:tgtEl>
                                      </p:cBhvr>
                                      <p:to x="100000" y="95000"/>
                                    </p:animScale>
                                    <p:animScale>
                                      <p:cBhvr>
                                        <p:cTn id="74" dur="166" decel="50000">
                                          <p:stCondLst>
                                            <p:cond delay="1834"/>
                                          </p:stCondLst>
                                        </p:cTn>
                                        <p:tgtEl>
                                          <p:spTgt spid="17"/>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grpId="0" nodeType="clickEffect">
                                  <p:stCondLst>
                                    <p:cond delay="0"/>
                                  </p:stCondLst>
                                  <p:childTnLst>
                                    <p:set>
                                      <p:cBhvr>
                                        <p:cTn id="78" dur="1" fill="hold">
                                          <p:stCondLst>
                                            <p:cond delay="0"/>
                                          </p:stCondLst>
                                        </p:cTn>
                                        <p:tgtEl>
                                          <p:spTgt spid="2"/>
                                        </p:tgtEl>
                                        <p:attrNameLst>
                                          <p:attrName>style.visibility</p:attrName>
                                        </p:attrNameLst>
                                      </p:cBhvr>
                                      <p:to>
                                        <p:strVal val="visible"/>
                                      </p:to>
                                    </p:set>
                                    <p:animEffect transition="in" filter="wipe(down)">
                                      <p:cBhvr>
                                        <p:cTn id="79" dur="580">
                                          <p:stCondLst>
                                            <p:cond delay="0"/>
                                          </p:stCondLst>
                                        </p:cTn>
                                        <p:tgtEl>
                                          <p:spTgt spid="2"/>
                                        </p:tgtEl>
                                      </p:cBhvr>
                                    </p:animEffect>
                                    <p:anim calcmode="lin" valueType="num">
                                      <p:cBhvr>
                                        <p:cTn id="80"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85" dur="26">
                                          <p:stCondLst>
                                            <p:cond delay="650"/>
                                          </p:stCondLst>
                                        </p:cTn>
                                        <p:tgtEl>
                                          <p:spTgt spid="2"/>
                                        </p:tgtEl>
                                      </p:cBhvr>
                                      <p:to x="100000" y="60000"/>
                                    </p:animScale>
                                    <p:animScale>
                                      <p:cBhvr>
                                        <p:cTn id="86" dur="166" decel="50000">
                                          <p:stCondLst>
                                            <p:cond delay="676"/>
                                          </p:stCondLst>
                                        </p:cTn>
                                        <p:tgtEl>
                                          <p:spTgt spid="2"/>
                                        </p:tgtEl>
                                      </p:cBhvr>
                                      <p:to x="100000" y="100000"/>
                                    </p:animScale>
                                    <p:animScale>
                                      <p:cBhvr>
                                        <p:cTn id="87" dur="26">
                                          <p:stCondLst>
                                            <p:cond delay="1312"/>
                                          </p:stCondLst>
                                        </p:cTn>
                                        <p:tgtEl>
                                          <p:spTgt spid="2"/>
                                        </p:tgtEl>
                                      </p:cBhvr>
                                      <p:to x="100000" y="80000"/>
                                    </p:animScale>
                                    <p:animScale>
                                      <p:cBhvr>
                                        <p:cTn id="88" dur="166" decel="50000">
                                          <p:stCondLst>
                                            <p:cond delay="1338"/>
                                          </p:stCondLst>
                                        </p:cTn>
                                        <p:tgtEl>
                                          <p:spTgt spid="2"/>
                                        </p:tgtEl>
                                      </p:cBhvr>
                                      <p:to x="100000" y="100000"/>
                                    </p:animScale>
                                    <p:animScale>
                                      <p:cBhvr>
                                        <p:cTn id="89" dur="26">
                                          <p:stCondLst>
                                            <p:cond delay="1642"/>
                                          </p:stCondLst>
                                        </p:cTn>
                                        <p:tgtEl>
                                          <p:spTgt spid="2"/>
                                        </p:tgtEl>
                                      </p:cBhvr>
                                      <p:to x="100000" y="90000"/>
                                    </p:animScale>
                                    <p:animScale>
                                      <p:cBhvr>
                                        <p:cTn id="90" dur="166" decel="50000">
                                          <p:stCondLst>
                                            <p:cond delay="1668"/>
                                          </p:stCondLst>
                                        </p:cTn>
                                        <p:tgtEl>
                                          <p:spTgt spid="2"/>
                                        </p:tgtEl>
                                      </p:cBhvr>
                                      <p:to x="100000" y="100000"/>
                                    </p:animScale>
                                    <p:animScale>
                                      <p:cBhvr>
                                        <p:cTn id="91" dur="26">
                                          <p:stCondLst>
                                            <p:cond delay="1808"/>
                                          </p:stCondLst>
                                        </p:cTn>
                                        <p:tgtEl>
                                          <p:spTgt spid="2"/>
                                        </p:tgtEl>
                                      </p:cBhvr>
                                      <p:to x="100000" y="95000"/>
                                    </p:animScale>
                                    <p:animScale>
                                      <p:cBhvr>
                                        <p:cTn id="92" dur="166" decel="50000">
                                          <p:stCondLst>
                                            <p:cond delay="1834"/>
                                          </p:stCondLst>
                                        </p:cTn>
                                        <p:tgtEl>
                                          <p:spTgt spid="2"/>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grpId="0" nodeType="clickEffect">
                                  <p:stCondLst>
                                    <p:cond delay="0"/>
                                  </p:stCondLst>
                                  <p:childTnLst>
                                    <p:set>
                                      <p:cBhvr>
                                        <p:cTn id="96" dur="1" fill="hold">
                                          <p:stCondLst>
                                            <p:cond delay="0"/>
                                          </p:stCondLst>
                                        </p:cTn>
                                        <p:tgtEl>
                                          <p:spTgt spid="18"/>
                                        </p:tgtEl>
                                        <p:attrNameLst>
                                          <p:attrName>style.visibility</p:attrName>
                                        </p:attrNameLst>
                                      </p:cBhvr>
                                      <p:to>
                                        <p:strVal val="visible"/>
                                      </p:to>
                                    </p:set>
                                    <p:animEffect transition="in" filter="wipe(down)">
                                      <p:cBhvr>
                                        <p:cTn id="97" dur="580">
                                          <p:stCondLst>
                                            <p:cond delay="0"/>
                                          </p:stCondLst>
                                        </p:cTn>
                                        <p:tgtEl>
                                          <p:spTgt spid="18"/>
                                        </p:tgtEl>
                                      </p:cBhvr>
                                    </p:animEffect>
                                    <p:anim calcmode="lin" valueType="num">
                                      <p:cBhvr>
                                        <p:cTn id="98" dur="1822" tmFilter="0,0; 0.14,0.36; 0.43,0.73; 0.71,0.91; 1.0,1.0">
                                          <p:stCondLst>
                                            <p:cond delay="0"/>
                                          </p:stCondLst>
                                        </p:cTn>
                                        <p:tgtEl>
                                          <p:spTgt spid="18"/>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18"/>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18"/>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18"/>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18"/>
                                        </p:tgtEl>
                                        <p:attrNameLst>
                                          <p:attrName>ppt_y</p:attrName>
                                        </p:attrNameLst>
                                      </p:cBhvr>
                                      <p:tavLst>
                                        <p:tav tm="0" fmla="#ppt_y-sin(pi*$)/81">
                                          <p:val>
                                            <p:fltVal val="0"/>
                                          </p:val>
                                        </p:tav>
                                        <p:tav tm="100000">
                                          <p:val>
                                            <p:fltVal val="1"/>
                                          </p:val>
                                        </p:tav>
                                      </p:tavLst>
                                    </p:anim>
                                    <p:animScale>
                                      <p:cBhvr>
                                        <p:cTn id="103" dur="26">
                                          <p:stCondLst>
                                            <p:cond delay="650"/>
                                          </p:stCondLst>
                                        </p:cTn>
                                        <p:tgtEl>
                                          <p:spTgt spid="18"/>
                                        </p:tgtEl>
                                      </p:cBhvr>
                                      <p:to x="100000" y="60000"/>
                                    </p:animScale>
                                    <p:animScale>
                                      <p:cBhvr>
                                        <p:cTn id="104" dur="166" decel="50000">
                                          <p:stCondLst>
                                            <p:cond delay="676"/>
                                          </p:stCondLst>
                                        </p:cTn>
                                        <p:tgtEl>
                                          <p:spTgt spid="18"/>
                                        </p:tgtEl>
                                      </p:cBhvr>
                                      <p:to x="100000" y="100000"/>
                                    </p:animScale>
                                    <p:animScale>
                                      <p:cBhvr>
                                        <p:cTn id="105" dur="26">
                                          <p:stCondLst>
                                            <p:cond delay="1312"/>
                                          </p:stCondLst>
                                        </p:cTn>
                                        <p:tgtEl>
                                          <p:spTgt spid="18"/>
                                        </p:tgtEl>
                                      </p:cBhvr>
                                      <p:to x="100000" y="80000"/>
                                    </p:animScale>
                                    <p:animScale>
                                      <p:cBhvr>
                                        <p:cTn id="106" dur="166" decel="50000">
                                          <p:stCondLst>
                                            <p:cond delay="1338"/>
                                          </p:stCondLst>
                                        </p:cTn>
                                        <p:tgtEl>
                                          <p:spTgt spid="18"/>
                                        </p:tgtEl>
                                      </p:cBhvr>
                                      <p:to x="100000" y="100000"/>
                                    </p:animScale>
                                    <p:animScale>
                                      <p:cBhvr>
                                        <p:cTn id="107" dur="26">
                                          <p:stCondLst>
                                            <p:cond delay="1642"/>
                                          </p:stCondLst>
                                        </p:cTn>
                                        <p:tgtEl>
                                          <p:spTgt spid="18"/>
                                        </p:tgtEl>
                                      </p:cBhvr>
                                      <p:to x="100000" y="90000"/>
                                    </p:animScale>
                                    <p:animScale>
                                      <p:cBhvr>
                                        <p:cTn id="108" dur="166" decel="50000">
                                          <p:stCondLst>
                                            <p:cond delay="1668"/>
                                          </p:stCondLst>
                                        </p:cTn>
                                        <p:tgtEl>
                                          <p:spTgt spid="18"/>
                                        </p:tgtEl>
                                      </p:cBhvr>
                                      <p:to x="100000" y="100000"/>
                                    </p:animScale>
                                    <p:animScale>
                                      <p:cBhvr>
                                        <p:cTn id="109" dur="26">
                                          <p:stCondLst>
                                            <p:cond delay="1808"/>
                                          </p:stCondLst>
                                        </p:cTn>
                                        <p:tgtEl>
                                          <p:spTgt spid="18"/>
                                        </p:tgtEl>
                                      </p:cBhvr>
                                      <p:to x="100000" y="95000"/>
                                    </p:animScale>
                                    <p:animScale>
                                      <p:cBhvr>
                                        <p:cTn id="110" dur="166" decel="50000">
                                          <p:stCondLst>
                                            <p:cond delay="1834"/>
                                          </p:stCondLst>
                                        </p:cTn>
                                        <p:tgtEl>
                                          <p:spTgt spid="1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7" grpId="0" animBg="1"/>
      <p:bldP spid="20" grpId="0" animBg="1"/>
      <p:bldP spid="2" grpId="0" animBg="1"/>
      <p:bldP spid="16" grpId="0" animBg="1"/>
      <p:bldP spid="1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7A07210-5232-230E-9AAE-107CB8772E89}"/>
              </a:ext>
            </a:extLst>
          </p:cNvPr>
          <p:cNvSpPr>
            <a:spLocks noGrp="1"/>
          </p:cNvSpPr>
          <p:nvPr>
            <p:ph type="title"/>
          </p:nvPr>
        </p:nvSpPr>
        <p:spPr>
          <a:xfrm>
            <a:off x="3773502" y="5835682"/>
            <a:ext cx="8256573" cy="1480009"/>
          </a:xfrm>
        </p:spPr>
        <p:txBody>
          <a:bodyPr anchor="t">
            <a:noAutofit/>
          </a:bodyPr>
          <a:lstStyle/>
          <a:p>
            <a:r>
              <a:rPr lang="en-GB" sz="2400" i="1" cap="none" dirty="0"/>
              <a:t>Interaction between two or more educators or agencies, focusing on a common goal.</a:t>
            </a:r>
          </a:p>
        </p:txBody>
      </p:sp>
      <p:sp>
        <p:nvSpPr>
          <p:cNvPr id="5" name="Title 1">
            <a:extLst>
              <a:ext uri="{FF2B5EF4-FFF2-40B4-BE49-F238E27FC236}">
                <a16:creationId xmlns:a16="http://schemas.microsoft.com/office/drawing/2014/main" id="{A6377502-ECC1-D794-B673-976325654A6B}"/>
              </a:ext>
            </a:extLst>
          </p:cNvPr>
          <p:cNvSpPr txBox="1">
            <a:spLocks/>
          </p:cNvSpPr>
          <p:nvPr/>
        </p:nvSpPr>
        <p:spPr>
          <a:xfrm>
            <a:off x="2521602" y="4464905"/>
            <a:ext cx="8568933" cy="148000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2800" kern="1200" cap="all" baseline="0">
                <a:solidFill>
                  <a:schemeClr val="tx1"/>
                </a:solidFill>
                <a:latin typeface="+mj-lt"/>
                <a:ea typeface="+mj-ea"/>
                <a:cs typeface="+mj-cs"/>
              </a:defRPr>
            </a:lvl1pPr>
          </a:lstStyle>
          <a:p>
            <a:r>
              <a:rPr lang="en-GB" sz="2400" cap="none" dirty="0">
                <a:solidFill>
                  <a:schemeClr val="accent5"/>
                </a:solidFill>
              </a:rPr>
              <a:t>‘A complex process built on trust, open communication, and mutual respect’                 (Griffiths </a:t>
            </a:r>
            <a:r>
              <a:rPr lang="en-GB" sz="2400" i="1" cap="none" dirty="0">
                <a:solidFill>
                  <a:schemeClr val="accent5"/>
                </a:solidFill>
              </a:rPr>
              <a:t>et al., </a:t>
            </a:r>
            <a:r>
              <a:rPr lang="en-GB" sz="2400" cap="none" dirty="0">
                <a:solidFill>
                  <a:schemeClr val="accent5"/>
                </a:solidFill>
              </a:rPr>
              <a:t>2020, p. 6).</a:t>
            </a:r>
          </a:p>
        </p:txBody>
      </p:sp>
      <p:sp>
        <p:nvSpPr>
          <p:cNvPr id="6" name="Title 1">
            <a:extLst>
              <a:ext uri="{FF2B5EF4-FFF2-40B4-BE49-F238E27FC236}">
                <a16:creationId xmlns:a16="http://schemas.microsoft.com/office/drawing/2014/main" id="{433A9325-887B-1870-A3AE-83404EFD6DC5}"/>
              </a:ext>
            </a:extLst>
          </p:cNvPr>
          <p:cNvSpPr txBox="1">
            <a:spLocks/>
          </p:cNvSpPr>
          <p:nvPr/>
        </p:nvSpPr>
        <p:spPr>
          <a:xfrm>
            <a:off x="0" y="3724900"/>
            <a:ext cx="12349236" cy="148000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2800" kern="1200" cap="all" baseline="0">
                <a:solidFill>
                  <a:schemeClr val="tx1"/>
                </a:solidFill>
                <a:latin typeface="+mj-lt"/>
                <a:ea typeface="+mj-ea"/>
                <a:cs typeface="+mj-cs"/>
              </a:defRPr>
            </a:lvl1pPr>
          </a:lstStyle>
          <a:p>
            <a:r>
              <a:rPr lang="en-GB" sz="2400" cap="none" dirty="0">
                <a:solidFill>
                  <a:schemeClr val="accent3">
                    <a:lumMod val="40000"/>
                    <a:lumOff val="60000"/>
                  </a:schemeClr>
                </a:solidFill>
              </a:rPr>
              <a:t>‘The active act of building collective trust’ (Harris </a:t>
            </a:r>
            <a:r>
              <a:rPr lang="en-GB" sz="2400" i="1" cap="none" dirty="0">
                <a:solidFill>
                  <a:schemeClr val="accent3">
                    <a:lumMod val="40000"/>
                    <a:lumOff val="60000"/>
                  </a:schemeClr>
                </a:solidFill>
              </a:rPr>
              <a:t>et al., </a:t>
            </a:r>
            <a:r>
              <a:rPr lang="en-GB" sz="2400" cap="none" dirty="0">
                <a:solidFill>
                  <a:schemeClr val="accent3">
                    <a:lumMod val="40000"/>
                    <a:lumOff val="60000"/>
                  </a:schemeClr>
                </a:solidFill>
              </a:rPr>
              <a:t>2026, p. 3).</a:t>
            </a:r>
          </a:p>
        </p:txBody>
      </p:sp>
      <p:sp>
        <p:nvSpPr>
          <p:cNvPr id="7" name="Title 1">
            <a:extLst>
              <a:ext uri="{FF2B5EF4-FFF2-40B4-BE49-F238E27FC236}">
                <a16:creationId xmlns:a16="http://schemas.microsoft.com/office/drawing/2014/main" id="{E995CEE7-047B-30BE-CCF6-D04B068D8344}"/>
              </a:ext>
            </a:extLst>
          </p:cNvPr>
          <p:cNvSpPr txBox="1">
            <a:spLocks/>
          </p:cNvSpPr>
          <p:nvPr/>
        </p:nvSpPr>
        <p:spPr>
          <a:xfrm>
            <a:off x="251018" y="196441"/>
            <a:ext cx="8568933" cy="61421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2800" kern="1200" cap="all" baseline="0">
                <a:solidFill>
                  <a:schemeClr val="tx1"/>
                </a:solidFill>
                <a:latin typeface="+mj-lt"/>
                <a:ea typeface="+mj-ea"/>
                <a:cs typeface="+mj-cs"/>
              </a:defRPr>
            </a:lvl1pPr>
          </a:lstStyle>
          <a:p>
            <a:r>
              <a:rPr lang="en-GB" dirty="0"/>
              <a:t>Defining Collaboration</a:t>
            </a:r>
          </a:p>
        </p:txBody>
      </p:sp>
      <p:sp>
        <p:nvSpPr>
          <p:cNvPr id="8" name="TextBox 7">
            <a:extLst>
              <a:ext uri="{FF2B5EF4-FFF2-40B4-BE49-F238E27FC236}">
                <a16:creationId xmlns:a16="http://schemas.microsoft.com/office/drawing/2014/main" id="{3227A20E-5097-B9F7-BB3F-541AC8BC1726}"/>
              </a:ext>
            </a:extLst>
          </p:cNvPr>
          <p:cNvSpPr txBox="1"/>
          <p:nvPr/>
        </p:nvSpPr>
        <p:spPr>
          <a:xfrm>
            <a:off x="163755" y="913085"/>
            <a:ext cx="11561520" cy="2569934"/>
          </a:xfrm>
          <a:prstGeom prst="rect">
            <a:avLst/>
          </a:prstGeom>
          <a:noFill/>
        </p:spPr>
        <p:txBody>
          <a:bodyPr wrap="square">
            <a:spAutoFit/>
          </a:bodyPr>
          <a:lstStyle/>
          <a:p>
            <a:pPr marL="285750" indent="-285750">
              <a:buFont typeface="Arial" panose="020B0604020202020204" pitchFamily="34" charset="0"/>
              <a:buChar char="•"/>
            </a:pPr>
            <a:r>
              <a:rPr lang="en-GB" sz="2300" dirty="0"/>
              <a:t>Collaboration is a widely used but poorly defined term. </a:t>
            </a:r>
          </a:p>
          <a:p>
            <a:pPr marL="285750" indent="-285750">
              <a:buFont typeface="Arial" panose="020B0604020202020204" pitchFamily="34" charset="0"/>
              <a:buChar char="•"/>
            </a:pPr>
            <a:r>
              <a:rPr lang="en-GB" sz="2300" dirty="0"/>
              <a:t>Words such as partnership, network and professional learning community are used interchangeably.</a:t>
            </a:r>
          </a:p>
          <a:p>
            <a:pPr marL="285750" indent="-285750">
              <a:buFont typeface="Arial" panose="020B0604020202020204" pitchFamily="34" charset="0"/>
              <a:buChar char="•"/>
            </a:pPr>
            <a:r>
              <a:rPr lang="en-GB" sz="2300" dirty="0"/>
              <a:t>Some define it as narrow, joint working, around a specific goal (James, 2007) while others see it much broader (Anderson-Butcher </a:t>
            </a:r>
            <a:r>
              <a:rPr lang="en-GB" sz="2300" i="1" dirty="0"/>
              <a:t>et al</a:t>
            </a:r>
            <a:r>
              <a:rPr lang="en-GB" sz="2300" dirty="0"/>
              <a:t>., 2022 ,Campbell, 2024).</a:t>
            </a:r>
          </a:p>
          <a:p>
            <a:pPr marL="285750" indent="-285750">
              <a:buFont typeface="Arial" panose="020B0604020202020204" pitchFamily="34" charset="0"/>
              <a:buChar char="•"/>
            </a:pPr>
            <a:r>
              <a:rPr lang="en-GB" sz="2300" dirty="0"/>
              <a:t>Research models differ on whether collaboration should focus primarily on academic improvement or should include broader social and community aspects to improve equity. </a:t>
            </a:r>
          </a:p>
        </p:txBody>
      </p:sp>
    </p:spTree>
    <p:extLst>
      <p:ext uri="{BB962C8B-B14F-4D97-AF65-F5344CB8AC3E}">
        <p14:creationId xmlns:p14="http://schemas.microsoft.com/office/powerpoint/2010/main" val="35563675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41DCB-E570-8EAF-E45B-4E0C23235309}"/>
            </a:ext>
          </a:extLst>
        </p:cNvPr>
        <p:cNvGrpSpPr/>
        <p:nvPr/>
      </p:nvGrpSpPr>
      <p:grpSpPr>
        <a:xfrm>
          <a:off x="0" y="0"/>
          <a:ext cx="0" cy="0"/>
          <a:chOff x="0" y="0"/>
          <a:chExt cx="0" cy="0"/>
        </a:xfrm>
      </p:grpSpPr>
      <p:graphicFrame>
        <p:nvGraphicFramePr>
          <p:cNvPr id="2" name="TextBox 2">
            <a:extLst>
              <a:ext uri="{FF2B5EF4-FFF2-40B4-BE49-F238E27FC236}">
                <a16:creationId xmlns:a16="http://schemas.microsoft.com/office/drawing/2014/main" id="{29DD4902-7A6F-C9D1-AD77-8F97A4316338}"/>
              </a:ext>
            </a:extLst>
          </p:cNvPr>
          <p:cNvGraphicFramePr/>
          <p:nvPr>
            <p:extLst>
              <p:ext uri="{D42A27DB-BD31-4B8C-83A1-F6EECF244321}">
                <p14:modId xmlns:p14="http://schemas.microsoft.com/office/powerpoint/2010/main" val="858920925"/>
              </p:ext>
            </p:extLst>
          </p:nvPr>
        </p:nvGraphicFramePr>
        <p:xfrm>
          <a:off x="178695" y="457201"/>
          <a:ext cx="8794823" cy="6400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7465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11D996-E8FA-4042-0535-EBA0A45D0C2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BD29E25D-712F-FB46-A6A5-82889F614599}"/>
              </a:ext>
            </a:extLst>
          </p:cNvPr>
          <p:cNvSpPr txBox="1"/>
          <p:nvPr/>
        </p:nvSpPr>
        <p:spPr>
          <a:xfrm>
            <a:off x="139486" y="-127992"/>
            <a:ext cx="8648054" cy="6278642"/>
          </a:xfrm>
          <a:prstGeom prst="rect">
            <a:avLst/>
          </a:prstGeom>
          <a:noFill/>
        </p:spPr>
        <p:txBody>
          <a:bodyPr wrap="square">
            <a:spAutoFit/>
          </a:bodyPr>
          <a:lstStyle/>
          <a:p>
            <a:endParaRPr lang="en-GB" dirty="0"/>
          </a:p>
          <a:p>
            <a:r>
              <a:rPr lang="en-GB" sz="2400" b="1" dirty="0"/>
              <a:t>Why this enquiry and why now? </a:t>
            </a:r>
          </a:p>
          <a:p>
            <a:endParaRPr lang="en-GB" b="1" dirty="0"/>
          </a:p>
          <a:p>
            <a:r>
              <a:rPr lang="en-GB" dirty="0"/>
              <a:t>In the remit letter for ‘</a:t>
            </a:r>
            <a:r>
              <a:rPr lang="en-GB" dirty="0" err="1"/>
              <a:t>Dysgu</a:t>
            </a:r>
            <a:r>
              <a:rPr lang="en-GB" dirty="0"/>
              <a:t>’, the newly established national professional learning body for education in Wales, the Welsh Government Cabinet Secretary for Education states: ‘We are building an open, collaborative school system’ (Neagle, 2025). </a:t>
            </a:r>
          </a:p>
          <a:p>
            <a:endParaRPr lang="en-GB" dirty="0"/>
          </a:p>
          <a:p>
            <a:r>
              <a:rPr lang="en-GB" dirty="0"/>
              <a:t>‘Collaboration’ is also one of the five professional standards in </a:t>
            </a:r>
            <a:r>
              <a:rPr lang="en-GB" dirty="0" err="1"/>
              <a:t>Wales’</a:t>
            </a:r>
            <a:r>
              <a:rPr lang="en-GB" dirty="0"/>
              <a:t> current professional standards for teaching and leadership (Welsh Government, 2017) and features heavily in the new School Improvement guidance (Welsh Government, 2026). </a:t>
            </a:r>
          </a:p>
          <a:p>
            <a:endParaRPr lang="en-GB" dirty="0"/>
          </a:p>
          <a:p>
            <a:r>
              <a:rPr lang="en-GB" dirty="0"/>
              <a:t>However, there appears to be little research as to what educational leaders in Wales understand by the term ‘collaboration’; how much ‘collaboration’ there is in the system and what the impact of ‘collaboration’ is. </a:t>
            </a:r>
          </a:p>
          <a:p>
            <a:endParaRPr lang="en-GB" dirty="0"/>
          </a:p>
          <a:p>
            <a:r>
              <a:rPr lang="en-GB" dirty="0"/>
              <a:t> This research aims to better understand how primary headteachers in Wales view ‘collaboration’ and whether they engage with it and feel it is worthwhile. </a:t>
            </a:r>
          </a:p>
          <a:p>
            <a:endParaRPr lang="en-GB" dirty="0"/>
          </a:p>
          <a:p>
            <a:r>
              <a:rPr lang="en-GB" dirty="0"/>
              <a:t>The findings could inform future education policy in Wales and help achieve the Cabinet Secretary’s aim for, ‘collaborative educational professionals’ in a ‘collaborative school system’ (Neagle, 2025). </a:t>
            </a:r>
          </a:p>
          <a:p>
            <a:endParaRPr lang="en-GB" b="1" dirty="0"/>
          </a:p>
        </p:txBody>
      </p:sp>
    </p:spTree>
    <p:extLst>
      <p:ext uri="{BB962C8B-B14F-4D97-AF65-F5344CB8AC3E}">
        <p14:creationId xmlns:p14="http://schemas.microsoft.com/office/powerpoint/2010/main" val="3036254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73CD0C-35EB-ACB0-FAD3-4EB764D73885}"/>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E95C3457-C5C5-1B0C-0FB0-0950B5747C84}"/>
              </a:ext>
            </a:extLst>
          </p:cNvPr>
          <p:cNvSpPr txBox="1"/>
          <p:nvPr/>
        </p:nvSpPr>
        <p:spPr>
          <a:xfrm>
            <a:off x="7553326" y="6229518"/>
            <a:ext cx="4543424" cy="369332"/>
          </a:xfrm>
          <a:prstGeom prst="rect">
            <a:avLst/>
          </a:prstGeom>
          <a:noFill/>
        </p:spPr>
        <p:txBody>
          <a:bodyPr wrap="square">
            <a:spAutoFit/>
          </a:bodyPr>
          <a:lstStyle/>
          <a:p>
            <a:r>
              <a:rPr lang="en-GB" dirty="0"/>
              <a:t>Hargreaves and O'Connor, 2018, p. 5)</a:t>
            </a:r>
          </a:p>
        </p:txBody>
      </p:sp>
      <p:sp>
        <p:nvSpPr>
          <p:cNvPr id="4" name="Title 1">
            <a:extLst>
              <a:ext uri="{FF2B5EF4-FFF2-40B4-BE49-F238E27FC236}">
                <a16:creationId xmlns:a16="http://schemas.microsoft.com/office/drawing/2014/main" id="{BA8F4E69-7947-3010-6B70-85B5ABDE77F0}"/>
              </a:ext>
            </a:extLst>
          </p:cNvPr>
          <p:cNvSpPr txBox="1">
            <a:spLocks/>
          </p:cNvSpPr>
          <p:nvPr/>
        </p:nvSpPr>
        <p:spPr>
          <a:xfrm>
            <a:off x="259397" y="260647"/>
            <a:ext cx="11507487" cy="1113477"/>
          </a:xfrm>
          <a:prstGeom prst="rect">
            <a:avLst/>
          </a:prstGeom>
        </p:spPr>
        <p:txBody>
          <a:bodyPr/>
          <a:lstStyle>
            <a:lvl1pPr algn="l" defTabSz="914400" rtl="0" eaLnBrk="1" latinLnBrk="0" hangingPunct="1">
              <a:lnSpc>
                <a:spcPct val="90000"/>
              </a:lnSpc>
              <a:spcBef>
                <a:spcPct val="0"/>
              </a:spcBef>
              <a:buNone/>
              <a:defRPr sz="2800" kern="1200" cap="all" baseline="0">
                <a:solidFill>
                  <a:schemeClr val="tx1"/>
                </a:solidFill>
                <a:latin typeface="+mj-lt"/>
                <a:ea typeface="+mj-ea"/>
                <a:cs typeface="+mj-cs"/>
              </a:defRPr>
            </a:lvl1pPr>
          </a:lstStyle>
          <a:p>
            <a:r>
              <a:rPr lang="en-GB" dirty="0"/>
              <a:t>What is collaboration? – A lens to Consider</a:t>
            </a:r>
          </a:p>
        </p:txBody>
      </p:sp>
      <p:pic>
        <p:nvPicPr>
          <p:cNvPr id="8" name="Picture 7">
            <a:extLst>
              <a:ext uri="{FF2B5EF4-FFF2-40B4-BE49-F238E27FC236}">
                <a16:creationId xmlns:a16="http://schemas.microsoft.com/office/drawing/2014/main" id="{A3BAB35D-1B38-2D69-E7E5-79C03E27BBD2}"/>
              </a:ext>
            </a:extLst>
          </p:cNvPr>
          <p:cNvPicPr>
            <a:picLocks noChangeAspect="1"/>
          </p:cNvPicPr>
          <p:nvPr/>
        </p:nvPicPr>
        <p:blipFill>
          <a:blip r:embed="rId3"/>
          <a:stretch>
            <a:fillRect/>
          </a:stretch>
        </p:blipFill>
        <p:spPr>
          <a:xfrm>
            <a:off x="1040353" y="1282888"/>
            <a:ext cx="9785662" cy="4843692"/>
          </a:xfrm>
          <a:prstGeom prst="rect">
            <a:avLst/>
          </a:prstGeom>
        </p:spPr>
      </p:pic>
    </p:spTree>
    <p:extLst>
      <p:ext uri="{BB962C8B-B14F-4D97-AF65-F5344CB8AC3E}">
        <p14:creationId xmlns:p14="http://schemas.microsoft.com/office/powerpoint/2010/main" val="14687221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5EAD23AB-B707-643B-4544-70EAB65B55F5}"/>
            </a:ext>
          </a:extLst>
        </p:cNvPr>
        <p:cNvGrpSpPr/>
        <p:nvPr/>
      </p:nvGrpSpPr>
      <p:grpSpPr>
        <a:xfrm>
          <a:off x="0" y="0"/>
          <a:ext cx="0" cy="0"/>
          <a:chOff x="0" y="0"/>
          <a:chExt cx="0" cy="0"/>
        </a:xfrm>
      </p:grpSpPr>
      <p:sp>
        <p:nvSpPr>
          <p:cNvPr id="6" name="Free-form: Shape 5">
            <a:extLst>
              <a:ext uri="{FF2B5EF4-FFF2-40B4-BE49-F238E27FC236}">
                <a16:creationId xmlns:a16="http://schemas.microsoft.com/office/drawing/2014/main" id="{0843CFBC-74B1-1D5D-93B6-925B018518F5}"/>
              </a:ext>
            </a:extLst>
          </p:cNvPr>
          <p:cNvSpPr/>
          <p:nvPr/>
        </p:nvSpPr>
        <p:spPr>
          <a:xfrm>
            <a:off x="10164306" y="1581594"/>
            <a:ext cx="1802120" cy="809237"/>
          </a:xfrm>
          <a:custGeom>
            <a:avLst/>
            <a:gdLst>
              <a:gd name="connsiteX0" fmla="*/ 0 w 1665396"/>
              <a:gd name="connsiteY0" fmla="*/ 0 h 999238"/>
              <a:gd name="connsiteX1" fmla="*/ 1665396 w 1665396"/>
              <a:gd name="connsiteY1" fmla="*/ 0 h 999238"/>
              <a:gd name="connsiteX2" fmla="*/ 1665396 w 1665396"/>
              <a:gd name="connsiteY2" fmla="*/ 999238 h 999238"/>
              <a:gd name="connsiteX3" fmla="*/ 0 w 1665396"/>
              <a:gd name="connsiteY3" fmla="*/ 999238 h 999238"/>
              <a:gd name="connsiteX4" fmla="*/ 0 w 1665396"/>
              <a:gd name="connsiteY4" fmla="*/ 0 h 999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5396" h="999238">
                <a:moveTo>
                  <a:pt x="0" y="0"/>
                </a:moveTo>
                <a:lnTo>
                  <a:pt x="1665396" y="0"/>
                </a:lnTo>
                <a:lnTo>
                  <a:pt x="1665396" y="999238"/>
                </a:lnTo>
                <a:lnTo>
                  <a:pt x="0" y="999238"/>
                </a:lnTo>
                <a:lnTo>
                  <a:pt x="0" y="0"/>
                </a:lnTo>
                <a:close/>
              </a:path>
            </a:pathLst>
          </a:custGeom>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endParaRPr lang="en-GB" sz="2200" kern="1200" dirty="0"/>
          </a:p>
          <a:p>
            <a:pPr marL="0" lvl="0" indent="0" algn="ctr" defTabSz="1066800">
              <a:lnSpc>
                <a:spcPct val="90000"/>
              </a:lnSpc>
              <a:spcBef>
                <a:spcPct val="0"/>
              </a:spcBef>
              <a:spcAft>
                <a:spcPct val="35000"/>
              </a:spcAft>
              <a:buNone/>
            </a:pPr>
            <a:r>
              <a:rPr lang="en-GB" sz="2200" dirty="0"/>
              <a:t>v</a:t>
            </a:r>
            <a:r>
              <a:rPr lang="en-GB" sz="2200" kern="1200" dirty="0"/>
              <a:t>ertical or horizontal	</a:t>
            </a:r>
          </a:p>
        </p:txBody>
      </p:sp>
      <p:sp>
        <p:nvSpPr>
          <p:cNvPr id="8" name="Free-form: Shape 7">
            <a:extLst>
              <a:ext uri="{FF2B5EF4-FFF2-40B4-BE49-F238E27FC236}">
                <a16:creationId xmlns:a16="http://schemas.microsoft.com/office/drawing/2014/main" id="{7090A4B0-7B16-113F-3FCD-B4AE2219CCD5}"/>
              </a:ext>
            </a:extLst>
          </p:cNvPr>
          <p:cNvSpPr/>
          <p:nvPr/>
        </p:nvSpPr>
        <p:spPr>
          <a:xfrm>
            <a:off x="6205053" y="1599950"/>
            <a:ext cx="1722895" cy="809237"/>
          </a:xfrm>
          <a:custGeom>
            <a:avLst/>
            <a:gdLst>
              <a:gd name="connsiteX0" fmla="*/ 0 w 1665396"/>
              <a:gd name="connsiteY0" fmla="*/ 0 h 999238"/>
              <a:gd name="connsiteX1" fmla="*/ 1665396 w 1665396"/>
              <a:gd name="connsiteY1" fmla="*/ 0 h 999238"/>
              <a:gd name="connsiteX2" fmla="*/ 1665396 w 1665396"/>
              <a:gd name="connsiteY2" fmla="*/ 999238 h 999238"/>
              <a:gd name="connsiteX3" fmla="*/ 0 w 1665396"/>
              <a:gd name="connsiteY3" fmla="*/ 999238 h 999238"/>
              <a:gd name="connsiteX4" fmla="*/ 0 w 1665396"/>
              <a:gd name="connsiteY4" fmla="*/ 0 h 999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5396" h="999238">
                <a:moveTo>
                  <a:pt x="0" y="0"/>
                </a:moveTo>
                <a:lnTo>
                  <a:pt x="1665396" y="0"/>
                </a:lnTo>
                <a:lnTo>
                  <a:pt x="1665396" y="999238"/>
                </a:lnTo>
                <a:lnTo>
                  <a:pt x="0" y="999238"/>
                </a:lnTo>
                <a:lnTo>
                  <a:pt x="0" y="0"/>
                </a:lnTo>
                <a:close/>
              </a:path>
            </a:pathLst>
          </a:custGeom>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200" kern="1200" dirty="0"/>
              <a:t>regional</a:t>
            </a:r>
          </a:p>
        </p:txBody>
      </p:sp>
      <p:sp>
        <p:nvSpPr>
          <p:cNvPr id="9" name="Free-form: Shape 8">
            <a:extLst>
              <a:ext uri="{FF2B5EF4-FFF2-40B4-BE49-F238E27FC236}">
                <a16:creationId xmlns:a16="http://schemas.microsoft.com/office/drawing/2014/main" id="{25D45170-2BAB-CFDB-355A-38FEAB73D5DD}"/>
              </a:ext>
            </a:extLst>
          </p:cNvPr>
          <p:cNvSpPr/>
          <p:nvPr/>
        </p:nvSpPr>
        <p:spPr>
          <a:xfrm>
            <a:off x="4155549" y="1611421"/>
            <a:ext cx="1800946" cy="786293"/>
          </a:xfrm>
          <a:custGeom>
            <a:avLst/>
            <a:gdLst>
              <a:gd name="connsiteX0" fmla="*/ 0 w 1665396"/>
              <a:gd name="connsiteY0" fmla="*/ 0 h 999238"/>
              <a:gd name="connsiteX1" fmla="*/ 1665396 w 1665396"/>
              <a:gd name="connsiteY1" fmla="*/ 0 h 999238"/>
              <a:gd name="connsiteX2" fmla="*/ 1665396 w 1665396"/>
              <a:gd name="connsiteY2" fmla="*/ 999238 h 999238"/>
              <a:gd name="connsiteX3" fmla="*/ 0 w 1665396"/>
              <a:gd name="connsiteY3" fmla="*/ 999238 h 999238"/>
              <a:gd name="connsiteX4" fmla="*/ 0 w 1665396"/>
              <a:gd name="connsiteY4" fmla="*/ 0 h 999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5396" h="999238">
                <a:moveTo>
                  <a:pt x="0" y="0"/>
                </a:moveTo>
                <a:lnTo>
                  <a:pt x="1665396" y="0"/>
                </a:lnTo>
                <a:lnTo>
                  <a:pt x="1665396" y="999238"/>
                </a:lnTo>
                <a:lnTo>
                  <a:pt x="0" y="999238"/>
                </a:lnTo>
                <a:lnTo>
                  <a:pt x="0" y="0"/>
                </a:lnTo>
                <a:close/>
              </a:path>
            </a:pathLst>
          </a:custGeom>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200" kern="1200" dirty="0"/>
              <a:t>pan Wales</a:t>
            </a:r>
          </a:p>
        </p:txBody>
      </p:sp>
      <p:sp>
        <p:nvSpPr>
          <p:cNvPr id="10" name="Free-form: Shape 9">
            <a:extLst>
              <a:ext uri="{FF2B5EF4-FFF2-40B4-BE49-F238E27FC236}">
                <a16:creationId xmlns:a16="http://schemas.microsoft.com/office/drawing/2014/main" id="{D4051261-131D-1D42-5500-6EEB31969C50}"/>
              </a:ext>
            </a:extLst>
          </p:cNvPr>
          <p:cNvSpPr/>
          <p:nvPr/>
        </p:nvSpPr>
        <p:spPr>
          <a:xfrm>
            <a:off x="8180283" y="1599950"/>
            <a:ext cx="1772490" cy="797764"/>
          </a:xfrm>
          <a:custGeom>
            <a:avLst/>
            <a:gdLst>
              <a:gd name="connsiteX0" fmla="*/ 0 w 1665396"/>
              <a:gd name="connsiteY0" fmla="*/ 0 h 999238"/>
              <a:gd name="connsiteX1" fmla="*/ 1665396 w 1665396"/>
              <a:gd name="connsiteY1" fmla="*/ 0 h 999238"/>
              <a:gd name="connsiteX2" fmla="*/ 1665396 w 1665396"/>
              <a:gd name="connsiteY2" fmla="*/ 999238 h 999238"/>
              <a:gd name="connsiteX3" fmla="*/ 0 w 1665396"/>
              <a:gd name="connsiteY3" fmla="*/ 999238 h 999238"/>
              <a:gd name="connsiteX4" fmla="*/ 0 w 1665396"/>
              <a:gd name="connsiteY4" fmla="*/ 0 h 999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5396" h="999238">
                <a:moveTo>
                  <a:pt x="0" y="0"/>
                </a:moveTo>
                <a:lnTo>
                  <a:pt x="1665396" y="0"/>
                </a:lnTo>
                <a:lnTo>
                  <a:pt x="1665396" y="999238"/>
                </a:lnTo>
                <a:lnTo>
                  <a:pt x="0" y="999238"/>
                </a:lnTo>
                <a:lnTo>
                  <a:pt x="0" y="0"/>
                </a:lnTo>
                <a:close/>
              </a:path>
            </a:pathLst>
          </a:custGeom>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200" kern="1200" dirty="0"/>
              <a:t>within own setting</a:t>
            </a:r>
          </a:p>
        </p:txBody>
      </p:sp>
      <p:sp>
        <p:nvSpPr>
          <p:cNvPr id="14" name="Free-form: Shape 13">
            <a:extLst>
              <a:ext uri="{FF2B5EF4-FFF2-40B4-BE49-F238E27FC236}">
                <a16:creationId xmlns:a16="http://schemas.microsoft.com/office/drawing/2014/main" id="{50871A48-F2DE-005C-D354-67285007D945}"/>
              </a:ext>
            </a:extLst>
          </p:cNvPr>
          <p:cNvSpPr/>
          <p:nvPr/>
        </p:nvSpPr>
        <p:spPr>
          <a:xfrm>
            <a:off x="4217110" y="4753567"/>
            <a:ext cx="1764351" cy="820261"/>
          </a:xfrm>
          <a:custGeom>
            <a:avLst/>
            <a:gdLst>
              <a:gd name="connsiteX0" fmla="*/ 0 w 1665396"/>
              <a:gd name="connsiteY0" fmla="*/ 0 h 999238"/>
              <a:gd name="connsiteX1" fmla="*/ 1665396 w 1665396"/>
              <a:gd name="connsiteY1" fmla="*/ 0 h 999238"/>
              <a:gd name="connsiteX2" fmla="*/ 1665396 w 1665396"/>
              <a:gd name="connsiteY2" fmla="*/ 999238 h 999238"/>
              <a:gd name="connsiteX3" fmla="*/ 0 w 1665396"/>
              <a:gd name="connsiteY3" fmla="*/ 999238 h 999238"/>
              <a:gd name="connsiteX4" fmla="*/ 0 w 1665396"/>
              <a:gd name="connsiteY4" fmla="*/ 0 h 999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5396" h="999238">
                <a:moveTo>
                  <a:pt x="0" y="0"/>
                </a:moveTo>
                <a:lnTo>
                  <a:pt x="1665396" y="0"/>
                </a:lnTo>
                <a:lnTo>
                  <a:pt x="1665396" y="999238"/>
                </a:lnTo>
                <a:lnTo>
                  <a:pt x="0" y="999238"/>
                </a:lnTo>
                <a:lnTo>
                  <a:pt x="0" y="0"/>
                </a:lnTo>
                <a:close/>
              </a:path>
            </a:pathLst>
          </a:custGeom>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200" kern="1200" dirty="0"/>
              <a:t>ongoing</a:t>
            </a:r>
          </a:p>
        </p:txBody>
      </p:sp>
      <p:sp>
        <p:nvSpPr>
          <p:cNvPr id="15" name="Free-form: Shape 14">
            <a:extLst>
              <a:ext uri="{FF2B5EF4-FFF2-40B4-BE49-F238E27FC236}">
                <a16:creationId xmlns:a16="http://schemas.microsoft.com/office/drawing/2014/main" id="{76B2E81B-6135-A91F-7232-FB57C29D9F36}"/>
              </a:ext>
            </a:extLst>
          </p:cNvPr>
          <p:cNvSpPr/>
          <p:nvPr/>
        </p:nvSpPr>
        <p:spPr>
          <a:xfrm>
            <a:off x="2196513" y="4741385"/>
            <a:ext cx="1728547" cy="820261"/>
          </a:xfrm>
          <a:custGeom>
            <a:avLst/>
            <a:gdLst>
              <a:gd name="connsiteX0" fmla="*/ 0 w 1665396"/>
              <a:gd name="connsiteY0" fmla="*/ 0 h 999238"/>
              <a:gd name="connsiteX1" fmla="*/ 1665396 w 1665396"/>
              <a:gd name="connsiteY1" fmla="*/ 0 h 999238"/>
              <a:gd name="connsiteX2" fmla="*/ 1665396 w 1665396"/>
              <a:gd name="connsiteY2" fmla="*/ 999238 h 999238"/>
              <a:gd name="connsiteX3" fmla="*/ 0 w 1665396"/>
              <a:gd name="connsiteY3" fmla="*/ 999238 h 999238"/>
              <a:gd name="connsiteX4" fmla="*/ 0 w 1665396"/>
              <a:gd name="connsiteY4" fmla="*/ 0 h 999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5396" h="999238">
                <a:moveTo>
                  <a:pt x="0" y="0"/>
                </a:moveTo>
                <a:lnTo>
                  <a:pt x="1665396" y="0"/>
                </a:lnTo>
                <a:lnTo>
                  <a:pt x="1665396" y="999238"/>
                </a:lnTo>
                <a:lnTo>
                  <a:pt x="0" y="999238"/>
                </a:lnTo>
                <a:lnTo>
                  <a:pt x="0" y="0"/>
                </a:lnTo>
                <a:close/>
              </a:path>
            </a:pathLst>
          </a:custGeom>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200" kern="1200" dirty="0"/>
              <a:t>task and finish</a:t>
            </a:r>
          </a:p>
        </p:txBody>
      </p:sp>
      <p:sp>
        <p:nvSpPr>
          <p:cNvPr id="16" name="Free-form: Shape 15">
            <a:extLst>
              <a:ext uri="{FF2B5EF4-FFF2-40B4-BE49-F238E27FC236}">
                <a16:creationId xmlns:a16="http://schemas.microsoft.com/office/drawing/2014/main" id="{29A6A982-6637-0843-662F-50C8967ECC1A}"/>
              </a:ext>
            </a:extLst>
          </p:cNvPr>
          <p:cNvSpPr/>
          <p:nvPr/>
        </p:nvSpPr>
        <p:spPr>
          <a:xfrm>
            <a:off x="2168943" y="1602244"/>
            <a:ext cx="1783688" cy="786293"/>
          </a:xfrm>
          <a:custGeom>
            <a:avLst/>
            <a:gdLst>
              <a:gd name="connsiteX0" fmla="*/ 0 w 1665396"/>
              <a:gd name="connsiteY0" fmla="*/ 0 h 999238"/>
              <a:gd name="connsiteX1" fmla="*/ 1665396 w 1665396"/>
              <a:gd name="connsiteY1" fmla="*/ 0 h 999238"/>
              <a:gd name="connsiteX2" fmla="*/ 1665396 w 1665396"/>
              <a:gd name="connsiteY2" fmla="*/ 999238 h 999238"/>
              <a:gd name="connsiteX3" fmla="*/ 0 w 1665396"/>
              <a:gd name="connsiteY3" fmla="*/ 999238 h 999238"/>
              <a:gd name="connsiteX4" fmla="*/ 0 w 1665396"/>
              <a:gd name="connsiteY4" fmla="*/ 0 h 999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5396" h="999238">
                <a:moveTo>
                  <a:pt x="0" y="0"/>
                </a:moveTo>
                <a:lnTo>
                  <a:pt x="1665396" y="0"/>
                </a:lnTo>
                <a:lnTo>
                  <a:pt x="1665396" y="999238"/>
                </a:lnTo>
                <a:lnTo>
                  <a:pt x="0" y="999238"/>
                </a:lnTo>
                <a:lnTo>
                  <a:pt x="0" y="0"/>
                </a:lnTo>
                <a:close/>
              </a:path>
            </a:pathLst>
          </a:custGeom>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200" kern="1200" dirty="0"/>
              <a:t>beyond education</a:t>
            </a:r>
          </a:p>
        </p:txBody>
      </p:sp>
      <p:sp>
        <p:nvSpPr>
          <p:cNvPr id="17" name="Free-form: Shape 16">
            <a:extLst>
              <a:ext uri="{FF2B5EF4-FFF2-40B4-BE49-F238E27FC236}">
                <a16:creationId xmlns:a16="http://schemas.microsoft.com/office/drawing/2014/main" id="{43563097-0F55-69F8-BAF2-DE8C4328AEC9}"/>
              </a:ext>
            </a:extLst>
          </p:cNvPr>
          <p:cNvSpPr/>
          <p:nvPr/>
        </p:nvSpPr>
        <p:spPr>
          <a:xfrm>
            <a:off x="6216146" y="3721221"/>
            <a:ext cx="1764351" cy="768340"/>
          </a:xfrm>
          <a:custGeom>
            <a:avLst/>
            <a:gdLst>
              <a:gd name="connsiteX0" fmla="*/ 0 w 1665396"/>
              <a:gd name="connsiteY0" fmla="*/ 0 h 999238"/>
              <a:gd name="connsiteX1" fmla="*/ 1665396 w 1665396"/>
              <a:gd name="connsiteY1" fmla="*/ 0 h 999238"/>
              <a:gd name="connsiteX2" fmla="*/ 1665396 w 1665396"/>
              <a:gd name="connsiteY2" fmla="*/ 999238 h 999238"/>
              <a:gd name="connsiteX3" fmla="*/ 0 w 1665396"/>
              <a:gd name="connsiteY3" fmla="*/ 999238 h 999238"/>
              <a:gd name="connsiteX4" fmla="*/ 0 w 1665396"/>
              <a:gd name="connsiteY4" fmla="*/ 0 h 999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5396" h="999238">
                <a:moveTo>
                  <a:pt x="0" y="0"/>
                </a:moveTo>
                <a:lnTo>
                  <a:pt x="1665396" y="0"/>
                </a:lnTo>
                <a:lnTo>
                  <a:pt x="1665396" y="999238"/>
                </a:lnTo>
                <a:lnTo>
                  <a:pt x="0" y="999238"/>
                </a:lnTo>
                <a:lnTo>
                  <a:pt x="0" y="0"/>
                </a:lnTo>
                <a:close/>
              </a:path>
            </a:pathLst>
          </a:custGeom>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200" dirty="0"/>
              <a:t>e</a:t>
            </a:r>
            <a:r>
              <a:rPr lang="en-GB" sz="2200" kern="1200" dirty="0"/>
              <a:t>xpert / Support</a:t>
            </a:r>
          </a:p>
        </p:txBody>
      </p:sp>
      <p:sp>
        <p:nvSpPr>
          <p:cNvPr id="18" name="Free-form: Shape 17">
            <a:extLst>
              <a:ext uri="{FF2B5EF4-FFF2-40B4-BE49-F238E27FC236}">
                <a16:creationId xmlns:a16="http://schemas.microsoft.com/office/drawing/2014/main" id="{8561E0F3-EF75-91B0-00EA-2ACE0E5498ED}"/>
              </a:ext>
            </a:extLst>
          </p:cNvPr>
          <p:cNvSpPr/>
          <p:nvPr/>
        </p:nvSpPr>
        <p:spPr>
          <a:xfrm>
            <a:off x="8215182" y="3760837"/>
            <a:ext cx="1764351" cy="751667"/>
          </a:xfrm>
          <a:custGeom>
            <a:avLst/>
            <a:gdLst>
              <a:gd name="connsiteX0" fmla="*/ 0 w 1665396"/>
              <a:gd name="connsiteY0" fmla="*/ 0 h 999238"/>
              <a:gd name="connsiteX1" fmla="*/ 1665396 w 1665396"/>
              <a:gd name="connsiteY1" fmla="*/ 0 h 999238"/>
              <a:gd name="connsiteX2" fmla="*/ 1665396 w 1665396"/>
              <a:gd name="connsiteY2" fmla="*/ 999238 h 999238"/>
              <a:gd name="connsiteX3" fmla="*/ 0 w 1665396"/>
              <a:gd name="connsiteY3" fmla="*/ 999238 h 999238"/>
              <a:gd name="connsiteX4" fmla="*/ 0 w 1665396"/>
              <a:gd name="connsiteY4" fmla="*/ 0 h 999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5396" h="999238">
                <a:moveTo>
                  <a:pt x="0" y="0"/>
                </a:moveTo>
                <a:lnTo>
                  <a:pt x="1665396" y="0"/>
                </a:lnTo>
                <a:lnTo>
                  <a:pt x="1665396" y="999238"/>
                </a:lnTo>
                <a:lnTo>
                  <a:pt x="0" y="999238"/>
                </a:lnTo>
                <a:lnTo>
                  <a:pt x="0" y="0"/>
                </a:lnTo>
                <a:close/>
              </a:path>
            </a:pathLst>
          </a:custGeom>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200" dirty="0"/>
              <a:t>p</a:t>
            </a:r>
            <a:r>
              <a:rPr lang="en-GB" sz="2200" kern="1200" dirty="0"/>
              <a:t>olicy driven</a:t>
            </a:r>
          </a:p>
        </p:txBody>
      </p:sp>
      <p:sp>
        <p:nvSpPr>
          <p:cNvPr id="19" name="Free-form: Shape 18">
            <a:extLst>
              <a:ext uri="{FF2B5EF4-FFF2-40B4-BE49-F238E27FC236}">
                <a16:creationId xmlns:a16="http://schemas.microsoft.com/office/drawing/2014/main" id="{D554694F-7B60-2D2F-F627-CAE348862D05}"/>
              </a:ext>
            </a:extLst>
          </p:cNvPr>
          <p:cNvSpPr/>
          <p:nvPr/>
        </p:nvSpPr>
        <p:spPr>
          <a:xfrm>
            <a:off x="2196513" y="3703268"/>
            <a:ext cx="1728547" cy="809237"/>
          </a:xfrm>
          <a:custGeom>
            <a:avLst/>
            <a:gdLst>
              <a:gd name="connsiteX0" fmla="*/ 0 w 1665396"/>
              <a:gd name="connsiteY0" fmla="*/ 0 h 999238"/>
              <a:gd name="connsiteX1" fmla="*/ 1665396 w 1665396"/>
              <a:gd name="connsiteY1" fmla="*/ 0 h 999238"/>
              <a:gd name="connsiteX2" fmla="*/ 1665396 w 1665396"/>
              <a:gd name="connsiteY2" fmla="*/ 999238 h 999238"/>
              <a:gd name="connsiteX3" fmla="*/ 0 w 1665396"/>
              <a:gd name="connsiteY3" fmla="*/ 999238 h 999238"/>
              <a:gd name="connsiteX4" fmla="*/ 0 w 1665396"/>
              <a:gd name="connsiteY4" fmla="*/ 0 h 999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5396" h="999238">
                <a:moveTo>
                  <a:pt x="0" y="0"/>
                </a:moveTo>
                <a:lnTo>
                  <a:pt x="1665396" y="0"/>
                </a:lnTo>
                <a:lnTo>
                  <a:pt x="1665396" y="999238"/>
                </a:lnTo>
                <a:lnTo>
                  <a:pt x="0" y="999238"/>
                </a:lnTo>
                <a:lnTo>
                  <a:pt x="0" y="0"/>
                </a:lnTo>
                <a:close/>
              </a:path>
            </a:pathLst>
          </a:custGeom>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200" kern="1200" dirty="0"/>
              <a:t>Formal</a:t>
            </a:r>
          </a:p>
        </p:txBody>
      </p:sp>
      <p:sp>
        <p:nvSpPr>
          <p:cNvPr id="20" name="Free-form: Shape 19">
            <a:extLst>
              <a:ext uri="{FF2B5EF4-FFF2-40B4-BE49-F238E27FC236}">
                <a16:creationId xmlns:a16="http://schemas.microsoft.com/office/drawing/2014/main" id="{0AC34C57-1A74-3759-4A35-479735072C68}"/>
              </a:ext>
            </a:extLst>
          </p:cNvPr>
          <p:cNvSpPr/>
          <p:nvPr/>
        </p:nvSpPr>
        <p:spPr>
          <a:xfrm>
            <a:off x="4217110" y="3721221"/>
            <a:ext cx="1764351" cy="773329"/>
          </a:xfrm>
          <a:custGeom>
            <a:avLst/>
            <a:gdLst>
              <a:gd name="connsiteX0" fmla="*/ 0 w 1665396"/>
              <a:gd name="connsiteY0" fmla="*/ 0 h 999238"/>
              <a:gd name="connsiteX1" fmla="*/ 1665396 w 1665396"/>
              <a:gd name="connsiteY1" fmla="*/ 0 h 999238"/>
              <a:gd name="connsiteX2" fmla="*/ 1665396 w 1665396"/>
              <a:gd name="connsiteY2" fmla="*/ 999238 h 999238"/>
              <a:gd name="connsiteX3" fmla="*/ 0 w 1665396"/>
              <a:gd name="connsiteY3" fmla="*/ 999238 h 999238"/>
              <a:gd name="connsiteX4" fmla="*/ 0 w 1665396"/>
              <a:gd name="connsiteY4" fmla="*/ 0 h 999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5396" h="999238">
                <a:moveTo>
                  <a:pt x="0" y="0"/>
                </a:moveTo>
                <a:lnTo>
                  <a:pt x="1665396" y="0"/>
                </a:lnTo>
                <a:lnTo>
                  <a:pt x="1665396" y="999238"/>
                </a:lnTo>
                <a:lnTo>
                  <a:pt x="0" y="999238"/>
                </a:lnTo>
                <a:lnTo>
                  <a:pt x="0" y="0"/>
                </a:lnTo>
                <a:close/>
              </a:path>
            </a:pathLst>
          </a:custGeom>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200" kern="1200" dirty="0"/>
              <a:t>Informal</a:t>
            </a:r>
          </a:p>
        </p:txBody>
      </p:sp>
      <p:sp>
        <p:nvSpPr>
          <p:cNvPr id="22" name="Free-form: Shape 21">
            <a:extLst>
              <a:ext uri="{FF2B5EF4-FFF2-40B4-BE49-F238E27FC236}">
                <a16:creationId xmlns:a16="http://schemas.microsoft.com/office/drawing/2014/main" id="{1198A66A-83CD-8B9F-A83C-24F32C651E55}"/>
              </a:ext>
            </a:extLst>
          </p:cNvPr>
          <p:cNvSpPr/>
          <p:nvPr/>
        </p:nvSpPr>
        <p:spPr>
          <a:xfrm>
            <a:off x="165080" y="1586182"/>
            <a:ext cx="1764351" cy="786293"/>
          </a:xfrm>
          <a:custGeom>
            <a:avLst/>
            <a:gdLst>
              <a:gd name="connsiteX0" fmla="*/ 0 w 1665396"/>
              <a:gd name="connsiteY0" fmla="*/ 0 h 999238"/>
              <a:gd name="connsiteX1" fmla="*/ 1665396 w 1665396"/>
              <a:gd name="connsiteY1" fmla="*/ 0 h 999238"/>
              <a:gd name="connsiteX2" fmla="*/ 1665396 w 1665396"/>
              <a:gd name="connsiteY2" fmla="*/ 999238 h 999238"/>
              <a:gd name="connsiteX3" fmla="*/ 0 w 1665396"/>
              <a:gd name="connsiteY3" fmla="*/ 999238 h 999238"/>
              <a:gd name="connsiteX4" fmla="*/ 0 w 1665396"/>
              <a:gd name="connsiteY4" fmla="*/ 0 h 999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5396" h="999238">
                <a:moveTo>
                  <a:pt x="0" y="0"/>
                </a:moveTo>
                <a:lnTo>
                  <a:pt x="1665396" y="0"/>
                </a:lnTo>
                <a:lnTo>
                  <a:pt x="1665396" y="999238"/>
                </a:lnTo>
                <a:lnTo>
                  <a:pt x="0" y="999238"/>
                </a:lnTo>
                <a:lnTo>
                  <a:pt x="0" y="0"/>
                </a:lnTo>
                <a:close/>
              </a:path>
            </a:pathLst>
          </a:custGeom>
          <a:solidFill>
            <a:srgbClr val="00B050"/>
          </a:solidFill>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200" b="1" kern="1200" dirty="0"/>
              <a:t>Scale</a:t>
            </a:r>
            <a:r>
              <a:rPr lang="en-GB" sz="2200" kern="1200" dirty="0"/>
              <a:t> </a:t>
            </a:r>
          </a:p>
        </p:txBody>
      </p:sp>
      <p:sp>
        <p:nvSpPr>
          <p:cNvPr id="4" name="Title 1">
            <a:extLst>
              <a:ext uri="{FF2B5EF4-FFF2-40B4-BE49-F238E27FC236}">
                <a16:creationId xmlns:a16="http://schemas.microsoft.com/office/drawing/2014/main" id="{0DC8A36D-BCD4-0F42-C54D-CDF8FCF58114}"/>
              </a:ext>
            </a:extLst>
          </p:cNvPr>
          <p:cNvSpPr txBox="1">
            <a:spLocks/>
          </p:cNvSpPr>
          <p:nvPr/>
        </p:nvSpPr>
        <p:spPr>
          <a:xfrm>
            <a:off x="259397" y="260647"/>
            <a:ext cx="11932603" cy="1113477"/>
          </a:xfrm>
          <a:prstGeom prst="rect">
            <a:avLst/>
          </a:prstGeom>
        </p:spPr>
        <p:txBody>
          <a:bodyPr/>
          <a:lstStyle>
            <a:lvl1pPr algn="l" defTabSz="914400" rtl="0" eaLnBrk="1" latinLnBrk="0" hangingPunct="1">
              <a:lnSpc>
                <a:spcPct val="90000"/>
              </a:lnSpc>
              <a:spcBef>
                <a:spcPct val="0"/>
              </a:spcBef>
              <a:buNone/>
              <a:defRPr sz="2800" kern="1200" cap="all" baseline="0">
                <a:solidFill>
                  <a:schemeClr val="tx1"/>
                </a:solidFill>
                <a:latin typeface="+mj-lt"/>
                <a:ea typeface="+mj-ea"/>
                <a:cs typeface="+mj-cs"/>
              </a:defRPr>
            </a:lvl1pPr>
          </a:lstStyle>
          <a:p>
            <a:r>
              <a:rPr lang="en-GB" sz="2400" dirty="0"/>
              <a:t>COLLABORATION - themes IN THE LITERATURE</a:t>
            </a:r>
          </a:p>
        </p:txBody>
      </p:sp>
      <p:sp>
        <p:nvSpPr>
          <p:cNvPr id="25" name="Free-form: Shape 24">
            <a:extLst>
              <a:ext uri="{FF2B5EF4-FFF2-40B4-BE49-F238E27FC236}">
                <a16:creationId xmlns:a16="http://schemas.microsoft.com/office/drawing/2014/main" id="{67D8D537-89AC-4CA5-A6C8-BBC11C061D72}"/>
              </a:ext>
            </a:extLst>
          </p:cNvPr>
          <p:cNvSpPr/>
          <p:nvPr/>
        </p:nvSpPr>
        <p:spPr>
          <a:xfrm>
            <a:off x="165080" y="3703268"/>
            <a:ext cx="1764351" cy="786293"/>
          </a:xfrm>
          <a:custGeom>
            <a:avLst/>
            <a:gdLst>
              <a:gd name="connsiteX0" fmla="*/ 0 w 1665396"/>
              <a:gd name="connsiteY0" fmla="*/ 0 h 999238"/>
              <a:gd name="connsiteX1" fmla="*/ 1665396 w 1665396"/>
              <a:gd name="connsiteY1" fmla="*/ 0 h 999238"/>
              <a:gd name="connsiteX2" fmla="*/ 1665396 w 1665396"/>
              <a:gd name="connsiteY2" fmla="*/ 999238 h 999238"/>
              <a:gd name="connsiteX3" fmla="*/ 0 w 1665396"/>
              <a:gd name="connsiteY3" fmla="*/ 999238 h 999238"/>
              <a:gd name="connsiteX4" fmla="*/ 0 w 1665396"/>
              <a:gd name="connsiteY4" fmla="*/ 0 h 999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5396" h="999238">
                <a:moveTo>
                  <a:pt x="0" y="0"/>
                </a:moveTo>
                <a:lnTo>
                  <a:pt x="1665396" y="0"/>
                </a:lnTo>
                <a:lnTo>
                  <a:pt x="1665396" y="999238"/>
                </a:lnTo>
                <a:lnTo>
                  <a:pt x="0" y="999238"/>
                </a:lnTo>
                <a:lnTo>
                  <a:pt x="0" y="0"/>
                </a:lnTo>
                <a:close/>
              </a:path>
            </a:pathLst>
          </a:custGeom>
          <a:solidFill>
            <a:srgbClr val="00B050"/>
          </a:solidFill>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200" b="1" kern="1200" dirty="0"/>
              <a:t>Governance</a:t>
            </a:r>
            <a:r>
              <a:rPr lang="en-GB" sz="2200" kern="1200" dirty="0"/>
              <a:t> </a:t>
            </a:r>
          </a:p>
        </p:txBody>
      </p:sp>
      <p:sp>
        <p:nvSpPr>
          <p:cNvPr id="27" name="Free-form: Shape 26">
            <a:extLst>
              <a:ext uri="{FF2B5EF4-FFF2-40B4-BE49-F238E27FC236}">
                <a16:creationId xmlns:a16="http://schemas.microsoft.com/office/drawing/2014/main" id="{AA16C1DE-B3A5-3636-1799-E04D18E79A8B}"/>
              </a:ext>
            </a:extLst>
          </p:cNvPr>
          <p:cNvSpPr/>
          <p:nvPr/>
        </p:nvSpPr>
        <p:spPr>
          <a:xfrm>
            <a:off x="165080" y="2600219"/>
            <a:ext cx="1764351" cy="786293"/>
          </a:xfrm>
          <a:custGeom>
            <a:avLst/>
            <a:gdLst>
              <a:gd name="connsiteX0" fmla="*/ 0 w 1665396"/>
              <a:gd name="connsiteY0" fmla="*/ 0 h 999238"/>
              <a:gd name="connsiteX1" fmla="*/ 1665396 w 1665396"/>
              <a:gd name="connsiteY1" fmla="*/ 0 h 999238"/>
              <a:gd name="connsiteX2" fmla="*/ 1665396 w 1665396"/>
              <a:gd name="connsiteY2" fmla="*/ 999238 h 999238"/>
              <a:gd name="connsiteX3" fmla="*/ 0 w 1665396"/>
              <a:gd name="connsiteY3" fmla="*/ 999238 h 999238"/>
              <a:gd name="connsiteX4" fmla="*/ 0 w 1665396"/>
              <a:gd name="connsiteY4" fmla="*/ 0 h 999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5396" h="999238">
                <a:moveTo>
                  <a:pt x="0" y="0"/>
                </a:moveTo>
                <a:lnTo>
                  <a:pt x="1665396" y="0"/>
                </a:lnTo>
                <a:lnTo>
                  <a:pt x="1665396" y="999238"/>
                </a:lnTo>
                <a:lnTo>
                  <a:pt x="0" y="999238"/>
                </a:lnTo>
                <a:lnTo>
                  <a:pt x="0" y="0"/>
                </a:lnTo>
                <a:close/>
              </a:path>
            </a:pathLst>
          </a:custGeom>
          <a:solidFill>
            <a:srgbClr val="00B050"/>
          </a:solidFill>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200" b="1" dirty="0"/>
              <a:t>Focus</a:t>
            </a:r>
            <a:endParaRPr lang="en-GB" sz="2200" b="1" kern="1200" dirty="0"/>
          </a:p>
        </p:txBody>
      </p:sp>
      <p:sp>
        <p:nvSpPr>
          <p:cNvPr id="28" name="Free-form: Shape 27">
            <a:extLst>
              <a:ext uri="{FF2B5EF4-FFF2-40B4-BE49-F238E27FC236}">
                <a16:creationId xmlns:a16="http://schemas.microsoft.com/office/drawing/2014/main" id="{9D8CBF39-FEFC-B38C-F63F-ADF691619F85}"/>
              </a:ext>
            </a:extLst>
          </p:cNvPr>
          <p:cNvSpPr/>
          <p:nvPr/>
        </p:nvSpPr>
        <p:spPr>
          <a:xfrm>
            <a:off x="165080" y="4741314"/>
            <a:ext cx="1764351" cy="786293"/>
          </a:xfrm>
          <a:custGeom>
            <a:avLst/>
            <a:gdLst>
              <a:gd name="connsiteX0" fmla="*/ 0 w 1665396"/>
              <a:gd name="connsiteY0" fmla="*/ 0 h 999238"/>
              <a:gd name="connsiteX1" fmla="*/ 1665396 w 1665396"/>
              <a:gd name="connsiteY1" fmla="*/ 0 h 999238"/>
              <a:gd name="connsiteX2" fmla="*/ 1665396 w 1665396"/>
              <a:gd name="connsiteY2" fmla="*/ 999238 h 999238"/>
              <a:gd name="connsiteX3" fmla="*/ 0 w 1665396"/>
              <a:gd name="connsiteY3" fmla="*/ 999238 h 999238"/>
              <a:gd name="connsiteX4" fmla="*/ 0 w 1665396"/>
              <a:gd name="connsiteY4" fmla="*/ 0 h 999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5396" h="999238">
                <a:moveTo>
                  <a:pt x="0" y="0"/>
                </a:moveTo>
                <a:lnTo>
                  <a:pt x="1665396" y="0"/>
                </a:lnTo>
                <a:lnTo>
                  <a:pt x="1665396" y="999238"/>
                </a:lnTo>
                <a:lnTo>
                  <a:pt x="0" y="999238"/>
                </a:lnTo>
                <a:lnTo>
                  <a:pt x="0" y="0"/>
                </a:lnTo>
                <a:close/>
              </a:path>
            </a:pathLst>
          </a:custGeom>
          <a:solidFill>
            <a:srgbClr val="00B050"/>
          </a:solidFill>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200" b="1" kern="1200" dirty="0"/>
              <a:t>Duration</a:t>
            </a:r>
            <a:r>
              <a:rPr lang="en-GB" sz="2200" kern="1200" dirty="0"/>
              <a:t> </a:t>
            </a:r>
          </a:p>
        </p:txBody>
      </p:sp>
      <p:sp>
        <p:nvSpPr>
          <p:cNvPr id="35" name="Free-form: Shape 34">
            <a:extLst>
              <a:ext uri="{FF2B5EF4-FFF2-40B4-BE49-F238E27FC236}">
                <a16:creationId xmlns:a16="http://schemas.microsoft.com/office/drawing/2014/main" id="{DD8C569A-96A1-B9D3-F721-7EB81AC06BB3}"/>
              </a:ext>
            </a:extLst>
          </p:cNvPr>
          <p:cNvSpPr/>
          <p:nvPr/>
        </p:nvSpPr>
        <p:spPr>
          <a:xfrm>
            <a:off x="2239008" y="2614185"/>
            <a:ext cx="1713623" cy="772328"/>
          </a:xfrm>
          <a:custGeom>
            <a:avLst/>
            <a:gdLst>
              <a:gd name="connsiteX0" fmla="*/ 0 w 1665396"/>
              <a:gd name="connsiteY0" fmla="*/ 0 h 999238"/>
              <a:gd name="connsiteX1" fmla="*/ 1665396 w 1665396"/>
              <a:gd name="connsiteY1" fmla="*/ 0 h 999238"/>
              <a:gd name="connsiteX2" fmla="*/ 1665396 w 1665396"/>
              <a:gd name="connsiteY2" fmla="*/ 999238 h 999238"/>
              <a:gd name="connsiteX3" fmla="*/ 0 w 1665396"/>
              <a:gd name="connsiteY3" fmla="*/ 999238 h 999238"/>
              <a:gd name="connsiteX4" fmla="*/ 0 w 1665396"/>
              <a:gd name="connsiteY4" fmla="*/ 0 h 999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5396" h="999238">
                <a:moveTo>
                  <a:pt x="0" y="0"/>
                </a:moveTo>
                <a:lnTo>
                  <a:pt x="1665396" y="0"/>
                </a:lnTo>
                <a:lnTo>
                  <a:pt x="1665396" y="999238"/>
                </a:lnTo>
                <a:lnTo>
                  <a:pt x="0" y="999238"/>
                </a:lnTo>
                <a:lnTo>
                  <a:pt x="0" y="0"/>
                </a:lnTo>
                <a:close/>
              </a:path>
            </a:pathLst>
          </a:custGeom>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200" kern="1200" dirty="0"/>
              <a:t>pedagogy</a:t>
            </a:r>
          </a:p>
        </p:txBody>
      </p:sp>
      <p:sp>
        <p:nvSpPr>
          <p:cNvPr id="36" name="Free-form: Shape 35">
            <a:extLst>
              <a:ext uri="{FF2B5EF4-FFF2-40B4-BE49-F238E27FC236}">
                <a16:creationId xmlns:a16="http://schemas.microsoft.com/office/drawing/2014/main" id="{F7215579-49EB-F800-1AB6-6BB09811C0CC}"/>
              </a:ext>
            </a:extLst>
          </p:cNvPr>
          <p:cNvSpPr/>
          <p:nvPr/>
        </p:nvSpPr>
        <p:spPr>
          <a:xfrm>
            <a:off x="4217109" y="2653395"/>
            <a:ext cx="1764351" cy="733117"/>
          </a:xfrm>
          <a:custGeom>
            <a:avLst/>
            <a:gdLst>
              <a:gd name="connsiteX0" fmla="*/ 0 w 1665396"/>
              <a:gd name="connsiteY0" fmla="*/ 0 h 999238"/>
              <a:gd name="connsiteX1" fmla="*/ 1665396 w 1665396"/>
              <a:gd name="connsiteY1" fmla="*/ 0 h 999238"/>
              <a:gd name="connsiteX2" fmla="*/ 1665396 w 1665396"/>
              <a:gd name="connsiteY2" fmla="*/ 999238 h 999238"/>
              <a:gd name="connsiteX3" fmla="*/ 0 w 1665396"/>
              <a:gd name="connsiteY3" fmla="*/ 999238 h 999238"/>
              <a:gd name="connsiteX4" fmla="*/ 0 w 1665396"/>
              <a:gd name="connsiteY4" fmla="*/ 0 h 999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5396" h="999238">
                <a:moveTo>
                  <a:pt x="0" y="0"/>
                </a:moveTo>
                <a:lnTo>
                  <a:pt x="1665396" y="0"/>
                </a:lnTo>
                <a:lnTo>
                  <a:pt x="1665396" y="999238"/>
                </a:lnTo>
                <a:lnTo>
                  <a:pt x="0" y="999238"/>
                </a:lnTo>
                <a:lnTo>
                  <a:pt x="0" y="0"/>
                </a:lnTo>
                <a:close/>
              </a:path>
            </a:pathLst>
          </a:custGeom>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200" dirty="0"/>
              <a:t>c</a:t>
            </a:r>
            <a:r>
              <a:rPr lang="en-GB" sz="2200" kern="1200" dirty="0"/>
              <a:t>urriculum</a:t>
            </a:r>
          </a:p>
        </p:txBody>
      </p:sp>
      <p:sp>
        <p:nvSpPr>
          <p:cNvPr id="37" name="Free-form: Shape 36">
            <a:extLst>
              <a:ext uri="{FF2B5EF4-FFF2-40B4-BE49-F238E27FC236}">
                <a16:creationId xmlns:a16="http://schemas.microsoft.com/office/drawing/2014/main" id="{66F748AD-30EA-B20D-72CB-362D10FF494D}"/>
              </a:ext>
            </a:extLst>
          </p:cNvPr>
          <p:cNvSpPr/>
          <p:nvPr/>
        </p:nvSpPr>
        <p:spPr>
          <a:xfrm>
            <a:off x="6252459" y="2668205"/>
            <a:ext cx="1702176" cy="718308"/>
          </a:xfrm>
          <a:custGeom>
            <a:avLst/>
            <a:gdLst>
              <a:gd name="connsiteX0" fmla="*/ 0 w 1665396"/>
              <a:gd name="connsiteY0" fmla="*/ 0 h 999238"/>
              <a:gd name="connsiteX1" fmla="*/ 1665396 w 1665396"/>
              <a:gd name="connsiteY1" fmla="*/ 0 h 999238"/>
              <a:gd name="connsiteX2" fmla="*/ 1665396 w 1665396"/>
              <a:gd name="connsiteY2" fmla="*/ 999238 h 999238"/>
              <a:gd name="connsiteX3" fmla="*/ 0 w 1665396"/>
              <a:gd name="connsiteY3" fmla="*/ 999238 h 999238"/>
              <a:gd name="connsiteX4" fmla="*/ 0 w 1665396"/>
              <a:gd name="connsiteY4" fmla="*/ 0 h 999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5396" h="999238">
                <a:moveTo>
                  <a:pt x="0" y="0"/>
                </a:moveTo>
                <a:lnTo>
                  <a:pt x="1665396" y="0"/>
                </a:lnTo>
                <a:lnTo>
                  <a:pt x="1665396" y="999238"/>
                </a:lnTo>
                <a:lnTo>
                  <a:pt x="0" y="999238"/>
                </a:lnTo>
                <a:lnTo>
                  <a:pt x="0" y="0"/>
                </a:lnTo>
                <a:close/>
              </a:path>
            </a:pathLst>
          </a:custGeom>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200" kern="1200" dirty="0"/>
              <a:t>assessment</a:t>
            </a:r>
          </a:p>
        </p:txBody>
      </p:sp>
      <p:sp>
        <p:nvSpPr>
          <p:cNvPr id="38" name="Free-form: Shape 37">
            <a:extLst>
              <a:ext uri="{FF2B5EF4-FFF2-40B4-BE49-F238E27FC236}">
                <a16:creationId xmlns:a16="http://schemas.microsoft.com/office/drawing/2014/main" id="{E5A85034-FECF-DE6C-0922-B72A37C98658}"/>
              </a:ext>
            </a:extLst>
          </p:cNvPr>
          <p:cNvSpPr/>
          <p:nvPr/>
        </p:nvSpPr>
        <p:spPr>
          <a:xfrm>
            <a:off x="8180283" y="2668204"/>
            <a:ext cx="1764351" cy="733117"/>
          </a:xfrm>
          <a:custGeom>
            <a:avLst/>
            <a:gdLst>
              <a:gd name="connsiteX0" fmla="*/ 0 w 1665396"/>
              <a:gd name="connsiteY0" fmla="*/ 0 h 999238"/>
              <a:gd name="connsiteX1" fmla="*/ 1665396 w 1665396"/>
              <a:gd name="connsiteY1" fmla="*/ 0 h 999238"/>
              <a:gd name="connsiteX2" fmla="*/ 1665396 w 1665396"/>
              <a:gd name="connsiteY2" fmla="*/ 999238 h 999238"/>
              <a:gd name="connsiteX3" fmla="*/ 0 w 1665396"/>
              <a:gd name="connsiteY3" fmla="*/ 999238 h 999238"/>
              <a:gd name="connsiteX4" fmla="*/ 0 w 1665396"/>
              <a:gd name="connsiteY4" fmla="*/ 0 h 999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5396" h="999238">
                <a:moveTo>
                  <a:pt x="0" y="0"/>
                </a:moveTo>
                <a:lnTo>
                  <a:pt x="1665396" y="0"/>
                </a:lnTo>
                <a:lnTo>
                  <a:pt x="1665396" y="999238"/>
                </a:lnTo>
                <a:lnTo>
                  <a:pt x="0" y="999238"/>
                </a:lnTo>
                <a:lnTo>
                  <a:pt x="0" y="0"/>
                </a:lnTo>
                <a:close/>
              </a:path>
            </a:pathLst>
          </a:custGeom>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200" dirty="0"/>
              <a:t>p</a:t>
            </a:r>
            <a:r>
              <a:rPr lang="en-GB" sz="2200" kern="1200" dirty="0"/>
              <a:t>rofessional learning</a:t>
            </a:r>
          </a:p>
        </p:txBody>
      </p:sp>
      <p:sp>
        <p:nvSpPr>
          <p:cNvPr id="39" name="Free-form: Shape 38">
            <a:extLst>
              <a:ext uri="{FF2B5EF4-FFF2-40B4-BE49-F238E27FC236}">
                <a16:creationId xmlns:a16="http://schemas.microsoft.com/office/drawing/2014/main" id="{6D48C394-512F-5DAA-26B8-16AC77EC19E7}"/>
              </a:ext>
            </a:extLst>
          </p:cNvPr>
          <p:cNvSpPr/>
          <p:nvPr/>
        </p:nvSpPr>
        <p:spPr>
          <a:xfrm>
            <a:off x="10202075" y="2668204"/>
            <a:ext cx="1764351" cy="733117"/>
          </a:xfrm>
          <a:custGeom>
            <a:avLst/>
            <a:gdLst>
              <a:gd name="connsiteX0" fmla="*/ 0 w 1665396"/>
              <a:gd name="connsiteY0" fmla="*/ 0 h 999238"/>
              <a:gd name="connsiteX1" fmla="*/ 1665396 w 1665396"/>
              <a:gd name="connsiteY1" fmla="*/ 0 h 999238"/>
              <a:gd name="connsiteX2" fmla="*/ 1665396 w 1665396"/>
              <a:gd name="connsiteY2" fmla="*/ 999238 h 999238"/>
              <a:gd name="connsiteX3" fmla="*/ 0 w 1665396"/>
              <a:gd name="connsiteY3" fmla="*/ 999238 h 999238"/>
              <a:gd name="connsiteX4" fmla="*/ 0 w 1665396"/>
              <a:gd name="connsiteY4" fmla="*/ 0 h 999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5396" h="999238">
                <a:moveTo>
                  <a:pt x="0" y="0"/>
                </a:moveTo>
                <a:lnTo>
                  <a:pt x="1665396" y="0"/>
                </a:lnTo>
                <a:lnTo>
                  <a:pt x="1665396" y="999238"/>
                </a:lnTo>
                <a:lnTo>
                  <a:pt x="0" y="999238"/>
                </a:lnTo>
                <a:lnTo>
                  <a:pt x="0" y="0"/>
                </a:lnTo>
                <a:close/>
              </a:path>
            </a:pathLst>
          </a:custGeom>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200" kern="1200" dirty="0"/>
              <a:t>pastoral</a:t>
            </a:r>
          </a:p>
        </p:txBody>
      </p:sp>
    </p:spTree>
    <p:extLst>
      <p:ext uri="{BB962C8B-B14F-4D97-AF65-F5344CB8AC3E}">
        <p14:creationId xmlns:p14="http://schemas.microsoft.com/office/powerpoint/2010/main" val="1731623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75B473-66F0-9998-36D0-E2550CC84274}"/>
            </a:ext>
          </a:extLst>
        </p:cNvPr>
        <p:cNvGrpSpPr/>
        <p:nvPr/>
      </p:nvGrpSpPr>
      <p:grpSpPr>
        <a:xfrm>
          <a:off x="0" y="0"/>
          <a:ext cx="0" cy="0"/>
          <a:chOff x="0" y="0"/>
          <a:chExt cx="0" cy="0"/>
        </a:xfrm>
      </p:grpSpPr>
      <p:pic>
        <p:nvPicPr>
          <p:cNvPr id="1026" name="Picture 2" descr="Wales - Wikipedia">
            <a:extLst>
              <a:ext uri="{FF2B5EF4-FFF2-40B4-BE49-F238E27FC236}">
                <a16:creationId xmlns:a16="http://schemas.microsoft.com/office/drawing/2014/main" id="{9E043236-9F1F-84ED-F533-E9126A2CA702}"/>
              </a:ext>
            </a:extLst>
          </p:cNvPr>
          <p:cNvPicPr>
            <a:picLocks noChangeAspect="1" noChangeArrowheads="1"/>
          </p:cNvPicPr>
          <p:nvPr/>
        </p:nvPicPr>
        <p:blipFill>
          <a:blip r:embed="rId3">
            <a:alphaModFix amt="20000"/>
            <a:extLst>
              <a:ext uri="{28A0092B-C50C-407E-A947-70E740481C1C}">
                <a14:useLocalDpi xmlns:a14="http://schemas.microsoft.com/office/drawing/2010/main" val="0"/>
              </a:ext>
            </a:extLst>
          </a:blip>
          <a:srcRect/>
          <a:stretch>
            <a:fillRect/>
          </a:stretch>
        </p:blipFill>
        <p:spPr bwMode="auto">
          <a:xfrm>
            <a:off x="0" y="19797"/>
            <a:ext cx="12192000" cy="683820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3F89785-7893-48D0-E25F-0E03ACAF5C80}"/>
              </a:ext>
            </a:extLst>
          </p:cNvPr>
          <p:cNvSpPr>
            <a:spLocks noGrp="1"/>
          </p:cNvSpPr>
          <p:nvPr>
            <p:ph sz="quarter" idx="13"/>
          </p:nvPr>
        </p:nvSpPr>
        <p:spPr>
          <a:xfrm>
            <a:off x="633413" y="763572"/>
            <a:ext cx="10925175" cy="2215298"/>
          </a:xfrm>
        </p:spPr>
        <p:txBody>
          <a:bodyPr>
            <a:normAutofit/>
          </a:bodyPr>
          <a:lstStyle/>
          <a:p>
            <a:r>
              <a:rPr lang="en-GB" sz="2000" dirty="0"/>
              <a:t>Since devolution, education policy appears to have gone through approaches (Egan, 2017) phases (Evans, 2021) or waves (Davies </a:t>
            </a:r>
            <a:r>
              <a:rPr lang="en-GB" sz="2000" i="1" dirty="0"/>
              <a:t>et al</a:t>
            </a:r>
            <a:r>
              <a:rPr lang="en-GB" sz="2000" dirty="0"/>
              <a:t>., 2024) that indicate shifts in process.</a:t>
            </a:r>
          </a:p>
          <a:p>
            <a:r>
              <a:rPr lang="en-GB" sz="2000" dirty="0"/>
              <a:t> Collaboration has been a feature of all three periods but has grown in prominence and developed in context. However, more as an assumption, rather than a defined concept.</a:t>
            </a:r>
          </a:p>
          <a:p>
            <a:endParaRPr lang="en-GB" sz="2400" dirty="0"/>
          </a:p>
          <a:p>
            <a:endParaRPr lang="en-GB" sz="2400" dirty="0"/>
          </a:p>
          <a:p>
            <a:endParaRPr lang="en-GB" sz="2400" dirty="0"/>
          </a:p>
        </p:txBody>
      </p:sp>
      <p:sp>
        <p:nvSpPr>
          <p:cNvPr id="2" name="TextBox 1">
            <a:extLst>
              <a:ext uri="{FF2B5EF4-FFF2-40B4-BE49-F238E27FC236}">
                <a16:creationId xmlns:a16="http://schemas.microsoft.com/office/drawing/2014/main" id="{4B9040D3-6990-89C3-EB87-0A3D7BBA1D22}"/>
              </a:ext>
            </a:extLst>
          </p:cNvPr>
          <p:cNvSpPr txBox="1"/>
          <p:nvPr/>
        </p:nvSpPr>
        <p:spPr>
          <a:xfrm>
            <a:off x="100965" y="-141546"/>
            <a:ext cx="11187799" cy="765875"/>
          </a:xfrm>
          <a:prstGeom prst="rect">
            <a:avLst/>
          </a:prstGeom>
        </p:spPr>
        <p:txBody>
          <a:bodyPr vert="horz" lIns="91440" tIns="45720" rIns="91440" bIns="45720" rtlCol="0" anchor="b">
            <a:normAutofit fontScale="92500"/>
          </a:bodyPr>
          <a:lstStyle/>
          <a:p>
            <a:pPr>
              <a:lnSpc>
                <a:spcPct val="90000"/>
              </a:lnSpc>
              <a:spcBef>
                <a:spcPct val="0"/>
              </a:spcBef>
              <a:spcAft>
                <a:spcPts val="600"/>
              </a:spcAft>
            </a:pPr>
            <a:r>
              <a:rPr lang="en-US" sz="2800" kern="1200" cap="all" baseline="0" dirty="0">
                <a:latin typeface="+mj-lt"/>
                <a:ea typeface="+mj-ea"/>
                <a:cs typeface="+mj-cs"/>
              </a:rPr>
              <a:t>Collaboration </a:t>
            </a:r>
            <a:r>
              <a:rPr lang="en-US" sz="2800" cap="all" dirty="0">
                <a:latin typeface="+mj-lt"/>
                <a:ea typeface="+mj-ea"/>
                <a:cs typeface="+mj-cs"/>
              </a:rPr>
              <a:t>in </a:t>
            </a:r>
            <a:r>
              <a:rPr lang="en-US" sz="2800" kern="1200" cap="all" baseline="0" dirty="0" err="1">
                <a:latin typeface="+mj-lt"/>
                <a:ea typeface="+mj-ea"/>
                <a:cs typeface="+mj-cs"/>
              </a:rPr>
              <a:t>wales</a:t>
            </a:r>
            <a:r>
              <a:rPr lang="en-US" sz="2800" kern="1200" cap="all" baseline="0" dirty="0">
                <a:latin typeface="+mj-lt"/>
                <a:ea typeface="+mj-ea"/>
                <a:cs typeface="+mj-cs"/>
              </a:rPr>
              <a:t> – A policy PERSPECTIVE</a:t>
            </a:r>
          </a:p>
        </p:txBody>
      </p:sp>
      <p:graphicFrame>
        <p:nvGraphicFramePr>
          <p:cNvPr id="12" name="Diagram 11">
            <a:extLst>
              <a:ext uri="{FF2B5EF4-FFF2-40B4-BE49-F238E27FC236}">
                <a16:creationId xmlns:a16="http://schemas.microsoft.com/office/drawing/2014/main" id="{4BF0A906-842A-A5A8-1C0C-9CC58369D8D7}"/>
              </a:ext>
            </a:extLst>
          </p:cNvPr>
          <p:cNvGraphicFramePr/>
          <p:nvPr>
            <p:extLst>
              <p:ext uri="{D42A27DB-BD31-4B8C-83A1-F6EECF244321}">
                <p14:modId xmlns:p14="http://schemas.microsoft.com/office/powerpoint/2010/main" val="3606142683"/>
              </p:ext>
            </p:extLst>
          </p:nvPr>
        </p:nvGraphicFramePr>
        <p:xfrm>
          <a:off x="769856" y="3429000"/>
          <a:ext cx="10652287" cy="58446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17" name="Diagram 16">
            <a:extLst>
              <a:ext uri="{FF2B5EF4-FFF2-40B4-BE49-F238E27FC236}">
                <a16:creationId xmlns:a16="http://schemas.microsoft.com/office/drawing/2014/main" id="{B5F661B0-4260-F538-485A-2B3CE2BCD529}"/>
              </a:ext>
            </a:extLst>
          </p:cNvPr>
          <p:cNvGraphicFramePr/>
          <p:nvPr>
            <p:extLst>
              <p:ext uri="{D42A27DB-BD31-4B8C-83A1-F6EECF244321}">
                <p14:modId xmlns:p14="http://schemas.microsoft.com/office/powerpoint/2010/main" val="1859313151"/>
              </p:ext>
            </p:extLst>
          </p:nvPr>
        </p:nvGraphicFramePr>
        <p:xfrm>
          <a:off x="769856" y="2749040"/>
          <a:ext cx="10652287" cy="58446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18" name="TextBox 17">
            <a:extLst>
              <a:ext uri="{FF2B5EF4-FFF2-40B4-BE49-F238E27FC236}">
                <a16:creationId xmlns:a16="http://schemas.microsoft.com/office/drawing/2014/main" id="{614B7AB5-3E8A-E878-8261-F2FA68D89602}"/>
              </a:ext>
            </a:extLst>
          </p:cNvPr>
          <p:cNvSpPr txBox="1"/>
          <p:nvPr/>
        </p:nvSpPr>
        <p:spPr>
          <a:xfrm>
            <a:off x="100965" y="4192899"/>
            <a:ext cx="3003182" cy="2585323"/>
          </a:xfrm>
          <a:prstGeom prst="rect">
            <a:avLst/>
          </a:prstGeom>
          <a:noFill/>
        </p:spPr>
        <p:txBody>
          <a:bodyPr wrap="square" rtlCol="0">
            <a:spAutoFit/>
          </a:bodyPr>
          <a:lstStyle/>
          <a:p>
            <a:r>
              <a:rPr lang="en-GB" dirty="0"/>
              <a:t>‘We shall promote collaborative working’ (Welsh Government, 2001, p. 28)</a:t>
            </a:r>
          </a:p>
          <a:p>
            <a:endParaRPr lang="en-GB" dirty="0"/>
          </a:p>
          <a:p>
            <a:endParaRPr lang="en-GB" dirty="0"/>
          </a:p>
          <a:p>
            <a:endParaRPr lang="en-GB" dirty="0"/>
          </a:p>
          <a:p>
            <a:r>
              <a:rPr lang="en-GB" b="1" dirty="0"/>
              <a:t>Jane Davidson, Minister for Education and Lifelong Learning</a:t>
            </a:r>
          </a:p>
        </p:txBody>
      </p:sp>
      <p:sp>
        <p:nvSpPr>
          <p:cNvPr id="19" name="TextBox 18">
            <a:extLst>
              <a:ext uri="{FF2B5EF4-FFF2-40B4-BE49-F238E27FC236}">
                <a16:creationId xmlns:a16="http://schemas.microsoft.com/office/drawing/2014/main" id="{8E1FF712-9B9D-7BB1-A388-36BAD1E162A0}"/>
              </a:ext>
            </a:extLst>
          </p:cNvPr>
          <p:cNvSpPr txBox="1"/>
          <p:nvPr/>
        </p:nvSpPr>
        <p:spPr>
          <a:xfrm>
            <a:off x="3005041" y="4192899"/>
            <a:ext cx="3200400" cy="2585323"/>
          </a:xfrm>
          <a:prstGeom prst="rect">
            <a:avLst/>
          </a:prstGeom>
          <a:noFill/>
        </p:spPr>
        <p:txBody>
          <a:bodyPr wrap="square" rtlCol="0">
            <a:spAutoFit/>
          </a:bodyPr>
          <a:lstStyle/>
          <a:p>
            <a:r>
              <a:rPr lang="en-GB" dirty="0"/>
              <a:t>‘international evidence is clear that practitioners learn best when they are part of a collaborative and supportive network’ (Welsh Government, 2012, p. 33). </a:t>
            </a:r>
          </a:p>
          <a:p>
            <a:endParaRPr lang="en-GB" dirty="0"/>
          </a:p>
          <a:p>
            <a:r>
              <a:rPr lang="en-GB" b="1" dirty="0"/>
              <a:t>Leighton Andrews, Minister for Education and Skills</a:t>
            </a:r>
          </a:p>
        </p:txBody>
      </p:sp>
      <p:sp>
        <p:nvSpPr>
          <p:cNvPr id="20" name="TextBox 19">
            <a:extLst>
              <a:ext uri="{FF2B5EF4-FFF2-40B4-BE49-F238E27FC236}">
                <a16:creationId xmlns:a16="http://schemas.microsoft.com/office/drawing/2014/main" id="{AB29F9C2-9E91-AD83-FF46-AD54FB368DEB}"/>
              </a:ext>
            </a:extLst>
          </p:cNvPr>
          <p:cNvSpPr txBox="1"/>
          <p:nvPr/>
        </p:nvSpPr>
        <p:spPr>
          <a:xfrm>
            <a:off x="6205441" y="4159894"/>
            <a:ext cx="2731169" cy="2585323"/>
          </a:xfrm>
          <a:prstGeom prst="rect">
            <a:avLst/>
          </a:prstGeom>
          <a:noFill/>
        </p:spPr>
        <p:txBody>
          <a:bodyPr wrap="square" rtlCol="0">
            <a:spAutoFit/>
          </a:bodyPr>
          <a:lstStyle/>
          <a:p>
            <a:r>
              <a:rPr lang="en-GB" dirty="0"/>
              <a:t>‘ I want our vision to be underpinned by a system of self-improving schools and collaborative professionals (Welsh Government, 2014, p. 5).</a:t>
            </a:r>
          </a:p>
          <a:p>
            <a:endParaRPr lang="en-GB" dirty="0"/>
          </a:p>
          <a:p>
            <a:r>
              <a:rPr lang="en-GB" b="1" dirty="0"/>
              <a:t>Huw Lewis , Minister for Education and Skills</a:t>
            </a:r>
          </a:p>
        </p:txBody>
      </p:sp>
      <p:sp>
        <p:nvSpPr>
          <p:cNvPr id="21" name="TextBox 20">
            <a:extLst>
              <a:ext uri="{FF2B5EF4-FFF2-40B4-BE49-F238E27FC236}">
                <a16:creationId xmlns:a16="http://schemas.microsoft.com/office/drawing/2014/main" id="{4660C1E5-28F5-9ABD-4174-9BD824BD68C7}"/>
              </a:ext>
            </a:extLst>
          </p:cNvPr>
          <p:cNvSpPr txBox="1"/>
          <p:nvPr/>
        </p:nvSpPr>
        <p:spPr>
          <a:xfrm>
            <a:off x="8936610" y="4133434"/>
            <a:ext cx="3154425" cy="2631490"/>
          </a:xfrm>
          <a:prstGeom prst="rect">
            <a:avLst/>
          </a:prstGeom>
          <a:noFill/>
        </p:spPr>
        <p:txBody>
          <a:bodyPr wrap="square" rtlCol="0">
            <a:spAutoFit/>
          </a:bodyPr>
          <a:lstStyle/>
          <a:p>
            <a:r>
              <a:rPr lang="en-GB" dirty="0"/>
              <a:t>‘use reputable pedagogical research and effective collaboration across the entire system to support the development of a world-class curriculum’ (Welsh Government, 2017, p18).</a:t>
            </a:r>
          </a:p>
          <a:p>
            <a:endParaRPr lang="en-GB" sz="300" dirty="0"/>
          </a:p>
          <a:p>
            <a:r>
              <a:rPr lang="en-GB" b="1" dirty="0"/>
              <a:t>Kirsty Williams , Cabinet Secretary for Education</a:t>
            </a:r>
          </a:p>
        </p:txBody>
      </p:sp>
    </p:spTree>
    <p:extLst>
      <p:ext uri="{BB962C8B-B14F-4D97-AF65-F5344CB8AC3E}">
        <p14:creationId xmlns:p14="http://schemas.microsoft.com/office/powerpoint/2010/main" val="7841918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E9C9F2-FA34-C8FA-BE57-CD83C20B5A29}"/>
            </a:ext>
          </a:extLst>
        </p:cNvPr>
        <p:cNvGrpSpPr/>
        <p:nvPr/>
      </p:nvGrpSpPr>
      <p:grpSpPr>
        <a:xfrm>
          <a:off x="0" y="0"/>
          <a:ext cx="0" cy="0"/>
          <a:chOff x="0" y="0"/>
          <a:chExt cx="0" cy="0"/>
        </a:xfrm>
      </p:grpSpPr>
      <p:pic>
        <p:nvPicPr>
          <p:cNvPr id="1026" name="Picture 2" descr="Wales - Wikipedia">
            <a:extLst>
              <a:ext uri="{FF2B5EF4-FFF2-40B4-BE49-F238E27FC236}">
                <a16:creationId xmlns:a16="http://schemas.microsoft.com/office/drawing/2014/main" id="{FF83DF01-E6B7-53FA-A243-B52491766707}"/>
              </a:ext>
            </a:extLst>
          </p:cNvPr>
          <p:cNvPicPr>
            <a:picLocks noChangeAspect="1" noChangeArrowheads="1"/>
          </p:cNvPicPr>
          <p:nvPr/>
        </p:nvPicPr>
        <p:blipFill>
          <a:blip r:embed="rId3">
            <a:alphaModFix amt="20000"/>
            <a:extLst>
              <a:ext uri="{28A0092B-C50C-407E-A947-70E740481C1C}">
                <a14:useLocalDpi xmlns:a14="http://schemas.microsoft.com/office/drawing/2010/main" val="0"/>
              </a:ext>
            </a:extLst>
          </a:blip>
          <a:srcRect/>
          <a:stretch>
            <a:fillRect/>
          </a:stretch>
        </p:blipFill>
        <p:spPr bwMode="auto">
          <a:xfrm>
            <a:off x="0" y="0"/>
            <a:ext cx="12192000" cy="6838203"/>
          </a:xfrm>
          <a:prstGeom prst="rect">
            <a:avLst/>
          </a:prstGeom>
          <a:noFill/>
          <a:extLst>
            <a:ext uri="{909E8E84-426E-40DD-AFC4-6F175D3DCCD1}">
              <a14:hiddenFill xmlns:a14="http://schemas.microsoft.com/office/drawing/2010/main">
                <a:solidFill>
                  <a:srgbClr val="FFFFFF"/>
                </a:solidFill>
              </a14:hiddenFill>
            </a:ext>
          </a:extLst>
        </p:spPr>
      </p:pic>
      <p:sp>
        <p:nvSpPr>
          <p:cNvPr id="11" name="Content Placeholder 2">
            <a:extLst>
              <a:ext uri="{FF2B5EF4-FFF2-40B4-BE49-F238E27FC236}">
                <a16:creationId xmlns:a16="http://schemas.microsoft.com/office/drawing/2014/main" id="{868913A3-2FA2-2DA9-1C54-632D21FC3BD7}"/>
              </a:ext>
            </a:extLst>
          </p:cNvPr>
          <p:cNvSpPr txBox="1">
            <a:spLocks/>
          </p:cNvSpPr>
          <p:nvPr/>
        </p:nvSpPr>
        <p:spPr>
          <a:xfrm>
            <a:off x="151735" y="1775771"/>
            <a:ext cx="12191999" cy="2620651"/>
          </a:xfrm>
          <a:prstGeom prst="rect">
            <a:avLst/>
          </a:prstGeom>
        </p:spPr>
        <p:txBody>
          <a:bodyPr vert="horz" lIns="91440" tIns="45720" rIns="91440" bIns="45720" rtlCol="0">
            <a:normAutofit fontScale="25000" lnSpcReduction="20000"/>
          </a:bodyPr>
          <a:lstStyle>
            <a:lvl1pPr marL="0" indent="0" algn="l" defTabSz="914400" rtl="0" eaLnBrk="1" latinLnBrk="0" hangingPunct="1">
              <a:lnSpc>
                <a:spcPct val="120000"/>
              </a:lnSpc>
              <a:spcBef>
                <a:spcPts val="1000"/>
              </a:spcBef>
              <a:spcAft>
                <a:spcPts val="600"/>
              </a:spcAft>
              <a:buFont typeface="Arial" panose="020B0604020202020204" pitchFamily="34" charset="0"/>
              <a:buNone/>
              <a:defRPr lang="en-US" sz="1400" kern="1200" spc="100" baseline="0" dirty="0">
                <a:solidFill>
                  <a:schemeClr val="tx1"/>
                </a:solidFill>
                <a:latin typeface="+mn-lt"/>
                <a:ea typeface="+mn-ea"/>
                <a:cs typeface="+mn-cs"/>
              </a:defRPr>
            </a:lvl1pPr>
            <a:lvl2pPr marL="228600" indent="0" algn="l" defTabSz="914400" rtl="0" eaLnBrk="1" latinLnBrk="0" hangingPunct="1">
              <a:lnSpc>
                <a:spcPct val="120000"/>
              </a:lnSpc>
              <a:spcBef>
                <a:spcPts val="500"/>
              </a:spcBef>
              <a:spcAft>
                <a:spcPts val="600"/>
              </a:spcAft>
              <a:buFont typeface="Arial" panose="020B0604020202020204" pitchFamily="34" charset="0"/>
              <a:buNone/>
              <a:defRPr lang="en-US" sz="1400" kern="1200" spc="100" baseline="0" dirty="0">
                <a:solidFill>
                  <a:schemeClr val="tx1"/>
                </a:solidFill>
                <a:latin typeface="+mn-lt"/>
                <a:ea typeface="+mn-ea"/>
                <a:cs typeface="+mn-cs"/>
              </a:defRPr>
            </a:lvl2pPr>
            <a:lvl3pPr marL="457200" indent="0" algn="l" defTabSz="914400" rtl="0" eaLnBrk="1" latinLnBrk="0" hangingPunct="1">
              <a:lnSpc>
                <a:spcPct val="120000"/>
              </a:lnSpc>
              <a:spcBef>
                <a:spcPts val="500"/>
              </a:spcBef>
              <a:spcAft>
                <a:spcPts val="600"/>
              </a:spcAft>
              <a:buFont typeface="Arial" panose="020B0604020202020204" pitchFamily="34" charset="0"/>
              <a:buNone/>
              <a:defRPr lang="en-US" sz="1400" kern="1200" spc="100" baseline="0" dirty="0">
                <a:solidFill>
                  <a:schemeClr val="tx1"/>
                </a:solidFill>
                <a:latin typeface="+mn-lt"/>
                <a:ea typeface="+mn-ea"/>
                <a:cs typeface="+mn-cs"/>
              </a:defRPr>
            </a:lvl3pPr>
            <a:lvl4pPr marL="685800" indent="0" algn="l" defTabSz="914400" rtl="0" eaLnBrk="1" latinLnBrk="0" hangingPunct="1">
              <a:lnSpc>
                <a:spcPct val="120000"/>
              </a:lnSpc>
              <a:spcBef>
                <a:spcPts val="500"/>
              </a:spcBef>
              <a:spcAft>
                <a:spcPts val="600"/>
              </a:spcAft>
              <a:buFont typeface="Arial" panose="020B0604020202020204" pitchFamily="34" charset="0"/>
              <a:buNone/>
              <a:defRPr lang="en-US" sz="1400" kern="1200" spc="100" baseline="0" dirty="0">
                <a:solidFill>
                  <a:schemeClr val="tx1"/>
                </a:solidFill>
                <a:latin typeface="+mn-lt"/>
                <a:ea typeface="+mn-ea"/>
                <a:cs typeface="+mn-cs"/>
              </a:defRPr>
            </a:lvl4pPr>
            <a:lvl5pPr marL="914400" indent="0" algn="l" defTabSz="914400" rtl="0" eaLnBrk="1" latinLnBrk="0" hangingPunct="1">
              <a:lnSpc>
                <a:spcPct val="120000"/>
              </a:lnSpc>
              <a:spcBef>
                <a:spcPts val="500"/>
              </a:spcBef>
              <a:spcAft>
                <a:spcPts val="600"/>
              </a:spcAft>
              <a:buFont typeface="Arial" panose="020B0604020202020204" pitchFamily="34" charset="0"/>
              <a:buNone/>
              <a:defRPr lang="en-US" sz="1400" kern="1200" spc="100" baseline="0" dirty="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8000" b="1" dirty="0"/>
              <a:t>Are we moving into a fourth phase or wave? If so, how will it be defined? </a:t>
            </a:r>
          </a:p>
          <a:p>
            <a:pPr marL="108000" indent="-144000">
              <a:buFont typeface="Arial" panose="020B0604020202020204" pitchFamily="34" charset="0"/>
              <a:buChar char="•"/>
            </a:pPr>
            <a:r>
              <a:rPr lang="en-GB" sz="8000" dirty="0"/>
              <a:t>Four years into Curriculum for Wales (although role out not completed to Year 11 until 2026/27);</a:t>
            </a:r>
          </a:p>
          <a:p>
            <a:pPr marL="108000" indent="-144000">
              <a:buFont typeface="Arial" panose="020B0604020202020204" pitchFamily="34" charset="0"/>
              <a:buChar char="•"/>
            </a:pPr>
            <a:r>
              <a:rPr lang="en-GB" sz="8000" dirty="0"/>
              <a:t>Full role out of ALNET; Welsh Language in Education Act, 2025</a:t>
            </a:r>
          </a:p>
          <a:p>
            <a:pPr marL="108000" indent="-144000">
              <a:buFont typeface="Arial" panose="020B0604020202020204" pitchFamily="34" charset="0"/>
              <a:buChar char="•"/>
            </a:pPr>
            <a:r>
              <a:rPr lang="en-GB" sz="8000" dirty="0"/>
              <a:t>Middle tier review (2025) – with changes to regions and dissolution of the National Academy; </a:t>
            </a:r>
          </a:p>
          <a:p>
            <a:pPr marL="108000" indent="-144000">
              <a:buFont typeface="Arial" panose="020B0604020202020204" pitchFamily="34" charset="0"/>
              <a:buChar char="•"/>
            </a:pPr>
            <a:r>
              <a:rPr lang="en-GB" sz="8000" dirty="0"/>
              <a:t>New bodies since 2023 </a:t>
            </a:r>
            <a:r>
              <a:rPr lang="en-GB" sz="8000" dirty="0" err="1"/>
              <a:t>eg</a:t>
            </a:r>
            <a:r>
              <a:rPr lang="en-GB" sz="8000" dirty="0"/>
              <a:t> </a:t>
            </a:r>
            <a:r>
              <a:rPr lang="en-GB" sz="8000" dirty="0" err="1"/>
              <a:t>Dysgu</a:t>
            </a:r>
            <a:r>
              <a:rPr lang="en-GB" sz="8000" dirty="0"/>
              <a:t>, </a:t>
            </a:r>
            <a:r>
              <a:rPr lang="en-GB" sz="8000" dirty="0" err="1"/>
              <a:t>Medr</a:t>
            </a:r>
            <a:r>
              <a:rPr lang="en-GB" sz="8000" dirty="0"/>
              <a:t>; </a:t>
            </a:r>
            <a:r>
              <a:rPr lang="en-GB" sz="8000" dirty="0" err="1"/>
              <a:t>Adnodd</a:t>
            </a:r>
            <a:r>
              <a:rPr lang="en-GB" sz="8000" dirty="0"/>
              <a:t> and a new Education Improvement Team;</a:t>
            </a:r>
          </a:p>
          <a:p>
            <a:pPr marL="108000" indent="-144000">
              <a:buFont typeface="Arial" panose="020B0604020202020204" pitchFamily="34" charset="0"/>
              <a:buChar char="•"/>
            </a:pPr>
            <a:r>
              <a:rPr lang="en-GB" sz="8000" dirty="0"/>
              <a:t>Review of school improvement and newly published School Improvement guidance (Welsh Government, 2026) and the focus on a Welsh Language and Education (Wales) Act (Welsh Government, 2025).</a:t>
            </a:r>
          </a:p>
          <a:p>
            <a:r>
              <a:rPr lang="en-GB" sz="8000" dirty="0"/>
              <a:t>…all set against political instability and a Senedd election in May 2026. </a:t>
            </a:r>
          </a:p>
          <a:p>
            <a:r>
              <a:rPr lang="en-GB" sz="8000" b="1" dirty="0"/>
              <a:t>Collaboration remains a key element for school improvement and features significantly in the latest school improvement guidance – but still little detail as to what this looks like. </a:t>
            </a:r>
          </a:p>
          <a:p>
            <a:endParaRPr lang="en-GB" sz="2400" dirty="0"/>
          </a:p>
          <a:p>
            <a:endParaRPr lang="en-GB" sz="2400" dirty="0"/>
          </a:p>
          <a:p>
            <a:endParaRPr lang="en-GB" sz="2400" dirty="0"/>
          </a:p>
          <a:p>
            <a:endParaRPr lang="en-GB" sz="2400" dirty="0"/>
          </a:p>
        </p:txBody>
      </p:sp>
      <p:graphicFrame>
        <p:nvGraphicFramePr>
          <p:cNvPr id="17" name="Diagram 16">
            <a:extLst>
              <a:ext uri="{FF2B5EF4-FFF2-40B4-BE49-F238E27FC236}">
                <a16:creationId xmlns:a16="http://schemas.microsoft.com/office/drawing/2014/main" id="{D39D9BBA-2A33-0277-39F4-B926714F923C}"/>
              </a:ext>
            </a:extLst>
          </p:cNvPr>
          <p:cNvGraphicFramePr/>
          <p:nvPr>
            <p:extLst>
              <p:ext uri="{D42A27DB-BD31-4B8C-83A1-F6EECF244321}">
                <p14:modId xmlns:p14="http://schemas.microsoft.com/office/powerpoint/2010/main" val="827670970"/>
              </p:ext>
            </p:extLst>
          </p:nvPr>
        </p:nvGraphicFramePr>
        <p:xfrm>
          <a:off x="326798" y="959689"/>
          <a:ext cx="11305878" cy="6051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extBox 1">
            <a:extLst>
              <a:ext uri="{FF2B5EF4-FFF2-40B4-BE49-F238E27FC236}">
                <a16:creationId xmlns:a16="http://schemas.microsoft.com/office/drawing/2014/main" id="{C56DA2DB-29FD-0913-9295-A478133E8B21}"/>
              </a:ext>
            </a:extLst>
          </p:cNvPr>
          <p:cNvSpPr txBox="1"/>
          <p:nvPr/>
        </p:nvSpPr>
        <p:spPr>
          <a:xfrm>
            <a:off x="100965" y="-141546"/>
            <a:ext cx="11187799" cy="765875"/>
          </a:xfrm>
          <a:prstGeom prst="rect">
            <a:avLst/>
          </a:prstGeom>
        </p:spPr>
        <p:txBody>
          <a:bodyPr vert="horz" lIns="91440" tIns="45720" rIns="91440" bIns="45720" rtlCol="0" anchor="b">
            <a:normAutofit fontScale="92500"/>
          </a:bodyPr>
          <a:lstStyle/>
          <a:p>
            <a:pPr>
              <a:lnSpc>
                <a:spcPct val="90000"/>
              </a:lnSpc>
              <a:spcBef>
                <a:spcPct val="0"/>
              </a:spcBef>
              <a:spcAft>
                <a:spcPts val="600"/>
              </a:spcAft>
            </a:pPr>
            <a:r>
              <a:rPr lang="en-US" sz="2800" kern="1200" cap="all" baseline="0" dirty="0">
                <a:latin typeface="+mj-lt"/>
                <a:ea typeface="+mj-ea"/>
                <a:cs typeface="+mj-cs"/>
              </a:rPr>
              <a:t>Collaboration </a:t>
            </a:r>
            <a:r>
              <a:rPr lang="en-US" sz="2800" cap="all" dirty="0">
                <a:latin typeface="+mj-lt"/>
                <a:ea typeface="+mj-ea"/>
                <a:cs typeface="+mj-cs"/>
              </a:rPr>
              <a:t>in </a:t>
            </a:r>
            <a:r>
              <a:rPr lang="en-US" sz="2800" kern="1200" cap="all" baseline="0" dirty="0" err="1">
                <a:latin typeface="+mj-lt"/>
                <a:ea typeface="+mj-ea"/>
                <a:cs typeface="+mj-cs"/>
              </a:rPr>
              <a:t>wales</a:t>
            </a:r>
            <a:r>
              <a:rPr lang="en-US" sz="2800" kern="1200" cap="all" baseline="0" dirty="0">
                <a:latin typeface="+mj-lt"/>
                <a:ea typeface="+mj-ea"/>
                <a:cs typeface="+mj-cs"/>
              </a:rPr>
              <a:t> – A policy PERSPECTIVE</a:t>
            </a:r>
          </a:p>
        </p:txBody>
      </p:sp>
    </p:spTree>
    <p:extLst>
      <p:ext uri="{BB962C8B-B14F-4D97-AF65-F5344CB8AC3E}">
        <p14:creationId xmlns:p14="http://schemas.microsoft.com/office/powerpoint/2010/main" val="19042200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403E85-48E4-6355-8AF0-9FBEEA2FD2C5}"/>
            </a:ext>
          </a:extLst>
        </p:cNvPr>
        <p:cNvGrpSpPr/>
        <p:nvPr/>
      </p:nvGrpSpPr>
      <p:grpSpPr>
        <a:xfrm>
          <a:off x="0" y="0"/>
          <a:ext cx="0" cy="0"/>
          <a:chOff x="0" y="0"/>
          <a:chExt cx="0" cy="0"/>
        </a:xfrm>
      </p:grpSpPr>
      <p:pic>
        <p:nvPicPr>
          <p:cNvPr id="1026" name="Picture 2" descr="Wales - Wikipedia">
            <a:extLst>
              <a:ext uri="{FF2B5EF4-FFF2-40B4-BE49-F238E27FC236}">
                <a16:creationId xmlns:a16="http://schemas.microsoft.com/office/drawing/2014/main" id="{14125ACA-3BB2-6869-5088-D665970777D0}"/>
              </a:ext>
            </a:extLst>
          </p:cNvPr>
          <p:cNvPicPr>
            <a:picLocks noChangeAspect="1" noChangeArrowheads="1"/>
          </p:cNvPicPr>
          <p:nvPr/>
        </p:nvPicPr>
        <p:blipFill>
          <a:blip r:embed="rId3">
            <a:alphaModFix amt="20000"/>
            <a:extLst>
              <a:ext uri="{28A0092B-C50C-407E-A947-70E740481C1C}">
                <a14:useLocalDpi xmlns:a14="http://schemas.microsoft.com/office/drawing/2010/main" val="0"/>
              </a:ext>
            </a:extLst>
          </a:blip>
          <a:srcRect/>
          <a:stretch>
            <a:fillRect/>
          </a:stretch>
        </p:blipFill>
        <p:spPr bwMode="auto">
          <a:xfrm>
            <a:off x="0" y="0"/>
            <a:ext cx="12192000" cy="683820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D831D81-67EB-6B04-3663-ECC30F54AB19}"/>
              </a:ext>
            </a:extLst>
          </p:cNvPr>
          <p:cNvSpPr>
            <a:spLocks noGrp="1"/>
          </p:cNvSpPr>
          <p:nvPr>
            <p:ph sz="quarter" idx="13"/>
          </p:nvPr>
        </p:nvSpPr>
        <p:spPr>
          <a:xfrm>
            <a:off x="151737" y="765875"/>
            <a:ext cx="11888525" cy="5823461"/>
          </a:xfrm>
        </p:spPr>
        <p:txBody>
          <a:bodyPr>
            <a:normAutofit/>
          </a:bodyPr>
          <a:lstStyle/>
          <a:p>
            <a:r>
              <a:rPr lang="en-GB" sz="2000" dirty="0"/>
              <a:t>The development and delivery of the new curriculum is underpinned by professional collaboration. (Harris </a:t>
            </a:r>
            <a:r>
              <a:rPr lang="en-GB" sz="2000" i="1" dirty="0"/>
              <a:t>et al</a:t>
            </a:r>
            <a:r>
              <a:rPr lang="en-GB" sz="2000" dirty="0"/>
              <a:t>., 2026, p. 5)</a:t>
            </a:r>
          </a:p>
          <a:p>
            <a:endParaRPr lang="en-GB" dirty="0"/>
          </a:p>
        </p:txBody>
      </p:sp>
      <p:sp>
        <p:nvSpPr>
          <p:cNvPr id="4" name="TextBox 3">
            <a:extLst>
              <a:ext uri="{FF2B5EF4-FFF2-40B4-BE49-F238E27FC236}">
                <a16:creationId xmlns:a16="http://schemas.microsoft.com/office/drawing/2014/main" id="{F0368ED0-7EBD-71B4-502C-55FA0F0420DF}"/>
              </a:ext>
            </a:extLst>
          </p:cNvPr>
          <p:cNvSpPr txBox="1"/>
          <p:nvPr/>
        </p:nvSpPr>
        <p:spPr>
          <a:xfrm>
            <a:off x="100965" y="-141546"/>
            <a:ext cx="11187799" cy="76587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800" kern="1200" cap="all" baseline="0" dirty="0">
                <a:latin typeface="+mj-lt"/>
                <a:ea typeface="+mj-ea"/>
                <a:cs typeface="+mj-cs"/>
              </a:rPr>
              <a:t>Collaboration </a:t>
            </a:r>
            <a:r>
              <a:rPr lang="en-US" sz="2800" cap="all" dirty="0">
                <a:latin typeface="+mj-lt"/>
                <a:ea typeface="+mj-ea"/>
                <a:cs typeface="+mj-cs"/>
              </a:rPr>
              <a:t>in </a:t>
            </a:r>
            <a:r>
              <a:rPr lang="en-US" sz="2800" kern="1200" cap="all" baseline="0" dirty="0" err="1">
                <a:latin typeface="+mj-lt"/>
                <a:ea typeface="+mj-ea"/>
                <a:cs typeface="+mj-cs"/>
              </a:rPr>
              <a:t>wales</a:t>
            </a:r>
            <a:r>
              <a:rPr lang="en-US" sz="2800" cap="all" dirty="0">
                <a:latin typeface="+mj-lt"/>
                <a:ea typeface="+mj-ea"/>
                <a:cs typeface="+mj-cs"/>
              </a:rPr>
              <a:t>, In practice</a:t>
            </a:r>
            <a:endParaRPr lang="en-US" sz="2800" kern="1200" cap="all" baseline="0" dirty="0">
              <a:latin typeface="+mj-lt"/>
              <a:ea typeface="+mj-ea"/>
              <a:cs typeface="+mj-cs"/>
            </a:endParaRPr>
          </a:p>
        </p:txBody>
      </p:sp>
      <p:sp>
        <p:nvSpPr>
          <p:cNvPr id="2" name="Rectangle: Rounded Corners 1">
            <a:extLst>
              <a:ext uri="{FF2B5EF4-FFF2-40B4-BE49-F238E27FC236}">
                <a16:creationId xmlns:a16="http://schemas.microsoft.com/office/drawing/2014/main" id="{98A0A3E2-FADB-2870-BBB6-67ADE382932B}"/>
              </a:ext>
            </a:extLst>
          </p:cNvPr>
          <p:cNvSpPr/>
          <p:nvPr/>
        </p:nvSpPr>
        <p:spPr>
          <a:xfrm>
            <a:off x="445167" y="1776208"/>
            <a:ext cx="2273969" cy="145333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Pioneer schools</a:t>
            </a:r>
          </a:p>
        </p:txBody>
      </p:sp>
      <p:sp>
        <p:nvSpPr>
          <p:cNvPr id="5" name="TextBox 4">
            <a:extLst>
              <a:ext uri="{FF2B5EF4-FFF2-40B4-BE49-F238E27FC236}">
                <a16:creationId xmlns:a16="http://schemas.microsoft.com/office/drawing/2014/main" id="{55C70AE3-4D62-78D4-00E0-0BC648704E92}"/>
              </a:ext>
            </a:extLst>
          </p:cNvPr>
          <p:cNvSpPr txBox="1"/>
          <p:nvPr/>
        </p:nvSpPr>
        <p:spPr>
          <a:xfrm>
            <a:off x="3012566" y="1915675"/>
            <a:ext cx="8950830" cy="1446550"/>
          </a:xfrm>
          <a:prstGeom prst="rect">
            <a:avLst/>
          </a:prstGeom>
          <a:noFill/>
        </p:spPr>
        <p:txBody>
          <a:bodyPr wrap="square" rtlCol="0">
            <a:spAutoFit/>
          </a:bodyPr>
          <a:lstStyle/>
          <a:p>
            <a:r>
              <a:rPr lang="en-GB" sz="2200" dirty="0"/>
              <a:t>Established to promote teacher agency and construct curriculum for Wales. Arad Research and ICF Consulting (2018, p. 5), viewed it as ‘innovative’ and a ‘commitment to empower and support teachers. While the intentions were positive, the process was questionable, and results mixed (Evans, 2025).</a:t>
            </a:r>
          </a:p>
        </p:txBody>
      </p:sp>
      <p:sp>
        <p:nvSpPr>
          <p:cNvPr id="6" name="Rectangle: Rounded Corners 5">
            <a:extLst>
              <a:ext uri="{FF2B5EF4-FFF2-40B4-BE49-F238E27FC236}">
                <a16:creationId xmlns:a16="http://schemas.microsoft.com/office/drawing/2014/main" id="{AD2DEA5C-C8EA-9501-5C63-34E6855A122F}"/>
              </a:ext>
            </a:extLst>
          </p:cNvPr>
          <p:cNvSpPr/>
          <p:nvPr/>
        </p:nvSpPr>
        <p:spPr>
          <a:xfrm>
            <a:off x="445167" y="3539144"/>
            <a:ext cx="2273969" cy="130243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NAEL</a:t>
            </a:r>
          </a:p>
        </p:txBody>
      </p:sp>
      <p:sp>
        <p:nvSpPr>
          <p:cNvPr id="7" name="TextBox 6">
            <a:extLst>
              <a:ext uri="{FF2B5EF4-FFF2-40B4-BE49-F238E27FC236}">
                <a16:creationId xmlns:a16="http://schemas.microsoft.com/office/drawing/2014/main" id="{EC358FC3-8271-C7A5-2B47-9C56BA9D92A8}"/>
              </a:ext>
            </a:extLst>
          </p:cNvPr>
          <p:cNvSpPr txBox="1"/>
          <p:nvPr/>
        </p:nvSpPr>
        <p:spPr>
          <a:xfrm>
            <a:off x="3012566" y="3529230"/>
            <a:ext cx="8950832" cy="1446550"/>
          </a:xfrm>
          <a:prstGeom prst="rect">
            <a:avLst/>
          </a:prstGeom>
          <a:noFill/>
        </p:spPr>
        <p:txBody>
          <a:bodyPr wrap="square" rtlCol="0">
            <a:spAutoFit/>
          </a:bodyPr>
          <a:lstStyle/>
          <a:p>
            <a:r>
              <a:rPr lang="en-GB" sz="2200" dirty="0"/>
              <a:t>National Academy for Educational Leadership was designed to strengthen leadership through collaboration and system-wide improvement. Despite early praise (Davies </a:t>
            </a:r>
            <a:r>
              <a:rPr lang="en-GB" sz="2200" i="1" dirty="0"/>
              <a:t>et al., </a:t>
            </a:r>
            <a:r>
              <a:rPr lang="en-GB" sz="2200" dirty="0"/>
              <a:t>2018) others like Ellis (2025)  shared concerns about the value it added to the wider system.</a:t>
            </a:r>
          </a:p>
        </p:txBody>
      </p:sp>
      <p:sp>
        <p:nvSpPr>
          <p:cNvPr id="8" name="Rectangle: Rounded Corners 7">
            <a:extLst>
              <a:ext uri="{FF2B5EF4-FFF2-40B4-BE49-F238E27FC236}">
                <a16:creationId xmlns:a16="http://schemas.microsoft.com/office/drawing/2014/main" id="{5B6AA3B0-AD84-5230-22BD-CF208911CB91}"/>
              </a:ext>
            </a:extLst>
          </p:cNvPr>
          <p:cNvSpPr/>
          <p:nvPr/>
        </p:nvSpPr>
        <p:spPr>
          <a:xfrm>
            <a:off x="452526" y="5090449"/>
            <a:ext cx="2273969" cy="130243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Schools Challenge Cymru</a:t>
            </a:r>
          </a:p>
        </p:txBody>
      </p:sp>
      <p:sp>
        <p:nvSpPr>
          <p:cNvPr id="9" name="TextBox 8">
            <a:extLst>
              <a:ext uri="{FF2B5EF4-FFF2-40B4-BE49-F238E27FC236}">
                <a16:creationId xmlns:a16="http://schemas.microsoft.com/office/drawing/2014/main" id="{A10A4117-D853-81D4-491D-BB0E951D1930}"/>
              </a:ext>
            </a:extLst>
          </p:cNvPr>
          <p:cNvSpPr txBox="1"/>
          <p:nvPr/>
        </p:nvSpPr>
        <p:spPr>
          <a:xfrm>
            <a:off x="3027284" y="5090449"/>
            <a:ext cx="7868653" cy="1446550"/>
          </a:xfrm>
          <a:prstGeom prst="rect">
            <a:avLst/>
          </a:prstGeom>
          <a:noFill/>
        </p:spPr>
        <p:txBody>
          <a:bodyPr wrap="square" rtlCol="0">
            <a:spAutoFit/>
          </a:bodyPr>
          <a:lstStyle/>
          <a:p>
            <a:r>
              <a:rPr lang="en-GB" sz="2200" dirty="0"/>
              <a:t>Launched in 2014, designed to target underperforming schools through collaborative partnerships. Gains were apparent in some schools and focussed on equity, however it was top down, costly and sustainability was questioned (Welsh Government, 2017).</a:t>
            </a:r>
          </a:p>
        </p:txBody>
      </p:sp>
    </p:spTree>
    <p:extLst>
      <p:ext uri="{BB962C8B-B14F-4D97-AF65-F5344CB8AC3E}">
        <p14:creationId xmlns:p14="http://schemas.microsoft.com/office/powerpoint/2010/main" val="7426721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E024BE-BC0D-5272-904D-F2ED664FA5DB}"/>
            </a:ext>
          </a:extLst>
        </p:cNvPr>
        <p:cNvGrpSpPr/>
        <p:nvPr/>
      </p:nvGrpSpPr>
      <p:grpSpPr>
        <a:xfrm>
          <a:off x="0" y="0"/>
          <a:ext cx="0" cy="0"/>
          <a:chOff x="0" y="0"/>
          <a:chExt cx="0" cy="0"/>
        </a:xfrm>
      </p:grpSpPr>
      <p:pic>
        <p:nvPicPr>
          <p:cNvPr id="6" name="Picture 5" descr="View of Earth">
            <a:extLst>
              <a:ext uri="{FF2B5EF4-FFF2-40B4-BE49-F238E27FC236}">
                <a16:creationId xmlns:a16="http://schemas.microsoft.com/office/drawing/2014/main" id="{07307C7A-78E3-66CB-E7D6-46C3AE4AC975}"/>
              </a:ext>
            </a:extLst>
          </p:cNvPr>
          <p:cNvPicPr>
            <a:picLocks noChangeAspect="1"/>
          </p:cNvPicPr>
          <p:nvPr/>
        </p:nvPicPr>
        <p:blipFill>
          <a:blip r:embed="rId3">
            <a:alphaModFix amt="35000"/>
            <a:extLst>
              <a:ext uri="{28A0092B-C50C-407E-A947-70E740481C1C}">
                <a14:useLocalDpi xmlns:a14="http://schemas.microsoft.com/office/drawing/2010/main" val="0"/>
              </a:ext>
            </a:extLst>
          </a:blip>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09ABEDF3-DA15-1717-009C-0900C19A542B}"/>
              </a:ext>
            </a:extLst>
          </p:cNvPr>
          <p:cNvSpPr>
            <a:spLocks noGrp="1"/>
          </p:cNvSpPr>
          <p:nvPr>
            <p:ph type="title"/>
          </p:nvPr>
        </p:nvSpPr>
        <p:spPr>
          <a:xfrm>
            <a:off x="84677" y="198652"/>
            <a:ext cx="7925848" cy="1113477"/>
          </a:xfrm>
        </p:spPr>
        <p:txBody>
          <a:bodyPr/>
          <a:lstStyle/>
          <a:p>
            <a:r>
              <a:rPr lang="en-GB" dirty="0"/>
              <a:t>World view on collaboration</a:t>
            </a:r>
          </a:p>
        </p:txBody>
      </p:sp>
      <p:graphicFrame>
        <p:nvGraphicFramePr>
          <p:cNvPr id="7" name="Diagram 6">
            <a:extLst>
              <a:ext uri="{FF2B5EF4-FFF2-40B4-BE49-F238E27FC236}">
                <a16:creationId xmlns:a16="http://schemas.microsoft.com/office/drawing/2014/main" id="{2D5BA726-5B1D-0958-5055-36E1DDA12240}"/>
              </a:ext>
            </a:extLst>
          </p:cNvPr>
          <p:cNvGraphicFramePr/>
          <p:nvPr>
            <p:extLst>
              <p:ext uri="{D42A27DB-BD31-4B8C-83A1-F6EECF244321}">
                <p14:modId xmlns:p14="http://schemas.microsoft.com/office/powerpoint/2010/main" val="194828000"/>
              </p:ext>
            </p:extLst>
          </p:nvPr>
        </p:nvGraphicFramePr>
        <p:xfrm>
          <a:off x="0" y="955336"/>
          <a:ext cx="3723588" cy="55680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48CA1669-1905-F5A6-D69C-9F83C849F571}"/>
              </a:ext>
            </a:extLst>
          </p:cNvPr>
          <p:cNvSpPr txBox="1"/>
          <p:nvPr/>
        </p:nvSpPr>
        <p:spPr>
          <a:xfrm>
            <a:off x="3353492" y="931622"/>
            <a:ext cx="5402996" cy="1754326"/>
          </a:xfrm>
          <a:prstGeom prst="rect">
            <a:avLst/>
          </a:prstGeom>
          <a:noFill/>
        </p:spPr>
        <p:txBody>
          <a:bodyPr wrap="square" rtlCol="0">
            <a:spAutoFit/>
          </a:bodyPr>
          <a:lstStyle/>
          <a:p>
            <a:r>
              <a:rPr lang="en-GB" dirty="0"/>
              <a:t>Collaboration is projected as a method for self improvement but their competitive school environment incentives competition over collaboration. Driven by voluntary partnerships, government incentive and enforced arrangements through Multi Academy Trusts (Armstrong</a:t>
            </a:r>
            <a:r>
              <a:rPr lang="en-GB" i="1" dirty="0"/>
              <a:t> et al</a:t>
            </a:r>
            <a:r>
              <a:rPr lang="en-GB" dirty="0"/>
              <a:t>., 2020).</a:t>
            </a:r>
          </a:p>
        </p:txBody>
      </p:sp>
      <p:sp>
        <p:nvSpPr>
          <p:cNvPr id="8" name="TextBox 7">
            <a:extLst>
              <a:ext uri="{FF2B5EF4-FFF2-40B4-BE49-F238E27FC236}">
                <a16:creationId xmlns:a16="http://schemas.microsoft.com/office/drawing/2014/main" id="{8BF7A661-C571-2FE7-5069-AD3F9464D8BC}"/>
              </a:ext>
            </a:extLst>
          </p:cNvPr>
          <p:cNvSpPr txBox="1"/>
          <p:nvPr/>
        </p:nvSpPr>
        <p:spPr>
          <a:xfrm>
            <a:off x="3315507" y="2862179"/>
            <a:ext cx="5948809" cy="1754326"/>
          </a:xfrm>
          <a:prstGeom prst="rect">
            <a:avLst/>
          </a:prstGeom>
          <a:noFill/>
        </p:spPr>
        <p:txBody>
          <a:bodyPr wrap="square" rtlCol="0">
            <a:spAutoFit/>
          </a:bodyPr>
          <a:lstStyle/>
          <a:p>
            <a:r>
              <a:rPr lang="en-GB" dirty="0"/>
              <a:t>Collaboration is central to improvement agendas, both in formal and informal ways but lacks a shared definition (Campbell, 2024). Constantinides (2025) Case study design - interviewed 27 head teachers in relation to ‘boundary spanning’ – professional agency was evident, as was tension with governance. Evident that there is no one size fits all. </a:t>
            </a:r>
          </a:p>
        </p:txBody>
      </p:sp>
      <p:sp>
        <p:nvSpPr>
          <p:cNvPr id="9" name="TextBox 8">
            <a:extLst>
              <a:ext uri="{FF2B5EF4-FFF2-40B4-BE49-F238E27FC236}">
                <a16:creationId xmlns:a16="http://schemas.microsoft.com/office/drawing/2014/main" id="{6F03C56F-5FAC-D6C6-B516-D506A77F2D04}"/>
              </a:ext>
            </a:extLst>
          </p:cNvPr>
          <p:cNvSpPr txBox="1"/>
          <p:nvPr/>
        </p:nvSpPr>
        <p:spPr>
          <a:xfrm>
            <a:off x="3315507" y="4792736"/>
            <a:ext cx="5948809" cy="1754326"/>
          </a:xfrm>
          <a:prstGeom prst="rect">
            <a:avLst/>
          </a:prstGeom>
          <a:noFill/>
        </p:spPr>
        <p:txBody>
          <a:bodyPr wrap="square" rtlCol="0">
            <a:spAutoFit/>
          </a:bodyPr>
          <a:lstStyle/>
          <a:p>
            <a:r>
              <a:rPr lang="en-GB" dirty="0"/>
              <a:t>Kahui Ako - Communities of Learning policy promotes collaborative networks to improve outcomes (Constantinides, 2023) COLs are voluntary, and have a shared achievement challenge – more than 2/3 of schools involved but lack of coherence between policy and practice (Constantinides and Eleftheriadou, 2023)</a:t>
            </a:r>
          </a:p>
        </p:txBody>
      </p:sp>
      <p:sp>
        <p:nvSpPr>
          <p:cNvPr id="10" name="TextBox 9">
            <a:extLst>
              <a:ext uri="{FF2B5EF4-FFF2-40B4-BE49-F238E27FC236}">
                <a16:creationId xmlns:a16="http://schemas.microsoft.com/office/drawing/2014/main" id="{4C971121-C2CA-FB56-810E-D7CC25B1663D}"/>
              </a:ext>
            </a:extLst>
          </p:cNvPr>
          <p:cNvSpPr txBox="1"/>
          <p:nvPr/>
        </p:nvSpPr>
        <p:spPr>
          <a:xfrm>
            <a:off x="9559368" y="1808784"/>
            <a:ext cx="2267674" cy="3693319"/>
          </a:xfrm>
          <a:prstGeom prst="rect">
            <a:avLst/>
          </a:prstGeom>
          <a:noFill/>
        </p:spPr>
        <p:txBody>
          <a:bodyPr wrap="square" rtlCol="0">
            <a:spAutoFit/>
          </a:bodyPr>
          <a:lstStyle/>
          <a:p>
            <a:r>
              <a:rPr lang="en-GB" dirty="0"/>
              <a:t>Greatbatch and Tate (2019) concluded that however a country’s school system is based (inspection, self improving, or both, all emphasise the importance of collaboration but mechanisms in which it happens varies greatly, as does the success. </a:t>
            </a:r>
          </a:p>
        </p:txBody>
      </p:sp>
    </p:spTree>
    <p:extLst>
      <p:ext uri="{BB962C8B-B14F-4D97-AF65-F5344CB8AC3E}">
        <p14:creationId xmlns:p14="http://schemas.microsoft.com/office/powerpoint/2010/main" val="9319707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E2B906-E698-F710-283F-DDA609A97CA3}"/>
            </a:ext>
          </a:extLst>
        </p:cNvPr>
        <p:cNvGrpSpPr/>
        <p:nvPr/>
      </p:nvGrpSpPr>
      <p:grpSpPr>
        <a:xfrm>
          <a:off x="0" y="0"/>
          <a:ext cx="0" cy="0"/>
          <a:chOff x="0" y="0"/>
          <a:chExt cx="0" cy="0"/>
        </a:xfrm>
      </p:grpSpPr>
      <p:pic>
        <p:nvPicPr>
          <p:cNvPr id="6" name="Picture 5" descr="View of Earth">
            <a:extLst>
              <a:ext uri="{FF2B5EF4-FFF2-40B4-BE49-F238E27FC236}">
                <a16:creationId xmlns:a16="http://schemas.microsoft.com/office/drawing/2014/main" id="{5B80C46B-8505-FE19-6369-47CDE57372DB}"/>
              </a:ext>
            </a:extLst>
          </p:cNvPr>
          <p:cNvPicPr>
            <a:picLocks noChangeAspect="1"/>
          </p:cNvPicPr>
          <p:nvPr/>
        </p:nvPicPr>
        <p:blipFill>
          <a:blip r:embed="rId3">
            <a:alphaModFix amt="35000"/>
            <a:extLst>
              <a:ext uri="{28A0092B-C50C-407E-A947-70E740481C1C}">
                <a14:useLocalDpi xmlns:a14="http://schemas.microsoft.com/office/drawing/2010/main" val="0"/>
              </a:ext>
            </a:extLst>
          </a:blip>
          <a:stretch>
            <a:fillRect/>
          </a:stretch>
        </p:blipFill>
        <p:spPr>
          <a:xfrm>
            <a:off x="0" y="0"/>
            <a:ext cx="12192000" cy="6857999"/>
          </a:xfrm>
          <a:prstGeom prst="rect">
            <a:avLst/>
          </a:prstGeom>
        </p:spPr>
      </p:pic>
      <p:sp>
        <p:nvSpPr>
          <p:cNvPr id="2" name="Title 1">
            <a:extLst>
              <a:ext uri="{FF2B5EF4-FFF2-40B4-BE49-F238E27FC236}">
                <a16:creationId xmlns:a16="http://schemas.microsoft.com/office/drawing/2014/main" id="{1E0D2132-5D4D-9793-028F-7F80A1996C23}"/>
              </a:ext>
            </a:extLst>
          </p:cNvPr>
          <p:cNvSpPr>
            <a:spLocks noGrp="1"/>
          </p:cNvSpPr>
          <p:nvPr>
            <p:ph type="title"/>
          </p:nvPr>
        </p:nvSpPr>
        <p:spPr>
          <a:xfrm>
            <a:off x="103727" y="116523"/>
            <a:ext cx="6557064" cy="1113477"/>
          </a:xfrm>
        </p:spPr>
        <p:txBody>
          <a:bodyPr/>
          <a:lstStyle/>
          <a:p>
            <a:r>
              <a:rPr lang="en-GB" dirty="0"/>
              <a:t>World view</a:t>
            </a:r>
          </a:p>
        </p:txBody>
      </p:sp>
      <p:graphicFrame>
        <p:nvGraphicFramePr>
          <p:cNvPr id="7" name="Diagram 6">
            <a:extLst>
              <a:ext uri="{FF2B5EF4-FFF2-40B4-BE49-F238E27FC236}">
                <a16:creationId xmlns:a16="http://schemas.microsoft.com/office/drawing/2014/main" id="{BA1C3AB7-EE24-80DB-EFA5-B0480210683E}"/>
              </a:ext>
            </a:extLst>
          </p:cNvPr>
          <p:cNvGraphicFramePr/>
          <p:nvPr>
            <p:extLst>
              <p:ext uri="{D42A27DB-BD31-4B8C-83A1-F6EECF244321}">
                <p14:modId xmlns:p14="http://schemas.microsoft.com/office/powerpoint/2010/main" val="2267323900"/>
              </p:ext>
            </p:extLst>
          </p:nvPr>
        </p:nvGraphicFramePr>
        <p:xfrm>
          <a:off x="0" y="955336"/>
          <a:ext cx="3723588" cy="55680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TextBox 9">
            <a:extLst>
              <a:ext uri="{FF2B5EF4-FFF2-40B4-BE49-F238E27FC236}">
                <a16:creationId xmlns:a16="http://schemas.microsoft.com/office/drawing/2014/main" id="{C87F70AC-43FB-1C4C-A649-0D3F1965D2E7}"/>
              </a:ext>
            </a:extLst>
          </p:cNvPr>
          <p:cNvSpPr txBox="1"/>
          <p:nvPr/>
        </p:nvSpPr>
        <p:spPr>
          <a:xfrm>
            <a:off x="9559368" y="1808784"/>
            <a:ext cx="2267674" cy="3693319"/>
          </a:xfrm>
          <a:prstGeom prst="rect">
            <a:avLst/>
          </a:prstGeom>
          <a:noFill/>
        </p:spPr>
        <p:txBody>
          <a:bodyPr wrap="square" rtlCol="0">
            <a:spAutoFit/>
          </a:bodyPr>
          <a:lstStyle/>
          <a:p>
            <a:r>
              <a:rPr lang="en-GB" dirty="0"/>
              <a:t>Greatbatch and Tate (2019) concluded that however a country’s school system is based (inspection, self improving, or both, all emphasise the importance of collaboration but mechanisms in which it happens varies greatly, as does the success. </a:t>
            </a:r>
          </a:p>
        </p:txBody>
      </p:sp>
      <p:sp>
        <p:nvSpPr>
          <p:cNvPr id="4" name="TextBox 3">
            <a:extLst>
              <a:ext uri="{FF2B5EF4-FFF2-40B4-BE49-F238E27FC236}">
                <a16:creationId xmlns:a16="http://schemas.microsoft.com/office/drawing/2014/main" id="{DB72C4B9-FDD8-D9F4-C634-FC680DF21481}"/>
              </a:ext>
            </a:extLst>
          </p:cNvPr>
          <p:cNvSpPr txBox="1"/>
          <p:nvPr/>
        </p:nvSpPr>
        <p:spPr>
          <a:xfrm>
            <a:off x="3353492" y="931622"/>
            <a:ext cx="5402996" cy="1754326"/>
          </a:xfrm>
          <a:prstGeom prst="rect">
            <a:avLst/>
          </a:prstGeom>
          <a:noFill/>
        </p:spPr>
        <p:txBody>
          <a:bodyPr wrap="square" rtlCol="0">
            <a:spAutoFit/>
          </a:bodyPr>
          <a:lstStyle/>
          <a:p>
            <a:r>
              <a:rPr lang="en-GB" dirty="0"/>
              <a:t>Collaboration is projected as a method for self improvement but their competitive school environment incentives competition over collaboration. Driven by voluntary partnerships, government incentive and enforced arrangements through Multi Academy Trusts (Armstrong</a:t>
            </a:r>
            <a:r>
              <a:rPr lang="en-GB" i="1" dirty="0"/>
              <a:t> et al</a:t>
            </a:r>
            <a:r>
              <a:rPr lang="en-GB" dirty="0"/>
              <a:t>., 2020).</a:t>
            </a:r>
          </a:p>
        </p:txBody>
      </p:sp>
      <p:sp>
        <p:nvSpPr>
          <p:cNvPr id="5" name="TextBox 4">
            <a:extLst>
              <a:ext uri="{FF2B5EF4-FFF2-40B4-BE49-F238E27FC236}">
                <a16:creationId xmlns:a16="http://schemas.microsoft.com/office/drawing/2014/main" id="{DCD41FCE-A987-AE01-6343-002AAD40C160}"/>
              </a:ext>
            </a:extLst>
          </p:cNvPr>
          <p:cNvSpPr txBox="1"/>
          <p:nvPr/>
        </p:nvSpPr>
        <p:spPr>
          <a:xfrm>
            <a:off x="3315507" y="2862179"/>
            <a:ext cx="5948809" cy="1754326"/>
          </a:xfrm>
          <a:prstGeom prst="rect">
            <a:avLst/>
          </a:prstGeom>
          <a:noFill/>
        </p:spPr>
        <p:txBody>
          <a:bodyPr wrap="square" rtlCol="0">
            <a:spAutoFit/>
          </a:bodyPr>
          <a:lstStyle/>
          <a:p>
            <a:r>
              <a:rPr lang="en-GB" dirty="0"/>
              <a:t>Collaboration is central to improvement agendas, both in formal and informal ways but lacks a shared definition (Campbell, 2024). Constantinides (2025) Case study design - interviewed 27 head teachers in relation to ‘boundary spanning’ – professional agency was evident, as was tension with governance. Evident that there is no one size fits all. </a:t>
            </a:r>
          </a:p>
        </p:txBody>
      </p:sp>
      <p:sp>
        <p:nvSpPr>
          <p:cNvPr id="11" name="TextBox 10">
            <a:extLst>
              <a:ext uri="{FF2B5EF4-FFF2-40B4-BE49-F238E27FC236}">
                <a16:creationId xmlns:a16="http://schemas.microsoft.com/office/drawing/2014/main" id="{70EAA09A-19EB-B825-DE60-5826B6FB21ED}"/>
              </a:ext>
            </a:extLst>
          </p:cNvPr>
          <p:cNvSpPr txBox="1"/>
          <p:nvPr/>
        </p:nvSpPr>
        <p:spPr>
          <a:xfrm>
            <a:off x="3315507" y="4792736"/>
            <a:ext cx="5948809" cy="1754326"/>
          </a:xfrm>
          <a:prstGeom prst="rect">
            <a:avLst/>
          </a:prstGeom>
          <a:noFill/>
        </p:spPr>
        <p:txBody>
          <a:bodyPr wrap="square" rtlCol="0">
            <a:spAutoFit/>
          </a:bodyPr>
          <a:lstStyle/>
          <a:p>
            <a:r>
              <a:rPr lang="en-GB" dirty="0"/>
              <a:t>Kahui Ako - Communities of Learning policy promotes collaborative networks to improve outcomes (Constantinides, 2023) COLs are voluntary, and have a shared achievement challenge – more than 2/3 of schools involved but lack of coherence between policy and practice (Constantinides and Eleftheriadou, 2023)</a:t>
            </a:r>
          </a:p>
        </p:txBody>
      </p:sp>
    </p:spTree>
    <p:extLst>
      <p:ext uri="{BB962C8B-B14F-4D97-AF65-F5344CB8AC3E}">
        <p14:creationId xmlns:p14="http://schemas.microsoft.com/office/powerpoint/2010/main" val="23322755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7CC3E8-9AA1-85F0-8398-006A8B1A2192}"/>
            </a:ext>
          </a:extLst>
        </p:cNvPr>
        <p:cNvGrpSpPr/>
        <p:nvPr/>
      </p:nvGrpSpPr>
      <p:grpSpPr>
        <a:xfrm>
          <a:off x="0" y="0"/>
          <a:ext cx="0" cy="0"/>
          <a:chOff x="0" y="0"/>
          <a:chExt cx="0" cy="0"/>
        </a:xfrm>
      </p:grpSpPr>
      <p:pic>
        <p:nvPicPr>
          <p:cNvPr id="6" name="Picture 5" descr="View of Earth">
            <a:extLst>
              <a:ext uri="{FF2B5EF4-FFF2-40B4-BE49-F238E27FC236}">
                <a16:creationId xmlns:a16="http://schemas.microsoft.com/office/drawing/2014/main" id="{C5A420B2-3C47-25E5-495A-050B739C42B8}"/>
              </a:ext>
            </a:extLst>
          </p:cNvPr>
          <p:cNvPicPr>
            <a:picLocks noChangeAspect="1"/>
          </p:cNvPicPr>
          <p:nvPr/>
        </p:nvPicPr>
        <p:blipFill>
          <a:blip r:embed="rId3">
            <a:alphaModFix amt="35000"/>
            <a:extLst>
              <a:ext uri="{28A0092B-C50C-407E-A947-70E740481C1C}">
                <a14:useLocalDpi xmlns:a14="http://schemas.microsoft.com/office/drawing/2010/main" val="0"/>
              </a:ext>
            </a:extLst>
          </a:blip>
          <a:stretch>
            <a:fillRect/>
          </a:stretch>
        </p:blipFill>
        <p:spPr>
          <a:xfrm>
            <a:off x="0" y="0"/>
            <a:ext cx="12192000" cy="6857999"/>
          </a:xfrm>
          <a:prstGeom prst="rect">
            <a:avLst/>
          </a:prstGeom>
        </p:spPr>
      </p:pic>
      <p:sp>
        <p:nvSpPr>
          <p:cNvPr id="2" name="Title 1">
            <a:extLst>
              <a:ext uri="{FF2B5EF4-FFF2-40B4-BE49-F238E27FC236}">
                <a16:creationId xmlns:a16="http://schemas.microsoft.com/office/drawing/2014/main" id="{AF3D64A9-4983-94D5-11CA-CC23E96534A7}"/>
              </a:ext>
            </a:extLst>
          </p:cNvPr>
          <p:cNvSpPr>
            <a:spLocks noGrp="1"/>
          </p:cNvSpPr>
          <p:nvPr>
            <p:ph type="title"/>
          </p:nvPr>
        </p:nvSpPr>
        <p:spPr>
          <a:xfrm>
            <a:off x="103727" y="116523"/>
            <a:ext cx="6557064" cy="1113477"/>
          </a:xfrm>
        </p:spPr>
        <p:txBody>
          <a:bodyPr/>
          <a:lstStyle/>
          <a:p>
            <a:r>
              <a:rPr lang="en-GB" dirty="0"/>
              <a:t>World view</a:t>
            </a:r>
          </a:p>
        </p:txBody>
      </p:sp>
      <p:graphicFrame>
        <p:nvGraphicFramePr>
          <p:cNvPr id="7" name="Diagram 6">
            <a:extLst>
              <a:ext uri="{FF2B5EF4-FFF2-40B4-BE49-F238E27FC236}">
                <a16:creationId xmlns:a16="http://schemas.microsoft.com/office/drawing/2014/main" id="{1960DD6D-94C2-3414-235C-EDB094F7971E}"/>
              </a:ext>
            </a:extLst>
          </p:cNvPr>
          <p:cNvGraphicFramePr/>
          <p:nvPr>
            <p:extLst>
              <p:ext uri="{D42A27DB-BD31-4B8C-83A1-F6EECF244321}">
                <p14:modId xmlns:p14="http://schemas.microsoft.com/office/powerpoint/2010/main" val="1952113714"/>
              </p:ext>
            </p:extLst>
          </p:nvPr>
        </p:nvGraphicFramePr>
        <p:xfrm>
          <a:off x="0" y="955336"/>
          <a:ext cx="3723588" cy="55680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TextBox 9">
            <a:extLst>
              <a:ext uri="{FF2B5EF4-FFF2-40B4-BE49-F238E27FC236}">
                <a16:creationId xmlns:a16="http://schemas.microsoft.com/office/drawing/2014/main" id="{ABB2B296-F927-55DF-4B17-9AC986DDFA8B}"/>
              </a:ext>
            </a:extLst>
          </p:cNvPr>
          <p:cNvSpPr txBox="1"/>
          <p:nvPr/>
        </p:nvSpPr>
        <p:spPr>
          <a:xfrm>
            <a:off x="9559368" y="1808784"/>
            <a:ext cx="2267674" cy="3693319"/>
          </a:xfrm>
          <a:prstGeom prst="rect">
            <a:avLst/>
          </a:prstGeom>
          <a:noFill/>
        </p:spPr>
        <p:txBody>
          <a:bodyPr wrap="square" rtlCol="0">
            <a:spAutoFit/>
          </a:bodyPr>
          <a:lstStyle/>
          <a:p>
            <a:r>
              <a:rPr lang="en-GB" dirty="0"/>
              <a:t>Greatbatch and Tate (2019) concluded that however a country’s school system is based (inspection, self improving, or both, all emphasise the importance of collaboration but mechanisms in which it happens varies greatly, as does the success. </a:t>
            </a:r>
          </a:p>
        </p:txBody>
      </p:sp>
      <p:sp>
        <p:nvSpPr>
          <p:cNvPr id="4" name="TextBox 3">
            <a:extLst>
              <a:ext uri="{FF2B5EF4-FFF2-40B4-BE49-F238E27FC236}">
                <a16:creationId xmlns:a16="http://schemas.microsoft.com/office/drawing/2014/main" id="{047CD42E-0B58-C526-F41F-FF2ACA72E4CB}"/>
              </a:ext>
            </a:extLst>
          </p:cNvPr>
          <p:cNvSpPr txBox="1"/>
          <p:nvPr/>
        </p:nvSpPr>
        <p:spPr>
          <a:xfrm>
            <a:off x="3353492" y="931622"/>
            <a:ext cx="5402996" cy="1754326"/>
          </a:xfrm>
          <a:prstGeom prst="rect">
            <a:avLst/>
          </a:prstGeom>
          <a:noFill/>
        </p:spPr>
        <p:txBody>
          <a:bodyPr wrap="square" rtlCol="0">
            <a:spAutoFit/>
          </a:bodyPr>
          <a:lstStyle/>
          <a:p>
            <a:r>
              <a:rPr lang="en-GB" dirty="0"/>
              <a:t>Collaboration is projected as a method for self improvement but their competitive school environment incentives competition over collaboration. Driven by voluntary partnerships, government incentive and enforced arrangements through Multi Academy Trusts (Armstrong</a:t>
            </a:r>
            <a:r>
              <a:rPr lang="en-GB" i="1" dirty="0"/>
              <a:t> et al</a:t>
            </a:r>
            <a:r>
              <a:rPr lang="en-GB" dirty="0"/>
              <a:t>., 2020).</a:t>
            </a:r>
          </a:p>
        </p:txBody>
      </p:sp>
      <p:sp>
        <p:nvSpPr>
          <p:cNvPr id="5" name="TextBox 4">
            <a:extLst>
              <a:ext uri="{FF2B5EF4-FFF2-40B4-BE49-F238E27FC236}">
                <a16:creationId xmlns:a16="http://schemas.microsoft.com/office/drawing/2014/main" id="{68356360-B89F-1327-8099-26B540A1384E}"/>
              </a:ext>
            </a:extLst>
          </p:cNvPr>
          <p:cNvSpPr txBox="1"/>
          <p:nvPr/>
        </p:nvSpPr>
        <p:spPr>
          <a:xfrm>
            <a:off x="3315507" y="2862179"/>
            <a:ext cx="5948809" cy="1754326"/>
          </a:xfrm>
          <a:prstGeom prst="rect">
            <a:avLst/>
          </a:prstGeom>
          <a:noFill/>
        </p:spPr>
        <p:txBody>
          <a:bodyPr wrap="square" rtlCol="0">
            <a:spAutoFit/>
          </a:bodyPr>
          <a:lstStyle/>
          <a:p>
            <a:r>
              <a:rPr lang="en-GB" dirty="0"/>
              <a:t>Collaboration is central to improvement agendas, both in formal and informal ways but lacks a shared definition (Campbell, 2024). Constantinides (2025) Case study design - interviewed 27 head teachers in relation to ‘boundary spanning’ – professional agency was evident, as was tension with governance. Evident that there is no one size fits all. </a:t>
            </a:r>
          </a:p>
        </p:txBody>
      </p:sp>
      <p:sp>
        <p:nvSpPr>
          <p:cNvPr id="11" name="TextBox 10">
            <a:extLst>
              <a:ext uri="{FF2B5EF4-FFF2-40B4-BE49-F238E27FC236}">
                <a16:creationId xmlns:a16="http://schemas.microsoft.com/office/drawing/2014/main" id="{F6B9A2FA-EF69-7DC8-2253-69B709545D83}"/>
              </a:ext>
            </a:extLst>
          </p:cNvPr>
          <p:cNvSpPr txBox="1"/>
          <p:nvPr/>
        </p:nvSpPr>
        <p:spPr>
          <a:xfrm>
            <a:off x="3315507" y="4792736"/>
            <a:ext cx="5948809" cy="1754326"/>
          </a:xfrm>
          <a:prstGeom prst="rect">
            <a:avLst/>
          </a:prstGeom>
          <a:noFill/>
        </p:spPr>
        <p:txBody>
          <a:bodyPr wrap="square" rtlCol="0">
            <a:spAutoFit/>
          </a:bodyPr>
          <a:lstStyle/>
          <a:p>
            <a:r>
              <a:rPr lang="en-GB" dirty="0"/>
              <a:t>Kahui Ako - Communities of Learning policy promotes collaborative networks to improve outcomes (Constantinides, 2023) COLs are voluntary, and have a shared achievement challenge – more than 2/3 of schools involved but lack of coherence between policy and practice (Constantinides and Eleftheriadou, 2023)</a:t>
            </a:r>
          </a:p>
        </p:txBody>
      </p:sp>
    </p:spTree>
    <p:extLst>
      <p:ext uri="{BB962C8B-B14F-4D97-AF65-F5344CB8AC3E}">
        <p14:creationId xmlns:p14="http://schemas.microsoft.com/office/powerpoint/2010/main" val="13472569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0777F5E1-3A86-DE97-818E-325C0ECADCF9}"/>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F6A1BBC6-6A77-405B-5744-253FD2B138D8}"/>
              </a:ext>
            </a:extLst>
          </p:cNvPr>
          <p:cNvSpPr txBox="1"/>
          <p:nvPr/>
        </p:nvSpPr>
        <p:spPr>
          <a:xfrm>
            <a:off x="100454" y="-229753"/>
            <a:ext cx="9757921" cy="76587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400" kern="1200" cap="all" baseline="0" dirty="0">
                <a:latin typeface="+mj-lt"/>
                <a:ea typeface="+mj-ea"/>
                <a:cs typeface="+mj-cs"/>
              </a:rPr>
              <a:t>Possible prerequisites for collaboration</a:t>
            </a:r>
          </a:p>
        </p:txBody>
      </p:sp>
      <p:graphicFrame>
        <p:nvGraphicFramePr>
          <p:cNvPr id="4" name="Diagram 3">
            <a:extLst>
              <a:ext uri="{FF2B5EF4-FFF2-40B4-BE49-F238E27FC236}">
                <a16:creationId xmlns:a16="http://schemas.microsoft.com/office/drawing/2014/main" id="{0780C071-9D98-3382-F284-A7B990D5E5E7}"/>
              </a:ext>
            </a:extLst>
          </p:cNvPr>
          <p:cNvGraphicFramePr/>
          <p:nvPr>
            <p:extLst>
              <p:ext uri="{D42A27DB-BD31-4B8C-83A1-F6EECF244321}">
                <p14:modId xmlns:p14="http://schemas.microsoft.com/office/powerpoint/2010/main" val="3209335573"/>
              </p:ext>
            </p:extLst>
          </p:nvPr>
        </p:nvGraphicFramePr>
        <p:xfrm>
          <a:off x="368712" y="359820"/>
          <a:ext cx="11265825" cy="57937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D2241704-3B56-575E-6929-B928F9DCDD32}"/>
              </a:ext>
            </a:extLst>
          </p:cNvPr>
          <p:cNvSpPr txBox="1"/>
          <p:nvPr/>
        </p:nvSpPr>
        <p:spPr>
          <a:xfrm>
            <a:off x="240121" y="6027003"/>
            <a:ext cx="8894354" cy="830997"/>
          </a:xfrm>
          <a:prstGeom prst="rect">
            <a:avLst/>
          </a:prstGeom>
          <a:noFill/>
        </p:spPr>
        <p:txBody>
          <a:bodyPr wrap="square" rtlCol="0">
            <a:spAutoFit/>
          </a:bodyPr>
          <a:lstStyle/>
          <a:p>
            <a:r>
              <a:rPr lang="en-GB" sz="2400" dirty="0"/>
              <a:t>No definitive list of prerequisites for collaboration and no guarantee that collaboration would succeed if those listed above are in place. </a:t>
            </a:r>
          </a:p>
        </p:txBody>
      </p:sp>
    </p:spTree>
    <p:extLst>
      <p:ext uri="{BB962C8B-B14F-4D97-AF65-F5344CB8AC3E}">
        <p14:creationId xmlns:p14="http://schemas.microsoft.com/office/powerpoint/2010/main" val="29759924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4BE067A-BD49-DACB-AF2C-1D5566D2A314}"/>
              </a:ext>
            </a:extLst>
          </p:cNvPr>
          <p:cNvPicPr>
            <a:picLocks noChangeAspect="1"/>
          </p:cNvPicPr>
          <p:nvPr/>
        </p:nvPicPr>
        <p:blipFill>
          <a:blip r:embed="rId3"/>
          <a:stretch>
            <a:fillRect/>
          </a:stretch>
        </p:blipFill>
        <p:spPr>
          <a:xfrm>
            <a:off x="4695835" y="-94268"/>
            <a:ext cx="3153215" cy="6952268"/>
          </a:xfrm>
          <a:prstGeom prst="rect">
            <a:avLst/>
          </a:prstGeom>
        </p:spPr>
      </p:pic>
      <p:sp>
        <p:nvSpPr>
          <p:cNvPr id="8" name="TextBox 7">
            <a:extLst>
              <a:ext uri="{FF2B5EF4-FFF2-40B4-BE49-F238E27FC236}">
                <a16:creationId xmlns:a16="http://schemas.microsoft.com/office/drawing/2014/main" id="{482D5B6E-EABE-9672-E366-F6ACAE1255F2}"/>
              </a:ext>
            </a:extLst>
          </p:cNvPr>
          <p:cNvSpPr txBox="1"/>
          <p:nvPr/>
        </p:nvSpPr>
        <p:spPr>
          <a:xfrm>
            <a:off x="1033806" y="305585"/>
            <a:ext cx="2840362" cy="765875"/>
          </a:xfrm>
          <a:prstGeom prst="rect">
            <a:avLst/>
          </a:prstGeom>
        </p:spPr>
        <p:txBody>
          <a:bodyPr vert="horz" lIns="91440" tIns="45720" rIns="91440" bIns="45720" rtlCol="0" anchor="b">
            <a:normAutofit fontScale="70000" lnSpcReduction="20000"/>
          </a:bodyPr>
          <a:lstStyle/>
          <a:p>
            <a:pPr>
              <a:lnSpc>
                <a:spcPct val="90000"/>
              </a:lnSpc>
              <a:spcBef>
                <a:spcPct val="0"/>
              </a:spcBef>
              <a:spcAft>
                <a:spcPts val="600"/>
              </a:spcAft>
            </a:pPr>
            <a:r>
              <a:rPr lang="en-US" sz="2800" kern="1200" cap="all" baseline="0" dirty="0">
                <a:latin typeface="+mj-lt"/>
                <a:ea typeface="+mj-ea"/>
                <a:cs typeface="+mj-cs"/>
              </a:rPr>
              <a:t>Benefits of collaboration</a:t>
            </a:r>
          </a:p>
        </p:txBody>
      </p:sp>
      <p:sp>
        <p:nvSpPr>
          <p:cNvPr id="9" name="TextBox 8">
            <a:extLst>
              <a:ext uri="{FF2B5EF4-FFF2-40B4-BE49-F238E27FC236}">
                <a16:creationId xmlns:a16="http://schemas.microsoft.com/office/drawing/2014/main" id="{7E99E759-1CEE-2DCE-17FE-E154B667E9AB}"/>
              </a:ext>
            </a:extLst>
          </p:cNvPr>
          <p:cNvSpPr txBox="1"/>
          <p:nvPr/>
        </p:nvSpPr>
        <p:spPr>
          <a:xfrm>
            <a:off x="8425991" y="222314"/>
            <a:ext cx="2943851" cy="765875"/>
          </a:xfrm>
          <a:prstGeom prst="rect">
            <a:avLst/>
          </a:prstGeom>
        </p:spPr>
        <p:txBody>
          <a:bodyPr vert="horz" lIns="91440" tIns="45720" rIns="91440" bIns="45720" rtlCol="0" anchor="b">
            <a:normAutofit fontScale="70000" lnSpcReduction="20000"/>
          </a:bodyPr>
          <a:lstStyle/>
          <a:p>
            <a:pPr>
              <a:lnSpc>
                <a:spcPct val="90000"/>
              </a:lnSpc>
              <a:spcBef>
                <a:spcPct val="0"/>
              </a:spcBef>
              <a:spcAft>
                <a:spcPts val="600"/>
              </a:spcAft>
            </a:pPr>
            <a:r>
              <a:rPr lang="en-US" sz="2800" kern="1200" cap="all" baseline="0" dirty="0">
                <a:latin typeface="+mj-lt"/>
                <a:ea typeface="+mj-ea"/>
                <a:cs typeface="+mj-cs"/>
              </a:rPr>
              <a:t>Barriers to collaboration</a:t>
            </a:r>
          </a:p>
        </p:txBody>
      </p:sp>
      <p:graphicFrame>
        <p:nvGraphicFramePr>
          <p:cNvPr id="2" name="Table 1">
            <a:extLst>
              <a:ext uri="{FF2B5EF4-FFF2-40B4-BE49-F238E27FC236}">
                <a16:creationId xmlns:a16="http://schemas.microsoft.com/office/drawing/2014/main" id="{B4501E08-2F56-46E3-00F5-1F04D0FD094D}"/>
              </a:ext>
            </a:extLst>
          </p:cNvPr>
          <p:cNvGraphicFramePr>
            <a:graphicFrameLocks noGrp="1"/>
          </p:cNvGraphicFramePr>
          <p:nvPr>
            <p:extLst>
              <p:ext uri="{D42A27DB-BD31-4B8C-83A1-F6EECF244321}">
                <p14:modId xmlns:p14="http://schemas.microsoft.com/office/powerpoint/2010/main" val="2093258510"/>
              </p:ext>
            </p:extLst>
          </p:nvPr>
        </p:nvGraphicFramePr>
        <p:xfrm>
          <a:off x="314802" y="1577505"/>
          <a:ext cx="4219491" cy="3337560"/>
        </p:xfrm>
        <a:graphic>
          <a:graphicData uri="http://schemas.openxmlformats.org/drawingml/2006/table">
            <a:tbl>
              <a:tblPr firstRow="1" bandRow="1">
                <a:tableStyleId>{5C22544A-7EE6-4342-B048-85BDC9FD1C3A}</a:tableStyleId>
              </a:tblPr>
              <a:tblGrid>
                <a:gridCol w="4219491">
                  <a:extLst>
                    <a:ext uri="{9D8B030D-6E8A-4147-A177-3AD203B41FA5}">
                      <a16:colId xmlns:a16="http://schemas.microsoft.com/office/drawing/2014/main" val="344681771"/>
                    </a:ext>
                  </a:extLst>
                </a:gridCol>
              </a:tblGrid>
              <a:tr h="370840">
                <a:tc>
                  <a:txBody>
                    <a:bodyPr/>
                    <a:lstStyle/>
                    <a:p>
                      <a:r>
                        <a:rPr lang="en-GB" sz="1800" b="1" dirty="0">
                          <a:solidFill>
                            <a:schemeClr val="tx1"/>
                          </a:solidFill>
                        </a:rPr>
                        <a:t>Potential positive impact on equity</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510338122"/>
                  </a:ext>
                </a:extLst>
              </a:tr>
              <a:tr h="370840">
                <a:tc>
                  <a:txBody>
                    <a:bodyPr/>
                    <a:lstStyle/>
                    <a:p>
                      <a:r>
                        <a:rPr lang="en-GB" sz="1800" b="1" dirty="0">
                          <a:solidFill>
                            <a:schemeClr val="tx1"/>
                          </a:solidFill>
                        </a:rPr>
                        <a:t>Potential positive impact on attainment</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531096674"/>
                  </a:ext>
                </a:extLst>
              </a:tr>
              <a:tr h="370840">
                <a:tc>
                  <a:txBody>
                    <a:bodyPr/>
                    <a:lstStyle/>
                    <a:p>
                      <a:r>
                        <a:rPr lang="en-GB" sz="1800" b="1" dirty="0">
                          <a:solidFill>
                            <a:schemeClr val="tx1"/>
                          </a:solidFill>
                        </a:rPr>
                        <a:t>Shared resources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88875584"/>
                  </a:ext>
                </a:extLst>
              </a:tr>
              <a:tr h="370840">
                <a:tc>
                  <a:txBody>
                    <a:bodyPr/>
                    <a:lstStyle/>
                    <a:p>
                      <a:r>
                        <a:rPr lang="en-GB" sz="1800" b="1" dirty="0">
                          <a:solidFill>
                            <a:schemeClr val="tx1"/>
                          </a:solidFill>
                        </a:rPr>
                        <a:t>Professional learning and enquiry</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80997456"/>
                  </a:ext>
                </a:extLst>
              </a:tr>
              <a:tr h="370840">
                <a:tc>
                  <a:txBody>
                    <a:bodyPr/>
                    <a:lstStyle/>
                    <a:p>
                      <a:r>
                        <a:rPr lang="en-GB" sz="1800" b="1" dirty="0">
                          <a:solidFill>
                            <a:schemeClr val="tx1"/>
                          </a:solidFill>
                        </a:rPr>
                        <a:t>Create agency</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007597006"/>
                  </a:ext>
                </a:extLst>
              </a:tr>
              <a:tr h="370840">
                <a:tc>
                  <a:txBody>
                    <a:bodyPr/>
                    <a:lstStyle/>
                    <a:p>
                      <a:r>
                        <a:rPr lang="en-GB" sz="1800" b="1" dirty="0">
                          <a:solidFill>
                            <a:schemeClr val="tx1"/>
                          </a:solidFill>
                        </a:rPr>
                        <a:t>networking</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76196316"/>
                  </a:ext>
                </a:extLst>
              </a:tr>
              <a:tr h="370840">
                <a:tc>
                  <a:txBody>
                    <a:bodyPr/>
                    <a:lstStyle/>
                    <a:p>
                      <a:r>
                        <a:rPr lang="en-GB" sz="1800" b="1" dirty="0">
                          <a:solidFill>
                            <a:schemeClr val="tx1"/>
                          </a:solidFill>
                        </a:rPr>
                        <a:t>Building capacity</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125917764"/>
                  </a:ext>
                </a:extLst>
              </a:tr>
              <a:tr h="370840">
                <a:tc>
                  <a:txBody>
                    <a:bodyPr/>
                    <a:lstStyle/>
                    <a:p>
                      <a:endParaRPr lang="en-GB" sz="1800" b="1" dirty="0">
                        <a:solidFill>
                          <a:schemeClr val="tx1"/>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618319589"/>
                  </a:ext>
                </a:extLst>
              </a:tr>
              <a:tr h="370840">
                <a:tc>
                  <a:txBody>
                    <a:bodyPr/>
                    <a:lstStyle/>
                    <a:p>
                      <a:endParaRPr lang="en-GB" sz="1800" b="1" dirty="0">
                        <a:solidFill>
                          <a:schemeClr val="tx1"/>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864287427"/>
                  </a:ext>
                </a:extLst>
              </a:tr>
            </a:tbl>
          </a:graphicData>
        </a:graphic>
      </p:graphicFrame>
      <p:graphicFrame>
        <p:nvGraphicFramePr>
          <p:cNvPr id="4" name="Table 3">
            <a:extLst>
              <a:ext uri="{FF2B5EF4-FFF2-40B4-BE49-F238E27FC236}">
                <a16:creationId xmlns:a16="http://schemas.microsoft.com/office/drawing/2014/main" id="{0C9AB5A5-8037-2208-F7C1-B88681A4241D}"/>
              </a:ext>
            </a:extLst>
          </p:cNvPr>
          <p:cNvGraphicFramePr>
            <a:graphicFrameLocks noGrp="1"/>
          </p:cNvGraphicFramePr>
          <p:nvPr>
            <p:extLst>
              <p:ext uri="{D42A27DB-BD31-4B8C-83A1-F6EECF244321}">
                <p14:modId xmlns:p14="http://schemas.microsoft.com/office/powerpoint/2010/main" val="2905335566"/>
              </p:ext>
            </p:extLst>
          </p:nvPr>
        </p:nvGraphicFramePr>
        <p:xfrm>
          <a:off x="7496166" y="1577505"/>
          <a:ext cx="4219491" cy="3708400"/>
        </p:xfrm>
        <a:graphic>
          <a:graphicData uri="http://schemas.openxmlformats.org/drawingml/2006/table">
            <a:tbl>
              <a:tblPr firstRow="1" bandRow="1">
                <a:tableStyleId>{5C22544A-7EE6-4342-B048-85BDC9FD1C3A}</a:tableStyleId>
              </a:tblPr>
              <a:tblGrid>
                <a:gridCol w="4219491">
                  <a:extLst>
                    <a:ext uri="{9D8B030D-6E8A-4147-A177-3AD203B41FA5}">
                      <a16:colId xmlns:a16="http://schemas.microsoft.com/office/drawing/2014/main" val="344681771"/>
                    </a:ext>
                  </a:extLst>
                </a:gridCol>
              </a:tblGrid>
              <a:tr h="370840">
                <a:tc>
                  <a:txBody>
                    <a:bodyPr/>
                    <a:lstStyle/>
                    <a:p>
                      <a:r>
                        <a:rPr lang="en-GB" sz="1800" b="1" dirty="0">
                          <a:solidFill>
                            <a:schemeClr val="tx1"/>
                          </a:solidFill>
                        </a:rPr>
                        <a:t>Top down approach – ‘contrived’</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510338122"/>
                  </a:ext>
                </a:extLst>
              </a:tr>
              <a:tr h="370840">
                <a:tc>
                  <a:txBody>
                    <a:bodyPr/>
                    <a:lstStyle/>
                    <a:p>
                      <a:r>
                        <a:rPr lang="en-GB" sz="1800" b="1" dirty="0">
                          <a:solidFill>
                            <a:schemeClr val="tx1"/>
                          </a:solidFill>
                        </a:rPr>
                        <a:t>Lack of trust</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531096674"/>
                  </a:ext>
                </a:extLst>
              </a:tr>
              <a:tr h="370840">
                <a:tc>
                  <a:txBody>
                    <a:bodyPr/>
                    <a:lstStyle/>
                    <a:p>
                      <a:r>
                        <a:rPr lang="en-GB" sz="1800" b="1" dirty="0">
                          <a:solidFill>
                            <a:schemeClr val="tx1"/>
                          </a:solidFill>
                        </a:rPr>
                        <a:t>Lack of finances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488875584"/>
                  </a:ext>
                </a:extLst>
              </a:tr>
              <a:tr h="370840">
                <a:tc>
                  <a:txBody>
                    <a:bodyPr/>
                    <a:lstStyle/>
                    <a:p>
                      <a:r>
                        <a:rPr lang="en-GB" sz="1800" b="1" dirty="0">
                          <a:solidFill>
                            <a:schemeClr val="tx1"/>
                          </a:solidFill>
                        </a:rPr>
                        <a:t>Lack of time and capacity</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80997456"/>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solidFill>
                            <a:schemeClr val="tx1"/>
                          </a:solidFill>
                        </a:rPr>
                        <a:t>Lack of skills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007597006"/>
                  </a:ext>
                </a:extLst>
              </a:tr>
              <a:tr h="370840">
                <a:tc>
                  <a:txBody>
                    <a:bodyPr/>
                    <a:lstStyle/>
                    <a:p>
                      <a:r>
                        <a:rPr lang="en-GB" sz="1800" b="1" dirty="0">
                          <a:solidFill>
                            <a:schemeClr val="tx1"/>
                          </a:solidFill>
                        </a:rPr>
                        <a:t>Lack of direction</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76196316"/>
                  </a:ext>
                </a:extLst>
              </a:tr>
              <a:tr h="370840">
                <a:tc>
                  <a:txBody>
                    <a:bodyPr/>
                    <a:lstStyle/>
                    <a:p>
                      <a:r>
                        <a:rPr lang="en-GB" sz="1800" b="1" dirty="0">
                          <a:solidFill>
                            <a:schemeClr val="tx1"/>
                          </a:solidFill>
                        </a:rPr>
                        <a:t>Competition  </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125917764"/>
                  </a:ext>
                </a:extLst>
              </a:tr>
              <a:tr h="370840">
                <a:tc>
                  <a:txBody>
                    <a:bodyPr/>
                    <a:lstStyle/>
                    <a:p>
                      <a:r>
                        <a:rPr lang="en-GB" sz="1800" b="1" dirty="0">
                          <a:solidFill>
                            <a:schemeClr val="tx1"/>
                          </a:solidFill>
                        </a:rPr>
                        <a:t>Power imbalance</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618319589"/>
                  </a:ext>
                </a:extLst>
              </a:tr>
              <a:tr h="370840">
                <a:tc>
                  <a:txBody>
                    <a:bodyPr/>
                    <a:lstStyle/>
                    <a:p>
                      <a:r>
                        <a:rPr lang="en-GB" sz="1800" b="1" dirty="0">
                          <a:solidFill>
                            <a:schemeClr val="tx1"/>
                          </a:solidFill>
                        </a:rPr>
                        <a:t>Unstable or weak leadership</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864287427"/>
                  </a:ext>
                </a:extLst>
              </a:tr>
              <a:tr h="370840">
                <a:tc>
                  <a:txBody>
                    <a:bodyPr/>
                    <a:lstStyle/>
                    <a:p>
                      <a:r>
                        <a:rPr lang="en-GB" sz="1800" b="1" dirty="0">
                          <a:solidFill>
                            <a:schemeClr val="tx1"/>
                          </a:solidFill>
                        </a:rPr>
                        <a:t>Reluctance or lack of confidence</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26120996"/>
                  </a:ext>
                </a:extLst>
              </a:tr>
            </a:tbl>
          </a:graphicData>
        </a:graphic>
      </p:graphicFrame>
    </p:spTree>
    <p:extLst>
      <p:ext uri="{BB962C8B-B14F-4D97-AF65-F5344CB8AC3E}">
        <p14:creationId xmlns:p14="http://schemas.microsoft.com/office/powerpoint/2010/main" val="24311025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53080B-6567-D207-B746-0D911E5DFD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DE2798-3993-5731-6E2B-ADC7DFEC9D44}"/>
              </a:ext>
            </a:extLst>
          </p:cNvPr>
          <p:cNvSpPr>
            <a:spLocks noGrp="1"/>
          </p:cNvSpPr>
          <p:nvPr>
            <p:ph type="title"/>
          </p:nvPr>
        </p:nvSpPr>
        <p:spPr/>
        <p:txBody>
          <a:bodyPr anchor="ctr">
            <a:normAutofit/>
          </a:bodyPr>
          <a:lstStyle/>
          <a:p>
            <a:r>
              <a:rPr lang="en-GB" sz="4300" dirty="0"/>
              <a:t>Research</a:t>
            </a:r>
          </a:p>
        </p:txBody>
      </p:sp>
    </p:spTree>
    <p:extLst>
      <p:ext uri="{BB962C8B-B14F-4D97-AF65-F5344CB8AC3E}">
        <p14:creationId xmlns:p14="http://schemas.microsoft.com/office/powerpoint/2010/main" val="33397889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ross-section of a red onion">
            <a:extLst>
              <a:ext uri="{FF2B5EF4-FFF2-40B4-BE49-F238E27FC236}">
                <a16:creationId xmlns:a16="http://schemas.microsoft.com/office/drawing/2014/main" id="{DEC444CF-720A-BDC0-5DCD-4B0F3E703BB1}"/>
              </a:ext>
            </a:extLst>
          </p:cNvPr>
          <p:cNvPicPr>
            <a:picLocks noChangeAspect="1"/>
          </p:cNvPicPr>
          <p:nvPr/>
        </p:nvPicPr>
        <p:blipFill>
          <a:blip r:embed="rId3">
            <a:alphaModFix amt="20000"/>
            <a:extLst>
              <a:ext uri="{BEBA8EAE-BF5A-486C-A8C5-ECC9F3942E4B}">
                <a14:imgProps xmlns:a14="http://schemas.microsoft.com/office/drawing/2010/main">
                  <a14:imgLayer r:embed="rId4">
                    <a14:imgEffect>
                      <a14:backgroundRemoval t="40768" b="96242" l="3525" r="50173">
                        <a14:foregroundMark x1="5460" y1="66263" x2="5460" y2="66263"/>
                        <a14:foregroundMark x1="4976" y1="66667" x2="4976" y2="66667"/>
                        <a14:foregroundMark x1="4285" y1="67232" x2="4285" y2="67232"/>
                        <a14:foregroundMark x1="4043" y1="70990" x2="4043" y2="70990"/>
                        <a14:foregroundMark x1="4043" y1="74586" x2="4043" y2="74586"/>
                        <a14:foregroundMark x1="3559" y1="71111" x2="3559" y2="71111"/>
                        <a14:foregroundMark x1="14133" y1="46545" x2="14133" y2="46545"/>
                        <a14:foregroundMark x1="34554" y1="43192" x2="34554" y2="43192"/>
                        <a14:foregroundMark x1="30028" y1="42101" x2="30028" y2="42101"/>
                        <a14:foregroundMark x1="25777" y1="42101" x2="25777" y2="42101"/>
                        <a14:foregroundMark x1="25639" y1="41657" x2="25639" y2="41657"/>
                        <a14:foregroundMark x1="27678" y1="41657" x2="27678" y2="41657"/>
                        <a14:foregroundMark x1="18279" y1="43192" x2="18279" y2="43192"/>
                        <a14:foregroundMark x1="21838" y1="42626" x2="21838" y2="42626"/>
                        <a14:foregroundMark x1="21389" y1="42505" x2="21389" y2="42505"/>
                        <a14:foregroundMark x1="20905" y1="42222" x2="20905" y2="42222"/>
                        <a14:foregroundMark x1="19489" y1="42909" x2="19489" y2="42909"/>
                        <a14:foregroundMark x1="18417" y1="43192" x2="18417" y2="43192"/>
                        <a14:foregroundMark x1="27436" y1="41535" x2="27436" y2="41535"/>
                        <a14:foregroundMark x1="25294" y1="41535" x2="25294" y2="41535"/>
                        <a14:foregroundMark x1="22426" y1="42222" x2="22426" y2="42222"/>
                        <a14:foregroundMark x1="21596" y1="41818" x2="21596" y2="41818"/>
                        <a14:foregroundMark x1="25397" y1="41657" x2="25397" y2="41657"/>
                        <a14:foregroundMark x1="28265" y1="41535" x2="28265" y2="41535"/>
                        <a14:foregroundMark x1="26019" y1="41535" x2="26019" y2="41535"/>
                        <a14:foregroundMark x1="24223" y1="41657" x2="24223" y2="41657"/>
                        <a14:foregroundMark x1="20180" y1="42101" x2="20180" y2="42101"/>
                        <a14:foregroundMark x1="28507" y1="93051" x2="28507" y2="93051"/>
                        <a14:foregroundMark x1="28127" y1="95152" x2="28127" y2="95152"/>
                        <a14:foregroundMark x1="33725" y1="94990" x2="33725" y2="94990"/>
                        <a14:foregroundMark x1="31928" y1="94990" x2="31928" y2="94990"/>
                        <a14:foregroundMark x1="31824" y1="95677" x2="31824" y2="95677"/>
                        <a14:foregroundMark x1="28507" y1="96242" x2="28507" y2="96242"/>
                        <a14:foregroundMark x1="26123" y1="96242" x2="26123" y2="96242"/>
                        <a14:foregroundMark x1="26123" y1="95677" x2="26123" y2="95677"/>
                        <a14:foregroundMark x1="30891" y1="95960" x2="30891" y2="95960"/>
                        <a14:foregroundMark x1="29578" y1="95960" x2="29578" y2="95960"/>
                        <a14:foregroundMark x1="29578" y1="71960" x2="29578" y2="71960"/>
                        <a14:foregroundMark x1="13994" y1="92364" x2="13994" y2="92364"/>
                        <a14:foregroundMark x1="14824" y1="93051" x2="14824" y2="93051"/>
                        <a14:foregroundMark x1="15895" y1="93212" x2="15895" y2="93212"/>
                        <a14:foregroundMark x1="16275" y1="94020" x2="16275" y2="94020"/>
                        <a14:foregroundMark x1="17208" y1="94182" x2="17208" y2="94182"/>
                        <a14:foregroundMark x1="18176" y1="94586" x2="18176" y2="94586"/>
                        <a14:foregroundMark x1="18176" y1="94586" x2="18176" y2="94586"/>
                        <a14:foregroundMark x1="19247" y1="95152" x2="19247" y2="95152"/>
                        <a14:foregroundMark x1="20767" y1="95556" x2="20767" y2="95556"/>
                        <a14:foregroundMark x1="21493" y1="95677" x2="21493" y2="95677"/>
                        <a14:foregroundMark x1="21493" y1="96242" x2="21493" y2="96242"/>
                        <a14:foregroundMark x1="23048" y1="96242" x2="23048" y2="96242"/>
                        <a14:foregroundMark x1="25052" y1="96242" x2="25052" y2="96242"/>
                        <a14:foregroundMark x1="20180" y1="95152" x2="20180" y2="95152"/>
                        <a14:foregroundMark x1="14824" y1="92646" x2="14824" y2="92646"/>
                        <a14:foregroundMark x1="13476" y1="91677" x2="13476" y2="91677"/>
                        <a14:foregroundMark x1="12094" y1="91111" x2="12094" y2="91111"/>
                        <a14:foregroundMark x1="12094" y1="90747" x2="12094" y2="90747"/>
                        <a14:foregroundMark x1="11403" y1="89293" x2="11403" y2="89293"/>
                        <a14:foregroundMark x1="11092" y1="89657" x2="11092" y2="89657"/>
                        <a14:foregroundMark x1="9848" y1="88283" x2="9848" y2="88283"/>
                        <a14:foregroundMark x1="8777" y1="86465" x2="8777" y2="86465"/>
                      </a14:backgroundRemoval>
                    </a14:imgEffect>
                  </a14:imgLayer>
                </a14:imgProps>
              </a:ext>
              <a:ext uri="{28A0092B-C50C-407E-A947-70E740481C1C}">
                <a14:useLocalDpi xmlns:a14="http://schemas.microsoft.com/office/drawing/2010/main" val="0"/>
              </a:ext>
            </a:extLst>
          </a:blip>
          <a:srcRect l="18218" t="44134" r="57433" b="35736"/>
          <a:stretch>
            <a:fillRect/>
          </a:stretch>
        </p:blipFill>
        <p:spPr>
          <a:xfrm>
            <a:off x="-405063" y="-637674"/>
            <a:ext cx="13764126" cy="8133347"/>
          </a:xfrm>
          <a:prstGeom prst="rect">
            <a:avLst/>
          </a:prstGeom>
        </p:spPr>
      </p:pic>
      <p:graphicFrame>
        <p:nvGraphicFramePr>
          <p:cNvPr id="6" name="Diagram 5">
            <a:extLst>
              <a:ext uri="{FF2B5EF4-FFF2-40B4-BE49-F238E27FC236}">
                <a16:creationId xmlns:a16="http://schemas.microsoft.com/office/drawing/2014/main" id="{01670A0F-0006-6586-5183-E82B2119E68E}"/>
              </a:ext>
            </a:extLst>
          </p:cNvPr>
          <p:cNvGraphicFramePr/>
          <p:nvPr>
            <p:extLst>
              <p:ext uri="{D42A27DB-BD31-4B8C-83A1-F6EECF244321}">
                <p14:modId xmlns:p14="http://schemas.microsoft.com/office/powerpoint/2010/main" val="3608193260"/>
              </p:ext>
            </p:extLst>
          </p:nvPr>
        </p:nvGraphicFramePr>
        <p:xfrm>
          <a:off x="1106487" y="90487"/>
          <a:ext cx="9979026" cy="66770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TextBox 2">
            <a:extLst>
              <a:ext uri="{FF2B5EF4-FFF2-40B4-BE49-F238E27FC236}">
                <a16:creationId xmlns:a16="http://schemas.microsoft.com/office/drawing/2014/main" id="{50938B5A-9F42-F9BB-D6CF-90DEF612944F}"/>
              </a:ext>
            </a:extLst>
          </p:cNvPr>
          <p:cNvSpPr txBox="1"/>
          <p:nvPr/>
        </p:nvSpPr>
        <p:spPr>
          <a:xfrm>
            <a:off x="8373672" y="6305847"/>
            <a:ext cx="6882846" cy="461665"/>
          </a:xfrm>
          <a:prstGeom prst="rect">
            <a:avLst/>
          </a:prstGeom>
          <a:noFill/>
        </p:spPr>
        <p:txBody>
          <a:bodyPr wrap="square">
            <a:spAutoFit/>
          </a:bodyPr>
          <a:lstStyle/>
          <a:p>
            <a:r>
              <a:rPr lang="en-GB" sz="2400" i="0" dirty="0">
                <a:effectLst/>
                <a:latin typeface="verdana" panose="020B0604030504040204" pitchFamily="34" charset="0"/>
              </a:rPr>
              <a:t>(Saunders </a:t>
            </a:r>
            <a:r>
              <a:rPr lang="en-GB" sz="2400" i="1" dirty="0">
                <a:effectLst/>
                <a:latin typeface="verdana" panose="020B0604030504040204" pitchFamily="34" charset="0"/>
              </a:rPr>
              <a:t>et al.</a:t>
            </a:r>
            <a:r>
              <a:rPr lang="en-GB" sz="2400" i="0" dirty="0">
                <a:effectLst/>
                <a:latin typeface="verdana" panose="020B0604030504040204" pitchFamily="34" charset="0"/>
              </a:rPr>
              <a:t>, 2023</a:t>
            </a:r>
            <a:r>
              <a:rPr lang="en-GB" sz="2400" b="0" i="0" dirty="0">
                <a:effectLst/>
                <a:latin typeface="verdana" panose="020B0604030504040204" pitchFamily="34" charset="0"/>
              </a:rPr>
              <a:t>)</a:t>
            </a:r>
            <a:endParaRPr lang="en-GB" sz="2400" dirty="0"/>
          </a:p>
        </p:txBody>
      </p:sp>
      <p:sp>
        <p:nvSpPr>
          <p:cNvPr id="4" name="TextBox 3">
            <a:extLst>
              <a:ext uri="{FF2B5EF4-FFF2-40B4-BE49-F238E27FC236}">
                <a16:creationId xmlns:a16="http://schemas.microsoft.com/office/drawing/2014/main" id="{350019B6-26BE-B270-E328-2B823C5F0C49}"/>
              </a:ext>
            </a:extLst>
          </p:cNvPr>
          <p:cNvSpPr txBox="1"/>
          <p:nvPr/>
        </p:nvSpPr>
        <p:spPr>
          <a:xfrm>
            <a:off x="196431" y="90487"/>
            <a:ext cx="7092616" cy="461665"/>
          </a:xfrm>
          <a:prstGeom prst="rect">
            <a:avLst/>
          </a:prstGeom>
          <a:noFill/>
        </p:spPr>
        <p:txBody>
          <a:bodyPr wrap="square">
            <a:spAutoFit/>
          </a:bodyPr>
          <a:lstStyle/>
          <a:p>
            <a:r>
              <a:rPr lang="en-GB" sz="2400" i="0" dirty="0">
                <a:effectLst/>
                <a:latin typeface="verdana" panose="020B0604030504040204" pitchFamily="34" charset="0"/>
              </a:rPr>
              <a:t>The Research Onion</a:t>
            </a:r>
            <a:r>
              <a:rPr lang="en-GB" sz="2400" dirty="0">
                <a:latin typeface="verdana" panose="020B0604030504040204" pitchFamily="34" charset="0"/>
              </a:rPr>
              <a:t> </a:t>
            </a:r>
            <a:endParaRPr lang="en-GB" sz="2400" dirty="0"/>
          </a:p>
        </p:txBody>
      </p:sp>
    </p:spTree>
    <p:extLst>
      <p:ext uri="{BB962C8B-B14F-4D97-AF65-F5344CB8AC3E}">
        <p14:creationId xmlns:p14="http://schemas.microsoft.com/office/powerpoint/2010/main" val="20143732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FEB24F6E-9619-DEA1-5508-90E208745340}"/>
            </a:ext>
          </a:extLst>
        </p:cNvPr>
        <p:cNvGrpSpPr/>
        <p:nvPr/>
      </p:nvGrpSpPr>
      <p:grpSpPr>
        <a:xfrm>
          <a:off x="0" y="0"/>
          <a:ext cx="0" cy="0"/>
          <a:chOff x="0" y="0"/>
          <a:chExt cx="0" cy="0"/>
        </a:xfrm>
      </p:grpSpPr>
      <p:pic>
        <p:nvPicPr>
          <p:cNvPr id="5" name="Picture 4" descr="Cross-section of a red onion">
            <a:extLst>
              <a:ext uri="{FF2B5EF4-FFF2-40B4-BE49-F238E27FC236}">
                <a16:creationId xmlns:a16="http://schemas.microsoft.com/office/drawing/2014/main" id="{BE72520C-5CB2-7493-426F-8EFF175893E9}"/>
              </a:ext>
            </a:extLst>
          </p:cNvPr>
          <p:cNvPicPr>
            <a:picLocks noChangeAspect="1"/>
          </p:cNvPicPr>
          <p:nvPr/>
        </p:nvPicPr>
        <p:blipFill>
          <a:blip r:embed="rId3">
            <a:alphaModFix amt="20000"/>
            <a:extLst>
              <a:ext uri="{BEBA8EAE-BF5A-486C-A8C5-ECC9F3942E4B}">
                <a14:imgProps xmlns:a14="http://schemas.microsoft.com/office/drawing/2010/main">
                  <a14:imgLayer r:embed="rId4">
                    <a14:imgEffect>
                      <a14:backgroundRemoval t="40768" b="96242" l="3525" r="50173">
                        <a14:foregroundMark x1="5460" y1="66263" x2="5460" y2="66263"/>
                        <a14:foregroundMark x1="4976" y1="66667" x2="4976" y2="66667"/>
                        <a14:foregroundMark x1="4285" y1="67232" x2="4285" y2="67232"/>
                        <a14:foregroundMark x1="4043" y1="70990" x2="4043" y2="70990"/>
                        <a14:foregroundMark x1="4043" y1="74586" x2="4043" y2="74586"/>
                        <a14:foregroundMark x1="3559" y1="71111" x2="3559" y2="71111"/>
                        <a14:foregroundMark x1="14133" y1="46545" x2="14133" y2="46545"/>
                        <a14:foregroundMark x1="34554" y1="43192" x2="34554" y2="43192"/>
                        <a14:foregroundMark x1="30028" y1="42101" x2="30028" y2="42101"/>
                        <a14:foregroundMark x1="25777" y1="42101" x2="25777" y2="42101"/>
                        <a14:foregroundMark x1="25639" y1="41657" x2="25639" y2="41657"/>
                        <a14:foregroundMark x1="27678" y1="41657" x2="27678" y2="41657"/>
                        <a14:foregroundMark x1="18279" y1="43192" x2="18279" y2="43192"/>
                        <a14:foregroundMark x1="21838" y1="42626" x2="21838" y2="42626"/>
                        <a14:foregroundMark x1="21389" y1="42505" x2="21389" y2="42505"/>
                        <a14:foregroundMark x1="20905" y1="42222" x2="20905" y2="42222"/>
                        <a14:foregroundMark x1="19489" y1="42909" x2="19489" y2="42909"/>
                        <a14:foregroundMark x1="18417" y1="43192" x2="18417" y2="43192"/>
                        <a14:foregroundMark x1="27436" y1="41535" x2="27436" y2="41535"/>
                        <a14:foregroundMark x1="25294" y1="41535" x2="25294" y2="41535"/>
                        <a14:foregroundMark x1="22426" y1="42222" x2="22426" y2="42222"/>
                        <a14:foregroundMark x1="21596" y1="41818" x2="21596" y2="41818"/>
                        <a14:foregroundMark x1="25397" y1="41657" x2="25397" y2="41657"/>
                        <a14:foregroundMark x1="28265" y1="41535" x2="28265" y2="41535"/>
                        <a14:foregroundMark x1="26019" y1="41535" x2="26019" y2="41535"/>
                        <a14:foregroundMark x1="24223" y1="41657" x2="24223" y2="41657"/>
                        <a14:foregroundMark x1="20180" y1="42101" x2="20180" y2="42101"/>
                        <a14:foregroundMark x1="28507" y1="93051" x2="28507" y2="93051"/>
                        <a14:foregroundMark x1="28127" y1="95152" x2="28127" y2="95152"/>
                        <a14:foregroundMark x1="33725" y1="94990" x2="33725" y2="94990"/>
                        <a14:foregroundMark x1="31928" y1="94990" x2="31928" y2="94990"/>
                        <a14:foregroundMark x1="31824" y1="95677" x2="31824" y2="95677"/>
                        <a14:foregroundMark x1="28507" y1="96242" x2="28507" y2="96242"/>
                        <a14:foregroundMark x1="26123" y1="96242" x2="26123" y2="96242"/>
                        <a14:foregroundMark x1="26123" y1="95677" x2="26123" y2="95677"/>
                        <a14:foregroundMark x1="30891" y1="95960" x2="30891" y2="95960"/>
                        <a14:foregroundMark x1="29578" y1="95960" x2="29578" y2="95960"/>
                        <a14:foregroundMark x1="29578" y1="71960" x2="29578" y2="71960"/>
                        <a14:foregroundMark x1="13994" y1="92364" x2="13994" y2="92364"/>
                        <a14:foregroundMark x1="14824" y1="93051" x2="14824" y2="93051"/>
                        <a14:foregroundMark x1="15895" y1="93212" x2="15895" y2="93212"/>
                        <a14:foregroundMark x1="16275" y1="94020" x2="16275" y2="94020"/>
                        <a14:foregroundMark x1="17208" y1="94182" x2="17208" y2="94182"/>
                        <a14:foregroundMark x1="18176" y1="94586" x2="18176" y2="94586"/>
                        <a14:foregroundMark x1="18176" y1="94586" x2="18176" y2="94586"/>
                        <a14:foregroundMark x1="19247" y1="95152" x2="19247" y2="95152"/>
                        <a14:foregroundMark x1="20767" y1="95556" x2="20767" y2="95556"/>
                        <a14:foregroundMark x1="21493" y1="95677" x2="21493" y2="95677"/>
                        <a14:foregroundMark x1="21493" y1="96242" x2="21493" y2="96242"/>
                        <a14:foregroundMark x1="23048" y1="96242" x2="23048" y2="96242"/>
                        <a14:foregroundMark x1="25052" y1="96242" x2="25052" y2="96242"/>
                        <a14:foregroundMark x1="20180" y1="95152" x2="20180" y2="95152"/>
                        <a14:foregroundMark x1="14824" y1="92646" x2="14824" y2="92646"/>
                        <a14:foregroundMark x1="13476" y1="91677" x2="13476" y2="91677"/>
                        <a14:foregroundMark x1="12094" y1="91111" x2="12094" y2="91111"/>
                        <a14:foregroundMark x1="12094" y1="90747" x2="12094" y2="90747"/>
                        <a14:foregroundMark x1="11403" y1="89293" x2="11403" y2="89293"/>
                        <a14:foregroundMark x1="11092" y1="89657" x2="11092" y2="89657"/>
                        <a14:foregroundMark x1="9848" y1="88283" x2="9848" y2="88283"/>
                        <a14:foregroundMark x1="8777" y1="86465" x2="8777" y2="86465"/>
                      </a14:backgroundRemoval>
                    </a14:imgEffect>
                  </a14:imgLayer>
                </a14:imgProps>
              </a:ext>
              <a:ext uri="{28A0092B-C50C-407E-A947-70E740481C1C}">
                <a14:useLocalDpi xmlns:a14="http://schemas.microsoft.com/office/drawing/2010/main" val="0"/>
              </a:ext>
            </a:extLst>
          </a:blip>
          <a:srcRect l="18218" t="44134" r="57433" b="35736"/>
          <a:stretch>
            <a:fillRect/>
          </a:stretch>
        </p:blipFill>
        <p:spPr>
          <a:xfrm>
            <a:off x="-405063" y="-637674"/>
            <a:ext cx="13764126" cy="8133347"/>
          </a:xfrm>
          <a:prstGeom prst="rect">
            <a:avLst/>
          </a:prstGeom>
        </p:spPr>
      </p:pic>
      <p:sp>
        <p:nvSpPr>
          <p:cNvPr id="3" name="Rectangle 2">
            <a:extLst>
              <a:ext uri="{FF2B5EF4-FFF2-40B4-BE49-F238E27FC236}">
                <a16:creationId xmlns:a16="http://schemas.microsoft.com/office/drawing/2014/main" id="{8D5F5F25-FABD-D701-7C1C-85BD1BDB5139}"/>
              </a:ext>
            </a:extLst>
          </p:cNvPr>
          <p:cNvSpPr/>
          <p:nvPr/>
        </p:nvSpPr>
        <p:spPr>
          <a:xfrm>
            <a:off x="4813645" y="374961"/>
            <a:ext cx="6377848" cy="161425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000" dirty="0"/>
          </a:p>
          <a:p>
            <a:pPr algn="ctr"/>
            <a:r>
              <a:rPr lang="en-GB" sz="2000" dirty="0"/>
              <a:t> </a:t>
            </a:r>
            <a:r>
              <a:rPr lang="en-GB" sz="2000" b="1" dirty="0"/>
              <a:t>Constructivism / Social Constructivism Paradigm</a:t>
            </a:r>
          </a:p>
          <a:p>
            <a:pPr algn="ctr"/>
            <a:endParaRPr lang="en-GB" sz="2000" dirty="0"/>
          </a:p>
          <a:p>
            <a:pPr algn="ctr"/>
            <a:r>
              <a:rPr lang="en-GB" sz="2000" dirty="0"/>
              <a:t>‘examine the </a:t>
            </a:r>
            <a:r>
              <a:rPr lang="en-GB" sz="2000" dirty="0" err="1"/>
              <a:t>situation..through</a:t>
            </a:r>
            <a:r>
              <a:rPr lang="en-GB" sz="2000" dirty="0"/>
              <a:t> the multiple lenses of those involved’ (Cohen </a:t>
            </a:r>
            <a:r>
              <a:rPr lang="en-GB" sz="2000" i="1" dirty="0"/>
              <a:t>et. al</a:t>
            </a:r>
            <a:r>
              <a:rPr lang="en-GB" sz="2000" dirty="0"/>
              <a:t>., 2018 p. 23) </a:t>
            </a:r>
          </a:p>
          <a:p>
            <a:pPr algn="ctr"/>
            <a:endParaRPr lang="en-GB" sz="2000" b="1" i="1" dirty="0"/>
          </a:p>
        </p:txBody>
      </p:sp>
      <p:sp>
        <p:nvSpPr>
          <p:cNvPr id="4" name="Rectangle 3">
            <a:extLst>
              <a:ext uri="{FF2B5EF4-FFF2-40B4-BE49-F238E27FC236}">
                <a16:creationId xmlns:a16="http://schemas.microsoft.com/office/drawing/2014/main" id="{1879E646-FC46-6A64-6405-D1BDDBFCA5F7}"/>
              </a:ext>
            </a:extLst>
          </p:cNvPr>
          <p:cNvSpPr/>
          <p:nvPr/>
        </p:nvSpPr>
        <p:spPr>
          <a:xfrm>
            <a:off x="4829688" y="3634223"/>
            <a:ext cx="6377847" cy="148828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t>Epistemological stance of Interpretivism </a:t>
            </a:r>
          </a:p>
          <a:p>
            <a:pPr algn="ctr"/>
            <a:endParaRPr lang="en-GB" sz="2000" b="1" dirty="0"/>
          </a:p>
          <a:p>
            <a:pPr algn="ctr"/>
            <a:r>
              <a:rPr lang="en-GB" sz="2000" dirty="0"/>
              <a:t>Analysing the subjective interpretation of an individual’s reality (Burton and Bartlett, 2009; Thomas, 2023).</a:t>
            </a:r>
          </a:p>
        </p:txBody>
      </p:sp>
      <p:sp>
        <p:nvSpPr>
          <p:cNvPr id="7" name="Rectangle 6">
            <a:extLst>
              <a:ext uri="{FF2B5EF4-FFF2-40B4-BE49-F238E27FC236}">
                <a16:creationId xmlns:a16="http://schemas.microsoft.com/office/drawing/2014/main" id="{C7C9DFF4-CDAF-D1B5-9DBD-83BEDD671B8B}"/>
              </a:ext>
            </a:extLst>
          </p:cNvPr>
          <p:cNvSpPr/>
          <p:nvPr/>
        </p:nvSpPr>
        <p:spPr>
          <a:xfrm>
            <a:off x="4227165" y="5327731"/>
            <a:ext cx="7545804" cy="93338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t>Axiology</a:t>
            </a:r>
          </a:p>
          <a:p>
            <a:pPr algn="ctr"/>
            <a:r>
              <a:rPr lang="en-GB" sz="2000" dirty="0"/>
              <a:t>the ‘different values that underpin the enquiry’ (Coe</a:t>
            </a:r>
            <a:r>
              <a:rPr lang="en-GB" sz="2000" i="1" dirty="0"/>
              <a:t>, 2021, p. 5)</a:t>
            </a:r>
          </a:p>
        </p:txBody>
      </p:sp>
      <p:sp>
        <p:nvSpPr>
          <p:cNvPr id="2" name="Rectangle 1">
            <a:extLst>
              <a:ext uri="{FF2B5EF4-FFF2-40B4-BE49-F238E27FC236}">
                <a16:creationId xmlns:a16="http://schemas.microsoft.com/office/drawing/2014/main" id="{8B535E72-4A2B-A4A0-D6C5-DFCC7596A7B4}"/>
              </a:ext>
            </a:extLst>
          </p:cNvPr>
          <p:cNvSpPr/>
          <p:nvPr/>
        </p:nvSpPr>
        <p:spPr>
          <a:xfrm>
            <a:off x="4792600" y="2154452"/>
            <a:ext cx="6414935" cy="127454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t>Relativist ontology  </a:t>
            </a:r>
          </a:p>
          <a:p>
            <a:pPr algn="ctr"/>
            <a:endParaRPr lang="en-GB" sz="2000" i="1" dirty="0"/>
          </a:p>
          <a:p>
            <a:pPr algn="ctr"/>
            <a:r>
              <a:rPr lang="en-GB" sz="2000" dirty="0"/>
              <a:t>‘Everything is truth’ (</a:t>
            </a:r>
            <a:r>
              <a:rPr lang="en-GB" sz="2000" dirty="0" err="1"/>
              <a:t>Rassokha</a:t>
            </a:r>
            <a:r>
              <a:rPr lang="en-GB" sz="2000" dirty="0"/>
              <a:t>, 2022, p. 1436)</a:t>
            </a:r>
            <a:r>
              <a:rPr lang="en-GB" sz="2000" i="1" dirty="0"/>
              <a:t> </a:t>
            </a:r>
          </a:p>
        </p:txBody>
      </p:sp>
      <p:graphicFrame>
        <p:nvGraphicFramePr>
          <p:cNvPr id="11" name="Diagram 10">
            <a:extLst>
              <a:ext uri="{FF2B5EF4-FFF2-40B4-BE49-F238E27FC236}">
                <a16:creationId xmlns:a16="http://schemas.microsoft.com/office/drawing/2014/main" id="{8D0A1614-DE38-6F08-7547-BFED080D32C3}"/>
              </a:ext>
            </a:extLst>
          </p:cNvPr>
          <p:cNvGraphicFramePr/>
          <p:nvPr>
            <p:extLst>
              <p:ext uri="{D42A27DB-BD31-4B8C-83A1-F6EECF244321}">
                <p14:modId xmlns:p14="http://schemas.microsoft.com/office/powerpoint/2010/main" val="2625071858"/>
              </p:ext>
            </p:extLst>
          </p:nvPr>
        </p:nvGraphicFramePr>
        <p:xfrm>
          <a:off x="-3883026" y="90486"/>
          <a:ext cx="9979026" cy="66770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985239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06AF7403-8AE4-28C1-AEBA-47A67C408336}"/>
            </a:ext>
          </a:extLst>
        </p:cNvPr>
        <p:cNvGrpSpPr/>
        <p:nvPr/>
      </p:nvGrpSpPr>
      <p:grpSpPr>
        <a:xfrm>
          <a:off x="0" y="0"/>
          <a:ext cx="0" cy="0"/>
          <a:chOff x="0" y="0"/>
          <a:chExt cx="0" cy="0"/>
        </a:xfrm>
      </p:grpSpPr>
      <p:pic>
        <p:nvPicPr>
          <p:cNvPr id="5" name="Picture 4" descr="Cross-section of a red onion">
            <a:extLst>
              <a:ext uri="{FF2B5EF4-FFF2-40B4-BE49-F238E27FC236}">
                <a16:creationId xmlns:a16="http://schemas.microsoft.com/office/drawing/2014/main" id="{A1798023-7893-DA03-7F0C-142C2C9867B9}"/>
              </a:ext>
            </a:extLst>
          </p:cNvPr>
          <p:cNvPicPr>
            <a:picLocks noChangeAspect="1"/>
          </p:cNvPicPr>
          <p:nvPr/>
        </p:nvPicPr>
        <p:blipFill>
          <a:blip r:embed="rId3">
            <a:alphaModFix amt="20000"/>
            <a:extLst>
              <a:ext uri="{BEBA8EAE-BF5A-486C-A8C5-ECC9F3942E4B}">
                <a14:imgProps xmlns:a14="http://schemas.microsoft.com/office/drawing/2010/main">
                  <a14:imgLayer r:embed="rId4">
                    <a14:imgEffect>
                      <a14:backgroundRemoval t="40768" b="96242" l="3525" r="50173">
                        <a14:foregroundMark x1="5460" y1="66263" x2="5460" y2="66263"/>
                        <a14:foregroundMark x1="4976" y1="66667" x2="4976" y2="66667"/>
                        <a14:foregroundMark x1="4285" y1="67232" x2="4285" y2="67232"/>
                        <a14:foregroundMark x1="4043" y1="70990" x2="4043" y2="70990"/>
                        <a14:foregroundMark x1="4043" y1="74586" x2="4043" y2="74586"/>
                        <a14:foregroundMark x1="3559" y1="71111" x2="3559" y2="71111"/>
                        <a14:foregroundMark x1="14133" y1="46545" x2="14133" y2="46545"/>
                        <a14:foregroundMark x1="34554" y1="43192" x2="34554" y2="43192"/>
                        <a14:foregroundMark x1="30028" y1="42101" x2="30028" y2="42101"/>
                        <a14:foregroundMark x1="25777" y1="42101" x2="25777" y2="42101"/>
                        <a14:foregroundMark x1="25639" y1="41657" x2="25639" y2="41657"/>
                        <a14:foregroundMark x1="27678" y1="41657" x2="27678" y2="41657"/>
                        <a14:foregroundMark x1="18279" y1="43192" x2="18279" y2="43192"/>
                        <a14:foregroundMark x1="21838" y1="42626" x2="21838" y2="42626"/>
                        <a14:foregroundMark x1="21389" y1="42505" x2="21389" y2="42505"/>
                        <a14:foregroundMark x1="20905" y1="42222" x2="20905" y2="42222"/>
                        <a14:foregroundMark x1="19489" y1="42909" x2="19489" y2="42909"/>
                        <a14:foregroundMark x1="18417" y1="43192" x2="18417" y2="43192"/>
                        <a14:foregroundMark x1="27436" y1="41535" x2="27436" y2="41535"/>
                        <a14:foregroundMark x1="25294" y1="41535" x2="25294" y2="41535"/>
                        <a14:foregroundMark x1="22426" y1="42222" x2="22426" y2="42222"/>
                        <a14:foregroundMark x1="21596" y1="41818" x2="21596" y2="41818"/>
                        <a14:foregroundMark x1="25397" y1="41657" x2="25397" y2="41657"/>
                        <a14:foregroundMark x1="28265" y1="41535" x2="28265" y2="41535"/>
                        <a14:foregroundMark x1="26019" y1="41535" x2="26019" y2="41535"/>
                        <a14:foregroundMark x1="24223" y1="41657" x2="24223" y2="41657"/>
                        <a14:foregroundMark x1="20180" y1="42101" x2="20180" y2="42101"/>
                        <a14:foregroundMark x1="28507" y1="93051" x2="28507" y2="93051"/>
                        <a14:foregroundMark x1="28127" y1="95152" x2="28127" y2="95152"/>
                        <a14:foregroundMark x1="33725" y1="94990" x2="33725" y2="94990"/>
                        <a14:foregroundMark x1="31928" y1="94990" x2="31928" y2="94990"/>
                        <a14:foregroundMark x1="31824" y1="95677" x2="31824" y2="95677"/>
                        <a14:foregroundMark x1="28507" y1="96242" x2="28507" y2="96242"/>
                        <a14:foregroundMark x1="26123" y1="96242" x2="26123" y2="96242"/>
                        <a14:foregroundMark x1="26123" y1="95677" x2="26123" y2="95677"/>
                        <a14:foregroundMark x1="30891" y1="95960" x2="30891" y2="95960"/>
                        <a14:foregroundMark x1="29578" y1="95960" x2="29578" y2="95960"/>
                        <a14:foregroundMark x1="29578" y1="71960" x2="29578" y2="71960"/>
                        <a14:foregroundMark x1="13994" y1="92364" x2="13994" y2="92364"/>
                        <a14:foregroundMark x1="14824" y1="93051" x2="14824" y2="93051"/>
                        <a14:foregroundMark x1="15895" y1="93212" x2="15895" y2="93212"/>
                        <a14:foregroundMark x1="16275" y1="94020" x2="16275" y2="94020"/>
                        <a14:foregroundMark x1="17208" y1="94182" x2="17208" y2="94182"/>
                        <a14:foregroundMark x1="18176" y1="94586" x2="18176" y2="94586"/>
                        <a14:foregroundMark x1="18176" y1="94586" x2="18176" y2="94586"/>
                        <a14:foregroundMark x1="19247" y1="95152" x2="19247" y2="95152"/>
                        <a14:foregroundMark x1="20767" y1="95556" x2="20767" y2="95556"/>
                        <a14:foregroundMark x1="21493" y1="95677" x2="21493" y2="95677"/>
                        <a14:foregroundMark x1="21493" y1="96242" x2="21493" y2="96242"/>
                        <a14:foregroundMark x1="23048" y1="96242" x2="23048" y2="96242"/>
                        <a14:foregroundMark x1="25052" y1="96242" x2="25052" y2="96242"/>
                        <a14:foregroundMark x1="20180" y1="95152" x2="20180" y2="95152"/>
                        <a14:foregroundMark x1="14824" y1="92646" x2="14824" y2="92646"/>
                        <a14:foregroundMark x1="13476" y1="91677" x2="13476" y2="91677"/>
                        <a14:foregroundMark x1="12094" y1="91111" x2="12094" y2="91111"/>
                        <a14:foregroundMark x1="12094" y1="90747" x2="12094" y2="90747"/>
                        <a14:foregroundMark x1="11403" y1="89293" x2="11403" y2="89293"/>
                        <a14:foregroundMark x1="11092" y1="89657" x2="11092" y2="89657"/>
                        <a14:foregroundMark x1="9848" y1="88283" x2="9848" y2="88283"/>
                        <a14:foregroundMark x1="8777" y1="86465" x2="8777" y2="86465"/>
                      </a14:backgroundRemoval>
                    </a14:imgEffect>
                  </a14:imgLayer>
                </a14:imgProps>
              </a:ext>
              <a:ext uri="{28A0092B-C50C-407E-A947-70E740481C1C}">
                <a14:useLocalDpi xmlns:a14="http://schemas.microsoft.com/office/drawing/2010/main" val="0"/>
              </a:ext>
            </a:extLst>
          </a:blip>
          <a:srcRect l="18218" t="44134" r="57433" b="35736"/>
          <a:stretch>
            <a:fillRect/>
          </a:stretch>
        </p:blipFill>
        <p:spPr>
          <a:xfrm>
            <a:off x="-405063" y="-637674"/>
            <a:ext cx="13764126" cy="8133347"/>
          </a:xfrm>
          <a:prstGeom prst="rect">
            <a:avLst/>
          </a:prstGeom>
        </p:spPr>
      </p:pic>
      <p:sp>
        <p:nvSpPr>
          <p:cNvPr id="2" name="Rectangle 1">
            <a:extLst>
              <a:ext uri="{FF2B5EF4-FFF2-40B4-BE49-F238E27FC236}">
                <a16:creationId xmlns:a16="http://schemas.microsoft.com/office/drawing/2014/main" id="{371284FD-3471-596D-5B90-041B1B18322E}"/>
              </a:ext>
            </a:extLst>
          </p:cNvPr>
          <p:cNvSpPr/>
          <p:nvPr/>
        </p:nvSpPr>
        <p:spPr>
          <a:xfrm>
            <a:off x="6477000" y="1969969"/>
            <a:ext cx="3381375" cy="254909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i="1" dirty="0"/>
              <a:t>Inductive </a:t>
            </a:r>
          </a:p>
          <a:p>
            <a:pPr algn="ctr"/>
            <a:endParaRPr lang="en-GB" sz="2400" i="1" dirty="0"/>
          </a:p>
          <a:p>
            <a:pPr algn="ctr"/>
            <a:r>
              <a:rPr lang="en-GB" sz="2400" i="1" dirty="0"/>
              <a:t>Building theory from data </a:t>
            </a:r>
          </a:p>
        </p:txBody>
      </p:sp>
      <p:graphicFrame>
        <p:nvGraphicFramePr>
          <p:cNvPr id="3" name="Diagram 2">
            <a:extLst>
              <a:ext uri="{FF2B5EF4-FFF2-40B4-BE49-F238E27FC236}">
                <a16:creationId xmlns:a16="http://schemas.microsoft.com/office/drawing/2014/main" id="{8F5E4641-5414-E77D-37E0-5AF709F60C46}"/>
              </a:ext>
            </a:extLst>
          </p:cNvPr>
          <p:cNvGraphicFramePr/>
          <p:nvPr>
            <p:extLst>
              <p:ext uri="{D42A27DB-BD31-4B8C-83A1-F6EECF244321}">
                <p14:modId xmlns:p14="http://schemas.microsoft.com/office/powerpoint/2010/main" val="57860503"/>
              </p:ext>
            </p:extLst>
          </p:nvPr>
        </p:nvGraphicFramePr>
        <p:xfrm>
          <a:off x="-3883026" y="90486"/>
          <a:ext cx="9979026" cy="66770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7964827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BD5AB7FD-A896-7488-0143-11F01A406798}"/>
            </a:ext>
          </a:extLst>
        </p:cNvPr>
        <p:cNvGrpSpPr/>
        <p:nvPr/>
      </p:nvGrpSpPr>
      <p:grpSpPr>
        <a:xfrm>
          <a:off x="0" y="0"/>
          <a:ext cx="0" cy="0"/>
          <a:chOff x="0" y="0"/>
          <a:chExt cx="0" cy="0"/>
        </a:xfrm>
      </p:grpSpPr>
      <p:pic>
        <p:nvPicPr>
          <p:cNvPr id="5" name="Picture 4" descr="Cross-section of a red onion">
            <a:extLst>
              <a:ext uri="{FF2B5EF4-FFF2-40B4-BE49-F238E27FC236}">
                <a16:creationId xmlns:a16="http://schemas.microsoft.com/office/drawing/2014/main" id="{A5D3B231-6E8F-F114-5187-36294C94C32F}"/>
              </a:ext>
            </a:extLst>
          </p:cNvPr>
          <p:cNvPicPr>
            <a:picLocks noChangeAspect="1"/>
          </p:cNvPicPr>
          <p:nvPr/>
        </p:nvPicPr>
        <p:blipFill>
          <a:blip r:embed="rId3">
            <a:alphaModFix amt="20000"/>
            <a:extLst>
              <a:ext uri="{BEBA8EAE-BF5A-486C-A8C5-ECC9F3942E4B}">
                <a14:imgProps xmlns:a14="http://schemas.microsoft.com/office/drawing/2010/main">
                  <a14:imgLayer r:embed="rId4">
                    <a14:imgEffect>
                      <a14:backgroundRemoval t="40768" b="96242" l="3525" r="50173">
                        <a14:foregroundMark x1="5460" y1="66263" x2="5460" y2="66263"/>
                        <a14:foregroundMark x1="4976" y1="66667" x2="4976" y2="66667"/>
                        <a14:foregroundMark x1="4285" y1="67232" x2="4285" y2="67232"/>
                        <a14:foregroundMark x1="4043" y1="70990" x2="4043" y2="70990"/>
                        <a14:foregroundMark x1="4043" y1="74586" x2="4043" y2="74586"/>
                        <a14:foregroundMark x1="3559" y1="71111" x2="3559" y2="71111"/>
                        <a14:foregroundMark x1="14133" y1="46545" x2="14133" y2="46545"/>
                        <a14:foregroundMark x1="34554" y1="43192" x2="34554" y2="43192"/>
                        <a14:foregroundMark x1="30028" y1="42101" x2="30028" y2="42101"/>
                        <a14:foregroundMark x1="25777" y1="42101" x2="25777" y2="42101"/>
                        <a14:foregroundMark x1="25639" y1="41657" x2="25639" y2="41657"/>
                        <a14:foregroundMark x1="27678" y1="41657" x2="27678" y2="41657"/>
                        <a14:foregroundMark x1="18279" y1="43192" x2="18279" y2="43192"/>
                        <a14:foregroundMark x1="21838" y1="42626" x2="21838" y2="42626"/>
                        <a14:foregroundMark x1="21389" y1="42505" x2="21389" y2="42505"/>
                        <a14:foregroundMark x1="20905" y1="42222" x2="20905" y2="42222"/>
                        <a14:foregroundMark x1="19489" y1="42909" x2="19489" y2="42909"/>
                        <a14:foregroundMark x1="18417" y1="43192" x2="18417" y2="43192"/>
                        <a14:foregroundMark x1="27436" y1="41535" x2="27436" y2="41535"/>
                        <a14:foregroundMark x1="25294" y1="41535" x2="25294" y2="41535"/>
                        <a14:foregroundMark x1="22426" y1="42222" x2="22426" y2="42222"/>
                        <a14:foregroundMark x1="21596" y1="41818" x2="21596" y2="41818"/>
                        <a14:foregroundMark x1="25397" y1="41657" x2="25397" y2="41657"/>
                        <a14:foregroundMark x1="28265" y1="41535" x2="28265" y2="41535"/>
                        <a14:foregroundMark x1="26019" y1="41535" x2="26019" y2="41535"/>
                        <a14:foregroundMark x1="24223" y1="41657" x2="24223" y2="41657"/>
                        <a14:foregroundMark x1="20180" y1="42101" x2="20180" y2="42101"/>
                        <a14:foregroundMark x1="28507" y1="93051" x2="28507" y2="93051"/>
                        <a14:foregroundMark x1="28127" y1="95152" x2="28127" y2="95152"/>
                        <a14:foregroundMark x1="33725" y1="94990" x2="33725" y2="94990"/>
                        <a14:foregroundMark x1="31928" y1="94990" x2="31928" y2="94990"/>
                        <a14:foregroundMark x1="31824" y1="95677" x2="31824" y2="95677"/>
                        <a14:foregroundMark x1="28507" y1="96242" x2="28507" y2="96242"/>
                        <a14:foregroundMark x1="26123" y1="96242" x2="26123" y2="96242"/>
                        <a14:foregroundMark x1="26123" y1="95677" x2="26123" y2="95677"/>
                        <a14:foregroundMark x1="30891" y1="95960" x2="30891" y2="95960"/>
                        <a14:foregroundMark x1="29578" y1="95960" x2="29578" y2="95960"/>
                        <a14:foregroundMark x1="29578" y1="71960" x2="29578" y2="71960"/>
                        <a14:foregroundMark x1="13994" y1="92364" x2="13994" y2="92364"/>
                        <a14:foregroundMark x1="14824" y1="93051" x2="14824" y2="93051"/>
                        <a14:foregroundMark x1="15895" y1="93212" x2="15895" y2="93212"/>
                        <a14:foregroundMark x1="16275" y1="94020" x2="16275" y2="94020"/>
                        <a14:foregroundMark x1="17208" y1="94182" x2="17208" y2="94182"/>
                        <a14:foregroundMark x1="18176" y1="94586" x2="18176" y2="94586"/>
                        <a14:foregroundMark x1="18176" y1="94586" x2="18176" y2="94586"/>
                        <a14:foregroundMark x1="19247" y1="95152" x2="19247" y2="95152"/>
                        <a14:foregroundMark x1="20767" y1="95556" x2="20767" y2="95556"/>
                        <a14:foregroundMark x1="21493" y1="95677" x2="21493" y2="95677"/>
                        <a14:foregroundMark x1="21493" y1="96242" x2="21493" y2="96242"/>
                        <a14:foregroundMark x1="23048" y1="96242" x2="23048" y2="96242"/>
                        <a14:foregroundMark x1="25052" y1="96242" x2="25052" y2="96242"/>
                        <a14:foregroundMark x1="20180" y1="95152" x2="20180" y2="95152"/>
                        <a14:foregroundMark x1="14824" y1="92646" x2="14824" y2="92646"/>
                        <a14:foregroundMark x1="13476" y1="91677" x2="13476" y2="91677"/>
                        <a14:foregroundMark x1="12094" y1="91111" x2="12094" y2="91111"/>
                        <a14:foregroundMark x1="12094" y1="90747" x2="12094" y2="90747"/>
                        <a14:foregroundMark x1="11403" y1="89293" x2="11403" y2="89293"/>
                        <a14:foregroundMark x1="11092" y1="89657" x2="11092" y2="89657"/>
                        <a14:foregroundMark x1="9848" y1="88283" x2="9848" y2="88283"/>
                        <a14:foregroundMark x1="8777" y1="86465" x2="8777" y2="86465"/>
                      </a14:backgroundRemoval>
                    </a14:imgEffect>
                  </a14:imgLayer>
                </a14:imgProps>
              </a:ext>
              <a:ext uri="{28A0092B-C50C-407E-A947-70E740481C1C}">
                <a14:useLocalDpi xmlns:a14="http://schemas.microsoft.com/office/drawing/2010/main" val="0"/>
              </a:ext>
            </a:extLst>
          </a:blip>
          <a:srcRect l="18218" t="44134" r="57433" b="35736"/>
          <a:stretch>
            <a:fillRect/>
          </a:stretch>
        </p:blipFill>
        <p:spPr>
          <a:xfrm>
            <a:off x="-405063" y="-637674"/>
            <a:ext cx="13764126" cy="8133347"/>
          </a:xfrm>
          <a:prstGeom prst="rect">
            <a:avLst/>
          </a:prstGeom>
        </p:spPr>
      </p:pic>
      <p:sp>
        <p:nvSpPr>
          <p:cNvPr id="10" name="Rectangle 9">
            <a:extLst>
              <a:ext uri="{FF2B5EF4-FFF2-40B4-BE49-F238E27FC236}">
                <a16:creationId xmlns:a16="http://schemas.microsoft.com/office/drawing/2014/main" id="{2B73A5B6-42EB-528A-38C8-61F34E8904D0}"/>
              </a:ext>
            </a:extLst>
          </p:cNvPr>
          <p:cNvSpPr/>
          <p:nvPr/>
        </p:nvSpPr>
        <p:spPr>
          <a:xfrm>
            <a:off x="6493878" y="475548"/>
            <a:ext cx="3080085" cy="176406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i="1" dirty="0"/>
              <a:t>Qualitative </a:t>
            </a:r>
            <a:r>
              <a:rPr lang="en-GB" sz="2000" i="1" dirty="0"/>
              <a:t> </a:t>
            </a:r>
          </a:p>
        </p:txBody>
      </p:sp>
      <p:sp>
        <p:nvSpPr>
          <p:cNvPr id="2" name="TextBox 1">
            <a:extLst>
              <a:ext uri="{FF2B5EF4-FFF2-40B4-BE49-F238E27FC236}">
                <a16:creationId xmlns:a16="http://schemas.microsoft.com/office/drawing/2014/main" id="{2014C2C3-AB2C-74FD-296B-A525C537BF27}"/>
              </a:ext>
            </a:extLst>
          </p:cNvPr>
          <p:cNvSpPr txBox="1"/>
          <p:nvPr/>
        </p:nvSpPr>
        <p:spPr>
          <a:xfrm>
            <a:off x="4585252" y="3113318"/>
            <a:ext cx="7606748" cy="3508653"/>
          </a:xfrm>
          <a:prstGeom prst="rect">
            <a:avLst/>
          </a:prstGeom>
          <a:noFill/>
        </p:spPr>
        <p:txBody>
          <a:bodyPr wrap="square" rtlCol="0">
            <a:spAutoFit/>
          </a:bodyPr>
          <a:lstStyle/>
          <a:p>
            <a:r>
              <a:rPr lang="en-GB" sz="2200" dirty="0"/>
              <a:t>Aligns with my </a:t>
            </a:r>
            <a:r>
              <a:rPr lang="en-GB" sz="2200" dirty="0" err="1"/>
              <a:t>ontologicial</a:t>
            </a:r>
            <a:r>
              <a:rPr lang="en-GB" sz="2200" dirty="0"/>
              <a:t> and epistemological stance (Burton and Bartlett, 2009; Thomas, 2023). </a:t>
            </a:r>
          </a:p>
          <a:p>
            <a:endParaRPr lang="en-GB" sz="2200" dirty="0"/>
          </a:p>
          <a:p>
            <a:r>
              <a:rPr lang="en-GB" sz="2200" dirty="0"/>
              <a:t>Allows me to gather rich data on everyone’s individual reality of collaboration.</a:t>
            </a:r>
          </a:p>
          <a:p>
            <a:endParaRPr lang="en-GB" sz="2200" dirty="0"/>
          </a:p>
          <a:p>
            <a:r>
              <a:rPr lang="en-GB" sz="2200" dirty="0"/>
              <a:t>However, need to further explore the concept of ‘embedded design’ </a:t>
            </a:r>
            <a:r>
              <a:rPr lang="en-GB" sz="2400" dirty="0"/>
              <a:t>Creswell and Plano Clark (2007) </a:t>
            </a:r>
            <a:r>
              <a:rPr lang="en-GB" sz="2200" dirty="0"/>
              <a:t>as a  potentially more accurate description of what I intend to do with quantitative data to consider geographical spread and use of scaling.</a:t>
            </a:r>
          </a:p>
        </p:txBody>
      </p:sp>
      <p:graphicFrame>
        <p:nvGraphicFramePr>
          <p:cNvPr id="3" name="Diagram 2">
            <a:extLst>
              <a:ext uri="{FF2B5EF4-FFF2-40B4-BE49-F238E27FC236}">
                <a16:creationId xmlns:a16="http://schemas.microsoft.com/office/drawing/2014/main" id="{89F01C76-8577-6FFF-6F73-5B8FDF343BB0}"/>
              </a:ext>
            </a:extLst>
          </p:cNvPr>
          <p:cNvGraphicFramePr/>
          <p:nvPr>
            <p:extLst>
              <p:ext uri="{D42A27DB-BD31-4B8C-83A1-F6EECF244321}">
                <p14:modId xmlns:p14="http://schemas.microsoft.com/office/powerpoint/2010/main" val="1922452064"/>
              </p:ext>
            </p:extLst>
          </p:nvPr>
        </p:nvGraphicFramePr>
        <p:xfrm>
          <a:off x="-3883026" y="90486"/>
          <a:ext cx="9979026" cy="66770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2395240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A284A329-1923-53CC-1EED-9502C978126F}"/>
            </a:ext>
          </a:extLst>
        </p:cNvPr>
        <p:cNvGrpSpPr/>
        <p:nvPr/>
      </p:nvGrpSpPr>
      <p:grpSpPr>
        <a:xfrm>
          <a:off x="0" y="0"/>
          <a:ext cx="0" cy="0"/>
          <a:chOff x="0" y="0"/>
          <a:chExt cx="0" cy="0"/>
        </a:xfrm>
      </p:grpSpPr>
      <p:pic>
        <p:nvPicPr>
          <p:cNvPr id="5" name="Picture 4" descr="Cross-section of a red onion">
            <a:extLst>
              <a:ext uri="{FF2B5EF4-FFF2-40B4-BE49-F238E27FC236}">
                <a16:creationId xmlns:a16="http://schemas.microsoft.com/office/drawing/2014/main" id="{5575FB97-9A17-3A99-E802-36DC88EE78A5}"/>
              </a:ext>
            </a:extLst>
          </p:cNvPr>
          <p:cNvPicPr>
            <a:picLocks noChangeAspect="1"/>
          </p:cNvPicPr>
          <p:nvPr/>
        </p:nvPicPr>
        <p:blipFill>
          <a:blip r:embed="rId3">
            <a:alphaModFix amt="20000"/>
            <a:extLst>
              <a:ext uri="{BEBA8EAE-BF5A-486C-A8C5-ECC9F3942E4B}">
                <a14:imgProps xmlns:a14="http://schemas.microsoft.com/office/drawing/2010/main">
                  <a14:imgLayer r:embed="rId4">
                    <a14:imgEffect>
                      <a14:backgroundRemoval t="40768" b="96242" l="3525" r="50173">
                        <a14:foregroundMark x1="5460" y1="66263" x2="5460" y2="66263"/>
                        <a14:foregroundMark x1="4976" y1="66667" x2="4976" y2="66667"/>
                        <a14:foregroundMark x1="4285" y1="67232" x2="4285" y2="67232"/>
                        <a14:foregroundMark x1="4043" y1="70990" x2="4043" y2="70990"/>
                        <a14:foregroundMark x1="4043" y1="74586" x2="4043" y2="74586"/>
                        <a14:foregroundMark x1="3559" y1="71111" x2="3559" y2="71111"/>
                        <a14:foregroundMark x1="14133" y1="46545" x2="14133" y2="46545"/>
                        <a14:foregroundMark x1="34554" y1="43192" x2="34554" y2="43192"/>
                        <a14:foregroundMark x1="30028" y1="42101" x2="30028" y2="42101"/>
                        <a14:foregroundMark x1="25777" y1="42101" x2="25777" y2="42101"/>
                        <a14:foregroundMark x1="25639" y1="41657" x2="25639" y2="41657"/>
                        <a14:foregroundMark x1="27678" y1="41657" x2="27678" y2="41657"/>
                        <a14:foregroundMark x1="18279" y1="43192" x2="18279" y2="43192"/>
                        <a14:foregroundMark x1="21838" y1="42626" x2="21838" y2="42626"/>
                        <a14:foregroundMark x1="21389" y1="42505" x2="21389" y2="42505"/>
                        <a14:foregroundMark x1="20905" y1="42222" x2="20905" y2="42222"/>
                        <a14:foregroundMark x1="19489" y1="42909" x2="19489" y2="42909"/>
                        <a14:foregroundMark x1="18417" y1="43192" x2="18417" y2="43192"/>
                        <a14:foregroundMark x1="27436" y1="41535" x2="27436" y2="41535"/>
                        <a14:foregroundMark x1="25294" y1="41535" x2="25294" y2="41535"/>
                        <a14:foregroundMark x1="22426" y1="42222" x2="22426" y2="42222"/>
                        <a14:foregroundMark x1="21596" y1="41818" x2="21596" y2="41818"/>
                        <a14:foregroundMark x1="25397" y1="41657" x2="25397" y2="41657"/>
                        <a14:foregroundMark x1="28265" y1="41535" x2="28265" y2="41535"/>
                        <a14:foregroundMark x1="26019" y1="41535" x2="26019" y2="41535"/>
                        <a14:foregroundMark x1="24223" y1="41657" x2="24223" y2="41657"/>
                        <a14:foregroundMark x1="20180" y1="42101" x2="20180" y2="42101"/>
                        <a14:foregroundMark x1="28507" y1="93051" x2="28507" y2="93051"/>
                        <a14:foregroundMark x1="28127" y1="95152" x2="28127" y2="95152"/>
                        <a14:foregroundMark x1="33725" y1="94990" x2="33725" y2="94990"/>
                        <a14:foregroundMark x1="31928" y1="94990" x2="31928" y2="94990"/>
                        <a14:foregroundMark x1="31824" y1="95677" x2="31824" y2="95677"/>
                        <a14:foregroundMark x1="28507" y1="96242" x2="28507" y2="96242"/>
                        <a14:foregroundMark x1="26123" y1="96242" x2="26123" y2="96242"/>
                        <a14:foregroundMark x1="26123" y1="95677" x2="26123" y2="95677"/>
                        <a14:foregroundMark x1="30891" y1="95960" x2="30891" y2="95960"/>
                        <a14:foregroundMark x1="29578" y1="95960" x2="29578" y2="95960"/>
                        <a14:foregroundMark x1="29578" y1="71960" x2="29578" y2="71960"/>
                        <a14:foregroundMark x1="13994" y1="92364" x2="13994" y2="92364"/>
                        <a14:foregroundMark x1="14824" y1="93051" x2="14824" y2="93051"/>
                        <a14:foregroundMark x1="15895" y1="93212" x2="15895" y2="93212"/>
                        <a14:foregroundMark x1="16275" y1="94020" x2="16275" y2="94020"/>
                        <a14:foregroundMark x1="17208" y1="94182" x2="17208" y2="94182"/>
                        <a14:foregroundMark x1="18176" y1="94586" x2="18176" y2="94586"/>
                        <a14:foregroundMark x1="18176" y1="94586" x2="18176" y2="94586"/>
                        <a14:foregroundMark x1="19247" y1="95152" x2="19247" y2="95152"/>
                        <a14:foregroundMark x1="20767" y1="95556" x2="20767" y2="95556"/>
                        <a14:foregroundMark x1="21493" y1="95677" x2="21493" y2="95677"/>
                        <a14:foregroundMark x1="21493" y1="96242" x2="21493" y2="96242"/>
                        <a14:foregroundMark x1="23048" y1="96242" x2="23048" y2="96242"/>
                        <a14:foregroundMark x1="25052" y1="96242" x2="25052" y2="96242"/>
                        <a14:foregroundMark x1="20180" y1="95152" x2="20180" y2="95152"/>
                        <a14:foregroundMark x1="14824" y1="92646" x2="14824" y2="92646"/>
                        <a14:foregroundMark x1="13476" y1="91677" x2="13476" y2="91677"/>
                        <a14:foregroundMark x1="12094" y1="91111" x2="12094" y2="91111"/>
                        <a14:foregroundMark x1="12094" y1="90747" x2="12094" y2="90747"/>
                        <a14:foregroundMark x1="11403" y1="89293" x2="11403" y2="89293"/>
                        <a14:foregroundMark x1="11092" y1="89657" x2="11092" y2="89657"/>
                        <a14:foregroundMark x1="9848" y1="88283" x2="9848" y2="88283"/>
                        <a14:foregroundMark x1="8777" y1="86465" x2="8777" y2="86465"/>
                      </a14:backgroundRemoval>
                    </a14:imgEffect>
                  </a14:imgLayer>
                </a14:imgProps>
              </a:ext>
              <a:ext uri="{28A0092B-C50C-407E-A947-70E740481C1C}">
                <a14:useLocalDpi xmlns:a14="http://schemas.microsoft.com/office/drawing/2010/main" val="0"/>
              </a:ext>
            </a:extLst>
          </a:blip>
          <a:srcRect l="18218" t="44134" r="57433" b="35736"/>
          <a:stretch>
            <a:fillRect/>
          </a:stretch>
        </p:blipFill>
        <p:spPr>
          <a:xfrm>
            <a:off x="-405063" y="-637674"/>
            <a:ext cx="13764126" cy="8133347"/>
          </a:xfrm>
          <a:prstGeom prst="rect">
            <a:avLst/>
          </a:prstGeom>
        </p:spPr>
      </p:pic>
      <p:sp>
        <p:nvSpPr>
          <p:cNvPr id="3" name="Rectangle 2">
            <a:extLst>
              <a:ext uri="{FF2B5EF4-FFF2-40B4-BE49-F238E27FC236}">
                <a16:creationId xmlns:a16="http://schemas.microsoft.com/office/drawing/2014/main" id="{6E767708-B5C9-A09B-B417-D75F881DB736}"/>
              </a:ext>
            </a:extLst>
          </p:cNvPr>
          <p:cNvSpPr/>
          <p:nvPr/>
        </p:nvSpPr>
        <p:spPr>
          <a:xfrm>
            <a:off x="5716002" y="444569"/>
            <a:ext cx="5244766" cy="351381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400" i="1" dirty="0"/>
          </a:p>
          <a:p>
            <a:pPr algn="ctr"/>
            <a:r>
              <a:rPr lang="en-GB" sz="2400" i="1" dirty="0"/>
              <a:t>Survey, to include a questionnaire and semi-structured </a:t>
            </a:r>
            <a:r>
              <a:rPr lang="en-GB" sz="2400" b="1" i="1" dirty="0"/>
              <a:t>individual</a:t>
            </a:r>
            <a:r>
              <a:rPr lang="en-GB" sz="2400" i="1" dirty="0"/>
              <a:t> interviews (to prevent dominance and influence) </a:t>
            </a:r>
          </a:p>
          <a:p>
            <a:pPr algn="ctr"/>
            <a:endParaRPr lang="en-GB" sz="2400" i="1" dirty="0"/>
          </a:p>
          <a:p>
            <a:pPr algn="ctr"/>
            <a:r>
              <a:rPr lang="en-GB" sz="2400" i="1" dirty="0"/>
              <a:t>A  multi-method approach to qualitative data collection</a:t>
            </a:r>
          </a:p>
          <a:p>
            <a:pPr algn="ctr"/>
            <a:r>
              <a:rPr lang="en-GB" sz="2400" i="1" dirty="0"/>
              <a:t> </a:t>
            </a:r>
          </a:p>
        </p:txBody>
      </p:sp>
      <p:sp>
        <p:nvSpPr>
          <p:cNvPr id="2" name="TextBox 1">
            <a:extLst>
              <a:ext uri="{FF2B5EF4-FFF2-40B4-BE49-F238E27FC236}">
                <a16:creationId xmlns:a16="http://schemas.microsoft.com/office/drawing/2014/main" id="{6F88AAD2-5173-C1F6-E1A5-8486B07195F5}"/>
              </a:ext>
            </a:extLst>
          </p:cNvPr>
          <p:cNvSpPr txBox="1"/>
          <p:nvPr/>
        </p:nvSpPr>
        <p:spPr>
          <a:xfrm>
            <a:off x="4588041" y="4594787"/>
            <a:ext cx="7500688" cy="1569660"/>
          </a:xfrm>
          <a:prstGeom prst="rect">
            <a:avLst/>
          </a:prstGeom>
          <a:noFill/>
        </p:spPr>
        <p:txBody>
          <a:bodyPr wrap="square" rtlCol="0">
            <a:spAutoFit/>
          </a:bodyPr>
          <a:lstStyle/>
          <a:p>
            <a:r>
              <a:rPr lang="en-GB" sz="2400" dirty="0"/>
              <a:t>A survey research strategy allows systematic collection of data from defined groups of participants (primary school leaders in Wales) and captures their perceptions to consider trends and themes in the data (Thomas, 2023).</a:t>
            </a:r>
          </a:p>
        </p:txBody>
      </p:sp>
      <p:graphicFrame>
        <p:nvGraphicFramePr>
          <p:cNvPr id="4" name="Diagram 3">
            <a:extLst>
              <a:ext uri="{FF2B5EF4-FFF2-40B4-BE49-F238E27FC236}">
                <a16:creationId xmlns:a16="http://schemas.microsoft.com/office/drawing/2014/main" id="{7A926255-C189-CBF2-76EC-2668A6DE12AD}"/>
              </a:ext>
            </a:extLst>
          </p:cNvPr>
          <p:cNvGraphicFramePr/>
          <p:nvPr>
            <p:extLst>
              <p:ext uri="{D42A27DB-BD31-4B8C-83A1-F6EECF244321}">
                <p14:modId xmlns:p14="http://schemas.microsoft.com/office/powerpoint/2010/main" val="3803960060"/>
              </p:ext>
            </p:extLst>
          </p:nvPr>
        </p:nvGraphicFramePr>
        <p:xfrm>
          <a:off x="-3883026" y="90486"/>
          <a:ext cx="9979026" cy="66770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4095807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95AB67D7-F1BD-5553-FD76-E801865240DC}"/>
            </a:ext>
          </a:extLst>
        </p:cNvPr>
        <p:cNvGrpSpPr/>
        <p:nvPr/>
      </p:nvGrpSpPr>
      <p:grpSpPr>
        <a:xfrm>
          <a:off x="0" y="0"/>
          <a:ext cx="0" cy="0"/>
          <a:chOff x="0" y="0"/>
          <a:chExt cx="0" cy="0"/>
        </a:xfrm>
      </p:grpSpPr>
      <p:pic>
        <p:nvPicPr>
          <p:cNvPr id="5" name="Picture 4" descr="Cross-section of a red onion">
            <a:extLst>
              <a:ext uri="{FF2B5EF4-FFF2-40B4-BE49-F238E27FC236}">
                <a16:creationId xmlns:a16="http://schemas.microsoft.com/office/drawing/2014/main" id="{9045461A-9594-13A8-BBE4-D287F77D81D5}"/>
              </a:ext>
            </a:extLst>
          </p:cNvPr>
          <p:cNvPicPr>
            <a:picLocks noChangeAspect="1"/>
          </p:cNvPicPr>
          <p:nvPr/>
        </p:nvPicPr>
        <p:blipFill>
          <a:blip r:embed="rId3">
            <a:alphaModFix amt="20000"/>
            <a:extLst>
              <a:ext uri="{BEBA8EAE-BF5A-486C-A8C5-ECC9F3942E4B}">
                <a14:imgProps xmlns:a14="http://schemas.microsoft.com/office/drawing/2010/main">
                  <a14:imgLayer r:embed="rId4">
                    <a14:imgEffect>
                      <a14:backgroundRemoval t="40768" b="96242" l="3525" r="50173">
                        <a14:foregroundMark x1="5460" y1="66263" x2="5460" y2="66263"/>
                        <a14:foregroundMark x1="4976" y1="66667" x2="4976" y2="66667"/>
                        <a14:foregroundMark x1="4285" y1="67232" x2="4285" y2="67232"/>
                        <a14:foregroundMark x1="4043" y1="70990" x2="4043" y2="70990"/>
                        <a14:foregroundMark x1="4043" y1="74586" x2="4043" y2="74586"/>
                        <a14:foregroundMark x1="3559" y1="71111" x2="3559" y2="71111"/>
                        <a14:foregroundMark x1="14133" y1="46545" x2="14133" y2="46545"/>
                        <a14:foregroundMark x1="34554" y1="43192" x2="34554" y2="43192"/>
                        <a14:foregroundMark x1="30028" y1="42101" x2="30028" y2="42101"/>
                        <a14:foregroundMark x1="25777" y1="42101" x2="25777" y2="42101"/>
                        <a14:foregroundMark x1="25639" y1="41657" x2="25639" y2="41657"/>
                        <a14:foregroundMark x1="27678" y1="41657" x2="27678" y2="41657"/>
                        <a14:foregroundMark x1="18279" y1="43192" x2="18279" y2="43192"/>
                        <a14:foregroundMark x1="21838" y1="42626" x2="21838" y2="42626"/>
                        <a14:foregroundMark x1="21389" y1="42505" x2="21389" y2="42505"/>
                        <a14:foregroundMark x1="20905" y1="42222" x2="20905" y2="42222"/>
                        <a14:foregroundMark x1="19489" y1="42909" x2="19489" y2="42909"/>
                        <a14:foregroundMark x1="18417" y1="43192" x2="18417" y2="43192"/>
                        <a14:foregroundMark x1="27436" y1="41535" x2="27436" y2="41535"/>
                        <a14:foregroundMark x1="25294" y1="41535" x2="25294" y2="41535"/>
                        <a14:foregroundMark x1="22426" y1="42222" x2="22426" y2="42222"/>
                        <a14:foregroundMark x1="21596" y1="41818" x2="21596" y2="41818"/>
                        <a14:foregroundMark x1="25397" y1="41657" x2="25397" y2="41657"/>
                        <a14:foregroundMark x1="28265" y1="41535" x2="28265" y2="41535"/>
                        <a14:foregroundMark x1="26019" y1="41535" x2="26019" y2="41535"/>
                        <a14:foregroundMark x1="24223" y1="41657" x2="24223" y2="41657"/>
                        <a14:foregroundMark x1="20180" y1="42101" x2="20180" y2="42101"/>
                        <a14:foregroundMark x1="28507" y1="93051" x2="28507" y2="93051"/>
                        <a14:foregroundMark x1="28127" y1="95152" x2="28127" y2="95152"/>
                        <a14:foregroundMark x1="33725" y1="94990" x2="33725" y2="94990"/>
                        <a14:foregroundMark x1="31928" y1="94990" x2="31928" y2="94990"/>
                        <a14:foregroundMark x1="31824" y1="95677" x2="31824" y2="95677"/>
                        <a14:foregroundMark x1="28507" y1="96242" x2="28507" y2="96242"/>
                        <a14:foregroundMark x1="26123" y1="96242" x2="26123" y2="96242"/>
                        <a14:foregroundMark x1="26123" y1="95677" x2="26123" y2="95677"/>
                        <a14:foregroundMark x1="30891" y1="95960" x2="30891" y2="95960"/>
                        <a14:foregroundMark x1="29578" y1="95960" x2="29578" y2="95960"/>
                        <a14:foregroundMark x1="29578" y1="71960" x2="29578" y2="71960"/>
                        <a14:foregroundMark x1="13994" y1="92364" x2="13994" y2="92364"/>
                        <a14:foregroundMark x1="14824" y1="93051" x2="14824" y2="93051"/>
                        <a14:foregroundMark x1="15895" y1="93212" x2="15895" y2="93212"/>
                        <a14:foregroundMark x1="16275" y1="94020" x2="16275" y2="94020"/>
                        <a14:foregroundMark x1="17208" y1="94182" x2="17208" y2="94182"/>
                        <a14:foregroundMark x1="18176" y1="94586" x2="18176" y2="94586"/>
                        <a14:foregroundMark x1="18176" y1="94586" x2="18176" y2="94586"/>
                        <a14:foregroundMark x1="19247" y1="95152" x2="19247" y2="95152"/>
                        <a14:foregroundMark x1="20767" y1="95556" x2="20767" y2="95556"/>
                        <a14:foregroundMark x1="21493" y1="95677" x2="21493" y2="95677"/>
                        <a14:foregroundMark x1="21493" y1="96242" x2="21493" y2="96242"/>
                        <a14:foregroundMark x1="23048" y1="96242" x2="23048" y2="96242"/>
                        <a14:foregroundMark x1="25052" y1="96242" x2="25052" y2="96242"/>
                        <a14:foregroundMark x1="20180" y1="95152" x2="20180" y2="95152"/>
                        <a14:foregroundMark x1="14824" y1="92646" x2="14824" y2="92646"/>
                        <a14:foregroundMark x1="13476" y1="91677" x2="13476" y2="91677"/>
                        <a14:foregroundMark x1="12094" y1="91111" x2="12094" y2="91111"/>
                        <a14:foregroundMark x1="12094" y1="90747" x2="12094" y2="90747"/>
                        <a14:foregroundMark x1="11403" y1="89293" x2="11403" y2="89293"/>
                        <a14:foregroundMark x1="11092" y1="89657" x2="11092" y2="89657"/>
                        <a14:foregroundMark x1="9848" y1="88283" x2="9848" y2="88283"/>
                        <a14:foregroundMark x1="8777" y1="86465" x2="8777" y2="86465"/>
                      </a14:backgroundRemoval>
                    </a14:imgEffect>
                  </a14:imgLayer>
                </a14:imgProps>
              </a:ext>
              <a:ext uri="{28A0092B-C50C-407E-A947-70E740481C1C}">
                <a14:useLocalDpi xmlns:a14="http://schemas.microsoft.com/office/drawing/2010/main" val="0"/>
              </a:ext>
            </a:extLst>
          </a:blip>
          <a:srcRect l="18218" t="44134" r="57433" b="35736"/>
          <a:stretch>
            <a:fillRect/>
          </a:stretch>
        </p:blipFill>
        <p:spPr>
          <a:xfrm>
            <a:off x="-405063" y="-637674"/>
            <a:ext cx="13764126" cy="8133347"/>
          </a:xfrm>
          <a:prstGeom prst="rect">
            <a:avLst/>
          </a:prstGeom>
        </p:spPr>
      </p:pic>
      <p:sp>
        <p:nvSpPr>
          <p:cNvPr id="3" name="Rectangle 2">
            <a:extLst>
              <a:ext uri="{FF2B5EF4-FFF2-40B4-BE49-F238E27FC236}">
                <a16:creationId xmlns:a16="http://schemas.microsoft.com/office/drawing/2014/main" id="{5C22C3C2-0D45-DE82-1765-1D97D2621D93}"/>
              </a:ext>
            </a:extLst>
          </p:cNvPr>
          <p:cNvSpPr/>
          <p:nvPr/>
        </p:nvSpPr>
        <p:spPr>
          <a:xfrm>
            <a:off x="6493878" y="1392960"/>
            <a:ext cx="3080085" cy="254909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500" i="1" dirty="0"/>
              <a:t>  Cross-Sectional</a:t>
            </a:r>
          </a:p>
          <a:p>
            <a:pPr algn="ctr"/>
            <a:endParaRPr lang="en-GB" sz="2500" i="1" dirty="0"/>
          </a:p>
          <a:p>
            <a:pPr algn="ctr"/>
            <a:r>
              <a:rPr lang="en-GB" sz="2500" i="1" dirty="0"/>
              <a:t>Due to time frame and deadline</a:t>
            </a:r>
          </a:p>
        </p:txBody>
      </p:sp>
      <p:sp>
        <p:nvSpPr>
          <p:cNvPr id="4" name="TextBox 3">
            <a:extLst>
              <a:ext uri="{FF2B5EF4-FFF2-40B4-BE49-F238E27FC236}">
                <a16:creationId xmlns:a16="http://schemas.microsoft.com/office/drawing/2014/main" id="{8B69A2D3-0CAC-E82B-113D-7CACE90E39B7}"/>
              </a:ext>
            </a:extLst>
          </p:cNvPr>
          <p:cNvSpPr txBox="1"/>
          <p:nvPr/>
        </p:nvSpPr>
        <p:spPr>
          <a:xfrm>
            <a:off x="5669735" y="4805384"/>
            <a:ext cx="6448053" cy="830997"/>
          </a:xfrm>
          <a:prstGeom prst="rect">
            <a:avLst/>
          </a:prstGeom>
          <a:noFill/>
        </p:spPr>
        <p:txBody>
          <a:bodyPr wrap="square">
            <a:spAutoFit/>
          </a:bodyPr>
          <a:lstStyle/>
          <a:p>
            <a:r>
              <a:rPr lang="en-GB" sz="2400" dirty="0"/>
              <a:t>Straightforward decision due to time      constraints of the module</a:t>
            </a:r>
          </a:p>
        </p:txBody>
      </p:sp>
      <p:graphicFrame>
        <p:nvGraphicFramePr>
          <p:cNvPr id="2" name="Diagram 1">
            <a:extLst>
              <a:ext uri="{FF2B5EF4-FFF2-40B4-BE49-F238E27FC236}">
                <a16:creationId xmlns:a16="http://schemas.microsoft.com/office/drawing/2014/main" id="{0FB031C4-3FBE-C824-CE6D-60858C897F2C}"/>
              </a:ext>
            </a:extLst>
          </p:cNvPr>
          <p:cNvGraphicFramePr/>
          <p:nvPr>
            <p:extLst>
              <p:ext uri="{D42A27DB-BD31-4B8C-83A1-F6EECF244321}">
                <p14:modId xmlns:p14="http://schemas.microsoft.com/office/powerpoint/2010/main" val="124068080"/>
              </p:ext>
            </p:extLst>
          </p:nvPr>
        </p:nvGraphicFramePr>
        <p:xfrm>
          <a:off x="-3883026" y="90486"/>
          <a:ext cx="9979026" cy="66770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5428453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66EA3BEB-03DE-61FA-0E7E-1A0A316EA364}"/>
            </a:ext>
          </a:extLst>
        </p:cNvPr>
        <p:cNvGrpSpPr/>
        <p:nvPr/>
      </p:nvGrpSpPr>
      <p:grpSpPr>
        <a:xfrm>
          <a:off x="0" y="0"/>
          <a:ext cx="0" cy="0"/>
          <a:chOff x="0" y="0"/>
          <a:chExt cx="0" cy="0"/>
        </a:xfrm>
      </p:grpSpPr>
      <p:pic>
        <p:nvPicPr>
          <p:cNvPr id="5" name="Picture 4" descr="Cross-section of a red onion">
            <a:extLst>
              <a:ext uri="{FF2B5EF4-FFF2-40B4-BE49-F238E27FC236}">
                <a16:creationId xmlns:a16="http://schemas.microsoft.com/office/drawing/2014/main" id="{37464D8D-0FBF-673E-F816-7F4EFCDDD703}"/>
              </a:ext>
            </a:extLst>
          </p:cNvPr>
          <p:cNvPicPr>
            <a:picLocks noChangeAspect="1"/>
          </p:cNvPicPr>
          <p:nvPr/>
        </p:nvPicPr>
        <p:blipFill>
          <a:blip r:embed="rId3">
            <a:alphaModFix amt="20000"/>
            <a:extLst>
              <a:ext uri="{BEBA8EAE-BF5A-486C-A8C5-ECC9F3942E4B}">
                <a14:imgProps xmlns:a14="http://schemas.microsoft.com/office/drawing/2010/main">
                  <a14:imgLayer r:embed="rId4">
                    <a14:imgEffect>
                      <a14:backgroundRemoval t="40768" b="96242" l="3525" r="50173">
                        <a14:foregroundMark x1="5460" y1="66263" x2="5460" y2="66263"/>
                        <a14:foregroundMark x1="4976" y1="66667" x2="4976" y2="66667"/>
                        <a14:foregroundMark x1="4285" y1="67232" x2="4285" y2="67232"/>
                        <a14:foregroundMark x1="4043" y1="70990" x2="4043" y2="70990"/>
                        <a14:foregroundMark x1="4043" y1="74586" x2="4043" y2="74586"/>
                        <a14:foregroundMark x1="3559" y1="71111" x2="3559" y2="71111"/>
                        <a14:foregroundMark x1="14133" y1="46545" x2="14133" y2="46545"/>
                        <a14:foregroundMark x1="34554" y1="43192" x2="34554" y2="43192"/>
                        <a14:foregroundMark x1="30028" y1="42101" x2="30028" y2="42101"/>
                        <a14:foregroundMark x1="25777" y1="42101" x2="25777" y2="42101"/>
                        <a14:foregroundMark x1="25639" y1="41657" x2="25639" y2="41657"/>
                        <a14:foregroundMark x1="27678" y1="41657" x2="27678" y2="41657"/>
                        <a14:foregroundMark x1="18279" y1="43192" x2="18279" y2="43192"/>
                        <a14:foregroundMark x1="21838" y1="42626" x2="21838" y2="42626"/>
                        <a14:foregroundMark x1="21389" y1="42505" x2="21389" y2="42505"/>
                        <a14:foregroundMark x1="20905" y1="42222" x2="20905" y2="42222"/>
                        <a14:foregroundMark x1="19489" y1="42909" x2="19489" y2="42909"/>
                        <a14:foregroundMark x1="18417" y1="43192" x2="18417" y2="43192"/>
                        <a14:foregroundMark x1="27436" y1="41535" x2="27436" y2="41535"/>
                        <a14:foregroundMark x1="25294" y1="41535" x2="25294" y2="41535"/>
                        <a14:foregroundMark x1="22426" y1="42222" x2="22426" y2="42222"/>
                        <a14:foregroundMark x1="21596" y1="41818" x2="21596" y2="41818"/>
                        <a14:foregroundMark x1="25397" y1="41657" x2="25397" y2="41657"/>
                        <a14:foregroundMark x1="28265" y1="41535" x2="28265" y2="41535"/>
                        <a14:foregroundMark x1="26019" y1="41535" x2="26019" y2="41535"/>
                        <a14:foregroundMark x1="24223" y1="41657" x2="24223" y2="41657"/>
                        <a14:foregroundMark x1="20180" y1="42101" x2="20180" y2="42101"/>
                        <a14:foregroundMark x1="28507" y1="93051" x2="28507" y2="93051"/>
                        <a14:foregroundMark x1="28127" y1="95152" x2="28127" y2="95152"/>
                        <a14:foregroundMark x1="33725" y1="94990" x2="33725" y2="94990"/>
                        <a14:foregroundMark x1="31928" y1="94990" x2="31928" y2="94990"/>
                        <a14:foregroundMark x1="31824" y1="95677" x2="31824" y2="95677"/>
                        <a14:foregroundMark x1="28507" y1="96242" x2="28507" y2="96242"/>
                        <a14:foregroundMark x1="26123" y1="96242" x2="26123" y2="96242"/>
                        <a14:foregroundMark x1="26123" y1="95677" x2="26123" y2="95677"/>
                        <a14:foregroundMark x1="30891" y1="95960" x2="30891" y2="95960"/>
                        <a14:foregroundMark x1="29578" y1="95960" x2="29578" y2="95960"/>
                        <a14:foregroundMark x1="29578" y1="71960" x2="29578" y2="71960"/>
                        <a14:foregroundMark x1="13994" y1="92364" x2="13994" y2="92364"/>
                        <a14:foregroundMark x1="14824" y1="93051" x2="14824" y2="93051"/>
                        <a14:foregroundMark x1="15895" y1="93212" x2="15895" y2="93212"/>
                        <a14:foregroundMark x1="16275" y1="94020" x2="16275" y2="94020"/>
                        <a14:foregroundMark x1="17208" y1="94182" x2="17208" y2="94182"/>
                        <a14:foregroundMark x1="18176" y1="94586" x2="18176" y2="94586"/>
                        <a14:foregroundMark x1="18176" y1="94586" x2="18176" y2="94586"/>
                        <a14:foregroundMark x1="19247" y1="95152" x2="19247" y2="95152"/>
                        <a14:foregroundMark x1="20767" y1="95556" x2="20767" y2="95556"/>
                        <a14:foregroundMark x1="21493" y1="95677" x2="21493" y2="95677"/>
                        <a14:foregroundMark x1="21493" y1="96242" x2="21493" y2="96242"/>
                        <a14:foregroundMark x1="23048" y1="96242" x2="23048" y2="96242"/>
                        <a14:foregroundMark x1="25052" y1="96242" x2="25052" y2="96242"/>
                        <a14:foregroundMark x1="20180" y1="95152" x2="20180" y2="95152"/>
                        <a14:foregroundMark x1="14824" y1="92646" x2="14824" y2="92646"/>
                        <a14:foregroundMark x1="13476" y1="91677" x2="13476" y2="91677"/>
                        <a14:foregroundMark x1="12094" y1="91111" x2="12094" y2="91111"/>
                        <a14:foregroundMark x1="12094" y1="90747" x2="12094" y2="90747"/>
                        <a14:foregroundMark x1="11403" y1="89293" x2="11403" y2="89293"/>
                        <a14:foregroundMark x1="11092" y1="89657" x2="11092" y2="89657"/>
                        <a14:foregroundMark x1="9848" y1="88283" x2="9848" y2="88283"/>
                        <a14:foregroundMark x1="8777" y1="86465" x2="8777" y2="86465"/>
                      </a14:backgroundRemoval>
                    </a14:imgEffect>
                  </a14:imgLayer>
                </a14:imgProps>
              </a:ext>
              <a:ext uri="{28A0092B-C50C-407E-A947-70E740481C1C}">
                <a14:useLocalDpi xmlns:a14="http://schemas.microsoft.com/office/drawing/2010/main" val="0"/>
              </a:ext>
            </a:extLst>
          </a:blip>
          <a:srcRect l="18218" t="44134" r="57433" b="35736"/>
          <a:stretch>
            <a:fillRect/>
          </a:stretch>
        </p:blipFill>
        <p:spPr>
          <a:xfrm>
            <a:off x="-405063" y="-637674"/>
            <a:ext cx="13764126" cy="8133347"/>
          </a:xfrm>
          <a:prstGeom prst="rect">
            <a:avLst/>
          </a:prstGeom>
        </p:spPr>
      </p:pic>
      <p:sp>
        <p:nvSpPr>
          <p:cNvPr id="9" name="Rectangle 8">
            <a:extLst>
              <a:ext uri="{FF2B5EF4-FFF2-40B4-BE49-F238E27FC236}">
                <a16:creationId xmlns:a16="http://schemas.microsoft.com/office/drawing/2014/main" id="{04BD21A3-292D-C36C-6E92-ED68DED1EE03}"/>
              </a:ext>
            </a:extLst>
          </p:cNvPr>
          <p:cNvSpPr/>
          <p:nvPr/>
        </p:nvSpPr>
        <p:spPr>
          <a:xfrm>
            <a:off x="4745289" y="997050"/>
            <a:ext cx="3463421" cy="254909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i="1" dirty="0"/>
              <a:t>Questionnaires</a:t>
            </a:r>
            <a:r>
              <a:rPr lang="en-GB" sz="2000" i="1" dirty="0"/>
              <a:t> are effective for collecting large amounts of data and anonymity encourages honest responses.  However, they may not capture the participants’ views in depth</a:t>
            </a:r>
          </a:p>
        </p:txBody>
      </p:sp>
      <p:sp>
        <p:nvSpPr>
          <p:cNvPr id="10" name="Rectangle 9">
            <a:extLst>
              <a:ext uri="{FF2B5EF4-FFF2-40B4-BE49-F238E27FC236}">
                <a16:creationId xmlns:a16="http://schemas.microsoft.com/office/drawing/2014/main" id="{268786F0-9B6D-F694-AF5F-630F0A31BFFB}"/>
              </a:ext>
            </a:extLst>
          </p:cNvPr>
          <p:cNvSpPr/>
          <p:nvPr/>
        </p:nvSpPr>
        <p:spPr>
          <a:xfrm>
            <a:off x="8324335" y="964903"/>
            <a:ext cx="3681979" cy="254909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i="1" dirty="0"/>
              <a:t>Semi Structured interviews </a:t>
            </a:r>
            <a:r>
              <a:rPr lang="en-GB" sz="2000" i="1" dirty="0"/>
              <a:t>allow some comparison and flexibility to follow something up, however if this happens towards the end, you lose the chance to ask earlier participants.</a:t>
            </a:r>
          </a:p>
        </p:txBody>
      </p:sp>
      <p:sp>
        <p:nvSpPr>
          <p:cNvPr id="12" name="Rectangle 11">
            <a:extLst>
              <a:ext uri="{FF2B5EF4-FFF2-40B4-BE49-F238E27FC236}">
                <a16:creationId xmlns:a16="http://schemas.microsoft.com/office/drawing/2014/main" id="{70A0680B-B9C0-C499-C34D-E8F83E315CDC}"/>
              </a:ext>
            </a:extLst>
          </p:cNvPr>
          <p:cNvSpPr/>
          <p:nvPr/>
        </p:nvSpPr>
        <p:spPr>
          <a:xfrm>
            <a:off x="4939293" y="5786339"/>
            <a:ext cx="6558048" cy="72508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i="1" dirty="0"/>
              <a:t>  Pilots for both questionnaire and semi structured interviews</a:t>
            </a:r>
          </a:p>
        </p:txBody>
      </p:sp>
      <p:sp>
        <p:nvSpPr>
          <p:cNvPr id="14" name="Rectangle 13">
            <a:extLst>
              <a:ext uri="{FF2B5EF4-FFF2-40B4-BE49-F238E27FC236}">
                <a16:creationId xmlns:a16="http://schemas.microsoft.com/office/drawing/2014/main" id="{EBC7213F-DCCC-3115-9F84-D30B3FA0FDD2}"/>
              </a:ext>
            </a:extLst>
          </p:cNvPr>
          <p:cNvSpPr/>
          <p:nvPr/>
        </p:nvSpPr>
        <p:spPr>
          <a:xfrm>
            <a:off x="4939293" y="5096934"/>
            <a:ext cx="6558048" cy="50515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i="1" dirty="0"/>
              <a:t>Questionnaire (8-10)  and semi structured interviews (4-5)  </a:t>
            </a:r>
          </a:p>
        </p:txBody>
      </p:sp>
      <p:sp>
        <p:nvSpPr>
          <p:cNvPr id="13" name="TextBox 12">
            <a:extLst>
              <a:ext uri="{FF2B5EF4-FFF2-40B4-BE49-F238E27FC236}">
                <a16:creationId xmlns:a16="http://schemas.microsoft.com/office/drawing/2014/main" id="{C7803399-28DE-5798-5E16-ABF75CF524F2}"/>
              </a:ext>
            </a:extLst>
          </p:cNvPr>
          <p:cNvSpPr txBox="1"/>
          <p:nvPr/>
        </p:nvSpPr>
        <p:spPr>
          <a:xfrm>
            <a:off x="4827597" y="304552"/>
            <a:ext cx="4746366" cy="461665"/>
          </a:xfrm>
          <a:prstGeom prst="rect">
            <a:avLst/>
          </a:prstGeom>
          <a:noFill/>
        </p:spPr>
        <p:txBody>
          <a:bodyPr wrap="square" rtlCol="0">
            <a:spAutoFit/>
          </a:bodyPr>
          <a:lstStyle/>
          <a:p>
            <a:r>
              <a:rPr lang="en-GB" sz="2400" b="1" dirty="0"/>
              <a:t>DATA COLLECTION METHODS</a:t>
            </a:r>
          </a:p>
        </p:txBody>
      </p:sp>
      <p:sp>
        <p:nvSpPr>
          <p:cNvPr id="15" name="Rectangle 14">
            <a:extLst>
              <a:ext uri="{FF2B5EF4-FFF2-40B4-BE49-F238E27FC236}">
                <a16:creationId xmlns:a16="http://schemas.microsoft.com/office/drawing/2014/main" id="{6B1CC40D-A514-9D38-59F8-7F6B6B597D80}"/>
              </a:ext>
            </a:extLst>
          </p:cNvPr>
          <p:cNvSpPr/>
          <p:nvPr/>
        </p:nvSpPr>
        <p:spPr>
          <a:xfrm>
            <a:off x="4754896" y="3705209"/>
            <a:ext cx="3463421" cy="120747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i="1" dirty="0"/>
              <a:t>Avoid leading (Opie, 2004)</a:t>
            </a:r>
          </a:p>
          <a:p>
            <a:pPr algn="ctr"/>
            <a:r>
              <a:rPr lang="en-GB" sz="2000" i="1" dirty="0"/>
              <a:t>Not too long (</a:t>
            </a:r>
            <a:r>
              <a:rPr lang="en-GB" sz="2000" i="1" dirty="0" err="1"/>
              <a:t>Tymms</a:t>
            </a:r>
            <a:r>
              <a:rPr lang="en-GB" sz="2000" i="1" dirty="0"/>
              <a:t>, 2021  </a:t>
            </a:r>
          </a:p>
        </p:txBody>
      </p:sp>
      <p:sp>
        <p:nvSpPr>
          <p:cNvPr id="16" name="Rectangle 15">
            <a:extLst>
              <a:ext uri="{FF2B5EF4-FFF2-40B4-BE49-F238E27FC236}">
                <a16:creationId xmlns:a16="http://schemas.microsoft.com/office/drawing/2014/main" id="{A9942E7F-E8FD-421B-F6F7-BF0CA7C7B2E1}"/>
              </a:ext>
            </a:extLst>
          </p:cNvPr>
          <p:cNvSpPr/>
          <p:nvPr/>
        </p:nvSpPr>
        <p:spPr>
          <a:xfrm>
            <a:off x="8324335" y="3698250"/>
            <a:ext cx="3681979" cy="116162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000" i="1" dirty="0"/>
          </a:p>
          <a:p>
            <a:pPr algn="ctr"/>
            <a:r>
              <a:rPr lang="en-GB" sz="2000" i="1" dirty="0"/>
              <a:t>Difficult to compare (Opie, 2004)</a:t>
            </a:r>
          </a:p>
          <a:p>
            <a:pPr algn="ctr"/>
            <a:r>
              <a:rPr lang="en-GB" sz="2000" i="1" dirty="0"/>
              <a:t>Share experiences freely ( Burton and Bartlett, 2009)</a:t>
            </a:r>
          </a:p>
          <a:p>
            <a:pPr algn="ctr"/>
            <a:endParaRPr lang="en-GB" sz="2000" i="1" dirty="0"/>
          </a:p>
        </p:txBody>
      </p:sp>
      <p:graphicFrame>
        <p:nvGraphicFramePr>
          <p:cNvPr id="2" name="Diagram 1">
            <a:extLst>
              <a:ext uri="{FF2B5EF4-FFF2-40B4-BE49-F238E27FC236}">
                <a16:creationId xmlns:a16="http://schemas.microsoft.com/office/drawing/2014/main" id="{A7978FCC-D82C-A6CC-7F02-ECDAAB6EA9F3}"/>
              </a:ext>
            </a:extLst>
          </p:cNvPr>
          <p:cNvGraphicFramePr/>
          <p:nvPr>
            <p:extLst>
              <p:ext uri="{D42A27DB-BD31-4B8C-83A1-F6EECF244321}">
                <p14:modId xmlns:p14="http://schemas.microsoft.com/office/powerpoint/2010/main" val="445895887"/>
              </p:ext>
            </p:extLst>
          </p:nvPr>
        </p:nvGraphicFramePr>
        <p:xfrm>
          <a:off x="-3883026" y="90486"/>
          <a:ext cx="9979026" cy="66770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207506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86A39335-CCED-E0E6-EFA3-6C5E2DFA4767}"/>
            </a:ext>
          </a:extLst>
        </p:cNvPr>
        <p:cNvGrpSpPr/>
        <p:nvPr/>
      </p:nvGrpSpPr>
      <p:grpSpPr>
        <a:xfrm>
          <a:off x="0" y="0"/>
          <a:ext cx="0" cy="0"/>
          <a:chOff x="0" y="0"/>
          <a:chExt cx="0" cy="0"/>
        </a:xfrm>
      </p:grpSpPr>
      <p:pic>
        <p:nvPicPr>
          <p:cNvPr id="5" name="Picture 4" descr="Cross-section of a red onion">
            <a:extLst>
              <a:ext uri="{FF2B5EF4-FFF2-40B4-BE49-F238E27FC236}">
                <a16:creationId xmlns:a16="http://schemas.microsoft.com/office/drawing/2014/main" id="{A29279CE-273F-73EB-C509-956E5C0801AE}"/>
              </a:ext>
            </a:extLst>
          </p:cNvPr>
          <p:cNvPicPr>
            <a:picLocks noChangeAspect="1"/>
          </p:cNvPicPr>
          <p:nvPr/>
        </p:nvPicPr>
        <p:blipFill>
          <a:blip r:embed="rId3">
            <a:alphaModFix amt="20000"/>
            <a:extLst>
              <a:ext uri="{BEBA8EAE-BF5A-486C-A8C5-ECC9F3942E4B}">
                <a14:imgProps xmlns:a14="http://schemas.microsoft.com/office/drawing/2010/main">
                  <a14:imgLayer r:embed="rId4">
                    <a14:imgEffect>
                      <a14:backgroundRemoval t="40768" b="96242" l="3525" r="50173">
                        <a14:foregroundMark x1="5460" y1="66263" x2="5460" y2="66263"/>
                        <a14:foregroundMark x1="4976" y1="66667" x2="4976" y2="66667"/>
                        <a14:foregroundMark x1="4285" y1="67232" x2="4285" y2="67232"/>
                        <a14:foregroundMark x1="4043" y1="70990" x2="4043" y2="70990"/>
                        <a14:foregroundMark x1="4043" y1="74586" x2="4043" y2="74586"/>
                        <a14:foregroundMark x1="3559" y1="71111" x2="3559" y2="71111"/>
                        <a14:foregroundMark x1="14133" y1="46545" x2="14133" y2="46545"/>
                        <a14:foregroundMark x1="34554" y1="43192" x2="34554" y2="43192"/>
                        <a14:foregroundMark x1="30028" y1="42101" x2="30028" y2="42101"/>
                        <a14:foregroundMark x1="25777" y1="42101" x2="25777" y2="42101"/>
                        <a14:foregroundMark x1="25639" y1="41657" x2="25639" y2="41657"/>
                        <a14:foregroundMark x1="27678" y1="41657" x2="27678" y2="41657"/>
                        <a14:foregroundMark x1="18279" y1="43192" x2="18279" y2="43192"/>
                        <a14:foregroundMark x1="21838" y1="42626" x2="21838" y2="42626"/>
                        <a14:foregroundMark x1="21389" y1="42505" x2="21389" y2="42505"/>
                        <a14:foregroundMark x1="20905" y1="42222" x2="20905" y2="42222"/>
                        <a14:foregroundMark x1="19489" y1="42909" x2="19489" y2="42909"/>
                        <a14:foregroundMark x1="18417" y1="43192" x2="18417" y2="43192"/>
                        <a14:foregroundMark x1="27436" y1="41535" x2="27436" y2="41535"/>
                        <a14:foregroundMark x1="25294" y1="41535" x2="25294" y2="41535"/>
                        <a14:foregroundMark x1="22426" y1="42222" x2="22426" y2="42222"/>
                        <a14:foregroundMark x1="21596" y1="41818" x2="21596" y2="41818"/>
                        <a14:foregroundMark x1="25397" y1="41657" x2="25397" y2="41657"/>
                        <a14:foregroundMark x1="28265" y1="41535" x2="28265" y2="41535"/>
                        <a14:foregroundMark x1="26019" y1="41535" x2="26019" y2="41535"/>
                        <a14:foregroundMark x1="24223" y1="41657" x2="24223" y2="41657"/>
                        <a14:foregroundMark x1="20180" y1="42101" x2="20180" y2="42101"/>
                        <a14:foregroundMark x1="28507" y1="93051" x2="28507" y2="93051"/>
                        <a14:foregroundMark x1="28127" y1="95152" x2="28127" y2="95152"/>
                        <a14:foregroundMark x1="33725" y1="94990" x2="33725" y2="94990"/>
                        <a14:foregroundMark x1="31928" y1="94990" x2="31928" y2="94990"/>
                        <a14:foregroundMark x1="31824" y1="95677" x2="31824" y2="95677"/>
                        <a14:foregroundMark x1="28507" y1="96242" x2="28507" y2="96242"/>
                        <a14:foregroundMark x1="26123" y1="96242" x2="26123" y2="96242"/>
                        <a14:foregroundMark x1="26123" y1="95677" x2="26123" y2="95677"/>
                        <a14:foregroundMark x1="30891" y1="95960" x2="30891" y2="95960"/>
                        <a14:foregroundMark x1="29578" y1="95960" x2="29578" y2="95960"/>
                        <a14:foregroundMark x1="29578" y1="71960" x2="29578" y2="71960"/>
                        <a14:foregroundMark x1="13994" y1="92364" x2="13994" y2="92364"/>
                        <a14:foregroundMark x1="14824" y1="93051" x2="14824" y2="93051"/>
                        <a14:foregroundMark x1="15895" y1="93212" x2="15895" y2="93212"/>
                        <a14:foregroundMark x1="16275" y1="94020" x2="16275" y2="94020"/>
                        <a14:foregroundMark x1="17208" y1="94182" x2="17208" y2="94182"/>
                        <a14:foregroundMark x1="18176" y1="94586" x2="18176" y2="94586"/>
                        <a14:foregroundMark x1="18176" y1="94586" x2="18176" y2="94586"/>
                        <a14:foregroundMark x1="19247" y1="95152" x2="19247" y2="95152"/>
                        <a14:foregroundMark x1="20767" y1="95556" x2="20767" y2="95556"/>
                        <a14:foregroundMark x1="21493" y1="95677" x2="21493" y2="95677"/>
                        <a14:foregroundMark x1="21493" y1="96242" x2="21493" y2="96242"/>
                        <a14:foregroundMark x1="23048" y1="96242" x2="23048" y2="96242"/>
                        <a14:foregroundMark x1="25052" y1="96242" x2="25052" y2="96242"/>
                        <a14:foregroundMark x1="20180" y1="95152" x2="20180" y2="95152"/>
                        <a14:foregroundMark x1="14824" y1="92646" x2="14824" y2="92646"/>
                        <a14:foregroundMark x1="13476" y1="91677" x2="13476" y2="91677"/>
                        <a14:foregroundMark x1="12094" y1="91111" x2="12094" y2="91111"/>
                        <a14:foregroundMark x1="12094" y1="90747" x2="12094" y2="90747"/>
                        <a14:foregroundMark x1="11403" y1="89293" x2="11403" y2="89293"/>
                        <a14:foregroundMark x1="11092" y1="89657" x2="11092" y2="89657"/>
                        <a14:foregroundMark x1="9848" y1="88283" x2="9848" y2="88283"/>
                        <a14:foregroundMark x1="8777" y1="86465" x2="8777" y2="86465"/>
                      </a14:backgroundRemoval>
                    </a14:imgEffect>
                  </a14:imgLayer>
                </a14:imgProps>
              </a:ext>
              <a:ext uri="{28A0092B-C50C-407E-A947-70E740481C1C}">
                <a14:useLocalDpi xmlns:a14="http://schemas.microsoft.com/office/drawing/2010/main" val="0"/>
              </a:ext>
            </a:extLst>
          </a:blip>
          <a:srcRect l="18218" t="44134" r="57433" b="35736"/>
          <a:stretch>
            <a:fillRect/>
          </a:stretch>
        </p:blipFill>
        <p:spPr>
          <a:xfrm>
            <a:off x="-405063" y="-637674"/>
            <a:ext cx="13764126" cy="8133347"/>
          </a:xfrm>
          <a:prstGeom prst="rect">
            <a:avLst/>
          </a:prstGeom>
        </p:spPr>
      </p:pic>
      <p:sp>
        <p:nvSpPr>
          <p:cNvPr id="2" name="Rectangle 1">
            <a:extLst>
              <a:ext uri="{FF2B5EF4-FFF2-40B4-BE49-F238E27FC236}">
                <a16:creationId xmlns:a16="http://schemas.microsoft.com/office/drawing/2014/main" id="{A8EA4D2B-29FA-4D3A-67D7-41FDF5F9887F}"/>
              </a:ext>
            </a:extLst>
          </p:cNvPr>
          <p:cNvSpPr/>
          <p:nvPr/>
        </p:nvSpPr>
        <p:spPr>
          <a:xfrm>
            <a:off x="4600072" y="1282713"/>
            <a:ext cx="7255043" cy="254909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i="1" dirty="0"/>
              <a:t>Purposive Sampling – non-probability </a:t>
            </a:r>
          </a:p>
          <a:p>
            <a:endParaRPr lang="en-GB" sz="2000" i="1" dirty="0"/>
          </a:p>
          <a:p>
            <a:r>
              <a:rPr lang="en-GB" sz="2000" i="1" dirty="0"/>
              <a:t>Homogenous Purposive – all primary headteachers in a particular LA</a:t>
            </a:r>
          </a:p>
          <a:p>
            <a:endParaRPr lang="en-GB" sz="2000" i="1" dirty="0"/>
          </a:p>
          <a:p>
            <a:r>
              <a:rPr lang="en-GB" sz="2000" i="1" dirty="0"/>
              <a:t>Convenience – a selection of headteachers in other LAs</a:t>
            </a:r>
          </a:p>
          <a:p>
            <a:endParaRPr lang="en-GB" sz="2000" i="1" dirty="0"/>
          </a:p>
          <a:p>
            <a:r>
              <a:rPr lang="en-GB" sz="2000" i="1" dirty="0"/>
              <a:t>Snowball  - to reach a wider pool of relevant participants </a:t>
            </a:r>
          </a:p>
        </p:txBody>
      </p:sp>
      <p:sp>
        <p:nvSpPr>
          <p:cNvPr id="4" name="TextBox 3">
            <a:extLst>
              <a:ext uri="{FF2B5EF4-FFF2-40B4-BE49-F238E27FC236}">
                <a16:creationId xmlns:a16="http://schemas.microsoft.com/office/drawing/2014/main" id="{5F0D245E-9E62-7C1B-4689-7F99AA95603F}"/>
              </a:ext>
            </a:extLst>
          </p:cNvPr>
          <p:cNvSpPr txBox="1"/>
          <p:nvPr/>
        </p:nvSpPr>
        <p:spPr>
          <a:xfrm>
            <a:off x="4600072" y="472435"/>
            <a:ext cx="3589659" cy="461665"/>
          </a:xfrm>
          <a:prstGeom prst="rect">
            <a:avLst/>
          </a:prstGeom>
          <a:noFill/>
        </p:spPr>
        <p:txBody>
          <a:bodyPr wrap="square" rtlCol="0">
            <a:spAutoFit/>
          </a:bodyPr>
          <a:lstStyle/>
          <a:p>
            <a:r>
              <a:rPr lang="en-GB" sz="2400" b="1" dirty="0"/>
              <a:t>SAMPLING</a:t>
            </a:r>
          </a:p>
        </p:txBody>
      </p:sp>
      <p:sp>
        <p:nvSpPr>
          <p:cNvPr id="3" name="TextBox 2">
            <a:extLst>
              <a:ext uri="{FF2B5EF4-FFF2-40B4-BE49-F238E27FC236}">
                <a16:creationId xmlns:a16="http://schemas.microsoft.com/office/drawing/2014/main" id="{3BE3A5F3-C80C-D4D3-0969-511F9C5F08AA}"/>
              </a:ext>
            </a:extLst>
          </p:cNvPr>
          <p:cNvSpPr txBox="1"/>
          <p:nvPr/>
        </p:nvSpPr>
        <p:spPr>
          <a:xfrm>
            <a:off x="4588041" y="4594787"/>
            <a:ext cx="7500688" cy="1569660"/>
          </a:xfrm>
          <a:prstGeom prst="rect">
            <a:avLst/>
          </a:prstGeom>
          <a:noFill/>
        </p:spPr>
        <p:txBody>
          <a:bodyPr wrap="square" rtlCol="0">
            <a:spAutoFit/>
          </a:bodyPr>
          <a:lstStyle/>
          <a:p>
            <a:r>
              <a:rPr lang="en-GB" sz="2400" dirty="0"/>
              <a:t>Purposeful sampling fits a qualitative strategy                 (Creswell </a:t>
            </a:r>
            <a:r>
              <a:rPr lang="en-GB" sz="2400" i="1" dirty="0"/>
              <a:t>et al., </a:t>
            </a:r>
            <a:r>
              <a:rPr lang="en-GB" sz="2400" dirty="0"/>
              <a:t>2014)</a:t>
            </a:r>
          </a:p>
          <a:p>
            <a:endParaRPr lang="en-GB" sz="2400" dirty="0"/>
          </a:p>
          <a:p>
            <a:endParaRPr lang="en-GB" sz="2400" dirty="0"/>
          </a:p>
        </p:txBody>
      </p:sp>
      <p:graphicFrame>
        <p:nvGraphicFramePr>
          <p:cNvPr id="8" name="Diagram 7">
            <a:extLst>
              <a:ext uri="{FF2B5EF4-FFF2-40B4-BE49-F238E27FC236}">
                <a16:creationId xmlns:a16="http://schemas.microsoft.com/office/drawing/2014/main" id="{BE84BE06-4EFB-D2F8-E989-1DAC3B4000D5}"/>
              </a:ext>
            </a:extLst>
          </p:cNvPr>
          <p:cNvGraphicFramePr/>
          <p:nvPr>
            <p:extLst>
              <p:ext uri="{D42A27DB-BD31-4B8C-83A1-F6EECF244321}">
                <p14:modId xmlns:p14="http://schemas.microsoft.com/office/powerpoint/2010/main" val="1837153308"/>
              </p:ext>
            </p:extLst>
          </p:nvPr>
        </p:nvGraphicFramePr>
        <p:xfrm>
          <a:off x="-3883026" y="90486"/>
          <a:ext cx="9979026" cy="66770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4791775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04D8A806-CBB6-20FB-871A-57978D36791B}"/>
            </a:ext>
          </a:extLst>
        </p:cNvPr>
        <p:cNvGrpSpPr/>
        <p:nvPr/>
      </p:nvGrpSpPr>
      <p:grpSpPr>
        <a:xfrm>
          <a:off x="0" y="0"/>
          <a:ext cx="0" cy="0"/>
          <a:chOff x="0" y="0"/>
          <a:chExt cx="0" cy="0"/>
        </a:xfrm>
      </p:grpSpPr>
      <p:pic>
        <p:nvPicPr>
          <p:cNvPr id="5" name="Picture 4" descr="Cross-section of a red onion">
            <a:extLst>
              <a:ext uri="{FF2B5EF4-FFF2-40B4-BE49-F238E27FC236}">
                <a16:creationId xmlns:a16="http://schemas.microsoft.com/office/drawing/2014/main" id="{2F0819F4-A557-E150-78BE-04D7C4ABF27C}"/>
              </a:ext>
            </a:extLst>
          </p:cNvPr>
          <p:cNvPicPr>
            <a:picLocks noChangeAspect="1"/>
          </p:cNvPicPr>
          <p:nvPr/>
        </p:nvPicPr>
        <p:blipFill>
          <a:blip r:embed="rId3">
            <a:alphaModFix amt="20000"/>
            <a:extLst>
              <a:ext uri="{BEBA8EAE-BF5A-486C-A8C5-ECC9F3942E4B}">
                <a14:imgProps xmlns:a14="http://schemas.microsoft.com/office/drawing/2010/main">
                  <a14:imgLayer r:embed="rId4">
                    <a14:imgEffect>
                      <a14:backgroundRemoval t="40768" b="96242" l="3525" r="50173">
                        <a14:foregroundMark x1="5460" y1="66263" x2="5460" y2="66263"/>
                        <a14:foregroundMark x1="4976" y1="66667" x2="4976" y2="66667"/>
                        <a14:foregroundMark x1="4285" y1="67232" x2="4285" y2="67232"/>
                        <a14:foregroundMark x1="4043" y1="70990" x2="4043" y2="70990"/>
                        <a14:foregroundMark x1="4043" y1="74586" x2="4043" y2="74586"/>
                        <a14:foregroundMark x1="3559" y1="71111" x2="3559" y2="71111"/>
                        <a14:foregroundMark x1="14133" y1="46545" x2="14133" y2="46545"/>
                        <a14:foregroundMark x1="34554" y1="43192" x2="34554" y2="43192"/>
                        <a14:foregroundMark x1="30028" y1="42101" x2="30028" y2="42101"/>
                        <a14:foregroundMark x1="25777" y1="42101" x2="25777" y2="42101"/>
                        <a14:foregroundMark x1="25639" y1="41657" x2="25639" y2="41657"/>
                        <a14:foregroundMark x1="27678" y1="41657" x2="27678" y2="41657"/>
                        <a14:foregroundMark x1="18279" y1="43192" x2="18279" y2="43192"/>
                        <a14:foregroundMark x1="21838" y1="42626" x2="21838" y2="42626"/>
                        <a14:foregroundMark x1="21389" y1="42505" x2="21389" y2="42505"/>
                        <a14:foregroundMark x1="20905" y1="42222" x2="20905" y2="42222"/>
                        <a14:foregroundMark x1="19489" y1="42909" x2="19489" y2="42909"/>
                        <a14:foregroundMark x1="18417" y1="43192" x2="18417" y2="43192"/>
                        <a14:foregroundMark x1="27436" y1="41535" x2="27436" y2="41535"/>
                        <a14:foregroundMark x1="25294" y1="41535" x2="25294" y2="41535"/>
                        <a14:foregroundMark x1="22426" y1="42222" x2="22426" y2="42222"/>
                        <a14:foregroundMark x1="21596" y1="41818" x2="21596" y2="41818"/>
                        <a14:foregroundMark x1="25397" y1="41657" x2="25397" y2="41657"/>
                        <a14:foregroundMark x1="28265" y1="41535" x2="28265" y2="41535"/>
                        <a14:foregroundMark x1="26019" y1="41535" x2="26019" y2="41535"/>
                        <a14:foregroundMark x1="24223" y1="41657" x2="24223" y2="41657"/>
                        <a14:foregroundMark x1="20180" y1="42101" x2="20180" y2="42101"/>
                        <a14:foregroundMark x1="28507" y1="93051" x2="28507" y2="93051"/>
                        <a14:foregroundMark x1="28127" y1="95152" x2="28127" y2="95152"/>
                        <a14:foregroundMark x1="33725" y1="94990" x2="33725" y2="94990"/>
                        <a14:foregroundMark x1="31928" y1="94990" x2="31928" y2="94990"/>
                        <a14:foregroundMark x1="31824" y1="95677" x2="31824" y2="95677"/>
                        <a14:foregroundMark x1="28507" y1="96242" x2="28507" y2="96242"/>
                        <a14:foregroundMark x1="26123" y1="96242" x2="26123" y2="96242"/>
                        <a14:foregroundMark x1="26123" y1="95677" x2="26123" y2="95677"/>
                        <a14:foregroundMark x1="30891" y1="95960" x2="30891" y2="95960"/>
                        <a14:foregroundMark x1="29578" y1="95960" x2="29578" y2="95960"/>
                        <a14:foregroundMark x1="29578" y1="71960" x2="29578" y2="71960"/>
                        <a14:foregroundMark x1="13994" y1="92364" x2="13994" y2="92364"/>
                        <a14:foregroundMark x1="14824" y1="93051" x2="14824" y2="93051"/>
                        <a14:foregroundMark x1="15895" y1="93212" x2="15895" y2="93212"/>
                        <a14:foregroundMark x1="16275" y1="94020" x2="16275" y2="94020"/>
                        <a14:foregroundMark x1="17208" y1="94182" x2="17208" y2="94182"/>
                        <a14:foregroundMark x1="18176" y1="94586" x2="18176" y2="94586"/>
                        <a14:foregroundMark x1="18176" y1="94586" x2="18176" y2="94586"/>
                        <a14:foregroundMark x1="19247" y1="95152" x2="19247" y2="95152"/>
                        <a14:foregroundMark x1="20767" y1="95556" x2="20767" y2="95556"/>
                        <a14:foregroundMark x1="21493" y1="95677" x2="21493" y2="95677"/>
                        <a14:foregroundMark x1="21493" y1="96242" x2="21493" y2="96242"/>
                        <a14:foregroundMark x1="23048" y1="96242" x2="23048" y2="96242"/>
                        <a14:foregroundMark x1="25052" y1="96242" x2="25052" y2="96242"/>
                        <a14:foregroundMark x1="20180" y1="95152" x2="20180" y2="95152"/>
                        <a14:foregroundMark x1="14824" y1="92646" x2="14824" y2="92646"/>
                        <a14:foregroundMark x1="13476" y1="91677" x2="13476" y2="91677"/>
                        <a14:foregroundMark x1="12094" y1="91111" x2="12094" y2="91111"/>
                        <a14:foregroundMark x1="12094" y1="90747" x2="12094" y2="90747"/>
                        <a14:foregroundMark x1="11403" y1="89293" x2="11403" y2="89293"/>
                        <a14:foregroundMark x1="11092" y1="89657" x2="11092" y2="89657"/>
                        <a14:foregroundMark x1="9848" y1="88283" x2="9848" y2="88283"/>
                        <a14:foregroundMark x1="8777" y1="86465" x2="8777" y2="86465"/>
                      </a14:backgroundRemoval>
                    </a14:imgEffect>
                  </a14:imgLayer>
                </a14:imgProps>
              </a:ext>
              <a:ext uri="{28A0092B-C50C-407E-A947-70E740481C1C}">
                <a14:useLocalDpi xmlns:a14="http://schemas.microsoft.com/office/drawing/2010/main" val="0"/>
              </a:ext>
            </a:extLst>
          </a:blip>
          <a:srcRect l="18218" t="44134" r="57433" b="35736"/>
          <a:stretch>
            <a:fillRect/>
          </a:stretch>
        </p:blipFill>
        <p:spPr>
          <a:xfrm>
            <a:off x="-405063" y="-637674"/>
            <a:ext cx="13764126" cy="8133347"/>
          </a:xfrm>
          <a:prstGeom prst="rect">
            <a:avLst/>
          </a:prstGeom>
        </p:spPr>
      </p:pic>
      <p:sp>
        <p:nvSpPr>
          <p:cNvPr id="3" name="Rectangle 2">
            <a:extLst>
              <a:ext uri="{FF2B5EF4-FFF2-40B4-BE49-F238E27FC236}">
                <a16:creationId xmlns:a16="http://schemas.microsoft.com/office/drawing/2014/main" id="{2D6CD012-B233-DB85-D578-6B058DD9871D}"/>
              </a:ext>
            </a:extLst>
          </p:cNvPr>
          <p:cNvSpPr/>
          <p:nvPr/>
        </p:nvSpPr>
        <p:spPr>
          <a:xfrm>
            <a:off x="4936956" y="3060345"/>
            <a:ext cx="6558049" cy="212125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i="1" dirty="0"/>
              <a:t>Reflexive  Thematic Analysis (Braun and Clarke, 2019)</a:t>
            </a:r>
          </a:p>
          <a:p>
            <a:pPr algn="ctr"/>
            <a:endParaRPr lang="en-GB" sz="2000" i="1" dirty="0"/>
          </a:p>
          <a:p>
            <a:pPr algn="ctr"/>
            <a:r>
              <a:rPr lang="en-GB" sz="2000" i="1" dirty="0"/>
              <a:t>Themes are constructed by the researcher – not emerging</a:t>
            </a:r>
          </a:p>
          <a:p>
            <a:pPr algn="ctr"/>
            <a:r>
              <a:rPr lang="en-GB" sz="2000" i="1" dirty="0"/>
              <a:t>Subjective against my own reality</a:t>
            </a:r>
          </a:p>
          <a:p>
            <a:pPr algn="ctr"/>
            <a:r>
              <a:rPr lang="en-GB" sz="2000" i="1" dirty="0"/>
              <a:t>Coding develops as my understanding deepens</a:t>
            </a:r>
          </a:p>
        </p:txBody>
      </p:sp>
      <p:sp>
        <p:nvSpPr>
          <p:cNvPr id="4" name="Rectangle 3">
            <a:extLst>
              <a:ext uri="{FF2B5EF4-FFF2-40B4-BE49-F238E27FC236}">
                <a16:creationId xmlns:a16="http://schemas.microsoft.com/office/drawing/2014/main" id="{EB384227-62F3-2E02-E6D8-8DF6BD895278}"/>
              </a:ext>
            </a:extLst>
          </p:cNvPr>
          <p:cNvSpPr/>
          <p:nvPr/>
        </p:nvSpPr>
        <p:spPr>
          <a:xfrm>
            <a:off x="4936957" y="1113795"/>
            <a:ext cx="3080085" cy="177378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i="1" dirty="0"/>
              <a:t>Questionnaires coded  to identify themes across responses</a:t>
            </a:r>
          </a:p>
          <a:p>
            <a:pPr algn="ctr"/>
            <a:endParaRPr lang="en-GB" sz="2000" i="1" dirty="0"/>
          </a:p>
        </p:txBody>
      </p:sp>
      <p:sp>
        <p:nvSpPr>
          <p:cNvPr id="9" name="TextBox 8">
            <a:extLst>
              <a:ext uri="{FF2B5EF4-FFF2-40B4-BE49-F238E27FC236}">
                <a16:creationId xmlns:a16="http://schemas.microsoft.com/office/drawing/2014/main" id="{2D6D973E-F0FE-2A19-C3B9-DF23813AA4AE}"/>
              </a:ext>
            </a:extLst>
          </p:cNvPr>
          <p:cNvSpPr txBox="1"/>
          <p:nvPr/>
        </p:nvSpPr>
        <p:spPr>
          <a:xfrm>
            <a:off x="4827597" y="485858"/>
            <a:ext cx="3589659" cy="461665"/>
          </a:xfrm>
          <a:prstGeom prst="rect">
            <a:avLst/>
          </a:prstGeom>
          <a:noFill/>
        </p:spPr>
        <p:txBody>
          <a:bodyPr wrap="square" rtlCol="0">
            <a:spAutoFit/>
          </a:bodyPr>
          <a:lstStyle/>
          <a:p>
            <a:r>
              <a:rPr lang="en-GB" sz="2400" b="1" dirty="0"/>
              <a:t>DATA ANALYSIS</a:t>
            </a:r>
          </a:p>
        </p:txBody>
      </p:sp>
      <p:sp>
        <p:nvSpPr>
          <p:cNvPr id="10" name="Rectangle 9">
            <a:extLst>
              <a:ext uri="{FF2B5EF4-FFF2-40B4-BE49-F238E27FC236}">
                <a16:creationId xmlns:a16="http://schemas.microsoft.com/office/drawing/2014/main" id="{7064E9A8-1B8F-7262-CFAA-4A7BB9126E34}"/>
              </a:ext>
            </a:extLst>
          </p:cNvPr>
          <p:cNvSpPr/>
          <p:nvPr/>
        </p:nvSpPr>
        <p:spPr>
          <a:xfrm>
            <a:off x="8414920" y="1113795"/>
            <a:ext cx="3080085" cy="177378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i="1" dirty="0"/>
              <a:t>Transcriptions of semi-structured interviews, coded  to identify themes across individual interviews</a:t>
            </a:r>
          </a:p>
          <a:p>
            <a:pPr algn="ctr"/>
            <a:endParaRPr lang="en-GB" sz="2000" i="1" dirty="0"/>
          </a:p>
        </p:txBody>
      </p:sp>
      <p:sp>
        <p:nvSpPr>
          <p:cNvPr id="13" name="Rectangle 12">
            <a:extLst>
              <a:ext uri="{FF2B5EF4-FFF2-40B4-BE49-F238E27FC236}">
                <a16:creationId xmlns:a16="http://schemas.microsoft.com/office/drawing/2014/main" id="{0C511632-64B3-915D-86C5-D5617B36DBF4}"/>
              </a:ext>
            </a:extLst>
          </p:cNvPr>
          <p:cNvSpPr/>
          <p:nvPr/>
        </p:nvSpPr>
        <p:spPr>
          <a:xfrm>
            <a:off x="4936957" y="5354366"/>
            <a:ext cx="6558048" cy="77371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i="1" dirty="0"/>
              <a:t>  Inductive – read to identify themes and reread to refine – constant comparative (Thomas, 2023). </a:t>
            </a:r>
          </a:p>
        </p:txBody>
      </p:sp>
      <p:graphicFrame>
        <p:nvGraphicFramePr>
          <p:cNvPr id="2" name="Diagram 1">
            <a:extLst>
              <a:ext uri="{FF2B5EF4-FFF2-40B4-BE49-F238E27FC236}">
                <a16:creationId xmlns:a16="http://schemas.microsoft.com/office/drawing/2014/main" id="{B49788F7-6676-5842-64BD-7289A3BF85D0}"/>
              </a:ext>
            </a:extLst>
          </p:cNvPr>
          <p:cNvGraphicFramePr/>
          <p:nvPr>
            <p:extLst>
              <p:ext uri="{D42A27DB-BD31-4B8C-83A1-F6EECF244321}">
                <p14:modId xmlns:p14="http://schemas.microsoft.com/office/powerpoint/2010/main" val="310620322"/>
              </p:ext>
            </p:extLst>
          </p:nvPr>
        </p:nvGraphicFramePr>
        <p:xfrm>
          <a:off x="-3883026" y="90486"/>
          <a:ext cx="9979026" cy="66770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0943189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EF9C3C-0920-F0E6-7237-BE0EDE5AE1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A63E54-1000-0F8C-00CA-BBA4607075AF}"/>
              </a:ext>
            </a:extLst>
          </p:cNvPr>
          <p:cNvSpPr>
            <a:spLocks noGrp="1"/>
          </p:cNvSpPr>
          <p:nvPr>
            <p:ph type="title"/>
          </p:nvPr>
        </p:nvSpPr>
        <p:spPr>
          <a:xfrm>
            <a:off x="107949" y="125539"/>
            <a:ext cx="6557064" cy="1113477"/>
          </a:xfrm>
        </p:spPr>
        <p:txBody>
          <a:bodyPr/>
          <a:lstStyle/>
          <a:p>
            <a:r>
              <a:rPr lang="en-GB" dirty="0"/>
              <a:t>Questionnaire</a:t>
            </a:r>
          </a:p>
        </p:txBody>
      </p:sp>
      <p:grpSp>
        <p:nvGrpSpPr>
          <p:cNvPr id="3" name="Group 2">
            <a:extLst>
              <a:ext uri="{FF2B5EF4-FFF2-40B4-BE49-F238E27FC236}">
                <a16:creationId xmlns:a16="http://schemas.microsoft.com/office/drawing/2014/main" id="{D74C97D2-D031-8AF1-1FA9-60A7BCE7E71C}"/>
              </a:ext>
            </a:extLst>
          </p:cNvPr>
          <p:cNvGrpSpPr/>
          <p:nvPr/>
        </p:nvGrpSpPr>
        <p:grpSpPr>
          <a:xfrm>
            <a:off x="193673" y="889522"/>
            <a:ext cx="7739374" cy="1374892"/>
            <a:chOff x="3692718" y="1621039"/>
            <a:chExt cx="7772400" cy="1374892"/>
          </a:xfrm>
        </p:grpSpPr>
        <p:grpSp>
          <p:nvGrpSpPr>
            <p:cNvPr id="4" name="Group 3">
              <a:extLst>
                <a:ext uri="{FF2B5EF4-FFF2-40B4-BE49-F238E27FC236}">
                  <a16:creationId xmlns:a16="http://schemas.microsoft.com/office/drawing/2014/main" id="{3FAF93E0-D80A-7D04-8CC5-652518050CE7}"/>
                </a:ext>
              </a:extLst>
            </p:cNvPr>
            <p:cNvGrpSpPr/>
            <p:nvPr/>
          </p:nvGrpSpPr>
          <p:grpSpPr>
            <a:xfrm>
              <a:off x="3692718" y="1621039"/>
              <a:ext cx="7772400" cy="1374892"/>
              <a:chOff x="3581400" y="929275"/>
              <a:chExt cx="7772400" cy="1374892"/>
            </a:xfrm>
          </p:grpSpPr>
          <p:sp>
            <p:nvSpPr>
              <p:cNvPr id="7" name="Rectangle: Rounded Corners 6">
                <a:extLst>
                  <a:ext uri="{FF2B5EF4-FFF2-40B4-BE49-F238E27FC236}">
                    <a16:creationId xmlns:a16="http://schemas.microsoft.com/office/drawing/2014/main" id="{1D7547CD-5E17-F063-E33B-56D9099727D6}"/>
                  </a:ext>
                </a:extLst>
              </p:cNvPr>
              <p:cNvSpPr/>
              <p:nvPr/>
            </p:nvSpPr>
            <p:spPr>
              <a:xfrm>
                <a:off x="3581400" y="929275"/>
                <a:ext cx="7772400" cy="1374892"/>
              </a:xfrm>
              <a:prstGeom prst="roundRect">
                <a:avLst>
                  <a:gd name="adj" fmla="val 10000"/>
                </a:avLst>
              </a:prstGeom>
              <a:solidFill>
                <a:schemeClr val="accent5">
                  <a:lumMod val="20000"/>
                  <a:lumOff val="80000"/>
                </a:schemeClr>
              </a:solidFill>
            </p:spPr>
            <p:style>
              <a:lnRef idx="0">
                <a:schemeClr val="accent2">
                  <a:hueOff val="0"/>
                  <a:satOff val="0"/>
                  <a:lumOff val="0"/>
                  <a:alphaOff val="0"/>
                </a:schemeClr>
              </a:lnRef>
              <a:fillRef idx="1">
                <a:scrgbClr r="0" g="0" b="0"/>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dirty="0"/>
              </a:p>
            </p:txBody>
          </p:sp>
          <p:sp>
            <p:nvSpPr>
              <p:cNvPr id="8" name="Rectangle 7" descr="Head with Gears">
                <a:extLst>
                  <a:ext uri="{FF2B5EF4-FFF2-40B4-BE49-F238E27FC236}">
                    <a16:creationId xmlns:a16="http://schemas.microsoft.com/office/drawing/2014/main" id="{B367AED0-E367-6D3B-882C-402E91451584}"/>
                  </a:ext>
                </a:extLst>
              </p:cNvPr>
              <p:cNvSpPr/>
              <p:nvPr/>
            </p:nvSpPr>
            <p:spPr>
              <a:xfrm>
                <a:off x="3997305" y="1039843"/>
                <a:ext cx="756191" cy="756191"/>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grpSp>
        <p:sp>
          <p:nvSpPr>
            <p:cNvPr id="5" name="Free-form: Shape 4">
              <a:extLst>
                <a:ext uri="{FF2B5EF4-FFF2-40B4-BE49-F238E27FC236}">
                  <a16:creationId xmlns:a16="http://schemas.microsoft.com/office/drawing/2014/main" id="{7E44958A-D0E4-CB35-2809-9C42DCA19578}"/>
                </a:ext>
              </a:extLst>
            </p:cNvPr>
            <p:cNvSpPr/>
            <p:nvPr/>
          </p:nvSpPr>
          <p:spPr>
            <a:xfrm>
              <a:off x="5280719" y="1621039"/>
              <a:ext cx="6184398" cy="1374892"/>
            </a:xfrm>
            <a:custGeom>
              <a:avLst/>
              <a:gdLst>
                <a:gd name="connsiteX0" fmla="*/ 0 w 6184398"/>
                <a:gd name="connsiteY0" fmla="*/ 0 h 1374892"/>
                <a:gd name="connsiteX1" fmla="*/ 6184398 w 6184398"/>
                <a:gd name="connsiteY1" fmla="*/ 0 h 1374892"/>
                <a:gd name="connsiteX2" fmla="*/ 6184398 w 6184398"/>
                <a:gd name="connsiteY2" fmla="*/ 1374892 h 1374892"/>
                <a:gd name="connsiteX3" fmla="*/ 0 w 6184398"/>
                <a:gd name="connsiteY3" fmla="*/ 1374892 h 1374892"/>
                <a:gd name="connsiteX4" fmla="*/ 0 w 6184398"/>
                <a:gd name="connsiteY4" fmla="*/ 0 h 13748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84398" h="1374892">
                  <a:moveTo>
                    <a:pt x="0" y="0"/>
                  </a:moveTo>
                  <a:lnTo>
                    <a:pt x="6184398" y="0"/>
                  </a:lnTo>
                  <a:lnTo>
                    <a:pt x="6184398" y="1374892"/>
                  </a:lnTo>
                  <a:lnTo>
                    <a:pt x="0" y="137489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45509" tIns="145509" rIns="145509" bIns="145509" numCol="1" spcCol="1270" anchor="ctr" anchorCtr="0">
              <a:noAutofit/>
            </a:bodyPr>
            <a:lstStyle/>
            <a:p>
              <a:pPr marL="0" lvl="0" indent="0" algn="l" defTabSz="1022350">
                <a:lnSpc>
                  <a:spcPct val="100000"/>
                </a:lnSpc>
                <a:spcBef>
                  <a:spcPct val="0"/>
                </a:spcBef>
                <a:spcAft>
                  <a:spcPct val="35000"/>
                </a:spcAft>
                <a:buNone/>
              </a:pPr>
              <a:r>
                <a:rPr lang="en-GB" sz="2300" kern="1200" baseline="0" dirty="0">
                  <a:solidFill>
                    <a:schemeClr val="bg2"/>
                  </a:solidFill>
                </a:rPr>
                <a:t>How do primary headteachers in Wales define and interpret ‘collaboration’ within the context of Welsh primary education system?</a:t>
              </a:r>
              <a:endParaRPr lang="en-US" sz="2300" kern="1200" dirty="0">
                <a:solidFill>
                  <a:schemeClr val="bg2"/>
                </a:solidFill>
              </a:endParaRPr>
            </a:p>
          </p:txBody>
        </p:sp>
        <p:sp>
          <p:nvSpPr>
            <p:cNvPr id="6" name="TextBox 5">
              <a:extLst>
                <a:ext uri="{FF2B5EF4-FFF2-40B4-BE49-F238E27FC236}">
                  <a16:creationId xmlns:a16="http://schemas.microsoft.com/office/drawing/2014/main" id="{FFFAD985-8F15-1A68-47A8-39794BEC0F8E}"/>
                </a:ext>
              </a:extLst>
            </p:cNvPr>
            <p:cNvSpPr txBox="1"/>
            <p:nvPr/>
          </p:nvSpPr>
          <p:spPr>
            <a:xfrm>
              <a:off x="3918199" y="2487798"/>
              <a:ext cx="1250149" cy="369332"/>
            </a:xfrm>
            <a:prstGeom prst="rect">
              <a:avLst/>
            </a:prstGeom>
            <a:noFill/>
          </p:spPr>
          <p:txBody>
            <a:bodyPr wrap="square" rtlCol="0">
              <a:spAutoFit/>
            </a:bodyPr>
            <a:lstStyle/>
            <a:p>
              <a:r>
                <a:rPr lang="en-GB" dirty="0">
                  <a:solidFill>
                    <a:schemeClr val="bg1"/>
                  </a:solidFill>
                </a:rPr>
                <a:t>Perception</a:t>
              </a:r>
            </a:p>
          </p:txBody>
        </p:sp>
      </p:grpSp>
      <p:grpSp>
        <p:nvGrpSpPr>
          <p:cNvPr id="9" name="Group 8">
            <a:extLst>
              <a:ext uri="{FF2B5EF4-FFF2-40B4-BE49-F238E27FC236}">
                <a16:creationId xmlns:a16="http://schemas.microsoft.com/office/drawing/2014/main" id="{3792B9A1-9D96-A6C3-823B-8488A7B7D077}"/>
              </a:ext>
            </a:extLst>
          </p:cNvPr>
          <p:cNvGrpSpPr/>
          <p:nvPr/>
        </p:nvGrpSpPr>
        <p:grpSpPr>
          <a:xfrm>
            <a:off x="193674" y="2586569"/>
            <a:ext cx="7739374" cy="1374892"/>
            <a:chOff x="3692718" y="3339655"/>
            <a:chExt cx="7772400" cy="1374892"/>
          </a:xfrm>
        </p:grpSpPr>
        <p:grpSp>
          <p:nvGrpSpPr>
            <p:cNvPr id="10" name="Group 9">
              <a:extLst>
                <a:ext uri="{FF2B5EF4-FFF2-40B4-BE49-F238E27FC236}">
                  <a16:creationId xmlns:a16="http://schemas.microsoft.com/office/drawing/2014/main" id="{F117F9BE-C0D6-F2E8-BB73-1E12FE34C4A0}"/>
                </a:ext>
              </a:extLst>
            </p:cNvPr>
            <p:cNvGrpSpPr/>
            <p:nvPr/>
          </p:nvGrpSpPr>
          <p:grpSpPr>
            <a:xfrm>
              <a:off x="3692718" y="3339655"/>
              <a:ext cx="7772400" cy="1374892"/>
              <a:chOff x="3581400" y="2647891"/>
              <a:chExt cx="7772400" cy="1374892"/>
            </a:xfrm>
          </p:grpSpPr>
          <p:sp>
            <p:nvSpPr>
              <p:cNvPr id="13" name="Rectangle: Rounded Corners 12">
                <a:extLst>
                  <a:ext uri="{FF2B5EF4-FFF2-40B4-BE49-F238E27FC236}">
                    <a16:creationId xmlns:a16="http://schemas.microsoft.com/office/drawing/2014/main" id="{087AD7D5-3732-7FA9-3BBE-F60EA760216E}"/>
                  </a:ext>
                </a:extLst>
              </p:cNvPr>
              <p:cNvSpPr/>
              <p:nvPr/>
            </p:nvSpPr>
            <p:spPr>
              <a:xfrm>
                <a:off x="3581400" y="2647891"/>
                <a:ext cx="7772400" cy="1374892"/>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dirty="0"/>
              </a:p>
            </p:txBody>
          </p:sp>
          <p:sp>
            <p:nvSpPr>
              <p:cNvPr id="14" name="Rectangle 13" descr="Users">
                <a:extLst>
                  <a:ext uri="{FF2B5EF4-FFF2-40B4-BE49-F238E27FC236}">
                    <a16:creationId xmlns:a16="http://schemas.microsoft.com/office/drawing/2014/main" id="{40540008-C2B3-A1B6-7ABF-05D214565B43}"/>
                  </a:ext>
                </a:extLst>
              </p:cNvPr>
              <p:cNvSpPr/>
              <p:nvPr/>
            </p:nvSpPr>
            <p:spPr>
              <a:xfrm>
                <a:off x="3997305" y="2766691"/>
                <a:ext cx="756191" cy="756191"/>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dirty="0"/>
              </a:p>
            </p:txBody>
          </p:sp>
        </p:grpSp>
        <p:sp>
          <p:nvSpPr>
            <p:cNvPr id="11" name="Free-form: Shape 10">
              <a:extLst>
                <a:ext uri="{FF2B5EF4-FFF2-40B4-BE49-F238E27FC236}">
                  <a16:creationId xmlns:a16="http://schemas.microsoft.com/office/drawing/2014/main" id="{2727BAF1-6C31-36B0-548C-8FB8442533C1}"/>
                </a:ext>
              </a:extLst>
            </p:cNvPr>
            <p:cNvSpPr/>
            <p:nvPr/>
          </p:nvSpPr>
          <p:spPr>
            <a:xfrm>
              <a:off x="5280719" y="3339655"/>
              <a:ext cx="6184398" cy="1374892"/>
            </a:xfrm>
            <a:custGeom>
              <a:avLst/>
              <a:gdLst>
                <a:gd name="connsiteX0" fmla="*/ 0 w 6184398"/>
                <a:gd name="connsiteY0" fmla="*/ 0 h 1374892"/>
                <a:gd name="connsiteX1" fmla="*/ 6184398 w 6184398"/>
                <a:gd name="connsiteY1" fmla="*/ 0 h 1374892"/>
                <a:gd name="connsiteX2" fmla="*/ 6184398 w 6184398"/>
                <a:gd name="connsiteY2" fmla="*/ 1374892 h 1374892"/>
                <a:gd name="connsiteX3" fmla="*/ 0 w 6184398"/>
                <a:gd name="connsiteY3" fmla="*/ 1374892 h 1374892"/>
                <a:gd name="connsiteX4" fmla="*/ 0 w 6184398"/>
                <a:gd name="connsiteY4" fmla="*/ 0 h 13748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84398" h="1374892">
                  <a:moveTo>
                    <a:pt x="0" y="0"/>
                  </a:moveTo>
                  <a:lnTo>
                    <a:pt x="6184398" y="0"/>
                  </a:lnTo>
                  <a:lnTo>
                    <a:pt x="6184398" y="1374892"/>
                  </a:lnTo>
                  <a:lnTo>
                    <a:pt x="0" y="137489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45509" tIns="145509" rIns="145509" bIns="145509" numCol="1" spcCol="1270" anchor="ctr" anchorCtr="0">
              <a:noAutofit/>
            </a:bodyPr>
            <a:lstStyle/>
            <a:p>
              <a:pPr marL="0" lvl="0" indent="0" algn="l" defTabSz="1022350">
                <a:lnSpc>
                  <a:spcPct val="100000"/>
                </a:lnSpc>
                <a:spcBef>
                  <a:spcPct val="0"/>
                </a:spcBef>
                <a:spcAft>
                  <a:spcPct val="35000"/>
                </a:spcAft>
                <a:buNone/>
              </a:pPr>
              <a:r>
                <a:rPr lang="en-GB" sz="2300" kern="1200" baseline="0" dirty="0">
                  <a:solidFill>
                    <a:schemeClr val="bg2"/>
                  </a:solidFill>
                </a:rPr>
                <a:t>What forms of ‘collaboration’ do primary headteachers in Wales engage with?</a:t>
              </a:r>
              <a:endParaRPr lang="en-US" sz="2300" kern="1200" dirty="0">
                <a:solidFill>
                  <a:schemeClr val="bg2"/>
                </a:solidFill>
              </a:endParaRPr>
            </a:p>
          </p:txBody>
        </p:sp>
        <p:sp>
          <p:nvSpPr>
            <p:cNvPr id="12" name="TextBox 11">
              <a:extLst>
                <a:ext uri="{FF2B5EF4-FFF2-40B4-BE49-F238E27FC236}">
                  <a16:creationId xmlns:a16="http://schemas.microsoft.com/office/drawing/2014/main" id="{901AAF9E-361F-F111-946F-B44E8DDB6686}"/>
                </a:ext>
              </a:extLst>
            </p:cNvPr>
            <p:cNvSpPr txBox="1"/>
            <p:nvPr/>
          </p:nvSpPr>
          <p:spPr>
            <a:xfrm>
              <a:off x="4030569" y="4191979"/>
              <a:ext cx="1250149" cy="369332"/>
            </a:xfrm>
            <a:prstGeom prst="rect">
              <a:avLst/>
            </a:prstGeom>
            <a:noFill/>
          </p:spPr>
          <p:txBody>
            <a:bodyPr wrap="square" rtlCol="0">
              <a:spAutoFit/>
            </a:bodyPr>
            <a:lstStyle/>
            <a:p>
              <a:r>
                <a:rPr lang="en-GB" dirty="0">
                  <a:solidFill>
                    <a:schemeClr val="bg1"/>
                  </a:solidFill>
                </a:rPr>
                <a:t>Practice</a:t>
              </a:r>
            </a:p>
          </p:txBody>
        </p:sp>
      </p:grpSp>
      <p:grpSp>
        <p:nvGrpSpPr>
          <p:cNvPr id="15" name="Group 14">
            <a:extLst>
              <a:ext uri="{FF2B5EF4-FFF2-40B4-BE49-F238E27FC236}">
                <a16:creationId xmlns:a16="http://schemas.microsoft.com/office/drawing/2014/main" id="{F55D0AFA-6E9E-F4BA-B91F-D22EA37E740B}"/>
              </a:ext>
            </a:extLst>
          </p:cNvPr>
          <p:cNvGrpSpPr/>
          <p:nvPr/>
        </p:nvGrpSpPr>
        <p:grpSpPr>
          <a:xfrm>
            <a:off x="193674" y="4305185"/>
            <a:ext cx="7739374" cy="1374892"/>
            <a:chOff x="3692718" y="5058271"/>
            <a:chExt cx="7772400" cy="1374892"/>
          </a:xfrm>
        </p:grpSpPr>
        <p:grpSp>
          <p:nvGrpSpPr>
            <p:cNvPr id="16" name="Group 15">
              <a:extLst>
                <a:ext uri="{FF2B5EF4-FFF2-40B4-BE49-F238E27FC236}">
                  <a16:creationId xmlns:a16="http://schemas.microsoft.com/office/drawing/2014/main" id="{F612F4BB-3717-8E22-DEEF-DF33DF3192CA}"/>
                </a:ext>
              </a:extLst>
            </p:cNvPr>
            <p:cNvGrpSpPr/>
            <p:nvPr/>
          </p:nvGrpSpPr>
          <p:grpSpPr>
            <a:xfrm>
              <a:off x="3692718" y="5058271"/>
              <a:ext cx="7772400" cy="1374892"/>
              <a:chOff x="3581400" y="4366507"/>
              <a:chExt cx="7772400" cy="1374892"/>
            </a:xfrm>
          </p:grpSpPr>
          <p:grpSp>
            <p:nvGrpSpPr>
              <p:cNvPr id="18" name="Group 17">
                <a:extLst>
                  <a:ext uri="{FF2B5EF4-FFF2-40B4-BE49-F238E27FC236}">
                    <a16:creationId xmlns:a16="http://schemas.microsoft.com/office/drawing/2014/main" id="{BB9934CD-8FCB-A0B7-7C36-9274FDCB483D}"/>
                  </a:ext>
                </a:extLst>
              </p:cNvPr>
              <p:cNvGrpSpPr/>
              <p:nvPr/>
            </p:nvGrpSpPr>
            <p:grpSpPr>
              <a:xfrm>
                <a:off x="3581400" y="4366507"/>
                <a:ext cx="7772400" cy="1374892"/>
                <a:chOff x="3581400" y="4366507"/>
                <a:chExt cx="7772400" cy="1374892"/>
              </a:xfrm>
            </p:grpSpPr>
            <p:sp>
              <p:nvSpPr>
                <p:cNvPr id="20" name="Rectangle: Rounded Corners 19">
                  <a:extLst>
                    <a:ext uri="{FF2B5EF4-FFF2-40B4-BE49-F238E27FC236}">
                      <a16:creationId xmlns:a16="http://schemas.microsoft.com/office/drawing/2014/main" id="{AAAB041A-0874-EE1C-C3F2-72AA547A0482}"/>
                    </a:ext>
                  </a:extLst>
                </p:cNvPr>
                <p:cNvSpPr/>
                <p:nvPr/>
              </p:nvSpPr>
              <p:spPr>
                <a:xfrm>
                  <a:off x="3581400" y="4366507"/>
                  <a:ext cx="7772400" cy="1374892"/>
                </a:xfrm>
                <a:prstGeom prst="roundRect">
                  <a:avLst>
                    <a:gd name="adj" fmla="val 10000"/>
                  </a:avLst>
                </a:prstGeom>
                <a:solidFill>
                  <a:schemeClr val="accent4">
                    <a:lumMod val="20000"/>
                    <a:lumOff val="80000"/>
                  </a:schemeClr>
                </a:solidFill>
              </p:spPr>
              <p:style>
                <a:lnRef idx="0">
                  <a:schemeClr val="accent2">
                    <a:hueOff val="0"/>
                    <a:satOff val="0"/>
                    <a:lumOff val="0"/>
                    <a:alphaOff val="0"/>
                  </a:schemeClr>
                </a:lnRef>
                <a:fillRef idx="1">
                  <a:scrgbClr r="0" g="0" b="0"/>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dirty="0"/>
                </a:p>
              </p:txBody>
            </p:sp>
            <p:sp>
              <p:nvSpPr>
                <p:cNvPr id="21" name="Rectangle 20" descr="Questions">
                  <a:extLst>
                    <a:ext uri="{FF2B5EF4-FFF2-40B4-BE49-F238E27FC236}">
                      <a16:creationId xmlns:a16="http://schemas.microsoft.com/office/drawing/2014/main" id="{74088D82-58CB-794B-5F92-A297D7FBD5D6}"/>
                    </a:ext>
                  </a:extLst>
                </p:cNvPr>
                <p:cNvSpPr/>
                <p:nvPr/>
              </p:nvSpPr>
              <p:spPr>
                <a:xfrm>
                  <a:off x="4053859" y="4492227"/>
                  <a:ext cx="756191" cy="756191"/>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grpSp>
          <p:sp>
            <p:nvSpPr>
              <p:cNvPr id="19" name="Free-form: Shape 18">
                <a:extLst>
                  <a:ext uri="{FF2B5EF4-FFF2-40B4-BE49-F238E27FC236}">
                    <a16:creationId xmlns:a16="http://schemas.microsoft.com/office/drawing/2014/main" id="{001ED77F-8EF4-E52D-C742-D210CEDF4448}"/>
                  </a:ext>
                </a:extLst>
              </p:cNvPr>
              <p:cNvSpPr/>
              <p:nvPr/>
            </p:nvSpPr>
            <p:spPr>
              <a:xfrm>
                <a:off x="5169401" y="4366507"/>
                <a:ext cx="6184398" cy="1374892"/>
              </a:xfrm>
              <a:custGeom>
                <a:avLst/>
                <a:gdLst>
                  <a:gd name="connsiteX0" fmla="*/ 0 w 6184398"/>
                  <a:gd name="connsiteY0" fmla="*/ 0 h 1374892"/>
                  <a:gd name="connsiteX1" fmla="*/ 6184398 w 6184398"/>
                  <a:gd name="connsiteY1" fmla="*/ 0 h 1374892"/>
                  <a:gd name="connsiteX2" fmla="*/ 6184398 w 6184398"/>
                  <a:gd name="connsiteY2" fmla="*/ 1374892 h 1374892"/>
                  <a:gd name="connsiteX3" fmla="*/ 0 w 6184398"/>
                  <a:gd name="connsiteY3" fmla="*/ 1374892 h 1374892"/>
                  <a:gd name="connsiteX4" fmla="*/ 0 w 6184398"/>
                  <a:gd name="connsiteY4" fmla="*/ 0 h 13748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84398" h="1374892">
                    <a:moveTo>
                      <a:pt x="0" y="0"/>
                    </a:moveTo>
                    <a:lnTo>
                      <a:pt x="6184398" y="0"/>
                    </a:lnTo>
                    <a:lnTo>
                      <a:pt x="6184398" y="1374892"/>
                    </a:lnTo>
                    <a:lnTo>
                      <a:pt x="0" y="137489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45509" tIns="145509" rIns="145509" bIns="145509" numCol="1" spcCol="1270" anchor="ctr" anchorCtr="0">
                <a:noAutofit/>
              </a:bodyPr>
              <a:lstStyle/>
              <a:p>
                <a:pPr marL="0" lvl="0" indent="0" algn="l" defTabSz="1022350">
                  <a:lnSpc>
                    <a:spcPct val="100000"/>
                  </a:lnSpc>
                  <a:spcBef>
                    <a:spcPct val="0"/>
                  </a:spcBef>
                  <a:spcAft>
                    <a:spcPct val="35000"/>
                  </a:spcAft>
                  <a:buNone/>
                </a:pPr>
                <a:r>
                  <a:rPr lang="en-GB" sz="2300" kern="1200" baseline="0" dirty="0">
                    <a:solidFill>
                      <a:schemeClr val="bg2"/>
                    </a:solidFill>
                  </a:rPr>
                  <a:t>What perceived impact do primary headteachers in Wales feel ‘collaboration’ has on their school?</a:t>
                </a:r>
                <a:endParaRPr lang="en-US" sz="2300" kern="1200" dirty="0">
                  <a:solidFill>
                    <a:schemeClr val="bg2"/>
                  </a:solidFill>
                </a:endParaRPr>
              </a:p>
            </p:txBody>
          </p:sp>
        </p:grpSp>
        <p:sp>
          <p:nvSpPr>
            <p:cNvPr id="17" name="TextBox 16">
              <a:extLst>
                <a:ext uri="{FF2B5EF4-FFF2-40B4-BE49-F238E27FC236}">
                  <a16:creationId xmlns:a16="http://schemas.microsoft.com/office/drawing/2014/main" id="{7F7D9EA1-7032-19B0-FB82-2B843AC34A56}"/>
                </a:ext>
              </a:extLst>
            </p:cNvPr>
            <p:cNvSpPr txBox="1"/>
            <p:nvPr/>
          </p:nvSpPr>
          <p:spPr>
            <a:xfrm>
              <a:off x="4030568" y="5940182"/>
              <a:ext cx="1250149" cy="369332"/>
            </a:xfrm>
            <a:prstGeom prst="rect">
              <a:avLst/>
            </a:prstGeom>
            <a:noFill/>
          </p:spPr>
          <p:txBody>
            <a:bodyPr wrap="square" rtlCol="0">
              <a:spAutoFit/>
            </a:bodyPr>
            <a:lstStyle/>
            <a:p>
              <a:r>
                <a:rPr lang="en-GB" dirty="0">
                  <a:solidFill>
                    <a:schemeClr val="bg1"/>
                  </a:solidFill>
                </a:rPr>
                <a:t>Progress</a:t>
              </a:r>
            </a:p>
          </p:txBody>
        </p:sp>
      </p:grpSp>
    </p:spTree>
    <p:extLst>
      <p:ext uri="{BB962C8B-B14F-4D97-AF65-F5344CB8AC3E}">
        <p14:creationId xmlns:p14="http://schemas.microsoft.com/office/powerpoint/2010/main" val="5941669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2EE172-7AEE-EC45-CC7B-883C07116C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4E4C3D-50AE-197A-6F52-A45EA1CF61DE}"/>
              </a:ext>
            </a:extLst>
          </p:cNvPr>
          <p:cNvSpPr>
            <a:spLocks noGrp="1"/>
          </p:cNvSpPr>
          <p:nvPr>
            <p:ph type="title"/>
          </p:nvPr>
        </p:nvSpPr>
        <p:spPr>
          <a:xfrm>
            <a:off x="107950" y="132540"/>
            <a:ext cx="6557064" cy="1113477"/>
          </a:xfrm>
        </p:spPr>
        <p:txBody>
          <a:bodyPr/>
          <a:lstStyle/>
          <a:p>
            <a:r>
              <a:rPr lang="en-GB" dirty="0"/>
              <a:t>Questionnaire</a:t>
            </a:r>
          </a:p>
        </p:txBody>
      </p:sp>
      <p:grpSp>
        <p:nvGrpSpPr>
          <p:cNvPr id="3" name="Group 2">
            <a:extLst>
              <a:ext uri="{FF2B5EF4-FFF2-40B4-BE49-F238E27FC236}">
                <a16:creationId xmlns:a16="http://schemas.microsoft.com/office/drawing/2014/main" id="{81F49AF1-13ED-5685-59AE-8927A2E6FB93}"/>
              </a:ext>
            </a:extLst>
          </p:cNvPr>
          <p:cNvGrpSpPr/>
          <p:nvPr/>
        </p:nvGrpSpPr>
        <p:grpSpPr>
          <a:xfrm>
            <a:off x="210134" y="842515"/>
            <a:ext cx="7739374" cy="1374892"/>
            <a:chOff x="3692718" y="1621039"/>
            <a:chExt cx="7772400" cy="1374892"/>
          </a:xfrm>
        </p:grpSpPr>
        <p:grpSp>
          <p:nvGrpSpPr>
            <p:cNvPr id="4" name="Group 3">
              <a:extLst>
                <a:ext uri="{FF2B5EF4-FFF2-40B4-BE49-F238E27FC236}">
                  <a16:creationId xmlns:a16="http://schemas.microsoft.com/office/drawing/2014/main" id="{2FE71C3A-A931-4EBB-E547-0AB77A34A62D}"/>
                </a:ext>
              </a:extLst>
            </p:cNvPr>
            <p:cNvGrpSpPr/>
            <p:nvPr/>
          </p:nvGrpSpPr>
          <p:grpSpPr>
            <a:xfrm>
              <a:off x="3692718" y="1621039"/>
              <a:ext cx="7772400" cy="1374892"/>
              <a:chOff x="3581400" y="929275"/>
              <a:chExt cx="7772400" cy="1374892"/>
            </a:xfrm>
          </p:grpSpPr>
          <p:sp>
            <p:nvSpPr>
              <p:cNvPr id="7" name="Rectangle: Rounded Corners 6">
                <a:extLst>
                  <a:ext uri="{FF2B5EF4-FFF2-40B4-BE49-F238E27FC236}">
                    <a16:creationId xmlns:a16="http://schemas.microsoft.com/office/drawing/2014/main" id="{2DC91120-58F5-4DB9-E1EC-4AB12DD1920F}"/>
                  </a:ext>
                </a:extLst>
              </p:cNvPr>
              <p:cNvSpPr/>
              <p:nvPr/>
            </p:nvSpPr>
            <p:spPr>
              <a:xfrm>
                <a:off x="3581400" y="929275"/>
                <a:ext cx="7772400" cy="1374892"/>
              </a:xfrm>
              <a:prstGeom prst="roundRect">
                <a:avLst>
                  <a:gd name="adj" fmla="val 10000"/>
                </a:avLst>
              </a:prstGeom>
              <a:solidFill>
                <a:schemeClr val="accent5">
                  <a:lumMod val="20000"/>
                  <a:lumOff val="80000"/>
                </a:schemeClr>
              </a:solidFill>
            </p:spPr>
            <p:style>
              <a:lnRef idx="0">
                <a:schemeClr val="accent2">
                  <a:hueOff val="0"/>
                  <a:satOff val="0"/>
                  <a:lumOff val="0"/>
                  <a:alphaOff val="0"/>
                </a:schemeClr>
              </a:lnRef>
              <a:fillRef idx="1">
                <a:scrgbClr r="0" g="0" b="0"/>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dirty="0"/>
              </a:p>
            </p:txBody>
          </p:sp>
          <p:sp>
            <p:nvSpPr>
              <p:cNvPr id="8" name="Rectangle 7" descr="Head with Gears">
                <a:extLst>
                  <a:ext uri="{FF2B5EF4-FFF2-40B4-BE49-F238E27FC236}">
                    <a16:creationId xmlns:a16="http://schemas.microsoft.com/office/drawing/2014/main" id="{5DB4A0AD-5A88-6C99-CACC-7FC80E4289DE}"/>
                  </a:ext>
                </a:extLst>
              </p:cNvPr>
              <p:cNvSpPr/>
              <p:nvPr/>
            </p:nvSpPr>
            <p:spPr>
              <a:xfrm>
                <a:off x="3997305" y="1039843"/>
                <a:ext cx="756191" cy="756191"/>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grpSp>
        <p:sp>
          <p:nvSpPr>
            <p:cNvPr id="5" name="Free-form: Shape 4">
              <a:extLst>
                <a:ext uri="{FF2B5EF4-FFF2-40B4-BE49-F238E27FC236}">
                  <a16:creationId xmlns:a16="http://schemas.microsoft.com/office/drawing/2014/main" id="{3FB63DCF-8988-98CF-0CF3-6479C52AFB87}"/>
                </a:ext>
              </a:extLst>
            </p:cNvPr>
            <p:cNvSpPr/>
            <p:nvPr/>
          </p:nvSpPr>
          <p:spPr>
            <a:xfrm>
              <a:off x="5280719" y="1621039"/>
              <a:ext cx="6184398" cy="1374892"/>
            </a:xfrm>
            <a:custGeom>
              <a:avLst/>
              <a:gdLst>
                <a:gd name="connsiteX0" fmla="*/ 0 w 6184398"/>
                <a:gd name="connsiteY0" fmla="*/ 0 h 1374892"/>
                <a:gd name="connsiteX1" fmla="*/ 6184398 w 6184398"/>
                <a:gd name="connsiteY1" fmla="*/ 0 h 1374892"/>
                <a:gd name="connsiteX2" fmla="*/ 6184398 w 6184398"/>
                <a:gd name="connsiteY2" fmla="*/ 1374892 h 1374892"/>
                <a:gd name="connsiteX3" fmla="*/ 0 w 6184398"/>
                <a:gd name="connsiteY3" fmla="*/ 1374892 h 1374892"/>
                <a:gd name="connsiteX4" fmla="*/ 0 w 6184398"/>
                <a:gd name="connsiteY4" fmla="*/ 0 h 13748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84398" h="1374892">
                  <a:moveTo>
                    <a:pt x="0" y="0"/>
                  </a:moveTo>
                  <a:lnTo>
                    <a:pt x="6184398" y="0"/>
                  </a:lnTo>
                  <a:lnTo>
                    <a:pt x="6184398" y="1374892"/>
                  </a:lnTo>
                  <a:lnTo>
                    <a:pt x="0" y="137489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45509" tIns="145509" rIns="145509" bIns="145509" numCol="1" spcCol="1270" anchor="ctr" anchorCtr="0">
              <a:noAutofit/>
            </a:bodyPr>
            <a:lstStyle/>
            <a:p>
              <a:pPr marL="0" lvl="0" indent="0" algn="l" defTabSz="1022350">
                <a:lnSpc>
                  <a:spcPct val="100000"/>
                </a:lnSpc>
                <a:spcBef>
                  <a:spcPct val="0"/>
                </a:spcBef>
                <a:spcAft>
                  <a:spcPct val="35000"/>
                </a:spcAft>
                <a:buNone/>
              </a:pPr>
              <a:r>
                <a:rPr lang="en-GB" sz="2300" kern="1200" baseline="0" dirty="0">
                  <a:solidFill>
                    <a:schemeClr val="bg2"/>
                  </a:solidFill>
                </a:rPr>
                <a:t>How do primary headteachers in Wales define and interpret ‘collaboration’ within the context of Welsh primary education system?</a:t>
              </a:r>
              <a:endParaRPr lang="en-US" sz="2300" kern="1200" dirty="0">
                <a:solidFill>
                  <a:schemeClr val="bg2"/>
                </a:solidFill>
              </a:endParaRPr>
            </a:p>
          </p:txBody>
        </p:sp>
        <p:sp>
          <p:nvSpPr>
            <p:cNvPr id="6" name="TextBox 5">
              <a:extLst>
                <a:ext uri="{FF2B5EF4-FFF2-40B4-BE49-F238E27FC236}">
                  <a16:creationId xmlns:a16="http://schemas.microsoft.com/office/drawing/2014/main" id="{CBB87386-AC3F-8B77-9425-580CB9B3F140}"/>
                </a:ext>
              </a:extLst>
            </p:cNvPr>
            <p:cNvSpPr txBox="1"/>
            <p:nvPr/>
          </p:nvSpPr>
          <p:spPr>
            <a:xfrm>
              <a:off x="3918199" y="2487798"/>
              <a:ext cx="1250149" cy="369332"/>
            </a:xfrm>
            <a:prstGeom prst="rect">
              <a:avLst/>
            </a:prstGeom>
            <a:noFill/>
          </p:spPr>
          <p:txBody>
            <a:bodyPr wrap="square" rtlCol="0">
              <a:spAutoFit/>
            </a:bodyPr>
            <a:lstStyle/>
            <a:p>
              <a:r>
                <a:rPr lang="en-GB" dirty="0">
                  <a:solidFill>
                    <a:schemeClr val="bg1"/>
                  </a:solidFill>
                </a:rPr>
                <a:t>Perception</a:t>
              </a:r>
            </a:p>
          </p:txBody>
        </p:sp>
      </p:grpSp>
      <p:grpSp>
        <p:nvGrpSpPr>
          <p:cNvPr id="9" name="Group 8">
            <a:extLst>
              <a:ext uri="{FF2B5EF4-FFF2-40B4-BE49-F238E27FC236}">
                <a16:creationId xmlns:a16="http://schemas.microsoft.com/office/drawing/2014/main" id="{537337CE-599D-037E-6F30-2C61ACD95EE4}"/>
              </a:ext>
            </a:extLst>
          </p:cNvPr>
          <p:cNvGrpSpPr/>
          <p:nvPr/>
        </p:nvGrpSpPr>
        <p:grpSpPr>
          <a:xfrm>
            <a:off x="420268" y="8341948"/>
            <a:ext cx="7739374" cy="1374892"/>
            <a:chOff x="3692718" y="3339655"/>
            <a:chExt cx="7772400" cy="1374892"/>
          </a:xfrm>
        </p:grpSpPr>
        <p:grpSp>
          <p:nvGrpSpPr>
            <p:cNvPr id="10" name="Group 9">
              <a:extLst>
                <a:ext uri="{FF2B5EF4-FFF2-40B4-BE49-F238E27FC236}">
                  <a16:creationId xmlns:a16="http://schemas.microsoft.com/office/drawing/2014/main" id="{8D1EDF15-330E-A4EA-0A34-5311934D1C51}"/>
                </a:ext>
              </a:extLst>
            </p:cNvPr>
            <p:cNvGrpSpPr/>
            <p:nvPr/>
          </p:nvGrpSpPr>
          <p:grpSpPr>
            <a:xfrm>
              <a:off x="3692718" y="3339655"/>
              <a:ext cx="7772400" cy="1374892"/>
              <a:chOff x="3581400" y="2647891"/>
              <a:chExt cx="7772400" cy="1374892"/>
            </a:xfrm>
          </p:grpSpPr>
          <p:sp>
            <p:nvSpPr>
              <p:cNvPr id="13" name="Rectangle: Rounded Corners 12">
                <a:extLst>
                  <a:ext uri="{FF2B5EF4-FFF2-40B4-BE49-F238E27FC236}">
                    <a16:creationId xmlns:a16="http://schemas.microsoft.com/office/drawing/2014/main" id="{8972C343-7779-6AA4-B50B-9D4AC9F2D232}"/>
                  </a:ext>
                </a:extLst>
              </p:cNvPr>
              <p:cNvSpPr/>
              <p:nvPr/>
            </p:nvSpPr>
            <p:spPr>
              <a:xfrm>
                <a:off x="3581400" y="2647891"/>
                <a:ext cx="7772400" cy="1374892"/>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dirty="0"/>
              </a:p>
            </p:txBody>
          </p:sp>
          <p:sp>
            <p:nvSpPr>
              <p:cNvPr id="14" name="Rectangle 13" descr="Users">
                <a:extLst>
                  <a:ext uri="{FF2B5EF4-FFF2-40B4-BE49-F238E27FC236}">
                    <a16:creationId xmlns:a16="http://schemas.microsoft.com/office/drawing/2014/main" id="{E23AA095-3A4D-9F72-0C6B-434CA186F8AB}"/>
                  </a:ext>
                </a:extLst>
              </p:cNvPr>
              <p:cNvSpPr/>
              <p:nvPr/>
            </p:nvSpPr>
            <p:spPr>
              <a:xfrm>
                <a:off x="3997305" y="2766691"/>
                <a:ext cx="756191" cy="756191"/>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dirty="0"/>
              </a:p>
            </p:txBody>
          </p:sp>
        </p:grpSp>
        <p:sp>
          <p:nvSpPr>
            <p:cNvPr id="11" name="Free-form: Shape 10">
              <a:extLst>
                <a:ext uri="{FF2B5EF4-FFF2-40B4-BE49-F238E27FC236}">
                  <a16:creationId xmlns:a16="http://schemas.microsoft.com/office/drawing/2014/main" id="{FFE47A46-FD91-F830-2158-4CF3E2EB668E}"/>
                </a:ext>
              </a:extLst>
            </p:cNvPr>
            <p:cNvSpPr/>
            <p:nvPr/>
          </p:nvSpPr>
          <p:spPr>
            <a:xfrm>
              <a:off x="5280719" y="3339655"/>
              <a:ext cx="6184398" cy="1374892"/>
            </a:xfrm>
            <a:custGeom>
              <a:avLst/>
              <a:gdLst>
                <a:gd name="connsiteX0" fmla="*/ 0 w 6184398"/>
                <a:gd name="connsiteY0" fmla="*/ 0 h 1374892"/>
                <a:gd name="connsiteX1" fmla="*/ 6184398 w 6184398"/>
                <a:gd name="connsiteY1" fmla="*/ 0 h 1374892"/>
                <a:gd name="connsiteX2" fmla="*/ 6184398 w 6184398"/>
                <a:gd name="connsiteY2" fmla="*/ 1374892 h 1374892"/>
                <a:gd name="connsiteX3" fmla="*/ 0 w 6184398"/>
                <a:gd name="connsiteY3" fmla="*/ 1374892 h 1374892"/>
                <a:gd name="connsiteX4" fmla="*/ 0 w 6184398"/>
                <a:gd name="connsiteY4" fmla="*/ 0 h 13748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84398" h="1374892">
                  <a:moveTo>
                    <a:pt x="0" y="0"/>
                  </a:moveTo>
                  <a:lnTo>
                    <a:pt x="6184398" y="0"/>
                  </a:lnTo>
                  <a:lnTo>
                    <a:pt x="6184398" y="1374892"/>
                  </a:lnTo>
                  <a:lnTo>
                    <a:pt x="0" y="137489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45509" tIns="145509" rIns="145509" bIns="145509" numCol="1" spcCol="1270" anchor="ctr" anchorCtr="0">
              <a:noAutofit/>
            </a:bodyPr>
            <a:lstStyle/>
            <a:p>
              <a:pPr marL="0" lvl="0" indent="0" algn="l" defTabSz="1022350">
                <a:lnSpc>
                  <a:spcPct val="100000"/>
                </a:lnSpc>
                <a:spcBef>
                  <a:spcPct val="0"/>
                </a:spcBef>
                <a:spcAft>
                  <a:spcPct val="35000"/>
                </a:spcAft>
                <a:buNone/>
              </a:pPr>
              <a:r>
                <a:rPr lang="en-GB" sz="2300" kern="1200" baseline="0" dirty="0">
                  <a:solidFill>
                    <a:schemeClr val="bg2"/>
                  </a:solidFill>
                </a:rPr>
                <a:t>What forms of ‘collaboration’ do primary headteachers in Wales engage with?</a:t>
              </a:r>
              <a:endParaRPr lang="en-US" sz="2300" kern="1200" dirty="0">
                <a:solidFill>
                  <a:schemeClr val="bg2"/>
                </a:solidFill>
              </a:endParaRPr>
            </a:p>
          </p:txBody>
        </p:sp>
        <p:sp>
          <p:nvSpPr>
            <p:cNvPr id="12" name="TextBox 11">
              <a:extLst>
                <a:ext uri="{FF2B5EF4-FFF2-40B4-BE49-F238E27FC236}">
                  <a16:creationId xmlns:a16="http://schemas.microsoft.com/office/drawing/2014/main" id="{0D2A54F6-148C-8713-83F7-53AFB748A578}"/>
                </a:ext>
              </a:extLst>
            </p:cNvPr>
            <p:cNvSpPr txBox="1"/>
            <p:nvPr/>
          </p:nvSpPr>
          <p:spPr>
            <a:xfrm>
              <a:off x="4030569" y="4191979"/>
              <a:ext cx="1250149" cy="369332"/>
            </a:xfrm>
            <a:prstGeom prst="rect">
              <a:avLst/>
            </a:prstGeom>
            <a:noFill/>
          </p:spPr>
          <p:txBody>
            <a:bodyPr wrap="square" rtlCol="0">
              <a:spAutoFit/>
            </a:bodyPr>
            <a:lstStyle/>
            <a:p>
              <a:r>
                <a:rPr lang="en-GB" dirty="0">
                  <a:solidFill>
                    <a:schemeClr val="bg1"/>
                  </a:solidFill>
                </a:rPr>
                <a:t>Practice</a:t>
              </a:r>
            </a:p>
          </p:txBody>
        </p:sp>
      </p:grpSp>
      <p:grpSp>
        <p:nvGrpSpPr>
          <p:cNvPr id="15" name="Group 14">
            <a:extLst>
              <a:ext uri="{FF2B5EF4-FFF2-40B4-BE49-F238E27FC236}">
                <a16:creationId xmlns:a16="http://schemas.microsoft.com/office/drawing/2014/main" id="{D008879F-4B7F-ADA4-0903-3BC9BA69D5E0}"/>
              </a:ext>
            </a:extLst>
          </p:cNvPr>
          <p:cNvGrpSpPr/>
          <p:nvPr/>
        </p:nvGrpSpPr>
        <p:grpSpPr>
          <a:xfrm>
            <a:off x="420269" y="10719521"/>
            <a:ext cx="7739374" cy="1374892"/>
            <a:chOff x="3692718" y="5058271"/>
            <a:chExt cx="7772400" cy="1374892"/>
          </a:xfrm>
        </p:grpSpPr>
        <p:grpSp>
          <p:nvGrpSpPr>
            <p:cNvPr id="16" name="Group 15">
              <a:extLst>
                <a:ext uri="{FF2B5EF4-FFF2-40B4-BE49-F238E27FC236}">
                  <a16:creationId xmlns:a16="http://schemas.microsoft.com/office/drawing/2014/main" id="{557DFD8C-76C5-132D-C58E-E029079E438D}"/>
                </a:ext>
              </a:extLst>
            </p:cNvPr>
            <p:cNvGrpSpPr/>
            <p:nvPr/>
          </p:nvGrpSpPr>
          <p:grpSpPr>
            <a:xfrm>
              <a:off x="3692718" y="5058271"/>
              <a:ext cx="7772400" cy="1374892"/>
              <a:chOff x="3581400" y="4366507"/>
              <a:chExt cx="7772400" cy="1374892"/>
            </a:xfrm>
          </p:grpSpPr>
          <p:grpSp>
            <p:nvGrpSpPr>
              <p:cNvPr id="18" name="Group 17">
                <a:extLst>
                  <a:ext uri="{FF2B5EF4-FFF2-40B4-BE49-F238E27FC236}">
                    <a16:creationId xmlns:a16="http://schemas.microsoft.com/office/drawing/2014/main" id="{7A2CA717-9C0A-5C91-0C1A-DF7DCEA7596D}"/>
                  </a:ext>
                </a:extLst>
              </p:cNvPr>
              <p:cNvGrpSpPr/>
              <p:nvPr/>
            </p:nvGrpSpPr>
            <p:grpSpPr>
              <a:xfrm>
                <a:off x="3581400" y="4366507"/>
                <a:ext cx="7772400" cy="1374892"/>
                <a:chOff x="3581400" y="4366507"/>
                <a:chExt cx="7772400" cy="1374892"/>
              </a:xfrm>
            </p:grpSpPr>
            <p:sp>
              <p:nvSpPr>
                <p:cNvPr id="20" name="Rectangle: Rounded Corners 19">
                  <a:extLst>
                    <a:ext uri="{FF2B5EF4-FFF2-40B4-BE49-F238E27FC236}">
                      <a16:creationId xmlns:a16="http://schemas.microsoft.com/office/drawing/2014/main" id="{E630A143-B856-E837-2E30-DEADAB411974}"/>
                    </a:ext>
                  </a:extLst>
                </p:cNvPr>
                <p:cNvSpPr/>
                <p:nvPr/>
              </p:nvSpPr>
              <p:spPr>
                <a:xfrm>
                  <a:off x="3581400" y="4366507"/>
                  <a:ext cx="7772400" cy="1374892"/>
                </a:xfrm>
                <a:prstGeom prst="roundRect">
                  <a:avLst>
                    <a:gd name="adj" fmla="val 10000"/>
                  </a:avLst>
                </a:prstGeom>
                <a:solidFill>
                  <a:schemeClr val="accent4">
                    <a:lumMod val="20000"/>
                    <a:lumOff val="80000"/>
                  </a:schemeClr>
                </a:solidFill>
              </p:spPr>
              <p:style>
                <a:lnRef idx="0">
                  <a:schemeClr val="accent2">
                    <a:hueOff val="0"/>
                    <a:satOff val="0"/>
                    <a:lumOff val="0"/>
                    <a:alphaOff val="0"/>
                  </a:schemeClr>
                </a:lnRef>
                <a:fillRef idx="1">
                  <a:scrgbClr r="0" g="0" b="0"/>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dirty="0"/>
                </a:p>
              </p:txBody>
            </p:sp>
            <p:sp>
              <p:nvSpPr>
                <p:cNvPr id="21" name="Rectangle 20" descr="Questions">
                  <a:extLst>
                    <a:ext uri="{FF2B5EF4-FFF2-40B4-BE49-F238E27FC236}">
                      <a16:creationId xmlns:a16="http://schemas.microsoft.com/office/drawing/2014/main" id="{22B7ECE9-A7D7-3818-64FB-18C6EB9CB9EB}"/>
                    </a:ext>
                  </a:extLst>
                </p:cNvPr>
                <p:cNvSpPr/>
                <p:nvPr/>
              </p:nvSpPr>
              <p:spPr>
                <a:xfrm>
                  <a:off x="4053859" y="4492227"/>
                  <a:ext cx="756191" cy="756191"/>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grpSp>
          <p:sp>
            <p:nvSpPr>
              <p:cNvPr id="19" name="Free-form: Shape 18">
                <a:extLst>
                  <a:ext uri="{FF2B5EF4-FFF2-40B4-BE49-F238E27FC236}">
                    <a16:creationId xmlns:a16="http://schemas.microsoft.com/office/drawing/2014/main" id="{3C4F2FFA-FA57-147E-42A5-5F30FADBAB65}"/>
                  </a:ext>
                </a:extLst>
              </p:cNvPr>
              <p:cNvSpPr/>
              <p:nvPr/>
            </p:nvSpPr>
            <p:spPr>
              <a:xfrm>
                <a:off x="5169401" y="4366507"/>
                <a:ext cx="6184398" cy="1374892"/>
              </a:xfrm>
              <a:custGeom>
                <a:avLst/>
                <a:gdLst>
                  <a:gd name="connsiteX0" fmla="*/ 0 w 6184398"/>
                  <a:gd name="connsiteY0" fmla="*/ 0 h 1374892"/>
                  <a:gd name="connsiteX1" fmla="*/ 6184398 w 6184398"/>
                  <a:gd name="connsiteY1" fmla="*/ 0 h 1374892"/>
                  <a:gd name="connsiteX2" fmla="*/ 6184398 w 6184398"/>
                  <a:gd name="connsiteY2" fmla="*/ 1374892 h 1374892"/>
                  <a:gd name="connsiteX3" fmla="*/ 0 w 6184398"/>
                  <a:gd name="connsiteY3" fmla="*/ 1374892 h 1374892"/>
                  <a:gd name="connsiteX4" fmla="*/ 0 w 6184398"/>
                  <a:gd name="connsiteY4" fmla="*/ 0 h 13748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84398" h="1374892">
                    <a:moveTo>
                      <a:pt x="0" y="0"/>
                    </a:moveTo>
                    <a:lnTo>
                      <a:pt x="6184398" y="0"/>
                    </a:lnTo>
                    <a:lnTo>
                      <a:pt x="6184398" y="1374892"/>
                    </a:lnTo>
                    <a:lnTo>
                      <a:pt x="0" y="137489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45509" tIns="145509" rIns="145509" bIns="145509" numCol="1" spcCol="1270" anchor="ctr" anchorCtr="0">
                <a:noAutofit/>
              </a:bodyPr>
              <a:lstStyle/>
              <a:p>
                <a:pPr marL="0" lvl="0" indent="0" algn="l" defTabSz="1022350">
                  <a:lnSpc>
                    <a:spcPct val="100000"/>
                  </a:lnSpc>
                  <a:spcBef>
                    <a:spcPct val="0"/>
                  </a:spcBef>
                  <a:spcAft>
                    <a:spcPct val="35000"/>
                  </a:spcAft>
                  <a:buNone/>
                </a:pPr>
                <a:r>
                  <a:rPr lang="en-GB" sz="2300" kern="1200" baseline="0" dirty="0">
                    <a:solidFill>
                      <a:schemeClr val="bg2"/>
                    </a:solidFill>
                  </a:rPr>
                  <a:t>What perceived impact do primary headteachers in Wales feel ‘collaboration’ has on their school?</a:t>
                </a:r>
                <a:endParaRPr lang="en-US" sz="2300" kern="1200" dirty="0">
                  <a:solidFill>
                    <a:schemeClr val="bg2"/>
                  </a:solidFill>
                </a:endParaRPr>
              </a:p>
            </p:txBody>
          </p:sp>
        </p:grpSp>
        <p:sp>
          <p:nvSpPr>
            <p:cNvPr id="17" name="TextBox 16">
              <a:extLst>
                <a:ext uri="{FF2B5EF4-FFF2-40B4-BE49-F238E27FC236}">
                  <a16:creationId xmlns:a16="http://schemas.microsoft.com/office/drawing/2014/main" id="{E4FFCA2C-4893-C818-2E14-FC7745875139}"/>
                </a:ext>
              </a:extLst>
            </p:cNvPr>
            <p:cNvSpPr txBox="1"/>
            <p:nvPr/>
          </p:nvSpPr>
          <p:spPr>
            <a:xfrm>
              <a:off x="4030568" y="5940182"/>
              <a:ext cx="1250149" cy="369332"/>
            </a:xfrm>
            <a:prstGeom prst="rect">
              <a:avLst/>
            </a:prstGeom>
            <a:noFill/>
          </p:spPr>
          <p:txBody>
            <a:bodyPr wrap="square" rtlCol="0">
              <a:spAutoFit/>
            </a:bodyPr>
            <a:lstStyle/>
            <a:p>
              <a:r>
                <a:rPr lang="en-GB" dirty="0">
                  <a:solidFill>
                    <a:schemeClr val="bg1"/>
                  </a:solidFill>
                </a:rPr>
                <a:t>Progress</a:t>
              </a:r>
            </a:p>
          </p:txBody>
        </p:sp>
      </p:grpSp>
      <p:sp>
        <p:nvSpPr>
          <p:cNvPr id="23" name="TextBox 22">
            <a:extLst>
              <a:ext uri="{FF2B5EF4-FFF2-40B4-BE49-F238E27FC236}">
                <a16:creationId xmlns:a16="http://schemas.microsoft.com/office/drawing/2014/main" id="{1DB95646-C5F8-5653-8547-0AAEB92E2ED0}"/>
              </a:ext>
            </a:extLst>
          </p:cNvPr>
          <p:cNvSpPr txBox="1"/>
          <p:nvPr/>
        </p:nvSpPr>
        <p:spPr>
          <a:xfrm>
            <a:off x="107950" y="2465465"/>
            <a:ext cx="11922126" cy="4113947"/>
          </a:xfrm>
          <a:prstGeom prst="rect">
            <a:avLst/>
          </a:prstGeom>
          <a:noFill/>
        </p:spPr>
        <p:txBody>
          <a:bodyPr wrap="square">
            <a:spAutoFit/>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How would you personally define ‘collaboration’ in the context of </a:t>
            </a:r>
            <a:r>
              <a:rPr lang="en-GB" sz="2000" kern="100" dirty="0">
                <a:latin typeface="Aptos" panose="020B0004020202020204" pitchFamily="34" charset="0"/>
                <a:ea typeface="Aptos" panose="020B0004020202020204" pitchFamily="34" charset="0"/>
                <a:cs typeface="Times New Roman" panose="02020603050405020304" pitchFamily="18" charset="0"/>
              </a:rPr>
              <a:t>education in Wales</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a:t>
            </a:r>
          </a:p>
          <a:p>
            <a:pPr marL="342900" lvl="0" indent="-342900">
              <a:lnSpc>
                <a:spcPct val="107000"/>
              </a:lnSpc>
              <a:spcAft>
                <a:spcPts val="800"/>
              </a:spcAft>
              <a:buSzPts val="1000"/>
              <a:buFont typeface="Symbol" panose="05050102010706020507" pitchFamily="18" charset="2"/>
              <a:buChar char=""/>
              <a:tabLst>
                <a:tab pos="457200" algn="l"/>
              </a:tabLs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Which of the following best describes your interpretation of collaboration?</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kern="100" dirty="0">
                <a:effectLst/>
                <a:latin typeface="Aptos" panose="020B0004020202020204" pitchFamily="34" charset="0"/>
                <a:ea typeface="Aptos" panose="020B0004020202020204" pitchFamily="34" charset="0"/>
                <a:cs typeface="Times New Roman" panose="02020603050405020304" pitchFamily="18" charset="0"/>
              </a:rPr>
              <a:t>(Options: Shared decision-making, resource sharing, joint problem-solving, compliance with policy, other) </a:t>
            </a:r>
          </a:p>
          <a:p>
            <a:pPr marL="342900" lvl="0" indent="-342900">
              <a:lnSpc>
                <a:spcPct val="107000"/>
              </a:lnSpc>
              <a:spcAft>
                <a:spcPts val="800"/>
              </a:spcAft>
              <a:buSzPts val="1000"/>
              <a:buFont typeface="Symbol" panose="05050102010706020507" pitchFamily="18" charset="2"/>
              <a:buChar char=""/>
              <a:tabLst>
                <a:tab pos="457200" algn="l"/>
              </a:tabLs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To what extent do you agree that collaboration is primarily:</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kern="100" dirty="0">
                <a:effectLst/>
                <a:latin typeface="Aptos" panose="020B0004020202020204" pitchFamily="34" charset="0"/>
                <a:ea typeface="Aptos" panose="020B0004020202020204" pitchFamily="34" charset="0"/>
                <a:cs typeface="Times New Roman" panose="02020603050405020304" pitchFamily="18" charset="0"/>
              </a:rPr>
              <a:t>(a) A moral imperative for improving education</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kern="100" dirty="0">
                <a:effectLst/>
                <a:latin typeface="Aptos" panose="020B0004020202020204" pitchFamily="34" charset="0"/>
                <a:ea typeface="Aptos" panose="020B0004020202020204" pitchFamily="34" charset="0"/>
                <a:cs typeface="Times New Roman" panose="02020603050405020304" pitchFamily="18" charset="0"/>
              </a:rPr>
              <a:t>(b) A policy requirement</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kern="100" dirty="0">
                <a:effectLst/>
                <a:latin typeface="Aptos" panose="020B0004020202020204" pitchFamily="34" charset="0"/>
                <a:ea typeface="Aptos" panose="020B0004020202020204" pitchFamily="34" charset="0"/>
                <a:cs typeface="Times New Roman" panose="02020603050405020304" pitchFamily="18" charset="0"/>
              </a:rPr>
              <a:t>(c) A professional learning strategy</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kern="100" dirty="0">
                <a:effectLst/>
                <a:latin typeface="Aptos" panose="020B0004020202020204" pitchFamily="34" charset="0"/>
                <a:ea typeface="Aptos" panose="020B0004020202020204" pitchFamily="34" charset="0"/>
                <a:cs typeface="Times New Roman" panose="02020603050405020304" pitchFamily="18" charset="0"/>
              </a:rPr>
              <a:t>(Likert scale: Strongly agree → Strongly disagree)</a:t>
            </a:r>
          </a:p>
          <a:p>
            <a:pPr marL="342900" lvl="0" indent="-342900">
              <a:lnSpc>
                <a:spcPct val="107000"/>
              </a:lnSpc>
              <a:spcAft>
                <a:spcPts val="800"/>
              </a:spcAft>
              <a:buSzPts val="1000"/>
              <a:buFont typeface="Symbol" panose="05050102010706020507" pitchFamily="18" charset="2"/>
              <a:buChar char=""/>
              <a:tabLst>
                <a:tab pos="457200" algn="l"/>
              </a:tabLs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What do you feel are th</a:t>
            </a:r>
            <a:r>
              <a:rPr lang="en-GB" sz="2000" kern="100" dirty="0">
                <a:latin typeface="Aptos" panose="020B0004020202020204" pitchFamily="34" charset="0"/>
                <a:ea typeface="Aptos" panose="020B0004020202020204" pitchFamily="34" charset="0"/>
                <a:cs typeface="Times New Roman" panose="02020603050405020304" pitchFamily="18" charset="0"/>
              </a:rPr>
              <a:t>e prerequisites for effective collaboration and why? (open ended )</a:t>
            </a:r>
          </a:p>
          <a:p>
            <a:pPr marL="342900" lvl="0" indent="-342900">
              <a:lnSpc>
                <a:spcPct val="107000"/>
              </a:lnSpc>
              <a:spcAft>
                <a:spcPts val="800"/>
              </a:spcAft>
              <a:buSzPts val="1000"/>
              <a:buFont typeface="Symbol" panose="05050102010706020507" pitchFamily="18" charset="2"/>
              <a:buChar char=""/>
              <a:tabLst>
                <a:tab pos="457200" algn="l"/>
              </a:tabLs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In your experience, does collaboration enhance autonomy or reduce it?</a:t>
            </a:r>
            <a:r>
              <a:rPr lang="en-GB" sz="2000" kern="100" dirty="0">
                <a:latin typeface="Aptos" panose="020B0004020202020204" pitchFamily="34" charset="0"/>
                <a:ea typeface="Aptos" panose="020B0004020202020204" pitchFamily="34" charset="0"/>
                <a:cs typeface="Times New Roman" panose="02020603050405020304" pitchFamily="18" charset="0"/>
              </a:rPr>
              <a:t> (open ended)</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751223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FC0F85-265B-48F4-3B27-BE83B852D7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728430-23FD-24ED-99E8-A21B83EA772A}"/>
              </a:ext>
            </a:extLst>
          </p:cNvPr>
          <p:cNvSpPr>
            <a:spLocks noGrp="1"/>
          </p:cNvSpPr>
          <p:nvPr>
            <p:ph type="title"/>
          </p:nvPr>
        </p:nvSpPr>
        <p:spPr>
          <a:xfrm>
            <a:off x="107949" y="125539"/>
            <a:ext cx="6557064" cy="1113477"/>
          </a:xfrm>
        </p:spPr>
        <p:txBody>
          <a:bodyPr/>
          <a:lstStyle/>
          <a:p>
            <a:r>
              <a:rPr lang="en-GB" dirty="0"/>
              <a:t>Questionnaire</a:t>
            </a:r>
          </a:p>
        </p:txBody>
      </p:sp>
      <p:grpSp>
        <p:nvGrpSpPr>
          <p:cNvPr id="3" name="Group 2">
            <a:extLst>
              <a:ext uri="{FF2B5EF4-FFF2-40B4-BE49-F238E27FC236}">
                <a16:creationId xmlns:a16="http://schemas.microsoft.com/office/drawing/2014/main" id="{E9DC447A-197C-031A-57E6-1181978AFE7D}"/>
              </a:ext>
            </a:extLst>
          </p:cNvPr>
          <p:cNvGrpSpPr/>
          <p:nvPr/>
        </p:nvGrpSpPr>
        <p:grpSpPr>
          <a:xfrm>
            <a:off x="193673" y="889522"/>
            <a:ext cx="7739374" cy="1374892"/>
            <a:chOff x="3692718" y="1621039"/>
            <a:chExt cx="7772400" cy="1374892"/>
          </a:xfrm>
        </p:grpSpPr>
        <p:grpSp>
          <p:nvGrpSpPr>
            <p:cNvPr id="4" name="Group 3">
              <a:extLst>
                <a:ext uri="{FF2B5EF4-FFF2-40B4-BE49-F238E27FC236}">
                  <a16:creationId xmlns:a16="http://schemas.microsoft.com/office/drawing/2014/main" id="{A1F56967-A666-EB38-C5B1-845DABA22B04}"/>
                </a:ext>
              </a:extLst>
            </p:cNvPr>
            <p:cNvGrpSpPr/>
            <p:nvPr/>
          </p:nvGrpSpPr>
          <p:grpSpPr>
            <a:xfrm>
              <a:off x="3692718" y="1621039"/>
              <a:ext cx="7772400" cy="1374892"/>
              <a:chOff x="3581400" y="929275"/>
              <a:chExt cx="7772400" cy="1374892"/>
            </a:xfrm>
          </p:grpSpPr>
          <p:sp>
            <p:nvSpPr>
              <p:cNvPr id="7" name="Rectangle: Rounded Corners 6">
                <a:extLst>
                  <a:ext uri="{FF2B5EF4-FFF2-40B4-BE49-F238E27FC236}">
                    <a16:creationId xmlns:a16="http://schemas.microsoft.com/office/drawing/2014/main" id="{E92CD3A8-4D86-CADB-C287-B19598B27B1A}"/>
                  </a:ext>
                </a:extLst>
              </p:cNvPr>
              <p:cNvSpPr/>
              <p:nvPr/>
            </p:nvSpPr>
            <p:spPr>
              <a:xfrm>
                <a:off x="3581400" y="929275"/>
                <a:ext cx="7772400" cy="1374892"/>
              </a:xfrm>
              <a:prstGeom prst="roundRect">
                <a:avLst>
                  <a:gd name="adj" fmla="val 10000"/>
                </a:avLst>
              </a:prstGeom>
              <a:solidFill>
                <a:schemeClr val="accent5">
                  <a:lumMod val="20000"/>
                  <a:lumOff val="80000"/>
                </a:schemeClr>
              </a:solidFill>
            </p:spPr>
            <p:style>
              <a:lnRef idx="0">
                <a:schemeClr val="accent2">
                  <a:hueOff val="0"/>
                  <a:satOff val="0"/>
                  <a:lumOff val="0"/>
                  <a:alphaOff val="0"/>
                </a:schemeClr>
              </a:lnRef>
              <a:fillRef idx="1">
                <a:scrgbClr r="0" g="0" b="0"/>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dirty="0"/>
              </a:p>
            </p:txBody>
          </p:sp>
          <p:sp>
            <p:nvSpPr>
              <p:cNvPr id="8" name="Rectangle 7" descr="Head with Gears">
                <a:extLst>
                  <a:ext uri="{FF2B5EF4-FFF2-40B4-BE49-F238E27FC236}">
                    <a16:creationId xmlns:a16="http://schemas.microsoft.com/office/drawing/2014/main" id="{ECD3C884-8945-DDCA-3F24-40AB96B796E7}"/>
                  </a:ext>
                </a:extLst>
              </p:cNvPr>
              <p:cNvSpPr/>
              <p:nvPr/>
            </p:nvSpPr>
            <p:spPr>
              <a:xfrm>
                <a:off x="3997305" y="1039843"/>
                <a:ext cx="756191" cy="756191"/>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grpSp>
        <p:sp>
          <p:nvSpPr>
            <p:cNvPr id="5" name="Free-form: Shape 4">
              <a:extLst>
                <a:ext uri="{FF2B5EF4-FFF2-40B4-BE49-F238E27FC236}">
                  <a16:creationId xmlns:a16="http://schemas.microsoft.com/office/drawing/2014/main" id="{17A5999A-5174-E1FB-6978-34319FAEFE1D}"/>
                </a:ext>
              </a:extLst>
            </p:cNvPr>
            <p:cNvSpPr/>
            <p:nvPr/>
          </p:nvSpPr>
          <p:spPr>
            <a:xfrm>
              <a:off x="5280719" y="1621039"/>
              <a:ext cx="6184398" cy="1374892"/>
            </a:xfrm>
            <a:custGeom>
              <a:avLst/>
              <a:gdLst>
                <a:gd name="connsiteX0" fmla="*/ 0 w 6184398"/>
                <a:gd name="connsiteY0" fmla="*/ 0 h 1374892"/>
                <a:gd name="connsiteX1" fmla="*/ 6184398 w 6184398"/>
                <a:gd name="connsiteY1" fmla="*/ 0 h 1374892"/>
                <a:gd name="connsiteX2" fmla="*/ 6184398 w 6184398"/>
                <a:gd name="connsiteY2" fmla="*/ 1374892 h 1374892"/>
                <a:gd name="connsiteX3" fmla="*/ 0 w 6184398"/>
                <a:gd name="connsiteY3" fmla="*/ 1374892 h 1374892"/>
                <a:gd name="connsiteX4" fmla="*/ 0 w 6184398"/>
                <a:gd name="connsiteY4" fmla="*/ 0 h 13748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84398" h="1374892">
                  <a:moveTo>
                    <a:pt x="0" y="0"/>
                  </a:moveTo>
                  <a:lnTo>
                    <a:pt x="6184398" y="0"/>
                  </a:lnTo>
                  <a:lnTo>
                    <a:pt x="6184398" y="1374892"/>
                  </a:lnTo>
                  <a:lnTo>
                    <a:pt x="0" y="137489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45509" tIns="145509" rIns="145509" bIns="145509" numCol="1" spcCol="1270" anchor="ctr" anchorCtr="0">
              <a:noAutofit/>
            </a:bodyPr>
            <a:lstStyle/>
            <a:p>
              <a:pPr marL="0" lvl="0" indent="0" algn="l" defTabSz="1022350">
                <a:lnSpc>
                  <a:spcPct val="100000"/>
                </a:lnSpc>
                <a:spcBef>
                  <a:spcPct val="0"/>
                </a:spcBef>
                <a:spcAft>
                  <a:spcPct val="35000"/>
                </a:spcAft>
                <a:buNone/>
              </a:pPr>
              <a:r>
                <a:rPr lang="en-GB" sz="2300" kern="1200" baseline="0" dirty="0">
                  <a:solidFill>
                    <a:schemeClr val="bg2"/>
                  </a:solidFill>
                </a:rPr>
                <a:t>How do primary headteachers in Wales define and interpret ‘collaboration’ within the context of Welsh primary education system?</a:t>
              </a:r>
              <a:endParaRPr lang="en-US" sz="2300" kern="1200" dirty="0">
                <a:solidFill>
                  <a:schemeClr val="bg2"/>
                </a:solidFill>
              </a:endParaRPr>
            </a:p>
          </p:txBody>
        </p:sp>
        <p:sp>
          <p:nvSpPr>
            <p:cNvPr id="6" name="TextBox 5">
              <a:extLst>
                <a:ext uri="{FF2B5EF4-FFF2-40B4-BE49-F238E27FC236}">
                  <a16:creationId xmlns:a16="http://schemas.microsoft.com/office/drawing/2014/main" id="{CBF87685-EEBC-A0A8-9E38-642BB60F7EF1}"/>
                </a:ext>
              </a:extLst>
            </p:cNvPr>
            <p:cNvSpPr txBox="1"/>
            <p:nvPr/>
          </p:nvSpPr>
          <p:spPr>
            <a:xfrm>
              <a:off x="3918199" y="2487798"/>
              <a:ext cx="1250149" cy="369332"/>
            </a:xfrm>
            <a:prstGeom prst="rect">
              <a:avLst/>
            </a:prstGeom>
            <a:noFill/>
          </p:spPr>
          <p:txBody>
            <a:bodyPr wrap="square" rtlCol="0">
              <a:spAutoFit/>
            </a:bodyPr>
            <a:lstStyle/>
            <a:p>
              <a:r>
                <a:rPr lang="en-GB" dirty="0">
                  <a:solidFill>
                    <a:schemeClr val="bg1"/>
                  </a:solidFill>
                </a:rPr>
                <a:t>Perception</a:t>
              </a:r>
            </a:p>
          </p:txBody>
        </p:sp>
      </p:grpSp>
      <p:grpSp>
        <p:nvGrpSpPr>
          <p:cNvPr id="9" name="Group 8">
            <a:extLst>
              <a:ext uri="{FF2B5EF4-FFF2-40B4-BE49-F238E27FC236}">
                <a16:creationId xmlns:a16="http://schemas.microsoft.com/office/drawing/2014/main" id="{552B0742-286E-452C-6511-D45A884629CE}"/>
              </a:ext>
            </a:extLst>
          </p:cNvPr>
          <p:cNvGrpSpPr/>
          <p:nvPr/>
        </p:nvGrpSpPr>
        <p:grpSpPr>
          <a:xfrm>
            <a:off x="193674" y="2586569"/>
            <a:ext cx="7739374" cy="1374892"/>
            <a:chOff x="3692718" y="3339655"/>
            <a:chExt cx="7772400" cy="1374892"/>
          </a:xfrm>
        </p:grpSpPr>
        <p:grpSp>
          <p:nvGrpSpPr>
            <p:cNvPr id="10" name="Group 9">
              <a:extLst>
                <a:ext uri="{FF2B5EF4-FFF2-40B4-BE49-F238E27FC236}">
                  <a16:creationId xmlns:a16="http://schemas.microsoft.com/office/drawing/2014/main" id="{02B0FBB4-A2F1-6BE1-B1EB-7C16216E21B8}"/>
                </a:ext>
              </a:extLst>
            </p:cNvPr>
            <p:cNvGrpSpPr/>
            <p:nvPr/>
          </p:nvGrpSpPr>
          <p:grpSpPr>
            <a:xfrm>
              <a:off x="3692718" y="3339655"/>
              <a:ext cx="7772400" cy="1374892"/>
              <a:chOff x="3581400" y="2647891"/>
              <a:chExt cx="7772400" cy="1374892"/>
            </a:xfrm>
          </p:grpSpPr>
          <p:sp>
            <p:nvSpPr>
              <p:cNvPr id="13" name="Rectangle: Rounded Corners 12">
                <a:extLst>
                  <a:ext uri="{FF2B5EF4-FFF2-40B4-BE49-F238E27FC236}">
                    <a16:creationId xmlns:a16="http://schemas.microsoft.com/office/drawing/2014/main" id="{ADEE30B8-3267-8213-3C1D-0EE07ACB8410}"/>
                  </a:ext>
                </a:extLst>
              </p:cNvPr>
              <p:cNvSpPr/>
              <p:nvPr/>
            </p:nvSpPr>
            <p:spPr>
              <a:xfrm>
                <a:off x="3581400" y="2647891"/>
                <a:ext cx="7772400" cy="1374892"/>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dirty="0"/>
              </a:p>
            </p:txBody>
          </p:sp>
          <p:sp>
            <p:nvSpPr>
              <p:cNvPr id="14" name="Rectangle 13" descr="Users">
                <a:extLst>
                  <a:ext uri="{FF2B5EF4-FFF2-40B4-BE49-F238E27FC236}">
                    <a16:creationId xmlns:a16="http://schemas.microsoft.com/office/drawing/2014/main" id="{81574ED6-49E2-59EF-834A-8EEC2B52A3A3}"/>
                  </a:ext>
                </a:extLst>
              </p:cNvPr>
              <p:cNvSpPr/>
              <p:nvPr/>
            </p:nvSpPr>
            <p:spPr>
              <a:xfrm>
                <a:off x="3997305" y="2766691"/>
                <a:ext cx="756191" cy="756191"/>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dirty="0"/>
              </a:p>
            </p:txBody>
          </p:sp>
        </p:grpSp>
        <p:sp>
          <p:nvSpPr>
            <p:cNvPr id="11" name="Free-form: Shape 10">
              <a:extLst>
                <a:ext uri="{FF2B5EF4-FFF2-40B4-BE49-F238E27FC236}">
                  <a16:creationId xmlns:a16="http://schemas.microsoft.com/office/drawing/2014/main" id="{4AEA74B1-BF61-D0A5-6AF1-5663DB4973E4}"/>
                </a:ext>
              </a:extLst>
            </p:cNvPr>
            <p:cNvSpPr/>
            <p:nvPr/>
          </p:nvSpPr>
          <p:spPr>
            <a:xfrm>
              <a:off x="5280719" y="3339655"/>
              <a:ext cx="6184398" cy="1374892"/>
            </a:xfrm>
            <a:custGeom>
              <a:avLst/>
              <a:gdLst>
                <a:gd name="connsiteX0" fmla="*/ 0 w 6184398"/>
                <a:gd name="connsiteY0" fmla="*/ 0 h 1374892"/>
                <a:gd name="connsiteX1" fmla="*/ 6184398 w 6184398"/>
                <a:gd name="connsiteY1" fmla="*/ 0 h 1374892"/>
                <a:gd name="connsiteX2" fmla="*/ 6184398 w 6184398"/>
                <a:gd name="connsiteY2" fmla="*/ 1374892 h 1374892"/>
                <a:gd name="connsiteX3" fmla="*/ 0 w 6184398"/>
                <a:gd name="connsiteY3" fmla="*/ 1374892 h 1374892"/>
                <a:gd name="connsiteX4" fmla="*/ 0 w 6184398"/>
                <a:gd name="connsiteY4" fmla="*/ 0 h 13748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84398" h="1374892">
                  <a:moveTo>
                    <a:pt x="0" y="0"/>
                  </a:moveTo>
                  <a:lnTo>
                    <a:pt x="6184398" y="0"/>
                  </a:lnTo>
                  <a:lnTo>
                    <a:pt x="6184398" y="1374892"/>
                  </a:lnTo>
                  <a:lnTo>
                    <a:pt x="0" y="137489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45509" tIns="145509" rIns="145509" bIns="145509" numCol="1" spcCol="1270" anchor="ctr" anchorCtr="0">
              <a:noAutofit/>
            </a:bodyPr>
            <a:lstStyle/>
            <a:p>
              <a:pPr marL="0" lvl="0" indent="0" algn="l" defTabSz="1022350">
                <a:lnSpc>
                  <a:spcPct val="100000"/>
                </a:lnSpc>
                <a:spcBef>
                  <a:spcPct val="0"/>
                </a:spcBef>
                <a:spcAft>
                  <a:spcPct val="35000"/>
                </a:spcAft>
                <a:buNone/>
              </a:pPr>
              <a:r>
                <a:rPr lang="en-GB" sz="2300" kern="1200" baseline="0" dirty="0">
                  <a:solidFill>
                    <a:schemeClr val="bg2"/>
                  </a:solidFill>
                </a:rPr>
                <a:t>What forms of ‘collaboration’ do primary headteachers in Wales engage with?</a:t>
              </a:r>
              <a:endParaRPr lang="en-US" sz="2300" kern="1200" dirty="0">
                <a:solidFill>
                  <a:schemeClr val="bg2"/>
                </a:solidFill>
              </a:endParaRPr>
            </a:p>
          </p:txBody>
        </p:sp>
        <p:sp>
          <p:nvSpPr>
            <p:cNvPr id="12" name="TextBox 11">
              <a:extLst>
                <a:ext uri="{FF2B5EF4-FFF2-40B4-BE49-F238E27FC236}">
                  <a16:creationId xmlns:a16="http://schemas.microsoft.com/office/drawing/2014/main" id="{BD992760-71D9-8B23-3D3E-5DC6928B7FFC}"/>
                </a:ext>
              </a:extLst>
            </p:cNvPr>
            <p:cNvSpPr txBox="1"/>
            <p:nvPr/>
          </p:nvSpPr>
          <p:spPr>
            <a:xfrm>
              <a:off x="4030569" y="4191979"/>
              <a:ext cx="1250149" cy="369332"/>
            </a:xfrm>
            <a:prstGeom prst="rect">
              <a:avLst/>
            </a:prstGeom>
            <a:noFill/>
          </p:spPr>
          <p:txBody>
            <a:bodyPr wrap="square" rtlCol="0">
              <a:spAutoFit/>
            </a:bodyPr>
            <a:lstStyle/>
            <a:p>
              <a:r>
                <a:rPr lang="en-GB" dirty="0">
                  <a:solidFill>
                    <a:schemeClr val="bg1"/>
                  </a:solidFill>
                </a:rPr>
                <a:t>Practice</a:t>
              </a:r>
            </a:p>
          </p:txBody>
        </p:sp>
      </p:grpSp>
      <p:grpSp>
        <p:nvGrpSpPr>
          <p:cNvPr id="15" name="Group 14">
            <a:extLst>
              <a:ext uri="{FF2B5EF4-FFF2-40B4-BE49-F238E27FC236}">
                <a16:creationId xmlns:a16="http://schemas.microsoft.com/office/drawing/2014/main" id="{7D7C80D9-74FB-1234-27C6-3B4776340131}"/>
              </a:ext>
            </a:extLst>
          </p:cNvPr>
          <p:cNvGrpSpPr/>
          <p:nvPr/>
        </p:nvGrpSpPr>
        <p:grpSpPr>
          <a:xfrm>
            <a:off x="193674" y="4305185"/>
            <a:ext cx="7739374" cy="1374892"/>
            <a:chOff x="3692718" y="5058271"/>
            <a:chExt cx="7772400" cy="1374892"/>
          </a:xfrm>
        </p:grpSpPr>
        <p:grpSp>
          <p:nvGrpSpPr>
            <p:cNvPr id="16" name="Group 15">
              <a:extLst>
                <a:ext uri="{FF2B5EF4-FFF2-40B4-BE49-F238E27FC236}">
                  <a16:creationId xmlns:a16="http://schemas.microsoft.com/office/drawing/2014/main" id="{51FEF931-30FF-4E92-2E84-283555090C8A}"/>
                </a:ext>
              </a:extLst>
            </p:cNvPr>
            <p:cNvGrpSpPr/>
            <p:nvPr/>
          </p:nvGrpSpPr>
          <p:grpSpPr>
            <a:xfrm>
              <a:off x="3692718" y="5058271"/>
              <a:ext cx="7772400" cy="1374892"/>
              <a:chOff x="3581400" y="4366507"/>
              <a:chExt cx="7772400" cy="1374892"/>
            </a:xfrm>
          </p:grpSpPr>
          <p:grpSp>
            <p:nvGrpSpPr>
              <p:cNvPr id="18" name="Group 17">
                <a:extLst>
                  <a:ext uri="{FF2B5EF4-FFF2-40B4-BE49-F238E27FC236}">
                    <a16:creationId xmlns:a16="http://schemas.microsoft.com/office/drawing/2014/main" id="{FB246B6D-6D84-2C19-8557-5B9FA17695C6}"/>
                  </a:ext>
                </a:extLst>
              </p:cNvPr>
              <p:cNvGrpSpPr/>
              <p:nvPr/>
            </p:nvGrpSpPr>
            <p:grpSpPr>
              <a:xfrm>
                <a:off x="3581400" y="4366507"/>
                <a:ext cx="7772400" cy="1374892"/>
                <a:chOff x="3581400" y="4366507"/>
                <a:chExt cx="7772400" cy="1374892"/>
              </a:xfrm>
            </p:grpSpPr>
            <p:sp>
              <p:nvSpPr>
                <p:cNvPr id="20" name="Rectangle: Rounded Corners 19">
                  <a:extLst>
                    <a:ext uri="{FF2B5EF4-FFF2-40B4-BE49-F238E27FC236}">
                      <a16:creationId xmlns:a16="http://schemas.microsoft.com/office/drawing/2014/main" id="{D63970CA-D161-3F85-F2AB-F0E4B1EF6CA4}"/>
                    </a:ext>
                  </a:extLst>
                </p:cNvPr>
                <p:cNvSpPr/>
                <p:nvPr/>
              </p:nvSpPr>
              <p:spPr>
                <a:xfrm>
                  <a:off x="3581400" y="4366507"/>
                  <a:ext cx="7772400" cy="1374892"/>
                </a:xfrm>
                <a:prstGeom prst="roundRect">
                  <a:avLst>
                    <a:gd name="adj" fmla="val 10000"/>
                  </a:avLst>
                </a:prstGeom>
                <a:solidFill>
                  <a:schemeClr val="accent4">
                    <a:lumMod val="20000"/>
                    <a:lumOff val="80000"/>
                  </a:schemeClr>
                </a:solidFill>
              </p:spPr>
              <p:style>
                <a:lnRef idx="0">
                  <a:schemeClr val="accent2">
                    <a:hueOff val="0"/>
                    <a:satOff val="0"/>
                    <a:lumOff val="0"/>
                    <a:alphaOff val="0"/>
                  </a:schemeClr>
                </a:lnRef>
                <a:fillRef idx="1">
                  <a:scrgbClr r="0" g="0" b="0"/>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dirty="0"/>
                </a:p>
              </p:txBody>
            </p:sp>
            <p:sp>
              <p:nvSpPr>
                <p:cNvPr id="21" name="Rectangle 20" descr="Questions">
                  <a:extLst>
                    <a:ext uri="{FF2B5EF4-FFF2-40B4-BE49-F238E27FC236}">
                      <a16:creationId xmlns:a16="http://schemas.microsoft.com/office/drawing/2014/main" id="{AD29BDB1-9896-C561-FB4A-B964D372D0B3}"/>
                    </a:ext>
                  </a:extLst>
                </p:cNvPr>
                <p:cNvSpPr/>
                <p:nvPr/>
              </p:nvSpPr>
              <p:spPr>
                <a:xfrm>
                  <a:off x="4053859" y="4492227"/>
                  <a:ext cx="756191" cy="756191"/>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grpSp>
          <p:sp>
            <p:nvSpPr>
              <p:cNvPr id="19" name="Free-form: Shape 18">
                <a:extLst>
                  <a:ext uri="{FF2B5EF4-FFF2-40B4-BE49-F238E27FC236}">
                    <a16:creationId xmlns:a16="http://schemas.microsoft.com/office/drawing/2014/main" id="{00611876-7E1F-046B-C30C-5C71311678B8}"/>
                  </a:ext>
                </a:extLst>
              </p:cNvPr>
              <p:cNvSpPr/>
              <p:nvPr/>
            </p:nvSpPr>
            <p:spPr>
              <a:xfrm>
                <a:off x="5169401" y="4366507"/>
                <a:ext cx="6184398" cy="1374892"/>
              </a:xfrm>
              <a:custGeom>
                <a:avLst/>
                <a:gdLst>
                  <a:gd name="connsiteX0" fmla="*/ 0 w 6184398"/>
                  <a:gd name="connsiteY0" fmla="*/ 0 h 1374892"/>
                  <a:gd name="connsiteX1" fmla="*/ 6184398 w 6184398"/>
                  <a:gd name="connsiteY1" fmla="*/ 0 h 1374892"/>
                  <a:gd name="connsiteX2" fmla="*/ 6184398 w 6184398"/>
                  <a:gd name="connsiteY2" fmla="*/ 1374892 h 1374892"/>
                  <a:gd name="connsiteX3" fmla="*/ 0 w 6184398"/>
                  <a:gd name="connsiteY3" fmla="*/ 1374892 h 1374892"/>
                  <a:gd name="connsiteX4" fmla="*/ 0 w 6184398"/>
                  <a:gd name="connsiteY4" fmla="*/ 0 h 13748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84398" h="1374892">
                    <a:moveTo>
                      <a:pt x="0" y="0"/>
                    </a:moveTo>
                    <a:lnTo>
                      <a:pt x="6184398" y="0"/>
                    </a:lnTo>
                    <a:lnTo>
                      <a:pt x="6184398" y="1374892"/>
                    </a:lnTo>
                    <a:lnTo>
                      <a:pt x="0" y="137489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45509" tIns="145509" rIns="145509" bIns="145509" numCol="1" spcCol="1270" anchor="ctr" anchorCtr="0">
                <a:noAutofit/>
              </a:bodyPr>
              <a:lstStyle/>
              <a:p>
                <a:pPr marL="0" lvl="0" indent="0" algn="l" defTabSz="1022350">
                  <a:lnSpc>
                    <a:spcPct val="100000"/>
                  </a:lnSpc>
                  <a:spcBef>
                    <a:spcPct val="0"/>
                  </a:spcBef>
                  <a:spcAft>
                    <a:spcPct val="35000"/>
                  </a:spcAft>
                  <a:buNone/>
                </a:pPr>
                <a:r>
                  <a:rPr lang="en-GB" sz="2300" kern="1200" baseline="0" dirty="0">
                    <a:solidFill>
                      <a:schemeClr val="bg2"/>
                    </a:solidFill>
                  </a:rPr>
                  <a:t>What perceived impact do primary headteachers in Wales feel ‘collaboration’ has on their school?</a:t>
                </a:r>
                <a:endParaRPr lang="en-US" sz="2300" kern="1200" dirty="0">
                  <a:solidFill>
                    <a:schemeClr val="bg2"/>
                  </a:solidFill>
                </a:endParaRPr>
              </a:p>
            </p:txBody>
          </p:sp>
        </p:grpSp>
        <p:sp>
          <p:nvSpPr>
            <p:cNvPr id="17" name="TextBox 16">
              <a:extLst>
                <a:ext uri="{FF2B5EF4-FFF2-40B4-BE49-F238E27FC236}">
                  <a16:creationId xmlns:a16="http://schemas.microsoft.com/office/drawing/2014/main" id="{441FBFA6-8C79-9A49-EF1D-4AF1F074FAC5}"/>
                </a:ext>
              </a:extLst>
            </p:cNvPr>
            <p:cNvSpPr txBox="1"/>
            <p:nvPr/>
          </p:nvSpPr>
          <p:spPr>
            <a:xfrm>
              <a:off x="4030568" y="5940182"/>
              <a:ext cx="1250149" cy="369332"/>
            </a:xfrm>
            <a:prstGeom prst="rect">
              <a:avLst/>
            </a:prstGeom>
            <a:noFill/>
          </p:spPr>
          <p:txBody>
            <a:bodyPr wrap="square" rtlCol="0">
              <a:spAutoFit/>
            </a:bodyPr>
            <a:lstStyle/>
            <a:p>
              <a:r>
                <a:rPr lang="en-GB" dirty="0">
                  <a:solidFill>
                    <a:schemeClr val="bg1"/>
                  </a:solidFill>
                </a:rPr>
                <a:t>Progress</a:t>
              </a:r>
            </a:p>
          </p:txBody>
        </p:sp>
      </p:grpSp>
    </p:spTree>
    <p:extLst>
      <p:ext uri="{BB962C8B-B14F-4D97-AF65-F5344CB8AC3E}">
        <p14:creationId xmlns:p14="http://schemas.microsoft.com/office/powerpoint/2010/main" val="31279184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3543E2-9F86-F5C6-4B15-53C4AC1CD1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EBFD62-04BB-BBAF-C248-1B771AB5147A}"/>
              </a:ext>
            </a:extLst>
          </p:cNvPr>
          <p:cNvSpPr>
            <a:spLocks noGrp="1"/>
          </p:cNvSpPr>
          <p:nvPr>
            <p:ph type="title"/>
          </p:nvPr>
        </p:nvSpPr>
        <p:spPr>
          <a:xfrm>
            <a:off x="146049" y="173869"/>
            <a:ext cx="6557064" cy="1113477"/>
          </a:xfrm>
        </p:spPr>
        <p:txBody>
          <a:bodyPr/>
          <a:lstStyle/>
          <a:p>
            <a:r>
              <a:rPr lang="en-GB" dirty="0"/>
              <a:t>Questionnaire</a:t>
            </a:r>
          </a:p>
        </p:txBody>
      </p:sp>
      <p:grpSp>
        <p:nvGrpSpPr>
          <p:cNvPr id="3" name="Group 2">
            <a:extLst>
              <a:ext uri="{FF2B5EF4-FFF2-40B4-BE49-F238E27FC236}">
                <a16:creationId xmlns:a16="http://schemas.microsoft.com/office/drawing/2014/main" id="{8C6ADCDC-3022-F86D-2E75-DA370854A29A}"/>
              </a:ext>
            </a:extLst>
          </p:cNvPr>
          <p:cNvGrpSpPr/>
          <p:nvPr/>
        </p:nvGrpSpPr>
        <p:grpSpPr>
          <a:xfrm>
            <a:off x="299953" y="-2848301"/>
            <a:ext cx="7739374" cy="1374892"/>
            <a:chOff x="3692718" y="1621039"/>
            <a:chExt cx="7772400" cy="1374892"/>
          </a:xfrm>
        </p:grpSpPr>
        <p:grpSp>
          <p:nvGrpSpPr>
            <p:cNvPr id="4" name="Group 3">
              <a:extLst>
                <a:ext uri="{FF2B5EF4-FFF2-40B4-BE49-F238E27FC236}">
                  <a16:creationId xmlns:a16="http://schemas.microsoft.com/office/drawing/2014/main" id="{63A87D6A-A06D-709A-4539-E675B63519F3}"/>
                </a:ext>
              </a:extLst>
            </p:cNvPr>
            <p:cNvGrpSpPr/>
            <p:nvPr/>
          </p:nvGrpSpPr>
          <p:grpSpPr>
            <a:xfrm>
              <a:off x="3692718" y="1621039"/>
              <a:ext cx="7772400" cy="1374892"/>
              <a:chOff x="3581400" y="929275"/>
              <a:chExt cx="7772400" cy="1374892"/>
            </a:xfrm>
          </p:grpSpPr>
          <p:sp>
            <p:nvSpPr>
              <p:cNvPr id="7" name="Rectangle: Rounded Corners 6">
                <a:extLst>
                  <a:ext uri="{FF2B5EF4-FFF2-40B4-BE49-F238E27FC236}">
                    <a16:creationId xmlns:a16="http://schemas.microsoft.com/office/drawing/2014/main" id="{8A1C042D-4C1D-C70A-40BD-710F218B9DD4}"/>
                  </a:ext>
                </a:extLst>
              </p:cNvPr>
              <p:cNvSpPr/>
              <p:nvPr/>
            </p:nvSpPr>
            <p:spPr>
              <a:xfrm>
                <a:off x="3581400" y="929275"/>
                <a:ext cx="7772400" cy="1374892"/>
              </a:xfrm>
              <a:prstGeom prst="roundRect">
                <a:avLst>
                  <a:gd name="adj" fmla="val 10000"/>
                </a:avLst>
              </a:prstGeom>
              <a:solidFill>
                <a:schemeClr val="accent5">
                  <a:lumMod val="20000"/>
                  <a:lumOff val="80000"/>
                </a:schemeClr>
              </a:solidFill>
            </p:spPr>
            <p:style>
              <a:lnRef idx="0">
                <a:schemeClr val="accent2">
                  <a:hueOff val="0"/>
                  <a:satOff val="0"/>
                  <a:lumOff val="0"/>
                  <a:alphaOff val="0"/>
                </a:schemeClr>
              </a:lnRef>
              <a:fillRef idx="1">
                <a:scrgbClr r="0" g="0" b="0"/>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dirty="0"/>
              </a:p>
            </p:txBody>
          </p:sp>
          <p:sp>
            <p:nvSpPr>
              <p:cNvPr id="8" name="Rectangle 7" descr="Head with Gears">
                <a:extLst>
                  <a:ext uri="{FF2B5EF4-FFF2-40B4-BE49-F238E27FC236}">
                    <a16:creationId xmlns:a16="http://schemas.microsoft.com/office/drawing/2014/main" id="{347B6E06-F0B2-114F-45E1-B08A07D70B1F}"/>
                  </a:ext>
                </a:extLst>
              </p:cNvPr>
              <p:cNvSpPr/>
              <p:nvPr/>
            </p:nvSpPr>
            <p:spPr>
              <a:xfrm>
                <a:off x="3997305" y="1039843"/>
                <a:ext cx="756191" cy="756191"/>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grpSp>
        <p:sp>
          <p:nvSpPr>
            <p:cNvPr id="5" name="Free-form: Shape 4">
              <a:extLst>
                <a:ext uri="{FF2B5EF4-FFF2-40B4-BE49-F238E27FC236}">
                  <a16:creationId xmlns:a16="http://schemas.microsoft.com/office/drawing/2014/main" id="{39F84205-BAB2-0DED-B896-2D972DCB4DAE}"/>
                </a:ext>
              </a:extLst>
            </p:cNvPr>
            <p:cNvSpPr/>
            <p:nvPr/>
          </p:nvSpPr>
          <p:spPr>
            <a:xfrm>
              <a:off x="5280719" y="1621039"/>
              <a:ext cx="6184398" cy="1374892"/>
            </a:xfrm>
            <a:custGeom>
              <a:avLst/>
              <a:gdLst>
                <a:gd name="connsiteX0" fmla="*/ 0 w 6184398"/>
                <a:gd name="connsiteY0" fmla="*/ 0 h 1374892"/>
                <a:gd name="connsiteX1" fmla="*/ 6184398 w 6184398"/>
                <a:gd name="connsiteY1" fmla="*/ 0 h 1374892"/>
                <a:gd name="connsiteX2" fmla="*/ 6184398 w 6184398"/>
                <a:gd name="connsiteY2" fmla="*/ 1374892 h 1374892"/>
                <a:gd name="connsiteX3" fmla="*/ 0 w 6184398"/>
                <a:gd name="connsiteY3" fmla="*/ 1374892 h 1374892"/>
                <a:gd name="connsiteX4" fmla="*/ 0 w 6184398"/>
                <a:gd name="connsiteY4" fmla="*/ 0 h 13748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84398" h="1374892">
                  <a:moveTo>
                    <a:pt x="0" y="0"/>
                  </a:moveTo>
                  <a:lnTo>
                    <a:pt x="6184398" y="0"/>
                  </a:lnTo>
                  <a:lnTo>
                    <a:pt x="6184398" y="1374892"/>
                  </a:lnTo>
                  <a:lnTo>
                    <a:pt x="0" y="137489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45509" tIns="145509" rIns="145509" bIns="145509" numCol="1" spcCol="1270" anchor="ctr" anchorCtr="0">
              <a:noAutofit/>
            </a:bodyPr>
            <a:lstStyle/>
            <a:p>
              <a:pPr marL="0" lvl="0" indent="0" algn="l" defTabSz="1022350">
                <a:lnSpc>
                  <a:spcPct val="100000"/>
                </a:lnSpc>
                <a:spcBef>
                  <a:spcPct val="0"/>
                </a:spcBef>
                <a:spcAft>
                  <a:spcPct val="35000"/>
                </a:spcAft>
                <a:buNone/>
              </a:pPr>
              <a:r>
                <a:rPr lang="en-GB" sz="2300" kern="1200" baseline="0" dirty="0">
                  <a:solidFill>
                    <a:schemeClr val="bg2"/>
                  </a:solidFill>
                </a:rPr>
                <a:t>How do primary headteachers in Wales define and interpret ‘collaboration’ within the context of Welsh primary education system?</a:t>
              </a:r>
              <a:endParaRPr lang="en-US" sz="2300" kern="1200" dirty="0">
                <a:solidFill>
                  <a:schemeClr val="bg2"/>
                </a:solidFill>
              </a:endParaRPr>
            </a:p>
          </p:txBody>
        </p:sp>
        <p:sp>
          <p:nvSpPr>
            <p:cNvPr id="6" name="TextBox 5">
              <a:extLst>
                <a:ext uri="{FF2B5EF4-FFF2-40B4-BE49-F238E27FC236}">
                  <a16:creationId xmlns:a16="http://schemas.microsoft.com/office/drawing/2014/main" id="{7AB087D4-05C0-66DE-40B0-5EA63AC4B210}"/>
                </a:ext>
              </a:extLst>
            </p:cNvPr>
            <p:cNvSpPr txBox="1"/>
            <p:nvPr/>
          </p:nvSpPr>
          <p:spPr>
            <a:xfrm>
              <a:off x="3918199" y="2487798"/>
              <a:ext cx="1250149" cy="369332"/>
            </a:xfrm>
            <a:prstGeom prst="rect">
              <a:avLst/>
            </a:prstGeom>
            <a:noFill/>
          </p:spPr>
          <p:txBody>
            <a:bodyPr wrap="square" rtlCol="0">
              <a:spAutoFit/>
            </a:bodyPr>
            <a:lstStyle/>
            <a:p>
              <a:r>
                <a:rPr lang="en-GB" dirty="0">
                  <a:solidFill>
                    <a:schemeClr val="bg1"/>
                  </a:solidFill>
                </a:rPr>
                <a:t>Perception</a:t>
              </a:r>
            </a:p>
          </p:txBody>
        </p:sp>
      </p:grpSp>
      <p:grpSp>
        <p:nvGrpSpPr>
          <p:cNvPr id="9" name="Group 8">
            <a:extLst>
              <a:ext uri="{FF2B5EF4-FFF2-40B4-BE49-F238E27FC236}">
                <a16:creationId xmlns:a16="http://schemas.microsoft.com/office/drawing/2014/main" id="{A10F267B-59D9-2EDB-55F2-6862FA287D2E}"/>
              </a:ext>
            </a:extLst>
          </p:cNvPr>
          <p:cNvGrpSpPr/>
          <p:nvPr/>
        </p:nvGrpSpPr>
        <p:grpSpPr>
          <a:xfrm>
            <a:off x="217850" y="825980"/>
            <a:ext cx="7739374" cy="1374892"/>
            <a:chOff x="3692718" y="3339655"/>
            <a:chExt cx="7772400" cy="1374892"/>
          </a:xfrm>
        </p:grpSpPr>
        <p:grpSp>
          <p:nvGrpSpPr>
            <p:cNvPr id="10" name="Group 9">
              <a:extLst>
                <a:ext uri="{FF2B5EF4-FFF2-40B4-BE49-F238E27FC236}">
                  <a16:creationId xmlns:a16="http://schemas.microsoft.com/office/drawing/2014/main" id="{473D99D0-6D94-B7BC-0EAB-00CD20E1BA94}"/>
                </a:ext>
              </a:extLst>
            </p:cNvPr>
            <p:cNvGrpSpPr/>
            <p:nvPr/>
          </p:nvGrpSpPr>
          <p:grpSpPr>
            <a:xfrm>
              <a:off x="3692718" y="3339655"/>
              <a:ext cx="7772400" cy="1374892"/>
              <a:chOff x="3581400" y="2647891"/>
              <a:chExt cx="7772400" cy="1374892"/>
            </a:xfrm>
          </p:grpSpPr>
          <p:sp>
            <p:nvSpPr>
              <p:cNvPr id="13" name="Rectangle: Rounded Corners 12">
                <a:extLst>
                  <a:ext uri="{FF2B5EF4-FFF2-40B4-BE49-F238E27FC236}">
                    <a16:creationId xmlns:a16="http://schemas.microsoft.com/office/drawing/2014/main" id="{CBFE2B64-5AF0-EBB5-28D5-2DB1E56AC44F}"/>
                  </a:ext>
                </a:extLst>
              </p:cNvPr>
              <p:cNvSpPr/>
              <p:nvPr/>
            </p:nvSpPr>
            <p:spPr>
              <a:xfrm>
                <a:off x="3581400" y="2647891"/>
                <a:ext cx="7772400" cy="1374892"/>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dirty="0"/>
              </a:p>
            </p:txBody>
          </p:sp>
          <p:sp>
            <p:nvSpPr>
              <p:cNvPr id="14" name="Rectangle 13" descr="Users">
                <a:extLst>
                  <a:ext uri="{FF2B5EF4-FFF2-40B4-BE49-F238E27FC236}">
                    <a16:creationId xmlns:a16="http://schemas.microsoft.com/office/drawing/2014/main" id="{96ADCFD0-DBF2-6B8D-96FC-7EF3A52A255F}"/>
                  </a:ext>
                </a:extLst>
              </p:cNvPr>
              <p:cNvSpPr/>
              <p:nvPr/>
            </p:nvSpPr>
            <p:spPr>
              <a:xfrm>
                <a:off x="3997305" y="2766691"/>
                <a:ext cx="756191" cy="756191"/>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dirty="0"/>
              </a:p>
            </p:txBody>
          </p:sp>
        </p:grpSp>
        <p:sp>
          <p:nvSpPr>
            <p:cNvPr id="11" name="Free-form: Shape 10">
              <a:extLst>
                <a:ext uri="{FF2B5EF4-FFF2-40B4-BE49-F238E27FC236}">
                  <a16:creationId xmlns:a16="http://schemas.microsoft.com/office/drawing/2014/main" id="{9F2B3BBF-6644-A96B-1B61-C78A59CAEF71}"/>
                </a:ext>
              </a:extLst>
            </p:cNvPr>
            <p:cNvSpPr/>
            <p:nvPr/>
          </p:nvSpPr>
          <p:spPr>
            <a:xfrm>
              <a:off x="5280719" y="3339655"/>
              <a:ext cx="6184398" cy="1374892"/>
            </a:xfrm>
            <a:custGeom>
              <a:avLst/>
              <a:gdLst>
                <a:gd name="connsiteX0" fmla="*/ 0 w 6184398"/>
                <a:gd name="connsiteY0" fmla="*/ 0 h 1374892"/>
                <a:gd name="connsiteX1" fmla="*/ 6184398 w 6184398"/>
                <a:gd name="connsiteY1" fmla="*/ 0 h 1374892"/>
                <a:gd name="connsiteX2" fmla="*/ 6184398 w 6184398"/>
                <a:gd name="connsiteY2" fmla="*/ 1374892 h 1374892"/>
                <a:gd name="connsiteX3" fmla="*/ 0 w 6184398"/>
                <a:gd name="connsiteY3" fmla="*/ 1374892 h 1374892"/>
                <a:gd name="connsiteX4" fmla="*/ 0 w 6184398"/>
                <a:gd name="connsiteY4" fmla="*/ 0 h 13748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84398" h="1374892">
                  <a:moveTo>
                    <a:pt x="0" y="0"/>
                  </a:moveTo>
                  <a:lnTo>
                    <a:pt x="6184398" y="0"/>
                  </a:lnTo>
                  <a:lnTo>
                    <a:pt x="6184398" y="1374892"/>
                  </a:lnTo>
                  <a:lnTo>
                    <a:pt x="0" y="137489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45509" tIns="145509" rIns="145509" bIns="145509" numCol="1" spcCol="1270" anchor="ctr" anchorCtr="0">
              <a:noAutofit/>
            </a:bodyPr>
            <a:lstStyle/>
            <a:p>
              <a:pPr marL="0" lvl="0" indent="0" algn="l" defTabSz="1022350">
                <a:lnSpc>
                  <a:spcPct val="100000"/>
                </a:lnSpc>
                <a:spcBef>
                  <a:spcPct val="0"/>
                </a:spcBef>
                <a:spcAft>
                  <a:spcPct val="35000"/>
                </a:spcAft>
                <a:buNone/>
              </a:pPr>
              <a:r>
                <a:rPr lang="en-GB" sz="2300" kern="1200" baseline="0" dirty="0">
                  <a:solidFill>
                    <a:schemeClr val="bg2"/>
                  </a:solidFill>
                </a:rPr>
                <a:t>What forms of ‘collaboration’ do primary headteachers in Wales engage with?</a:t>
              </a:r>
              <a:endParaRPr lang="en-US" sz="2300" kern="1200" dirty="0">
                <a:solidFill>
                  <a:schemeClr val="bg2"/>
                </a:solidFill>
              </a:endParaRPr>
            </a:p>
          </p:txBody>
        </p:sp>
        <p:sp>
          <p:nvSpPr>
            <p:cNvPr id="12" name="TextBox 11">
              <a:extLst>
                <a:ext uri="{FF2B5EF4-FFF2-40B4-BE49-F238E27FC236}">
                  <a16:creationId xmlns:a16="http://schemas.microsoft.com/office/drawing/2014/main" id="{928224D6-9DA2-E205-AEF2-28C8C04D7FC7}"/>
                </a:ext>
              </a:extLst>
            </p:cNvPr>
            <p:cNvSpPr txBox="1"/>
            <p:nvPr/>
          </p:nvSpPr>
          <p:spPr>
            <a:xfrm>
              <a:off x="4030569" y="4191979"/>
              <a:ext cx="1250149" cy="369332"/>
            </a:xfrm>
            <a:prstGeom prst="rect">
              <a:avLst/>
            </a:prstGeom>
            <a:noFill/>
          </p:spPr>
          <p:txBody>
            <a:bodyPr wrap="square" rtlCol="0">
              <a:spAutoFit/>
            </a:bodyPr>
            <a:lstStyle/>
            <a:p>
              <a:r>
                <a:rPr lang="en-GB" dirty="0">
                  <a:solidFill>
                    <a:schemeClr val="bg1"/>
                  </a:solidFill>
                </a:rPr>
                <a:t>Practice</a:t>
              </a:r>
            </a:p>
          </p:txBody>
        </p:sp>
      </p:grpSp>
      <p:grpSp>
        <p:nvGrpSpPr>
          <p:cNvPr id="15" name="Group 14">
            <a:extLst>
              <a:ext uri="{FF2B5EF4-FFF2-40B4-BE49-F238E27FC236}">
                <a16:creationId xmlns:a16="http://schemas.microsoft.com/office/drawing/2014/main" id="{61EC1008-1BFC-AF2B-F75D-9B5EB60FC2A7}"/>
              </a:ext>
            </a:extLst>
          </p:cNvPr>
          <p:cNvGrpSpPr/>
          <p:nvPr/>
        </p:nvGrpSpPr>
        <p:grpSpPr>
          <a:xfrm>
            <a:off x="524476" y="7904131"/>
            <a:ext cx="7739374" cy="1374892"/>
            <a:chOff x="3692718" y="5058271"/>
            <a:chExt cx="7772400" cy="1374892"/>
          </a:xfrm>
        </p:grpSpPr>
        <p:grpSp>
          <p:nvGrpSpPr>
            <p:cNvPr id="16" name="Group 15">
              <a:extLst>
                <a:ext uri="{FF2B5EF4-FFF2-40B4-BE49-F238E27FC236}">
                  <a16:creationId xmlns:a16="http://schemas.microsoft.com/office/drawing/2014/main" id="{F8320A2D-4B01-8CB5-82E7-423F58DB77AE}"/>
                </a:ext>
              </a:extLst>
            </p:cNvPr>
            <p:cNvGrpSpPr/>
            <p:nvPr/>
          </p:nvGrpSpPr>
          <p:grpSpPr>
            <a:xfrm>
              <a:off x="3692718" y="5058271"/>
              <a:ext cx="7772400" cy="1374892"/>
              <a:chOff x="3581400" y="4366507"/>
              <a:chExt cx="7772400" cy="1374892"/>
            </a:xfrm>
          </p:grpSpPr>
          <p:grpSp>
            <p:nvGrpSpPr>
              <p:cNvPr id="18" name="Group 17">
                <a:extLst>
                  <a:ext uri="{FF2B5EF4-FFF2-40B4-BE49-F238E27FC236}">
                    <a16:creationId xmlns:a16="http://schemas.microsoft.com/office/drawing/2014/main" id="{13930F0A-A8C1-3F35-B9AC-F187B8478241}"/>
                  </a:ext>
                </a:extLst>
              </p:cNvPr>
              <p:cNvGrpSpPr/>
              <p:nvPr/>
            </p:nvGrpSpPr>
            <p:grpSpPr>
              <a:xfrm>
                <a:off x="3581400" y="4366507"/>
                <a:ext cx="7772400" cy="1374892"/>
                <a:chOff x="3581400" y="4366507"/>
                <a:chExt cx="7772400" cy="1374892"/>
              </a:xfrm>
            </p:grpSpPr>
            <p:sp>
              <p:nvSpPr>
                <p:cNvPr id="20" name="Rectangle: Rounded Corners 19">
                  <a:extLst>
                    <a:ext uri="{FF2B5EF4-FFF2-40B4-BE49-F238E27FC236}">
                      <a16:creationId xmlns:a16="http://schemas.microsoft.com/office/drawing/2014/main" id="{6B8CAA85-A97A-AD73-E0F2-C93DE4BAD0C2}"/>
                    </a:ext>
                  </a:extLst>
                </p:cNvPr>
                <p:cNvSpPr/>
                <p:nvPr/>
              </p:nvSpPr>
              <p:spPr>
                <a:xfrm>
                  <a:off x="3581400" y="4366507"/>
                  <a:ext cx="7772400" cy="1374892"/>
                </a:xfrm>
                <a:prstGeom prst="roundRect">
                  <a:avLst>
                    <a:gd name="adj" fmla="val 10000"/>
                  </a:avLst>
                </a:prstGeom>
                <a:solidFill>
                  <a:schemeClr val="accent4">
                    <a:lumMod val="20000"/>
                    <a:lumOff val="80000"/>
                  </a:schemeClr>
                </a:solidFill>
              </p:spPr>
              <p:style>
                <a:lnRef idx="0">
                  <a:schemeClr val="accent2">
                    <a:hueOff val="0"/>
                    <a:satOff val="0"/>
                    <a:lumOff val="0"/>
                    <a:alphaOff val="0"/>
                  </a:schemeClr>
                </a:lnRef>
                <a:fillRef idx="1">
                  <a:scrgbClr r="0" g="0" b="0"/>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dirty="0"/>
                </a:p>
              </p:txBody>
            </p:sp>
            <p:sp>
              <p:nvSpPr>
                <p:cNvPr id="21" name="Rectangle 20" descr="Questions">
                  <a:extLst>
                    <a:ext uri="{FF2B5EF4-FFF2-40B4-BE49-F238E27FC236}">
                      <a16:creationId xmlns:a16="http://schemas.microsoft.com/office/drawing/2014/main" id="{4BF5AA91-ED13-69BE-0830-CC2792809E79}"/>
                    </a:ext>
                  </a:extLst>
                </p:cNvPr>
                <p:cNvSpPr/>
                <p:nvPr/>
              </p:nvSpPr>
              <p:spPr>
                <a:xfrm>
                  <a:off x="4053859" y="4492227"/>
                  <a:ext cx="756191" cy="756191"/>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grpSp>
          <p:sp>
            <p:nvSpPr>
              <p:cNvPr id="19" name="Free-form: Shape 18">
                <a:extLst>
                  <a:ext uri="{FF2B5EF4-FFF2-40B4-BE49-F238E27FC236}">
                    <a16:creationId xmlns:a16="http://schemas.microsoft.com/office/drawing/2014/main" id="{2151206F-DC2E-318F-F9C6-C0F55C76CE7A}"/>
                  </a:ext>
                </a:extLst>
              </p:cNvPr>
              <p:cNvSpPr/>
              <p:nvPr/>
            </p:nvSpPr>
            <p:spPr>
              <a:xfrm>
                <a:off x="5169401" y="4366507"/>
                <a:ext cx="6184398" cy="1374892"/>
              </a:xfrm>
              <a:custGeom>
                <a:avLst/>
                <a:gdLst>
                  <a:gd name="connsiteX0" fmla="*/ 0 w 6184398"/>
                  <a:gd name="connsiteY0" fmla="*/ 0 h 1374892"/>
                  <a:gd name="connsiteX1" fmla="*/ 6184398 w 6184398"/>
                  <a:gd name="connsiteY1" fmla="*/ 0 h 1374892"/>
                  <a:gd name="connsiteX2" fmla="*/ 6184398 w 6184398"/>
                  <a:gd name="connsiteY2" fmla="*/ 1374892 h 1374892"/>
                  <a:gd name="connsiteX3" fmla="*/ 0 w 6184398"/>
                  <a:gd name="connsiteY3" fmla="*/ 1374892 h 1374892"/>
                  <a:gd name="connsiteX4" fmla="*/ 0 w 6184398"/>
                  <a:gd name="connsiteY4" fmla="*/ 0 h 13748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84398" h="1374892">
                    <a:moveTo>
                      <a:pt x="0" y="0"/>
                    </a:moveTo>
                    <a:lnTo>
                      <a:pt x="6184398" y="0"/>
                    </a:lnTo>
                    <a:lnTo>
                      <a:pt x="6184398" y="1374892"/>
                    </a:lnTo>
                    <a:lnTo>
                      <a:pt x="0" y="137489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45509" tIns="145509" rIns="145509" bIns="145509" numCol="1" spcCol="1270" anchor="ctr" anchorCtr="0">
                <a:noAutofit/>
              </a:bodyPr>
              <a:lstStyle/>
              <a:p>
                <a:pPr marL="0" lvl="0" indent="0" algn="l" defTabSz="1022350">
                  <a:lnSpc>
                    <a:spcPct val="100000"/>
                  </a:lnSpc>
                  <a:spcBef>
                    <a:spcPct val="0"/>
                  </a:spcBef>
                  <a:spcAft>
                    <a:spcPct val="35000"/>
                  </a:spcAft>
                  <a:buNone/>
                </a:pPr>
                <a:r>
                  <a:rPr lang="en-GB" sz="2300" kern="1200" baseline="0" dirty="0">
                    <a:solidFill>
                      <a:schemeClr val="bg2"/>
                    </a:solidFill>
                  </a:rPr>
                  <a:t>What perceived impact do primary headteachers in Wales feel ‘collaboration’ has on their school?</a:t>
                </a:r>
                <a:endParaRPr lang="en-US" sz="2300" kern="1200" dirty="0">
                  <a:solidFill>
                    <a:schemeClr val="bg2"/>
                  </a:solidFill>
                </a:endParaRPr>
              </a:p>
            </p:txBody>
          </p:sp>
        </p:grpSp>
        <p:sp>
          <p:nvSpPr>
            <p:cNvPr id="17" name="TextBox 16">
              <a:extLst>
                <a:ext uri="{FF2B5EF4-FFF2-40B4-BE49-F238E27FC236}">
                  <a16:creationId xmlns:a16="http://schemas.microsoft.com/office/drawing/2014/main" id="{02E2A4CA-3E39-3EB7-FB3C-2152BA7C15AD}"/>
                </a:ext>
              </a:extLst>
            </p:cNvPr>
            <p:cNvSpPr txBox="1"/>
            <p:nvPr/>
          </p:nvSpPr>
          <p:spPr>
            <a:xfrm>
              <a:off x="4030568" y="5940182"/>
              <a:ext cx="1250149" cy="369332"/>
            </a:xfrm>
            <a:prstGeom prst="rect">
              <a:avLst/>
            </a:prstGeom>
            <a:noFill/>
          </p:spPr>
          <p:txBody>
            <a:bodyPr wrap="square" rtlCol="0">
              <a:spAutoFit/>
            </a:bodyPr>
            <a:lstStyle/>
            <a:p>
              <a:r>
                <a:rPr lang="en-GB" dirty="0">
                  <a:solidFill>
                    <a:schemeClr val="bg1"/>
                  </a:solidFill>
                </a:rPr>
                <a:t>Progress</a:t>
              </a:r>
            </a:p>
          </p:txBody>
        </p:sp>
      </p:grpSp>
      <p:sp>
        <p:nvSpPr>
          <p:cNvPr id="23" name="TextBox 22">
            <a:extLst>
              <a:ext uri="{FF2B5EF4-FFF2-40B4-BE49-F238E27FC236}">
                <a16:creationId xmlns:a16="http://schemas.microsoft.com/office/drawing/2014/main" id="{F1B0D651-49D0-3137-8057-2CA96FD2E9A9}"/>
              </a:ext>
            </a:extLst>
          </p:cNvPr>
          <p:cNvSpPr txBox="1"/>
          <p:nvPr/>
        </p:nvSpPr>
        <p:spPr>
          <a:xfrm>
            <a:off x="217850" y="2582882"/>
            <a:ext cx="11621224" cy="3752822"/>
          </a:xfrm>
          <a:prstGeom prst="rect">
            <a:avLst/>
          </a:prstGeom>
          <a:noFill/>
        </p:spPr>
        <p:txBody>
          <a:bodyPr wrap="square">
            <a:spAutoFit/>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Which collaborative structures do you currently participate in?</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kern="100" dirty="0">
                <a:effectLst/>
                <a:latin typeface="Aptos" panose="020B0004020202020204" pitchFamily="34" charset="0"/>
                <a:ea typeface="Aptos" panose="020B0004020202020204" pitchFamily="34" charset="0"/>
                <a:cs typeface="Times New Roman" panose="02020603050405020304" pitchFamily="18" charset="0"/>
              </a:rPr>
              <a:t>(open ended)</a:t>
            </a:r>
          </a:p>
          <a:p>
            <a:pPr marL="342900" lvl="0" indent="-342900">
              <a:lnSpc>
                <a:spcPct val="107000"/>
              </a:lnSpc>
              <a:spcAft>
                <a:spcPts val="800"/>
              </a:spcAft>
              <a:buSzPts val="1000"/>
              <a:buFont typeface="Symbol" panose="05050102010706020507" pitchFamily="18" charset="2"/>
              <a:buChar char=""/>
              <a:tabLst>
                <a:tab pos="457200" algn="l"/>
              </a:tabLs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Who are your main collaboration partners?</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kern="100" dirty="0">
                <a:effectLst/>
                <a:latin typeface="Aptos" panose="020B0004020202020204" pitchFamily="34" charset="0"/>
                <a:ea typeface="Aptos" panose="020B0004020202020204" pitchFamily="34" charset="0"/>
                <a:cs typeface="Times New Roman" panose="02020603050405020304" pitchFamily="18" charset="0"/>
              </a:rPr>
              <a:t>(Options: Other schools, local authority, external agencies, higher education institutions)</a:t>
            </a:r>
          </a:p>
          <a:p>
            <a:pPr marL="342900" lvl="0" indent="-342900">
              <a:lnSpc>
                <a:spcPct val="107000"/>
              </a:lnSpc>
              <a:spcAft>
                <a:spcPts val="800"/>
              </a:spcAft>
              <a:buSzPts val="1000"/>
              <a:buFont typeface="Symbol" panose="05050102010706020507" pitchFamily="18" charset="2"/>
              <a:buChar char=""/>
              <a:tabLst>
                <a:tab pos="457200" algn="l"/>
              </a:tabLs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What is the primary purpose of these collaborations?</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kern="100" dirty="0">
                <a:effectLst/>
                <a:latin typeface="Aptos" panose="020B0004020202020204" pitchFamily="34" charset="0"/>
                <a:ea typeface="Aptos" panose="020B0004020202020204" pitchFamily="34" charset="0"/>
                <a:cs typeface="Times New Roman" panose="02020603050405020304" pitchFamily="18" charset="0"/>
              </a:rPr>
              <a:t>(Options: School improvement, resource sharing, professional development, curriculum planning, other)</a:t>
            </a:r>
          </a:p>
          <a:p>
            <a:pPr marL="342900" lvl="0" indent="-342900">
              <a:lnSpc>
                <a:spcPct val="107000"/>
              </a:lnSpc>
              <a:spcAft>
                <a:spcPts val="800"/>
              </a:spcAft>
              <a:buSzPts val="1000"/>
              <a:buFont typeface="Symbol" panose="05050102010706020507" pitchFamily="18" charset="2"/>
              <a:buChar char=""/>
              <a:tabLst>
                <a:tab pos="457200" algn="l"/>
              </a:tabLst>
            </a:pPr>
            <a:r>
              <a:rPr lang="en-GB" sz="2000" kern="100" dirty="0">
                <a:latin typeface="Aptos" panose="020B0004020202020204" pitchFamily="34" charset="0"/>
                <a:ea typeface="Aptos" panose="020B0004020202020204" pitchFamily="34" charset="0"/>
                <a:cs typeface="Times New Roman" panose="02020603050405020304" pitchFamily="18" charset="0"/>
              </a:rPr>
              <a:t>How often and for how long do you engage in collaborative projects – please list</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a:buNone/>
            </a:pPr>
            <a:r>
              <a:rPr lang="en-GB" sz="2000" dirty="0">
                <a:effectLst/>
                <a:latin typeface="Aptos" panose="020B0004020202020204" pitchFamily="34" charset="0"/>
                <a:ea typeface="Aptos" panose="020B0004020202020204" pitchFamily="34" charset="0"/>
                <a:cs typeface="Times New Roman" panose="02020603050405020304" pitchFamily="18" charset="0"/>
              </a:rPr>
              <a:t>How would you rate the effectiveness of these collaborative arrangements?</a:t>
            </a:r>
            <a:br>
              <a:rPr lang="en-GB" sz="2000" dirty="0">
                <a:effectLst/>
                <a:latin typeface="Aptos" panose="020B0004020202020204" pitchFamily="34" charset="0"/>
                <a:ea typeface="Aptos" panose="020B0004020202020204" pitchFamily="34" charset="0"/>
                <a:cs typeface="Times New Roman" panose="02020603050405020304" pitchFamily="18" charset="0"/>
              </a:rPr>
            </a:br>
            <a:r>
              <a:rPr lang="en-GB" sz="2000" dirty="0">
                <a:effectLst/>
                <a:latin typeface="Aptos" panose="020B0004020202020204" pitchFamily="34" charset="0"/>
                <a:ea typeface="Aptos" panose="020B0004020202020204" pitchFamily="34" charset="0"/>
                <a:cs typeface="Times New Roman" panose="02020603050405020304" pitchFamily="18" charset="0"/>
              </a:rPr>
              <a:t>(Likert scale)</a:t>
            </a:r>
            <a:endParaRPr lang="en-GB" sz="2000" dirty="0"/>
          </a:p>
        </p:txBody>
      </p:sp>
    </p:spTree>
    <p:extLst>
      <p:ext uri="{BB962C8B-B14F-4D97-AF65-F5344CB8AC3E}">
        <p14:creationId xmlns:p14="http://schemas.microsoft.com/office/powerpoint/2010/main" val="7921382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04025C-A00D-CB11-A6F7-18BEF6A784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9A2CE1-30E7-5F4C-46F2-5B801EE43516}"/>
              </a:ext>
            </a:extLst>
          </p:cNvPr>
          <p:cNvSpPr>
            <a:spLocks noGrp="1"/>
          </p:cNvSpPr>
          <p:nvPr>
            <p:ph type="title"/>
          </p:nvPr>
        </p:nvSpPr>
        <p:spPr>
          <a:xfrm>
            <a:off x="165099" y="129111"/>
            <a:ext cx="6557064" cy="1113477"/>
          </a:xfrm>
        </p:spPr>
        <p:txBody>
          <a:bodyPr/>
          <a:lstStyle/>
          <a:p>
            <a:r>
              <a:rPr lang="en-GB" dirty="0"/>
              <a:t>Questionnaire </a:t>
            </a:r>
          </a:p>
        </p:txBody>
      </p:sp>
      <p:grpSp>
        <p:nvGrpSpPr>
          <p:cNvPr id="3" name="Group 2">
            <a:extLst>
              <a:ext uri="{FF2B5EF4-FFF2-40B4-BE49-F238E27FC236}">
                <a16:creationId xmlns:a16="http://schemas.microsoft.com/office/drawing/2014/main" id="{65E0C3C5-E331-4C14-CE17-42CCF10CC63B}"/>
              </a:ext>
            </a:extLst>
          </p:cNvPr>
          <p:cNvGrpSpPr/>
          <p:nvPr/>
        </p:nvGrpSpPr>
        <p:grpSpPr>
          <a:xfrm>
            <a:off x="612774" y="-4292091"/>
            <a:ext cx="7739374" cy="1374892"/>
            <a:chOff x="3692718" y="1621039"/>
            <a:chExt cx="7772400" cy="1374892"/>
          </a:xfrm>
        </p:grpSpPr>
        <p:grpSp>
          <p:nvGrpSpPr>
            <p:cNvPr id="4" name="Group 3">
              <a:extLst>
                <a:ext uri="{FF2B5EF4-FFF2-40B4-BE49-F238E27FC236}">
                  <a16:creationId xmlns:a16="http://schemas.microsoft.com/office/drawing/2014/main" id="{D3B7EF5D-921E-1ADC-19E8-EC455C34FF06}"/>
                </a:ext>
              </a:extLst>
            </p:cNvPr>
            <p:cNvGrpSpPr/>
            <p:nvPr/>
          </p:nvGrpSpPr>
          <p:grpSpPr>
            <a:xfrm>
              <a:off x="3692718" y="1621039"/>
              <a:ext cx="7772400" cy="1374892"/>
              <a:chOff x="3581400" y="929275"/>
              <a:chExt cx="7772400" cy="1374892"/>
            </a:xfrm>
          </p:grpSpPr>
          <p:sp>
            <p:nvSpPr>
              <p:cNvPr id="7" name="Rectangle: Rounded Corners 6">
                <a:extLst>
                  <a:ext uri="{FF2B5EF4-FFF2-40B4-BE49-F238E27FC236}">
                    <a16:creationId xmlns:a16="http://schemas.microsoft.com/office/drawing/2014/main" id="{FEA6FF8F-9A6E-2795-988B-6CF6FD9FC6A4}"/>
                  </a:ext>
                </a:extLst>
              </p:cNvPr>
              <p:cNvSpPr/>
              <p:nvPr/>
            </p:nvSpPr>
            <p:spPr>
              <a:xfrm>
                <a:off x="3581400" y="929275"/>
                <a:ext cx="7772400" cy="1374892"/>
              </a:xfrm>
              <a:prstGeom prst="roundRect">
                <a:avLst>
                  <a:gd name="adj" fmla="val 10000"/>
                </a:avLst>
              </a:prstGeom>
              <a:solidFill>
                <a:schemeClr val="accent5">
                  <a:lumMod val="20000"/>
                  <a:lumOff val="80000"/>
                </a:schemeClr>
              </a:solidFill>
            </p:spPr>
            <p:style>
              <a:lnRef idx="0">
                <a:schemeClr val="accent2">
                  <a:hueOff val="0"/>
                  <a:satOff val="0"/>
                  <a:lumOff val="0"/>
                  <a:alphaOff val="0"/>
                </a:schemeClr>
              </a:lnRef>
              <a:fillRef idx="1">
                <a:scrgbClr r="0" g="0" b="0"/>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dirty="0"/>
              </a:p>
            </p:txBody>
          </p:sp>
          <p:sp>
            <p:nvSpPr>
              <p:cNvPr id="8" name="Rectangle 7" descr="Head with Gears">
                <a:extLst>
                  <a:ext uri="{FF2B5EF4-FFF2-40B4-BE49-F238E27FC236}">
                    <a16:creationId xmlns:a16="http://schemas.microsoft.com/office/drawing/2014/main" id="{F2929F23-2060-827D-10F7-44F5471A34DB}"/>
                  </a:ext>
                </a:extLst>
              </p:cNvPr>
              <p:cNvSpPr/>
              <p:nvPr/>
            </p:nvSpPr>
            <p:spPr>
              <a:xfrm>
                <a:off x="3997305" y="1039843"/>
                <a:ext cx="756191" cy="756191"/>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grpSp>
        <p:sp>
          <p:nvSpPr>
            <p:cNvPr id="5" name="Free-form: Shape 4">
              <a:extLst>
                <a:ext uri="{FF2B5EF4-FFF2-40B4-BE49-F238E27FC236}">
                  <a16:creationId xmlns:a16="http://schemas.microsoft.com/office/drawing/2014/main" id="{D9C6CFF9-E3DE-1E37-6D06-D3C63C5B17A4}"/>
                </a:ext>
              </a:extLst>
            </p:cNvPr>
            <p:cNvSpPr/>
            <p:nvPr/>
          </p:nvSpPr>
          <p:spPr>
            <a:xfrm>
              <a:off x="5280719" y="1621039"/>
              <a:ext cx="6184398" cy="1374892"/>
            </a:xfrm>
            <a:custGeom>
              <a:avLst/>
              <a:gdLst>
                <a:gd name="connsiteX0" fmla="*/ 0 w 6184398"/>
                <a:gd name="connsiteY0" fmla="*/ 0 h 1374892"/>
                <a:gd name="connsiteX1" fmla="*/ 6184398 w 6184398"/>
                <a:gd name="connsiteY1" fmla="*/ 0 h 1374892"/>
                <a:gd name="connsiteX2" fmla="*/ 6184398 w 6184398"/>
                <a:gd name="connsiteY2" fmla="*/ 1374892 h 1374892"/>
                <a:gd name="connsiteX3" fmla="*/ 0 w 6184398"/>
                <a:gd name="connsiteY3" fmla="*/ 1374892 h 1374892"/>
                <a:gd name="connsiteX4" fmla="*/ 0 w 6184398"/>
                <a:gd name="connsiteY4" fmla="*/ 0 h 13748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84398" h="1374892">
                  <a:moveTo>
                    <a:pt x="0" y="0"/>
                  </a:moveTo>
                  <a:lnTo>
                    <a:pt x="6184398" y="0"/>
                  </a:lnTo>
                  <a:lnTo>
                    <a:pt x="6184398" y="1374892"/>
                  </a:lnTo>
                  <a:lnTo>
                    <a:pt x="0" y="137489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45509" tIns="145509" rIns="145509" bIns="145509" numCol="1" spcCol="1270" anchor="ctr" anchorCtr="0">
              <a:noAutofit/>
            </a:bodyPr>
            <a:lstStyle/>
            <a:p>
              <a:pPr marL="0" lvl="0" indent="0" algn="l" defTabSz="1022350">
                <a:lnSpc>
                  <a:spcPct val="100000"/>
                </a:lnSpc>
                <a:spcBef>
                  <a:spcPct val="0"/>
                </a:spcBef>
                <a:spcAft>
                  <a:spcPct val="35000"/>
                </a:spcAft>
                <a:buNone/>
              </a:pPr>
              <a:r>
                <a:rPr lang="en-GB" sz="2300" kern="1200" baseline="0" dirty="0">
                  <a:solidFill>
                    <a:schemeClr val="bg2"/>
                  </a:solidFill>
                </a:rPr>
                <a:t>How do primary headteachers in Wales define and interpret ‘collaboration’ within the context of Welsh primary education system?</a:t>
              </a:r>
              <a:endParaRPr lang="en-US" sz="2300" kern="1200" dirty="0">
                <a:solidFill>
                  <a:schemeClr val="bg2"/>
                </a:solidFill>
              </a:endParaRPr>
            </a:p>
          </p:txBody>
        </p:sp>
        <p:sp>
          <p:nvSpPr>
            <p:cNvPr id="6" name="TextBox 5">
              <a:extLst>
                <a:ext uri="{FF2B5EF4-FFF2-40B4-BE49-F238E27FC236}">
                  <a16:creationId xmlns:a16="http://schemas.microsoft.com/office/drawing/2014/main" id="{9F2B076D-4068-B844-3833-8AA92DD73FE1}"/>
                </a:ext>
              </a:extLst>
            </p:cNvPr>
            <p:cNvSpPr txBox="1"/>
            <p:nvPr/>
          </p:nvSpPr>
          <p:spPr>
            <a:xfrm>
              <a:off x="3918199" y="2487798"/>
              <a:ext cx="1250149" cy="369332"/>
            </a:xfrm>
            <a:prstGeom prst="rect">
              <a:avLst/>
            </a:prstGeom>
            <a:noFill/>
          </p:spPr>
          <p:txBody>
            <a:bodyPr wrap="square" rtlCol="0">
              <a:spAutoFit/>
            </a:bodyPr>
            <a:lstStyle/>
            <a:p>
              <a:r>
                <a:rPr lang="en-GB" dirty="0">
                  <a:solidFill>
                    <a:schemeClr val="bg1"/>
                  </a:solidFill>
                </a:rPr>
                <a:t>Perception</a:t>
              </a:r>
            </a:p>
          </p:txBody>
        </p:sp>
      </p:grpSp>
      <p:grpSp>
        <p:nvGrpSpPr>
          <p:cNvPr id="9" name="Group 8">
            <a:extLst>
              <a:ext uri="{FF2B5EF4-FFF2-40B4-BE49-F238E27FC236}">
                <a16:creationId xmlns:a16="http://schemas.microsoft.com/office/drawing/2014/main" id="{53E95989-BDF9-8727-DE8B-98D42B1D94D8}"/>
              </a:ext>
            </a:extLst>
          </p:cNvPr>
          <p:cNvGrpSpPr/>
          <p:nvPr/>
        </p:nvGrpSpPr>
        <p:grpSpPr>
          <a:xfrm>
            <a:off x="612773" y="-2289711"/>
            <a:ext cx="7739374" cy="1374892"/>
            <a:chOff x="3692718" y="3339655"/>
            <a:chExt cx="7772400" cy="1374892"/>
          </a:xfrm>
        </p:grpSpPr>
        <p:grpSp>
          <p:nvGrpSpPr>
            <p:cNvPr id="10" name="Group 9">
              <a:extLst>
                <a:ext uri="{FF2B5EF4-FFF2-40B4-BE49-F238E27FC236}">
                  <a16:creationId xmlns:a16="http://schemas.microsoft.com/office/drawing/2014/main" id="{41977EE9-8984-8D28-FD2A-530DA58D2F2C}"/>
                </a:ext>
              </a:extLst>
            </p:cNvPr>
            <p:cNvGrpSpPr/>
            <p:nvPr/>
          </p:nvGrpSpPr>
          <p:grpSpPr>
            <a:xfrm>
              <a:off x="3692718" y="3339655"/>
              <a:ext cx="7772400" cy="1374892"/>
              <a:chOff x="3581400" y="2647891"/>
              <a:chExt cx="7772400" cy="1374892"/>
            </a:xfrm>
          </p:grpSpPr>
          <p:sp>
            <p:nvSpPr>
              <p:cNvPr id="13" name="Rectangle: Rounded Corners 12">
                <a:extLst>
                  <a:ext uri="{FF2B5EF4-FFF2-40B4-BE49-F238E27FC236}">
                    <a16:creationId xmlns:a16="http://schemas.microsoft.com/office/drawing/2014/main" id="{987698F1-2AC2-5060-2337-5237AC9ACAF5}"/>
                  </a:ext>
                </a:extLst>
              </p:cNvPr>
              <p:cNvSpPr/>
              <p:nvPr/>
            </p:nvSpPr>
            <p:spPr>
              <a:xfrm>
                <a:off x="3581400" y="2647891"/>
                <a:ext cx="7772400" cy="1374892"/>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dirty="0"/>
              </a:p>
            </p:txBody>
          </p:sp>
          <p:sp>
            <p:nvSpPr>
              <p:cNvPr id="14" name="Rectangle 13" descr="Users">
                <a:extLst>
                  <a:ext uri="{FF2B5EF4-FFF2-40B4-BE49-F238E27FC236}">
                    <a16:creationId xmlns:a16="http://schemas.microsoft.com/office/drawing/2014/main" id="{F6B62A2F-D2CF-C847-9233-17F5B2D3E6BB}"/>
                  </a:ext>
                </a:extLst>
              </p:cNvPr>
              <p:cNvSpPr/>
              <p:nvPr/>
            </p:nvSpPr>
            <p:spPr>
              <a:xfrm>
                <a:off x="3997305" y="2766691"/>
                <a:ext cx="756191" cy="756191"/>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dirty="0"/>
              </a:p>
            </p:txBody>
          </p:sp>
        </p:grpSp>
        <p:sp>
          <p:nvSpPr>
            <p:cNvPr id="11" name="Free-form: Shape 10">
              <a:extLst>
                <a:ext uri="{FF2B5EF4-FFF2-40B4-BE49-F238E27FC236}">
                  <a16:creationId xmlns:a16="http://schemas.microsoft.com/office/drawing/2014/main" id="{A0F4A419-8159-7D29-D420-5965477C01D4}"/>
                </a:ext>
              </a:extLst>
            </p:cNvPr>
            <p:cNvSpPr/>
            <p:nvPr/>
          </p:nvSpPr>
          <p:spPr>
            <a:xfrm>
              <a:off x="5280719" y="3339655"/>
              <a:ext cx="6184398" cy="1374892"/>
            </a:xfrm>
            <a:custGeom>
              <a:avLst/>
              <a:gdLst>
                <a:gd name="connsiteX0" fmla="*/ 0 w 6184398"/>
                <a:gd name="connsiteY0" fmla="*/ 0 h 1374892"/>
                <a:gd name="connsiteX1" fmla="*/ 6184398 w 6184398"/>
                <a:gd name="connsiteY1" fmla="*/ 0 h 1374892"/>
                <a:gd name="connsiteX2" fmla="*/ 6184398 w 6184398"/>
                <a:gd name="connsiteY2" fmla="*/ 1374892 h 1374892"/>
                <a:gd name="connsiteX3" fmla="*/ 0 w 6184398"/>
                <a:gd name="connsiteY3" fmla="*/ 1374892 h 1374892"/>
                <a:gd name="connsiteX4" fmla="*/ 0 w 6184398"/>
                <a:gd name="connsiteY4" fmla="*/ 0 h 13748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84398" h="1374892">
                  <a:moveTo>
                    <a:pt x="0" y="0"/>
                  </a:moveTo>
                  <a:lnTo>
                    <a:pt x="6184398" y="0"/>
                  </a:lnTo>
                  <a:lnTo>
                    <a:pt x="6184398" y="1374892"/>
                  </a:lnTo>
                  <a:lnTo>
                    <a:pt x="0" y="137489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45509" tIns="145509" rIns="145509" bIns="145509" numCol="1" spcCol="1270" anchor="ctr" anchorCtr="0">
              <a:noAutofit/>
            </a:bodyPr>
            <a:lstStyle/>
            <a:p>
              <a:pPr marL="0" lvl="0" indent="0" algn="l" defTabSz="1022350">
                <a:lnSpc>
                  <a:spcPct val="100000"/>
                </a:lnSpc>
                <a:spcBef>
                  <a:spcPct val="0"/>
                </a:spcBef>
                <a:spcAft>
                  <a:spcPct val="35000"/>
                </a:spcAft>
                <a:buNone/>
              </a:pPr>
              <a:r>
                <a:rPr lang="en-GB" sz="2300" kern="1200" baseline="0" dirty="0">
                  <a:solidFill>
                    <a:schemeClr val="bg2"/>
                  </a:solidFill>
                </a:rPr>
                <a:t>What forms of ‘collaboration’ do primary headteachers in Wales engage with?</a:t>
              </a:r>
              <a:endParaRPr lang="en-US" sz="2300" kern="1200" dirty="0">
                <a:solidFill>
                  <a:schemeClr val="bg2"/>
                </a:solidFill>
              </a:endParaRPr>
            </a:p>
          </p:txBody>
        </p:sp>
        <p:sp>
          <p:nvSpPr>
            <p:cNvPr id="12" name="TextBox 11">
              <a:extLst>
                <a:ext uri="{FF2B5EF4-FFF2-40B4-BE49-F238E27FC236}">
                  <a16:creationId xmlns:a16="http://schemas.microsoft.com/office/drawing/2014/main" id="{4B46286D-6E9F-18C8-5374-3033A68CCD72}"/>
                </a:ext>
              </a:extLst>
            </p:cNvPr>
            <p:cNvSpPr txBox="1"/>
            <p:nvPr/>
          </p:nvSpPr>
          <p:spPr>
            <a:xfrm>
              <a:off x="4030569" y="4191979"/>
              <a:ext cx="1250149" cy="369332"/>
            </a:xfrm>
            <a:prstGeom prst="rect">
              <a:avLst/>
            </a:prstGeom>
            <a:noFill/>
          </p:spPr>
          <p:txBody>
            <a:bodyPr wrap="square" rtlCol="0">
              <a:spAutoFit/>
            </a:bodyPr>
            <a:lstStyle/>
            <a:p>
              <a:r>
                <a:rPr lang="en-GB" dirty="0">
                  <a:solidFill>
                    <a:schemeClr val="bg1"/>
                  </a:solidFill>
                </a:rPr>
                <a:t>Practice</a:t>
              </a:r>
            </a:p>
          </p:txBody>
        </p:sp>
      </p:grpSp>
      <p:grpSp>
        <p:nvGrpSpPr>
          <p:cNvPr id="15" name="Group 14">
            <a:extLst>
              <a:ext uri="{FF2B5EF4-FFF2-40B4-BE49-F238E27FC236}">
                <a16:creationId xmlns:a16="http://schemas.microsoft.com/office/drawing/2014/main" id="{35570DD0-CBC8-67D1-3BB9-D66A158841E5}"/>
              </a:ext>
            </a:extLst>
          </p:cNvPr>
          <p:cNvGrpSpPr/>
          <p:nvPr/>
        </p:nvGrpSpPr>
        <p:grpSpPr>
          <a:xfrm>
            <a:off x="165099" y="805279"/>
            <a:ext cx="7739374" cy="1374892"/>
            <a:chOff x="3692718" y="5058271"/>
            <a:chExt cx="7772400" cy="1374892"/>
          </a:xfrm>
        </p:grpSpPr>
        <p:grpSp>
          <p:nvGrpSpPr>
            <p:cNvPr id="16" name="Group 15">
              <a:extLst>
                <a:ext uri="{FF2B5EF4-FFF2-40B4-BE49-F238E27FC236}">
                  <a16:creationId xmlns:a16="http://schemas.microsoft.com/office/drawing/2014/main" id="{3A1F0761-FB78-2C24-BE6E-8233DEC11E15}"/>
                </a:ext>
              </a:extLst>
            </p:cNvPr>
            <p:cNvGrpSpPr/>
            <p:nvPr/>
          </p:nvGrpSpPr>
          <p:grpSpPr>
            <a:xfrm>
              <a:off x="3692718" y="5058271"/>
              <a:ext cx="7772400" cy="1374892"/>
              <a:chOff x="3581400" y="4366507"/>
              <a:chExt cx="7772400" cy="1374892"/>
            </a:xfrm>
          </p:grpSpPr>
          <p:grpSp>
            <p:nvGrpSpPr>
              <p:cNvPr id="18" name="Group 17">
                <a:extLst>
                  <a:ext uri="{FF2B5EF4-FFF2-40B4-BE49-F238E27FC236}">
                    <a16:creationId xmlns:a16="http://schemas.microsoft.com/office/drawing/2014/main" id="{7D52C43B-5D7F-0B79-9C85-5224FA391E28}"/>
                  </a:ext>
                </a:extLst>
              </p:cNvPr>
              <p:cNvGrpSpPr/>
              <p:nvPr/>
            </p:nvGrpSpPr>
            <p:grpSpPr>
              <a:xfrm>
                <a:off x="3581400" y="4366507"/>
                <a:ext cx="7772400" cy="1374892"/>
                <a:chOff x="3581400" y="4366507"/>
                <a:chExt cx="7772400" cy="1374892"/>
              </a:xfrm>
            </p:grpSpPr>
            <p:sp>
              <p:nvSpPr>
                <p:cNvPr id="20" name="Rectangle: Rounded Corners 19">
                  <a:extLst>
                    <a:ext uri="{FF2B5EF4-FFF2-40B4-BE49-F238E27FC236}">
                      <a16:creationId xmlns:a16="http://schemas.microsoft.com/office/drawing/2014/main" id="{D8F25DA7-A702-595C-204E-E3DB65A71353}"/>
                    </a:ext>
                  </a:extLst>
                </p:cNvPr>
                <p:cNvSpPr/>
                <p:nvPr/>
              </p:nvSpPr>
              <p:spPr>
                <a:xfrm>
                  <a:off x="3581400" y="4366507"/>
                  <a:ext cx="7772400" cy="1374892"/>
                </a:xfrm>
                <a:prstGeom prst="roundRect">
                  <a:avLst>
                    <a:gd name="adj" fmla="val 10000"/>
                  </a:avLst>
                </a:prstGeom>
                <a:solidFill>
                  <a:schemeClr val="accent4">
                    <a:lumMod val="20000"/>
                    <a:lumOff val="80000"/>
                  </a:schemeClr>
                </a:solidFill>
              </p:spPr>
              <p:style>
                <a:lnRef idx="0">
                  <a:schemeClr val="accent2">
                    <a:hueOff val="0"/>
                    <a:satOff val="0"/>
                    <a:lumOff val="0"/>
                    <a:alphaOff val="0"/>
                  </a:schemeClr>
                </a:lnRef>
                <a:fillRef idx="1">
                  <a:scrgbClr r="0" g="0" b="0"/>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dirty="0"/>
                </a:p>
              </p:txBody>
            </p:sp>
            <p:sp>
              <p:nvSpPr>
                <p:cNvPr id="21" name="Rectangle 20" descr="Questions">
                  <a:extLst>
                    <a:ext uri="{FF2B5EF4-FFF2-40B4-BE49-F238E27FC236}">
                      <a16:creationId xmlns:a16="http://schemas.microsoft.com/office/drawing/2014/main" id="{B01AC01E-D0B3-67C8-19A8-45205235A057}"/>
                    </a:ext>
                  </a:extLst>
                </p:cNvPr>
                <p:cNvSpPr/>
                <p:nvPr/>
              </p:nvSpPr>
              <p:spPr>
                <a:xfrm>
                  <a:off x="4053859" y="4492227"/>
                  <a:ext cx="756191" cy="756191"/>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grpSp>
          <p:sp>
            <p:nvSpPr>
              <p:cNvPr id="19" name="Free-form: Shape 18">
                <a:extLst>
                  <a:ext uri="{FF2B5EF4-FFF2-40B4-BE49-F238E27FC236}">
                    <a16:creationId xmlns:a16="http://schemas.microsoft.com/office/drawing/2014/main" id="{DDC2FD2C-0122-45FB-A6F0-CACF8527405A}"/>
                  </a:ext>
                </a:extLst>
              </p:cNvPr>
              <p:cNvSpPr/>
              <p:nvPr/>
            </p:nvSpPr>
            <p:spPr>
              <a:xfrm>
                <a:off x="5169401" y="4366507"/>
                <a:ext cx="6184398" cy="1374892"/>
              </a:xfrm>
              <a:custGeom>
                <a:avLst/>
                <a:gdLst>
                  <a:gd name="connsiteX0" fmla="*/ 0 w 6184398"/>
                  <a:gd name="connsiteY0" fmla="*/ 0 h 1374892"/>
                  <a:gd name="connsiteX1" fmla="*/ 6184398 w 6184398"/>
                  <a:gd name="connsiteY1" fmla="*/ 0 h 1374892"/>
                  <a:gd name="connsiteX2" fmla="*/ 6184398 w 6184398"/>
                  <a:gd name="connsiteY2" fmla="*/ 1374892 h 1374892"/>
                  <a:gd name="connsiteX3" fmla="*/ 0 w 6184398"/>
                  <a:gd name="connsiteY3" fmla="*/ 1374892 h 1374892"/>
                  <a:gd name="connsiteX4" fmla="*/ 0 w 6184398"/>
                  <a:gd name="connsiteY4" fmla="*/ 0 h 13748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84398" h="1374892">
                    <a:moveTo>
                      <a:pt x="0" y="0"/>
                    </a:moveTo>
                    <a:lnTo>
                      <a:pt x="6184398" y="0"/>
                    </a:lnTo>
                    <a:lnTo>
                      <a:pt x="6184398" y="1374892"/>
                    </a:lnTo>
                    <a:lnTo>
                      <a:pt x="0" y="137489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45509" tIns="145509" rIns="145509" bIns="145509" numCol="1" spcCol="1270" anchor="ctr" anchorCtr="0">
                <a:noAutofit/>
              </a:bodyPr>
              <a:lstStyle/>
              <a:p>
                <a:pPr marL="0" lvl="0" indent="0" algn="l" defTabSz="1022350">
                  <a:lnSpc>
                    <a:spcPct val="100000"/>
                  </a:lnSpc>
                  <a:spcBef>
                    <a:spcPct val="0"/>
                  </a:spcBef>
                  <a:spcAft>
                    <a:spcPct val="35000"/>
                  </a:spcAft>
                  <a:buNone/>
                </a:pPr>
                <a:r>
                  <a:rPr lang="en-GB" sz="2300" kern="1200" baseline="0" dirty="0">
                    <a:solidFill>
                      <a:schemeClr val="bg2"/>
                    </a:solidFill>
                  </a:rPr>
                  <a:t>What perceived impact do primary headteachers in Wales feel ‘collaboration’ has on their school?</a:t>
                </a:r>
                <a:endParaRPr lang="en-US" sz="2300" kern="1200" dirty="0">
                  <a:solidFill>
                    <a:schemeClr val="bg2"/>
                  </a:solidFill>
                </a:endParaRPr>
              </a:p>
            </p:txBody>
          </p:sp>
        </p:grpSp>
        <p:sp>
          <p:nvSpPr>
            <p:cNvPr id="17" name="TextBox 16">
              <a:extLst>
                <a:ext uri="{FF2B5EF4-FFF2-40B4-BE49-F238E27FC236}">
                  <a16:creationId xmlns:a16="http://schemas.microsoft.com/office/drawing/2014/main" id="{72DA8091-CCCD-F070-585F-5947708FEC50}"/>
                </a:ext>
              </a:extLst>
            </p:cNvPr>
            <p:cNvSpPr txBox="1"/>
            <p:nvPr/>
          </p:nvSpPr>
          <p:spPr>
            <a:xfrm>
              <a:off x="4030568" y="5940182"/>
              <a:ext cx="1250149" cy="369332"/>
            </a:xfrm>
            <a:prstGeom prst="rect">
              <a:avLst/>
            </a:prstGeom>
            <a:noFill/>
          </p:spPr>
          <p:txBody>
            <a:bodyPr wrap="square" rtlCol="0">
              <a:spAutoFit/>
            </a:bodyPr>
            <a:lstStyle/>
            <a:p>
              <a:r>
                <a:rPr lang="en-GB" dirty="0">
                  <a:solidFill>
                    <a:schemeClr val="bg1"/>
                  </a:solidFill>
                </a:rPr>
                <a:t>Progress</a:t>
              </a:r>
            </a:p>
          </p:txBody>
        </p:sp>
      </p:grpSp>
      <p:sp>
        <p:nvSpPr>
          <p:cNvPr id="23" name="TextBox 22">
            <a:extLst>
              <a:ext uri="{FF2B5EF4-FFF2-40B4-BE49-F238E27FC236}">
                <a16:creationId xmlns:a16="http://schemas.microsoft.com/office/drawing/2014/main" id="{4EED51DE-FFA3-1D37-1696-22915938DA63}"/>
              </a:ext>
            </a:extLst>
          </p:cNvPr>
          <p:cNvSpPr txBox="1"/>
          <p:nvPr/>
        </p:nvSpPr>
        <p:spPr>
          <a:xfrm>
            <a:off x="272459" y="2305891"/>
            <a:ext cx="11433766" cy="4340675"/>
          </a:xfrm>
          <a:prstGeom prst="rect">
            <a:avLst/>
          </a:prstGeom>
          <a:noFill/>
        </p:spPr>
        <p:txBody>
          <a:bodyPr wrap="square">
            <a:spAutoFit/>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To what extent has collaboration improved:</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kern="100" dirty="0">
                <a:effectLst/>
                <a:latin typeface="Aptos" panose="020B0004020202020204" pitchFamily="34" charset="0"/>
                <a:ea typeface="Aptos" panose="020B0004020202020204" pitchFamily="34" charset="0"/>
                <a:cs typeface="Times New Roman" panose="02020603050405020304" pitchFamily="18" charset="0"/>
              </a:rPr>
              <a:t>(a) Pupil outcomes</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kern="100" dirty="0">
                <a:effectLst/>
                <a:latin typeface="Aptos" panose="020B0004020202020204" pitchFamily="34" charset="0"/>
                <a:ea typeface="Aptos" panose="020B0004020202020204" pitchFamily="34" charset="0"/>
                <a:cs typeface="Times New Roman" panose="02020603050405020304" pitchFamily="18" charset="0"/>
              </a:rPr>
              <a:t>(b) Teacher professional learning</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kern="100" dirty="0">
                <a:effectLst/>
                <a:latin typeface="Aptos" panose="020B0004020202020204" pitchFamily="34" charset="0"/>
                <a:ea typeface="Aptos" panose="020B0004020202020204" pitchFamily="34" charset="0"/>
                <a:cs typeface="Times New Roman" panose="02020603050405020304" pitchFamily="18" charset="0"/>
              </a:rPr>
              <a:t>(c) Leadership capacity</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kern="100" dirty="0">
                <a:effectLst/>
                <a:latin typeface="Aptos" panose="020B0004020202020204" pitchFamily="34" charset="0"/>
                <a:ea typeface="Aptos" panose="020B0004020202020204" pitchFamily="34" charset="0"/>
                <a:cs typeface="Times New Roman" panose="02020603050405020304" pitchFamily="18" charset="0"/>
              </a:rPr>
              <a:t>(Likert scale for each)</a:t>
            </a:r>
          </a:p>
          <a:p>
            <a:pPr marL="342900" lvl="0" indent="-342900">
              <a:lnSpc>
                <a:spcPct val="107000"/>
              </a:lnSpc>
              <a:spcAft>
                <a:spcPts val="800"/>
              </a:spcAft>
              <a:buSzPts val="1000"/>
              <a:buFont typeface="Symbol" panose="05050102010706020507" pitchFamily="18" charset="2"/>
              <a:buChar char=""/>
              <a:tabLst>
                <a:tab pos="457200" algn="l"/>
              </a:tabLs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What evidence do you use to judge the impact of collaboration?</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kern="100" dirty="0">
                <a:effectLst/>
                <a:latin typeface="Aptos" panose="020B0004020202020204" pitchFamily="34" charset="0"/>
                <a:ea typeface="Aptos" panose="020B0004020202020204" pitchFamily="34" charset="0"/>
                <a:cs typeface="Times New Roman" panose="02020603050405020304" pitchFamily="18" charset="0"/>
              </a:rPr>
              <a:t>(Options: Pupil attainment data, inspection reports, teacher feedback, other)</a:t>
            </a:r>
          </a:p>
          <a:p>
            <a:pPr marL="342900" lvl="0" indent="-342900">
              <a:lnSpc>
                <a:spcPct val="107000"/>
              </a:lnSpc>
              <a:spcAft>
                <a:spcPts val="800"/>
              </a:spcAft>
              <a:buSzPts val="1000"/>
              <a:buFont typeface="Symbol" panose="05050102010706020507" pitchFamily="18" charset="2"/>
              <a:buChar char=""/>
              <a:tabLst>
                <a:tab pos="457200" algn="l"/>
              </a:tabLs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Has collaboration helped address equity and inclusion in your school?</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kern="100" dirty="0">
                <a:effectLst/>
                <a:latin typeface="Aptos" panose="020B0004020202020204" pitchFamily="34" charset="0"/>
                <a:ea typeface="Aptos" panose="020B0004020202020204" pitchFamily="34" charset="0"/>
                <a:cs typeface="Times New Roman" panose="02020603050405020304" pitchFamily="18" charset="0"/>
              </a:rPr>
              <a:t>(Yes/No – please explain)</a:t>
            </a:r>
          </a:p>
          <a:p>
            <a:pPr marL="342900" indent="-342900">
              <a:lnSpc>
                <a:spcPct val="107000"/>
              </a:lnSpc>
              <a:spcAft>
                <a:spcPts val="800"/>
              </a:spcAft>
              <a:buSzPts val="1000"/>
              <a:buFont typeface="Symbol" panose="05050102010706020507" pitchFamily="18" charset="2"/>
              <a:buChar char=""/>
              <a:tabLst>
                <a:tab pos="457200" algn="l"/>
              </a:tabLs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What challenges have you experienced in achieving impact through collaboration?</a:t>
            </a:r>
            <a:r>
              <a:rPr lang="en-GB" sz="2000" kern="100" dirty="0">
                <a:latin typeface="Aptos" panose="020B0004020202020204" pitchFamily="34" charset="0"/>
                <a:ea typeface="Aptos" panose="020B0004020202020204" pitchFamily="34" charset="0"/>
                <a:cs typeface="Times New Roman" panose="02020603050405020304" pitchFamily="18" charset="0"/>
              </a:rPr>
              <a:t> (Open-ended)</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kern="100" dirty="0">
                <a:effectLst/>
                <a:latin typeface="Aptos" panose="020B0004020202020204" pitchFamily="34" charset="0"/>
                <a:ea typeface="Aptos" panose="020B0004020202020204" pitchFamily="34" charset="0"/>
                <a:cs typeface="Times New Roman" panose="02020603050405020304" pitchFamily="18" charset="0"/>
              </a:rPr>
              <a:t>Overall, how satisfied are you with the outcomes of collaboration for your school?</a:t>
            </a:r>
            <a:r>
              <a:rPr lang="en-GB" sz="2000" kern="100" dirty="0">
                <a:latin typeface="Aptos" panose="020B0004020202020204" pitchFamily="34" charset="0"/>
                <a:ea typeface="Aptos" panose="020B0004020202020204" pitchFamily="34" charset="0"/>
                <a:cs typeface="Times New Roman" panose="02020603050405020304" pitchFamily="18" charset="0"/>
              </a:rPr>
              <a:t> (Likert scale)</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1415804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F55A59-9358-2335-CF20-24199ADCEB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09E963-0F8C-E8BD-A466-625299E1C20B}"/>
              </a:ext>
            </a:extLst>
          </p:cNvPr>
          <p:cNvSpPr>
            <a:spLocks noGrp="1"/>
          </p:cNvSpPr>
          <p:nvPr>
            <p:ph type="title"/>
          </p:nvPr>
        </p:nvSpPr>
        <p:spPr>
          <a:xfrm>
            <a:off x="107949" y="125539"/>
            <a:ext cx="6557064" cy="1113477"/>
          </a:xfrm>
        </p:spPr>
        <p:txBody>
          <a:bodyPr/>
          <a:lstStyle/>
          <a:p>
            <a:r>
              <a:rPr lang="en-GB" dirty="0"/>
              <a:t>Semi-structure interview</a:t>
            </a:r>
          </a:p>
        </p:txBody>
      </p:sp>
      <p:sp>
        <p:nvSpPr>
          <p:cNvPr id="22" name="TextBox 21">
            <a:extLst>
              <a:ext uri="{FF2B5EF4-FFF2-40B4-BE49-F238E27FC236}">
                <a16:creationId xmlns:a16="http://schemas.microsoft.com/office/drawing/2014/main" id="{4D2406B9-74C6-F944-82BD-D2A802548040}"/>
              </a:ext>
            </a:extLst>
          </p:cNvPr>
          <p:cNvSpPr txBox="1"/>
          <p:nvPr/>
        </p:nvSpPr>
        <p:spPr>
          <a:xfrm>
            <a:off x="224590" y="770021"/>
            <a:ext cx="9538189" cy="7571303"/>
          </a:xfrm>
          <a:prstGeom prst="rect">
            <a:avLst/>
          </a:prstGeom>
          <a:noFill/>
        </p:spPr>
        <p:txBody>
          <a:bodyPr wrap="none" rtlCol="0">
            <a:spAutoFit/>
          </a:bodyPr>
          <a:lstStyle/>
          <a:p>
            <a:r>
              <a:rPr lang="en-GB" b="1" dirty="0"/>
              <a:t>Indicative questions –</a:t>
            </a:r>
          </a:p>
          <a:p>
            <a:endParaRPr lang="en-GB" dirty="0"/>
          </a:p>
          <a:p>
            <a:r>
              <a:rPr lang="en-GB" dirty="0"/>
              <a:t>How do you personally define collaboration?</a:t>
            </a:r>
          </a:p>
          <a:p>
            <a:endParaRPr lang="en-GB" dirty="0"/>
          </a:p>
          <a:p>
            <a:r>
              <a:rPr lang="en-GB" dirty="0"/>
              <a:t>What does effective collaboration look like to you in your day to day leadership?</a:t>
            </a:r>
          </a:p>
          <a:p>
            <a:endParaRPr lang="en-GB" dirty="0"/>
          </a:p>
          <a:p>
            <a:r>
              <a:rPr lang="en-GB" dirty="0"/>
              <a:t>Are there particular values that underpin your approach to collaboration?</a:t>
            </a:r>
          </a:p>
          <a:p>
            <a:endParaRPr lang="en-GB" dirty="0"/>
          </a:p>
          <a:p>
            <a:r>
              <a:rPr lang="en-GB" dirty="0"/>
              <a:t>Has your understanding of collaboration changed over time and if so, why?</a:t>
            </a:r>
          </a:p>
          <a:p>
            <a:endParaRPr lang="en-GB" dirty="0"/>
          </a:p>
          <a:p>
            <a:r>
              <a:rPr lang="en-GB" dirty="0"/>
              <a:t>Do you feel who establishes the collaboration matters and why?</a:t>
            </a:r>
          </a:p>
          <a:p>
            <a:endParaRPr lang="en-GB" dirty="0"/>
          </a:p>
          <a:p>
            <a:r>
              <a:rPr lang="en-GB" dirty="0"/>
              <a:t>What are the most important factors to consider when establishing a collaboration?</a:t>
            </a:r>
          </a:p>
          <a:p>
            <a:endParaRPr lang="en-GB" dirty="0"/>
          </a:p>
          <a:p>
            <a:r>
              <a:rPr lang="en-GB" dirty="0"/>
              <a:t>What have been your most successful examples of collaboration and why?</a:t>
            </a:r>
          </a:p>
          <a:p>
            <a:endParaRPr lang="en-GB" dirty="0"/>
          </a:p>
          <a:p>
            <a:r>
              <a:rPr lang="en-GB" dirty="0"/>
              <a:t>What have been your least  successful examples of collaboration and why?</a:t>
            </a:r>
          </a:p>
          <a:p>
            <a:endParaRPr lang="en-GB" dirty="0"/>
          </a:p>
          <a:p>
            <a:r>
              <a:rPr lang="en-GB" dirty="0"/>
              <a:t>How does collaboration influence the following? – wellbeing, professional learning, pupil standards</a:t>
            </a:r>
          </a:p>
          <a:p>
            <a:endParaRPr lang="en-GB" dirty="0"/>
          </a:p>
          <a:p>
            <a:r>
              <a:rPr lang="en-GB" dirty="0"/>
              <a:t>What motivates you and your staff to want to collaborate?</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14977805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7AD7E6-36E9-3CEE-FF9F-6D21D1069573}"/>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09FBBAA2-B799-D606-2E85-BA435F974CEF}"/>
              </a:ext>
            </a:extLst>
          </p:cNvPr>
          <p:cNvSpPr/>
          <p:nvPr/>
        </p:nvSpPr>
        <p:spPr>
          <a:xfrm>
            <a:off x="613610" y="1257562"/>
            <a:ext cx="3407617" cy="185195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i="1" dirty="0"/>
              <a:t>Member checking – to ensure participants comments have been correctly interpreted</a:t>
            </a:r>
          </a:p>
        </p:txBody>
      </p:sp>
      <p:sp>
        <p:nvSpPr>
          <p:cNvPr id="8" name="Rectangle 7">
            <a:extLst>
              <a:ext uri="{FF2B5EF4-FFF2-40B4-BE49-F238E27FC236}">
                <a16:creationId xmlns:a16="http://schemas.microsoft.com/office/drawing/2014/main" id="{228E225D-70B7-15C8-F195-169D2617C0E7}"/>
              </a:ext>
            </a:extLst>
          </p:cNvPr>
          <p:cNvSpPr/>
          <p:nvPr/>
        </p:nvSpPr>
        <p:spPr>
          <a:xfrm>
            <a:off x="4529321" y="1257562"/>
            <a:ext cx="3261694" cy="185195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t>Consider sampling bias – potentially more participants from one particular LA – consider patterns, and also bias in relation to researcher</a:t>
            </a:r>
          </a:p>
        </p:txBody>
      </p:sp>
      <p:pic>
        <p:nvPicPr>
          <p:cNvPr id="2" name="Picture 1">
            <a:extLst>
              <a:ext uri="{FF2B5EF4-FFF2-40B4-BE49-F238E27FC236}">
                <a16:creationId xmlns:a16="http://schemas.microsoft.com/office/drawing/2014/main" id="{F70AD1C4-A54B-62F4-9A83-1615F5622DA4}"/>
              </a:ext>
            </a:extLst>
          </p:cNvPr>
          <p:cNvPicPr>
            <a:picLocks noChangeAspect="1"/>
          </p:cNvPicPr>
          <p:nvPr/>
        </p:nvPicPr>
        <p:blipFill>
          <a:blip r:embed="rId3"/>
          <a:srcRect t="57688" r="75609"/>
          <a:stretch>
            <a:fillRect/>
          </a:stretch>
        </p:blipFill>
        <p:spPr>
          <a:xfrm rot="10800000">
            <a:off x="0" y="0"/>
            <a:ext cx="12192000" cy="564969"/>
          </a:xfrm>
          <a:prstGeom prst="rect">
            <a:avLst/>
          </a:prstGeom>
        </p:spPr>
      </p:pic>
      <p:sp>
        <p:nvSpPr>
          <p:cNvPr id="3" name="Rectangle 2">
            <a:extLst>
              <a:ext uri="{FF2B5EF4-FFF2-40B4-BE49-F238E27FC236}">
                <a16:creationId xmlns:a16="http://schemas.microsoft.com/office/drawing/2014/main" id="{AF5240D6-5B14-4AEA-0AB7-D70A9EF1A73F}"/>
              </a:ext>
            </a:extLst>
          </p:cNvPr>
          <p:cNvSpPr/>
          <p:nvPr/>
        </p:nvSpPr>
        <p:spPr>
          <a:xfrm>
            <a:off x="8170773" y="1257562"/>
            <a:ext cx="3407617" cy="185195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i="1" dirty="0"/>
              <a:t>Progressive subjectivity (Coe, 2021, p.46) through a reflexive journal to acknowledge own values and influences on the data, when decision making (Braun and Clarke, 2019). </a:t>
            </a:r>
          </a:p>
        </p:txBody>
      </p:sp>
      <p:sp>
        <p:nvSpPr>
          <p:cNvPr id="4" name="TextBox 3">
            <a:extLst>
              <a:ext uri="{FF2B5EF4-FFF2-40B4-BE49-F238E27FC236}">
                <a16:creationId xmlns:a16="http://schemas.microsoft.com/office/drawing/2014/main" id="{91097D49-D962-0B5A-5A8B-AEA3EDF9BADC}"/>
              </a:ext>
            </a:extLst>
          </p:cNvPr>
          <p:cNvSpPr txBox="1"/>
          <p:nvPr/>
        </p:nvSpPr>
        <p:spPr>
          <a:xfrm>
            <a:off x="747091" y="449600"/>
            <a:ext cx="3589659" cy="461665"/>
          </a:xfrm>
          <a:prstGeom prst="rect">
            <a:avLst/>
          </a:prstGeom>
          <a:noFill/>
        </p:spPr>
        <p:txBody>
          <a:bodyPr wrap="square" rtlCol="0">
            <a:spAutoFit/>
          </a:bodyPr>
          <a:lstStyle/>
          <a:p>
            <a:r>
              <a:rPr lang="en-GB" sz="2400" b="1" dirty="0"/>
              <a:t>TRUSTWORTHINESS</a:t>
            </a:r>
          </a:p>
        </p:txBody>
      </p:sp>
      <p:sp>
        <p:nvSpPr>
          <p:cNvPr id="5" name="Rectangle 4">
            <a:extLst>
              <a:ext uri="{FF2B5EF4-FFF2-40B4-BE49-F238E27FC236}">
                <a16:creationId xmlns:a16="http://schemas.microsoft.com/office/drawing/2014/main" id="{3D9316EA-627E-D208-7423-6E2BA66AA8BD}"/>
              </a:ext>
            </a:extLst>
          </p:cNvPr>
          <p:cNvSpPr/>
          <p:nvPr/>
        </p:nvSpPr>
        <p:spPr>
          <a:xfrm>
            <a:off x="613610" y="3571278"/>
            <a:ext cx="3407617" cy="185195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i="1" dirty="0"/>
              <a:t>Consider themes against existing literature – how do they compare?</a:t>
            </a:r>
          </a:p>
        </p:txBody>
      </p:sp>
      <p:sp>
        <p:nvSpPr>
          <p:cNvPr id="6" name="Rectangle 5">
            <a:extLst>
              <a:ext uri="{FF2B5EF4-FFF2-40B4-BE49-F238E27FC236}">
                <a16:creationId xmlns:a16="http://schemas.microsoft.com/office/drawing/2014/main" id="{063C52F3-8594-2212-4B67-DC789D08E2B5}"/>
              </a:ext>
            </a:extLst>
          </p:cNvPr>
          <p:cNvSpPr/>
          <p:nvPr/>
        </p:nvSpPr>
        <p:spPr>
          <a:xfrm>
            <a:off x="4456359" y="3571278"/>
            <a:ext cx="3407617" cy="185195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i="1" dirty="0"/>
              <a:t>Be explicit in scope of study – small scale, not likely to be reflective of all LAs</a:t>
            </a:r>
          </a:p>
        </p:txBody>
      </p:sp>
      <p:sp>
        <p:nvSpPr>
          <p:cNvPr id="9" name="Rectangle 8">
            <a:extLst>
              <a:ext uri="{FF2B5EF4-FFF2-40B4-BE49-F238E27FC236}">
                <a16:creationId xmlns:a16="http://schemas.microsoft.com/office/drawing/2014/main" id="{20FA5556-BE9D-4DBF-F018-9B67FE3E783E}"/>
              </a:ext>
            </a:extLst>
          </p:cNvPr>
          <p:cNvSpPr/>
          <p:nvPr/>
        </p:nvSpPr>
        <p:spPr>
          <a:xfrm>
            <a:off x="8170773" y="3571278"/>
            <a:ext cx="3407617" cy="185195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i="1" dirty="0"/>
              <a:t>Narrative reporting with direct, anonymous quotes to show themes are rooted in the participants’ words.</a:t>
            </a:r>
          </a:p>
        </p:txBody>
      </p:sp>
      <p:sp>
        <p:nvSpPr>
          <p:cNvPr id="10" name="TextBox 9">
            <a:extLst>
              <a:ext uri="{FF2B5EF4-FFF2-40B4-BE49-F238E27FC236}">
                <a16:creationId xmlns:a16="http://schemas.microsoft.com/office/drawing/2014/main" id="{AEE488EB-0446-D3DB-A779-5EE3D1190599}"/>
              </a:ext>
            </a:extLst>
          </p:cNvPr>
          <p:cNvSpPr txBox="1"/>
          <p:nvPr/>
        </p:nvSpPr>
        <p:spPr>
          <a:xfrm>
            <a:off x="461962" y="5884994"/>
            <a:ext cx="11268075" cy="461665"/>
          </a:xfrm>
          <a:prstGeom prst="rect">
            <a:avLst/>
          </a:prstGeom>
          <a:noFill/>
        </p:spPr>
        <p:txBody>
          <a:bodyPr wrap="square">
            <a:spAutoFit/>
          </a:bodyPr>
          <a:lstStyle/>
          <a:p>
            <a:r>
              <a:rPr lang="en-GB" sz="2400" dirty="0"/>
              <a:t>‘..</a:t>
            </a:r>
            <a:r>
              <a:rPr lang="en-GB" sz="2400" kern="1200" dirty="0">
                <a:solidFill>
                  <a:schemeClr val="tx1"/>
                </a:solidFill>
                <a:effectLst/>
                <a:latin typeface="+mn-lt"/>
                <a:ea typeface="+mn-ea"/>
                <a:cs typeface="+mn-cs"/>
              </a:rPr>
              <a:t>threats to validity and reliability can never be erased completely</a:t>
            </a:r>
            <a:r>
              <a:rPr lang="en-GB" sz="2400" dirty="0"/>
              <a:t>’,</a:t>
            </a:r>
            <a:r>
              <a:rPr lang="en-GB" sz="2400" kern="1200" dirty="0">
                <a:solidFill>
                  <a:schemeClr val="tx1"/>
                </a:solidFill>
                <a:effectLst/>
                <a:latin typeface="+mn-lt"/>
                <a:ea typeface="+mn-ea"/>
                <a:cs typeface="+mn-cs"/>
              </a:rPr>
              <a:t> (Cohen </a:t>
            </a:r>
            <a:r>
              <a:rPr lang="en-GB" sz="2400" i="1" kern="1200" dirty="0">
                <a:solidFill>
                  <a:schemeClr val="tx1"/>
                </a:solidFill>
                <a:effectLst/>
                <a:latin typeface="+mn-lt"/>
                <a:ea typeface="+mn-ea"/>
                <a:cs typeface="+mn-cs"/>
              </a:rPr>
              <a:t>et al.</a:t>
            </a:r>
            <a:r>
              <a:rPr lang="en-GB" sz="2400" kern="1200" dirty="0">
                <a:solidFill>
                  <a:schemeClr val="tx1"/>
                </a:solidFill>
                <a:effectLst/>
                <a:latin typeface="+mn-lt"/>
                <a:ea typeface="+mn-ea"/>
                <a:cs typeface="+mn-cs"/>
              </a:rPr>
              <a:t>, 2018).</a:t>
            </a:r>
            <a:endParaRPr lang="en-GB" sz="2400" dirty="0"/>
          </a:p>
        </p:txBody>
      </p:sp>
    </p:spTree>
    <p:extLst>
      <p:ext uri="{BB962C8B-B14F-4D97-AF65-F5344CB8AC3E}">
        <p14:creationId xmlns:p14="http://schemas.microsoft.com/office/powerpoint/2010/main" val="15709764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51E75A-E741-C82F-0ACE-5873617509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701FA6-119B-A911-7E61-1721A5B8CAC0}"/>
              </a:ext>
            </a:extLst>
          </p:cNvPr>
          <p:cNvSpPr>
            <a:spLocks noGrp="1"/>
          </p:cNvSpPr>
          <p:nvPr>
            <p:ph type="title"/>
          </p:nvPr>
        </p:nvSpPr>
        <p:spPr>
          <a:xfrm>
            <a:off x="408237" y="232441"/>
            <a:ext cx="6557064" cy="1113477"/>
          </a:xfrm>
        </p:spPr>
        <p:txBody>
          <a:bodyPr/>
          <a:lstStyle/>
          <a:p>
            <a:r>
              <a:rPr lang="en-GB" dirty="0"/>
              <a:t>Ethical Considerations</a:t>
            </a:r>
          </a:p>
        </p:txBody>
      </p:sp>
      <p:sp>
        <p:nvSpPr>
          <p:cNvPr id="5" name="Free-form: Shape 4">
            <a:extLst>
              <a:ext uri="{FF2B5EF4-FFF2-40B4-BE49-F238E27FC236}">
                <a16:creationId xmlns:a16="http://schemas.microsoft.com/office/drawing/2014/main" id="{03B8C4F9-8618-7CF7-744C-B2D0B4139AB3}"/>
              </a:ext>
            </a:extLst>
          </p:cNvPr>
          <p:cNvSpPr/>
          <p:nvPr/>
        </p:nvSpPr>
        <p:spPr>
          <a:xfrm>
            <a:off x="181740" y="1475669"/>
            <a:ext cx="11491494" cy="461721"/>
          </a:xfrm>
          <a:custGeom>
            <a:avLst/>
            <a:gdLst>
              <a:gd name="connsiteX0" fmla="*/ 0 w 11491494"/>
              <a:gd name="connsiteY0" fmla="*/ 76955 h 461721"/>
              <a:gd name="connsiteX1" fmla="*/ 76955 w 11491494"/>
              <a:gd name="connsiteY1" fmla="*/ 0 h 461721"/>
              <a:gd name="connsiteX2" fmla="*/ 11414539 w 11491494"/>
              <a:gd name="connsiteY2" fmla="*/ 0 h 461721"/>
              <a:gd name="connsiteX3" fmla="*/ 11491494 w 11491494"/>
              <a:gd name="connsiteY3" fmla="*/ 76955 h 461721"/>
              <a:gd name="connsiteX4" fmla="*/ 11491494 w 11491494"/>
              <a:gd name="connsiteY4" fmla="*/ 384766 h 461721"/>
              <a:gd name="connsiteX5" fmla="*/ 11414539 w 11491494"/>
              <a:gd name="connsiteY5" fmla="*/ 461721 h 461721"/>
              <a:gd name="connsiteX6" fmla="*/ 76955 w 11491494"/>
              <a:gd name="connsiteY6" fmla="*/ 461721 h 461721"/>
              <a:gd name="connsiteX7" fmla="*/ 0 w 11491494"/>
              <a:gd name="connsiteY7" fmla="*/ 384766 h 461721"/>
              <a:gd name="connsiteX8" fmla="*/ 0 w 11491494"/>
              <a:gd name="connsiteY8" fmla="*/ 76955 h 461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91494" h="461721">
                <a:moveTo>
                  <a:pt x="0" y="76955"/>
                </a:moveTo>
                <a:cubicBezTo>
                  <a:pt x="0" y="34454"/>
                  <a:pt x="34454" y="0"/>
                  <a:pt x="76955" y="0"/>
                </a:cubicBezTo>
                <a:lnTo>
                  <a:pt x="11414539" y="0"/>
                </a:lnTo>
                <a:cubicBezTo>
                  <a:pt x="11457040" y="0"/>
                  <a:pt x="11491494" y="34454"/>
                  <a:pt x="11491494" y="76955"/>
                </a:cubicBezTo>
                <a:lnTo>
                  <a:pt x="11491494" y="384766"/>
                </a:lnTo>
                <a:cubicBezTo>
                  <a:pt x="11491494" y="427267"/>
                  <a:pt x="11457040" y="461721"/>
                  <a:pt x="11414539" y="461721"/>
                </a:cubicBezTo>
                <a:lnTo>
                  <a:pt x="76955" y="461721"/>
                </a:lnTo>
                <a:cubicBezTo>
                  <a:pt x="34454" y="461721"/>
                  <a:pt x="0" y="427267"/>
                  <a:pt x="0" y="384766"/>
                </a:cubicBezTo>
                <a:lnTo>
                  <a:pt x="0" y="76955"/>
                </a:lnTo>
                <a:close/>
              </a:path>
            </a:pathLst>
          </a:custGeom>
          <a:solidFill>
            <a:schemeClr val="accent2"/>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3979" tIns="113979" rIns="113979" bIns="113979" numCol="1" spcCol="1270" anchor="ctr" anchorCtr="0">
            <a:noAutofit/>
          </a:bodyPr>
          <a:lstStyle/>
          <a:p>
            <a:pPr marL="0" lvl="0" indent="0" algn="l" defTabSz="1066800">
              <a:lnSpc>
                <a:spcPct val="90000"/>
              </a:lnSpc>
              <a:spcBef>
                <a:spcPct val="0"/>
              </a:spcBef>
              <a:spcAft>
                <a:spcPct val="35000"/>
              </a:spcAft>
              <a:buNone/>
            </a:pPr>
            <a:r>
              <a:rPr lang="en-GB" sz="2400" kern="1200" dirty="0"/>
              <a:t>Participant related</a:t>
            </a:r>
          </a:p>
        </p:txBody>
      </p:sp>
      <p:sp>
        <p:nvSpPr>
          <p:cNvPr id="6" name="Free-form: Shape 5">
            <a:extLst>
              <a:ext uri="{FF2B5EF4-FFF2-40B4-BE49-F238E27FC236}">
                <a16:creationId xmlns:a16="http://schemas.microsoft.com/office/drawing/2014/main" id="{3912661D-AAD4-E868-4479-EDB8C588EF50}"/>
              </a:ext>
            </a:extLst>
          </p:cNvPr>
          <p:cNvSpPr/>
          <p:nvPr/>
        </p:nvSpPr>
        <p:spPr>
          <a:xfrm>
            <a:off x="181740" y="1983617"/>
            <a:ext cx="11491494" cy="637175"/>
          </a:xfrm>
          <a:custGeom>
            <a:avLst/>
            <a:gdLst>
              <a:gd name="connsiteX0" fmla="*/ 0 w 11491494"/>
              <a:gd name="connsiteY0" fmla="*/ 0 h 637175"/>
              <a:gd name="connsiteX1" fmla="*/ 11491494 w 11491494"/>
              <a:gd name="connsiteY1" fmla="*/ 0 h 637175"/>
              <a:gd name="connsiteX2" fmla="*/ 11491494 w 11491494"/>
              <a:gd name="connsiteY2" fmla="*/ 637175 h 637175"/>
              <a:gd name="connsiteX3" fmla="*/ 0 w 11491494"/>
              <a:gd name="connsiteY3" fmla="*/ 637175 h 637175"/>
              <a:gd name="connsiteX4" fmla="*/ 0 w 11491494"/>
              <a:gd name="connsiteY4" fmla="*/ 0 h 637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91494" h="637175">
                <a:moveTo>
                  <a:pt x="0" y="0"/>
                </a:moveTo>
                <a:lnTo>
                  <a:pt x="11491494" y="0"/>
                </a:lnTo>
                <a:lnTo>
                  <a:pt x="11491494" y="637175"/>
                </a:lnTo>
                <a:lnTo>
                  <a:pt x="0" y="63717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64855" tIns="30480" rIns="170688" bIns="30480" numCol="1" spcCol="1270" anchor="t" anchorCtr="0">
            <a:noAutofit/>
          </a:bodyPr>
          <a:lstStyle/>
          <a:p>
            <a:pPr marL="228600" lvl="1" indent="-228600" algn="l" defTabSz="1066800">
              <a:lnSpc>
                <a:spcPct val="90000"/>
              </a:lnSpc>
              <a:spcBef>
                <a:spcPct val="0"/>
              </a:spcBef>
              <a:spcAft>
                <a:spcPct val="20000"/>
              </a:spcAft>
              <a:buChar char="•"/>
            </a:pPr>
            <a:endParaRPr lang="en-GB" sz="2400" kern="1200" dirty="0"/>
          </a:p>
          <a:p>
            <a:pPr marL="228600" lvl="1" indent="-228600" algn="l" defTabSz="1066800">
              <a:lnSpc>
                <a:spcPct val="90000"/>
              </a:lnSpc>
              <a:spcBef>
                <a:spcPct val="0"/>
              </a:spcBef>
              <a:spcAft>
                <a:spcPct val="20000"/>
              </a:spcAft>
              <a:buChar char="•"/>
            </a:pPr>
            <a:endParaRPr lang="en-GB" sz="2400" kern="1200" dirty="0"/>
          </a:p>
        </p:txBody>
      </p:sp>
      <p:sp>
        <p:nvSpPr>
          <p:cNvPr id="9" name="Free-form: Shape 8">
            <a:extLst>
              <a:ext uri="{FF2B5EF4-FFF2-40B4-BE49-F238E27FC236}">
                <a16:creationId xmlns:a16="http://schemas.microsoft.com/office/drawing/2014/main" id="{5EE784DD-28BC-93B0-2C3B-E6CB03B11CE2}"/>
              </a:ext>
            </a:extLst>
          </p:cNvPr>
          <p:cNvSpPr/>
          <p:nvPr/>
        </p:nvSpPr>
        <p:spPr>
          <a:xfrm>
            <a:off x="181740" y="3867792"/>
            <a:ext cx="11491494" cy="461721"/>
          </a:xfrm>
          <a:custGeom>
            <a:avLst/>
            <a:gdLst>
              <a:gd name="connsiteX0" fmla="*/ 0 w 11491494"/>
              <a:gd name="connsiteY0" fmla="*/ 76955 h 461721"/>
              <a:gd name="connsiteX1" fmla="*/ 76955 w 11491494"/>
              <a:gd name="connsiteY1" fmla="*/ 0 h 461721"/>
              <a:gd name="connsiteX2" fmla="*/ 11414539 w 11491494"/>
              <a:gd name="connsiteY2" fmla="*/ 0 h 461721"/>
              <a:gd name="connsiteX3" fmla="*/ 11491494 w 11491494"/>
              <a:gd name="connsiteY3" fmla="*/ 76955 h 461721"/>
              <a:gd name="connsiteX4" fmla="*/ 11491494 w 11491494"/>
              <a:gd name="connsiteY4" fmla="*/ 384766 h 461721"/>
              <a:gd name="connsiteX5" fmla="*/ 11414539 w 11491494"/>
              <a:gd name="connsiteY5" fmla="*/ 461721 h 461721"/>
              <a:gd name="connsiteX6" fmla="*/ 76955 w 11491494"/>
              <a:gd name="connsiteY6" fmla="*/ 461721 h 461721"/>
              <a:gd name="connsiteX7" fmla="*/ 0 w 11491494"/>
              <a:gd name="connsiteY7" fmla="*/ 384766 h 461721"/>
              <a:gd name="connsiteX8" fmla="*/ 0 w 11491494"/>
              <a:gd name="connsiteY8" fmla="*/ 76955 h 461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91494" h="461721">
                <a:moveTo>
                  <a:pt x="0" y="76955"/>
                </a:moveTo>
                <a:cubicBezTo>
                  <a:pt x="0" y="34454"/>
                  <a:pt x="34454" y="0"/>
                  <a:pt x="76955" y="0"/>
                </a:cubicBezTo>
                <a:lnTo>
                  <a:pt x="11414539" y="0"/>
                </a:lnTo>
                <a:cubicBezTo>
                  <a:pt x="11457040" y="0"/>
                  <a:pt x="11491494" y="34454"/>
                  <a:pt x="11491494" y="76955"/>
                </a:cubicBezTo>
                <a:lnTo>
                  <a:pt x="11491494" y="384766"/>
                </a:lnTo>
                <a:cubicBezTo>
                  <a:pt x="11491494" y="427267"/>
                  <a:pt x="11457040" y="461721"/>
                  <a:pt x="11414539" y="461721"/>
                </a:cubicBezTo>
                <a:lnTo>
                  <a:pt x="76955" y="461721"/>
                </a:lnTo>
                <a:cubicBezTo>
                  <a:pt x="34454" y="461721"/>
                  <a:pt x="0" y="427267"/>
                  <a:pt x="0" y="384766"/>
                </a:cubicBezTo>
                <a:lnTo>
                  <a:pt x="0" y="76955"/>
                </a:lnTo>
                <a:close/>
              </a:path>
            </a:pathLst>
          </a:custGeom>
          <a:solidFill>
            <a:srgbClr val="FF000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3979" tIns="113979" rIns="113979" bIns="113979" numCol="1" spcCol="1270" anchor="ctr" anchorCtr="0">
            <a:noAutofit/>
          </a:bodyPr>
          <a:lstStyle/>
          <a:p>
            <a:pPr marL="0" lvl="0" indent="0" algn="l" defTabSz="1066800">
              <a:lnSpc>
                <a:spcPct val="90000"/>
              </a:lnSpc>
              <a:spcBef>
                <a:spcPct val="0"/>
              </a:spcBef>
              <a:spcAft>
                <a:spcPct val="35000"/>
              </a:spcAft>
              <a:buNone/>
            </a:pPr>
            <a:r>
              <a:rPr lang="en-GB" sz="2400" dirty="0"/>
              <a:t>Confidentiality, anonymity and data protection</a:t>
            </a:r>
            <a:endParaRPr lang="en-GB" sz="2400" kern="1200" dirty="0"/>
          </a:p>
        </p:txBody>
      </p:sp>
      <p:sp>
        <p:nvSpPr>
          <p:cNvPr id="15" name="Free-form: Shape 14">
            <a:extLst>
              <a:ext uri="{FF2B5EF4-FFF2-40B4-BE49-F238E27FC236}">
                <a16:creationId xmlns:a16="http://schemas.microsoft.com/office/drawing/2014/main" id="{FA6FC232-3BF5-2F3C-1A2B-4E58318C328A}"/>
              </a:ext>
            </a:extLst>
          </p:cNvPr>
          <p:cNvSpPr/>
          <p:nvPr/>
        </p:nvSpPr>
        <p:spPr>
          <a:xfrm>
            <a:off x="181740" y="2214248"/>
            <a:ext cx="11491494" cy="637175"/>
          </a:xfrm>
          <a:custGeom>
            <a:avLst/>
            <a:gdLst>
              <a:gd name="connsiteX0" fmla="*/ 0 w 11491494"/>
              <a:gd name="connsiteY0" fmla="*/ 0 h 637175"/>
              <a:gd name="connsiteX1" fmla="*/ 11491494 w 11491494"/>
              <a:gd name="connsiteY1" fmla="*/ 0 h 637175"/>
              <a:gd name="connsiteX2" fmla="*/ 11491494 w 11491494"/>
              <a:gd name="connsiteY2" fmla="*/ 637175 h 637175"/>
              <a:gd name="connsiteX3" fmla="*/ 0 w 11491494"/>
              <a:gd name="connsiteY3" fmla="*/ 637175 h 637175"/>
              <a:gd name="connsiteX4" fmla="*/ 0 w 11491494"/>
              <a:gd name="connsiteY4" fmla="*/ 0 h 637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91494" h="637175">
                <a:moveTo>
                  <a:pt x="0" y="0"/>
                </a:moveTo>
                <a:lnTo>
                  <a:pt x="11491494" y="0"/>
                </a:lnTo>
                <a:lnTo>
                  <a:pt x="11491494" y="637175"/>
                </a:lnTo>
                <a:lnTo>
                  <a:pt x="0" y="63717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64855"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GB" sz="2400" dirty="0"/>
              <a:t>Informed Consent – full briefing; information sheet; explicit written consent; voluntary</a:t>
            </a:r>
          </a:p>
          <a:p>
            <a:pPr marL="228600" lvl="1" indent="-228600" algn="l" defTabSz="1066800">
              <a:lnSpc>
                <a:spcPct val="90000"/>
              </a:lnSpc>
              <a:spcBef>
                <a:spcPct val="0"/>
              </a:spcBef>
              <a:spcAft>
                <a:spcPct val="20000"/>
              </a:spcAft>
              <a:buChar char="•"/>
            </a:pPr>
            <a:r>
              <a:rPr lang="en-GB" sz="2400" dirty="0"/>
              <a:t>Avoiding coercion – consider professional relationship to the researcher</a:t>
            </a:r>
          </a:p>
          <a:p>
            <a:pPr marL="228600" lvl="1" indent="-228600" algn="l" defTabSz="1066800">
              <a:lnSpc>
                <a:spcPct val="90000"/>
              </a:lnSpc>
              <a:spcBef>
                <a:spcPct val="0"/>
              </a:spcBef>
              <a:spcAft>
                <a:spcPct val="20000"/>
              </a:spcAft>
              <a:buChar char="•"/>
            </a:pPr>
            <a:r>
              <a:rPr lang="en-GB" sz="2400" dirty="0"/>
              <a:t>Managing emotional risk – share Education Support details</a:t>
            </a:r>
          </a:p>
          <a:p>
            <a:pPr marL="228600" lvl="1" indent="-228600" algn="l" defTabSz="1066800">
              <a:lnSpc>
                <a:spcPct val="90000"/>
              </a:lnSpc>
              <a:spcBef>
                <a:spcPct val="0"/>
              </a:spcBef>
              <a:spcAft>
                <a:spcPct val="20000"/>
              </a:spcAft>
              <a:buChar char="•"/>
            </a:pPr>
            <a:endParaRPr lang="en-GB" sz="2400" dirty="0"/>
          </a:p>
          <a:p>
            <a:pPr marL="228600" lvl="1" indent="-228600" algn="l" defTabSz="1066800">
              <a:lnSpc>
                <a:spcPct val="90000"/>
              </a:lnSpc>
              <a:spcBef>
                <a:spcPct val="0"/>
              </a:spcBef>
              <a:spcAft>
                <a:spcPct val="20000"/>
              </a:spcAft>
              <a:buChar char="•"/>
            </a:pPr>
            <a:endParaRPr lang="en-GB" sz="2400" dirty="0"/>
          </a:p>
          <a:p>
            <a:pPr marL="228600" lvl="1" indent="-228600" algn="l" defTabSz="1066800">
              <a:lnSpc>
                <a:spcPct val="90000"/>
              </a:lnSpc>
              <a:spcBef>
                <a:spcPct val="0"/>
              </a:spcBef>
              <a:spcAft>
                <a:spcPct val="20000"/>
              </a:spcAft>
              <a:buChar char="•"/>
            </a:pPr>
            <a:r>
              <a:rPr lang="en-GB" sz="2400" dirty="0"/>
              <a:t>Confidentiality agreement – signed and setting out very limited conditions for breach</a:t>
            </a:r>
          </a:p>
          <a:p>
            <a:pPr marL="228600" lvl="1" indent="-228600" algn="l" defTabSz="1066800">
              <a:lnSpc>
                <a:spcPct val="90000"/>
              </a:lnSpc>
              <a:spcBef>
                <a:spcPct val="0"/>
              </a:spcBef>
              <a:spcAft>
                <a:spcPct val="20000"/>
              </a:spcAft>
              <a:buChar char="•"/>
            </a:pPr>
            <a:r>
              <a:rPr lang="en-GB" sz="2400" dirty="0"/>
              <a:t>Anonymity – anonymous questionnaires; pseudonyms for transcripts</a:t>
            </a:r>
          </a:p>
          <a:p>
            <a:pPr marL="228600" lvl="1" indent="-228600" algn="l" defTabSz="1066800">
              <a:lnSpc>
                <a:spcPct val="90000"/>
              </a:lnSpc>
              <a:spcBef>
                <a:spcPct val="0"/>
              </a:spcBef>
              <a:spcAft>
                <a:spcPct val="20000"/>
              </a:spcAft>
              <a:buChar char="•"/>
            </a:pPr>
            <a:r>
              <a:rPr lang="en-GB" sz="2400" dirty="0"/>
              <a:t>Secure data – Qualtrics; university cloud system; deletion protocols</a:t>
            </a:r>
          </a:p>
          <a:p>
            <a:pPr marL="228600" lvl="1" indent="-228600" algn="l" defTabSz="1066800">
              <a:lnSpc>
                <a:spcPct val="90000"/>
              </a:lnSpc>
              <a:spcBef>
                <a:spcPct val="0"/>
              </a:spcBef>
              <a:spcAft>
                <a:spcPct val="20000"/>
              </a:spcAft>
              <a:buChar char="•"/>
            </a:pPr>
            <a:endParaRPr lang="en-GB" sz="2400" dirty="0"/>
          </a:p>
          <a:p>
            <a:pPr marL="228600" lvl="1" indent="-228600" algn="l" defTabSz="1066800">
              <a:lnSpc>
                <a:spcPct val="90000"/>
              </a:lnSpc>
              <a:spcBef>
                <a:spcPct val="0"/>
              </a:spcBef>
              <a:spcAft>
                <a:spcPct val="20000"/>
              </a:spcAft>
              <a:buChar char="•"/>
            </a:pPr>
            <a:endParaRPr lang="en-GB" sz="2400" dirty="0"/>
          </a:p>
          <a:p>
            <a:pPr marL="228600" lvl="1" indent="-228600" algn="l" defTabSz="1066800">
              <a:lnSpc>
                <a:spcPct val="90000"/>
              </a:lnSpc>
              <a:spcBef>
                <a:spcPct val="0"/>
              </a:spcBef>
              <a:spcAft>
                <a:spcPct val="20000"/>
              </a:spcAft>
              <a:buChar char="•"/>
            </a:pPr>
            <a:endParaRPr lang="en-GB" sz="2400" dirty="0"/>
          </a:p>
          <a:p>
            <a:pPr marL="228600" lvl="1" indent="-228600" algn="l" defTabSz="1066800">
              <a:lnSpc>
                <a:spcPct val="90000"/>
              </a:lnSpc>
              <a:spcBef>
                <a:spcPct val="0"/>
              </a:spcBef>
              <a:spcAft>
                <a:spcPct val="20000"/>
              </a:spcAft>
              <a:buChar char="•"/>
            </a:pPr>
            <a:endParaRPr lang="en-GB" sz="2400" kern="1200" dirty="0"/>
          </a:p>
          <a:p>
            <a:pPr marL="228600" lvl="1" indent="-228600" algn="l" defTabSz="1066800">
              <a:lnSpc>
                <a:spcPct val="90000"/>
              </a:lnSpc>
              <a:spcBef>
                <a:spcPct val="0"/>
              </a:spcBef>
              <a:spcAft>
                <a:spcPct val="20000"/>
              </a:spcAft>
              <a:buChar char="•"/>
            </a:pPr>
            <a:endParaRPr lang="en-GB" sz="2400" kern="1200" dirty="0"/>
          </a:p>
        </p:txBody>
      </p:sp>
    </p:spTree>
    <p:extLst>
      <p:ext uri="{BB962C8B-B14F-4D97-AF65-F5344CB8AC3E}">
        <p14:creationId xmlns:p14="http://schemas.microsoft.com/office/powerpoint/2010/main" val="19621937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0E1967-2B69-EA5E-2A03-BD7DE85670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B79B25-EBE7-8CCA-6B08-26106BBECD8E}"/>
              </a:ext>
            </a:extLst>
          </p:cNvPr>
          <p:cNvSpPr>
            <a:spLocks noGrp="1"/>
          </p:cNvSpPr>
          <p:nvPr>
            <p:ph type="title"/>
          </p:nvPr>
        </p:nvSpPr>
        <p:spPr>
          <a:xfrm>
            <a:off x="408237" y="232441"/>
            <a:ext cx="6557064" cy="1113477"/>
          </a:xfrm>
        </p:spPr>
        <p:txBody>
          <a:bodyPr/>
          <a:lstStyle/>
          <a:p>
            <a:r>
              <a:rPr lang="en-GB" dirty="0"/>
              <a:t>Ethical Considerations</a:t>
            </a:r>
          </a:p>
        </p:txBody>
      </p:sp>
      <p:sp>
        <p:nvSpPr>
          <p:cNvPr id="5" name="Free-form: Shape 4">
            <a:extLst>
              <a:ext uri="{FF2B5EF4-FFF2-40B4-BE49-F238E27FC236}">
                <a16:creationId xmlns:a16="http://schemas.microsoft.com/office/drawing/2014/main" id="{A1CDE693-804A-6308-73CC-6A038779B4E1}"/>
              </a:ext>
            </a:extLst>
          </p:cNvPr>
          <p:cNvSpPr/>
          <p:nvPr/>
        </p:nvSpPr>
        <p:spPr>
          <a:xfrm>
            <a:off x="181740" y="1475669"/>
            <a:ext cx="11491494" cy="461721"/>
          </a:xfrm>
          <a:custGeom>
            <a:avLst/>
            <a:gdLst>
              <a:gd name="connsiteX0" fmla="*/ 0 w 11491494"/>
              <a:gd name="connsiteY0" fmla="*/ 76955 h 461721"/>
              <a:gd name="connsiteX1" fmla="*/ 76955 w 11491494"/>
              <a:gd name="connsiteY1" fmla="*/ 0 h 461721"/>
              <a:gd name="connsiteX2" fmla="*/ 11414539 w 11491494"/>
              <a:gd name="connsiteY2" fmla="*/ 0 h 461721"/>
              <a:gd name="connsiteX3" fmla="*/ 11491494 w 11491494"/>
              <a:gd name="connsiteY3" fmla="*/ 76955 h 461721"/>
              <a:gd name="connsiteX4" fmla="*/ 11491494 w 11491494"/>
              <a:gd name="connsiteY4" fmla="*/ 384766 h 461721"/>
              <a:gd name="connsiteX5" fmla="*/ 11414539 w 11491494"/>
              <a:gd name="connsiteY5" fmla="*/ 461721 h 461721"/>
              <a:gd name="connsiteX6" fmla="*/ 76955 w 11491494"/>
              <a:gd name="connsiteY6" fmla="*/ 461721 h 461721"/>
              <a:gd name="connsiteX7" fmla="*/ 0 w 11491494"/>
              <a:gd name="connsiteY7" fmla="*/ 384766 h 461721"/>
              <a:gd name="connsiteX8" fmla="*/ 0 w 11491494"/>
              <a:gd name="connsiteY8" fmla="*/ 76955 h 461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91494" h="461721">
                <a:moveTo>
                  <a:pt x="0" y="76955"/>
                </a:moveTo>
                <a:cubicBezTo>
                  <a:pt x="0" y="34454"/>
                  <a:pt x="34454" y="0"/>
                  <a:pt x="76955" y="0"/>
                </a:cubicBezTo>
                <a:lnTo>
                  <a:pt x="11414539" y="0"/>
                </a:lnTo>
                <a:cubicBezTo>
                  <a:pt x="11457040" y="0"/>
                  <a:pt x="11491494" y="34454"/>
                  <a:pt x="11491494" y="76955"/>
                </a:cubicBezTo>
                <a:lnTo>
                  <a:pt x="11491494" y="384766"/>
                </a:lnTo>
                <a:cubicBezTo>
                  <a:pt x="11491494" y="427267"/>
                  <a:pt x="11457040" y="461721"/>
                  <a:pt x="11414539" y="461721"/>
                </a:cubicBezTo>
                <a:lnTo>
                  <a:pt x="76955" y="461721"/>
                </a:lnTo>
                <a:cubicBezTo>
                  <a:pt x="34454" y="461721"/>
                  <a:pt x="0" y="427267"/>
                  <a:pt x="0" y="384766"/>
                </a:cubicBezTo>
                <a:lnTo>
                  <a:pt x="0" y="76955"/>
                </a:lnTo>
                <a:close/>
              </a:path>
            </a:pathLst>
          </a:custGeom>
          <a:solidFill>
            <a:schemeClr val="accent2"/>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3979" tIns="113979" rIns="113979" bIns="113979" numCol="1" spcCol="1270" anchor="ctr" anchorCtr="0">
            <a:noAutofit/>
          </a:bodyPr>
          <a:lstStyle/>
          <a:p>
            <a:pPr marL="0" lvl="0" indent="0" algn="l" defTabSz="1066800">
              <a:lnSpc>
                <a:spcPct val="90000"/>
              </a:lnSpc>
              <a:spcBef>
                <a:spcPct val="0"/>
              </a:spcBef>
              <a:spcAft>
                <a:spcPct val="35000"/>
              </a:spcAft>
              <a:buNone/>
            </a:pPr>
            <a:r>
              <a:rPr lang="en-GB" sz="2400" kern="1200" dirty="0"/>
              <a:t>Researcher</a:t>
            </a:r>
          </a:p>
        </p:txBody>
      </p:sp>
      <p:sp>
        <p:nvSpPr>
          <p:cNvPr id="6" name="Free-form: Shape 5">
            <a:extLst>
              <a:ext uri="{FF2B5EF4-FFF2-40B4-BE49-F238E27FC236}">
                <a16:creationId xmlns:a16="http://schemas.microsoft.com/office/drawing/2014/main" id="{6BCA9D13-AF72-A7DE-2433-C3E3D25558C3}"/>
              </a:ext>
            </a:extLst>
          </p:cNvPr>
          <p:cNvSpPr/>
          <p:nvPr/>
        </p:nvSpPr>
        <p:spPr>
          <a:xfrm>
            <a:off x="181740" y="1983617"/>
            <a:ext cx="11491494" cy="637175"/>
          </a:xfrm>
          <a:custGeom>
            <a:avLst/>
            <a:gdLst>
              <a:gd name="connsiteX0" fmla="*/ 0 w 11491494"/>
              <a:gd name="connsiteY0" fmla="*/ 0 h 637175"/>
              <a:gd name="connsiteX1" fmla="*/ 11491494 w 11491494"/>
              <a:gd name="connsiteY1" fmla="*/ 0 h 637175"/>
              <a:gd name="connsiteX2" fmla="*/ 11491494 w 11491494"/>
              <a:gd name="connsiteY2" fmla="*/ 637175 h 637175"/>
              <a:gd name="connsiteX3" fmla="*/ 0 w 11491494"/>
              <a:gd name="connsiteY3" fmla="*/ 637175 h 637175"/>
              <a:gd name="connsiteX4" fmla="*/ 0 w 11491494"/>
              <a:gd name="connsiteY4" fmla="*/ 0 h 637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91494" h="637175">
                <a:moveTo>
                  <a:pt x="0" y="0"/>
                </a:moveTo>
                <a:lnTo>
                  <a:pt x="11491494" y="0"/>
                </a:lnTo>
                <a:lnTo>
                  <a:pt x="11491494" y="637175"/>
                </a:lnTo>
                <a:lnTo>
                  <a:pt x="0" y="63717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64855" tIns="30480" rIns="170688" bIns="30480" numCol="1" spcCol="1270" anchor="t" anchorCtr="0">
            <a:noAutofit/>
          </a:bodyPr>
          <a:lstStyle/>
          <a:p>
            <a:pPr marL="228600" lvl="1" indent="-228600" algn="l" defTabSz="1066800">
              <a:lnSpc>
                <a:spcPct val="90000"/>
              </a:lnSpc>
              <a:spcBef>
                <a:spcPct val="0"/>
              </a:spcBef>
              <a:spcAft>
                <a:spcPct val="20000"/>
              </a:spcAft>
              <a:buChar char="•"/>
            </a:pPr>
            <a:endParaRPr lang="en-GB" sz="2400" kern="1200" dirty="0"/>
          </a:p>
          <a:p>
            <a:pPr marL="228600" lvl="1" indent="-228600" algn="l" defTabSz="1066800">
              <a:lnSpc>
                <a:spcPct val="90000"/>
              </a:lnSpc>
              <a:spcBef>
                <a:spcPct val="0"/>
              </a:spcBef>
              <a:spcAft>
                <a:spcPct val="20000"/>
              </a:spcAft>
              <a:buChar char="•"/>
            </a:pPr>
            <a:endParaRPr lang="en-GB" sz="2400" kern="1200" dirty="0"/>
          </a:p>
        </p:txBody>
      </p:sp>
      <p:sp>
        <p:nvSpPr>
          <p:cNvPr id="9" name="Free-form: Shape 8">
            <a:extLst>
              <a:ext uri="{FF2B5EF4-FFF2-40B4-BE49-F238E27FC236}">
                <a16:creationId xmlns:a16="http://schemas.microsoft.com/office/drawing/2014/main" id="{513E4347-F670-1E26-8B37-B6B78B0E73B6}"/>
              </a:ext>
            </a:extLst>
          </p:cNvPr>
          <p:cNvSpPr/>
          <p:nvPr/>
        </p:nvSpPr>
        <p:spPr>
          <a:xfrm>
            <a:off x="181740" y="4349055"/>
            <a:ext cx="11491494" cy="461721"/>
          </a:xfrm>
          <a:custGeom>
            <a:avLst/>
            <a:gdLst>
              <a:gd name="connsiteX0" fmla="*/ 0 w 11491494"/>
              <a:gd name="connsiteY0" fmla="*/ 76955 h 461721"/>
              <a:gd name="connsiteX1" fmla="*/ 76955 w 11491494"/>
              <a:gd name="connsiteY1" fmla="*/ 0 h 461721"/>
              <a:gd name="connsiteX2" fmla="*/ 11414539 w 11491494"/>
              <a:gd name="connsiteY2" fmla="*/ 0 h 461721"/>
              <a:gd name="connsiteX3" fmla="*/ 11491494 w 11491494"/>
              <a:gd name="connsiteY3" fmla="*/ 76955 h 461721"/>
              <a:gd name="connsiteX4" fmla="*/ 11491494 w 11491494"/>
              <a:gd name="connsiteY4" fmla="*/ 384766 h 461721"/>
              <a:gd name="connsiteX5" fmla="*/ 11414539 w 11491494"/>
              <a:gd name="connsiteY5" fmla="*/ 461721 h 461721"/>
              <a:gd name="connsiteX6" fmla="*/ 76955 w 11491494"/>
              <a:gd name="connsiteY6" fmla="*/ 461721 h 461721"/>
              <a:gd name="connsiteX7" fmla="*/ 0 w 11491494"/>
              <a:gd name="connsiteY7" fmla="*/ 384766 h 461721"/>
              <a:gd name="connsiteX8" fmla="*/ 0 w 11491494"/>
              <a:gd name="connsiteY8" fmla="*/ 76955 h 461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91494" h="461721">
                <a:moveTo>
                  <a:pt x="0" y="76955"/>
                </a:moveTo>
                <a:cubicBezTo>
                  <a:pt x="0" y="34454"/>
                  <a:pt x="34454" y="0"/>
                  <a:pt x="76955" y="0"/>
                </a:cubicBezTo>
                <a:lnTo>
                  <a:pt x="11414539" y="0"/>
                </a:lnTo>
                <a:cubicBezTo>
                  <a:pt x="11457040" y="0"/>
                  <a:pt x="11491494" y="34454"/>
                  <a:pt x="11491494" y="76955"/>
                </a:cubicBezTo>
                <a:lnTo>
                  <a:pt x="11491494" y="384766"/>
                </a:lnTo>
                <a:cubicBezTo>
                  <a:pt x="11491494" y="427267"/>
                  <a:pt x="11457040" y="461721"/>
                  <a:pt x="11414539" y="461721"/>
                </a:cubicBezTo>
                <a:lnTo>
                  <a:pt x="76955" y="461721"/>
                </a:lnTo>
                <a:cubicBezTo>
                  <a:pt x="34454" y="461721"/>
                  <a:pt x="0" y="427267"/>
                  <a:pt x="0" y="384766"/>
                </a:cubicBezTo>
                <a:lnTo>
                  <a:pt x="0" y="76955"/>
                </a:lnTo>
                <a:close/>
              </a:path>
            </a:pathLst>
          </a:custGeom>
          <a:solidFill>
            <a:srgbClr val="FF000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3979" tIns="113979" rIns="113979" bIns="113979" numCol="1" spcCol="1270" anchor="ctr" anchorCtr="0">
            <a:noAutofit/>
          </a:bodyPr>
          <a:lstStyle/>
          <a:p>
            <a:pPr marL="0" lvl="0" indent="0" algn="l" defTabSz="1066800">
              <a:lnSpc>
                <a:spcPct val="90000"/>
              </a:lnSpc>
              <a:spcBef>
                <a:spcPct val="0"/>
              </a:spcBef>
              <a:spcAft>
                <a:spcPct val="35000"/>
              </a:spcAft>
              <a:buNone/>
            </a:pPr>
            <a:r>
              <a:rPr lang="en-GB" sz="2400" dirty="0"/>
              <a:t>Institution </a:t>
            </a:r>
            <a:endParaRPr lang="en-GB" sz="2400" kern="1200" dirty="0"/>
          </a:p>
        </p:txBody>
      </p:sp>
      <p:sp>
        <p:nvSpPr>
          <p:cNvPr id="15" name="Free-form: Shape 14">
            <a:extLst>
              <a:ext uri="{FF2B5EF4-FFF2-40B4-BE49-F238E27FC236}">
                <a16:creationId xmlns:a16="http://schemas.microsoft.com/office/drawing/2014/main" id="{682812A0-985F-C8C3-C04F-9E8D80151137}"/>
              </a:ext>
            </a:extLst>
          </p:cNvPr>
          <p:cNvSpPr/>
          <p:nvPr/>
        </p:nvSpPr>
        <p:spPr>
          <a:xfrm>
            <a:off x="181740" y="2214248"/>
            <a:ext cx="11491494" cy="637175"/>
          </a:xfrm>
          <a:custGeom>
            <a:avLst/>
            <a:gdLst>
              <a:gd name="connsiteX0" fmla="*/ 0 w 11491494"/>
              <a:gd name="connsiteY0" fmla="*/ 0 h 637175"/>
              <a:gd name="connsiteX1" fmla="*/ 11491494 w 11491494"/>
              <a:gd name="connsiteY1" fmla="*/ 0 h 637175"/>
              <a:gd name="connsiteX2" fmla="*/ 11491494 w 11491494"/>
              <a:gd name="connsiteY2" fmla="*/ 637175 h 637175"/>
              <a:gd name="connsiteX3" fmla="*/ 0 w 11491494"/>
              <a:gd name="connsiteY3" fmla="*/ 637175 h 637175"/>
              <a:gd name="connsiteX4" fmla="*/ 0 w 11491494"/>
              <a:gd name="connsiteY4" fmla="*/ 0 h 637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91494" h="637175">
                <a:moveTo>
                  <a:pt x="0" y="0"/>
                </a:moveTo>
                <a:lnTo>
                  <a:pt x="11491494" y="0"/>
                </a:lnTo>
                <a:lnTo>
                  <a:pt x="11491494" y="637175"/>
                </a:lnTo>
                <a:lnTo>
                  <a:pt x="0" y="63717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64855"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GB" sz="2400" dirty="0"/>
              <a:t>Managing emotions – access to wellbeing support through </a:t>
            </a:r>
            <a:r>
              <a:rPr lang="en-GB" sz="2400" dirty="0" err="1"/>
              <a:t>supervison</a:t>
            </a:r>
            <a:endParaRPr lang="en-GB" sz="2400" dirty="0"/>
          </a:p>
          <a:p>
            <a:pPr marL="228600" lvl="1" indent="-228600" algn="l" defTabSz="1066800">
              <a:lnSpc>
                <a:spcPct val="90000"/>
              </a:lnSpc>
              <a:spcBef>
                <a:spcPct val="0"/>
              </a:spcBef>
              <a:spcAft>
                <a:spcPct val="20000"/>
              </a:spcAft>
              <a:buChar char="•"/>
            </a:pPr>
            <a:r>
              <a:rPr lang="en-GB" sz="2400" dirty="0"/>
              <a:t>Avoiding bias – consider positionality; reflexive journalling; member checking – all to ensure interpretation is participant driven </a:t>
            </a:r>
          </a:p>
          <a:p>
            <a:pPr marL="228600" lvl="1" indent="-228600" algn="l" defTabSz="1066800">
              <a:lnSpc>
                <a:spcPct val="90000"/>
              </a:lnSpc>
              <a:spcBef>
                <a:spcPct val="0"/>
              </a:spcBef>
              <a:spcAft>
                <a:spcPct val="20000"/>
              </a:spcAft>
              <a:buChar char="•"/>
            </a:pPr>
            <a:r>
              <a:rPr lang="en-GB" sz="2400" dirty="0"/>
              <a:t>Conflict of interest – Ensure new role as advisor does influence participants </a:t>
            </a:r>
          </a:p>
          <a:p>
            <a:pPr marL="228600" lvl="1" indent="-228600" algn="l" defTabSz="1066800">
              <a:lnSpc>
                <a:spcPct val="90000"/>
              </a:lnSpc>
              <a:spcBef>
                <a:spcPct val="0"/>
              </a:spcBef>
              <a:spcAft>
                <a:spcPct val="20000"/>
              </a:spcAft>
              <a:buChar char="•"/>
            </a:pPr>
            <a:r>
              <a:rPr lang="en-GB" sz="2400" dirty="0"/>
              <a:t>Professional conduct – Follow ethical frameworks for UWTSD and BERA (2024) in full. </a:t>
            </a:r>
          </a:p>
          <a:p>
            <a:pPr marL="228600" lvl="1" indent="-228600" algn="l" defTabSz="1066800">
              <a:lnSpc>
                <a:spcPct val="90000"/>
              </a:lnSpc>
              <a:spcBef>
                <a:spcPct val="0"/>
              </a:spcBef>
              <a:spcAft>
                <a:spcPct val="20000"/>
              </a:spcAft>
              <a:buChar char="•"/>
            </a:pPr>
            <a:endParaRPr lang="en-GB" sz="2400" dirty="0"/>
          </a:p>
          <a:p>
            <a:pPr marL="228600" lvl="1" indent="-228600" algn="l" defTabSz="1066800">
              <a:lnSpc>
                <a:spcPct val="90000"/>
              </a:lnSpc>
              <a:spcBef>
                <a:spcPct val="0"/>
              </a:spcBef>
              <a:spcAft>
                <a:spcPct val="20000"/>
              </a:spcAft>
              <a:buChar char="•"/>
            </a:pPr>
            <a:endParaRPr lang="en-GB" sz="2400" dirty="0"/>
          </a:p>
          <a:p>
            <a:pPr marL="228600" lvl="1" indent="-228600" algn="l" defTabSz="1066800">
              <a:lnSpc>
                <a:spcPct val="90000"/>
              </a:lnSpc>
              <a:spcBef>
                <a:spcPct val="0"/>
              </a:spcBef>
              <a:spcAft>
                <a:spcPct val="20000"/>
              </a:spcAft>
              <a:buChar char="•"/>
            </a:pPr>
            <a:r>
              <a:rPr lang="en-GB" sz="2400" dirty="0"/>
              <a:t>Protect from reputational harm – adherence to Research Ethics and Integrity Code </a:t>
            </a:r>
          </a:p>
          <a:p>
            <a:pPr marL="228600" lvl="1" indent="-228600" algn="l" defTabSz="1066800">
              <a:lnSpc>
                <a:spcPct val="90000"/>
              </a:lnSpc>
              <a:spcBef>
                <a:spcPct val="0"/>
              </a:spcBef>
              <a:spcAft>
                <a:spcPct val="20000"/>
              </a:spcAft>
              <a:buChar char="•"/>
            </a:pPr>
            <a:r>
              <a:rPr lang="en-GB" sz="2400" dirty="0"/>
              <a:t>Avoid data breaches – follow protocol</a:t>
            </a:r>
          </a:p>
          <a:p>
            <a:pPr marL="228600" lvl="1" indent="-228600" algn="l" defTabSz="1066800">
              <a:lnSpc>
                <a:spcPct val="90000"/>
              </a:lnSpc>
              <a:spcBef>
                <a:spcPct val="0"/>
              </a:spcBef>
              <a:spcAft>
                <a:spcPct val="20000"/>
              </a:spcAft>
              <a:buChar char="•"/>
            </a:pPr>
            <a:r>
              <a:rPr lang="en-GB" sz="2400" dirty="0"/>
              <a:t>Social and policy reference – links to the Well-being of Future Generations Act</a:t>
            </a:r>
          </a:p>
          <a:p>
            <a:pPr marL="228600" lvl="1" indent="-228600" algn="l" defTabSz="1066800">
              <a:lnSpc>
                <a:spcPct val="90000"/>
              </a:lnSpc>
              <a:spcBef>
                <a:spcPct val="0"/>
              </a:spcBef>
              <a:spcAft>
                <a:spcPct val="20000"/>
              </a:spcAft>
              <a:buChar char="•"/>
            </a:pPr>
            <a:endParaRPr lang="en-GB" sz="2400" dirty="0"/>
          </a:p>
          <a:p>
            <a:pPr marL="228600" lvl="1" indent="-228600" algn="l" defTabSz="1066800">
              <a:lnSpc>
                <a:spcPct val="90000"/>
              </a:lnSpc>
              <a:spcBef>
                <a:spcPct val="0"/>
              </a:spcBef>
              <a:spcAft>
                <a:spcPct val="20000"/>
              </a:spcAft>
              <a:buChar char="•"/>
            </a:pPr>
            <a:endParaRPr lang="en-GB" sz="2400" dirty="0"/>
          </a:p>
          <a:p>
            <a:pPr marL="228600" lvl="1" indent="-228600" algn="l" defTabSz="1066800">
              <a:lnSpc>
                <a:spcPct val="90000"/>
              </a:lnSpc>
              <a:spcBef>
                <a:spcPct val="0"/>
              </a:spcBef>
              <a:spcAft>
                <a:spcPct val="20000"/>
              </a:spcAft>
              <a:buChar char="•"/>
            </a:pPr>
            <a:endParaRPr lang="en-GB" sz="2400" dirty="0"/>
          </a:p>
          <a:p>
            <a:pPr marL="228600" lvl="1" indent="-228600" algn="l" defTabSz="1066800">
              <a:lnSpc>
                <a:spcPct val="90000"/>
              </a:lnSpc>
              <a:spcBef>
                <a:spcPct val="0"/>
              </a:spcBef>
              <a:spcAft>
                <a:spcPct val="20000"/>
              </a:spcAft>
              <a:buChar char="•"/>
            </a:pPr>
            <a:endParaRPr lang="en-GB" sz="2400" kern="1200" dirty="0"/>
          </a:p>
          <a:p>
            <a:pPr marL="228600" lvl="1" indent="-228600" algn="l" defTabSz="1066800">
              <a:lnSpc>
                <a:spcPct val="90000"/>
              </a:lnSpc>
              <a:spcBef>
                <a:spcPct val="0"/>
              </a:spcBef>
              <a:spcAft>
                <a:spcPct val="20000"/>
              </a:spcAft>
              <a:buChar char="•"/>
            </a:pPr>
            <a:endParaRPr lang="en-GB" sz="2400" kern="1200" dirty="0"/>
          </a:p>
        </p:txBody>
      </p:sp>
    </p:spTree>
    <p:extLst>
      <p:ext uri="{BB962C8B-B14F-4D97-AF65-F5344CB8AC3E}">
        <p14:creationId xmlns:p14="http://schemas.microsoft.com/office/powerpoint/2010/main" val="33685242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750EC-AC62-6BA2-5963-25E9B912628C}"/>
              </a:ext>
            </a:extLst>
          </p:cNvPr>
          <p:cNvSpPr txBox="1">
            <a:spLocks/>
          </p:cNvSpPr>
          <p:nvPr/>
        </p:nvSpPr>
        <p:spPr>
          <a:xfrm>
            <a:off x="-1109604" y="593888"/>
            <a:ext cx="9622007" cy="78269"/>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cap="all" baseline="0">
                <a:solidFill>
                  <a:schemeClr val="tx1"/>
                </a:solidFill>
                <a:latin typeface="+mj-lt"/>
                <a:ea typeface="+mj-ea"/>
                <a:cs typeface="+mj-cs"/>
              </a:defRPr>
            </a:lvl1pPr>
          </a:lstStyle>
          <a:p>
            <a:r>
              <a:rPr lang="en-GB" sz="2800" dirty="0"/>
              <a:t>Limitations and Conclusion </a:t>
            </a:r>
          </a:p>
        </p:txBody>
      </p:sp>
      <p:sp>
        <p:nvSpPr>
          <p:cNvPr id="3" name="TextBox 2">
            <a:extLst>
              <a:ext uri="{FF2B5EF4-FFF2-40B4-BE49-F238E27FC236}">
                <a16:creationId xmlns:a16="http://schemas.microsoft.com/office/drawing/2014/main" id="{44A44309-6A64-9448-951E-5FF541B64D5E}"/>
              </a:ext>
            </a:extLst>
          </p:cNvPr>
          <p:cNvSpPr txBox="1"/>
          <p:nvPr/>
        </p:nvSpPr>
        <p:spPr>
          <a:xfrm>
            <a:off x="333956" y="1139686"/>
            <a:ext cx="11858044" cy="6370975"/>
          </a:xfrm>
          <a:prstGeom prst="rect">
            <a:avLst/>
          </a:prstGeom>
          <a:noFill/>
        </p:spPr>
        <p:txBody>
          <a:bodyPr wrap="square" rtlCol="0">
            <a:spAutoFit/>
          </a:bodyPr>
          <a:lstStyle/>
          <a:p>
            <a:r>
              <a:rPr lang="en-GB" sz="2400" dirty="0"/>
              <a:t>Literature around collaboration in education is plentiful but relatively inconsistent in approach.</a:t>
            </a:r>
          </a:p>
          <a:p>
            <a:endParaRPr lang="en-GB" sz="2400" dirty="0"/>
          </a:p>
          <a:p>
            <a:r>
              <a:rPr lang="en-GB" sz="2400" dirty="0"/>
              <a:t>There are a myriad of definitions, terms and approaches but generally consistency on prerequisites like trust. </a:t>
            </a:r>
          </a:p>
          <a:p>
            <a:endParaRPr lang="en-GB" sz="2400" dirty="0"/>
          </a:p>
          <a:p>
            <a:r>
              <a:rPr lang="en-GB" sz="2400" dirty="0"/>
              <a:t>However, there appears to be a lack of systematic modelling as to how 			collaboration should look and what it can achieve when carried out successfully.</a:t>
            </a:r>
          </a:p>
          <a:p>
            <a:endParaRPr lang="en-GB" sz="2400" dirty="0"/>
          </a:p>
          <a:p>
            <a:r>
              <a:rPr lang="en-GB" sz="2400" dirty="0"/>
              <a:t>                I must accept my limitations in this study, (small scale, timeframe) but hopefully my  </a:t>
            </a:r>
          </a:p>
          <a:p>
            <a:r>
              <a:rPr lang="en-GB" sz="2400" dirty="0"/>
              <a:t>                      research will begin to answer some of  the questions I have regarding </a:t>
            </a:r>
          </a:p>
          <a:p>
            <a:r>
              <a:rPr lang="en-GB" sz="2400" dirty="0"/>
              <a:t>                              collaboration.</a:t>
            </a:r>
          </a:p>
          <a:p>
            <a:pPr algn="r"/>
            <a:endParaRPr lang="en-GB" sz="2400" dirty="0"/>
          </a:p>
          <a:p>
            <a:r>
              <a:rPr lang="en-GB" sz="2400" dirty="0"/>
              <a:t>	    		The intention is not to define or create a model at this stage,  </a:t>
            </a:r>
          </a:p>
          <a:p>
            <a:r>
              <a:rPr lang="en-GB" sz="2400" dirty="0"/>
              <a:t>                                                    but to consider interpretations for potential next steps. </a:t>
            </a:r>
          </a:p>
          <a:p>
            <a:endParaRPr lang="en-GB" sz="2400" dirty="0"/>
          </a:p>
          <a:p>
            <a:r>
              <a:rPr lang="en-GB" sz="2400" dirty="0"/>
              <a:t>   </a:t>
            </a:r>
          </a:p>
        </p:txBody>
      </p:sp>
    </p:spTree>
    <p:extLst>
      <p:ext uri="{BB962C8B-B14F-4D97-AF65-F5344CB8AC3E}">
        <p14:creationId xmlns:p14="http://schemas.microsoft.com/office/powerpoint/2010/main" val="6058700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FC3DB-AFDE-36F0-09C6-FD839EA749C0}"/>
              </a:ext>
            </a:extLst>
          </p:cNvPr>
          <p:cNvSpPr>
            <a:spLocks noGrp="1"/>
          </p:cNvSpPr>
          <p:nvPr>
            <p:ph type="title"/>
          </p:nvPr>
        </p:nvSpPr>
        <p:spPr>
          <a:xfrm>
            <a:off x="321227" y="634998"/>
            <a:ext cx="6557064" cy="1113477"/>
          </a:xfrm>
        </p:spPr>
        <p:txBody>
          <a:bodyPr/>
          <a:lstStyle/>
          <a:p>
            <a:r>
              <a:rPr lang="en-GB" dirty="0"/>
              <a:t>References</a:t>
            </a:r>
          </a:p>
        </p:txBody>
      </p:sp>
      <p:sp>
        <p:nvSpPr>
          <p:cNvPr id="4" name="TextBox 3">
            <a:extLst>
              <a:ext uri="{FF2B5EF4-FFF2-40B4-BE49-F238E27FC236}">
                <a16:creationId xmlns:a16="http://schemas.microsoft.com/office/drawing/2014/main" id="{523DCCCF-B44C-7BBB-02FB-2FF5D6317097}"/>
              </a:ext>
            </a:extLst>
          </p:cNvPr>
          <p:cNvSpPr txBox="1"/>
          <p:nvPr/>
        </p:nvSpPr>
        <p:spPr>
          <a:xfrm>
            <a:off x="184150" y="1415331"/>
            <a:ext cx="11576050" cy="6560707"/>
          </a:xfrm>
          <a:prstGeom prst="rect">
            <a:avLst/>
          </a:prstGeom>
          <a:noFill/>
        </p:spPr>
        <p:txBody>
          <a:bodyPr wrap="square">
            <a:spAutoFit/>
          </a:bodyPr>
          <a:lstStyle/>
          <a:p>
            <a:pPr>
              <a:lnSpc>
                <a:spcPct val="107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Anderson-Butcher, D., Bate, S., Lawson, H. L., Childs, T. M. and Iachini, A. L. (2022) ‘The Community collaboration model for school improvement: a scoping review’, </a:t>
            </a:r>
            <a:r>
              <a:rPr lang="en-GB" sz="1200" i="1" kern="100" dirty="0">
                <a:effectLst/>
                <a:latin typeface="Arial" panose="020B0604020202020204" pitchFamily="34" charset="0"/>
                <a:ea typeface="Aptos" panose="020B0004020202020204" pitchFamily="34" charset="0"/>
                <a:cs typeface="Arial" panose="020B0604020202020204" pitchFamily="34" charset="0"/>
              </a:rPr>
              <a:t>Education Sciences</a:t>
            </a:r>
            <a:r>
              <a:rPr lang="en-GB" sz="1200" kern="100" dirty="0">
                <a:effectLst/>
                <a:latin typeface="Arial" panose="020B0604020202020204" pitchFamily="34" charset="0"/>
                <a:ea typeface="Aptos" panose="020B0004020202020204" pitchFamily="34" charset="0"/>
                <a:cs typeface="Arial" panose="020B0604020202020204" pitchFamily="34" charset="0"/>
              </a:rPr>
              <a:t>, 12(12), p. 918. Available at: </a:t>
            </a:r>
            <a:r>
              <a:rPr lang="en-GB" sz="1200" u="sng" kern="100" dirty="0">
                <a:effectLst/>
                <a:latin typeface="Arial" panose="020B0604020202020204" pitchFamily="34" charset="0"/>
                <a:ea typeface="Aptos" panose="020B00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https://doi.org/10.3390/educsci12120918</a:t>
            </a:r>
            <a:r>
              <a:rPr lang="en-GB" sz="1200" kern="100" dirty="0">
                <a:effectLst/>
                <a:latin typeface="Arial" panose="020B0604020202020204" pitchFamily="34" charset="0"/>
                <a:ea typeface="Aptos" panose="020B0004020202020204" pitchFamily="34" charset="0"/>
                <a:cs typeface="Arial" panose="020B0604020202020204" pitchFamily="34" charset="0"/>
              </a:rPr>
              <a:t> (Accessed: 19 January 2026). </a:t>
            </a:r>
          </a:p>
          <a:p>
            <a:pPr>
              <a:lnSpc>
                <a:spcPct val="107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Arad Research and ICF Consulting. (2018). Formative Evaluation of the Pioneer School Model: Final Report. Cardiff: Welsh Government, GSR report number 47/2018. Available at: </a:t>
            </a:r>
            <a:r>
              <a:rPr lang="en-GB" sz="1200" u="sng" kern="100" dirty="0">
                <a:effectLst/>
                <a:latin typeface="Arial" panose="020B0604020202020204" pitchFamily="34" charset="0"/>
                <a:ea typeface="Aptos" panose="020B00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https://www.gov.wales/sites/default/files/statistics-and-research/2019-06/180712-formative-evaluation-pioneer-school-model-summary-en.pdf</a:t>
            </a:r>
            <a:r>
              <a:rPr lang="en-GB" sz="1200" kern="100" dirty="0">
                <a:effectLst/>
                <a:latin typeface="Arial" panose="020B0604020202020204" pitchFamily="34" charset="0"/>
                <a:ea typeface="Aptos" panose="020B0004020202020204" pitchFamily="34" charset="0"/>
                <a:cs typeface="Arial" panose="020B0604020202020204" pitchFamily="34" charset="0"/>
              </a:rPr>
              <a:t> (Accessed: 19 January 2026). </a:t>
            </a:r>
          </a:p>
          <a:p>
            <a:pPr>
              <a:lnSpc>
                <a:spcPct val="107000"/>
              </a:lnSpc>
              <a:spcAft>
                <a:spcPts val="800"/>
              </a:spcAft>
              <a:buNone/>
            </a:pPr>
            <a:r>
              <a:rPr lang="en-GB" sz="1200" kern="100" dirty="0">
                <a:effectLst/>
                <a:latin typeface="Arial" panose="020B0604020202020204" pitchFamily="34" charset="0"/>
                <a:ea typeface="Aptos" panose="020B0004020202020204" pitchFamily="34" charset="0"/>
                <a:cs typeface="Arial" panose="020B0604020202020204" pitchFamily="34" charset="0"/>
              </a:rPr>
              <a:t>Armstrong, P., Brown, C. and Chapman, C. J. (2020) ‘School-to-school collaboration in England: a configurative review of the empirical’, </a:t>
            </a:r>
            <a:r>
              <a:rPr lang="en-GB" sz="1200" i="1" kern="100" dirty="0">
                <a:effectLst/>
                <a:latin typeface="Arial" panose="020B0604020202020204" pitchFamily="34" charset="0"/>
                <a:ea typeface="Aptos" panose="020B0004020202020204" pitchFamily="34" charset="0"/>
                <a:cs typeface="Arial" panose="020B0604020202020204" pitchFamily="34" charset="0"/>
              </a:rPr>
              <a:t>Review of Education</a:t>
            </a:r>
            <a:r>
              <a:rPr lang="en-GB" sz="1200" kern="100" dirty="0">
                <a:effectLst/>
                <a:latin typeface="Arial" panose="020B0604020202020204" pitchFamily="34" charset="0"/>
                <a:ea typeface="Aptos" panose="020B0004020202020204" pitchFamily="34" charset="0"/>
                <a:cs typeface="Arial" panose="020B0604020202020204" pitchFamily="34" charset="0"/>
              </a:rPr>
              <a:t>, 9(1), pp. 319–351. Available at: </a:t>
            </a:r>
            <a:r>
              <a:rPr lang="en-GB" sz="1200" u="sng" kern="100" dirty="0">
                <a:effectLst/>
                <a:latin typeface="Arial" panose="020B0604020202020204" pitchFamily="34" charset="0"/>
                <a:ea typeface="Aptos" panose="020B00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https://doi.org/10.1002/rev3.3248</a:t>
            </a:r>
            <a:r>
              <a:rPr lang="en-GB" sz="1200" kern="100" dirty="0">
                <a:effectLst/>
                <a:latin typeface="Arial" panose="020B0604020202020204" pitchFamily="34" charset="0"/>
                <a:ea typeface="Aptos" panose="020B0004020202020204" pitchFamily="34" charset="0"/>
                <a:cs typeface="Arial" panose="020B0604020202020204" pitchFamily="34" charset="0"/>
              </a:rPr>
              <a:t> (Accessed: 19 January 2026). </a:t>
            </a:r>
            <a:endParaRPr lang="en-GB" sz="1200" kern="100" dirty="0">
              <a:latin typeface="Arial" panose="020B0604020202020204" pitchFamily="34" charset="0"/>
              <a:ea typeface="Aptos" panose="020B00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Atkinson, M., Springate, I., Johnson, F. and Halsey, K. (2007) </a:t>
            </a:r>
            <a:r>
              <a:rPr lang="en-GB" sz="1200" i="1" dirty="0">
                <a:latin typeface="Arial" panose="020B0604020202020204" pitchFamily="34" charset="0"/>
                <a:cs typeface="Arial" panose="020B0604020202020204" pitchFamily="34" charset="0"/>
              </a:rPr>
              <a:t>Inter-school collaboration: a literature review.</a:t>
            </a:r>
            <a:r>
              <a:rPr lang="en-GB" sz="1200" dirty="0">
                <a:latin typeface="Arial" panose="020B0604020202020204" pitchFamily="34" charset="0"/>
                <a:cs typeface="Arial" panose="020B0604020202020204" pitchFamily="34" charset="0"/>
              </a:rPr>
              <a:t> Slough: NFER. Available at: </a:t>
            </a:r>
            <a:r>
              <a:rPr lang="en-GB" sz="1200" u="sng"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https://www.nfer.ac.uk/media/nozfozq1/inter_school_collaboration_a_literature_review.pdf</a:t>
            </a:r>
            <a:r>
              <a:rPr lang="en-GB" sz="1200" dirty="0">
                <a:latin typeface="Arial" panose="020B0604020202020204" pitchFamily="34" charset="0"/>
                <a:cs typeface="Arial" panose="020B0604020202020204" pitchFamily="34" charset="0"/>
              </a:rPr>
              <a:t> (Accessed: 19 January 2026).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British Educational Research Association (2024) </a:t>
            </a:r>
            <a:r>
              <a:rPr lang="en-GB" sz="1200" i="1" dirty="0">
                <a:latin typeface="Arial" panose="020B0604020202020204" pitchFamily="34" charset="0"/>
                <a:cs typeface="Arial" panose="020B0604020202020204" pitchFamily="34" charset="0"/>
              </a:rPr>
              <a:t>Ethical guidelines for educational research</a:t>
            </a:r>
            <a:r>
              <a:rPr lang="en-GB" sz="1200" dirty="0">
                <a:latin typeface="Arial" panose="020B0604020202020204" pitchFamily="34" charset="0"/>
                <a:cs typeface="Arial" panose="020B0604020202020204" pitchFamily="34" charset="0"/>
              </a:rPr>
              <a:t>. 5th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https://www.bera.ac.uk/publication/ethical-guidelines-for-educational-research-fifth-edition-2024</a:t>
            </a:r>
            <a:r>
              <a:rPr lang="en-GB" sz="1200" dirty="0">
                <a:latin typeface="Arial" panose="020B0604020202020204" pitchFamily="34" charset="0"/>
                <a:cs typeface="Arial" panose="020B0604020202020204" pitchFamily="34" charset="0"/>
              </a:rPr>
              <a:t> (Accessed: 19 January 2026).</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Braun, V. and Clarke, V. (2006) ‘Using thematic analysis in psychology’, </a:t>
            </a:r>
            <a:r>
              <a:rPr lang="en-GB" sz="1200" i="1" dirty="0">
                <a:latin typeface="Arial" panose="020B0604020202020204" pitchFamily="34" charset="0"/>
                <a:cs typeface="Arial" panose="020B0604020202020204" pitchFamily="34" charset="0"/>
              </a:rPr>
              <a:t>Qualitative Research in Psychology</a:t>
            </a:r>
            <a:r>
              <a:rPr lang="en-GB" sz="1200" dirty="0">
                <a:latin typeface="Arial" panose="020B0604020202020204" pitchFamily="34" charset="0"/>
                <a:cs typeface="Arial" panose="020B0604020202020204" pitchFamily="34" charset="0"/>
              </a:rPr>
              <a:t>, 3(2), pp. 77–101. Available at: </a:t>
            </a:r>
            <a:r>
              <a:rPr lang="en-GB" sz="1200" u="sng"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https://doi.org/10.1191/1478088706qp063oa</a:t>
            </a:r>
            <a:r>
              <a:rPr lang="en-GB" sz="1200" u="sng"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(Accessed: 23 January 2026).</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Braun, V. and Clarke, V. (2019) </a:t>
            </a:r>
            <a:r>
              <a:rPr lang="en-GB" sz="1200" i="1" dirty="0">
                <a:latin typeface="Arial" panose="020B0604020202020204" pitchFamily="34" charset="0"/>
                <a:cs typeface="Arial" panose="020B0604020202020204" pitchFamily="34" charset="0"/>
              </a:rPr>
              <a:t>Reflecting on Reflexive Thematic Analysis</a:t>
            </a:r>
            <a:r>
              <a:rPr lang="en-GB" sz="1200" dirty="0">
                <a:latin typeface="Arial" panose="020B0604020202020204" pitchFamily="34" charset="0"/>
                <a:cs typeface="Arial" panose="020B0604020202020204" pitchFamily="34" charset="0"/>
              </a:rPr>
              <a:t>. Qualitative Research in Sport, Exercise and Health, 11(4), pp. 589–597. Available at: </a:t>
            </a:r>
            <a:r>
              <a:rPr lang="en-GB" sz="1200" u="sng"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https://doi.org/10.1080/2159676X.2019.1628806</a:t>
            </a:r>
            <a:r>
              <a:rPr lang="en-GB" sz="1200" dirty="0">
                <a:latin typeface="Arial" panose="020B0604020202020204" pitchFamily="34" charset="0"/>
                <a:cs typeface="Arial" panose="020B0604020202020204" pitchFamily="34" charset="0"/>
              </a:rPr>
              <a:t> (Accessed: 26 April 2025).</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Bryman, A., (2012) </a:t>
            </a:r>
            <a:r>
              <a:rPr lang="en-GB" sz="1200" i="1" dirty="0">
                <a:latin typeface="Arial" panose="020B0604020202020204" pitchFamily="34" charset="0"/>
                <a:cs typeface="Arial" panose="020B0604020202020204" pitchFamily="34" charset="0"/>
              </a:rPr>
              <a:t>Social research methods</a:t>
            </a:r>
            <a:r>
              <a:rPr lang="en-GB" sz="1200" dirty="0">
                <a:latin typeface="Arial" panose="020B0604020202020204" pitchFamily="34" charset="0"/>
                <a:cs typeface="Arial" panose="020B0604020202020204" pitchFamily="34" charset="0"/>
              </a:rPr>
              <a:t>. 4th ed. Oxford: Oxford University Press. Available at: </a:t>
            </a:r>
            <a:r>
              <a:rPr lang="en-GB" sz="1200" u="sng" dirty="0">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https://arunodayauniversity.ac.in/wp-content/uploads/2025/01/Social-Research-Methods-4th-Edition-Bryman.pdf</a:t>
            </a:r>
            <a:r>
              <a:rPr lang="en-GB" sz="1200" dirty="0">
                <a:latin typeface="Arial" panose="020B0604020202020204" pitchFamily="34" charset="0"/>
                <a:cs typeface="Arial" panose="020B0604020202020204" pitchFamily="34" charset="0"/>
              </a:rPr>
              <a:t> (Accessed: 23 January 2026).</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Burton, D. and Bartlett, S. (2009) </a:t>
            </a:r>
            <a:r>
              <a:rPr lang="en-GB" sz="1200" i="1" dirty="0">
                <a:latin typeface="Arial" panose="020B0604020202020204" pitchFamily="34" charset="0"/>
                <a:cs typeface="Arial" panose="020B0604020202020204" pitchFamily="34" charset="0"/>
              </a:rPr>
              <a:t>Key issues for education researchers</a:t>
            </a:r>
            <a:r>
              <a:rPr lang="en-GB" sz="1200" dirty="0">
                <a:latin typeface="Arial" panose="020B0604020202020204" pitchFamily="34" charset="0"/>
                <a:cs typeface="Arial" panose="020B0604020202020204" pitchFamily="34" charset="0"/>
              </a:rPr>
              <a:t>. London: Sage Publications Ltd.</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Campbell, P. (2024) ‘Conceptualising collaboration for educational change: the role of leadership and governance’, </a:t>
            </a:r>
            <a:r>
              <a:rPr lang="en-GB" sz="1200" i="1" dirty="0">
                <a:latin typeface="Arial" panose="020B0604020202020204" pitchFamily="34" charset="0"/>
                <a:cs typeface="Arial" panose="020B0604020202020204" pitchFamily="34" charset="0"/>
              </a:rPr>
              <a:t>School Leadership and Management</a:t>
            </a:r>
            <a:r>
              <a:rPr lang="en-GB" sz="1200" dirty="0">
                <a:latin typeface="Arial" panose="020B0604020202020204" pitchFamily="34" charset="0"/>
                <a:cs typeface="Arial" panose="020B0604020202020204" pitchFamily="34" charset="0"/>
              </a:rPr>
              <a:t>, 44(4), pp. 347–372. Available at: </a:t>
            </a:r>
            <a:r>
              <a:rPr lang="en-GB" sz="1200" u="sng" dirty="0">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https://doi.org/10.1080/13632434.2024.2355469</a:t>
            </a:r>
            <a:r>
              <a:rPr lang="en-GB" sz="1200" dirty="0">
                <a:latin typeface="Arial" panose="020B0604020202020204" pitchFamily="34" charset="0"/>
                <a:cs typeface="Arial" panose="020B0604020202020204" pitchFamily="34" charset="0"/>
              </a:rPr>
              <a:t> (Accessed: 19 January 2026).</a:t>
            </a:r>
          </a:p>
          <a:p>
            <a:endParaRPr lang="en-GB" sz="1200" dirty="0">
              <a:latin typeface="Arial" panose="020B0604020202020204" pitchFamily="34" charset="0"/>
              <a:cs typeface="Arial" panose="020B0604020202020204" pitchFamily="34" charset="0"/>
            </a:endParaRPr>
          </a:p>
          <a:p>
            <a:pPr>
              <a:lnSpc>
                <a:spcPct val="107000"/>
              </a:lnSpc>
              <a:spcAft>
                <a:spcPts val="800"/>
              </a:spcAft>
              <a:buNone/>
            </a:pP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endParaRPr lang="en-GB" sz="1200" kern="100" dirty="0">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7293389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7F9DFC-0E46-44CB-D3C6-7471301840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5E3320-D028-4BE5-F96B-40B0881AEB06}"/>
              </a:ext>
            </a:extLst>
          </p:cNvPr>
          <p:cNvSpPr>
            <a:spLocks noGrp="1"/>
          </p:cNvSpPr>
          <p:nvPr>
            <p:ph type="title"/>
          </p:nvPr>
        </p:nvSpPr>
        <p:spPr>
          <a:xfrm>
            <a:off x="431800" y="634998"/>
            <a:ext cx="6557064" cy="1113477"/>
          </a:xfrm>
        </p:spPr>
        <p:txBody>
          <a:bodyPr/>
          <a:lstStyle/>
          <a:p>
            <a:r>
              <a:rPr lang="en-GB" dirty="0"/>
              <a:t>References</a:t>
            </a:r>
          </a:p>
        </p:txBody>
      </p:sp>
      <p:sp>
        <p:nvSpPr>
          <p:cNvPr id="4" name="TextBox 3">
            <a:extLst>
              <a:ext uri="{FF2B5EF4-FFF2-40B4-BE49-F238E27FC236}">
                <a16:creationId xmlns:a16="http://schemas.microsoft.com/office/drawing/2014/main" id="{1A816851-03C5-D13D-3611-4E5C8E5F598A}"/>
              </a:ext>
            </a:extLst>
          </p:cNvPr>
          <p:cNvSpPr txBox="1"/>
          <p:nvPr/>
        </p:nvSpPr>
        <p:spPr>
          <a:xfrm>
            <a:off x="184150" y="1415331"/>
            <a:ext cx="11576050" cy="1360950"/>
          </a:xfrm>
          <a:prstGeom prst="rect">
            <a:avLst/>
          </a:prstGeom>
          <a:noFill/>
        </p:spPr>
        <p:txBody>
          <a:bodyPr wrap="square">
            <a:spAutoFit/>
          </a:bodyPr>
          <a:lstStyle/>
          <a:p>
            <a:endParaRPr lang="en-GB" sz="1200" dirty="0">
              <a:latin typeface="Arial" panose="020B0604020202020204" pitchFamily="34" charset="0"/>
              <a:cs typeface="Arial" panose="020B0604020202020204" pitchFamily="34" charset="0"/>
            </a:endParaRPr>
          </a:p>
          <a:p>
            <a:pPr>
              <a:lnSpc>
                <a:spcPct val="107000"/>
              </a:lnSpc>
              <a:spcAft>
                <a:spcPts val="800"/>
              </a:spcAft>
              <a:buNone/>
            </a:pP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endParaRPr lang="en-GB" sz="1200" kern="100" dirty="0">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buNone/>
            </a:pP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C9666488-EB60-2D6F-16BD-D187C8048C05}"/>
              </a:ext>
            </a:extLst>
          </p:cNvPr>
          <p:cNvSpPr txBox="1"/>
          <p:nvPr/>
        </p:nvSpPr>
        <p:spPr>
          <a:xfrm>
            <a:off x="306070" y="1415331"/>
            <a:ext cx="11823700" cy="5056321"/>
          </a:xfrm>
          <a:prstGeom prst="rect">
            <a:avLst/>
          </a:prstGeom>
          <a:noFill/>
        </p:spPr>
        <p:txBody>
          <a:bodyPr wrap="square">
            <a:spAutoFit/>
          </a:bodyPr>
          <a:lstStyle/>
          <a:p>
            <a:pPr>
              <a:lnSpc>
                <a:spcPct val="107000"/>
              </a:lnSpc>
              <a:spcAft>
                <a:spcPts val="800"/>
              </a:spcAft>
              <a:buNone/>
            </a:pPr>
            <a:r>
              <a:rPr lang="en-GB" sz="1200" kern="100" dirty="0">
                <a:effectLst/>
                <a:latin typeface="Arial" panose="020B0604020202020204" pitchFamily="34" charset="0"/>
                <a:ea typeface="Aptos" panose="020B0004020202020204" pitchFamily="34" charset="0"/>
              </a:rPr>
              <a:t>Carnegie Education (2020) </a:t>
            </a:r>
            <a:r>
              <a:rPr lang="en-GB" sz="1200" i="1" kern="100" dirty="0">
                <a:effectLst/>
                <a:latin typeface="Arial" panose="020B0604020202020204" pitchFamily="34" charset="0"/>
                <a:ea typeface="Aptos" panose="020B0004020202020204" pitchFamily="34" charset="0"/>
              </a:rPr>
              <a:t>Evidence for improvement: an integrated analytic approach for supporting networks in education</a:t>
            </a:r>
            <a:r>
              <a:rPr lang="en-GB" sz="1200" kern="100" dirty="0">
                <a:effectLst/>
                <a:latin typeface="Arial" panose="020B0604020202020204" pitchFamily="34" charset="0"/>
                <a:ea typeface="Aptos" panose="020B0004020202020204" pitchFamily="34" charset="0"/>
              </a:rPr>
              <a:t>. Available at: </a:t>
            </a:r>
            <a:r>
              <a:rPr lang="en-GB" sz="1200" u="sng" kern="100" dirty="0">
                <a:effectLst/>
                <a:latin typeface="Arial" panose="020B0604020202020204" pitchFamily="34" charset="0"/>
                <a:ea typeface="Aptos" panose="020B0004020202020204" pitchFamily="34" charset="0"/>
                <a:hlinkClick r:id="rId2">
                  <a:extLst>
                    <a:ext uri="{A12FA001-AC4F-418D-AE19-62706E023703}">
                      <ahyp:hlinkClr xmlns:ahyp="http://schemas.microsoft.com/office/drawing/2018/hyperlinkcolor" val="tx"/>
                    </a:ext>
                  </a:extLst>
                </a:hlinkClick>
              </a:rPr>
              <a:t>https://www.carnegiefoundation.org/resources/publications/evidence-for-improvement/</a:t>
            </a:r>
            <a:r>
              <a:rPr lang="en-GB" sz="1200" kern="100" dirty="0">
                <a:effectLst/>
                <a:latin typeface="Arial" panose="020B0604020202020204" pitchFamily="34" charset="0"/>
                <a:ea typeface="Aptos" panose="020B0004020202020204" pitchFamily="34" charset="0"/>
              </a:rPr>
              <a:t> (Accessed: 19 January 2026).</a:t>
            </a:r>
          </a:p>
          <a:p>
            <a:pPr>
              <a:lnSpc>
                <a:spcPct val="107000"/>
              </a:lnSpc>
              <a:spcAft>
                <a:spcPts val="800"/>
              </a:spcAft>
              <a:buNone/>
              <a:tabLst>
                <a:tab pos="1573530" algn="l"/>
              </a:tabLst>
            </a:pPr>
            <a:r>
              <a:rPr lang="en-GB" sz="1200" kern="100" dirty="0">
                <a:effectLst/>
                <a:latin typeface="Arial" panose="020B0604020202020204" pitchFamily="34" charset="0"/>
                <a:ea typeface="Aptos" panose="020B0004020202020204" pitchFamily="34" charset="0"/>
              </a:rPr>
              <a:t>Coe, R. (2021) ‘The nature of educational research’, in Coe, R., Waring, M., Hedges, L. V. and Ashley, L. D. (eds) </a:t>
            </a:r>
            <a:r>
              <a:rPr lang="en-GB" sz="1200" i="1" kern="100" dirty="0">
                <a:effectLst/>
                <a:latin typeface="Arial" panose="020B0604020202020204" pitchFamily="34" charset="0"/>
                <a:ea typeface="Aptos" panose="020B0004020202020204" pitchFamily="34" charset="0"/>
              </a:rPr>
              <a:t>Research methods and methodologies in education. </a:t>
            </a:r>
            <a:r>
              <a:rPr lang="en-GB" sz="1200" kern="100" dirty="0">
                <a:effectLst/>
                <a:latin typeface="Arial" panose="020B0604020202020204" pitchFamily="34" charset="0"/>
                <a:ea typeface="Aptos" panose="020B0004020202020204" pitchFamily="34" charset="0"/>
              </a:rPr>
              <a:t>3rd </a:t>
            </a:r>
            <a:r>
              <a:rPr lang="en-GB" sz="1200" kern="100" dirty="0" err="1">
                <a:effectLst/>
                <a:latin typeface="Arial" panose="020B0604020202020204" pitchFamily="34" charset="0"/>
                <a:ea typeface="Aptos" panose="020B0004020202020204" pitchFamily="34" charset="0"/>
              </a:rPr>
              <a:t>edn</a:t>
            </a:r>
            <a:r>
              <a:rPr lang="en-GB" sz="1200" kern="100" dirty="0">
                <a:effectLst/>
                <a:latin typeface="Arial" panose="020B0604020202020204" pitchFamily="34" charset="0"/>
                <a:ea typeface="Aptos" panose="020B0004020202020204" pitchFamily="34" charset="0"/>
              </a:rPr>
              <a:t>. London: Sage Publications Ltd. pp. </a:t>
            </a:r>
            <a:r>
              <a:rPr lang="en-GB" sz="1200" kern="100" dirty="0">
                <a:latin typeface="Arial" panose="020B0604020202020204" pitchFamily="34" charset="0"/>
                <a:ea typeface="Aptos" panose="020B0004020202020204" pitchFamily="34" charset="0"/>
              </a:rPr>
              <a:t>5</a:t>
            </a:r>
            <a:r>
              <a:rPr lang="en-GB" sz="1200" kern="100" dirty="0">
                <a:effectLst/>
                <a:latin typeface="Arial" panose="020B0604020202020204" pitchFamily="34" charset="0"/>
                <a:ea typeface="Aptos" panose="020B0004020202020204" pitchFamily="34" charset="0"/>
              </a:rPr>
              <a:t>-14.</a:t>
            </a:r>
          </a:p>
          <a:p>
            <a:pPr>
              <a:lnSpc>
                <a:spcPct val="107000"/>
              </a:lnSpc>
              <a:spcAft>
                <a:spcPts val="800"/>
              </a:spcAft>
              <a:buNone/>
            </a:pPr>
            <a:r>
              <a:rPr lang="en-GB" sz="1200" kern="100" dirty="0">
                <a:effectLst/>
                <a:latin typeface="Arial" panose="020B0604020202020204" pitchFamily="34" charset="0"/>
                <a:ea typeface="Aptos" panose="020B0004020202020204" pitchFamily="34" charset="0"/>
              </a:rPr>
              <a:t>Cohen, L., Manion, L. and Morrison, K. (2018) </a:t>
            </a:r>
            <a:r>
              <a:rPr lang="en-GB" sz="1200" i="1" kern="100" dirty="0">
                <a:effectLst/>
                <a:latin typeface="Arial" panose="020B0604020202020204" pitchFamily="34" charset="0"/>
                <a:ea typeface="Aptos" panose="020B0004020202020204" pitchFamily="34" charset="0"/>
              </a:rPr>
              <a:t>Research methods in education</a:t>
            </a:r>
            <a:r>
              <a:rPr lang="en-GB" sz="1200" kern="100" dirty="0">
                <a:effectLst/>
                <a:latin typeface="Arial" panose="020B0604020202020204" pitchFamily="34" charset="0"/>
                <a:ea typeface="Aptos" panose="020B0004020202020204" pitchFamily="34" charset="0"/>
              </a:rPr>
              <a:t>, 8th </a:t>
            </a:r>
            <a:r>
              <a:rPr lang="en-GB" sz="1200" kern="100" dirty="0" err="1">
                <a:effectLst/>
                <a:latin typeface="Arial" panose="020B0604020202020204" pitchFamily="34" charset="0"/>
                <a:ea typeface="Aptos" panose="020B0004020202020204" pitchFamily="34" charset="0"/>
              </a:rPr>
              <a:t>edn</a:t>
            </a:r>
            <a:r>
              <a:rPr lang="en-GB" sz="1200" kern="100" dirty="0">
                <a:effectLst/>
                <a:latin typeface="Arial" panose="020B0604020202020204" pitchFamily="34" charset="0"/>
                <a:ea typeface="Aptos" panose="020B0004020202020204" pitchFamily="34" charset="0"/>
              </a:rPr>
              <a:t>. London: Routledge. </a:t>
            </a:r>
          </a:p>
          <a:p>
            <a:pPr>
              <a:lnSpc>
                <a:spcPct val="107000"/>
              </a:lnSpc>
              <a:spcAft>
                <a:spcPts val="800"/>
              </a:spcAft>
              <a:buNone/>
            </a:pPr>
            <a:r>
              <a:rPr lang="en-GB" sz="1200" kern="100" dirty="0">
                <a:effectLst/>
                <a:latin typeface="Arial" panose="020B0604020202020204" pitchFamily="34" charset="0"/>
                <a:ea typeface="Aptos" panose="020B0004020202020204" pitchFamily="34" charset="0"/>
              </a:rPr>
              <a:t>Coleman, A. (2012) ‘The significance of trust in school-based collaborative leadership’, </a:t>
            </a:r>
            <a:r>
              <a:rPr lang="en-GB" sz="1200" i="1" kern="100" dirty="0">
                <a:effectLst/>
                <a:latin typeface="Arial" panose="020B0604020202020204" pitchFamily="34" charset="0"/>
                <a:ea typeface="Aptos" panose="020B0004020202020204" pitchFamily="34" charset="0"/>
              </a:rPr>
              <a:t>International Journal of Leadership in Education</a:t>
            </a:r>
            <a:r>
              <a:rPr lang="en-GB" sz="1200" kern="100" dirty="0">
                <a:effectLst/>
                <a:latin typeface="Arial" panose="020B0604020202020204" pitchFamily="34" charset="0"/>
                <a:ea typeface="Aptos" panose="020B0004020202020204" pitchFamily="34" charset="0"/>
              </a:rPr>
              <a:t>, 15(1), pp. 79–106. Available at: </a:t>
            </a:r>
            <a:r>
              <a:rPr lang="en-GB" sz="1200" u="sng" kern="100" dirty="0">
                <a:effectLst/>
                <a:latin typeface="Arial" panose="020B0604020202020204" pitchFamily="34" charset="0"/>
                <a:ea typeface="Aptos" panose="020B0004020202020204" pitchFamily="34" charset="0"/>
                <a:hlinkClick r:id="rId3">
                  <a:extLst>
                    <a:ext uri="{A12FA001-AC4F-418D-AE19-62706E023703}">
                      <ahyp:hlinkClr xmlns:ahyp="http://schemas.microsoft.com/office/drawing/2018/hyperlinkcolor" val="tx"/>
                    </a:ext>
                  </a:extLst>
                </a:hlinkClick>
              </a:rPr>
              <a:t>https://doi.org/10.1080/13603124.2011.578755</a:t>
            </a:r>
            <a:r>
              <a:rPr lang="en-GB" sz="1200" kern="100" dirty="0">
                <a:effectLst/>
                <a:latin typeface="Arial" panose="020B0604020202020204" pitchFamily="34" charset="0"/>
                <a:ea typeface="Aptos" panose="020B0004020202020204" pitchFamily="34" charset="0"/>
              </a:rPr>
              <a:t> (Accessed: 19 January 2026). </a:t>
            </a:r>
          </a:p>
          <a:p>
            <a:pPr>
              <a:lnSpc>
                <a:spcPct val="107000"/>
              </a:lnSpc>
              <a:spcAft>
                <a:spcPts val="800"/>
              </a:spcAft>
              <a:buNone/>
            </a:pPr>
            <a:r>
              <a:rPr lang="en-GB" sz="1200" kern="100" dirty="0">
                <a:effectLst/>
                <a:latin typeface="Arial" panose="020B0604020202020204" pitchFamily="34" charset="0"/>
                <a:ea typeface="Aptos" panose="020B0004020202020204" pitchFamily="34" charset="0"/>
              </a:rPr>
              <a:t>Connolly, M. and James, C. (2006) ‘Collaboration for school improvement: a resource dependency and institutional framework of analysis’, </a:t>
            </a:r>
            <a:r>
              <a:rPr lang="en-GB" sz="1200" i="1" kern="100" dirty="0">
                <a:effectLst/>
                <a:latin typeface="Arial" panose="020B0604020202020204" pitchFamily="34" charset="0"/>
                <a:ea typeface="Aptos" panose="020B0004020202020204" pitchFamily="34" charset="0"/>
              </a:rPr>
              <a:t>Educational Management Administration and Leadership</a:t>
            </a:r>
            <a:r>
              <a:rPr lang="en-GB" sz="1200" kern="100" dirty="0">
                <a:effectLst/>
                <a:latin typeface="Arial" panose="020B0604020202020204" pitchFamily="34" charset="0"/>
                <a:ea typeface="Aptos" panose="020B0004020202020204" pitchFamily="34" charset="0"/>
              </a:rPr>
              <a:t>, 34(1), pp. 69–87. Available at:  </a:t>
            </a:r>
            <a:r>
              <a:rPr lang="en-GB" sz="1200" u="sng" kern="100" dirty="0">
                <a:effectLst/>
                <a:latin typeface="Arial" panose="020B0604020202020204" pitchFamily="34" charset="0"/>
                <a:ea typeface="Aptos" panose="020B0004020202020204" pitchFamily="34" charset="0"/>
                <a:hlinkClick r:id="rId4">
                  <a:extLst>
                    <a:ext uri="{A12FA001-AC4F-418D-AE19-62706E023703}">
                      <ahyp:hlinkClr xmlns:ahyp="http://schemas.microsoft.com/office/drawing/2018/hyperlinkcolor" val="tx"/>
                    </a:ext>
                  </a:extLst>
                </a:hlinkClick>
              </a:rPr>
              <a:t>https://journals.sagepub.com/doi/10.1177/1741143206059540</a:t>
            </a:r>
            <a:r>
              <a:rPr lang="en-GB" sz="1200" kern="100" dirty="0">
                <a:effectLst/>
                <a:latin typeface="Arial" panose="020B0604020202020204" pitchFamily="34" charset="0"/>
                <a:ea typeface="Aptos" panose="020B0004020202020204" pitchFamily="34" charset="0"/>
              </a:rPr>
              <a:t> (Accessed: 19 January 2026). </a:t>
            </a:r>
          </a:p>
          <a:p>
            <a:pPr>
              <a:lnSpc>
                <a:spcPct val="107000"/>
              </a:lnSpc>
              <a:spcAft>
                <a:spcPts val="800"/>
              </a:spcAft>
              <a:buNone/>
            </a:pPr>
            <a:r>
              <a:rPr lang="en-GB" sz="1200" kern="100" dirty="0">
                <a:effectLst/>
                <a:latin typeface="Arial" panose="020B0604020202020204" pitchFamily="34" charset="0"/>
                <a:ea typeface="Aptos" panose="020B0004020202020204" pitchFamily="34" charset="0"/>
              </a:rPr>
              <a:t>Connolly, M., Milton, E., Davies, A. J. and </a:t>
            </a:r>
            <a:r>
              <a:rPr lang="en-GB" sz="1200" kern="100" dirty="0" err="1">
                <a:effectLst/>
                <a:latin typeface="Arial" panose="020B0604020202020204" pitchFamily="34" charset="0"/>
                <a:ea typeface="Aptos" panose="020B0004020202020204" pitchFamily="34" charset="0"/>
              </a:rPr>
              <a:t>Barrance</a:t>
            </a:r>
            <a:r>
              <a:rPr lang="en-GB" sz="1200" kern="100" dirty="0">
                <a:effectLst/>
                <a:latin typeface="Arial" panose="020B0604020202020204" pitchFamily="34" charset="0"/>
                <a:ea typeface="Aptos" panose="020B0004020202020204" pitchFamily="34" charset="0"/>
              </a:rPr>
              <a:t>, R. (2018) ‘Turning heads: the impact of political reform on the professional role’, </a:t>
            </a:r>
            <a:r>
              <a:rPr lang="en-GB" sz="1200" i="1" kern="100" dirty="0">
                <a:effectLst/>
                <a:latin typeface="Arial" panose="020B0604020202020204" pitchFamily="34" charset="0"/>
                <a:ea typeface="Aptos" panose="020B0004020202020204" pitchFamily="34" charset="0"/>
              </a:rPr>
              <a:t>British Educational Research Journal</a:t>
            </a:r>
            <a:r>
              <a:rPr lang="en-GB" sz="1200" kern="100" dirty="0">
                <a:effectLst/>
                <a:latin typeface="Arial" panose="020B0604020202020204" pitchFamily="34" charset="0"/>
                <a:ea typeface="Aptos" panose="020B0004020202020204" pitchFamily="34" charset="0"/>
              </a:rPr>
              <a:t>, 44(4), pp. 608–625. Available at: </a:t>
            </a:r>
            <a:r>
              <a:rPr lang="en-GB" sz="1200" u="sng" kern="100" dirty="0">
                <a:effectLst/>
                <a:latin typeface="Arial" panose="020B0604020202020204" pitchFamily="34" charset="0"/>
                <a:ea typeface="Aptos" panose="020B0004020202020204" pitchFamily="34" charset="0"/>
                <a:hlinkClick r:id="rId5">
                  <a:extLst>
                    <a:ext uri="{A12FA001-AC4F-418D-AE19-62706E023703}">
                      <ahyp:hlinkClr xmlns:ahyp="http://schemas.microsoft.com/office/drawing/2018/hyperlinkcolor" val="tx"/>
                    </a:ext>
                  </a:extLst>
                </a:hlinkClick>
              </a:rPr>
              <a:t>https://doi.org/10.1002/berj.3450</a:t>
            </a:r>
            <a:r>
              <a:rPr lang="en-GB" sz="1200" kern="100" dirty="0">
                <a:effectLst/>
                <a:latin typeface="Arial" panose="020B0604020202020204" pitchFamily="34" charset="0"/>
                <a:ea typeface="Aptos" panose="020B0004020202020204" pitchFamily="34" charset="0"/>
              </a:rPr>
              <a:t> (Accessed: 19 January 2026).</a:t>
            </a:r>
          </a:p>
          <a:p>
            <a:pPr>
              <a:lnSpc>
                <a:spcPct val="107000"/>
              </a:lnSpc>
              <a:spcAft>
                <a:spcPts val="800"/>
              </a:spcAft>
              <a:buNone/>
            </a:pPr>
            <a:r>
              <a:rPr lang="en-GB" sz="1200" kern="100" dirty="0">
                <a:effectLst/>
                <a:latin typeface="Arial" panose="020B0604020202020204" pitchFamily="34" charset="0"/>
                <a:ea typeface="Aptos" panose="020B0004020202020204" pitchFamily="34" charset="0"/>
              </a:rPr>
              <a:t>Connolly, P., Hanratty, J., Hughes, J., Chapman, C. and Blaylock, D. (2019) ‘Protocol for a systematic review: Inter-school collaboration: a systematic review protocol’, Campbell Systematic Reviews, 15, article e1011. Available at: </a:t>
            </a:r>
            <a:r>
              <a:rPr lang="en-GB" sz="1200" u="sng" kern="100" dirty="0">
                <a:effectLst/>
                <a:latin typeface="Arial" panose="020B0604020202020204" pitchFamily="34" charset="0"/>
                <a:ea typeface="Aptos" panose="020B0004020202020204" pitchFamily="34" charset="0"/>
                <a:hlinkClick r:id="rId6">
                  <a:extLst>
                    <a:ext uri="{A12FA001-AC4F-418D-AE19-62706E023703}">
                      <ahyp:hlinkClr xmlns:ahyp="http://schemas.microsoft.com/office/drawing/2018/hyperlinkcolor" val="tx"/>
                    </a:ext>
                  </a:extLst>
                </a:hlinkClick>
              </a:rPr>
              <a:t>https://doi.org/10.1002/cl2.1011</a:t>
            </a:r>
            <a:r>
              <a:rPr lang="en-GB" sz="1200" kern="100" dirty="0">
                <a:effectLst/>
                <a:latin typeface="Arial" panose="020B0604020202020204" pitchFamily="34" charset="0"/>
                <a:ea typeface="Aptos" panose="020B0004020202020204" pitchFamily="34" charset="0"/>
              </a:rPr>
              <a:t> (Accessed: 19 January 2026).</a:t>
            </a:r>
          </a:p>
          <a:p>
            <a:pPr>
              <a:lnSpc>
                <a:spcPct val="107000"/>
              </a:lnSpc>
              <a:spcAft>
                <a:spcPts val="800"/>
              </a:spcAft>
              <a:buNone/>
            </a:pPr>
            <a:r>
              <a:rPr lang="en-GB" sz="1200" kern="100" dirty="0">
                <a:effectLst/>
                <a:latin typeface="Arial" panose="020B0604020202020204" pitchFamily="34" charset="0"/>
                <a:ea typeface="Aptos" panose="020B0004020202020204" pitchFamily="34" charset="0"/>
              </a:rPr>
              <a:t>Constantinides, M. and Eleftheriadou, S. (2023) ‘The role of leadership in communities of learning: Kahui Ako: a systematic literature review’, </a:t>
            </a:r>
            <a:r>
              <a:rPr lang="en-GB" sz="1200" i="1" kern="100" dirty="0">
                <a:effectLst/>
                <a:latin typeface="Arial" panose="020B0604020202020204" pitchFamily="34" charset="0"/>
                <a:ea typeface="Aptos" panose="020B0004020202020204" pitchFamily="34" charset="0"/>
              </a:rPr>
              <a:t>New Zealand Journal of Educational Studies</a:t>
            </a:r>
            <a:r>
              <a:rPr lang="en-GB" sz="1200" kern="100" dirty="0">
                <a:effectLst/>
                <a:latin typeface="Arial" panose="020B0604020202020204" pitchFamily="34" charset="0"/>
                <a:ea typeface="Aptos" panose="020B0004020202020204" pitchFamily="34" charset="0"/>
              </a:rPr>
              <a:t>, 58, pp. 341–359. Available at: </a:t>
            </a:r>
            <a:r>
              <a:rPr lang="en-GB" sz="1200" u="sng" kern="100" dirty="0">
                <a:effectLst/>
                <a:latin typeface="Arial" panose="020B0604020202020204" pitchFamily="34" charset="0"/>
                <a:ea typeface="Aptos" panose="020B0004020202020204" pitchFamily="34" charset="0"/>
                <a:hlinkClick r:id="rId7">
                  <a:extLst>
                    <a:ext uri="{A12FA001-AC4F-418D-AE19-62706E023703}">
                      <ahyp:hlinkClr xmlns:ahyp="http://schemas.microsoft.com/office/drawing/2018/hyperlinkcolor" val="tx"/>
                    </a:ext>
                  </a:extLst>
                </a:hlinkClick>
              </a:rPr>
              <a:t>https://doi.org/10.1007/s40841-023-00295-2</a:t>
            </a:r>
            <a:r>
              <a:rPr lang="en-GB" sz="1200" kern="100" dirty="0">
                <a:effectLst/>
                <a:latin typeface="Arial" panose="020B0604020202020204" pitchFamily="34" charset="0"/>
                <a:ea typeface="Aptos" panose="020B0004020202020204" pitchFamily="34" charset="0"/>
              </a:rPr>
              <a:t> (Accessed: 19 January 2026). </a:t>
            </a:r>
          </a:p>
          <a:p>
            <a:pPr>
              <a:lnSpc>
                <a:spcPct val="107000"/>
              </a:lnSpc>
              <a:spcAft>
                <a:spcPts val="800"/>
              </a:spcAft>
              <a:buNone/>
            </a:pPr>
            <a:r>
              <a:rPr lang="en-GB" sz="1200" kern="100" dirty="0">
                <a:effectLst/>
                <a:latin typeface="Arial" panose="020B0604020202020204" pitchFamily="34" charset="0"/>
                <a:ea typeface="Aptos" panose="020B0004020202020204" pitchFamily="34" charset="0"/>
              </a:rPr>
              <a:t>Constantinides, M. (2025) ‘Leadership at the boundaries of schools: navigating the complexities of collaboration’, </a:t>
            </a:r>
            <a:r>
              <a:rPr lang="en-GB" sz="1200" i="1" kern="100" dirty="0">
                <a:effectLst/>
                <a:latin typeface="Arial" panose="020B0604020202020204" pitchFamily="34" charset="0"/>
                <a:ea typeface="Aptos" panose="020B0004020202020204" pitchFamily="34" charset="0"/>
              </a:rPr>
              <a:t>Educational Management Administration and Leadership</a:t>
            </a:r>
            <a:r>
              <a:rPr lang="en-GB" sz="1200" kern="100" dirty="0">
                <a:effectLst/>
                <a:latin typeface="Arial" panose="020B0604020202020204" pitchFamily="34" charset="0"/>
                <a:ea typeface="Aptos" panose="020B0004020202020204" pitchFamily="34" charset="0"/>
              </a:rPr>
              <a:t>. Available at: </a:t>
            </a:r>
            <a:r>
              <a:rPr lang="en-GB" sz="1200" u="sng" kern="100" dirty="0">
                <a:effectLst/>
                <a:latin typeface="Arial" panose="020B0604020202020204" pitchFamily="34" charset="0"/>
                <a:ea typeface="Aptos" panose="020B0004020202020204" pitchFamily="34" charset="0"/>
                <a:hlinkClick r:id="rId8">
                  <a:extLst>
                    <a:ext uri="{A12FA001-AC4F-418D-AE19-62706E023703}">
                      <ahyp:hlinkClr xmlns:ahyp="http://schemas.microsoft.com/office/drawing/2018/hyperlinkcolor" val="tx"/>
                    </a:ext>
                  </a:extLst>
                </a:hlinkClick>
              </a:rPr>
              <a:t>https://doi.org/10.1177/17411432251343995</a:t>
            </a:r>
            <a:r>
              <a:rPr lang="en-GB" sz="1200" kern="100" dirty="0">
                <a:effectLst/>
                <a:latin typeface="Arial" panose="020B0604020202020204" pitchFamily="34" charset="0"/>
                <a:ea typeface="Aptos" panose="020B0004020202020204" pitchFamily="34" charset="0"/>
              </a:rPr>
              <a:t> (Accessed: 19 January 2026). </a:t>
            </a:r>
          </a:p>
          <a:p>
            <a:pPr>
              <a:lnSpc>
                <a:spcPct val="107000"/>
              </a:lnSpc>
              <a:spcAft>
                <a:spcPts val="800"/>
              </a:spcAft>
              <a:buNone/>
            </a:pPr>
            <a:r>
              <a:rPr lang="en-GB" sz="1200" kern="100" dirty="0">
                <a:effectLst/>
                <a:latin typeface="Arial" panose="020B0604020202020204" pitchFamily="34" charset="0"/>
                <a:ea typeface="Aptos" panose="020B0004020202020204" pitchFamily="34" charset="0"/>
              </a:rPr>
              <a:t>Creswell, J. W. (2014) </a:t>
            </a:r>
            <a:r>
              <a:rPr lang="en-GB" sz="1200" i="1" kern="100" dirty="0">
                <a:effectLst/>
                <a:latin typeface="Arial" panose="020B0604020202020204" pitchFamily="34" charset="0"/>
                <a:ea typeface="Aptos" panose="020B0004020202020204" pitchFamily="34" charset="0"/>
              </a:rPr>
              <a:t>Educational research: planning, conducting and evaluating quantitative and qualitative research.</a:t>
            </a:r>
            <a:r>
              <a:rPr lang="en-GB" sz="1200" kern="100" dirty="0">
                <a:effectLst/>
                <a:latin typeface="Arial" panose="020B0604020202020204" pitchFamily="34" charset="0"/>
                <a:ea typeface="Aptos" panose="020B0004020202020204" pitchFamily="34" charset="0"/>
              </a:rPr>
              <a:t> 4th </a:t>
            </a:r>
            <a:r>
              <a:rPr lang="en-GB" sz="1200" kern="100" dirty="0" err="1">
                <a:effectLst/>
                <a:latin typeface="Arial" panose="020B0604020202020204" pitchFamily="34" charset="0"/>
                <a:ea typeface="Aptos" panose="020B0004020202020204" pitchFamily="34" charset="0"/>
              </a:rPr>
              <a:t>edn</a:t>
            </a:r>
            <a:r>
              <a:rPr lang="en-GB" sz="1200" kern="100" dirty="0">
                <a:effectLst/>
                <a:latin typeface="Arial" panose="020B0604020202020204" pitchFamily="34" charset="0"/>
                <a:ea typeface="Aptos" panose="020B0004020202020204" pitchFamily="34" charset="0"/>
              </a:rPr>
              <a:t>. London. Pearson Education Ltd.</a:t>
            </a:r>
          </a:p>
          <a:p>
            <a:pPr>
              <a:lnSpc>
                <a:spcPct val="107000"/>
              </a:lnSpc>
              <a:spcAft>
                <a:spcPts val="800"/>
              </a:spcAft>
              <a:buNone/>
            </a:pPr>
            <a:r>
              <a:rPr lang="en-GB" sz="1200" kern="100" dirty="0">
                <a:effectLst/>
                <a:latin typeface="Arial" panose="020B0604020202020204" pitchFamily="34" charset="0"/>
                <a:ea typeface="Aptos" panose="020B0004020202020204" pitchFamily="34" charset="0"/>
              </a:rPr>
              <a:t>Creswell, J.W. and Plano Clark, V.L. (2011) </a:t>
            </a:r>
            <a:r>
              <a:rPr lang="en-GB" sz="1200" i="1" kern="100" dirty="0">
                <a:effectLst/>
                <a:latin typeface="Arial" panose="020B0604020202020204" pitchFamily="34" charset="0"/>
                <a:ea typeface="Aptos" panose="020B0004020202020204" pitchFamily="34" charset="0"/>
              </a:rPr>
              <a:t>Designing and conducting mixed methods research</a:t>
            </a:r>
            <a:r>
              <a:rPr lang="en-GB" sz="1200" kern="100" dirty="0">
                <a:effectLst/>
                <a:latin typeface="Arial" panose="020B0604020202020204" pitchFamily="34" charset="0"/>
                <a:ea typeface="Aptos" panose="020B0004020202020204" pitchFamily="34" charset="0"/>
              </a:rPr>
              <a:t>. 2nd </a:t>
            </a:r>
            <a:r>
              <a:rPr lang="en-GB" sz="1200" kern="100" dirty="0" err="1">
                <a:effectLst/>
                <a:latin typeface="Arial" panose="020B0604020202020204" pitchFamily="34" charset="0"/>
                <a:ea typeface="Aptos" panose="020B0004020202020204" pitchFamily="34" charset="0"/>
              </a:rPr>
              <a:t>edn</a:t>
            </a:r>
            <a:r>
              <a:rPr lang="en-GB" sz="1200" kern="100" dirty="0">
                <a:effectLst/>
                <a:latin typeface="Arial" panose="020B0604020202020204" pitchFamily="34" charset="0"/>
                <a:ea typeface="Aptos" panose="020B0004020202020204" pitchFamily="34" charset="0"/>
              </a:rPr>
              <a:t>. Los Angeles: SAGE Publications. Available at: </a:t>
            </a:r>
            <a:r>
              <a:rPr lang="en-GB" sz="1200" u="sng" kern="100" dirty="0">
                <a:effectLst/>
                <a:latin typeface="Arial" panose="020B0604020202020204" pitchFamily="34" charset="0"/>
                <a:ea typeface="Aptos" panose="020B0004020202020204" pitchFamily="34" charset="0"/>
                <a:hlinkClick r:id="rId9">
                  <a:extLst>
                    <a:ext uri="{A12FA001-AC4F-418D-AE19-62706E023703}">
                      <ahyp:hlinkClr xmlns:ahyp="http://schemas.microsoft.com/office/drawing/2018/hyperlinkcolor" val="tx"/>
                    </a:ext>
                  </a:extLst>
                </a:hlinkClick>
              </a:rPr>
              <a:t>https://books.google.co.uk/books?id=YcdlPWPJRBcC&amp;printsec=frontcover#v=onepage&amp;q&amp;f=false</a:t>
            </a:r>
            <a:r>
              <a:rPr lang="en-GB" sz="1200" kern="100" dirty="0">
                <a:effectLst/>
                <a:latin typeface="Arial" panose="020B0604020202020204" pitchFamily="34" charset="0"/>
                <a:ea typeface="Aptos" panose="020B0004020202020204" pitchFamily="34" charset="0"/>
              </a:rPr>
              <a:t> (Accessed: 23 January 2026). </a:t>
            </a:r>
          </a:p>
        </p:txBody>
      </p:sp>
    </p:spTree>
    <p:extLst>
      <p:ext uri="{BB962C8B-B14F-4D97-AF65-F5344CB8AC3E}">
        <p14:creationId xmlns:p14="http://schemas.microsoft.com/office/powerpoint/2010/main" val="403421991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35BAC7-E82E-FE12-32A2-C96B6B4443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3633F5-7F27-C88D-72E8-3C2158877CA5}"/>
              </a:ext>
            </a:extLst>
          </p:cNvPr>
          <p:cNvSpPr>
            <a:spLocks noGrp="1"/>
          </p:cNvSpPr>
          <p:nvPr>
            <p:ph type="title"/>
          </p:nvPr>
        </p:nvSpPr>
        <p:spPr>
          <a:xfrm>
            <a:off x="241714" y="634998"/>
            <a:ext cx="6557064" cy="1113477"/>
          </a:xfrm>
        </p:spPr>
        <p:txBody>
          <a:bodyPr/>
          <a:lstStyle/>
          <a:p>
            <a:r>
              <a:rPr lang="en-GB" dirty="0"/>
              <a:t>References</a:t>
            </a:r>
          </a:p>
        </p:txBody>
      </p:sp>
      <p:sp>
        <p:nvSpPr>
          <p:cNvPr id="4" name="TextBox 3">
            <a:extLst>
              <a:ext uri="{FF2B5EF4-FFF2-40B4-BE49-F238E27FC236}">
                <a16:creationId xmlns:a16="http://schemas.microsoft.com/office/drawing/2014/main" id="{F2630613-9967-AAEC-AC12-BEB9A057AB7F}"/>
              </a:ext>
            </a:extLst>
          </p:cNvPr>
          <p:cNvSpPr txBox="1"/>
          <p:nvPr/>
        </p:nvSpPr>
        <p:spPr>
          <a:xfrm>
            <a:off x="118654" y="1621011"/>
            <a:ext cx="11954691" cy="4953728"/>
          </a:xfrm>
          <a:prstGeom prst="rect">
            <a:avLst/>
          </a:prstGeom>
          <a:noFill/>
        </p:spPr>
        <p:txBody>
          <a:bodyPr wrap="square">
            <a:spAutoFit/>
          </a:bodyPr>
          <a:lstStyle/>
          <a:p>
            <a:pPr>
              <a:lnSpc>
                <a:spcPct val="107000"/>
              </a:lnSpc>
              <a:spcAft>
                <a:spcPts val="800"/>
              </a:spcAft>
              <a:buNone/>
            </a:pPr>
            <a:r>
              <a:rPr lang="en-GB" sz="1200" kern="100" dirty="0">
                <a:effectLst/>
                <a:latin typeface="Arial" panose="020B0604020202020204" pitchFamily="34" charset="0"/>
                <a:ea typeface="Aptos" panose="020B0004020202020204" pitchFamily="34" charset="0"/>
              </a:rPr>
              <a:t>Davies, A. J., Milton, E., Connolly, M. and </a:t>
            </a:r>
            <a:r>
              <a:rPr lang="en-GB" sz="1200" kern="100" dirty="0" err="1">
                <a:effectLst/>
                <a:latin typeface="Arial" panose="020B0604020202020204" pitchFamily="34" charset="0"/>
                <a:ea typeface="Aptos" panose="020B0004020202020204" pitchFamily="34" charset="0"/>
              </a:rPr>
              <a:t>Barrance</a:t>
            </a:r>
            <a:r>
              <a:rPr lang="en-GB" sz="1200" kern="100" dirty="0">
                <a:effectLst/>
                <a:latin typeface="Arial" panose="020B0604020202020204" pitchFamily="34" charset="0"/>
                <a:ea typeface="Aptos" panose="020B0004020202020204" pitchFamily="34" charset="0"/>
              </a:rPr>
              <a:t>, R. (2018) ‘Headteacher Recruitment, Retention and Professional Development in Wales: Challenges and Opportunities’, </a:t>
            </a:r>
            <a:r>
              <a:rPr lang="en-GB" sz="1200" i="1" kern="100" dirty="0">
                <a:effectLst/>
                <a:latin typeface="Arial" panose="020B0604020202020204" pitchFamily="34" charset="0"/>
                <a:ea typeface="Aptos" panose="020B0004020202020204" pitchFamily="34" charset="0"/>
              </a:rPr>
              <a:t>Wales Journal of Education</a:t>
            </a:r>
            <a:r>
              <a:rPr lang="en-GB" sz="1200" kern="100" dirty="0">
                <a:effectLst/>
                <a:latin typeface="Arial" panose="020B0604020202020204" pitchFamily="34" charset="0"/>
                <a:ea typeface="Aptos" panose="020B0004020202020204" pitchFamily="34" charset="0"/>
              </a:rPr>
              <a:t>, 20(2), pp. 204-224. Available at: </a:t>
            </a:r>
            <a:r>
              <a:rPr lang="en-GB" sz="1200" u="sng" kern="100" dirty="0">
                <a:effectLst/>
                <a:latin typeface="Arial" panose="020B0604020202020204" pitchFamily="34" charset="0"/>
                <a:ea typeface="Aptos" panose="020B0004020202020204" pitchFamily="34" charset="0"/>
                <a:hlinkClick r:id="rId2">
                  <a:extLst>
                    <a:ext uri="{A12FA001-AC4F-418D-AE19-62706E023703}">
                      <ahyp:hlinkClr xmlns:ahyp="http://schemas.microsoft.com/office/drawing/2018/hyperlinkcolor" val="tx"/>
                    </a:ext>
                  </a:extLst>
                </a:hlinkClick>
              </a:rPr>
              <a:t>https://doi.org/10.16922/wje.20.2.11</a:t>
            </a:r>
            <a:r>
              <a:rPr lang="en-GB" sz="1200" kern="100" dirty="0">
                <a:effectLst/>
                <a:latin typeface="Arial" panose="020B0604020202020204" pitchFamily="34" charset="0"/>
                <a:ea typeface="Aptos" panose="020B0004020202020204" pitchFamily="34" charset="0"/>
              </a:rPr>
              <a:t> (Accessed: 19 January 2026).</a:t>
            </a:r>
          </a:p>
          <a:p>
            <a:pPr>
              <a:lnSpc>
                <a:spcPct val="107000"/>
              </a:lnSpc>
              <a:spcAft>
                <a:spcPts val="800"/>
              </a:spcAft>
              <a:buNone/>
            </a:pPr>
            <a:r>
              <a:rPr lang="en-GB" sz="1200" kern="100" dirty="0">
                <a:effectLst/>
                <a:latin typeface="Arial" panose="020B0604020202020204" pitchFamily="34" charset="0"/>
                <a:ea typeface="Aptos" panose="020B0004020202020204" pitchFamily="34" charset="0"/>
              </a:rPr>
              <a:t>Davies, A., Morgan, A., Connolly, M. and Milton, E. (2024) ‘Education in Wales since devolution: three waves of policy, and the pressing and reoccurring challenge of implementation’, </a:t>
            </a:r>
            <a:r>
              <a:rPr lang="en-GB" sz="1200" i="1" kern="100" dirty="0">
                <a:effectLst/>
                <a:latin typeface="Arial" panose="020B0604020202020204" pitchFamily="34" charset="0"/>
                <a:ea typeface="Aptos" panose="020B0004020202020204" pitchFamily="34" charset="0"/>
              </a:rPr>
              <a:t>Welsh Journal of Education</a:t>
            </a:r>
            <a:r>
              <a:rPr lang="en-GB" sz="1200" kern="100" dirty="0">
                <a:effectLst/>
                <a:latin typeface="Arial" panose="020B0604020202020204" pitchFamily="34" charset="0"/>
                <a:ea typeface="Aptos" panose="020B0004020202020204" pitchFamily="34" charset="0"/>
              </a:rPr>
              <a:t>, 26(2), pp. 23–38. Available at: </a:t>
            </a:r>
            <a:r>
              <a:rPr lang="en-GB" sz="1200" u="sng" kern="100" dirty="0">
                <a:effectLst/>
                <a:latin typeface="Arial" panose="020B0604020202020204" pitchFamily="34" charset="0"/>
                <a:ea typeface="Aptos" panose="020B0004020202020204" pitchFamily="34" charset="0"/>
                <a:hlinkClick r:id="rId3">
                  <a:extLst>
                    <a:ext uri="{A12FA001-AC4F-418D-AE19-62706E023703}">
                      <ahyp:hlinkClr xmlns:ahyp="http://schemas.microsoft.com/office/drawing/2018/hyperlinkcolor" val="tx"/>
                    </a:ext>
                  </a:extLst>
                </a:hlinkClick>
              </a:rPr>
              <a:t>https://doi.org/10.16922/wje.26.2.3</a:t>
            </a:r>
            <a:r>
              <a:rPr lang="en-GB" sz="1200" kern="100" dirty="0">
                <a:effectLst/>
                <a:latin typeface="Arial" panose="020B0604020202020204" pitchFamily="34" charset="0"/>
                <a:ea typeface="Aptos" panose="020B0004020202020204" pitchFamily="34" charset="0"/>
              </a:rPr>
              <a:t> (Accessed: 19 January 2026).</a:t>
            </a:r>
          </a:p>
          <a:p>
            <a:pPr>
              <a:lnSpc>
                <a:spcPct val="107000"/>
              </a:lnSpc>
              <a:spcAft>
                <a:spcPts val="800"/>
              </a:spcAft>
              <a:buNone/>
            </a:pPr>
            <a:r>
              <a:rPr lang="en-GB" sz="1200" kern="100" dirty="0">
                <a:effectLst/>
                <a:latin typeface="Arial" panose="020B0604020202020204" pitchFamily="34" charset="0"/>
                <a:ea typeface="Aptos" panose="020B0004020202020204" pitchFamily="34" charset="0"/>
              </a:rPr>
              <a:t>Department for Education (2015) </a:t>
            </a:r>
            <a:r>
              <a:rPr lang="en-GB" sz="1200" i="1" kern="100" dirty="0">
                <a:effectLst/>
                <a:latin typeface="Arial" panose="020B0604020202020204" pitchFamily="34" charset="0"/>
                <a:ea typeface="Aptos" panose="020B0004020202020204" pitchFamily="34" charset="0"/>
              </a:rPr>
              <a:t>Effective school partnerships and collaboration for school improvement: a review of evidence</a:t>
            </a:r>
            <a:r>
              <a:rPr lang="en-GB" sz="1200" kern="100" dirty="0">
                <a:effectLst/>
                <a:latin typeface="Arial" panose="020B0604020202020204" pitchFamily="34" charset="0"/>
                <a:ea typeface="Aptos" panose="020B0004020202020204" pitchFamily="34" charset="0"/>
              </a:rPr>
              <a:t>. Available at: </a:t>
            </a:r>
            <a:r>
              <a:rPr lang="en-GB" sz="1200" u="sng" kern="100" dirty="0">
                <a:effectLst/>
                <a:latin typeface="Arial" panose="020B0604020202020204" pitchFamily="34" charset="0"/>
                <a:ea typeface="Aptos" panose="020B0004020202020204" pitchFamily="34" charset="0"/>
                <a:hlinkClick r:id="rId4">
                  <a:extLst>
                    <a:ext uri="{A12FA001-AC4F-418D-AE19-62706E023703}">
                      <ahyp:hlinkClr xmlns:ahyp="http://schemas.microsoft.com/office/drawing/2018/hyperlinkcolor" val="tx"/>
                    </a:ext>
                  </a:extLst>
                </a:hlinkClick>
              </a:rPr>
              <a:t>https://www.gov.uk/government/publications/exploring-school-collaboration-and-workload-reduction</a:t>
            </a:r>
            <a:r>
              <a:rPr lang="en-GB" sz="1200" kern="100" dirty="0">
                <a:effectLst/>
                <a:latin typeface="Arial" panose="020B0604020202020204" pitchFamily="34" charset="0"/>
                <a:ea typeface="Aptos" panose="020B0004020202020204" pitchFamily="34" charset="0"/>
              </a:rPr>
              <a:t>  (Accessed: 19 January 2026).</a:t>
            </a:r>
          </a:p>
          <a:p>
            <a:pPr>
              <a:lnSpc>
                <a:spcPct val="107000"/>
              </a:lnSpc>
              <a:spcAft>
                <a:spcPts val="800"/>
              </a:spcAft>
            </a:pPr>
            <a:r>
              <a:rPr lang="en-GB" sz="1200" dirty="0">
                <a:latin typeface="Arial" panose="020B0604020202020204" pitchFamily="34" charset="0"/>
                <a:cs typeface="Arial" panose="020B0604020202020204" pitchFamily="34" charset="0"/>
              </a:rPr>
              <a:t>Department for Education (2023) </a:t>
            </a:r>
            <a:r>
              <a:rPr lang="en-GB" sz="1200" i="1" dirty="0">
                <a:latin typeface="Arial" panose="020B0604020202020204" pitchFamily="34" charset="0"/>
                <a:cs typeface="Arial" panose="020B0604020202020204" pitchFamily="34" charset="0"/>
              </a:rPr>
              <a:t>Exploring school collaboration and workload reduction</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https://assets.publishing.service.gov.uk/media/63ce9e25d3bf7f3c40d67229/Exploring_school_collaboration_and_workload_reduction.docx.pdf</a:t>
            </a:r>
            <a:r>
              <a:rPr lang="en-GB" sz="1200" dirty="0">
                <a:latin typeface="Arial" panose="020B0604020202020204" pitchFamily="34" charset="0"/>
                <a:cs typeface="Arial" panose="020B0604020202020204" pitchFamily="34" charset="0"/>
              </a:rPr>
              <a:t> (Accessed: 19 January 2026).</a:t>
            </a:r>
            <a:endParaRPr lang="en-GB" sz="1200" kern="100" dirty="0">
              <a:effectLst/>
              <a:latin typeface="Arial" panose="020B0604020202020204" pitchFamily="34" charset="0"/>
              <a:ea typeface="Aptos" panose="020B0004020202020204" pitchFamily="34" charset="0"/>
            </a:endParaRPr>
          </a:p>
          <a:p>
            <a:pPr>
              <a:lnSpc>
                <a:spcPct val="107000"/>
              </a:lnSpc>
              <a:spcAft>
                <a:spcPts val="800"/>
              </a:spcAft>
              <a:buNone/>
            </a:pPr>
            <a:r>
              <a:rPr lang="en-GB" sz="1200" kern="100" dirty="0">
                <a:effectLst/>
                <a:latin typeface="Arial" panose="020B0604020202020204" pitchFamily="34" charset="0"/>
                <a:ea typeface="Aptos" panose="020B0004020202020204" pitchFamily="34" charset="0"/>
              </a:rPr>
              <a:t>Education Endowment Foundation (2025) </a:t>
            </a:r>
            <a:r>
              <a:rPr lang="en-GB" sz="1200" i="1" kern="100" dirty="0">
                <a:effectLst/>
                <a:latin typeface="Arial" panose="020B0604020202020204" pitchFamily="34" charset="0"/>
                <a:ea typeface="Aptos" panose="020B0004020202020204" pitchFamily="34" charset="0"/>
              </a:rPr>
              <a:t>Professional collaboration in education.</a:t>
            </a:r>
            <a:r>
              <a:rPr lang="en-GB" sz="1200" kern="100" dirty="0">
                <a:effectLst/>
                <a:latin typeface="Arial" panose="020B0604020202020204" pitchFamily="34" charset="0"/>
                <a:ea typeface="Aptos" panose="020B0004020202020204" pitchFamily="34" charset="0"/>
              </a:rPr>
              <a:t> Available at: </a:t>
            </a:r>
            <a:r>
              <a:rPr lang="en-GB" sz="1200" u="sng" kern="100" dirty="0">
                <a:effectLst/>
                <a:latin typeface="Arial" panose="020B0604020202020204" pitchFamily="34" charset="0"/>
                <a:ea typeface="Aptos" panose="020B0004020202020204" pitchFamily="34" charset="0"/>
                <a:hlinkClick r:id="rId6">
                  <a:extLst>
                    <a:ext uri="{A12FA001-AC4F-418D-AE19-62706E023703}">
                      <ahyp:hlinkClr xmlns:ahyp="http://schemas.microsoft.com/office/drawing/2018/hyperlinkcolor" val="tx"/>
                    </a:ext>
                  </a:extLst>
                </a:hlinkClick>
              </a:rPr>
              <a:t>https://educationendowmentfoundation.org.uk/education-evidence/evidence-reviews/professional-collaboration</a:t>
            </a:r>
            <a:r>
              <a:rPr lang="en-GB" sz="1200" kern="100" dirty="0">
                <a:effectLst/>
                <a:latin typeface="Arial" panose="020B0604020202020204" pitchFamily="34" charset="0"/>
                <a:ea typeface="Aptos" panose="020B0004020202020204" pitchFamily="34" charset="0"/>
              </a:rPr>
              <a:t> (Accessed: 19 January 2026). </a:t>
            </a:r>
          </a:p>
          <a:p>
            <a:pPr>
              <a:lnSpc>
                <a:spcPct val="107000"/>
              </a:lnSpc>
              <a:spcAft>
                <a:spcPts val="800"/>
              </a:spcAft>
              <a:buNone/>
            </a:pPr>
            <a:r>
              <a:rPr lang="en-GB" sz="1200" kern="100" dirty="0">
                <a:effectLst/>
                <a:latin typeface="Arial" panose="020B0604020202020204" pitchFamily="34" charset="0"/>
                <a:ea typeface="Aptos" panose="020B0004020202020204" pitchFamily="34" charset="0"/>
              </a:rPr>
              <a:t>Egan, D. (2017) </a:t>
            </a:r>
            <a:r>
              <a:rPr lang="en-GB" sz="1200" i="1" kern="100" dirty="0">
                <a:effectLst/>
                <a:latin typeface="Arial" panose="020B0604020202020204" pitchFamily="34" charset="0"/>
                <a:ea typeface="Aptos" panose="020B0004020202020204" pitchFamily="34" charset="0"/>
              </a:rPr>
              <a:t>After PISA report: a way forward for education in Wales?</a:t>
            </a:r>
            <a:r>
              <a:rPr lang="en-GB" sz="1200" kern="100" dirty="0">
                <a:effectLst/>
                <a:latin typeface="Arial" panose="020B0604020202020204" pitchFamily="34" charset="0"/>
                <a:ea typeface="Aptos" panose="020B0004020202020204" pitchFamily="34" charset="0"/>
              </a:rPr>
              <a:t> Available at: </a:t>
            </a:r>
            <a:r>
              <a:rPr lang="en-GB" sz="1200" u="sng" kern="100" dirty="0">
                <a:effectLst/>
                <a:latin typeface="Arial" panose="020B0604020202020204" pitchFamily="34" charset="0"/>
                <a:ea typeface="Aptos" panose="020B0004020202020204" pitchFamily="34" charset="0"/>
                <a:hlinkClick r:id="rId7">
                  <a:extLst>
                    <a:ext uri="{A12FA001-AC4F-418D-AE19-62706E023703}">
                      <ahyp:hlinkClr xmlns:ahyp="http://schemas.microsoft.com/office/drawing/2018/hyperlinkcolor" val="tx"/>
                    </a:ext>
                  </a:extLst>
                </a:hlinkClick>
              </a:rPr>
              <a:t>https://www.bevanfoundation.org/wp-content/uploads/2017/01/After-PISA-Report.pdf</a:t>
            </a:r>
            <a:r>
              <a:rPr lang="en-GB" sz="1200" kern="100" dirty="0">
                <a:effectLst/>
                <a:latin typeface="Arial" panose="020B0604020202020204" pitchFamily="34" charset="0"/>
                <a:ea typeface="Aptos" panose="020B0004020202020204" pitchFamily="34" charset="0"/>
              </a:rPr>
              <a:t> (Accessed: 19 January 2026). </a:t>
            </a:r>
          </a:p>
          <a:p>
            <a:pPr>
              <a:lnSpc>
                <a:spcPct val="107000"/>
              </a:lnSpc>
              <a:spcAft>
                <a:spcPts val="800"/>
              </a:spcAft>
              <a:buNone/>
            </a:pPr>
            <a:r>
              <a:rPr lang="en-GB" sz="1200" kern="100" dirty="0">
                <a:effectLst/>
                <a:latin typeface="Arial" panose="020B0604020202020204" pitchFamily="34" charset="0"/>
                <a:ea typeface="Aptos" panose="020B0004020202020204" pitchFamily="34" charset="0"/>
              </a:rPr>
              <a:t>Ellis, R. (2025) </a:t>
            </a:r>
            <a:r>
              <a:rPr lang="en-GB" sz="1200" i="1" kern="100" dirty="0">
                <a:effectLst/>
                <a:latin typeface="Arial" panose="020B0604020202020204" pitchFamily="34" charset="0"/>
                <a:ea typeface="Aptos" panose="020B0004020202020204" pitchFamily="34" charset="0"/>
              </a:rPr>
              <a:t>Headteachers and the professional standards for teaching and leadership: an evaluation of development and practice. </a:t>
            </a:r>
            <a:r>
              <a:rPr lang="en-GB" sz="1200" kern="100" dirty="0">
                <a:effectLst/>
                <a:latin typeface="Arial" panose="020B0604020202020204" pitchFamily="34" charset="0"/>
                <a:ea typeface="Aptos" panose="020B0004020202020204" pitchFamily="34" charset="0"/>
              </a:rPr>
              <a:t>PhD Thesis, Cardiff University. Available at: </a:t>
            </a:r>
            <a:r>
              <a:rPr lang="en-GB" sz="1200" i="1" u="sng" kern="100" dirty="0">
                <a:effectLst/>
                <a:latin typeface="Arial" panose="020B0604020202020204" pitchFamily="34" charset="0"/>
                <a:ea typeface="Aptos" panose="020B0004020202020204" pitchFamily="34" charset="0"/>
                <a:hlinkClick r:id="rId8">
                  <a:extLst>
                    <a:ext uri="{A12FA001-AC4F-418D-AE19-62706E023703}">
                      <ahyp:hlinkClr xmlns:ahyp="http://schemas.microsoft.com/office/drawing/2018/hyperlinkcolor" val="tx"/>
                    </a:ext>
                  </a:extLst>
                </a:hlinkClick>
              </a:rPr>
              <a:t>https://orca.cardiff.ac.uk/id/eprint/176296/2/Thesis%2C%20final.pdf</a:t>
            </a:r>
            <a:r>
              <a:rPr lang="en-GB" sz="1200" i="1" kern="100" dirty="0">
                <a:effectLst/>
                <a:latin typeface="Arial" panose="020B0604020202020204" pitchFamily="34" charset="0"/>
                <a:ea typeface="Aptos" panose="020B0004020202020204" pitchFamily="34" charset="0"/>
              </a:rPr>
              <a:t> </a:t>
            </a:r>
            <a:r>
              <a:rPr lang="en-GB" sz="1200" kern="100" dirty="0">
                <a:effectLst/>
                <a:latin typeface="Arial" panose="020B0604020202020204" pitchFamily="34" charset="0"/>
                <a:ea typeface="Aptos" panose="020B0004020202020204" pitchFamily="34" charset="0"/>
              </a:rPr>
              <a:t>(Accessed: 19 January 2026).</a:t>
            </a:r>
          </a:p>
          <a:p>
            <a:pPr>
              <a:lnSpc>
                <a:spcPct val="107000"/>
              </a:lnSpc>
              <a:spcAft>
                <a:spcPts val="800"/>
              </a:spcAft>
              <a:buNone/>
            </a:pPr>
            <a:r>
              <a:rPr lang="en-GB" sz="1200" kern="100" dirty="0">
                <a:effectLst/>
                <a:latin typeface="Arial" panose="020B0604020202020204" pitchFamily="34" charset="0"/>
                <a:ea typeface="Aptos" panose="020B0004020202020204" pitchFamily="34" charset="0"/>
              </a:rPr>
              <a:t>Estyn (2017)</a:t>
            </a:r>
            <a:r>
              <a:rPr lang="en-GB" sz="1200" i="1" kern="100" dirty="0">
                <a:effectLst/>
                <a:latin typeface="Arial" panose="020B0604020202020204" pitchFamily="34" charset="0"/>
                <a:ea typeface="Aptos" panose="020B0004020202020204" pitchFamily="34" charset="0"/>
              </a:rPr>
              <a:t> School-to-school support and collaboration – a summary and discussion paper.</a:t>
            </a:r>
            <a:r>
              <a:rPr lang="en-GB" sz="1200" kern="100" dirty="0">
                <a:effectLst/>
                <a:latin typeface="Arial" panose="020B0604020202020204" pitchFamily="34" charset="0"/>
                <a:ea typeface="Aptos" panose="020B0004020202020204" pitchFamily="34" charset="0"/>
              </a:rPr>
              <a:t> Available at: </a:t>
            </a:r>
            <a:r>
              <a:rPr lang="en-GB" sz="1200" u="sng" kern="100" dirty="0">
                <a:effectLst/>
                <a:latin typeface="Arial" panose="020B0604020202020204" pitchFamily="34" charset="0"/>
                <a:ea typeface="Aptos" panose="020B0004020202020204" pitchFamily="34" charset="0"/>
                <a:hlinkClick r:id="rId9">
                  <a:extLst>
                    <a:ext uri="{A12FA001-AC4F-418D-AE19-62706E023703}">
                      <ahyp:hlinkClr xmlns:ahyp="http://schemas.microsoft.com/office/drawing/2018/hyperlinkcolor" val="tx"/>
                    </a:ext>
                  </a:extLst>
                </a:hlinkClick>
              </a:rPr>
              <a:t>https://estyn.gov.wales/improvement-resources/school-to-school-support-and-collaboration-a-summary-and-discussion-paper/</a:t>
            </a:r>
            <a:r>
              <a:rPr lang="en-GB" sz="1200" kern="100" dirty="0">
                <a:effectLst/>
                <a:latin typeface="Arial" panose="020B0604020202020204" pitchFamily="34" charset="0"/>
                <a:ea typeface="Aptos" panose="020B0004020202020204" pitchFamily="34" charset="0"/>
              </a:rPr>
              <a:t> (Accessed: 19 January 2026). </a:t>
            </a:r>
          </a:p>
          <a:p>
            <a:pPr>
              <a:lnSpc>
                <a:spcPct val="107000"/>
              </a:lnSpc>
              <a:spcAft>
                <a:spcPts val="800"/>
              </a:spcAft>
              <a:buNone/>
            </a:pPr>
            <a:r>
              <a:rPr lang="en-GB" sz="1200" kern="100" dirty="0">
                <a:effectLst/>
                <a:latin typeface="Arial" panose="020B0604020202020204" pitchFamily="34" charset="0"/>
                <a:ea typeface="Aptos" panose="020B0004020202020204" pitchFamily="34" charset="0"/>
              </a:rPr>
              <a:t>Evans, J., Castle, F., Cooper, D., Glatter, R. and Woods, P. (2005) ‘Collaboration: the big new idea for school improvement’, </a:t>
            </a:r>
            <a:r>
              <a:rPr lang="en-GB" sz="1200" i="1" kern="100" dirty="0">
                <a:effectLst/>
                <a:latin typeface="Arial" panose="020B0604020202020204" pitchFamily="34" charset="0"/>
                <a:ea typeface="Aptos" panose="020B0004020202020204" pitchFamily="34" charset="0"/>
              </a:rPr>
              <a:t>Journal of Education Policy</a:t>
            </a:r>
            <a:r>
              <a:rPr lang="en-GB" sz="1200" kern="100" dirty="0">
                <a:effectLst/>
                <a:latin typeface="Arial" panose="020B0604020202020204" pitchFamily="34" charset="0"/>
                <a:ea typeface="Aptos" panose="020B0004020202020204" pitchFamily="34" charset="0"/>
              </a:rPr>
              <a:t>, 20(2), pp. 223–235. Available at: </a:t>
            </a:r>
            <a:r>
              <a:rPr lang="en-GB" sz="1200" u="sng" kern="100" dirty="0">
                <a:effectLst/>
                <a:latin typeface="Arial" panose="020B0604020202020204" pitchFamily="34" charset="0"/>
                <a:ea typeface="Aptos" panose="020B0004020202020204" pitchFamily="34" charset="0"/>
                <a:hlinkClick r:id="rId10">
                  <a:extLst>
                    <a:ext uri="{A12FA001-AC4F-418D-AE19-62706E023703}">
                      <ahyp:hlinkClr xmlns:ahyp="http://schemas.microsoft.com/office/drawing/2018/hyperlinkcolor" val="tx"/>
                    </a:ext>
                  </a:extLst>
                </a:hlinkClick>
              </a:rPr>
              <a:t>https://doi.org/10.1080/0268093052000341412</a:t>
            </a:r>
            <a:r>
              <a:rPr lang="en-GB" sz="1200" kern="100" dirty="0">
                <a:effectLst/>
                <a:latin typeface="Arial" panose="020B0604020202020204" pitchFamily="34" charset="0"/>
                <a:ea typeface="Aptos" panose="020B0004020202020204" pitchFamily="34" charset="0"/>
              </a:rPr>
              <a:t> (Accessed: 19 January 2026).</a:t>
            </a:r>
          </a:p>
          <a:p>
            <a:pPr>
              <a:lnSpc>
                <a:spcPct val="107000"/>
              </a:lnSpc>
              <a:spcAft>
                <a:spcPts val="800"/>
              </a:spcAft>
              <a:buNone/>
            </a:pPr>
            <a:r>
              <a:rPr lang="en-GB" sz="1200" kern="100" dirty="0">
                <a:effectLst/>
                <a:latin typeface="Arial" panose="020B0604020202020204" pitchFamily="34" charset="0"/>
                <a:ea typeface="Aptos" panose="020B0004020202020204" pitchFamily="34" charset="0"/>
              </a:rPr>
              <a:t>Evans, G. (2021) ‘Back to the future? Reflections on three phases of education policy reform in Wales and their implications for teachers’, </a:t>
            </a:r>
            <a:r>
              <a:rPr lang="en-GB" sz="1200" i="1" kern="100" dirty="0">
                <a:effectLst/>
                <a:latin typeface="Arial" panose="020B0604020202020204" pitchFamily="34" charset="0"/>
                <a:ea typeface="Aptos" panose="020B0004020202020204" pitchFamily="34" charset="0"/>
              </a:rPr>
              <a:t>Journal of Educational Change 23</a:t>
            </a:r>
            <a:r>
              <a:rPr lang="en-GB" sz="1200" kern="100" dirty="0">
                <a:effectLst/>
                <a:latin typeface="Arial" panose="020B0604020202020204" pitchFamily="34" charset="0"/>
                <a:ea typeface="Aptos" panose="020B0004020202020204" pitchFamily="34" charset="0"/>
              </a:rPr>
              <a:t>, pp. 371–396. Available at: </a:t>
            </a:r>
            <a:r>
              <a:rPr lang="en-GB" sz="1200" u="sng" kern="100" dirty="0">
                <a:effectLst/>
                <a:latin typeface="Arial" panose="020B0604020202020204" pitchFamily="34" charset="0"/>
                <a:ea typeface="Aptos" panose="020B0004020202020204" pitchFamily="34" charset="0"/>
                <a:hlinkClick r:id="rId11">
                  <a:extLst>
                    <a:ext uri="{A12FA001-AC4F-418D-AE19-62706E023703}">
                      <ahyp:hlinkClr xmlns:ahyp="http://schemas.microsoft.com/office/drawing/2018/hyperlinkcolor" val="tx"/>
                    </a:ext>
                  </a:extLst>
                </a:hlinkClick>
              </a:rPr>
              <a:t>https://doi.org/10.1007/s10833-021-09422-6</a:t>
            </a:r>
            <a:r>
              <a:rPr lang="en-GB" sz="1200" kern="100" dirty="0">
                <a:effectLst/>
                <a:latin typeface="Arial" panose="020B0604020202020204" pitchFamily="34" charset="0"/>
                <a:ea typeface="Aptos" panose="020B0004020202020204" pitchFamily="34" charset="0"/>
              </a:rPr>
              <a:t> (Accessed: 19 January 2026).</a:t>
            </a:r>
          </a:p>
        </p:txBody>
      </p:sp>
    </p:spTree>
    <p:extLst>
      <p:ext uri="{BB962C8B-B14F-4D97-AF65-F5344CB8AC3E}">
        <p14:creationId xmlns:p14="http://schemas.microsoft.com/office/powerpoint/2010/main" val="199570084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64C28F-E310-1D23-3F4E-7116AE8057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28B496-A20E-466B-D6E4-80A49409A02B}"/>
              </a:ext>
            </a:extLst>
          </p:cNvPr>
          <p:cNvSpPr>
            <a:spLocks noGrp="1"/>
          </p:cNvSpPr>
          <p:nvPr>
            <p:ph type="title"/>
          </p:nvPr>
        </p:nvSpPr>
        <p:spPr>
          <a:xfrm>
            <a:off x="228461" y="634998"/>
            <a:ext cx="6557064" cy="1113477"/>
          </a:xfrm>
        </p:spPr>
        <p:txBody>
          <a:bodyPr/>
          <a:lstStyle/>
          <a:p>
            <a:r>
              <a:rPr lang="en-GB" dirty="0"/>
              <a:t>References</a:t>
            </a:r>
          </a:p>
        </p:txBody>
      </p:sp>
      <p:sp>
        <p:nvSpPr>
          <p:cNvPr id="4" name="TextBox 3">
            <a:extLst>
              <a:ext uri="{FF2B5EF4-FFF2-40B4-BE49-F238E27FC236}">
                <a16:creationId xmlns:a16="http://schemas.microsoft.com/office/drawing/2014/main" id="{EB3B98F6-8B67-A2C9-12A7-6CB03127BBB8}"/>
              </a:ext>
            </a:extLst>
          </p:cNvPr>
          <p:cNvSpPr txBox="1"/>
          <p:nvPr/>
        </p:nvSpPr>
        <p:spPr>
          <a:xfrm>
            <a:off x="118654" y="1411701"/>
            <a:ext cx="11954691" cy="5446299"/>
          </a:xfrm>
          <a:prstGeom prst="rect">
            <a:avLst/>
          </a:prstGeom>
          <a:noFill/>
        </p:spPr>
        <p:txBody>
          <a:bodyPr wrap="square">
            <a:spAutoFit/>
          </a:bodyPr>
          <a:lstStyle/>
          <a:p>
            <a:r>
              <a:rPr lang="en-GB" sz="1200" kern="100" dirty="0">
                <a:latin typeface="Arial" panose="020B0604020202020204" pitchFamily="34" charset="0"/>
                <a:ea typeface="Aptos" panose="020B0004020202020204" pitchFamily="34" charset="0"/>
                <a:cs typeface="Arial" panose="020B0604020202020204" pitchFamily="34" charset="0"/>
              </a:rPr>
              <a:t>Evans, G (2025) ‘A new dawn or false hope? Exploring the early implementation of curriculum for Wales’, </a:t>
            </a:r>
            <a:r>
              <a:rPr lang="en-GB" sz="1200" i="1" kern="100" dirty="0">
                <a:latin typeface="Arial" panose="020B0604020202020204" pitchFamily="34" charset="0"/>
                <a:ea typeface="Aptos" panose="020B0004020202020204" pitchFamily="34" charset="0"/>
                <a:cs typeface="Arial" panose="020B0604020202020204" pitchFamily="34" charset="0"/>
              </a:rPr>
              <a:t>Education Inquiry</a:t>
            </a:r>
            <a:r>
              <a:rPr lang="en-GB" sz="1200" kern="100" dirty="0">
                <a:latin typeface="Arial" panose="020B0604020202020204" pitchFamily="34" charset="0"/>
                <a:ea typeface="Aptos" panose="020B0004020202020204" pitchFamily="34" charset="0"/>
                <a:cs typeface="Arial" panose="020B0604020202020204" pitchFamily="34" charset="0"/>
              </a:rPr>
              <a:t>, 16:4, pp. 761–775. Available at: </a:t>
            </a:r>
            <a:r>
              <a:rPr lang="en-GB" sz="1200" u="sng" kern="100" dirty="0">
                <a:latin typeface="Arial" panose="020B0604020202020204" pitchFamily="34" charset="0"/>
                <a:ea typeface="Aptos" panose="020B00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https://doi.org/10.1080/20004508.2023.2297506</a:t>
            </a:r>
            <a:r>
              <a:rPr lang="en-GB" sz="1200" kern="100" dirty="0">
                <a:latin typeface="Arial" panose="020B0604020202020204" pitchFamily="34" charset="0"/>
                <a:ea typeface="Aptos" panose="020B0004020202020204" pitchFamily="34" charset="0"/>
                <a:cs typeface="Arial" panose="020B0604020202020204" pitchFamily="34" charset="0"/>
              </a:rPr>
              <a:t> (Accessed: 19 January 2026).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Goddard, Y. L., Goddard, R. D., and Tschannen-Moran, M. (2007) ‘A theoretical and empirical investigation of teacher collaboration for school improvement and student achievement in public elementary schools’, </a:t>
            </a:r>
            <a:r>
              <a:rPr lang="en-GB" sz="1200" i="1" dirty="0">
                <a:latin typeface="Arial" panose="020B0604020202020204" pitchFamily="34" charset="0"/>
                <a:cs typeface="Arial" panose="020B0604020202020204" pitchFamily="34" charset="0"/>
              </a:rPr>
              <a:t>Teachers College Record: The Voice of Scholarship in Education, 109(4), pp. </a:t>
            </a:r>
            <a:r>
              <a:rPr lang="en-GB" sz="1200" dirty="0">
                <a:latin typeface="Arial" panose="020B0604020202020204" pitchFamily="34" charset="0"/>
                <a:cs typeface="Arial" panose="020B0604020202020204" pitchFamily="34" charset="0"/>
              </a:rPr>
              <a:t>877–897</a:t>
            </a:r>
            <a:r>
              <a:rPr lang="en-GB" sz="1200" i="1" dirty="0">
                <a:latin typeface="Arial" panose="020B0604020202020204" pitchFamily="34" charset="0"/>
                <a:cs typeface="Arial" panose="020B0604020202020204" pitchFamily="34" charset="0"/>
              </a:rPr>
              <a:t>. Available at: </a:t>
            </a:r>
            <a:r>
              <a:rPr lang="en-GB" sz="1200" i="1"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https://www.ensemblelearning.org/wp-content/uploads/2017/03/b72926d14e3632290af4d7eb1de5f175bd2f.pdf</a:t>
            </a:r>
            <a:r>
              <a:rPr lang="en-GB" sz="1200" i="1" dirty="0">
                <a:latin typeface="Arial" panose="020B0604020202020204" pitchFamily="34" charset="0"/>
                <a:cs typeface="Arial" panose="020B0604020202020204" pitchFamily="34" charset="0"/>
              </a:rPr>
              <a:t> (Accessed: 19 January 2026). </a:t>
            </a:r>
          </a:p>
          <a:p>
            <a:endParaRPr lang="en-GB" sz="1200" i="1" dirty="0">
              <a:latin typeface="Arial" panose="020B0604020202020204" pitchFamily="34" charset="0"/>
              <a:cs typeface="Arial" panose="020B0604020202020204" pitchFamily="34" charset="0"/>
            </a:endParaRPr>
          </a:p>
          <a:p>
            <a:r>
              <a:rPr lang="en-GB" sz="1200" i="1" dirty="0">
                <a:latin typeface="Arial" panose="020B0604020202020204" pitchFamily="34" charset="0"/>
                <a:cs typeface="Arial" panose="020B0604020202020204" pitchFamily="34" charset="0"/>
              </a:rPr>
              <a:t>Flick (2014) An introduction to qualitative research. 5th </a:t>
            </a:r>
            <a:r>
              <a:rPr lang="en-GB" sz="1200" i="1" dirty="0" err="1">
                <a:latin typeface="Arial" panose="020B0604020202020204" pitchFamily="34" charset="0"/>
                <a:cs typeface="Arial" panose="020B0604020202020204" pitchFamily="34" charset="0"/>
              </a:rPr>
              <a:t>edn</a:t>
            </a:r>
            <a:r>
              <a:rPr lang="en-GB" sz="1200" i="1" dirty="0">
                <a:latin typeface="Arial" panose="020B0604020202020204" pitchFamily="34" charset="0"/>
                <a:cs typeface="Arial" panose="020B0604020202020204" pitchFamily="34" charset="0"/>
              </a:rPr>
              <a:t>. Sage</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Greatbatch, D. and Tate, S. (2019) </a:t>
            </a:r>
            <a:r>
              <a:rPr lang="en-GB" sz="1200" i="1" dirty="0">
                <a:latin typeface="Arial" panose="020B0604020202020204" pitchFamily="34" charset="0"/>
                <a:cs typeface="Arial" panose="020B0604020202020204" pitchFamily="34" charset="0"/>
              </a:rPr>
              <a:t>School improvement systems in performing countries</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https://assets.publishing.service.gov.uk/media/5f22d5f98fa8f57ac683d827/School_improvement_systems_in_high_performing_countries.pdf</a:t>
            </a:r>
            <a:r>
              <a:rPr lang="en-GB" sz="1200" dirty="0">
                <a:latin typeface="Arial" panose="020B0604020202020204" pitchFamily="34" charset="0"/>
                <a:cs typeface="Arial" panose="020B0604020202020204" pitchFamily="34" charset="0"/>
              </a:rPr>
              <a:t> (Accessed: 19 January 2026).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Griffiths, A. J., Alsip, J., Hart, S. R., Round, R. L. and Brady, J. (2020) ‘Together we can do so much: a systematic review and conceptual framework of collaboration in schools’. </a:t>
            </a:r>
            <a:r>
              <a:rPr lang="en-GB" sz="1200" i="1" dirty="0">
                <a:latin typeface="Arial" panose="020B0604020202020204" pitchFamily="34" charset="0"/>
                <a:cs typeface="Arial" panose="020B0604020202020204" pitchFamily="34" charset="0"/>
              </a:rPr>
              <a:t>Canadian Journal of School Psychology</a:t>
            </a:r>
            <a:r>
              <a:rPr lang="en-GB" sz="1200" dirty="0">
                <a:latin typeface="Arial" panose="020B0604020202020204" pitchFamily="34" charset="0"/>
                <a:cs typeface="Arial" panose="020B0604020202020204" pitchFamily="34" charset="0"/>
              </a:rPr>
              <a:t>, 36(1), pp. 59-85. Available at: </a:t>
            </a:r>
            <a:r>
              <a:rPr lang="en-GB" sz="1200" u="sng"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https://doi.org/10.1177/0829573520915368</a:t>
            </a:r>
            <a:r>
              <a:rPr lang="en-GB" sz="1200" dirty="0">
                <a:latin typeface="Arial" panose="020B0604020202020204" pitchFamily="34" charset="0"/>
                <a:cs typeface="Arial" panose="020B0604020202020204" pitchFamily="34" charset="0"/>
              </a:rPr>
              <a:t> (Accessed: 19 January 2026).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Hallinger, P. and Heck, R. (2010) ‘Collaborative leadership and school improvement: understanding the impact on school capacity and student learning’, </a:t>
            </a:r>
            <a:r>
              <a:rPr lang="en-GB" sz="1200" i="1" dirty="0">
                <a:latin typeface="Arial" panose="020B0604020202020204" pitchFamily="34" charset="0"/>
                <a:cs typeface="Arial" panose="020B0604020202020204" pitchFamily="34" charset="0"/>
              </a:rPr>
              <a:t>School Leadership and Management</a:t>
            </a:r>
            <a:r>
              <a:rPr lang="en-GB" sz="1200" dirty="0">
                <a:latin typeface="Arial" panose="020B0604020202020204" pitchFamily="34" charset="0"/>
                <a:cs typeface="Arial" panose="020B0604020202020204" pitchFamily="34" charset="0"/>
              </a:rPr>
              <a:t>, 30(2), pp. 95–110. Available at: </a:t>
            </a:r>
            <a:r>
              <a:rPr lang="en-GB" sz="1200" u="sng"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https://doi.org/10.1080/13632431003663214</a:t>
            </a:r>
            <a:r>
              <a:rPr lang="en-GB" sz="1200" dirty="0">
                <a:latin typeface="Arial" panose="020B0604020202020204" pitchFamily="34" charset="0"/>
                <a:cs typeface="Arial" panose="020B0604020202020204" pitchFamily="34" charset="0"/>
              </a:rPr>
              <a:t> (Accessed: 19 January 2026).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Hallinger, P. and Heck, R. (2010) ‘Leadership for learning: does collaborative leadership make a difference in school improvement?’, </a:t>
            </a:r>
            <a:r>
              <a:rPr lang="en-GB" sz="1200" i="1" dirty="0">
                <a:latin typeface="Arial" panose="020B0604020202020204" pitchFamily="34" charset="0"/>
                <a:cs typeface="Arial" panose="020B0604020202020204" pitchFamily="34" charset="0"/>
              </a:rPr>
              <a:t>Educational Management Administration and Leadership</a:t>
            </a:r>
            <a:r>
              <a:rPr lang="en-GB" sz="1200" dirty="0">
                <a:latin typeface="Arial" panose="020B0604020202020204" pitchFamily="34" charset="0"/>
                <a:cs typeface="Arial" panose="020B0604020202020204" pitchFamily="34" charset="0"/>
              </a:rPr>
              <a:t>, 38(6), pp. 654–678. Available at: </a:t>
            </a:r>
            <a:r>
              <a:rPr lang="en-GB" sz="1200" u="sng"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https://doi.org/10.1177/1741143210379060</a:t>
            </a:r>
            <a:r>
              <a:rPr lang="en-GB" sz="1200" dirty="0">
                <a:latin typeface="Arial" panose="020B0604020202020204" pitchFamily="34" charset="0"/>
                <a:cs typeface="Arial" panose="020B0604020202020204" pitchFamily="34" charset="0"/>
              </a:rPr>
              <a:t> (Accessed: 19 January 2026).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Hadfield, M. and Ainscow, M. (2018) ‘Inside a self-improving school system: collaboration, competition and transition’, </a:t>
            </a:r>
            <a:r>
              <a:rPr lang="en-GB" sz="1200" i="1" dirty="0">
                <a:latin typeface="Arial" panose="020B0604020202020204" pitchFamily="34" charset="0"/>
                <a:cs typeface="Arial" panose="020B0604020202020204" pitchFamily="34" charset="0"/>
              </a:rPr>
              <a:t>Journal of Educational Change</a:t>
            </a:r>
            <a:r>
              <a:rPr lang="en-GB" sz="1200" dirty="0">
                <a:latin typeface="Arial" panose="020B0604020202020204" pitchFamily="34" charset="0"/>
                <a:cs typeface="Arial" panose="020B0604020202020204" pitchFamily="34" charset="0"/>
              </a:rPr>
              <a:t>, 19, pp. 441–462. Available at: </a:t>
            </a:r>
            <a:r>
              <a:rPr lang="en-GB" sz="1200" u="sng"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https://doi.org/10.1007/s10833-018-9330-7</a:t>
            </a:r>
            <a:r>
              <a:rPr lang="en-GB" sz="1200" dirty="0">
                <a:latin typeface="Arial" panose="020B0604020202020204" pitchFamily="34" charset="0"/>
                <a:cs typeface="Arial" panose="020B0604020202020204" pitchFamily="34" charset="0"/>
              </a:rPr>
              <a:t> (Accessed: 19 January 2026).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Hargreaves, A. and Shirley, D. (2009). </a:t>
            </a:r>
            <a:r>
              <a:rPr lang="en-GB" sz="1200" i="1" dirty="0">
                <a:latin typeface="Arial" panose="020B0604020202020204" pitchFamily="34" charset="0"/>
                <a:cs typeface="Arial" panose="020B0604020202020204" pitchFamily="34" charset="0"/>
              </a:rPr>
              <a:t>The fourth way: the inspiring future for educational change</a:t>
            </a:r>
            <a:r>
              <a:rPr lang="en-GB" sz="1200" dirty="0">
                <a:latin typeface="Arial" panose="020B0604020202020204" pitchFamily="34" charset="0"/>
                <a:cs typeface="Arial" panose="020B0604020202020204" pitchFamily="34" charset="0"/>
              </a:rPr>
              <a:t>. Corwin Press.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Hargreaves, A. and O’Connor, M. T. (2018) ‘Leading collaborative professionalism’</a:t>
            </a:r>
            <a:r>
              <a:rPr lang="en-GB" sz="1200" i="1" dirty="0">
                <a:latin typeface="Arial" panose="020B0604020202020204" pitchFamily="34" charset="0"/>
                <a:cs typeface="Arial" panose="020B0604020202020204" pitchFamily="34" charset="0"/>
              </a:rPr>
              <a:t>, Centre for Strategic Education Seminar Series. </a:t>
            </a:r>
            <a:r>
              <a:rPr lang="en-GB" sz="1200" dirty="0">
                <a:latin typeface="Arial" panose="020B0604020202020204" pitchFamily="34" charset="0"/>
                <a:cs typeface="Arial" panose="020B0604020202020204" pitchFamily="34" charset="0"/>
              </a:rPr>
              <a:t>Available at: </a:t>
            </a:r>
            <a:r>
              <a:rPr lang="en-GB" sz="1200" u="sng" dirty="0">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https://www.andyhargreaves.com/uploads/5/2/9/2/5292616/seminar_series_274-april2018.pdf</a:t>
            </a:r>
            <a:r>
              <a:rPr lang="en-GB" sz="1200" dirty="0">
                <a:latin typeface="Arial" panose="020B0604020202020204" pitchFamily="34" charset="0"/>
                <a:cs typeface="Arial" panose="020B0604020202020204" pitchFamily="34" charset="0"/>
              </a:rPr>
              <a:t>  (Accessed: 19 January 2026). </a:t>
            </a:r>
          </a:p>
          <a:p>
            <a:pPr>
              <a:lnSpc>
                <a:spcPct val="107000"/>
              </a:lnSpc>
              <a:spcAft>
                <a:spcPts val="800"/>
              </a:spcAft>
              <a:buNone/>
            </a:pPr>
            <a:endParaRPr lang="en-GB" sz="1200" kern="100" dirty="0">
              <a:effectLst/>
              <a:latin typeface="Arial" panose="020B0604020202020204" pitchFamily="34" charset="0"/>
              <a:ea typeface="Aptos" panose="020B0004020202020204" pitchFamily="34" charset="0"/>
            </a:endParaRPr>
          </a:p>
        </p:txBody>
      </p:sp>
    </p:spTree>
    <p:extLst>
      <p:ext uri="{BB962C8B-B14F-4D97-AF65-F5344CB8AC3E}">
        <p14:creationId xmlns:p14="http://schemas.microsoft.com/office/powerpoint/2010/main" val="253291378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EA9A15-B1AB-E5FE-33A8-72AFE8E498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8A1103-4E9F-52C6-6987-9CF9D59B00D8}"/>
              </a:ext>
            </a:extLst>
          </p:cNvPr>
          <p:cNvSpPr>
            <a:spLocks noGrp="1"/>
          </p:cNvSpPr>
          <p:nvPr>
            <p:ph type="title"/>
          </p:nvPr>
        </p:nvSpPr>
        <p:spPr>
          <a:xfrm>
            <a:off x="278674" y="648250"/>
            <a:ext cx="6557064" cy="1113477"/>
          </a:xfrm>
        </p:spPr>
        <p:txBody>
          <a:bodyPr/>
          <a:lstStyle/>
          <a:p>
            <a:r>
              <a:rPr lang="en-GB" dirty="0"/>
              <a:t>References</a:t>
            </a:r>
          </a:p>
        </p:txBody>
      </p:sp>
      <p:sp>
        <p:nvSpPr>
          <p:cNvPr id="4" name="TextBox 3">
            <a:extLst>
              <a:ext uri="{FF2B5EF4-FFF2-40B4-BE49-F238E27FC236}">
                <a16:creationId xmlns:a16="http://schemas.microsoft.com/office/drawing/2014/main" id="{761D8D8A-E7CE-A0BD-E019-90531B3071F4}"/>
              </a:ext>
            </a:extLst>
          </p:cNvPr>
          <p:cNvSpPr txBox="1"/>
          <p:nvPr/>
        </p:nvSpPr>
        <p:spPr>
          <a:xfrm>
            <a:off x="101237" y="1385194"/>
            <a:ext cx="11812089" cy="5649175"/>
          </a:xfrm>
          <a:prstGeom prst="rect">
            <a:avLst/>
          </a:prstGeom>
          <a:noFill/>
        </p:spPr>
        <p:txBody>
          <a:bodyPr wrap="square">
            <a:spAutoFit/>
          </a:bodyPr>
          <a:lstStyle/>
          <a:p>
            <a:pPr>
              <a:lnSpc>
                <a:spcPct val="107000"/>
              </a:lnSpc>
              <a:spcAft>
                <a:spcPts val="800"/>
              </a:spcAft>
            </a:pPr>
            <a:r>
              <a:rPr lang="en-GB" sz="1200" dirty="0">
                <a:latin typeface="Arial" panose="020B0604020202020204" pitchFamily="34" charset="0"/>
                <a:cs typeface="Arial" panose="020B0604020202020204" pitchFamily="34" charset="0"/>
              </a:rPr>
              <a:t>Hargreaves, A. (2019) ‘Teacher collaboration: 30 years of research on its nature, forms, limitations and effects’. </a:t>
            </a:r>
            <a:r>
              <a:rPr lang="en-GB" sz="1200" i="1" dirty="0">
                <a:latin typeface="Arial" panose="020B0604020202020204" pitchFamily="34" charset="0"/>
                <a:cs typeface="Arial" panose="020B0604020202020204" pitchFamily="34" charset="0"/>
              </a:rPr>
              <a:t>Teachers and Teaching</a:t>
            </a:r>
            <a:r>
              <a:rPr lang="en-GB" sz="1200" dirty="0">
                <a:latin typeface="Arial" panose="020B0604020202020204" pitchFamily="34" charset="0"/>
                <a:cs typeface="Arial" panose="020B0604020202020204" pitchFamily="34" charset="0"/>
              </a:rPr>
              <a:t>, 25(5), pp.603–621. Available at:  </a:t>
            </a:r>
            <a:r>
              <a:rPr lang="en-GB" sz="1200" u="sng"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https://doi.org/10.1080/13540602.2019.1639499</a:t>
            </a:r>
            <a:r>
              <a:rPr lang="en-GB" sz="1200" dirty="0">
                <a:latin typeface="Arial" panose="020B0604020202020204" pitchFamily="34" charset="0"/>
                <a:cs typeface="Arial" panose="020B0604020202020204" pitchFamily="34" charset="0"/>
              </a:rPr>
              <a:t> (Accessed: 19 January 2026).</a:t>
            </a:r>
          </a:p>
          <a:p>
            <a:pPr>
              <a:lnSpc>
                <a:spcPct val="107000"/>
              </a:lnSpc>
              <a:spcAft>
                <a:spcPts val="800"/>
              </a:spcAft>
              <a:buNone/>
            </a:pPr>
            <a:r>
              <a:rPr lang="en-GB" sz="1200" kern="100" dirty="0">
                <a:effectLst/>
                <a:latin typeface="Arial" panose="020B0604020202020204" pitchFamily="34" charset="0"/>
                <a:ea typeface="Aptos" panose="020B0004020202020204" pitchFamily="34" charset="0"/>
              </a:rPr>
              <a:t>Hargreaves, A. (2025) ‘Teacher leadership in a time of inclusion, innovation and collaboration’, in P. Liu and L. M. Thien (eds) Understanding teacher leadership in educational change: an international perspective. Routledge, pp. 9–26.  </a:t>
            </a:r>
          </a:p>
          <a:p>
            <a:pPr>
              <a:lnSpc>
                <a:spcPct val="107000"/>
              </a:lnSpc>
              <a:spcAft>
                <a:spcPts val="800"/>
              </a:spcAft>
              <a:buNone/>
            </a:pPr>
            <a:r>
              <a:rPr lang="en-GB" sz="1200" kern="100" dirty="0">
                <a:effectLst/>
                <a:latin typeface="Arial" panose="020B0604020202020204" pitchFamily="34" charset="0"/>
                <a:ea typeface="Aptos" panose="020B0004020202020204" pitchFamily="34" charset="0"/>
              </a:rPr>
              <a:t>Harris, A. and Jones, M. (2019) ‘Leading professional learning with impact’, </a:t>
            </a:r>
            <a:r>
              <a:rPr lang="en-GB" sz="1200" i="1" kern="100" dirty="0">
                <a:effectLst/>
                <a:latin typeface="Arial" panose="020B0604020202020204" pitchFamily="34" charset="0"/>
                <a:ea typeface="Aptos" panose="020B0004020202020204" pitchFamily="34" charset="0"/>
              </a:rPr>
              <a:t>School Leadership and Management, 39(1), pp. 1</a:t>
            </a:r>
            <a:r>
              <a:rPr lang="en-GB" sz="1200" kern="100" dirty="0">
                <a:effectLst/>
                <a:latin typeface="Arial" panose="020B0604020202020204" pitchFamily="34" charset="0"/>
                <a:ea typeface="Aptos" panose="020B0004020202020204" pitchFamily="34" charset="0"/>
              </a:rPr>
              <a:t>–</a:t>
            </a:r>
            <a:r>
              <a:rPr lang="en-GB" sz="1200" i="1" kern="100" dirty="0">
                <a:effectLst/>
                <a:latin typeface="Arial" panose="020B0604020202020204" pitchFamily="34" charset="0"/>
                <a:ea typeface="Aptos" panose="020B0004020202020204" pitchFamily="34" charset="0"/>
              </a:rPr>
              <a:t>4. Available at: </a:t>
            </a:r>
            <a:r>
              <a:rPr lang="en-GB" sz="1200" i="1" u="sng" kern="100" dirty="0">
                <a:effectLst/>
                <a:latin typeface="Arial" panose="020B0604020202020204" pitchFamily="34" charset="0"/>
                <a:ea typeface="Aptos" panose="020B0004020202020204" pitchFamily="34" charset="0"/>
                <a:hlinkClick r:id="rId3">
                  <a:extLst>
                    <a:ext uri="{A12FA001-AC4F-418D-AE19-62706E023703}">
                      <ahyp:hlinkClr xmlns:ahyp="http://schemas.microsoft.com/office/drawing/2018/hyperlinkcolor" val="tx"/>
                    </a:ext>
                  </a:extLst>
                </a:hlinkClick>
              </a:rPr>
              <a:t>https://doi.org/10.1080/13632434.2018.1530892</a:t>
            </a:r>
            <a:r>
              <a:rPr lang="en-GB" sz="1200" i="1" kern="100" dirty="0">
                <a:effectLst/>
                <a:latin typeface="Arial" panose="020B0604020202020204" pitchFamily="34" charset="0"/>
                <a:ea typeface="Aptos" panose="020B0004020202020204" pitchFamily="34" charset="0"/>
              </a:rPr>
              <a:t> </a:t>
            </a:r>
            <a:r>
              <a:rPr lang="en-GB" sz="1200" kern="100" dirty="0">
                <a:effectLst/>
                <a:latin typeface="Arial" panose="020B0604020202020204" pitchFamily="34" charset="0"/>
                <a:ea typeface="Aptos" panose="020B0004020202020204" pitchFamily="34" charset="0"/>
              </a:rPr>
              <a:t>(Accessed: 19 January 2026).</a:t>
            </a:r>
            <a:r>
              <a:rPr lang="en-GB" sz="1200" i="1" kern="100" dirty="0">
                <a:effectLst/>
                <a:latin typeface="Arial" panose="020B0604020202020204" pitchFamily="34" charset="0"/>
                <a:ea typeface="Aptos" panose="020B0004020202020204" pitchFamily="34" charset="0"/>
              </a:rPr>
              <a:t> </a:t>
            </a:r>
            <a:endParaRPr lang="en-GB" sz="1200" kern="100" dirty="0">
              <a:effectLst/>
              <a:latin typeface="Arial" panose="020B0604020202020204" pitchFamily="34" charset="0"/>
              <a:ea typeface="Aptos" panose="020B0004020202020204" pitchFamily="34" charset="0"/>
            </a:endParaRPr>
          </a:p>
          <a:p>
            <a:pPr>
              <a:lnSpc>
                <a:spcPct val="107000"/>
              </a:lnSpc>
              <a:spcAft>
                <a:spcPts val="800"/>
              </a:spcAft>
              <a:buNone/>
            </a:pPr>
            <a:r>
              <a:rPr lang="en-GB" sz="1200" kern="100" dirty="0">
                <a:effectLst/>
                <a:latin typeface="Arial" panose="020B0604020202020204" pitchFamily="34" charset="0"/>
                <a:ea typeface="Aptos" panose="020B0004020202020204" pitchFamily="34" charset="0"/>
              </a:rPr>
              <a:t>Harris, A., Jones, M. and Hashim, N. (2021) ‘System leaders and system leadership: exploring the contemporary evidence base’, </a:t>
            </a:r>
            <a:r>
              <a:rPr lang="en-GB" sz="1200" i="1" kern="100" dirty="0">
                <a:effectLst/>
                <a:latin typeface="Arial" panose="020B0604020202020204" pitchFamily="34" charset="0"/>
                <a:ea typeface="Aptos" panose="020B0004020202020204" pitchFamily="34" charset="0"/>
              </a:rPr>
              <a:t>School Leadership and Management, </a:t>
            </a:r>
            <a:r>
              <a:rPr lang="en-GB" sz="1200" kern="100" dirty="0">
                <a:effectLst/>
                <a:latin typeface="Arial" panose="020B0604020202020204" pitchFamily="34" charset="0"/>
                <a:ea typeface="Aptos" panose="020B0004020202020204" pitchFamily="34" charset="0"/>
              </a:rPr>
              <a:t>41(4–5), pp. 387–408</a:t>
            </a:r>
            <a:r>
              <a:rPr lang="en-GB" sz="1200" i="1" kern="100" dirty="0">
                <a:effectLst/>
                <a:latin typeface="Arial" panose="020B0604020202020204" pitchFamily="34" charset="0"/>
                <a:ea typeface="Aptos" panose="020B0004020202020204" pitchFamily="34" charset="0"/>
              </a:rPr>
              <a:t>. </a:t>
            </a:r>
            <a:r>
              <a:rPr lang="en-GB" sz="1200" kern="100" dirty="0">
                <a:effectLst/>
                <a:latin typeface="Arial" panose="020B0604020202020204" pitchFamily="34" charset="0"/>
                <a:ea typeface="Aptos" panose="020B0004020202020204" pitchFamily="34" charset="0"/>
              </a:rPr>
              <a:t>Available at</a:t>
            </a:r>
            <a:r>
              <a:rPr lang="en-GB" sz="1200" i="1" kern="100" dirty="0">
                <a:effectLst/>
                <a:latin typeface="Arial" panose="020B0604020202020204" pitchFamily="34" charset="0"/>
                <a:ea typeface="Aptos" panose="020B0004020202020204" pitchFamily="34" charset="0"/>
              </a:rPr>
              <a:t>: </a:t>
            </a:r>
            <a:r>
              <a:rPr lang="en-GB" sz="1200" i="1" u="sng" kern="100" dirty="0">
                <a:effectLst/>
                <a:latin typeface="Arial" panose="020B0604020202020204" pitchFamily="34" charset="0"/>
                <a:ea typeface="Aptos" panose="020B0004020202020204" pitchFamily="34" charset="0"/>
                <a:hlinkClick r:id="rId4">
                  <a:extLst>
                    <a:ext uri="{A12FA001-AC4F-418D-AE19-62706E023703}">
                      <ahyp:hlinkClr xmlns:ahyp="http://schemas.microsoft.com/office/drawing/2018/hyperlinkcolor" val="tx"/>
                    </a:ext>
                  </a:extLst>
                </a:hlinkClick>
              </a:rPr>
              <a:t>https://doi.org/10.1080/13632434.2021.1889492</a:t>
            </a:r>
            <a:r>
              <a:rPr lang="en-GB" sz="1200" i="1" kern="100" dirty="0">
                <a:effectLst/>
                <a:latin typeface="Arial" panose="020B0604020202020204" pitchFamily="34" charset="0"/>
                <a:ea typeface="Aptos" panose="020B0004020202020204" pitchFamily="34" charset="0"/>
              </a:rPr>
              <a:t> (Accessed: 19 January 2026). </a:t>
            </a:r>
            <a:endParaRPr lang="en-GB" sz="1200" kern="100" dirty="0">
              <a:effectLst/>
              <a:latin typeface="Arial" panose="020B0604020202020204" pitchFamily="34" charset="0"/>
              <a:ea typeface="Aptos" panose="020B0004020202020204" pitchFamily="34" charset="0"/>
            </a:endParaRPr>
          </a:p>
          <a:p>
            <a:pPr>
              <a:lnSpc>
                <a:spcPct val="107000"/>
              </a:lnSpc>
              <a:spcAft>
                <a:spcPts val="800"/>
              </a:spcAft>
              <a:buNone/>
            </a:pPr>
            <a:r>
              <a:rPr lang="en-GB" sz="1200" kern="100" dirty="0">
                <a:effectLst/>
                <a:latin typeface="Arial" panose="020B0604020202020204" pitchFamily="34" charset="0"/>
                <a:ea typeface="Aptos" panose="020B0004020202020204" pitchFamily="34" charset="0"/>
              </a:rPr>
              <a:t>Harris, A., Jones, M. and Bryant, A. (2026) ‘Towards equity and quality in education: Analysing contemporary reform in Wales’, </a:t>
            </a:r>
            <a:r>
              <a:rPr lang="en-GB" sz="1200" i="1" kern="100" dirty="0">
                <a:effectLst/>
                <a:latin typeface="Arial" panose="020B0604020202020204" pitchFamily="34" charset="0"/>
                <a:ea typeface="Aptos" panose="020B0004020202020204" pitchFamily="34" charset="0"/>
              </a:rPr>
              <a:t>Education Policy Analysis Archives</a:t>
            </a:r>
            <a:r>
              <a:rPr lang="en-GB" sz="1200" kern="100" dirty="0">
                <a:effectLst/>
                <a:latin typeface="Arial" panose="020B0604020202020204" pitchFamily="34" charset="0"/>
                <a:ea typeface="Aptos" panose="020B0004020202020204" pitchFamily="34" charset="0"/>
              </a:rPr>
              <a:t>, 34(6). </a:t>
            </a:r>
            <a:r>
              <a:rPr lang="en-GB" sz="1200" u="sng" kern="100" dirty="0">
                <a:effectLst/>
                <a:latin typeface="Arial" panose="020B0604020202020204" pitchFamily="34" charset="0"/>
                <a:ea typeface="Aptos" panose="020B0004020202020204" pitchFamily="34" charset="0"/>
                <a:hlinkClick r:id="rId5">
                  <a:extLst>
                    <a:ext uri="{A12FA001-AC4F-418D-AE19-62706E023703}">
                      <ahyp:hlinkClr xmlns:ahyp="http://schemas.microsoft.com/office/drawing/2018/hyperlinkcolor" val="tx"/>
                    </a:ext>
                  </a:extLst>
                </a:hlinkClick>
              </a:rPr>
              <a:t>https://doi.org/10.14507/epaa.34.9028</a:t>
            </a:r>
            <a:r>
              <a:rPr lang="en-GB" sz="1200" kern="100" dirty="0">
                <a:effectLst/>
                <a:latin typeface="Arial" panose="020B0604020202020204" pitchFamily="34" charset="0"/>
                <a:ea typeface="Aptos" panose="020B0004020202020204" pitchFamily="34" charset="0"/>
              </a:rPr>
              <a:t> (Accessed: 19 January 2026).</a:t>
            </a:r>
          </a:p>
          <a:p>
            <a:pPr>
              <a:lnSpc>
                <a:spcPct val="107000"/>
              </a:lnSpc>
              <a:spcAft>
                <a:spcPts val="800"/>
              </a:spcAft>
              <a:buNone/>
            </a:pPr>
            <a:r>
              <a:rPr lang="en-GB" sz="1200" kern="100" dirty="0">
                <a:effectLst/>
                <a:latin typeface="Arial" panose="020B0604020202020204" pitchFamily="34" charset="0"/>
                <a:ea typeface="Aptos" panose="020B0004020202020204" pitchFamily="34" charset="0"/>
              </a:rPr>
              <a:t>Hulme, M., Beauchamp, G., Clarke, L. and Hamilton, L. (2023) ‘Collaboration in Times of Crisis: Leading UK Schools in the Early Stages of a Pandemic’, </a:t>
            </a:r>
            <a:r>
              <a:rPr lang="en-GB" sz="1200" i="1" kern="100" dirty="0">
                <a:effectLst/>
                <a:latin typeface="Arial" panose="020B0604020202020204" pitchFamily="34" charset="0"/>
                <a:ea typeface="Aptos" panose="020B0004020202020204" pitchFamily="34" charset="0"/>
              </a:rPr>
              <a:t>Leadership and Policy in Schools</a:t>
            </a:r>
            <a:r>
              <a:rPr lang="en-GB" sz="1200" kern="100" dirty="0">
                <a:effectLst/>
                <a:latin typeface="Arial" panose="020B0604020202020204" pitchFamily="34" charset="0"/>
                <a:ea typeface="Aptos" panose="020B0004020202020204" pitchFamily="34" charset="0"/>
              </a:rPr>
              <a:t>, 22(1), pp. 161-180. Available at: </a:t>
            </a:r>
            <a:r>
              <a:rPr lang="en-GB" sz="1200" u="sng" kern="100" dirty="0">
                <a:effectLst/>
                <a:latin typeface="Arial" panose="020B0604020202020204" pitchFamily="34" charset="0"/>
                <a:ea typeface="Aptos" panose="020B0004020202020204" pitchFamily="34" charset="0"/>
                <a:hlinkClick r:id="rId6">
                  <a:extLst>
                    <a:ext uri="{A12FA001-AC4F-418D-AE19-62706E023703}">
                      <ahyp:hlinkClr xmlns:ahyp="http://schemas.microsoft.com/office/drawing/2018/hyperlinkcolor" val="tx"/>
                    </a:ext>
                  </a:extLst>
                </a:hlinkClick>
              </a:rPr>
              <a:t>https://doi.org/10.1080/15700763.2021.1917623</a:t>
            </a:r>
            <a:r>
              <a:rPr lang="en-GB" sz="1200" kern="100" dirty="0">
                <a:effectLst/>
                <a:latin typeface="Arial" panose="020B0604020202020204" pitchFamily="34" charset="0"/>
                <a:ea typeface="Aptos" panose="020B0004020202020204" pitchFamily="34" charset="0"/>
              </a:rPr>
              <a:t> (Accessed: 19 January 2026). </a:t>
            </a:r>
          </a:p>
          <a:p>
            <a:pPr>
              <a:lnSpc>
                <a:spcPct val="107000"/>
              </a:lnSpc>
              <a:spcAft>
                <a:spcPts val="800"/>
              </a:spcAft>
              <a:buNone/>
            </a:pPr>
            <a:r>
              <a:rPr lang="en-GB" sz="1200" kern="100" dirty="0">
                <a:effectLst/>
                <a:latin typeface="Arial" panose="020B0604020202020204" pitchFamily="34" charset="0"/>
                <a:ea typeface="Aptos" panose="020B0004020202020204" pitchFamily="34" charset="0"/>
              </a:rPr>
              <a:t>James, C., Dunning, G., Connolly, M. and Elliott, T. (2007) ‘Collaborative practice: a model of successful working in schools’, Journal of Education Administration, 45(5), pp. 541–555. Available at: </a:t>
            </a:r>
            <a:r>
              <a:rPr lang="en-GB" sz="1200" u="sng" kern="100" dirty="0">
                <a:effectLst/>
                <a:latin typeface="Arial" panose="020B0604020202020204" pitchFamily="34" charset="0"/>
                <a:ea typeface="Aptos" panose="020B0004020202020204" pitchFamily="34" charset="0"/>
                <a:hlinkClick r:id="rId7">
                  <a:extLst>
                    <a:ext uri="{A12FA001-AC4F-418D-AE19-62706E023703}">
                      <ahyp:hlinkClr xmlns:ahyp="http://schemas.microsoft.com/office/drawing/2018/hyperlinkcolor" val="tx"/>
                    </a:ext>
                  </a:extLst>
                </a:hlinkClick>
              </a:rPr>
              <a:t>https://doi.org/10.1108/09578230710778187</a:t>
            </a:r>
            <a:r>
              <a:rPr lang="en-GB" sz="1200" kern="100" dirty="0">
                <a:effectLst/>
                <a:latin typeface="Arial" panose="020B0604020202020204" pitchFamily="34" charset="0"/>
                <a:ea typeface="Aptos" panose="020B0004020202020204" pitchFamily="34" charset="0"/>
              </a:rPr>
              <a:t> (Accessed: 19 January 2026). </a:t>
            </a:r>
          </a:p>
          <a:p>
            <a:pPr>
              <a:lnSpc>
                <a:spcPct val="107000"/>
              </a:lnSpc>
              <a:spcAft>
                <a:spcPts val="800"/>
              </a:spcAft>
              <a:buNone/>
            </a:pPr>
            <a:r>
              <a:rPr lang="en-GB" sz="1200" kern="100" dirty="0">
                <a:effectLst/>
                <a:latin typeface="Arial" panose="020B0604020202020204" pitchFamily="34" charset="0"/>
                <a:ea typeface="Aptos" panose="020B0004020202020204" pitchFamily="34" charset="0"/>
              </a:rPr>
              <a:t>James, C. (2007) ‘Collaborative practice: the basis of good educational work’, </a:t>
            </a:r>
            <a:r>
              <a:rPr lang="en-GB" sz="1200" i="1" kern="100" dirty="0">
                <a:effectLst/>
                <a:latin typeface="Arial" panose="020B0604020202020204" pitchFamily="34" charset="0"/>
                <a:ea typeface="Aptos" panose="020B0004020202020204" pitchFamily="34" charset="0"/>
              </a:rPr>
              <a:t>Management in Education</a:t>
            </a:r>
            <a:r>
              <a:rPr lang="en-GB" sz="1200" kern="100" dirty="0">
                <a:effectLst/>
                <a:latin typeface="Arial" panose="020B0604020202020204" pitchFamily="34" charset="0"/>
                <a:ea typeface="Aptos" panose="020B0004020202020204" pitchFamily="34" charset="0"/>
              </a:rPr>
              <a:t>, 21(4), pp. 32–37. Available at: </a:t>
            </a:r>
            <a:r>
              <a:rPr lang="en-GB" sz="1200" u="sng" kern="100" dirty="0">
                <a:effectLst/>
                <a:latin typeface="Arial" panose="020B0604020202020204" pitchFamily="34" charset="0"/>
                <a:ea typeface="Aptos" panose="020B0004020202020204" pitchFamily="34" charset="0"/>
                <a:hlinkClick r:id="rId8">
                  <a:extLst>
                    <a:ext uri="{A12FA001-AC4F-418D-AE19-62706E023703}">
                      <ahyp:hlinkClr xmlns:ahyp="http://schemas.microsoft.com/office/drawing/2018/hyperlinkcolor" val="tx"/>
                    </a:ext>
                  </a:extLst>
                </a:hlinkClick>
              </a:rPr>
              <a:t>https://doi.org/10.1177/0892020607082674</a:t>
            </a:r>
            <a:r>
              <a:rPr lang="en-GB" sz="1200" kern="100" dirty="0">
                <a:effectLst/>
                <a:latin typeface="Arial" panose="020B0604020202020204" pitchFamily="34" charset="0"/>
                <a:ea typeface="Aptos" panose="020B0004020202020204" pitchFamily="34" charset="0"/>
              </a:rPr>
              <a:t> (Accessed: 19 January 2026). </a:t>
            </a:r>
          </a:p>
          <a:p>
            <a:pPr>
              <a:lnSpc>
                <a:spcPct val="107000"/>
              </a:lnSpc>
              <a:spcAft>
                <a:spcPts val="800"/>
              </a:spcAft>
              <a:buNone/>
            </a:pPr>
            <a:r>
              <a:rPr lang="en-GB" sz="1200" kern="100" dirty="0">
                <a:effectLst/>
                <a:latin typeface="Arial" panose="020B0604020202020204" pitchFamily="34" charset="0"/>
                <a:ea typeface="Aptos" panose="020B0004020202020204" pitchFamily="34" charset="0"/>
              </a:rPr>
              <a:t>Jäppinen, A. K. and </a:t>
            </a:r>
            <a:r>
              <a:rPr lang="en-GB" sz="1200" kern="100" dirty="0" err="1">
                <a:effectLst/>
                <a:latin typeface="Arial" panose="020B0604020202020204" pitchFamily="34" charset="0"/>
                <a:ea typeface="Aptos" panose="020B0004020202020204" pitchFamily="34" charset="0"/>
              </a:rPr>
              <a:t>Ciussi</a:t>
            </a:r>
            <a:r>
              <a:rPr lang="en-GB" sz="1200" kern="100" dirty="0">
                <a:effectLst/>
                <a:latin typeface="Arial" panose="020B0604020202020204" pitchFamily="34" charset="0"/>
                <a:ea typeface="Aptos" panose="020B0004020202020204" pitchFamily="34" charset="0"/>
              </a:rPr>
              <a:t>, M. (2016) ‘Indicators of improved learning contexts: a collaborative perspective on educational leadership’, </a:t>
            </a:r>
            <a:r>
              <a:rPr lang="en-GB" sz="1200" i="1" kern="100" dirty="0">
                <a:effectLst/>
                <a:latin typeface="Arial" panose="020B0604020202020204" pitchFamily="34" charset="0"/>
                <a:ea typeface="Aptos" panose="020B0004020202020204" pitchFamily="34" charset="0"/>
              </a:rPr>
              <a:t>International Journal of Leadership in Education, 19(4), pp. 482</a:t>
            </a:r>
            <a:r>
              <a:rPr lang="en-GB" sz="1200" kern="100" dirty="0">
                <a:effectLst/>
                <a:latin typeface="Arial" panose="020B0604020202020204" pitchFamily="34" charset="0"/>
                <a:ea typeface="Aptos" panose="020B0004020202020204" pitchFamily="34" charset="0"/>
              </a:rPr>
              <a:t>–</a:t>
            </a:r>
            <a:r>
              <a:rPr lang="en-GB" sz="1200" i="1" kern="100" dirty="0">
                <a:effectLst/>
                <a:latin typeface="Arial" panose="020B0604020202020204" pitchFamily="34" charset="0"/>
                <a:ea typeface="Aptos" panose="020B0004020202020204" pitchFamily="34" charset="0"/>
              </a:rPr>
              <a:t>504. Available at: </a:t>
            </a:r>
            <a:r>
              <a:rPr lang="en-GB" sz="1200" i="1" u="sng" kern="100" dirty="0">
                <a:effectLst/>
                <a:latin typeface="Arial" panose="020B0604020202020204" pitchFamily="34" charset="0"/>
                <a:ea typeface="Aptos" panose="020B0004020202020204" pitchFamily="34" charset="0"/>
                <a:hlinkClick r:id="rId9">
                  <a:extLst>
                    <a:ext uri="{A12FA001-AC4F-418D-AE19-62706E023703}">
                      <ahyp:hlinkClr xmlns:ahyp="http://schemas.microsoft.com/office/drawing/2018/hyperlinkcolor" val="tx"/>
                    </a:ext>
                  </a:extLst>
                </a:hlinkClick>
              </a:rPr>
              <a:t>https://doi.org/10.1080/13603124.2015.1015616</a:t>
            </a:r>
            <a:r>
              <a:rPr lang="en-GB" sz="1200" i="1" kern="100" dirty="0">
                <a:effectLst/>
                <a:latin typeface="Arial" panose="020B0604020202020204" pitchFamily="34" charset="0"/>
                <a:ea typeface="Aptos" panose="020B0004020202020204" pitchFamily="34" charset="0"/>
              </a:rPr>
              <a:t> </a:t>
            </a:r>
            <a:r>
              <a:rPr lang="en-GB" sz="1200" kern="100" dirty="0">
                <a:effectLst/>
                <a:latin typeface="Arial" panose="020B0604020202020204" pitchFamily="34" charset="0"/>
                <a:ea typeface="Aptos" panose="020B0004020202020204" pitchFamily="34" charset="0"/>
              </a:rPr>
              <a:t>(Accessed: 19 January 2026).</a:t>
            </a:r>
            <a:r>
              <a:rPr lang="en-GB" sz="1200" i="1" kern="100" dirty="0">
                <a:effectLst/>
                <a:latin typeface="Arial" panose="020B0604020202020204" pitchFamily="34" charset="0"/>
                <a:ea typeface="Aptos" panose="020B0004020202020204" pitchFamily="34" charset="0"/>
              </a:rPr>
              <a:t> </a:t>
            </a:r>
            <a:endParaRPr lang="en-GB" sz="1200" kern="100" dirty="0">
              <a:effectLst/>
              <a:latin typeface="Arial" panose="020B0604020202020204" pitchFamily="34" charset="0"/>
              <a:ea typeface="Aptos" panose="020B0004020202020204" pitchFamily="34" charset="0"/>
            </a:endParaRPr>
          </a:p>
          <a:p>
            <a:pPr>
              <a:lnSpc>
                <a:spcPct val="107000"/>
              </a:lnSpc>
              <a:spcAft>
                <a:spcPts val="800"/>
              </a:spcAft>
              <a:buNone/>
            </a:pPr>
            <a:r>
              <a:rPr lang="en-GB" sz="1200" kern="100" dirty="0">
                <a:effectLst/>
                <a:latin typeface="Arial" panose="020B0604020202020204" pitchFamily="34" charset="0"/>
                <a:ea typeface="Aptos" panose="020B0004020202020204" pitchFamily="34" charset="0"/>
              </a:rPr>
              <a:t>Kneen, J., Breeze, T., Thayer, E., John, V. and Davies-Barnes, S. (2023) ‘Pioneer teachers: How far can individual teachers achieve agency within curriculum development?’. </a:t>
            </a:r>
            <a:r>
              <a:rPr lang="en-GB" sz="1200" i="1" kern="100" dirty="0">
                <a:effectLst/>
                <a:latin typeface="Arial" panose="020B0604020202020204" pitchFamily="34" charset="0"/>
                <a:ea typeface="Aptos" panose="020B0004020202020204" pitchFamily="34" charset="0"/>
              </a:rPr>
              <a:t>Journal for Educational Change</a:t>
            </a:r>
            <a:r>
              <a:rPr lang="en-GB" sz="1200" kern="100" dirty="0">
                <a:effectLst/>
                <a:latin typeface="Arial" panose="020B0604020202020204" pitchFamily="34" charset="0"/>
                <a:ea typeface="Aptos" panose="020B0004020202020204" pitchFamily="34" charset="0"/>
              </a:rPr>
              <a:t> 24, pp. 243–264. Available at: </a:t>
            </a:r>
            <a:r>
              <a:rPr lang="en-GB" sz="1200" u="sng" kern="100" dirty="0">
                <a:effectLst/>
                <a:latin typeface="Arial" panose="020B0604020202020204" pitchFamily="34" charset="0"/>
                <a:ea typeface="Aptos" panose="020B0004020202020204" pitchFamily="34" charset="0"/>
                <a:hlinkClick r:id="rId10">
                  <a:extLst>
                    <a:ext uri="{A12FA001-AC4F-418D-AE19-62706E023703}">
                      <ahyp:hlinkClr xmlns:ahyp="http://schemas.microsoft.com/office/drawing/2018/hyperlinkcolor" val="tx"/>
                    </a:ext>
                  </a:extLst>
                </a:hlinkClick>
              </a:rPr>
              <a:t>https://doi.org/10.1007/s10833-021-09441-3</a:t>
            </a:r>
            <a:r>
              <a:rPr lang="en-GB" sz="1200" kern="100" dirty="0">
                <a:effectLst/>
                <a:latin typeface="Arial" panose="020B0604020202020204" pitchFamily="34" charset="0"/>
                <a:ea typeface="Aptos" panose="020B0004020202020204" pitchFamily="34" charset="0"/>
              </a:rPr>
              <a:t> (Accessed: 19 January 2026). </a:t>
            </a:r>
          </a:p>
          <a:p>
            <a:pPr>
              <a:lnSpc>
                <a:spcPct val="107000"/>
              </a:lnSpc>
              <a:spcAft>
                <a:spcPts val="800"/>
              </a:spcAft>
              <a:buNone/>
            </a:pPr>
            <a:r>
              <a:rPr lang="en-GB" sz="1200" kern="100" dirty="0">
                <a:effectLst/>
                <a:latin typeface="Arial" panose="020B0604020202020204" pitchFamily="34" charset="0"/>
                <a:ea typeface="Aptos" panose="020B0004020202020204" pitchFamily="34" charset="0"/>
              </a:rPr>
              <a:t>Neagle, L. (2025) </a:t>
            </a:r>
            <a:r>
              <a:rPr lang="en-GB" sz="1200" i="1" kern="100" dirty="0">
                <a:effectLst/>
                <a:latin typeface="Arial" panose="020B0604020202020204" pitchFamily="34" charset="0"/>
                <a:ea typeface="Aptos" panose="020B0004020202020204" pitchFamily="34" charset="0"/>
              </a:rPr>
              <a:t>Professional Learning and Leadership Education Wales Remit Letter 2025-2026</a:t>
            </a:r>
            <a:r>
              <a:rPr lang="en-GB" sz="1200" kern="100" dirty="0">
                <a:effectLst/>
                <a:latin typeface="Arial" panose="020B0604020202020204" pitchFamily="34" charset="0"/>
                <a:ea typeface="Aptos" panose="020B0004020202020204" pitchFamily="34" charset="0"/>
              </a:rPr>
              <a:t>. Available at: </a:t>
            </a:r>
            <a:r>
              <a:rPr lang="en-GB" sz="1200" u="sng" kern="100" dirty="0">
                <a:effectLst/>
                <a:latin typeface="Arial" panose="020B0604020202020204" pitchFamily="34" charset="0"/>
                <a:ea typeface="Aptos" panose="020B0004020202020204" pitchFamily="34" charset="0"/>
                <a:hlinkClick r:id="rId11">
                  <a:extLst>
                    <a:ext uri="{A12FA001-AC4F-418D-AE19-62706E023703}">
                      <ahyp:hlinkClr xmlns:ahyp="http://schemas.microsoft.com/office/drawing/2018/hyperlinkcolor" val="tx"/>
                    </a:ext>
                  </a:extLst>
                </a:hlinkClick>
              </a:rPr>
              <a:t>https://www.gov.wales/sites/default/files/publications/2025-10/professional-learning-and-leadership-education-wales-remit-letter-2025-2026.pdf</a:t>
            </a:r>
            <a:r>
              <a:rPr lang="en-GB" sz="1200" kern="100" dirty="0">
                <a:effectLst/>
                <a:latin typeface="Arial" panose="020B0604020202020204" pitchFamily="34" charset="0"/>
                <a:ea typeface="Aptos" panose="020B0004020202020204" pitchFamily="34" charset="0"/>
              </a:rPr>
              <a:t> (Accessed: 19 January 2026).</a:t>
            </a:r>
          </a:p>
        </p:txBody>
      </p:sp>
    </p:spTree>
    <p:extLst>
      <p:ext uri="{BB962C8B-B14F-4D97-AF65-F5344CB8AC3E}">
        <p14:creationId xmlns:p14="http://schemas.microsoft.com/office/powerpoint/2010/main" val="219166936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A1F981-F9C4-B663-CCF1-BB592B3C59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080D98-BF36-90FB-7232-5321118D1566}"/>
              </a:ext>
            </a:extLst>
          </p:cNvPr>
          <p:cNvSpPr>
            <a:spLocks noGrp="1"/>
          </p:cNvSpPr>
          <p:nvPr>
            <p:ph type="title"/>
          </p:nvPr>
        </p:nvSpPr>
        <p:spPr>
          <a:xfrm>
            <a:off x="413991" y="608494"/>
            <a:ext cx="6557064" cy="1113477"/>
          </a:xfrm>
        </p:spPr>
        <p:txBody>
          <a:bodyPr/>
          <a:lstStyle/>
          <a:p>
            <a:r>
              <a:rPr lang="en-GB" dirty="0"/>
              <a:t>References</a:t>
            </a:r>
          </a:p>
        </p:txBody>
      </p:sp>
      <p:sp>
        <p:nvSpPr>
          <p:cNvPr id="4" name="TextBox 3">
            <a:extLst>
              <a:ext uri="{FF2B5EF4-FFF2-40B4-BE49-F238E27FC236}">
                <a16:creationId xmlns:a16="http://schemas.microsoft.com/office/drawing/2014/main" id="{FBE61380-7D6F-3CB7-759A-21A720D77416}"/>
              </a:ext>
            </a:extLst>
          </p:cNvPr>
          <p:cNvSpPr txBox="1"/>
          <p:nvPr/>
        </p:nvSpPr>
        <p:spPr>
          <a:xfrm>
            <a:off x="292825" y="1480989"/>
            <a:ext cx="11606349" cy="4524315"/>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Nyimbili F. and Nyimbili L. (2024) ‘Types of Purposive Sampling Techniques with Their Examples and Application in Qualitative Research Studies’, </a:t>
            </a:r>
            <a:r>
              <a:rPr lang="en-GB" sz="1200" i="1" dirty="0">
                <a:latin typeface="Arial" panose="020B0604020202020204" pitchFamily="34" charset="0"/>
                <a:cs typeface="Arial" panose="020B0604020202020204" pitchFamily="34" charset="0"/>
              </a:rPr>
              <a:t>British Journal of Multidisciplinary and Advanced Studies</a:t>
            </a:r>
            <a:r>
              <a:rPr lang="en-GB" sz="1200" dirty="0">
                <a:latin typeface="Arial" panose="020B0604020202020204" pitchFamily="34" charset="0"/>
                <a:cs typeface="Arial" panose="020B0604020202020204" pitchFamily="34" charset="0"/>
              </a:rPr>
              <a:t>, 5(1), p. 90-99. Available at: </a:t>
            </a:r>
            <a:r>
              <a:rPr lang="en-GB" sz="1200" u="sng"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https://doi.org/10.37745/bjmas.2022.0196</a:t>
            </a:r>
            <a:r>
              <a:rPr lang="en-GB" sz="1200" dirty="0">
                <a:latin typeface="Arial" panose="020B0604020202020204" pitchFamily="34" charset="0"/>
                <a:cs typeface="Arial" panose="020B0604020202020204" pitchFamily="34" charset="0"/>
              </a:rPr>
              <a:t> (Accessed: 19 January 2026).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Opie, C. (2004) </a:t>
            </a:r>
            <a:r>
              <a:rPr lang="en-GB" sz="1200" i="1" dirty="0">
                <a:latin typeface="Arial" panose="020B0604020202020204" pitchFamily="34" charset="0"/>
                <a:cs typeface="Arial" panose="020B0604020202020204" pitchFamily="34" charset="0"/>
              </a:rPr>
              <a:t>Doing educational research.</a:t>
            </a:r>
            <a:r>
              <a:rPr lang="en-GB" sz="1200" dirty="0">
                <a:latin typeface="Arial" panose="020B0604020202020204" pitchFamily="34" charset="0"/>
                <a:cs typeface="Arial" panose="020B0604020202020204" pitchFamily="34" charset="0"/>
              </a:rPr>
              <a:t> London: Sage Publications Ltd.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Parrish, D. and Shaikh, Z. (2023) </a:t>
            </a:r>
            <a:r>
              <a:rPr lang="en-GB" sz="1200" i="1" dirty="0">
                <a:latin typeface="Arial" panose="020B0604020202020204" pitchFamily="34" charset="0"/>
                <a:cs typeface="Arial" panose="020B0604020202020204" pitchFamily="34" charset="0"/>
              </a:rPr>
              <a:t>The essential guide to educational research methods</a:t>
            </a:r>
            <a:r>
              <a:rPr lang="en-GB" sz="1200" dirty="0">
                <a:latin typeface="Arial" panose="020B0604020202020204" pitchFamily="34" charset="0"/>
                <a:cs typeface="Arial" panose="020B0604020202020204" pitchFamily="34" charset="0"/>
              </a:rPr>
              <a:t>. London: Routledge.</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Pring, R. (2000) </a:t>
            </a:r>
            <a:r>
              <a:rPr lang="en-GB" sz="1200" i="1" dirty="0">
                <a:latin typeface="Arial" panose="020B0604020202020204" pitchFamily="34" charset="0"/>
                <a:cs typeface="Arial" panose="020B0604020202020204" pitchFamily="34" charset="0"/>
              </a:rPr>
              <a:t>Philosophy of educational research</a:t>
            </a:r>
            <a:r>
              <a:rPr lang="en-GB" sz="1200" dirty="0">
                <a:latin typeface="Arial" panose="020B0604020202020204" pitchFamily="34" charset="0"/>
                <a:cs typeface="Arial" panose="020B0604020202020204" pitchFamily="34" charset="0"/>
              </a:rPr>
              <a:t>. 2nd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London: Continuum.</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Rassokha</a:t>
            </a:r>
            <a:r>
              <a:rPr lang="en-GB" sz="1200" dirty="0">
                <a:latin typeface="Arial" panose="020B0604020202020204" pitchFamily="34" charset="0"/>
                <a:cs typeface="Arial" panose="020B0604020202020204" pitchFamily="34" charset="0"/>
              </a:rPr>
              <a:t>, I. M. (2022) ‘Relativism as an Ontological System’. </a:t>
            </a:r>
            <a:r>
              <a:rPr lang="en-GB" sz="1200" i="1" dirty="0" err="1">
                <a:latin typeface="Arial" panose="020B0604020202020204" pitchFamily="34" charset="0"/>
                <a:cs typeface="Arial" panose="020B0604020202020204" pitchFamily="34" charset="0"/>
              </a:rPr>
              <a:t>Axiomathes</a:t>
            </a:r>
            <a:r>
              <a:rPr lang="en-GB" sz="1200" dirty="0">
                <a:latin typeface="Arial" panose="020B0604020202020204" pitchFamily="34" charset="0"/>
                <a:cs typeface="Arial" panose="020B0604020202020204" pitchFamily="34" charset="0"/>
              </a:rPr>
              <a:t> 32, pp. 1433–1449. Available at: </a:t>
            </a:r>
            <a:r>
              <a:rPr lang="en-GB" sz="1200"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https://doi.org/10.1007/s10516-021-09589-w</a:t>
            </a:r>
            <a:r>
              <a:rPr lang="en-GB" sz="1200" dirty="0">
                <a:latin typeface="Arial" panose="020B0604020202020204" pitchFamily="34" charset="0"/>
                <a:cs typeface="Arial" panose="020B0604020202020204" pitchFamily="34" charset="0"/>
              </a:rPr>
              <a:t> (Accessed: 19 January 2026).</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Rincon-Gallardo, S. and Fullan, M. (2015) ‘Essential features of networks in education’, </a:t>
            </a:r>
            <a:r>
              <a:rPr lang="en-GB" sz="1200" i="1" dirty="0">
                <a:latin typeface="Arial" panose="020B0604020202020204" pitchFamily="34" charset="0"/>
                <a:cs typeface="Arial" panose="020B0604020202020204" pitchFamily="34" charset="0"/>
              </a:rPr>
              <a:t>Journal of Professional Capital and Community</a:t>
            </a:r>
            <a:r>
              <a:rPr lang="en-GB" sz="1200" dirty="0">
                <a:latin typeface="Arial" panose="020B0604020202020204" pitchFamily="34" charset="0"/>
                <a:cs typeface="Arial" panose="020B0604020202020204" pitchFamily="34" charset="0"/>
              </a:rPr>
              <a:t>, 1(1), pp. 5–22. Available at: </a:t>
            </a:r>
            <a:r>
              <a:rPr lang="en-GB" sz="1200" u="sng"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https://doi.org/10.1108/JPCC-09-2015-0007</a:t>
            </a:r>
            <a:r>
              <a:rPr lang="en-GB" sz="1200" dirty="0">
                <a:latin typeface="Arial" panose="020B0604020202020204" pitchFamily="34" charset="0"/>
                <a:cs typeface="Arial" panose="020B0604020202020204" pitchFamily="34" charset="0"/>
              </a:rPr>
              <a:t> (Accessed: 19 January 2026).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Saunders, M., Lewis, P. and Thornhill, A. (2023) </a:t>
            </a:r>
            <a:r>
              <a:rPr lang="en-GB" sz="1200" i="1" dirty="0">
                <a:latin typeface="Arial" panose="020B0604020202020204" pitchFamily="34" charset="0"/>
                <a:cs typeface="Arial" panose="020B0604020202020204" pitchFamily="34" charset="0"/>
              </a:rPr>
              <a:t>Research Methods for Business Students</a:t>
            </a:r>
            <a:r>
              <a:rPr lang="en-GB" sz="1200" dirty="0">
                <a:latin typeface="Arial" panose="020B0604020202020204" pitchFamily="34" charset="0"/>
                <a:cs typeface="Arial" panose="020B0604020202020204" pitchFamily="34" charset="0"/>
              </a:rPr>
              <a:t>. 9th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Harlow, Pearson.</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Slater, L. (2004) ‘Collaboration: a framework for school improvement’, </a:t>
            </a:r>
            <a:r>
              <a:rPr lang="en-GB" sz="1200" i="1" dirty="0">
                <a:latin typeface="Arial" panose="020B0604020202020204" pitchFamily="34" charset="0"/>
                <a:cs typeface="Arial" panose="020B0604020202020204" pitchFamily="34" charset="0"/>
              </a:rPr>
              <a:t>International Electronic Journal for Leadership in Learning</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https://files.eric.ed.gov/fulltext/EJ984546.pdf</a:t>
            </a:r>
            <a:r>
              <a:rPr lang="en-GB" sz="1200" dirty="0">
                <a:latin typeface="Arial" panose="020B0604020202020204" pitchFamily="34" charset="0"/>
                <a:cs typeface="Arial" panose="020B0604020202020204" pitchFamily="34" charset="0"/>
              </a:rPr>
              <a:t> (Accessed: 19 January 2026).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Tate, M. (2025) </a:t>
            </a:r>
            <a:r>
              <a:rPr lang="en-GB" sz="1200" i="1" dirty="0">
                <a:latin typeface="Arial" panose="020B0604020202020204" pitchFamily="34" charset="0"/>
                <a:cs typeface="Arial" panose="020B0604020202020204" pitchFamily="34" charset="0"/>
              </a:rPr>
              <a:t>Creating connections: an exploration of school collaborators,</a:t>
            </a:r>
            <a:r>
              <a:rPr lang="en-GB" sz="1200" dirty="0">
                <a:latin typeface="Arial" panose="020B0604020202020204" pitchFamily="34" charset="0"/>
                <a:cs typeface="Arial" panose="020B0604020202020204" pitchFamily="34" charset="0"/>
              </a:rPr>
              <a:t> London: National Governance Association. Available at: </a:t>
            </a:r>
            <a:r>
              <a:rPr lang="en-GB" sz="1200" u="sng"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https://www.nga.org.uk/knowledge-centre/creating-connections/</a:t>
            </a:r>
            <a:r>
              <a:rPr lang="en-GB" sz="1200" dirty="0">
                <a:latin typeface="Arial" panose="020B0604020202020204" pitchFamily="34" charset="0"/>
                <a:cs typeface="Arial" panose="020B0604020202020204" pitchFamily="34" charset="0"/>
              </a:rPr>
              <a:t>  (Accessed: 19 January 2026).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Thomas, G. (2023) </a:t>
            </a:r>
            <a:r>
              <a:rPr lang="en-GB" sz="1200" i="1" dirty="0">
                <a:latin typeface="Arial" panose="020B0604020202020204" pitchFamily="34" charset="0"/>
                <a:cs typeface="Arial" panose="020B0604020202020204" pitchFamily="34" charset="0"/>
              </a:rPr>
              <a:t>How to do your research project.</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A guide for students.</a:t>
            </a:r>
            <a:r>
              <a:rPr lang="en-GB" sz="1200" dirty="0">
                <a:latin typeface="Arial" panose="020B0604020202020204" pitchFamily="34" charset="0"/>
                <a:cs typeface="Arial" panose="020B0604020202020204" pitchFamily="34" charset="0"/>
              </a:rPr>
              <a:t> 4th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London: Sage Publications Ltd.  </a:t>
            </a:r>
          </a:p>
        </p:txBody>
      </p:sp>
    </p:spTree>
    <p:extLst>
      <p:ext uri="{BB962C8B-B14F-4D97-AF65-F5344CB8AC3E}">
        <p14:creationId xmlns:p14="http://schemas.microsoft.com/office/powerpoint/2010/main" val="177281282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76B49E-8A65-F043-207B-B5815612D8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46E8C0-268E-AB05-1608-6B9F197E06FD}"/>
              </a:ext>
            </a:extLst>
          </p:cNvPr>
          <p:cNvSpPr>
            <a:spLocks noGrp="1"/>
          </p:cNvSpPr>
          <p:nvPr>
            <p:ph type="title"/>
          </p:nvPr>
        </p:nvSpPr>
        <p:spPr>
          <a:xfrm>
            <a:off x="387487" y="621745"/>
            <a:ext cx="6557064" cy="1113477"/>
          </a:xfrm>
        </p:spPr>
        <p:txBody>
          <a:bodyPr/>
          <a:lstStyle/>
          <a:p>
            <a:r>
              <a:rPr lang="en-GB" dirty="0"/>
              <a:t>References</a:t>
            </a:r>
          </a:p>
        </p:txBody>
      </p:sp>
      <p:sp>
        <p:nvSpPr>
          <p:cNvPr id="4" name="TextBox 3">
            <a:extLst>
              <a:ext uri="{FF2B5EF4-FFF2-40B4-BE49-F238E27FC236}">
                <a16:creationId xmlns:a16="http://schemas.microsoft.com/office/drawing/2014/main" id="{69B0572D-F878-63EF-801F-AA1F834E82C1}"/>
              </a:ext>
            </a:extLst>
          </p:cNvPr>
          <p:cNvSpPr txBox="1"/>
          <p:nvPr/>
        </p:nvSpPr>
        <p:spPr>
          <a:xfrm>
            <a:off x="292825" y="1480989"/>
            <a:ext cx="11606349" cy="5447645"/>
          </a:xfrm>
          <a:prstGeom prst="rect">
            <a:avLst/>
          </a:prstGeom>
          <a:noFill/>
        </p:spPr>
        <p:txBody>
          <a:bodyPr wrap="square">
            <a:spAutoFit/>
          </a:bodyPr>
          <a:lstStyle/>
          <a:p>
            <a:r>
              <a:rPr lang="en-GB" sz="1200" dirty="0" err="1">
                <a:latin typeface="Arial" panose="020B0604020202020204" pitchFamily="34" charset="0"/>
                <a:cs typeface="Arial" panose="020B0604020202020204" pitchFamily="34" charset="0"/>
              </a:rPr>
              <a:t>Tymms</a:t>
            </a:r>
            <a:r>
              <a:rPr lang="en-GB" sz="1200" dirty="0">
                <a:latin typeface="Arial" panose="020B0604020202020204" pitchFamily="34" charset="0"/>
                <a:cs typeface="Arial" panose="020B0604020202020204" pitchFamily="34" charset="0"/>
              </a:rPr>
              <a:t>, P. (2021) ‘Questionnaires’, in Coe, R., Waring, M., Hedges, L. V. and Ashley, L. D. (eds) </a:t>
            </a:r>
            <a:r>
              <a:rPr lang="en-GB" sz="1200" i="1" dirty="0">
                <a:latin typeface="Arial" panose="020B0604020202020204" pitchFamily="34" charset="0"/>
                <a:cs typeface="Arial" panose="020B0604020202020204" pitchFamily="34" charset="0"/>
              </a:rPr>
              <a:t>Research methods and methodologies in education. </a:t>
            </a:r>
            <a:r>
              <a:rPr lang="en-GB" sz="1200" dirty="0">
                <a:latin typeface="Arial" panose="020B0604020202020204" pitchFamily="34" charset="0"/>
                <a:cs typeface="Arial" panose="020B0604020202020204" pitchFamily="34" charset="0"/>
              </a:rPr>
              <a:t>3rd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London: Sage Publications Ltd. pp. 276-287.</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Waring, M. (2021) ‘Finding your theoretical position’, in Coe, R., Waring, M., Hedges, L. V. and Ashley, L. D. (eds) </a:t>
            </a:r>
            <a:r>
              <a:rPr lang="en-GB" sz="1200" i="1" dirty="0">
                <a:latin typeface="Arial" panose="020B0604020202020204" pitchFamily="34" charset="0"/>
                <a:cs typeface="Arial" panose="020B0604020202020204" pitchFamily="34" charset="0"/>
              </a:rPr>
              <a:t>Research methods and methodologies in education. </a:t>
            </a:r>
            <a:r>
              <a:rPr lang="en-GB" sz="1200" dirty="0">
                <a:latin typeface="Arial" panose="020B0604020202020204" pitchFamily="34" charset="0"/>
                <a:cs typeface="Arial" panose="020B0604020202020204" pitchFamily="34" charset="0"/>
              </a:rPr>
              <a:t>3rd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London: Sage Publications Ltd. pp. 15-22.</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Welsh Government (2001) </a:t>
            </a:r>
            <a:r>
              <a:rPr lang="en-GB" sz="1200" i="1" dirty="0">
                <a:latin typeface="Arial" panose="020B0604020202020204" pitchFamily="34" charset="0"/>
                <a:cs typeface="Arial" panose="020B0604020202020204" pitchFamily="34" charset="0"/>
              </a:rPr>
              <a:t>The learning country: a comprehensive education and lifelong learning strategy</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https://www.education-uk.org/documents/pdfs/2001-learning-country-wales.pdf</a:t>
            </a:r>
            <a:r>
              <a:rPr lang="en-GB" sz="1200" dirty="0">
                <a:latin typeface="Arial" panose="020B0604020202020204" pitchFamily="34" charset="0"/>
                <a:cs typeface="Arial" panose="020B0604020202020204" pitchFamily="34" charset="0"/>
              </a:rPr>
              <a:t> (Accessed: 19 January 2026).</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Welsh Government (2012) </a:t>
            </a:r>
            <a:r>
              <a:rPr lang="en-GB" sz="1200" i="1" dirty="0">
                <a:latin typeface="Arial" panose="020B0604020202020204" pitchFamily="34" charset="0"/>
                <a:cs typeface="Arial" panose="020B0604020202020204" pitchFamily="34" charset="0"/>
              </a:rPr>
              <a:t>Improving schools</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https://dera.ioe.ac.uk/id/eprint/15687/31/121025improvingschoolsen_Redacted.pdf</a:t>
            </a:r>
            <a:r>
              <a:rPr lang="en-GB" sz="1200" dirty="0">
                <a:latin typeface="Arial" panose="020B0604020202020204" pitchFamily="34" charset="0"/>
                <a:cs typeface="Arial" panose="020B0604020202020204" pitchFamily="34" charset="0"/>
              </a:rPr>
              <a:t> (Accessed: 19 January 2026).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Welsh Government (2014) </a:t>
            </a:r>
            <a:r>
              <a:rPr lang="en-GB" sz="1200" i="1" dirty="0">
                <a:latin typeface="Arial" panose="020B0604020202020204" pitchFamily="34" charset="0"/>
                <a:cs typeface="Arial" panose="020B0604020202020204" pitchFamily="34" charset="0"/>
              </a:rPr>
              <a:t>Qualified for life: an education improvement plan for learners aged 3 to 19</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https://dera.ioe.ac.uk/id/eprint/21054/1/141001-qualified-for-life-en_Redacted.pdf</a:t>
            </a:r>
            <a:r>
              <a:rPr lang="en-GB" sz="1200" dirty="0">
                <a:latin typeface="Arial" panose="020B0604020202020204" pitchFamily="34" charset="0"/>
                <a:cs typeface="Arial" panose="020B0604020202020204" pitchFamily="34" charset="0"/>
              </a:rPr>
              <a:t> (Accessed: 19 January 2026).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Welsh Government (2017) </a:t>
            </a:r>
            <a:r>
              <a:rPr lang="en-GB" sz="1200" i="1" dirty="0">
                <a:latin typeface="Arial" panose="020B0604020202020204" pitchFamily="34" charset="0"/>
                <a:cs typeface="Arial" panose="020B0604020202020204" pitchFamily="34" charset="0"/>
              </a:rPr>
              <a:t>Education in Wales: our national mission, action plan 2017–21</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https://dera.ioe.ac.uk/id/eprint/30138/1/170926-education-in-wales-en-1_Redacted.pdf</a:t>
            </a:r>
            <a:r>
              <a:rPr lang="en-GB" sz="1200" dirty="0">
                <a:latin typeface="Arial" panose="020B0604020202020204" pitchFamily="34" charset="0"/>
                <a:cs typeface="Arial" panose="020B0604020202020204" pitchFamily="34" charset="0"/>
              </a:rPr>
              <a:t> (Accessed: 19 January 2026).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Welsh Government (2017) </a:t>
            </a:r>
            <a:r>
              <a:rPr lang="en-GB" sz="1200" i="1" dirty="0">
                <a:latin typeface="Arial" panose="020B0604020202020204" pitchFamily="34" charset="0"/>
                <a:cs typeface="Arial" panose="020B0604020202020204" pitchFamily="34" charset="0"/>
              </a:rPr>
              <a:t>Evaluation of Schools Challenge Cymru: a qualitative analysis of pupil level data</a:t>
            </a:r>
            <a:r>
              <a:rPr lang="en-GB" sz="1200" dirty="0">
                <a:latin typeface="Arial" panose="020B0604020202020204" pitchFamily="34" charset="0"/>
                <a:cs typeface="Arial" panose="020B0604020202020204" pitchFamily="34" charset="0"/>
              </a:rPr>
              <a:t>. 54/2017. Available at: </a:t>
            </a:r>
            <a:r>
              <a:rPr lang="en-GB" sz="1200" u="sng"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https://dera.ioe.ac.uk/id/eprint/30853/</a:t>
            </a:r>
            <a:r>
              <a:rPr lang="en-GB" sz="1200" dirty="0">
                <a:latin typeface="Arial" panose="020B0604020202020204" pitchFamily="34" charset="0"/>
                <a:cs typeface="Arial" panose="020B0604020202020204" pitchFamily="34" charset="0"/>
              </a:rPr>
              <a:t> (Accessed: 19 January 2026).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Welsh Government (2025) </a:t>
            </a:r>
            <a:r>
              <a:rPr lang="en-GB" sz="1200" i="1" dirty="0">
                <a:latin typeface="Arial" panose="020B0604020202020204" pitchFamily="34" charset="0"/>
                <a:cs typeface="Arial" panose="020B0604020202020204" pitchFamily="34" charset="0"/>
              </a:rPr>
              <a:t>Welsh Language in Education (Wales) Act.</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https://law.gov.wales/welsh-language-and-education-wales-act-2025</a:t>
            </a:r>
            <a:r>
              <a:rPr lang="en-GB" sz="1200" dirty="0">
                <a:latin typeface="Arial" panose="020B0604020202020204" pitchFamily="34" charset="0"/>
                <a:cs typeface="Arial" panose="020B0604020202020204" pitchFamily="34" charset="0"/>
              </a:rPr>
              <a:t> (Accessed: 23 January 2026). </a:t>
            </a:r>
          </a:p>
          <a:p>
            <a:endParaRPr lang="en-GB"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Welsh </a:t>
            </a:r>
            <a:r>
              <a:rPr lang="en-GB" sz="1200" dirty="0">
                <a:latin typeface="Arial" panose="020B0604020202020204" pitchFamily="34" charset="0"/>
                <a:cs typeface="Arial" panose="020B0604020202020204" pitchFamily="34" charset="0"/>
              </a:rPr>
              <a:t>Government (2026</a:t>
            </a:r>
            <a:r>
              <a:rPr lang="en-GB" sz="1200" i="1" dirty="0">
                <a:latin typeface="Arial" panose="020B0604020202020204" pitchFamily="34" charset="0"/>
                <a:cs typeface="Arial" panose="020B0604020202020204" pitchFamily="34" charset="0"/>
              </a:rPr>
              <a:t>) School improvement guidance</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https://hwb.gov.wales/school-improvement-and-leadership/evaluation-improvement-and-accountability/school-improvement-guidance</a:t>
            </a:r>
            <a:r>
              <a:rPr lang="en-GB" sz="1200" dirty="0">
                <a:latin typeface="Arial" panose="020B0604020202020204" pitchFamily="34" charset="0"/>
                <a:cs typeface="Arial" panose="020B0604020202020204" pitchFamily="34" charset="0"/>
              </a:rPr>
              <a:t> (Accessed: 19 January 2026).</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09444473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020813-37D0-79DD-34D4-1D97B8CA76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14154A-BB8E-C757-ED4A-4934BBDB515C}"/>
              </a:ext>
            </a:extLst>
          </p:cNvPr>
          <p:cNvSpPr>
            <a:spLocks noGrp="1"/>
          </p:cNvSpPr>
          <p:nvPr>
            <p:ph type="title"/>
          </p:nvPr>
        </p:nvSpPr>
        <p:spPr/>
        <p:txBody>
          <a:bodyPr anchor="ctr">
            <a:normAutofit/>
          </a:bodyPr>
          <a:lstStyle/>
          <a:p>
            <a:r>
              <a:rPr lang="en-GB" sz="4300" dirty="0"/>
              <a:t>     Thank you</a:t>
            </a:r>
          </a:p>
        </p:txBody>
      </p:sp>
    </p:spTree>
    <p:extLst>
      <p:ext uri="{BB962C8B-B14F-4D97-AF65-F5344CB8AC3E}">
        <p14:creationId xmlns:p14="http://schemas.microsoft.com/office/powerpoint/2010/main" val="3319991330"/>
      </p:ext>
    </p:extLst>
  </p:cSld>
  <p:clrMapOvr>
    <a:masterClrMapping/>
  </p:clrMapOvr>
</p:sld>
</file>

<file path=ppt/theme/theme1.xml><?xml version="1.0" encoding="utf-8"?>
<a:theme xmlns:a="http://schemas.openxmlformats.org/drawingml/2006/main" name="Candy lane">
  <a:themeElements>
    <a:clrScheme name="Custom 68">
      <a:dk1>
        <a:sysClr val="windowText" lastClr="000000"/>
      </a:dk1>
      <a:lt1>
        <a:sysClr val="window" lastClr="FFFFFF"/>
      </a:lt1>
      <a:dk2>
        <a:srgbClr val="3D47A1"/>
      </a:dk2>
      <a:lt2>
        <a:srgbClr val="F7F7F7"/>
      </a:lt2>
      <a:accent1>
        <a:srgbClr val="FF3C4A"/>
      </a:accent1>
      <a:accent2>
        <a:srgbClr val="FEB2CE"/>
      </a:accent2>
      <a:accent3>
        <a:srgbClr val="FF9838"/>
      </a:accent3>
      <a:accent4>
        <a:srgbClr val="00BE6A"/>
      </a:accent4>
      <a:accent5>
        <a:srgbClr val="00AFE8"/>
      </a:accent5>
      <a:accent6>
        <a:srgbClr val="886DCA"/>
      </a:accent6>
      <a:hlink>
        <a:srgbClr val="0563C1"/>
      </a:hlink>
      <a:folHlink>
        <a:srgbClr val="954F72"/>
      </a:folHlink>
    </a:clrScheme>
    <a:fontScheme name="Custom 1">
      <a:majorFont>
        <a:latin typeface="Verdana Pro Black"/>
        <a:ea typeface=""/>
        <a:cs typeface=""/>
      </a:majorFont>
      <a:minorFont>
        <a:latin typeface="Corbel"/>
        <a:ea typeface=""/>
        <a:cs typeface=""/>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andy Lane_win32_V7" id="{9A800ADD-4FAA-4087-AE2F-00FA44405938}" vid="{5D51005B-B04D-4531-A632-C9A5C988D0B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4327</TotalTime>
  <Words>12853</Words>
  <Application>Microsoft Office PowerPoint</Application>
  <PresentationFormat>Widescreen</PresentationFormat>
  <Paragraphs>882</Paragraphs>
  <Slides>48</Slides>
  <Notes>34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48</vt:i4>
      </vt:variant>
    </vt:vector>
  </HeadingPairs>
  <TitlesOfParts>
    <vt:vector size="56" baseType="lpstr">
      <vt:lpstr>Aptos</vt:lpstr>
      <vt:lpstr>Aptos ExtraBold</vt:lpstr>
      <vt:lpstr>Arial</vt:lpstr>
      <vt:lpstr>Corbel</vt:lpstr>
      <vt:lpstr>Symbol</vt:lpstr>
      <vt:lpstr>verdana</vt:lpstr>
      <vt:lpstr>Verdana Pro Black</vt:lpstr>
      <vt:lpstr>Candy lane</vt:lpstr>
      <vt:lpstr>PowerPoint Presentation</vt:lpstr>
      <vt:lpstr>PowerPoint Presentation</vt:lpstr>
      <vt:lpstr>PowerPoint Presentation</vt:lpstr>
      <vt:lpstr>PowerPoint Presentation</vt:lpstr>
      <vt:lpstr>PowerPoint Presentation</vt:lpstr>
      <vt:lpstr>PowerPoint Presentation</vt:lpstr>
      <vt:lpstr>my  positionality</vt:lpstr>
      <vt:lpstr>Interaction between two or more educators or agencies, focusing on a common goal.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World view on collaboration</vt:lpstr>
      <vt:lpstr>World view</vt:lpstr>
      <vt:lpstr>World view</vt:lpstr>
      <vt:lpstr>PowerPoint Presentation</vt:lpstr>
      <vt:lpstr>PowerPoint Presentation</vt:lpstr>
      <vt:lpstr>Research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Questionnaire</vt:lpstr>
      <vt:lpstr>Questionnaire</vt:lpstr>
      <vt:lpstr>Questionnaire</vt:lpstr>
      <vt:lpstr>Questionnaire</vt:lpstr>
      <vt:lpstr>Questionnaire </vt:lpstr>
      <vt:lpstr>Semi-structure interview</vt:lpstr>
      <vt:lpstr>PowerPoint Presentation</vt:lpstr>
      <vt:lpstr>Ethical Considerations</vt:lpstr>
      <vt:lpstr>Ethical Considerations</vt:lpstr>
      <vt:lpstr>PowerPoint Presentation</vt:lpstr>
      <vt:lpstr>References</vt:lpstr>
      <vt:lpstr>References</vt:lpstr>
      <vt:lpstr>References</vt:lpstr>
      <vt:lpstr>References</vt:lpstr>
      <vt:lpstr>References</vt:lpstr>
      <vt:lpstr>References</vt:lpstr>
      <vt:lpstr>References</vt:lpstr>
      <vt:lpstr>     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Russell Dwyer</dc:creator>
  <cp:lastModifiedBy>Russell Dwyer</cp:lastModifiedBy>
  <cp:revision>37</cp:revision>
  <dcterms:created xsi:type="dcterms:W3CDTF">2025-12-04T15:35:00Z</dcterms:created>
  <dcterms:modified xsi:type="dcterms:W3CDTF">2026-01-24T13:49:02Z</dcterms:modified>
</cp:coreProperties>
</file>