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3376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43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11/2/2021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909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960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21657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193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20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57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700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350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830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808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1" r:id="rId6"/>
    <p:sldLayoutId id="2147483777" r:id="rId7"/>
    <p:sldLayoutId id="2147483778" r:id="rId8"/>
    <p:sldLayoutId id="2147483779" r:id="rId9"/>
    <p:sldLayoutId id="2147483780" r:id="rId10"/>
    <p:sldLayoutId id="2147483782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envelope-png/download/26649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hyperlink" Target="mailto:valentin.stoian@radissonhotels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ngall.com/phone-png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ka.wikipedia.org/wiki/Radisson_Hote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E73E149-B6EC-43FF-8939-B7B143948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327" y="632627"/>
            <a:ext cx="3387345" cy="297649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BEB0D00-4F7A-41D8-B15E-B42145EA9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1784" y="397566"/>
            <a:ext cx="3848432" cy="344661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CA972-9764-431D-9358-23039E2F23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3398" y="3609117"/>
            <a:ext cx="9165204" cy="1699199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Valentin Stoian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2700" dirty="0"/>
              <a:t>Director general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9BE945-98E3-4D73-97D9-D72D370CFC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421" y="5300766"/>
            <a:ext cx="11305117" cy="1284841"/>
          </a:xfrm>
        </p:spPr>
        <p:txBody>
          <a:bodyPr anchor="t">
            <a:normAutofit/>
          </a:bodyPr>
          <a:lstStyle/>
          <a:p>
            <a:pPr algn="ctr"/>
            <a:r>
              <a:rPr lang="en-GB" sz="2000" dirty="0">
                <a:solidFill>
                  <a:srgbClr val="92D050"/>
                </a:solidFill>
              </a:rPr>
              <a:t>43-45 Av. San Martin, MA 57834, Madrid</a:t>
            </a:r>
          </a:p>
          <a:p>
            <a:pPr algn="ctr"/>
            <a:r>
              <a:rPr lang="en-GB" sz="2000" dirty="0">
                <a:solidFill>
                  <a:srgbClr val="92D050"/>
                </a:solidFill>
                <a:hlinkClick r:id="rId2"/>
              </a:rPr>
              <a:t>valentin.stoian@radissonhotels.com</a:t>
            </a:r>
            <a:r>
              <a:rPr lang="en-GB" sz="2000" dirty="0">
                <a:solidFill>
                  <a:srgbClr val="92D050"/>
                </a:solidFill>
              </a:rPr>
              <a:t>                +34 900 376 256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2F014E7-B612-4079-894D-4697468C5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6335" y="508883"/>
            <a:ext cx="3619330" cy="3180914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8D9B81AF-C081-4B91-A58B-18BF41FE68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68"/>
          <a:stretch/>
        </p:blipFill>
        <p:spPr>
          <a:xfrm>
            <a:off x="4768298" y="1384696"/>
            <a:ext cx="2655404" cy="898484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C982D8A4-B799-4D95-9698-42C3D3C2FB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835607" y="5943186"/>
            <a:ext cx="348555" cy="348555"/>
          </a:xfrm>
          <a:prstGeom prst="rect">
            <a:avLst/>
          </a:prstGeom>
        </p:spPr>
      </p:pic>
      <p:pic>
        <p:nvPicPr>
          <p:cNvPr id="12" name="Picture 11" descr="Shape, circle&#10;&#10;Description automatically generated">
            <a:extLst>
              <a:ext uri="{FF2B5EF4-FFF2-40B4-BE49-F238E27FC236}">
                <a16:creationId xmlns:a16="http://schemas.microsoft.com/office/drawing/2014/main" id="{E3719C81-9BF4-4891-A5D8-4202623D9B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6948" y="5888228"/>
            <a:ext cx="398632" cy="403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97802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27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Meiryo</vt:lpstr>
      <vt:lpstr>Corbel</vt:lpstr>
      <vt:lpstr>SketchLinesVTI</vt:lpstr>
      <vt:lpstr>Valentin Stoian  Director general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Valentin Stoian  Director general</dc:title>
  <dc:creator>Cornelia Stoian (2013911)</dc:creator>
  <cp:lastModifiedBy>Cornelia Stoian (2013911)</cp:lastModifiedBy>
  <cp:revision>1</cp:revision>
  <dcterms:created xsi:type="dcterms:W3CDTF">2021-11-02T19:33:41Z</dcterms:created>
  <dcterms:modified xsi:type="dcterms:W3CDTF">2021-11-02T19:54:46Z</dcterms:modified>
</cp:coreProperties>
</file>