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68" r:id="rId2"/>
    <p:sldId id="267" r:id="rId3"/>
    <p:sldId id="276" r:id="rId4"/>
    <p:sldId id="275" r:id="rId5"/>
    <p:sldId id="277" r:id="rId6"/>
    <p:sldId id="279" r:id="rId7"/>
    <p:sldId id="274" r:id="rId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5A152A4-7092-7F4A-6629-E1AAC592D1F5}" v="56" dt="2025-01-28T17:33:24.007"/>
    <p1510:client id="{3FD66BAE-DA48-206E-66C9-14A87BFF813D}" v="1995" dt="2025-01-29T12:36:26.100"/>
    <p1510:client id="{54D3E865-2EBB-C647-3299-A7A0DE28527D}" v="718" dt="2025-01-28T16:13:30.545"/>
    <p1510:client id="{6853E422-1DA6-7E1E-C80D-A1AD3EF8EBDA}" v="2" dt="2025-01-28T12:34:51.672"/>
    <p1510:client id="{DE0F8524-7E72-CBA3-F852-31C71BABAE25}" v="417" dt="2025-01-28T20:44:20.45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 Id="rId14"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ayleigh Iacov (2305256)" userId="S::2305256@student.uwtsd.ac.uk::2e88bd2f-1425-49a7-8732-13910dd37d34" providerId="AD" clId="Web-{54D3E865-2EBB-C647-3299-A7A0DE28527D}"/>
    <pc:docChg chg="addSld delSld modSld sldOrd">
      <pc:chgData name="Kayleigh Iacov (2305256)" userId="S::2305256@student.uwtsd.ac.uk::2e88bd2f-1425-49a7-8732-13910dd37d34" providerId="AD" clId="Web-{54D3E865-2EBB-C647-3299-A7A0DE28527D}" dt="2025-01-28T16:13:28.920" v="710" actId="20577"/>
      <pc:docMkLst>
        <pc:docMk/>
      </pc:docMkLst>
      <pc:sldChg chg="addSp delSp modSp">
        <pc:chgData name="Kayleigh Iacov (2305256)" userId="S::2305256@student.uwtsd.ac.uk::2e88bd2f-1425-49a7-8732-13910dd37d34" providerId="AD" clId="Web-{54D3E865-2EBB-C647-3299-A7A0DE28527D}" dt="2025-01-28T14:11:38.108" v="691" actId="20577"/>
        <pc:sldMkLst>
          <pc:docMk/>
          <pc:sldMk cId="2497825801" sldId="267"/>
        </pc:sldMkLst>
        <pc:spChg chg="mod">
          <ac:chgData name="Kayleigh Iacov (2305256)" userId="S::2305256@student.uwtsd.ac.uk::2e88bd2f-1425-49a7-8732-13910dd37d34" providerId="AD" clId="Web-{54D3E865-2EBB-C647-3299-A7A0DE28527D}" dt="2025-01-28T12:53:33.948" v="74" actId="14100"/>
          <ac:spMkLst>
            <pc:docMk/>
            <pc:sldMk cId="2497825801" sldId="267"/>
            <ac:spMk id="2" creationId="{C0C3FEB7-D4FD-3E46-144F-F4C6175D9CEC}"/>
          </ac:spMkLst>
        </pc:spChg>
        <pc:spChg chg="mod">
          <ac:chgData name="Kayleigh Iacov (2305256)" userId="S::2305256@student.uwtsd.ac.uk::2e88bd2f-1425-49a7-8732-13910dd37d34" providerId="AD" clId="Web-{54D3E865-2EBB-C647-3299-A7A0DE28527D}" dt="2025-01-28T14:11:38.108" v="691" actId="20577"/>
          <ac:spMkLst>
            <pc:docMk/>
            <pc:sldMk cId="2497825801" sldId="267"/>
            <ac:spMk id="3" creationId="{83BB897C-3D84-9D3A-89D3-3D5A8D5F6D7F}"/>
          </ac:spMkLst>
        </pc:spChg>
        <pc:spChg chg="del">
          <ac:chgData name="Kayleigh Iacov (2305256)" userId="S::2305256@student.uwtsd.ac.uk::2e88bd2f-1425-49a7-8732-13910dd37d34" providerId="AD" clId="Web-{54D3E865-2EBB-C647-3299-A7A0DE28527D}" dt="2025-01-28T12:52:26.085" v="4"/>
          <ac:spMkLst>
            <pc:docMk/>
            <pc:sldMk cId="2497825801" sldId="267"/>
            <ac:spMk id="8" creationId="{815925C2-A704-4D47-B1C1-3FCA52512EC1}"/>
          </ac:spMkLst>
        </pc:spChg>
        <pc:spChg chg="del">
          <ac:chgData name="Kayleigh Iacov (2305256)" userId="S::2305256@student.uwtsd.ac.uk::2e88bd2f-1425-49a7-8732-13910dd37d34" providerId="AD" clId="Web-{54D3E865-2EBB-C647-3299-A7A0DE28527D}" dt="2025-01-28T12:52:26.085" v="4"/>
          <ac:spMkLst>
            <pc:docMk/>
            <pc:sldMk cId="2497825801" sldId="267"/>
            <ac:spMk id="10" creationId="{01D4315C-C23C-4FD3-98DF-08C29E2292A8}"/>
          </ac:spMkLst>
        </pc:spChg>
        <pc:spChg chg="add">
          <ac:chgData name="Kayleigh Iacov (2305256)" userId="S::2305256@student.uwtsd.ac.uk::2e88bd2f-1425-49a7-8732-13910dd37d34" providerId="AD" clId="Web-{54D3E865-2EBB-C647-3299-A7A0DE28527D}" dt="2025-01-28T12:52:26.085" v="4"/>
          <ac:spMkLst>
            <pc:docMk/>
            <pc:sldMk cId="2497825801" sldId="267"/>
            <ac:spMk id="28" creationId="{907E470A-25F4-47D0-8FEC-EE9FD606BB34}"/>
          </ac:spMkLst>
        </pc:spChg>
        <pc:grpChg chg="del">
          <ac:chgData name="Kayleigh Iacov (2305256)" userId="S::2305256@student.uwtsd.ac.uk::2e88bd2f-1425-49a7-8732-13910dd37d34" providerId="AD" clId="Web-{54D3E865-2EBB-C647-3299-A7A0DE28527D}" dt="2025-01-28T12:52:26.085" v="4"/>
          <ac:grpSpMkLst>
            <pc:docMk/>
            <pc:sldMk cId="2497825801" sldId="267"/>
            <ac:grpSpMk id="12" creationId="{5E6B47BC-43FD-4C91-8BFF-B41B99A8A39E}"/>
          </ac:grpSpMkLst>
        </pc:grpChg>
        <pc:grpChg chg="del">
          <ac:chgData name="Kayleigh Iacov (2305256)" userId="S::2305256@student.uwtsd.ac.uk::2e88bd2f-1425-49a7-8732-13910dd37d34" providerId="AD" clId="Web-{54D3E865-2EBB-C647-3299-A7A0DE28527D}" dt="2025-01-28T12:52:26.085" v="4"/>
          <ac:grpSpMkLst>
            <pc:docMk/>
            <pc:sldMk cId="2497825801" sldId="267"/>
            <ac:grpSpMk id="16" creationId="{43F5E015-E085-4624-B431-B42414448684}"/>
          </ac:grpSpMkLst>
        </pc:grpChg>
        <pc:grpChg chg="add">
          <ac:chgData name="Kayleigh Iacov (2305256)" userId="S::2305256@student.uwtsd.ac.uk::2e88bd2f-1425-49a7-8732-13910dd37d34" providerId="AD" clId="Web-{54D3E865-2EBB-C647-3299-A7A0DE28527D}" dt="2025-01-28T12:52:26.085" v="4"/>
          <ac:grpSpMkLst>
            <pc:docMk/>
            <pc:sldMk cId="2497825801" sldId="267"/>
            <ac:grpSpMk id="30" creationId="{66220E63-99E1-482A-A0A6-B47EB4BF8797}"/>
          </ac:grpSpMkLst>
        </pc:grpChg>
        <pc:grpChg chg="add">
          <ac:chgData name="Kayleigh Iacov (2305256)" userId="S::2305256@student.uwtsd.ac.uk::2e88bd2f-1425-49a7-8732-13910dd37d34" providerId="AD" clId="Web-{54D3E865-2EBB-C647-3299-A7A0DE28527D}" dt="2025-01-28T12:52:26.085" v="4"/>
          <ac:grpSpMkLst>
            <pc:docMk/>
            <pc:sldMk cId="2497825801" sldId="267"/>
            <ac:grpSpMk id="34" creationId="{8618EE54-271A-4FE8-B6B3-D0FCF55A7A01}"/>
          </ac:grpSpMkLst>
        </pc:grpChg>
        <pc:grpChg chg="add">
          <ac:chgData name="Kayleigh Iacov (2305256)" userId="S::2305256@student.uwtsd.ac.uk::2e88bd2f-1425-49a7-8732-13910dd37d34" providerId="AD" clId="Web-{54D3E865-2EBB-C647-3299-A7A0DE28527D}" dt="2025-01-28T12:52:26.085" v="4"/>
          <ac:grpSpMkLst>
            <pc:docMk/>
            <pc:sldMk cId="2497825801" sldId="267"/>
            <ac:grpSpMk id="38" creationId="{43F5E015-E085-4624-B431-B42414448684}"/>
          </ac:grpSpMkLst>
        </pc:grpChg>
      </pc:sldChg>
      <pc:sldChg chg="addSp modSp mod ord setBg">
        <pc:chgData name="Kayleigh Iacov (2305256)" userId="S::2305256@student.uwtsd.ac.uk::2e88bd2f-1425-49a7-8732-13910dd37d34" providerId="AD" clId="Web-{54D3E865-2EBB-C647-3299-A7A0DE28527D}" dt="2025-01-28T12:53:17.901" v="62" actId="20577"/>
        <pc:sldMkLst>
          <pc:docMk/>
          <pc:sldMk cId="1723118893" sldId="268"/>
        </pc:sldMkLst>
        <pc:spChg chg="mod">
          <ac:chgData name="Kayleigh Iacov (2305256)" userId="S::2305256@student.uwtsd.ac.uk::2e88bd2f-1425-49a7-8732-13910dd37d34" providerId="AD" clId="Web-{54D3E865-2EBB-C647-3299-A7A0DE28527D}" dt="2025-01-28T12:52:50.211" v="53" actId="20577"/>
          <ac:spMkLst>
            <pc:docMk/>
            <pc:sldMk cId="1723118893" sldId="268"/>
            <ac:spMk id="2" creationId="{B78DF1AC-0E2B-BB9C-6C00-016EFF442606}"/>
          </ac:spMkLst>
        </pc:spChg>
        <pc:spChg chg="mod">
          <ac:chgData name="Kayleigh Iacov (2305256)" userId="S::2305256@student.uwtsd.ac.uk::2e88bd2f-1425-49a7-8732-13910dd37d34" providerId="AD" clId="Web-{54D3E865-2EBB-C647-3299-A7A0DE28527D}" dt="2025-01-28T12:53:17.901" v="62" actId="20577"/>
          <ac:spMkLst>
            <pc:docMk/>
            <pc:sldMk cId="1723118893" sldId="268"/>
            <ac:spMk id="3" creationId="{E4135C60-FA0E-748A-BB33-2B57120039D2}"/>
          </ac:spMkLst>
        </pc:spChg>
        <pc:spChg chg="add">
          <ac:chgData name="Kayleigh Iacov (2305256)" userId="S::2305256@student.uwtsd.ac.uk::2e88bd2f-1425-49a7-8732-13910dd37d34" providerId="AD" clId="Web-{54D3E865-2EBB-C647-3299-A7A0DE28527D}" dt="2025-01-28T12:52:08.130" v="3"/>
          <ac:spMkLst>
            <pc:docMk/>
            <pc:sldMk cId="1723118893" sldId="268"/>
            <ac:spMk id="8" creationId="{815925C2-A704-4D47-B1C1-3FCA52512EC1}"/>
          </ac:spMkLst>
        </pc:spChg>
        <pc:spChg chg="add">
          <ac:chgData name="Kayleigh Iacov (2305256)" userId="S::2305256@student.uwtsd.ac.uk::2e88bd2f-1425-49a7-8732-13910dd37d34" providerId="AD" clId="Web-{54D3E865-2EBB-C647-3299-A7A0DE28527D}" dt="2025-01-28T12:52:08.130" v="3"/>
          <ac:spMkLst>
            <pc:docMk/>
            <pc:sldMk cId="1723118893" sldId="268"/>
            <ac:spMk id="10" creationId="{01D4315C-C23C-4FD3-98DF-08C29E2292A8}"/>
          </ac:spMkLst>
        </pc:spChg>
        <pc:grpChg chg="add">
          <ac:chgData name="Kayleigh Iacov (2305256)" userId="S::2305256@student.uwtsd.ac.uk::2e88bd2f-1425-49a7-8732-13910dd37d34" providerId="AD" clId="Web-{54D3E865-2EBB-C647-3299-A7A0DE28527D}" dt="2025-01-28T12:52:08.130" v="3"/>
          <ac:grpSpMkLst>
            <pc:docMk/>
            <pc:sldMk cId="1723118893" sldId="268"/>
            <ac:grpSpMk id="12" creationId="{5E6B47BC-43FD-4C91-8BFF-B41B99A8A39E}"/>
          </ac:grpSpMkLst>
        </pc:grpChg>
        <pc:grpChg chg="add">
          <ac:chgData name="Kayleigh Iacov (2305256)" userId="S::2305256@student.uwtsd.ac.uk::2e88bd2f-1425-49a7-8732-13910dd37d34" providerId="AD" clId="Web-{54D3E865-2EBB-C647-3299-A7A0DE28527D}" dt="2025-01-28T12:52:08.130" v="3"/>
          <ac:grpSpMkLst>
            <pc:docMk/>
            <pc:sldMk cId="1723118893" sldId="268"/>
            <ac:grpSpMk id="16" creationId="{43F5E015-E085-4624-B431-B42414448684}"/>
          </ac:grpSpMkLst>
        </pc:grpChg>
      </pc:sldChg>
      <pc:sldChg chg="del">
        <pc:chgData name="Kayleigh Iacov (2305256)" userId="S::2305256@student.uwtsd.ac.uk::2e88bd2f-1425-49a7-8732-13910dd37d34" providerId="AD" clId="Web-{54D3E865-2EBB-C647-3299-A7A0DE28527D}" dt="2025-01-28T14:05:28.735" v="314"/>
        <pc:sldMkLst>
          <pc:docMk/>
          <pc:sldMk cId="3827216777" sldId="269"/>
        </pc:sldMkLst>
      </pc:sldChg>
      <pc:sldChg chg="del">
        <pc:chgData name="Kayleigh Iacov (2305256)" userId="S::2305256@student.uwtsd.ac.uk::2e88bd2f-1425-49a7-8732-13910dd37d34" providerId="AD" clId="Web-{54D3E865-2EBB-C647-3299-A7A0DE28527D}" dt="2025-01-28T14:05:30.016" v="315"/>
        <pc:sldMkLst>
          <pc:docMk/>
          <pc:sldMk cId="3576662148" sldId="270"/>
        </pc:sldMkLst>
      </pc:sldChg>
      <pc:sldChg chg="del">
        <pc:chgData name="Kayleigh Iacov (2305256)" userId="S::2305256@student.uwtsd.ac.uk::2e88bd2f-1425-49a7-8732-13910dd37d34" providerId="AD" clId="Web-{54D3E865-2EBB-C647-3299-A7A0DE28527D}" dt="2025-01-28T14:05:30.500" v="316"/>
        <pc:sldMkLst>
          <pc:docMk/>
          <pc:sldMk cId="1004169475" sldId="271"/>
        </pc:sldMkLst>
      </pc:sldChg>
      <pc:sldChg chg="new del">
        <pc:chgData name="Kayleigh Iacov (2305256)" userId="S::2305256@student.uwtsd.ac.uk::2e88bd2f-1425-49a7-8732-13910dd37d34" providerId="AD" clId="Web-{54D3E865-2EBB-C647-3299-A7A0DE28527D}" dt="2025-01-28T12:51:50.004" v="2"/>
        <pc:sldMkLst>
          <pc:docMk/>
          <pc:sldMk cId="335170454" sldId="272"/>
        </pc:sldMkLst>
      </pc:sldChg>
      <pc:sldChg chg="new del">
        <pc:chgData name="Kayleigh Iacov (2305256)" userId="S::2305256@student.uwtsd.ac.uk::2e88bd2f-1425-49a7-8732-13910dd37d34" providerId="AD" clId="Web-{54D3E865-2EBB-C647-3299-A7A0DE28527D}" dt="2025-01-28T14:05:24.641" v="313"/>
        <pc:sldMkLst>
          <pc:docMk/>
          <pc:sldMk cId="1504103393" sldId="273"/>
        </pc:sldMkLst>
      </pc:sldChg>
      <pc:sldChg chg="modSp add del replId">
        <pc:chgData name="Kayleigh Iacov (2305256)" userId="S::2305256@student.uwtsd.ac.uk::2e88bd2f-1425-49a7-8732-13910dd37d34" providerId="AD" clId="Web-{54D3E865-2EBB-C647-3299-A7A0DE28527D}" dt="2025-01-28T16:13:28.920" v="710" actId="20577"/>
        <pc:sldMkLst>
          <pc:docMk/>
          <pc:sldMk cId="1461383092" sldId="274"/>
        </pc:sldMkLst>
        <pc:spChg chg="mod">
          <ac:chgData name="Kayleigh Iacov (2305256)" userId="S::2305256@student.uwtsd.ac.uk::2e88bd2f-1425-49a7-8732-13910dd37d34" providerId="AD" clId="Web-{54D3E865-2EBB-C647-3299-A7A0DE28527D}" dt="2025-01-28T12:57:18.853" v="276" actId="20577"/>
          <ac:spMkLst>
            <pc:docMk/>
            <pc:sldMk cId="1461383092" sldId="274"/>
            <ac:spMk id="2" creationId="{D6B2AB83-3C4E-5E6F-2CCA-DEA2EC193C8C}"/>
          </ac:spMkLst>
        </pc:spChg>
        <pc:spChg chg="mod">
          <ac:chgData name="Kayleigh Iacov (2305256)" userId="S::2305256@student.uwtsd.ac.uk::2e88bd2f-1425-49a7-8732-13910dd37d34" providerId="AD" clId="Web-{54D3E865-2EBB-C647-3299-A7A0DE28527D}" dt="2025-01-28T16:13:28.920" v="710" actId="20577"/>
          <ac:spMkLst>
            <pc:docMk/>
            <pc:sldMk cId="1461383092" sldId="274"/>
            <ac:spMk id="3" creationId="{C7BA25F6-FDD9-EEAC-D70B-D529FE88CCDB}"/>
          </ac:spMkLst>
        </pc:spChg>
      </pc:sldChg>
      <pc:sldChg chg="new del">
        <pc:chgData name="Kayleigh Iacov (2305256)" userId="S::2305256@student.uwtsd.ac.uk::2e88bd2f-1425-49a7-8732-13910dd37d34" providerId="AD" clId="Web-{54D3E865-2EBB-C647-3299-A7A0DE28527D}" dt="2025-01-28T12:57:10.540" v="269"/>
        <pc:sldMkLst>
          <pc:docMk/>
          <pc:sldMk cId="3757654528" sldId="274"/>
        </pc:sldMkLst>
      </pc:sldChg>
      <pc:sldChg chg="modSp add ord replId">
        <pc:chgData name="Kayleigh Iacov (2305256)" userId="S::2305256@student.uwtsd.ac.uk::2e88bd2f-1425-49a7-8732-13910dd37d34" providerId="AD" clId="Web-{54D3E865-2EBB-C647-3299-A7A0DE28527D}" dt="2025-01-28T14:05:49.626" v="327" actId="20577"/>
        <pc:sldMkLst>
          <pc:docMk/>
          <pc:sldMk cId="329247782" sldId="275"/>
        </pc:sldMkLst>
        <pc:spChg chg="mod">
          <ac:chgData name="Kayleigh Iacov (2305256)" userId="S::2305256@student.uwtsd.ac.uk::2e88bd2f-1425-49a7-8732-13910dd37d34" providerId="AD" clId="Web-{54D3E865-2EBB-C647-3299-A7A0DE28527D}" dt="2025-01-28T14:05:43.766" v="324" actId="20577"/>
          <ac:spMkLst>
            <pc:docMk/>
            <pc:sldMk cId="329247782" sldId="275"/>
            <ac:spMk id="2" creationId="{546D5CE1-3ADC-E808-B999-6AFD9F482DD3}"/>
          </ac:spMkLst>
        </pc:spChg>
        <pc:spChg chg="mod">
          <ac:chgData name="Kayleigh Iacov (2305256)" userId="S::2305256@student.uwtsd.ac.uk::2e88bd2f-1425-49a7-8732-13910dd37d34" providerId="AD" clId="Web-{54D3E865-2EBB-C647-3299-A7A0DE28527D}" dt="2025-01-28T14:05:49.626" v="327" actId="20577"/>
          <ac:spMkLst>
            <pc:docMk/>
            <pc:sldMk cId="329247782" sldId="275"/>
            <ac:spMk id="3" creationId="{FF2D25F5-4B92-3C79-F2CA-99115E51E28C}"/>
          </ac:spMkLst>
        </pc:spChg>
      </pc:sldChg>
    </pc:docChg>
  </pc:docChgLst>
  <pc:docChgLst>
    <pc:chgData name="Kayleigh Iacov (2305256)" userId="S::2305256@student.uwtsd.ac.uk::2e88bd2f-1425-49a7-8732-13910dd37d34" providerId="AD" clId="Web-{DE0F8524-7E72-CBA3-F852-31C71BABAE25}"/>
    <pc:docChg chg="modSld">
      <pc:chgData name="Kayleigh Iacov (2305256)" userId="S::2305256@student.uwtsd.ac.uk::2e88bd2f-1425-49a7-8732-13910dd37d34" providerId="AD" clId="Web-{DE0F8524-7E72-CBA3-F852-31C71BABAE25}" dt="2025-01-28T20:44:20.456" v="417" actId="20577"/>
      <pc:docMkLst>
        <pc:docMk/>
      </pc:docMkLst>
      <pc:sldChg chg="modSp">
        <pc:chgData name="Kayleigh Iacov (2305256)" userId="S::2305256@student.uwtsd.ac.uk::2e88bd2f-1425-49a7-8732-13910dd37d34" providerId="AD" clId="Web-{DE0F8524-7E72-CBA3-F852-31C71BABAE25}" dt="2025-01-28T17:34:21.616" v="18" actId="20577"/>
        <pc:sldMkLst>
          <pc:docMk/>
          <pc:sldMk cId="1461383092" sldId="274"/>
        </pc:sldMkLst>
        <pc:spChg chg="mod">
          <ac:chgData name="Kayleigh Iacov (2305256)" userId="S::2305256@student.uwtsd.ac.uk::2e88bd2f-1425-49a7-8732-13910dd37d34" providerId="AD" clId="Web-{DE0F8524-7E72-CBA3-F852-31C71BABAE25}" dt="2025-01-28T17:34:21.616" v="18" actId="20577"/>
          <ac:spMkLst>
            <pc:docMk/>
            <pc:sldMk cId="1461383092" sldId="274"/>
            <ac:spMk id="3" creationId="{C7BA25F6-FDD9-EEAC-D70B-D529FE88CCDB}"/>
          </ac:spMkLst>
        </pc:spChg>
      </pc:sldChg>
      <pc:sldChg chg="modSp">
        <pc:chgData name="Kayleigh Iacov (2305256)" userId="S::2305256@student.uwtsd.ac.uk::2e88bd2f-1425-49a7-8732-13910dd37d34" providerId="AD" clId="Web-{DE0F8524-7E72-CBA3-F852-31C71BABAE25}" dt="2025-01-28T20:44:20.456" v="417" actId="20577"/>
        <pc:sldMkLst>
          <pc:docMk/>
          <pc:sldMk cId="329247782" sldId="275"/>
        </pc:sldMkLst>
        <pc:spChg chg="mod">
          <ac:chgData name="Kayleigh Iacov (2305256)" userId="S::2305256@student.uwtsd.ac.uk::2e88bd2f-1425-49a7-8732-13910dd37d34" providerId="AD" clId="Web-{DE0F8524-7E72-CBA3-F852-31C71BABAE25}" dt="2025-01-28T17:34:27.569" v="20" actId="20577"/>
          <ac:spMkLst>
            <pc:docMk/>
            <pc:sldMk cId="329247782" sldId="275"/>
            <ac:spMk id="3" creationId="{FF2D25F5-4B92-3C79-F2CA-99115E51E28C}"/>
          </ac:spMkLst>
        </pc:spChg>
        <pc:spChg chg="mod">
          <ac:chgData name="Kayleigh Iacov (2305256)" userId="S::2305256@student.uwtsd.ac.uk::2e88bd2f-1425-49a7-8732-13910dd37d34" providerId="AD" clId="Web-{DE0F8524-7E72-CBA3-F852-31C71BABAE25}" dt="2025-01-28T20:44:20.456" v="417" actId="20577"/>
          <ac:spMkLst>
            <pc:docMk/>
            <pc:sldMk cId="329247782" sldId="275"/>
            <ac:spMk id="36" creationId="{5412C531-9107-A236-A8E3-233CBF3F1100}"/>
          </ac:spMkLst>
        </pc:spChg>
      </pc:sldChg>
      <pc:sldChg chg="modSp">
        <pc:chgData name="Kayleigh Iacov (2305256)" userId="S::2305256@student.uwtsd.ac.uk::2e88bd2f-1425-49a7-8732-13910dd37d34" providerId="AD" clId="Web-{DE0F8524-7E72-CBA3-F852-31C71BABAE25}" dt="2025-01-28T17:36:46.400" v="42" actId="14100"/>
        <pc:sldMkLst>
          <pc:docMk/>
          <pc:sldMk cId="4158651662" sldId="276"/>
        </pc:sldMkLst>
        <pc:spChg chg="mod">
          <ac:chgData name="Kayleigh Iacov (2305256)" userId="S::2305256@student.uwtsd.ac.uk::2e88bd2f-1425-49a7-8732-13910dd37d34" providerId="AD" clId="Web-{DE0F8524-7E72-CBA3-F852-31C71BABAE25}" dt="2025-01-28T17:36:46.400" v="42" actId="14100"/>
          <ac:spMkLst>
            <pc:docMk/>
            <pc:sldMk cId="4158651662" sldId="276"/>
            <ac:spMk id="2" creationId="{6CFEC61E-BCD6-8646-4F5C-61586F748329}"/>
          </ac:spMkLst>
        </pc:spChg>
      </pc:sldChg>
      <pc:sldChg chg="modSp">
        <pc:chgData name="Kayleigh Iacov (2305256)" userId="S::2305256@student.uwtsd.ac.uk::2e88bd2f-1425-49a7-8732-13910dd37d34" providerId="AD" clId="Web-{DE0F8524-7E72-CBA3-F852-31C71BABAE25}" dt="2025-01-28T17:38:23.090" v="79" actId="20577"/>
        <pc:sldMkLst>
          <pc:docMk/>
          <pc:sldMk cId="3292038051" sldId="277"/>
        </pc:sldMkLst>
        <pc:spChg chg="mod">
          <ac:chgData name="Kayleigh Iacov (2305256)" userId="S::2305256@student.uwtsd.ac.uk::2e88bd2f-1425-49a7-8732-13910dd37d34" providerId="AD" clId="Web-{DE0F8524-7E72-CBA3-F852-31C71BABAE25}" dt="2025-01-28T17:38:23.090" v="79" actId="20577"/>
          <ac:spMkLst>
            <pc:docMk/>
            <pc:sldMk cId="3292038051" sldId="277"/>
            <ac:spMk id="2" creationId="{B3339D9C-9A78-AAED-A244-83714C67F33A}"/>
          </ac:spMkLst>
        </pc:spChg>
      </pc:sldChg>
    </pc:docChg>
  </pc:docChgLst>
  <pc:docChgLst>
    <pc:chgData name="Kayleigh Iacov (2305256)" userId="S::2305256@student.uwtsd.ac.uk::2e88bd2f-1425-49a7-8732-13910dd37d34" providerId="AD" clId="Web-{6853E422-1DA6-7E1E-C80D-A1AD3EF8EBDA}"/>
    <pc:docChg chg="addSld delSld modSld">
      <pc:chgData name="Kayleigh Iacov (2305256)" userId="S::2305256@student.uwtsd.ac.uk::2e88bd2f-1425-49a7-8732-13910dd37d34" providerId="AD" clId="Web-{6853E422-1DA6-7E1E-C80D-A1AD3EF8EBDA}" dt="2025-01-28T12:34:51.672" v="2"/>
      <pc:docMkLst>
        <pc:docMk/>
      </pc:docMkLst>
      <pc:sldChg chg="addSp modSp mod setBg">
        <pc:chgData name="Kayleigh Iacov (2305256)" userId="S::2305256@student.uwtsd.ac.uk::2e88bd2f-1425-49a7-8732-13910dd37d34" providerId="AD" clId="Web-{6853E422-1DA6-7E1E-C80D-A1AD3EF8EBDA}" dt="2025-01-28T12:34:34.438" v="0"/>
        <pc:sldMkLst>
          <pc:docMk/>
          <pc:sldMk cId="2497825801" sldId="267"/>
        </pc:sldMkLst>
        <pc:spChg chg="mod">
          <ac:chgData name="Kayleigh Iacov (2305256)" userId="S::2305256@student.uwtsd.ac.uk::2e88bd2f-1425-49a7-8732-13910dd37d34" providerId="AD" clId="Web-{6853E422-1DA6-7E1E-C80D-A1AD3EF8EBDA}" dt="2025-01-28T12:34:34.438" v="0"/>
          <ac:spMkLst>
            <pc:docMk/>
            <pc:sldMk cId="2497825801" sldId="267"/>
            <ac:spMk id="2" creationId="{C0C3FEB7-D4FD-3E46-144F-F4C6175D9CEC}"/>
          </ac:spMkLst>
        </pc:spChg>
        <pc:spChg chg="mod">
          <ac:chgData name="Kayleigh Iacov (2305256)" userId="S::2305256@student.uwtsd.ac.uk::2e88bd2f-1425-49a7-8732-13910dd37d34" providerId="AD" clId="Web-{6853E422-1DA6-7E1E-C80D-A1AD3EF8EBDA}" dt="2025-01-28T12:34:34.438" v="0"/>
          <ac:spMkLst>
            <pc:docMk/>
            <pc:sldMk cId="2497825801" sldId="267"/>
            <ac:spMk id="3" creationId="{83BB897C-3D84-9D3A-89D3-3D5A8D5F6D7F}"/>
          </ac:spMkLst>
        </pc:spChg>
        <pc:spChg chg="add">
          <ac:chgData name="Kayleigh Iacov (2305256)" userId="S::2305256@student.uwtsd.ac.uk::2e88bd2f-1425-49a7-8732-13910dd37d34" providerId="AD" clId="Web-{6853E422-1DA6-7E1E-C80D-A1AD3EF8EBDA}" dt="2025-01-28T12:34:34.438" v="0"/>
          <ac:spMkLst>
            <pc:docMk/>
            <pc:sldMk cId="2497825801" sldId="267"/>
            <ac:spMk id="8" creationId="{815925C2-A704-4D47-B1C1-3FCA52512EC1}"/>
          </ac:spMkLst>
        </pc:spChg>
        <pc:spChg chg="add">
          <ac:chgData name="Kayleigh Iacov (2305256)" userId="S::2305256@student.uwtsd.ac.uk::2e88bd2f-1425-49a7-8732-13910dd37d34" providerId="AD" clId="Web-{6853E422-1DA6-7E1E-C80D-A1AD3EF8EBDA}" dt="2025-01-28T12:34:34.438" v="0"/>
          <ac:spMkLst>
            <pc:docMk/>
            <pc:sldMk cId="2497825801" sldId="267"/>
            <ac:spMk id="10" creationId="{01D4315C-C23C-4FD3-98DF-08C29E2292A8}"/>
          </ac:spMkLst>
        </pc:spChg>
        <pc:grpChg chg="add">
          <ac:chgData name="Kayleigh Iacov (2305256)" userId="S::2305256@student.uwtsd.ac.uk::2e88bd2f-1425-49a7-8732-13910dd37d34" providerId="AD" clId="Web-{6853E422-1DA6-7E1E-C80D-A1AD3EF8EBDA}" dt="2025-01-28T12:34:34.438" v="0"/>
          <ac:grpSpMkLst>
            <pc:docMk/>
            <pc:sldMk cId="2497825801" sldId="267"/>
            <ac:grpSpMk id="12" creationId="{5E6B47BC-43FD-4C91-8BFF-B41B99A8A39E}"/>
          </ac:grpSpMkLst>
        </pc:grpChg>
        <pc:grpChg chg="add">
          <ac:chgData name="Kayleigh Iacov (2305256)" userId="S::2305256@student.uwtsd.ac.uk::2e88bd2f-1425-49a7-8732-13910dd37d34" providerId="AD" clId="Web-{6853E422-1DA6-7E1E-C80D-A1AD3EF8EBDA}" dt="2025-01-28T12:34:34.438" v="0"/>
          <ac:grpSpMkLst>
            <pc:docMk/>
            <pc:sldMk cId="2497825801" sldId="267"/>
            <ac:grpSpMk id="16" creationId="{43F5E015-E085-4624-B431-B42414448684}"/>
          </ac:grpSpMkLst>
        </pc:grpChg>
      </pc:sldChg>
      <pc:sldChg chg="new del">
        <pc:chgData name="Kayleigh Iacov (2305256)" userId="S::2305256@student.uwtsd.ac.uk::2e88bd2f-1425-49a7-8732-13910dd37d34" providerId="AD" clId="Web-{6853E422-1DA6-7E1E-C80D-A1AD3EF8EBDA}" dt="2025-01-28T12:34:51.672" v="2"/>
        <pc:sldMkLst>
          <pc:docMk/>
          <pc:sldMk cId="2426012616" sldId="272"/>
        </pc:sldMkLst>
      </pc:sldChg>
    </pc:docChg>
  </pc:docChgLst>
  <pc:docChgLst>
    <pc:chgData name="Kayleigh Iacov (2305256)" userId="S::2305256@student.uwtsd.ac.uk::2e88bd2f-1425-49a7-8732-13910dd37d34" providerId="AD" clId="Web-{3FD66BAE-DA48-206E-66C9-14A87BFF813D}"/>
    <pc:docChg chg="addSld delSld modSld sldOrd">
      <pc:chgData name="Kayleigh Iacov (2305256)" userId="S::2305256@student.uwtsd.ac.uk::2e88bd2f-1425-49a7-8732-13910dd37d34" providerId="AD" clId="Web-{3FD66BAE-DA48-206E-66C9-14A87BFF813D}" dt="2025-01-29T12:36:26.100" v="1969" actId="20577"/>
      <pc:docMkLst>
        <pc:docMk/>
      </pc:docMkLst>
      <pc:sldChg chg="modSp">
        <pc:chgData name="Kayleigh Iacov (2305256)" userId="S::2305256@student.uwtsd.ac.uk::2e88bd2f-1425-49a7-8732-13910dd37d34" providerId="AD" clId="Web-{3FD66BAE-DA48-206E-66C9-14A87BFF813D}" dt="2025-01-29T12:36:26.100" v="1969" actId="20577"/>
        <pc:sldMkLst>
          <pc:docMk/>
          <pc:sldMk cId="1461383092" sldId="274"/>
        </pc:sldMkLst>
        <pc:spChg chg="mod">
          <ac:chgData name="Kayleigh Iacov (2305256)" userId="S::2305256@student.uwtsd.ac.uk::2e88bd2f-1425-49a7-8732-13910dd37d34" providerId="AD" clId="Web-{3FD66BAE-DA48-206E-66C9-14A87BFF813D}" dt="2025-01-29T12:36:26.100" v="1969" actId="20577"/>
          <ac:spMkLst>
            <pc:docMk/>
            <pc:sldMk cId="1461383092" sldId="274"/>
            <ac:spMk id="3" creationId="{C7BA25F6-FDD9-EEAC-D70B-D529FE88CCDB}"/>
          </ac:spMkLst>
        </pc:spChg>
      </pc:sldChg>
      <pc:sldChg chg="modSp">
        <pc:chgData name="Kayleigh Iacov (2305256)" userId="S::2305256@student.uwtsd.ac.uk::2e88bd2f-1425-49a7-8732-13910dd37d34" providerId="AD" clId="Web-{3FD66BAE-DA48-206E-66C9-14A87BFF813D}" dt="2025-01-29T11:57:37.872" v="1315" actId="20577"/>
        <pc:sldMkLst>
          <pc:docMk/>
          <pc:sldMk cId="329247782" sldId="275"/>
        </pc:sldMkLst>
        <pc:spChg chg="mod">
          <ac:chgData name="Kayleigh Iacov (2305256)" userId="S::2305256@student.uwtsd.ac.uk::2e88bd2f-1425-49a7-8732-13910dd37d34" providerId="AD" clId="Web-{3FD66BAE-DA48-206E-66C9-14A87BFF813D}" dt="2025-01-29T11:57:37.872" v="1315" actId="20577"/>
          <ac:spMkLst>
            <pc:docMk/>
            <pc:sldMk cId="329247782" sldId="275"/>
            <ac:spMk id="2" creationId="{546D5CE1-3ADC-E808-B999-6AFD9F482DD3}"/>
          </ac:spMkLst>
        </pc:spChg>
        <pc:spChg chg="mod">
          <ac:chgData name="Kayleigh Iacov (2305256)" userId="S::2305256@student.uwtsd.ac.uk::2e88bd2f-1425-49a7-8732-13910dd37d34" providerId="AD" clId="Web-{3FD66BAE-DA48-206E-66C9-14A87BFF813D}" dt="2025-01-29T11:05:15.205" v="1032" actId="14100"/>
          <ac:spMkLst>
            <pc:docMk/>
            <pc:sldMk cId="329247782" sldId="275"/>
            <ac:spMk id="36" creationId="{5412C531-9107-A236-A8E3-233CBF3F1100}"/>
          </ac:spMkLst>
        </pc:spChg>
      </pc:sldChg>
      <pc:sldChg chg="modSp ord">
        <pc:chgData name="Kayleigh Iacov (2305256)" userId="S::2305256@student.uwtsd.ac.uk::2e88bd2f-1425-49a7-8732-13910dd37d34" providerId="AD" clId="Web-{3FD66BAE-DA48-206E-66C9-14A87BFF813D}" dt="2025-01-29T11:57:33.982" v="1314" actId="20577"/>
        <pc:sldMkLst>
          <pc:docMk/>
          <pc:sldMk cId="4158651662" sldId="276"/>
        </pc:sldMkLst>
        <pc:spChg chg="mod">
          <ac:chgData name="Kayleigh Iacov (2305256)" userId="S::2305256@student.uwtsd.ac.uk::2e88bd2f-1425-49a7-8732-13910dd37d34" providerId="AD" clId="Web-{3FD66BAE-DA48-206E-66C9-14A87BFF813D}" dt="2025-01-29T11:57:33.982" v="1314" actId="20577"/>
          <ac:spMkLst>
            <pc:docMk/>
            <pc:sldMk cId="4158651662" sldId="276"/>
            <ac:spMk id="2" creationId="{6CFEC61E-BCD6-8646-4F5C-61586F748329}"/>
          </ac:spMkLst>
        </pc:spChg>
        <pc:spChg chg="mod">
          <ac:chgData name="Kayleigh Iacov (2305256)" userId="S::2305256@student.uwtsd.ac.uk::2e88bd2f-1425-49a7-8732-13910dd37d34" providerId="AD" clId="Web-{3FD66BAE-DA48-206E-66C9-14A87BFF813D}" dt="2025-01-29T11:05:23.752" v="1034" actId="14100"/>
          <ac:spMkLst>
            <pc:docMk/>
            <pc:sldMk cId="4158651662" sldId="276"/>
            <ac:spMk id="3" creationId="{AC78A8A8-D2C2-5F9B-39E5-869E33AC9BD0}"/>
          </ac:spMkLst>
        </pc:spChg>
      </pc:sldChg>
      <pc:sldChg chg="modSp add del">
        <pc:chgData name="Kayleigh Iacov (2305256)" userId="S::2305256@student.uwtsd.ac.uk::2e88bd2f-1425-49a7-8732-13910dd37d34" providerId="AD" clId="Web-{3FD66BAE-DA48-206E-66C9-14A87BFF813D}" dt="2025-01-29T12:14:48.819" v="1321"/>
        <pc:sldMkLst>
          <pc:docMk/>
          <pc:sldMk cId="3292038051" sldId="277"/>
        </pc:sldMkLst>
        <pc:spChg chg="mod">
          <ac:chgData name="Kayleigh Iacov (2305256)" userId="S::2305256@student.uwtsd.ac.uk::2e88bd2f-1425-49a7-8732-13910dd37d34" providerId="AD" clId="Web-{3FD66BAE-DA48-206E-66C9-14A87BFF813D}" dt="2025-01-29T11:57:41.873" v="1316" actId="20577"/>
          <ac:spMkLst>
            <pc:docMk/>
            <pc:sldMk cId="3292038051" sldId="277"/>
            <ac:spMk id="2" creationId="{B3339D9C-9A78-AAED-A244-83714C67F33A}"/>
          </ac:spMkLst>
        </pc:spChg>
        <pc:spChg chg="mod">
          <ac:chgData name="Kayleigh Iacov (2305256)" userId="S::2305256@student.uwtsd.ac.uk::2e88bd2f-1425-49a7-8732-13910dd37d34" providerId="AD" clId="Web-{3FD66BAE-DA48-206E-66C9-14A87BFF813D}" dt="2025-01-29T11:31:03.155" v="1307" actId="20577"/>
          <ac:spMkLst>
            <pc:docMk/>
            <pc:sldMk cId="3292038051" sldId="277"/>
            <ac:spMk id="3" creationId="{CC20AB63-6783-572E-653B-2E11E68D633B}"/>
          </ac:spMkLst>
        </pc:spChg>
      </pc:sldChg>
      <pc:sldChg chg="new add del">
        <pc:chgData name="Kayleigh Iacov (2305256)" userId="S::2305256@student.uwtsd.ac.uk::2e88bd2f-1425-49a7-8732-13910dd37d34" providerId="AD" clId="Web-{3FD66BAE-DA48-206E-66C9-14A87BFF813D}" dt="2025-01-29T12:14:55.413" v="1323"/>
        <pc:sldMkLst>
          <pc:docMk/>
          <pc:sldMk cId="421291212" sldId="278"/>
        </pc:sldMkLst>
      </pc:sldChg>
      <pc:sldChg chg="modSp add replId">
        <pc:chgData name="Kayleigh Iacov (2305256)" userId="S::2305256@student.uwtsd.ac.uk::2e88bd2f-1425-49a7-8732-13910dd37d34" providerId="AD" clId="Web-{3FD66BAE-DA48-206E-66C9-14A87BFF813D}" dt="2025-01-29T12:36:11.490" v="1965" actId="20577"/>
        <pc:sldMkLst>
          <pc:docMk/>
          <pc:sldMk cId="1156400326" sldId="279"/>
        </pc:sldMkLst>
        <pc:spChg chg="mod">
          <ac:chgData name="Kayleigh Iacov (2305256)" userId="S::2305256@student.uwtsd.ac.uk::2e88bd2f-1425-49a7-8732-13910dd37d34" providerId="AD" clId="Web-{3FD66BAE-DA48-206E-66C9-14A87BFF813D}" dt="2025-01-29T12:15:06.023" v="1327" actId="20577"/>
          <ac:spMkLst>
            <pc:docMk/>
            <pc:sldMk cId="1156400326" sldId="279"/>
            <ac:spMk id="2" creationId="{E6ACF246-555C-714F-E29B-D7324F8B335C}"/>
          </ac:spMkLst>
        </pc:spChg>
        <pc:spChg chg="mod">
          <ac:chgData name="Kayleigh Iacov (2305256)" userId="S::2305256@student.uwtsd.ac.uk::2e88bd2f-1425-49a7-8732-13910dd37d34" providerId="AD" clId="Web-{3FD66BAE-DA48-206E-66C9-14A87BFF813D}" dt="2025-01-29T12:36:11.490" v="1965" actId="20577"/>
          <ac:spMkLst>
            <pc:docMk/>
            <pc:sldMk cId="1156400326" sldId="279"/>
            <ac:spMk id="3" creationId="{FD0C7EDF-8F16-3BD0-AC81-3A2DA0F99877}"/>
          </ac:spMkLst>
        </pc:spChg>
      </pc:sldChg>
    </pc:docChg>
  </pc:docChgLst>
  <pc:docChgLst>
    <pc:chgData name="Kayleigh Iacov (2305256)" userId="S::2305256@student.uwtsd.ac.uk::2e88bd2f-1425-49a7-8732-13910dd37d34" providerId="AD" clId="Web-{EB261BDA-CC26-68D4-E472-43774A3AFDF6}"/>
    <pc:docChg chg="addSld delSld modSld">
      <pc:chgData name="Kayleigh Iacov (2305256)" userId="S::2305256@student.uwtsd.ac.uk::2e88bd2f-1425-49a7-8732-13910dd37d34" providerId="AD" clId="Web-{EB261BDA-CC26-68D4-E472-43774A3AFDF6}" dt="2025-01-13T19:27:13.036" v="113"/>
      <pc:docMkLst>
        <pc:docMk/>
      </pc:docMkLst>
      <pc:sldChg chg="modSp">
        <pc:chgData name="Kayleigh Iacov (2305256)" userId="S::2305256@student.uwtsd.ac.uk::2e88bd2f-1425-49a7-8732-13910dd37d34" providerId="AD" clId="Web-{EB261BDA-CC26-68D4-E472-43774A3AFDF6}" dt="2025-01-13T19:23:16.996" v="84" actId="20577"/>
        <pc:sldMkLst>
          <pc:docMk/>
          <pc:sldMk cId="109857222" sldId="256"/>
        </pc:sldMkLst>
        <pc:spChg chg="mod">
          <ac:chgData name="Kayleigh Iacov (2305256)" userId="S::2305256@student.uwtsd.ac.uk::2e88bd2f-1425-49a7-8732-13910dd37d34" providerId="AD" clId="Web-{EB261BDA-CC26-68D4-E472-43774A3AFDF6}" dt="2025-01-13T19:22:01.369" v="38" actId="20577"/>
          <ac:spMkLst>
            <pc:docMk/>
            <pc:sldMk cId="109857222" sldId="256"/>
            <ac:spMk id="2" creationId="{00000000-0000-0000-0000-000000000000}"/>
          </ac:spMkLst>
        </pc:spChg>
        <pc:spChg chg="mod">
          <ac:chgData name="Kayleigh Iacov (2305256)" userId="S::2305256@student.uwtsd.ac.uk::2e88bd2f-1425-49a7-8732-13910dd37d34" providerId="AD" clId="Web-{EB261BDA-CC26-68D4-E472-43774A3AFDF6}" dt="2025-01-13T19:23:16.996" v="84" actId="20577"/>
          <ac:spMkLst>
            <pc:docMk/>
            <pc:sldMk cId="109857222" sldId="256"/>
            <ac:spMk id="3" creationId="{00000000-0000-0000-0000-000000000000}"/>
          </ac:spMkLst>
        </pc:spChg>
      </pc:sldChg>
      <pc:sldChg chg="modSp new">
        <pc:chgData name="Kayleigh Iacov (2305256)" userId="S::2305256@student.uwtsd.ac.uk::2e88bd2f-1425-49a7-8732-13910dd37d34" providerId="AD" clId="Web-{EB261BDA-CC26-68D4-E472-43774A3AFDF6}" dt="2025-01-13T19:23:22.324" v="87" actId="20577"/>
        <pc:sldMkLst>
          <pc:docMk/>
          <pc:sldMk cId="2907936814" sldId="257"/>
        </pc:sldMkLst>
        <pc:spChg chg="mod">
          <ac:chgData name="Kayleigh Iacov (2305256)" userId="S::2305256@student.uwtsd.ac.uk::2e88bd2f-1425-49a7-8732-13910dd37d34" providerId="AD" clId="Web-{EB261BDA-CC26-68D4-E472-43774A3AFDF6}" dt="2025-01-13T19:23:22.324" v="87" actId="20577"/>
          <ac:spMkLst>
            <pc:docMk/>
            <pc:sldMk cId="2907936814" sldId="257"/>
            <ac:spMk id="2" creationId="{7ADBAA9C-7739-12C8-E6AC-ABB4C1802359}"/>
          </ac:spMkLst>
        </pc:spChg>
      </pc:sldChg>
      <pc:sldChg chg="modSp new">
        <pc:chgData name="Kayleigh Iacov (2305256)" userId="S::2305256@student.uwtsd.ac.uk::2e88bd2f-1425-49a7-8732-13910dd37d34" providerId="AD" clId="Web-{EB261BDA-CC26-68D4-E472-43774A3AFDF6}" dt="2025-01-13T19:23:29.590" v="90" actId="20577"/>
        <pc:sldMkLst>
          <pc:docMk/>
          <pc:sldMk cId="2042635379" sldId="258"/>
        </pc:sldMkLst>
        <pc:spChg chg="mod">
          <ac:chgData name="Kayleigh Iacov (2305256)" userId="S::2305256@student.uwtsd.ac.uk::2e88bd2f-1425-49a7-8732-13910dd37d34" providerId="AD" clId="Web-{EB261BDA-CC26-68D4-E472-43774A3AFDF6}" dt="2025-01-13T19:23:29.590" v="90" actId="20577"/>
          <ac:spMkLst>
            <pc:docMk/>
            <pc:sldMk cId="2042635379" sldId="258"/>
            <ac:spMk id="2" creationId="{DB973FC1-EDDE-5F57-314B-3CAE33F59DCD}"/>
          </ac:spMkLst>
        </pc:spChg>
      </pc:sldChg>
      <pc:sldChg chg="modSp new">
        <pc:chgData name="Kayleigh Iacov (2305256)" userId="S::2305256@student.uwtsd.ac.uk::2e88bd2f-1425-49a7-8732-13910dd37d34" providerId="AD" clId="Web-{EB261BDA-CC26-68D4-E472-43774A3AFDF6}" dt="2025-01-13T19:23:33.434" v="92" actId="20577"/>
        <pc:sldMkLst>
          <pc:docMk/>
          <pc:sldMk cId="2634538985" sldId="259"/>
        </pc:sldMkLst>
        <pc:spChg chg="mod">
          <ac:chgData name="Kayleigh Iacov (2305256)" userId="S::2305256@student.uwtsd.ac.uk::2e88bd2f-1425-49a7-8732-13910dd37d34" providerId="AD" clId="Web-{EB261BDA-CC26-68D4-E472-43774A3AFDF6}" dt="2025-01-13T19:23:33.434" v="92" actId="20577"/>
          <ac:spMkLst>
            <pc:docMk/>
            <pc:sldMk cId="2634538985" sldId="259"/>
            <ac:spMk id="2" creationId="{D3411750-340F-B437-1ECF-19C2082757C7}"/>
          </ac:spMkLst>
        </pc:spChg>
      </pc:sldChg>
      <pc:sldChg chg="modSp new">
        <pc:chgData name="Kayleigh Iacov (2305256)" userId="S::2305256@student.uwtsd.ac.uk::2e88bd2f-1425-49a7-8732-13910dd37d34" providerId="AD" clId="Web-{EB261BDA-CC26-68D4-E472-43774A3AFDF6}" dt="2025-01-13T19:23:39.528" v="95" actId="20577"/>
        <pc:sldMkLst>
          <pc:docMk/>
          <pc:sldMk cId="77338452" sldId="260"/>
        </pc:sldMkLst>
        <pc:spChg chg="mod">
          <ac:chgData name="Kayleigh Iacov (2305256)" userId="S::2305256@student.uwtsd.ac.uk::2e88bd2f-1425-49a7-8732-13910dd37d34" providerId="AD" clId="Web-{EB261BDA-CC26-68D4-E472-43774A3AFDF6}" dt="2025-01-13T19:23:39.528" v="95" actId="20577"/>
          <ac:spMkLst>
            <pc:docMk/>
            <pc:sldMk cId="77338452" sldId="260"/>
            <ac:spMk id="2" creationId="{A136505F-080F-A6C0-AA71-BC37BB350418}"/>
          </ac:spMkLst>
        </pc:spChg>
      </pc:sldChg>
      <pc:sldChg chg="modSp new">
        <pc:chgData name="Kayleigh Iacov (2305256)" userId="S::2305256@student.uwtsd.ac.uk::2e88bd2f-1425-49a7-8732-13910dd37d34" providerId="AD" clId="Web-{EB261BDA-CC26-68D4-E472-43774A3AFDF6}" dt="2025-01-13T19:23:45.497" v="98" actId="20577"/>
        <pc:sldMkLst>
          <pc:docMk/>
          <pc:sldMk cId="1417496171" sldId="261"/>
        </pc:sldMkLst>
        <pc:spChg chg="mod">
          <ac:chgData name="Kayleigh Iacov (2305256)" userId="S::2305256@student.uwtsd.ac.uk::2e88bd2f-1425-49a7-8732-13910dd37d34" providerId="AD" clId="Web-{EB261BDA-CC26-68D4-E472-43774A3AFDF6}" dt="2025-01-13T19:23:45.497" v="98" actId="20577"/>
          <ac:spMkLst>
            <pc:docMk/>
            <pc:sldMk cId="1417496171" sldId="261"/>
            <ac:spMk id="2" creationId="{CD9E3B91-5C2D-B7BD-26D7-9EF454F756D3}"/>
          </ac:spMkLst>
        </pc:spChg>
      </pc:sldChg>
      <pc:sldChg chg="modSp new del">
        <pc:chgData name="Kayleigh Iacov (2305256)" userId="S::2305256@student.uwtsd.ac.uk::2e88bd2f-1425-49a7-8732-13910dd37d34" providerId="AD" clId="Web-{EB261BDA-CC26-68D4-E472-43774A3AFDF6}" dt="2025-01-13T19:27:13.036" v="113"/>
        <pc:sldMkLst>
          <pc:docMk/>
          <pc:sldMk cId="462284104" sldId="262"/>
        </pc:sldMkLst>
        <pc:spChg chg="mod">
          <ac:chgData name="Kayleigh Iacov (2305256)" userId="S::2305256@student.uwtsd.ac.uk::2e88bd2f-1425-49a7-8732-13910dd37d34" providerId="AD" clId="Web-{EB261BDA-CC26-68D4-E472-43774A3AFDF6}" dt="2025-01-13T19:23:50.997" v="100" actId="20577"/>
          <ac:spMkLst>
            <pc:docMk/>
            <pc:sldMk cId="462284104" sldId="262"/>
            <ac:spMk id="2" creationId="{96C372C7-9568-BA64-9EFA-D0B258A004ED}"/>
          </ac:spMkLst>
        </pc:spChg>
      </pc:sldChg>
      <pc:sldChg chg="modSp new">
        <pc:chgData name="Kayleigh Iacov (2305256)" userId="S::2305256@student.uwtsd.ac.uk::2e88bd2f-1425-49a7-8732-13910dd37d34" providerId="AD" clId="Web-{EB261BDA-CC26-68D4-E472-43774A3AFDF6}" dt="2025-01-13T19:23:54.934" v="107" actId="20577"/>
        <pc:sldMkLst>
          <pc:docMk/>
          <pc:sldMk cId="559914322" sldId="263"/>
        </pc:sldMkLst>
        <pc:spChg chg="mod">
          <ac:chgData name="Kayleigh Iacov (2305256)" userId="S::2305256@student.uwtsd.ac.uk::2e88bd2f-1425-49a7-8732-13910dd37d34" providerId="AD" clId="Web-{EB261BDA-CC26-68D4-E472-43774A3AFDF6}" dt="2025-01-13T19:23:54.934" v="107" actId="20577"/>
          <ac:spMkLst>
            <pc:docMk/>
            <pc:sldMk cId="559914322" sldId="263"/>
            <ac:spMk id="2" creationId="{07B9C07D-478A-4EBA-6446-B2149394E836}"/>
          </ac:spMkLst>
        </pc:spChg>
      </pc:sldChg>
      <pc:sldChg chg="modSp new">
        <pc:chgData name="Kayleigh Iacov (2305256)" userId="S::2305256@student.uwtsd.ac.uk::2e88bd2f-1425-49a7-8732-13910dd37d34" providerId="AD" clId="Web-{EB261BDA-CC26-68D4-E472-43774A3AFDF6}" dt="2025-01-13T19:23:59.794" v="110" actId="20577"/>
        <pc:sldMkLst>
          <pc:docMk/>
          <pc:sldMk cId="1433637398" sldId="264"/>
        </pc:sldMkLst>
        <pc:spChg chg="mod">
          <ac:chgData name="Kayleigh Iacov (2305256)" userId="S::2305256@student.uwtsd.ac.uk::2e88bd2f-1425-49a7-8732-13910dd37d34" providerId="AD" clId="Web-{EB261BDA-CC26-68D4-E472-43774A3AFDF6}" dt="2025-01-13T19:23:59.794" v="110" actId="20577"/>
          <ac:spMkLst>
            <pc:docMk/>
            <pc:sldMk cId="1433637398" sldId="264"/>
            <ac:spMk id="2" creationId="{B23678C4-DD3E-0FCB-3912-F7887D2EA14F}"/>
          </ac:spMkLst>
        </pc:spChg>
      </pc:sldChg>
      <pc:sldChg chg="modSp new">
        <pc:chgData name="Kayleigh Iacov (2305256)" userId="S::2305256@student.uwtsd.ac.uk::2e88bd2f-1425-49a7-8732-13910dd37d34" providerId="AD" clId="Web-{EB261BDA-CC26-68D4-E472-43774A3AFDF6}" dt="2025-01-13T19:24:04.107" v="112" actId="20577"/>
        <pc:sldMkLst>
          <pc:docMk/>
          <pc:sldMk cId="434577908" sldId="265"/>
        </pc:sldMkLst>
        <pc:spChg chg="mod">
          <ac:chgData name="Kayleigh Iacov (2305256)" userId="S::2305256@student.uwtsd.ac.uk::2e88bd2f-1425-49a7-8732-13910dd37d34" providerId="AD" clId="Web-{EB261BDA-CC26-68D4-E472-43774A3AFDF6}" dt="2025-01-13T19:24:04.107" v="112" actId="20577"/>
          <ac:spMkLst>
            <pc:docMk/>
            <pc:sldMk cId="434577908" sldId="265"/>
            <ac:spMk id="2" creationId="{AC1A5C21-350C-FD69-F0F2-2ABABCD6C17B}"/>
          </ac:spMkLst>
        </pc:spChg>
      </pc:sldChg>
    </pc:docChg>
  </pc:docChgLst>
  <pc:docChgLst>
    <pc:chgData name="Kayleigh Iacov (2305256)" userId="S::2305256@student.uwtsd.ac.uk::2e88bd2f-1425-49a7-8732-13910dd37d34" providerId="AD" clId="Web-{117C2B0E-9A88-8913-41BC-C3674D186675}"/>
    <pc:docChg chg="addSld delSld modSld">
      <pc:chgData name="Kayleigh Iacov (2305256)" userId="S::2305256@student.uwtsd.ac.uk::2e88bd2f-1425-49a7-8732-13910dd37d34" providerId="AD" clId="Web-{117C2B0E-9A88-8913-41BC-C3674D186675}" dt="2025-01-20T13:16:26.906" v="125" actId="20577"/>
      <pc:docMkLst>
        <pc:docMk/>
      </pc:docMkLst>
      <pc:sldChg chg="del">
        <pc:chgData name="Kayleigh Iacov (2305256)" userId="S::2305256@student.uwtsd.ac.uk::2e88bd2f-1425-49a7-8732-13910dd37d34" providerId="AD" clId="Web-{117C2B0E-9A88-8913-41BC-C3674D186675}" dt="2025-01-20T13:14:27.496" v="98"/>
        <pc:sldMkLst>
          <pc:docMk/>
          <pc:sldMk cId="109857222" sldId="256"/>
        </pc:sldMkLst>
      </pc:sldChg>
      <pc:sldChg chg="del">
        <pc:chgData name="Kayleigh Iacov (2305256)" userId="S::2305256@student.uwtsd.ac.uk::2e88bd2f-1425-49a7-8732-13910dd37d34" providerId="AD" clId="Web-{117C2B0E-9A88-8913-41BC-C3674D186675}" dt="2025-01-20T13:14:30.683" v="100"/>
        <pc:sldMkLst>
          <pc:docMk/>
          <pc:sldMk cId="2907936814" sldId="257"/>
        </pc:sldMkLst>
      </pc:sldChg>
      <pc:sldChg chg="del">
        <pc:chgData name="Kayleigh Iacov (2305256)" userId="S::2305256@student.uwtsd.ac.uk::2e88bd2f-1425-49a7-8732-13910dd37d34" providerId="AD" clId="Web-{117C2B0E-9A88-8913-41BC-C3674D186675}" dt="2025-01-20T13:14:31.137" v="101"/>
        <pc:sldMkLst>
          <pc:docMk/>
          <pc:sldMk cId="2042635379" sldId="258"/>
        </pc:sldMkLst>
      </pc:sldChg>
      <pc:sldChg chg="del">
        <pc:chgData name="Kayleigh Iacov (2305256)" userId="S::2305256@student.uwtsd.ac.uk::2e88bd2f-1425-49a7-8732-13910dd37d34" providerId="AD" clId="Web-{117C2B0E-9A88-8913-41BC-C3674D186675}" dt="2025-01-20T13:14:31.496" v="102"/>
        <pc:sldMkLst>
          <pc:docMk/>
          <pc:sldMk cId="2634538985" sldId="259"/>
        </pc:sldMkLst>
      </pc:sldChg>
      <pc:sldChg chg="del">
        <pc:chgData name="Kayleigh Iacov (2305256)" userId="S::2305256@student.uwtsd.ac.uk::2e88bd2f-1425-49a7-8732-13910dd37d34" providerId="AD" clId="Web-{117C2B0E-9A88-8913-41BC-C3674D186675}" dt="2025-01-20T13:14:31.809" v="103"/>
        <pc:sldMkLst>
          <pc:docMk/>
          <pc:sldMk cId="77338452" sldId="260"/>
        </pc:sldMkLst>
      </pc:sldChg>
      <pc:sldChg chg="del">
        <pc:chgData name="Kayleigh Iacov (2305256)" userId="S::2305256@student.uwtsd.ac.uk::2e88bd2f-1425-49a7-8732-13910dd37d34" providerId="AD" clId="Web-{117C2B0E-9A88-8913-41BC-C3674D186675}" dt="2025-01-20T13:14:32.184" v="104"/>
        <pc:sldMkLst>
          <pc:docMk/>
          <pc:sldMk cId="1417496171" sldId="261"/>
        </pc:sldMkLst>
      </pc:sldChg>
      <pc:sldChg chg="del">
        <pc:chgData name="Kayleigh Iacov (2305256)" userId="S::2305256@student.uwtsd.ac.uk::2e88bd2f-1425-49a7-8732-13910dd37d34" providerId="AD" clId="Web-{117C2B0E-9A88-8913-41BC-C3674D186675}" dt="2025-01-20T13:14:32.605" v="105"/>
        <pc:sldMkLst>
          <pc:docMk/>
          <pc:sldMk cId="559914322" sldId="263"/>
        </pc:sldMkLst>
      </pc:sldChg>
      <pc:sldChg chg="del">
        <pc:chgData name="Kayleigh Iacov (2305256)" userId="S::2305256@student.uwtsd.ac.uk::2e88bd2f-1425-49a7-8732-13910dd37d34" providerId="AD" clId="Web-{117C2B0E-9A88-8913-41BC-C3674D186675}" dt="2025-01-20T13:14:32.934" v="106"/>
        <pc:sldMkLst>
          <pc:docMk/>
          <pc:sldMk cId="1433637398" sldId="264"/>
        </pc:sldMkLst>
      </pc:sldChg>
      <pc:sldChg chg="del">
        <pc:chgData name="Kayleigh Iacov (2305256)" userId="S::2305256@student.uwtsd.ac.uk::2e88bd2f-1425-49a7-8732-13910dd37d34" providerId="AD" clId="Web-{117C2B0E-9A88-8913-41BC-C3674D186675}" dt="2025-01-20T13:14:33.324" v="107"/>
        <pc:sldMkLst>
          <pc:docMk/>
          <pc:sldMk cId="434577908" sldId="265"/>
        </pc:sldMkLst>
      </pc:sldChg>
      <pc:sldChg chg="modSp new del">
        <pc:chgData name="Kayleigh Iacov (2305256)" userId="S::2305256@student.uwtsd.ac.uk::2e88bd2f-1425-49a7-8732-13910dd37d34" providerId="AD" clId="Web-{117C2B0E-9A88-8913-41BC-C3674D186675}" dt="2025-01-20T13:14:29.465" v="99"/>
        <pc:sldMkLst>
          <pc:docMk/>
          <pc:sldMk cId="3003199588" sldId="266"/>
        </pc:sldMkLst>
        <pc:spChg chg="mod">
          <ac:chgData name="Kayleigh Iacov (2305256)" userId="S::2305256@student.uwtsd.ac.uk::2e88bd2f-1425-49a7-8732-13910dd37d34" providerId="AD" clId="Web-{117C2B0E-9A88-8913-41BC-C3674D186675}" dt="2025-01-20T13:13:41.791" v="50" actId="20577"/>
          <ac:spMkLst>
            <pc:docMk/>
            <pc:sldMk cId="3003199588" sldId="266"/>
            <ac:spMk id="2" creationId="{AF8D40B6-ACEE-7D55-F9A3-FEC5091E9882}"/>
          </ac:spMkLst>
        </pc:spChg>
      </pc:sldChg>
      <pc:sldChg chg="modSp new">
        <pc:chgData name="Kayleigh Iacov (2305256)" userId="S::2305256@student.uwtsd.ac.uk::2e88bd2f-1425-49a7-8732-13910dd37d34" providerId="AD" clId="Web-{117C2B0E-9A88-8913-41BC-C3674D186675}" dt="2025-01-20T13:14:25.902" v="97" actId="20577"/>
        <pc:sldMkLst>
          <pc:docMk/>
          <pc:sldMk cId="2497825801" sldId="267"/>
        </pc:sldMkLst>
        <pc:spChg chg="mod">
          <ac:chgData name="Kayleigh Iacov (2305256)" userId="S::2305256@student.uwtsd.ac.uk::2e88bd2f-1425-49a7-8732-13910dd37d34" providerId="AD" clId="Web-{117C2B0E-9A88-8913-41BC-C3674D186675}" dt="2025-01-20T13:14:20.214" v="94" actId="20577"/>
          <ac:spMkLst>
            <pc:docMk/>
            <pc:sldMk cId="2497825801" sldId="267"/>
            <ac:spMk id="2" creationId="{C0C3FEB7-D4FD-3E46-144F-F4C6175D9CEC}"/>
          </ac:spMkLst>
        </pc:spChg>
        <pc:spChg chg="mod">
          <ac:chgData name="Kayleigh Iacov (2305256)" userId="S::2305256@student.uwtsd.ac.uk::2e88bd2f-1425-49a7-8732-13910dd37d34" providerId="AD" clId="Web-{117C2B0E-9A88-8913-41BC-C3674D186675}" dt="2025-01-20T13:14:25.902" v="97" actId="20577"/>
          <ac:spMkLst>
            <pc:docMk/>
            <pc:sldMk cId="2497825801" sldId="267"/>
            <ac:spMk id="3" creationId="{83BB897C-3D84-9D3A-89D3-3D5A8D5F6D7F}"/>
          </ac:spMkLst>
        </pc:spChg>
      </pc:sldChg>
      <pc:sldChg chg="modSp new">
        <pc:chgData name="Kayleigh Iacov (2305256)" userId="S::2305256@student.uwtsd.ac.uk::2e88bd2f-1425-49a7-8732-13910dd37d34" providerId="AD" clId="Web-{117C2B0E-9A88-8913-41BC-C3674D186675}" dt="2025-01-20T13:16:20.515" v="117" actId="20577"/>
        <pc:sldMkLst>
          <pc:docMk/>
          <pc:sldMk cId="1723118893" sldId="268"/>
        </pc:sldMkLst>
        <pc:spChg chg="mod">
          <ac:chgData name="Kayleigh Iacov (2305256)" userId="S::2305256@student.uwtsd.ac.uk::2e88bd2f-1425-49a7-8732-13910dd37d34" providerId="AD" clId="Web-{117C2B0E-9A88-8913-41BC-C3674D186675}" dt="2025-01-20T13:16:20.515" v="117" actId="20577"/>
          <ac:spMkLst>
            <pc:docMk/>
            <pc:sldMk cId="1723118893" sldId="268"/>
            <ac:spMk id="2" creationId="{B78DF1AC-0E2B-BB9C-6C00-016EFF442606}"/>
          </ac:spMkLst>
        </pc:spChg>
      </pc:sldChg>
      <pc:sldChg chg="modSp new">
        <pc:chgData name="Kayleigh Iacov (2305256)" userId="S::2305256@student.uwtsd.ac.uk::2e88bd2f-1425-49a7-8732-13910dd37d34" providerId="AD" clId="Web-{117C2B0E-9A88-8913-41BC-C3674D186675}" dt="2025-01-20T13:16:23.937" v="124" actId="20577"/>
        <pc:sldMkLst>
          <pc:docMk/>
          <pc:sldMk cId="3827216777" sldId="269"/>
        </pc:sldMkLst>
        <pc:spChg chg="mod">
          <ac:chgData name="Kayleigh Iacov (2305256)" userId="S::2305256@student.uwtsd.ac.uk::2e88bd2f-1425-49a7-8732-13910dd37d34" providerId="AD" clId="Web-{117C2B0E-9A88-8913-41BC-C3674D186675}" dt="2025-01-20T13:16:23.937" v="124" actId="20577"/>
          <ac:spMkLst>
            <pc:docMk/>
            <pc:sldMk cId="3827216777" sldId="269"/>
            <ac:spMk id="2" creationId="{C175A4D1-EE85-24AC-A424-DD0E8F919890}"/>
          </ac:spMkLst>
        </pc:spChg>
      </pc:sldChg>
      <pc:sldChg chg="modSp new">
        <pc:chgData name="Kayleigh Iacov (2305256)" userId="S::2305256@student.uwtsd.ac.uk::2e88bd2f-1425-49a7-8732-13910dd37d34" providerId="AD" clId="Web-{117C2B0E-9A88-8913-41BC-C3674D186675}" dt="2025-01-20T13:16:26.906" v="125" actId="20577"/>
        <pc:sldMkLst>
          <pc:docMk/>
          <pc:sldMk cId="3576662148" sldId="270"/>
        </pc:sldMkLst>
        <pc:spChg chg="mod">
          <ac:chgData name="Kayleigh Iacov (2305256)" userId="S::2305256@student.uwtsd.ac.uk::2e88bd2f-1425-49a7-8732-13910dd37d34" providerId="AD" clId="Web-{117C2B0E-9A88-8913-41BC-C3674D186675}" dt="2025-01-20T13:16:26.906" v="125" actId="20577"/>
          <ac:spMkLst>
            <pc:docMk/>
            <pc:sldMk cId="3576662148" sldId="270"/>
            <ac:spMk id="2" creationId="{3AE7223B-9019-84AA-A642-5337CB3692B7}"/>
          </ac:spMkLst>
        </pc:spChg>
      </pc:sldChg>
      <pc:sldChg chg="modSp new">
        <pc:chgData name="Kayleigh Iacov (2305256)" userId="S::2305256@student.uwtsd.ac.uk::2e88bd2f-1425-49a7-8732-13910dd37d34" providerId="AD" clId="Web-{117C2B0E-9A88-8913-41BC-C3674D186675}" dt="2025-01-20T13:16:16.250" v="116" actId="20577"/>
        <pc:sldMkLst>
          <pc:docMk/>
          <pc:sldMk cId="1004169475" sldId="271"/>
        </pc:sldMkLst>
        <pc:spChg chg="mod">
          <ac:chgData name="Kayleigh Iacov (2305256)" userId="S::2305256@student.uwtsd.ac.uk::2e88bd2f-1425-49a7-8732-13910dd37d34" providerId="AD" clId="Web-{117C2B0E-9A88-8913-41BC-C3674D186675}" dt="2025-01-20T13:16:16.250" v="116" actId="20577"/>
          <ac:spMkLst>
            <pc:docMk/>
            <pc:sldMk cId="1004169475" sldId="271"/>
            <ac:spMk id="2" creationId="{49E5CBB8-E497-00AE-4ACD-DB8F4EAFA033}"/>
          </ac:spMkLst>
        </pc:spChg>
      </pc:sldChg>
    </pc:docChg>
  </pc:docChgLst>
  <pc:docChgLst>
    <pc:chgData name="Kayleigh Iacov (2305256)" userId="S::2305256@student.uwtsd.ac.uk::2e88bd2f-1425-49a7-8732-13910dd37d34" providerId="AD" clId="Web-{05A152A4-7092-7F4A-6629-E1AAC592D1F5}"/>
    <pc:docChg chg="addSld modSld">
      <pc:chgData name="Kayleigh Iacov (2305256)" userId="S::2305256@student.uwtsd.ac.uk::2e88bd2f-1425-49a7-8732-13910dd37d34" providerId="AD" clId="Web-{05A152A4-7092-7F4A-6629-E1AAC592D1F5}" dt="2025-01-28T17:33:24.007" v="54" actId="20577"/>
      <pc:docMkLst>
        <pc:docMk/>
      </pc:docMkLst>
      <pc:sldChg chg="modSp">
        <pc:chgData name="Kayleigh Iacov (2305256)" userId="S::2305256@student.uwtsd.ac.uk::2e88bd2f-1425-49a7-8732-13910dd37d34" providerId="AD" clId="Web-{05A152A4-7092-7F4A-6629-E1AAC592D1F5}" dt="2025-01-28T17:33:24.007" v="54" actId="20577"/>
        <pc:sldMkLst>
          <pc:docMk/>
          <pc:sldMk cId="1461383092" sldId="274"/>
        </pc:sldMkLst>
        <pc:spChg chg="mod">
          <ac:chgData name="Kayleigh Iacov (2305256)" userId="S::2305256@student.uwtsd.ac.uk::2e88bd2f-1425-49a7-8732-13910dd37d34" providerId="AD" clId="Web-{05A152A4-7092-7F4A-6629-E1AAC592D1F5}" dt="2025-01-28T17:33:24.007" v="54" actId="20577"/>
          <ac:spMkLst>
            <pc:docMk/>
            <pc:sldMk cId="1461383092" sldId="274"/>
            <ac:spMk id="3" creationId="{C7BA25F6-FDD9-EEAC-D70B-D529FE88CCDB}"/>
          </ac:spMkLst>
        </pc:spChg>
      </pc:sldChg>
      <pc:sldChg chg="modSp">
        <pc:chgData name="Kayleigh Iacov (2305256)" userId="S::2305256@student.uwtsd.ac.uk::2e88bd2f-1425-49a7-8732-13910dd37d34" providerId="AD" clId="Web-{05A152A4-7092-7F4A-6629-E1AAC592D1F5}" dt="2025-01-28T16:49:00.394" v="34" actId="20577"/>
        <pc:sldMkLst>
          <pc:docMk/>
          <pc:sldMk cId="329247782" sldId="275"/>
        </pc:sldMkLst>
        <pc:spChg chg="mod">
          <ac:chgData name="Kayleigh Iacov (2305256)" userId="S::2305256@student.uwtsd.ac.uk::2e88bd2f-1425-49a7-8732-13910dd37d34" providerId="AD" clId="Web-{05A152A4-7092-7F4A-6629-E1AAC592D1F5}" dt="2025-01-28T16:49:00.394" v="34" actId="20577"/>
          <ac:spMkLst>
            <pc:docMk/>
            <pc:sldMk cId="329247782" sldId="275"/>
            <ac:spMk id="2" creationId="{546D5CE1-3ADC-E808-B999-6AFD9F482DD3}"/>
          </ac:spMkLst>
        </pc:spChg>
      </pc:sldChg>
      <pc:sldChg chg="add replId">
        <pc:chgData name="Kayleigh Iacov (2305256)" userId="S::2305256@student.uwtsd.ac.uk::2e88bd2f-1425-49a7-8732-13910dd37d34" providerId="AD" clId="Web-{05A152A4-7092-7F4A-6629-E1AAC592D1F5}" dt="2025-01-28T16:36:53.572" v="0"/>
        <pc:sldMkLst>
          <pc:docMk/>
          <pc:sldMk cId="4158651662" sldId="276"/>
        </pc:sldMkLst>
      </pc:sldChg>
      <pc:sldChg chg="add replId">
        <pc:chgData name="Kayleigh Iacov (2305256)" userId="S::2305256@student.uwtsd.ac.uk::2e88bd2f-1425-49a7-8732-13910dd37d34" providerId="AD" clId="Web-{05A152A4-7092-7F4A-6629-E1AAC592D1F5}" dt="2025-01-28T16:36:56.134" v="1"/>
        <pc:sldMkLst>
          <pc:docMk/>
          <pc:sldMk cId="3292038051" sldId="277"/>
        </pc:sldMkLst>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1/29/2025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1/29/2025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1/29/2025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US" smtClean="0"/>
              <a:t>1/29/2025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US" smtClean="0"/>
              <a:t>1/29/2025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US" smtClean="0"/>
              <a:t>1/29/2025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1/29/2025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1/29/2025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1/29/2025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1/29/2025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1/29/2025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US" smtClean="0"/>
              <a:t>1/29/2025</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hyperlink" Target="https://www.gutenberg.org/files/21200/21200-h/21200-h.htm" TargetMode="External"/><Relationship Id="rId2" Type="http://schemas.openxmlformats.org/officeDocument/2006/relationships/hyperlink" Target="https://www.perseus.tufts.edu/hopper/text?doc=Perseus:text:1999.04.0076:coll=A:book=2:letter=19" TargetMode="Externa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Color Cover">
            <a:extLst>
              <a:ext uri="{FF2B5EF4-FFF2-40B4-BE49-F238E27FC236}">
                <a16:creationId xmlns:a16="http://schemas.microsoft.com/office/drawing/2014/main" id="{815925C2-A704-4D47-B1C1-3FCA52512E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Color Cover">
            <a:extLst>
              <a:ext uri="{FF2B5EF4-FFF2-40B4-BE49-F238E27FC236}">
                <a16:creationId xmlns:a16="http://schemas.microsoft.com/office/drawing/2014/main" id="{01D4315C-C23C-4FD3-98DF-08C29E2292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2" name="Group 11">
            <a:extLst>
              <a:ext uri="{FF2B5EF4-FFF2-40B4-BE49-F238E27FC236}">
                <a16:creationId xmlns:a16="http://schemas.microsoft.com/office/drawing/2014/main" id="{5E6B47BC-43FD-4C91-8BFF-B41B99A8A39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6064235" cy="6858000"/>
            <a:chOff x="651279" y="598259"/>
            <a:chExt cx="10889442" cy="5680742"/>
          </a:xfrm>
        </p:grpSpPr>
        <p:sp>
          <p:nvSpPr>
            <p:cNvPr id="13" name="Color">
              <a:extLst>
                <a:ext uri="{FF2B5EF4-FFF2-40B4-BE49-F238E27FC236}">
                  <a16:creationId xmlns:a16="http://schemas.microsoft.com/office/drawing/2014/main" id="{13038185-AC3C-4595-945F-25311424C5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Color">
              <a:extLst>
                <a:ext uri="{FF2B5EF4-FFF2-40B4-BE49-F238E27FC236}">
                  <a16:creationId xmlns:a16="http://schemas.microsoft.com/office/drawing/2014/main" id="{75D51AA0-C095-4650-A361-B294320BFE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6" name="Group 15">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7" name="Freeform: Shape 16">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8" name="Freeform: Shape 17">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9" name="Freeform: Shape 18">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B78DF1AC-0E2B-BB9C-6C00-016EFF442606}"/>
              </a:ext>
            </a:extLst>
          </p:cNvPr>
          <p:cNvSpPr>
            <a:spLocks noGrp="1"/>
          </p:cNvSpPr>
          <p:nvPr>
            <p:ph type="title"/>
          </p:nvPr>
        </p:nvSpPr>
        <p:spPr>
          <a:xfrm>
            <a:off x="786385" y="841248"/>
            <a:ext cx="5129600" cy="5340097"/>
          </a:xfrm>
        </p:spPr>
        <p:txBody>
          <a:bodyPr anchor="ctr">
            <a:normAutofit/>
          </a:bodyPr>
          <a:lstStyle/>
          <a:p>
            <a:r>
              <a:rPr lang="en-US" sz="4800" dirty="0">
                <a:solidFill>
                  <a:schemeClr val="bg1"/>
                </a:solidFill>
              </a:rPr>
              <a:t>Cicero's Letters:</a:t>
            </a:r>
            <a:br>
              <a:rPr lang="en-US" sz="4800" dirty="0">
                <a:solidFill>
                  <a:schemeClr val="bg1"/>
                </a:solidFill>
              </a:rPr>
            </a:br>
            <a:r>
              <a:rPr lang="en-US" sz="4800" dirty="0">
                <a:solidFill>
                  <a:schemeClr val="bg1"/>
                </a:solidFill>
              </a:rPr>
              <a:t>Perceptions of the Events of the Late Republic</a:t>
            </a:r>
          </a:p>
        </p:txBody>
      </p:sp>
      <p:sp>
        <p:nvSpPr>
          <p:cNvPr id="3" name="Content Placeholder 2">
            <a:extLst>
              <a:ext uri="{FF2B5EF4-FFF2-40B4-BE49-F238E27FC236}">
                <a16:creationId xmlns:a16="http://schemas.microsoft.com/office/drawing/2014/main" id="{E4135C60-FA0E-748A-BB33-2B57120039D2}"/>
              </a:ext>
            </a:extLst>
          </p:cNvPr>
          <p:cNvSpPr>
            <a:spLocks noGrp="1"/>
          </p:cNvSpPr>
          <p:nvPr>
            <p:ph idx="1"/>
          </p:nvPr>
        </p:nvSpPr>
        <p:spPr>
          <a:xfrm>
            <a:off x="6464410" y="841247"/>
            <a:ext cx="4484536" cy="5340097"/>
          </a:xfrm>
        </p:spPr>
        <p:txBody>
          <a:bodyPr anchor="ctr">
            <a:normAutofit/>
          </a:bodyPr>
          <a:lstStyle/>
          <a:p>
            <a:pPr marL="0" indent="0">
              <a:buNone/>
            </a:pPr>
            <a:r>
              <a:rPr lang="en-US" sz="1800"/>
              <a:t>Kayleigh Iacov</a:t>
            </a:r>
          </a:p>
          <a:p>
            <a:pPr marL="0" indent="0">
              <a:buNone/>
            </a:pPr>
            <a:r>
              <a:rPr lang="en-US" sz="1800"/>
              <a:t>HPAH5046</a:t>
            </a:r>
          </a:p>
          <a:p>
            <a:pPr marL="0" indent="0">
              <a:buNone/>
            </a:pPr>
            <a:r>
              <a:rPr lang="en-US" sz="1800"/>
              <a:t>Matt Cobb</a:t>
            </a:r>
          </a:p>
          <a:p>
            <a:pPr marL="0" indent="0">
              <a:buNone/>
            </a:pPr>
            <a:r>
              <a:rPr lang="en-US" sz="1800"/>
              <a:t>Due 3 February 2025</a:t>
            </a:r>
            <a:endParaRPr lang="en-US"/>
          </a:p>
        </p:txBody>
      </p:sp>
    </p:spTree>
    <p:extLst>
      <p:ext uri="{BB962C8B-B14F-4D97-AF65-F5344CB8AC3E}">
        <p14:creationId xmlns:p14="http://schemas.microsoft.com/office/powerpoint/2010/main" val="172311889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Slide Background Fill">
            <a:extLst>
              <a:ext uri="{FF2B5EF4-FFF2-40B4-BE49-F238E27FC236}">
                <a16:creationId xmlns:a16="http://schemas.microsoft.com/office/drawing/2014/main" id="{907E470A-25F4-47D0-8FEC-EE9FD606BB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0" name="Group 29">
            <a:extLst>
              <a:ext uri="{FF2B5EF4-FFF2-40B4-BE49-F238E27FC236}">
                <a16:creationId xmlns:a16="http://schemas.microsoft.com/office/drawing/2014/main" id="{66220E63-99E1-482A-A0A6-B47EB4BF879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848" y="0"/>
            <a:ext cx="12188949" cy="6858000"/>
            <a:chOff x="-2848" y="0"/>
            <a:chExt cx="12188949" cy="6858000"/>
          </a:xfrm>
        </p:grpSpPr>
        <p:sp>
          <p:nvSpPr>
            <p:cNvPr id="31" name="Color Cover">
              <a:extLst>
                <a:ext uri="{FF2B5EF4-FFF2-40B4-BE49-F238E27FC236}">
                  <a16:creationId xmlns:a16="http://schemas.microsoft.com/office/drawing/2014/main" id="{F8610896-EA5E-4BE8-8398-C1AFC0490A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5">
                <a:alpha val="4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2" name="Color Cover">
              <a:extLst>
                <a:ext uri="{FF2B5EF4-FFF2-40B4-BE49-F238E27FC236}">
                  <a16:creationId xmlns:a16="http://schemas.microsoft.com/office/drawing/2014/main" id="{F44E9794-9C4B-427F-BB50-89D893347D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6">
                <a:alpha val="1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34" name="Group 33">
            <a:extLst>
              <a:ext uri="{FF2B5EF4-FFF2-40B4-BE49-F238E27FC236}">
                <a16:creationId xmlns:a16="http://schemas.microsoft.com/office/drawing/2014/main" id="{8618EE54-271A-4FE8-B6B3-D0FCF55A7A0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51279" y="598259"/>
            <a:ext cx="10889442" cy="5680742"/>
            <a:chOff x="651279" y="598259"/>
            <a:chExt cx="10889442" cy="5680742"/>
          </a:xfrm>
        </p:grpSpPr>
        <p:sp>
          <p:nvSpPr>
            <p:cNvPr id="35" name="Color">
              <a:extLst>
                <a:ext uri="{FF2B5EF4-FFF2-40B4-BE49-F238E27FC236}">
                  <a16:creationId xmlns:a16="http://schemas.microsoft.com/office/drawing/2014/main" id="{ECA6F781-4382-4525-9DA8-9D66605F87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6" name="Color">
              <a:extLst>
                <a:ext uri="{FF2B5EF4-FFF2-40B4-BE49-F238E27FC236}">
                  <a16:creationId xmlns:a16="http://schemas.microsoft.com/office/drawing/2014/main" id="{209C186B-2883-498E-A176-6B60F8B51B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38" name="Group 37">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39" name="Freeform: Shape 38">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40" name="Freeform: Shape 39">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41" name="Freeform: Shape 40">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42" name="Freeform: Shape 41">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43" name="Freeform: Shape 42">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44" name="Freeform: Shape 43">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45" name="Freeform: Shape 44">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C0C3FEB7-D4FD-3E46-144F-F4C6175D9CEC}"/>
              </a:ext>
            </a:extLst>
          </p:cNvPr>
          <p:cNvSpPr>
            <a:spLocks noGrp="1"/>
          </p:cNvSpPr>
          <p:nvPr>
            <p:ph type="ctrTitle"/>
          </p:nvPr>
        </p:nvSpPr>
        <p:spPr>
          <a:xfrm>
            <a:off x="1014984" y="891712"/>
            <a:ext cx="5638995" cy="1129564"/>
          </a:xfrm>
        </p:spPr>
        <p:txBody>
          <a:bodyPr vert="horz" lIns="91440" tIns="45720" rIns="91440" bIns="45720" rtlCol="0" anchor="ctr">
            <a:normAutofit/>
          </a:bodyPr>
          <a:lstStyle/>
          <a:p>
            <a:pPr algn="l"/>
            <a:r>
              <a:rPr lang="en-US" sz="4800" dirty="0">
                <a:solidFill>
                  <a:schemeClr val="bg1"/>
                </a:solidFill>
              </a:rPr>
              <a:t>Introduction to Cicero</a:t>
            </a:r>
            <a:endParaRPr lang="en-US" sz="4800" kern="1200" dirty="0">
              <a:solidFill>
                <a:schemeClr val="bg1"/>
              </a:solidFill>
              <a:latin typeface="+mj-lt"/>
            </a:endParaRPr>
          </a:p>
        </p:txBody>
      </p:sp>
      <p:sp>
        <p:nvSpPr>
          <p:cNvPr id="3" name="Subtitle 2">
            <a:extLst>
              <a:ext uri="{FF2B5EF4-FFF2-40B4-BE49-F238E27FC236}">
                <a16:creationId xmlns:a16="http://schemas.microsoft.com/office/drawing/2014/main" id="{83BB897C-3D84-9D3A-89D3-3D5A8D5F6D7F}"/>
              </a:ext>
            </a:extLst>
          </p:cNvPr>
          <p:cNvSpPr>
            <a:spLocks noGrp="1"/>
          </p:cNvSpPr>
          <p:nvPr>
            <p:ph type="subTitle" idx="1"/>
          </p:nvPr>
        </p:nvSpPr>
        <p:spPr>
          <a:xfrm>
            <a:off x="925902" y="1943764"/>
            <a:ext cx="10336752" cy="4590519"/>
          </a:xfrm>
        </p:spPr>
        <p:txBody>
          <a:bodyPr vert="horz" lIns="91440" tIns="45720" rIns="91440" bIns="45720" rtlCol="0" anchor="ctr">
            <a:normAutofit/>
          </a:bodyPr>
          <a:lstStyle/>
          <a:p>
            <a:pPr algn="l"/>
            <a:r>
              <a:rPr lang="en-US" sz="1800" dirty="0">
                <a:solidFill>
                  <a:schemeClr val="bg1"/>
                </a:solidFill>
              </a:rPr>
              <a:t>"His story, which will be told – largely by himself – essentially consists of repeated efforts in spite of frequent and formidable discouragements, to oppose the autocratic modes of rule which were gradually, throughout his life, encroaching on the Republican system" - M. Grant, Cicero Selected Works</a:t>
            </a:r>
          </a:p>
          <a:p>
            <a:pPr algn="l"/>
            <a:endParaRPr lang="en-US" sz="1800" dirty="0">
              <a:solidFill>
                <a:schemeClr val="bg1"/>
              </a:solidFill>
            </a:endParaRPr>
          </a:p>
          <a:p>
            <a:pPr marL="285750" indent="-285750" algn="l">
              <a:buFont typeface="Calibri" panose="020B0604020202020204" pitchFamily="34" charset="0"/>
              <a:buChar char="-"/>
            </a:pPr>
            <a:r>
              <a:rPr lang="en-US" sz="1800" dirty="0">
                <a:solidFill>
                  <a:schemeClr val="bg1"/>
                </a:solidFill>
              </a:rPr>
              <a:t>Born 106BCE, in </a:t>
            </a:r>
            <a:r>
              <a:rPr lang="en-US" sz="1800" dirty="0" err="1">
                <a:solidFill>
                  <a:schemeClr val="bg1"/>
                </a:solidFill>
              </a:rPr>
              <a:t>Arpinum</a:t>
            </a:r>
            <a:r>
              <a:rPr lang="en-US" sz="1800" dirty="0">
                <a:solidFill>
                  <a:schemeClr val="bg1"/>
                </a:solidFill>
              </a:rPr>
              <a:t>, killed 43BCE in Formia.</a:t>
            </a:r>
          </a:p>
          <a:p>
            <a:pPr marL="285750" indent="-285750" algn="l">
              <a:buFont typeface="Calibri" panose="020B0604020202020204" pitchFamily="34" charset="0"/>
              <a:buChar char="-"/>
            </a:pPr>
            <a:r>
              <a:rPr lang="en-US" sz="1800" dirty="0">
                <a:solidFill>
                  <a:schemeClr val="bg1"/>
                </a:solidFill>
              </a:rPr>
              <a:t>Lawyer, orator, statesman, one of the most influential individuals when considering the history of the Republic due to his close personal connection to many of the leading figures and involved in the </a:t>
            </a:r>
            <a:r>
              <a:rPr lang="en-US" sz="1800">
                <a:solidFill>
                  <a:schemeClr val="bg1"/>
                </a:solidFill>
              </a:rPr>
              <a:t>affairs of his day.</a:t>
            </a:r>
          </a:p>
          <a:p>
            <a:pPr marL="285750" indent="-285750" algn="l">
              <a:buFont typeface="Calibri" panose="020B0604020202020204" pitchFamily="34" charset="0"/>
              <a:buChar char="-"/>
            </a:pPr>
            <a:r>
              <a:rPr lang="en-US" sz="1800" dirty="0">
                <a:solidFill>
                  <a:schemeClr val="bg1"/>
                </a:solidFill>
              </a:rPr>
              <a:t>His letters and speeches are exceptionally valuable, and it is due to him that much of what is known </a:t>
            </a:r>
            <a:r>
              <a:rPr lang="en-US" sz="1800">
                <a:solidFill>
                  <a:schemeClr val="bg1"/>
                </a:solidFill>
              </a:rPr>
              <a:t>about Roman politics is known to this day.</a:t>
            </a:r>
          </a:p>
          <a:p>
            <a:pPr marL="285750" indent="-285750" algn="l">
              <a:buFont typeface="Calibri" panose="020B0604020202020204" pitchFamily="34" charset="0"/>
              <a:buChar char="-"/>
            </a:pPr>
            <a:endParaRPr lang="en-US" sz="1800" dirty="0">
              <a:solidFill>
                <a:schemeClr val="bg1"/>
              </a:solidFill>
            </a:endParaRPr>
          </a:p>
        </p:txBody>
      </p:sp>
    </p:spTree>
    <p:extLst>
      <p:ext uri="{BB962C8B-B14F-4D97-AF65-F5344CB8AC3E}">
        <p14:creationId xmlns:p14="http://schemas.microsoft.com/office/powerpoint/2010/main" val="249782580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8EFC9D5F-0A1D-E107-B33D-BD5795AC3687}"/>
            </a:ext>
          </a:extLst>
        </p:cNvPr>
        <p:cNvGrpSpPr/>
        <p:nvPr/>
      </p:nvGrpSpPr>
      <p:grpSpPr>
        <a:xfrm>
          <a:off x="0" y="0"/>
          <a:ext cx="0" cy="0"/>
          <a:chOff x="0" y="0"/>
          <a:chExt cx="0" cy="0"/>
        </a:xfrm>
      </p:grpSpPr>
      <p:sp useBgFill="1">
        <p:nvSpPr>
          <p:cNvPr id="28" name="Slide Background Fill">
            <a:extLst>
              <a:ext uri="{FF2B5EF4-FFF2-40B4-BE49-F238E27FC236}">
                <a16:creationId xmlns:a16="http://schemas.microsoft.com/office/drawing/2014/main" id="{F172FEDF-9C68-8957-2844-685E840D31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0" name="Group 29">
            <a:extLst>
              <a:ext uri="{FF2B5EF4-FFF2-40B4-BE49-F238E27FC236}">
                <a16:creationId xmlns:a16="http://schemas.microsoft.com/office/drawing/2014/main" id="{6B44F210-E591-2B4B-A102-1FF2DE76DB5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848" y="0"/>
            <a:ext cx="12188949" cy="6858000"/>
            <a:chOff x="-2848" y="0"/>
            <a:chExt cx="12188949" cy="6858000"/>
          </a:xfrm>
        </p:grpSpPr>
        <p:sp>
          <p:nvSpPr>
            <p:cNvPr id="31" name="Color Cover">
              <a:extLst>
                <a:ext uri="{FF2B5EF4-FFF2-40B4-BE49-F238E27FC236}">
                  <a16:creationId xmlns:a16="http://schemas.microsoft.com/office/drawing/2014/main" id="{60E55AB6-9D4C-C9E6-8C18-3FB66A6501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5">
                <a:alpha val="4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2" name="Color Cover">
              <a:extLst>
                <a:ext uri="{FF2B5EF4-FFF2-40B4-BE49-F238E27FC236}">
                  <a16:creationId xmlns:a16="http://schemas.microsoft.com/office/drawing/2014/main" id="{14CC9C75-AE9C-806F-33C9-79DDD34847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6">
                <a:alpha val="1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34" name="Group 33">
            <a:extLst>
              <a:ext uri="{FF2B5EF4-FFF2-40B4-BE49-F238E27FC236}">
                <a16:creationId xmlns:a16="http://schemas.microsoft.com/office/drawing/2014/main" id="{EA982679-59A1-C4B4-D65F-E8A38C0560A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51279" y="598259"/>
            <a:ext cx="10889442" cy="5680742"/>
            <a:chOff x="651279" y="598259"/>
            <a:chExt cx="10889442" cy="5680742"/>
          </a:xfrm>
        </p:grpSpPr>
        <p:sp>
          <p:nvSpPr>
            <p:cNvPr id="35" name="Color">
              <a:extLst>
                <a:ext uri="{FF2B5EF4-FFF2-40B4-BE49-F238E27FC236}">
                  <a16:creationId xmlns:a16="http://schemas.microsoft.com/office/drawing/2014/main" id="{D9FD396A-D242-7F0A-959A-E8E4ED7E6D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6" name="Color">
              <a:extLst>
                <a:ext uri="{FF2B5EF4-FFF2-40B4-BE49-F238E27FC236}">
                  <a16:creationId xmlns:a16="http://schemas.microsoft.com/office/drawing/2014/main" id="{F9951654-F6B6-0941-B5BA-7984CA9ED2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38" name="Group 37">
            <a:extLst>
              <a:ext uri="{FF2B5EF4-FFF2-40B4-BE49-F238E27FC236}">
                <a16:creationId xmlns:a16="http://schemas.microsoft.com/office/drawing/2014/main" id="{724CEEBD-3CA5-0CD0-0D94-E6D32A8BDF9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39" name="Freeform: Shape 38">
              <a:extLst>
                <a:ext uri="{FF2B5EF4-FFF2-40B4-BE49-F238E27FC236}">
                  <a16:creationId xmlns:a16="http://schemas.microsoft.com/office/drawing/2014/main" id="{E68F186F-877D-10BE-187E-96C3095931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40" name="Freeform: Shape 39">
              <a:extLst>
                <a:ext uri="{FF2B5EF4-FFF2-40B4-BE49-F238E27FC236}">
                  <a16:creationId xmlns:a16="http://schemas.microsoft.com/office/drawing/2014/main" id="{2DC51764-D5BC-EFA5-7AD3-286B8489DB2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41" name="Freeform: Shape 40">
              <a:extLst>
                <a:ext uri="{FF2B5EF4-FFF2-40B4-BE49-F238E27FC236}">
                  <a16:creationId xmlns:a16="http://schemas.microsoft.com/office/drawing/2014/main" id="{00D3EF77-ADF7-8905-6842-C1CC6690BE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42" name="Freeform: Shape 41">
              <a:extLst>
                <a:ext uri="{FF2B5EF4-FFF2-40B4-BE49-F238E27FC236}">
                  <a16:creationId xmlns:a16="http://schemas.microsoft.com/office/drawing/2014/main" id="{5BCFC874-17C7-54C7-69ED-608C057D43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43" name="Freeform: Shape 42">
              <a:extLst>
                <a:ext uri="{FF2B5EF4-FFF2-40B4-BE49-F238E27FC236}">
                  <a16:creationId xmlns:a16="http://schemas.microsoft.com/office/drawing/2014/main" id="{961B11DF-6CDF-799F-8DF3-BFA0115416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44" name="Freeform: Shape 43">
              <a:extLst>
                <a:ext uri="{FF2B5EF4-FFF2-40B4-BE49-F238E27FC236}">
                  <a16:creationId xmlns:a16="http://schemas.microsoft.com/office/drawing/2014/main" id="{B383E019-0AC3-320F-AEBD-C1663D2B1E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45" name="Freeform: Shape 44">
              <a:extLst>
                <a:ext uri="{FF2B5EF4-FFF2-40B4-BE49-F238E27FC236}">
                  <a16:creationId xmlns:a16="http://schemas.microsoft.com/office/drawing/2014/main" id="{D9C36BCA-C967-DADE-D10B-F6176E3A2B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6CFEC61E-BCD6-8646-4F5C-61586F748329}"/>
              </a:ext>
            </a:extLst>
          </p:cNvPr>
          <p:cNvSpPr>
            <a:spLocks noGrp="1"/>
          </p:cNvSpPr>
          <p:nvPr>
            <p:ph type="ctrTitle"/>
          </p:nvPr>
        </p:nvSpPr>
        <p:spPr>
          <a:xfrm>
            <a:off x="1014984" y="891712"/>
            <a:ext cx="10044165" cy="1129564"/>
          </a:xfrm>
        </p:spPr>
        <p:txBody>
          <a:bodyPr vert="horz" lIns="91440" tIns="45720" rIns="91440" bIns="45720" rtlCol="0" anchor="ctr">
            <a:normAutofit/>
          </a:bodyPr>
          <a:lstStyle/>
          <a:p>
            <a:pPr algn="l"/>
            <a:r>
              <a:rPr lang="en-US" sz="4800" i="1" dirty="0">
                <a:solidFill>
                  <a:schemeClr val="bg1"/>
                </a:solidFill>
              </a:rPr>
              <a:t>ad </a:t>
            </a:r>
            <a:r>
              <a:rPr lang="en-US" sz="4800" i="1" dirty="0" err="1">
                <a:solidFill>
                  <a:schemeClr val="bg1"/>
                </a:solidFill>
              </a:rPr>
              <a:t>Atticum</a:t>
            </a:r>
            <a:r>
              <a:rPr lang="en-US" sz="4800" dirty="0">
                <a:solidFill>
                  <a:schemeClr val="bg1"/>
                </a:solidFill>
              </a:rPr>
              <a:t> 1.16.1-10: Letter 10</a:t>
            </a:r>
          </a:p>
        </p:txBody>
      </p:sp>
      <p:sp>
        <p:nvSpPr>
          <p:cNvPr id="3" name="Subtitle 2">
            <a:extLst>
              <a:ext uri="{FF2B5EF4-FFF2-40B4-BE49-F238E27FC236}">
                <a16:creationId xmlns:a16="http://schemas.microsoft.com/office/drawing/2014/main" id="{AC78A8A8-D2C2-5F9B-39E5-869E33AC9BD0}"/>
              </a:ext>
            </a:extLst>
          </p:cNvPr>
          <p:cNvSpPr>
            <a:spLocks noGrp="1"/>
          </p:cNvSpPr>
          <p:nvPr>
            <p:ph type="subTitle" idx="1"/>
          </p:nvPr>
        </p:nvSpPr>
        <p:spPr>
          <a:xfrm>
            <a:off x="674056" y="1982508"/>
            <a:ext cx="10872733" cy="4001169"/>
          </a:xfrm>
        </p:spPr>
        <p:txBody>
          <a:bodyPr vert="horz" lIns="91440" tIns="45720" rIns="91440" bIns="45720" rtlCol="0" anchor="ctr">
            <a:normAutofit/>
          </a:bodyPr>
          <a:lstStyle/>
          <a:p>
            <a:pPr marL="285750" indent="-285750" algn="l">
              <a:buFont typeface="Calibri" panose="020B0604020202020204" pitchFamily="34" charset="0"/>
              <a:buChar char="-"/>
            </a:pPr>
            <a:r>
              <a:rPr lang="en-US" sz="1800" dirty="0">
                <a:solidFill>
                  <a:schemeClr val="bg1"/>
                </a:solidFill>
              </a:rPr>
              <a:t>"As long as I had to defend the authority of the Senate, I battled with such energy and </a:t>
            </a:r>
            <a:r>
              <a:rPr lang="en-US" sz="1800" dirty="0" err="1">
                <a:solidFill>
                  <a:schemeClr val="bg1"/>
                </a:solidFill>
              </a:rPr>
              <a:t>vigour</a:t>
            </a:r>
            <a:r>
              <a:rPr lang="en-US" sz="1800" dirty="0">
                <a:solidFill>
                  <a:schemeClr val="bg1"/>
                </a:solidFill>
              </a:rPr>
              <a:t> that shouting and gatherings took place amid the greatest praise for my actions" 1.16.1</a:t>
            </a:r>
            <a:endParaRPr lang="en-US" dirty="0">
              <a:solidFill>
                <a:schemeClr val="bg1"/>
              </a:solidFill>
            </a:endParaRPr>
          </a:p>
          <a:p>
            <a:pPr marL="285750" indent="-285750" algn="l">
              <a:buFont typeface="Calibri" panose="020B0604020202020204" pitchFamily="34" charset="0"/>
              <a:buChar char="-"/>
            </a:pPr>
            <a:r>
              <a:rPr lang="en-US" sz="1800" dirty="0">
                <a:solidFill>
                  <a:schemeClr val="bg1"/>
                </a:solidFill>
              </a:rPr>
              <a:t>-"It is a trial when thirty of the most fickle and criminal persons, having received their money, destroy law and religion. 1.16.6</a:t>
            </a:r>
          </a:p>
          <a:p>
            <a:pPr marL="285750" indent="-285750" algn="l">
              <a:buFont typeface="Calibri" panose="020B0604020202020204" pitchFamily="34" charset="0"/>
              <a:buChar char="-"/>
            </a:pPr>
            <a:r>
              <a:rPr lang="en-US" sz="1800" dirty="0">
                <a:solidFill>
                  <a:schemeClr val="bg1"/>
                </a:solidFill>
              </a:rPr>
              <a:t>"Trust in the courts and the authority of the Senate had collapsed" 1.16.7</a:t>
            </a:r>
          </a:p>
          <a:p>
            <a:pPr marL="285750" indent="-285750" algn="l">
              <a:buFont typeface="Calibri" panose="020B0604020202020204" pitchFamily="34" charset="0"/>
              <a:buChar char="-"/>
            </a:pPr>
            <a:endParaRPr lang="en-US" sz="1800" dirty="0">
              <a:solidFill>
                <a:schemeClr val="bg1"/>
              </a:solidFill>
            </a:endParaRPr>
          </a:p>
          <a:p>
            <a:pPr algn="l"/>
            <a:r>
              <a:rPr lang="en-US" sz="1800" dirty="0">
                <a:solidFill>
                  <a:schemeClr val="bg1"/>
                </a:solidFill>
              </a:rPr>
              <a:t>A letter to Atticus, written after the trial of Clodius following the Bona Dea scandal, illustrating the events and conclusion of the trial, as well as Pompey's Campaign Fund. This letter outlines Cicero's vulnerability regarding his position within the senate due to the attacks against him, as well as issues with his public perception.</a:t>
            </a:r>
          </a:p>
        </p:txBody>
      </p:sp>
    </p:spTree>
    <p:extLst>
      <p:ext uri="{BB962C8B-B14F-4D97-AF65-F5344CB8AC3E}">
        <p14:creationId xmlns:p14="http://schemas.microsoft.com/office/powerpoint/2010/main" val="415865166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BE70F82D-0C9B-0789-97CC-1217BFC89FAE}"/>
            </a:ext>
          </a:extLst>
        </p:cNvPr>
        <p:cNvGrpSpPr/>
        <p:nvPr/>
      </p:nvGrpSpPr>
      <p:grpSpPr>
        <a:xfrm>
          <a:off x="0" y="0"/>
          <a:ext cx="0" cy="0"/>
          <a:chOff x="0" y="0"/>
          <a:chExt cx="0" cy="0"/>
        </a:xfrm>
      </p:grpSpPr>
      <p:sp useBgFill="1">
        <p:nvSpPr>
          <p:cNvPr id="28" name="Slide Background Fill">
            <a:extLst>
              <a:ext uri="{FF2B5EF4-FFF2-40B4-BE49-F238E27FC236}">
                <a16:creationId xmlns:a16="http://schemas.microsoft.com/office/drawing/2014/main" id="{16A967C1-EBB6-A021-D693-CEED985BA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0" name="Group 29">
            <a:extLst>
              <a:ext uri="{FF2B5EF4-FFF2-40B4-BE49-F238E27FC236}">
                <a16:creationId xmlns:a16="http://schemas.microsoft.com/office/drawing/2014/main" id="{9BDAEC74-8CA3-8B5E-20C3-F2BFF4DE65B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848" y="0"/>
            <a:ext cx="12188949" cy="6858000"/>
            <a:chOff x="-2848" y="0"/>
            <a:chExt cx="12188949" cy="6858000"/>
          </a:xfrm>
        </p:grpSpPr>
        <p:sp>
          <p:nvSpPr>
            <p:cNvPr id="31" name="Color Cover">
              <a:extLst>
                <a:ext uri="{FF2B5EF4-FFF2-40B4-BE49-F238E27FC236}">
                  <a16:creationId xmlns:a16="http://schemas.microsoft.com/office/drawing/2014/main" id="{EF3820CD-8F17-CD49-AC33-44A0E3C2D6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5">
                <a:alpha val="4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2" name="Color Cover">
              <a:extLst>
                <a:ext uri="{FF2B5EF4-FFF2-40B4-BE49-F238E27FC236}">
                  <a16:creationId xmlns:a16="http://schemas.microsoft.com/office/drawing/2014/main" id="{CED2FE41-59CD-89F0-62C1-1D205CAF218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6">
                <a:alpha val="1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34" name="Group 33">
            <a:extLst>
              <a:ext uri="{FF2B5EF4-FFF2-40B4-BE49-F238E27FC236}">
                <a16:creationId xmlns:a16="http://schemas.microsoft.com/office/drawing/2014/main" id="{34459ADD-048A-BBAA-0F85-CF5F11C7EFC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39556" y="598259"/>
            <a:ext cx="10901165" cy="5704188"/>
            <a:chOff x="639556" y="598259"/>
            <a:chExt cx="10901165" cy="5704188"/>
          </a:xfrm>
        </p:grpSpPr>
        <p:sp>
          <p:nvSpPr>
            <p:cNvPr id="35" name="Color">
              <a:extLst>
                <a:ext uri="{FF2B5EF4-FFF2-40B4-BE49-F238E27FC236}">
                  <a16:creationId xmlns:a16="http://schemas.microsoft.com/office/drawing/2014/main" id="{5CDE7211-C055-635F-DD24-6385A9592E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6" name="Color">
              <a:extLst>
                <a:ext uri="{FF2B5EF4-FFF2-40B4-BE49-F238E27FC236}">
                  <a16:creationId xmlns:a16="http://schemas.microsoft.com/office/drawing/2014/main" id="{5412C531-9107-A236-A8E3-233CBF3F11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9556" y="605473"/>
              <a:ext cx="10901165" cy="5696974"/>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marL="285750" indent="-285750">
                <a:buFont typeface="Calibri"/>
                <a:buChar char="-"/>
              </a:pPr>
              <a:endParaRPr lang="en-US"/>
            </a:p>
            <a:p>
              <a:pPr marL="285750" indent="-285750">
                <a:buFont typeface="Calibri"/>
                <a:buChar char="-"/>
              </a:pPr>
              <a:endParaRPr lang="en-US" dirty="0"/>
            </a:p>
            <a:p>
              <a:pPr marL="285750" indent="-285750">
                <a:buFont typeface="Calibri"/>
                <a:buChar char="-"/>
              </a:pPr>
              <a:r>
                <a:rPr lang="en-US" dirty="0"/>
                <a:t>"I have many anxieties arising from the grave political situation and from the dangers which threaten me personally. They are countless..." 2.19.1</a:t>
              </a:r>
            </a:p>
            <a:p>
              <a:pPr marL="285750" indent="-285750">
                <a:buFont typeface="Calibri"/>
                <a:buChar char="-"/>
              </a:pPr>
              <a:r>
                <a:rPr lang="en-US" dirty="0"/>
                <a:t>"Perhaps I am too blind and attached to the ideal" 2.19.1</a:t>
              </a:r>
            </a:p>
            <a:p>
              <a:pPr marL="285750" indent="-285750">
                <a:buFont typeface="Calibri"/>
                <a:buChar char="-"/>
              </a:pPr>
              <a:r>
                <a:rPr lang="en-US" dirty="0"/>
                <a:t>"I fear they may have to resort to terror... but I do not oppose their cause because of my friendship [with Pompey]" 2.19.2</a:t>
              </a:r>
            </a:p>
            <a:p>
              <a:pPr marL="285750" indent="-285750">
                <a:buFont typeface="Calibri"/>
                <a:buChar char="-"/>
              </a:pPr>
              <a:r>
                <a:rPr lang="en-US" dirty="0"/>
                <a:t>"...this unanimity is based only on hatred, not on strength." 2.19.3</a:t>
              </a:r>
            </a:p>
            <a:p>
              <a:pPr marL="285750" indent="-285750">
                <a:buFont typeface="Calibri"/>
                <a:buChar char="-"/>
              </a:pPr>
              <a:endParaRPr lang="en-US" dirty="0"/>
            </a:p>
            <a:p>
              <a:r>
                <a:rPr lang="en-US" dirty="0"/>
                <a:t>Written from exile, outlining Cicero's political worries, regarding his friendship with Pompey as well as his uncertainty of Caesar and the First Triumvirate. Cicero appears to have become aware of Pompey's character and the dangers threatening the state (Abbott, 2025).</a:t>
              </a:r>
            </a:p>
          </p:txBody>
        </p:sp>
      </p:grpSp>
      <p:grpSp>
        <p:nvGrpSpPr>
          <p:cNvPr id="38" name="Group 37">
            <a:extLst>
              <a:ext uri="{FF2B5EF4-FFF2-40B4-BE49-F238E27FC236}">
                <a16:creationId xmlns:a16="http://schemas.microsoft.com/office/drawing/2014/main" id="{CF6BCFFA-8D21-4873-8CE0-AE7A506F00C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39" name="Freeform: Shape 38">
              <a:extLst>
                <a:ext uri="{FF2B5EF4-FFF2-40B4-BE49-F238E27FC236}">
                  <a16:creationId xmlns:a16="http://schemas.microsoft.com/office/drawing/2014/main" id="{D16A513F-2F71-76B0-7D6F-301209D949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40" name="Freeform: Shape 39">
              <a:extLst>
                <a:ext uri="{FF2B5EF4-FFF2-40B4-BE49-F238E27FC236}">
                  <a16:creationId xmlns:a16="http://schemas.microsoft.com/office/drawing/2014/main" id="{B864639F-8A55-6AC7-9BCB-5943F7ED97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41" name="Freeform: Shape 40">
              <a:extLst>
                <a:ext uri="{FF2B5EF4-FFF2-40B4-BE49-F238E27FC236}">
                  <a16:creationId xmlns:a16="http://schemas.microsoft.com/office/drawing/2014/main" id="{3BDBCFB8-A589-4A19-707E-A698BD63BF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42" name="Freeform: Shape 41">
              <a:extLst>
                <a:ext uri="{FF2B5EF4-FFF2-40B4-BE49-F238E27FC236}">
                  <a16:creationId xmlns:a16="http://schemas.microsoft.com/office/drawing/2014/main" id="{610A43C5-42F7-D185-CB16-2E33463338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43" name="Freeform: Shape 42">
              <a:extLst>
                <a:ext uri="{FF2B5EF4-FFF2-40B4-BE49-F238E27FC236}">
                  <a16:creationId xmlns:a16="http://schemas.microsoft.com/office/drawing/2014/main" id="{006F20E9-D567-2857-4469-F57C2AC838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44" name="Freeform: Shape 43">
              <a:extLst>
                <a:ext uri="{FF2B5EF4-FFF2-40B4-BE49-F238E27FC236}">
                  <a16:creationId xmlns:a16="http://schemas.microsoft.com/office/drawing/2014/main" id="{3ACCADCB-1AC1-F795-E2DA-2F8B3C8E0F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45" name="Freeform: Shape 44">
              <a:extLst>
                <a:ext uri="{FF2B5EF4-FFF2-40B4-BE49-F238E27FC236}">
                  <a16:creationId xmlns:a16="http://schemas.microsoft.com/office/drawing/2014/main" id="{EDF43527-A467-B9A0-5D42-3BD094C591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546D5CE1-3ADC-E808-B999-6AFD9F482DD3}"/>
              </a:ext>
            </a:extLst>
          </p:cNvPr>
          <p:cNvSpPr>
            <a:spLocks noGrp="1"/>
          </p:cNvSpPr>
          <p:nvPr>
            <p:ph type="ctrTitle"/>
          </p:nvPr>
        </p:nvSpPr>
        <p:spPr>
          <a:xfrm>
            <a:off x="967359" y="891712"/>
            <a:ext cx="8979548" cy="1088743"/>
          </a:xfrm>
        </p:spPr>
        <p:txBody>
          <a:bodyPr vert="horz" lIns="91440" tIns="45720" rIns="91440" bIns="45720" rtlCol="0" anchor="ctr">
            <a:normAutofit/>
          </a:bodyPr>
          <a:lstStyle/>
          <a:p>
            <a:pPr algn="l"/>
            <a:r>
              <a:rPr lang="en-US" sz="4800" i="1" dirty="0">
                <a:solidFill>
                  <a:schemeClr val="bg1"/>
                </a:solidFill>
              </a:rPr>
              <a:t>ad </a:t>
            </a:r>
            <a:r>
              <a:rPr lang="en-US" sz="4800" i="1" dirty="0" err="1">
                <a:solidFill>
                  <a:schemeClr val="bg1"/>
                </a:solidFill>
              </a:rPr>
              <a:t>Atticum</a:t>
            </a:r>
            <a:r>
              <a:rPr lang="en-US" sz="4800" i="1" dirty="0">
                <a:solidFill>
                  <a:schemeClr val="bg1"/>
                </a:solidFill>
              </a:rPr>
              <a:t> </a:t>
            </a:r>
            <a:r>
              <a:rPr lang="en-US" sz="4800" dirty="0">
                <a:solidFill>
                  <a:schemeClr val="bg1"/>
                </a:solidFill>
              </a:rPr>
              <a:t>2.19:</a:t>
            </a:r>
            <a:r>
              <a:rPr lang="en-US" sz="4800" i="1" dirty="0">
                <a:solidFill>
                  <a:schemeClr val="bg1"/>
                </a:solidFill>
              </a:rPr>
              <a:t> </a:t>
            </a:r>
            <a:r>
              <a:rPr lang="en-US" sz="4800" dirty="0">
                <a:solidFill>
                  <a:schemeClr val="bg1"/>
                </a:solidFill>
              </a:rPr>
              <a:t>Letter 15</a:t>
            </a:r>
          </a:p>
        </p:txBody>
      </p:sp>
      <p:sp>
        <p:nvSpPr>
          <p:cNvPr id="3" name="Subtitle 2">
            <a:extLst>
              <a:ext uri="{FF2B5EF4-FFF2-40B4-BE49-F238E27FC236}">
                <a16:creationId xmlns:a16="http://schemas.microsoft.com/office/drawing/2014/main" id="{FF2D25F5-4B92-3C79-F2CA-99115E51E28C}"/>
              </a:ext>
            </a:extLst>
          </p:cNvPr>
          <p:cNvSpPr>
            <a:spLocks noGrp="1"/>
          </p:cNvSpPr>
          <p:nvPr>
            <p:ph type="subTitle" idx="1"/>
          </p:nvPr>
        </p:nvSpPr>
        <p:spPr>
          <a:xfrm>
            <a:off x="925902" y="1943764"/>
            <a:ext cx="10336752" cy="4039913"/>
          </a:xfrm>
        </p:spPr>
        <p:txBody>
          <a:bodyPr vert="horz" lIns="91440" tIns="45720" rIns="91440" bIns="45720" rtlCol="0" anchor="ctr">
            <a:normAutofit/>
          </a:bodyPr>
          <a:lstStyle/>
          <a:p>
            <a:pPr marL="285750" indent="-285750" algn="l">
              <a:buFont typeface="Calibri" panose="020B0604020202020204" pitchFamily="34" charset="0"/>
              <a:buChar char="-"/>
            </a:pPr>
            <a:endParaRPr lang="en-US" sz="1800" dirty="0">
              <a:solidFill>
                <a:schemeClr val="bg1"/>
              </a:solidFill>
            </a:endParaRPr>
          </a:p>
          <a:p>
            <a:pPr algn="l"/>
            <a:endParaRPr lang="en-US" sz="1800" dirty="0">
              <a:solidFill>
                <a:schemeClr val="bg1"/>
              </a:solidFill>
            </a:endParaRPr>
          </a:p>
        </p:txBody>
      </p:sp>
    </p:spTree>
    <p:extLst>
      <p:ext uri="{BB962C8B-B14F-4D97-AF65-F5344CB8AC3E}">
        <p14:creationId xmlns:p14="http://schemas.microsoft.com/office/powerpoint/2010/main" val="32924778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E362F579-EAEC-D3A6-78ED-C5B362DDE435}"/>
            </a:ext>
          </a:extLst>
        </p:cNvPr>
        <p:cNvGrpSpPr/>
        <p:nvPr/>
      </p:nvGrpSpPr>
      <p:grpSpPr>
        <a:xfrm>
          <a:off x="0" y="0"/>
          <a:ext cx="0" cy="0"/>
          <a:chOff x="0" y="0"/>
          <a:chExt cx="0" cy="0"/>
        </a:xfrm>
      </p:grpSpPr>
      <p:sp useBgFill="1">
        <p:nvSpPr>
          <p:cNvPr id="28" name="Slide Background Fill">
            <a:extLst>
              <a:ext uri="{FF2B5EF4-FFF2-40B4-BE49-F238E27FC236}">
                <a16:creationId xmlns:a16="http://schemas.microsoft.com/office/drawing/2014/main" id="{D42930C8-7498-8549-6E88-2C74125084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0" name="Group 29">
            <a:extLst>
              <a:ext uri="{FF2B5EF4-FFF2-40B4-BE49-F238E27FC236}">
                <a16:creationId xmlns:a16="http://schemas.microsoft.com/office/drawing/2014/main" id="{31356391-8808-7FCB-430B-8F756995B20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848" y="0"/>
            <a:ext cx="12188949" cy="6858000"/>
            <a:chOff x="-2848" y="0"/>
            <a:chExt cx="12188949" cy="6858000"/>
          </a:xfrm>
        </p:grpSpPr>
        <p:sp>
          <p:nvSpPr>
            <p:cNvPr id="31" name="Color Cover">
              <a:extLst>
                <a:ext uri="{FF2B5EF4-FFF2-40B4-BE49-F238E27FC236}">
                  <a16:creationId xmlns:a16="http://schemas.microsoft.com/office/drawing/2014/main" id="{79B263A7-6951-CC79-E800-1A1E06FA00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5">
                <a:alpha val="4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2" name="Color Cover">
              <a:extLst>
                <a:ext uri="{FF2B5EF4-FFF2-40B4-BE49-F238E27FC236}">
                  <a16:creationId xmlns:a16="http://schemas.microsoft.com/office/drawing/2014/main" id="{8FF04EBA-377B-071F-A8C8-9CB86F16534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6">
                <a:alpha val="1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34" name="Group 33">
            <a:extLst>
              <a:ext uri="{FF2B5EF4-FFF2-40B4-BE49-F238E27FC236}">
                <a16:creationId xmlns:a16="http://schemas.microsoft.com/office/drawing/2014/main" id="{9E8B07DD-A00E-329A-FD5B-81DC5D3D504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51279" y="598259"/>
            <a:ext cx="10889442" cy="5680742"/>
            <a:chOff x="651279" y="598259"/>
            <a:chExt cx="10889442" cy="5680742"/>
          </a:xfrm>
        </p:grpSpPr>
        <p:sp>
          <p:nvSpPr>
            <p:cNvPr id="35" name="Color">
              <a:extLst>
                <a:ext uri="{FF2B5EF4-FFF2-40B4-BE49-F238E27FC236}">
                  <a16:creationId xmlns:a16="http://schemas.microsoft.com/office/drawing/2014/main" id="{39BFCBA2-2E81-765E-D8E6-33DDB9C7A8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6" name="Color">
              <a:extLst>
                <a:ext uri="{FF2B5EF4-FFF2-40B4-BE49-F238E27FC236}">
                  <a16:creationId xmlns:a16="http://schemas.microsoft.com/office/drawing/2014/main" id="{13D015F7-92AB-E4D7-208E-FCE2A61D16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38" name="Group 37">
            <a:extLst>
              <a:ext uri="{FF2B5EF4-FFF2-40B4-BE49-F238E27FC236}">
                <a16:creationId xmlns:a16="http://schemas.microsoft.com/office/drawing/2014/main" id="{054D485B-32BC-57FB-E7A3-1C74622C0F1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39" name="Freeform: Shape 38">
              <a:extLst>
                <a:ext uri="{FF2B5EF4-FFF2-40B4-BE49-F238E27FC236}">
                  <a16:creationId xmlns:a16="http://schemas.microsoft.com/office/drawing/2014/main" id="{D0CF4761-EED3-6EE8-9AA5-995840D8A4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40" name="Freeform: Shape 39">
              <a:extLst>
                <a:ext uri="{FF2B5EF4-FFF2-40B4-BE49-F238E27FC236}">
                  <a16:creationId xmlns:a16="http://schemas.microsoft.com/office/drawing/2014/main" id="{F5047934-92AB-9F07-5809-3C13BD4CFD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41" name="Freeform: Shape 40">
              <a:extLst>
                <a:ext uri="{FF2B5EF4-FFF2-40B4-BE49-F238E27FC236}">
                  <a16:creationId xmlns:a16="http://schemas.microsoft.com/office/drawing/2014/main" id="{CF069FE7-5D73-6105-B48B-85B274C3B73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42" name="Freeform: Shape 41">
              <a:extLst>
                <a:ext uri="{FF2B5EF4-FFF2-40B4-BE49-F238E27FC236}">
                  <a16:creationId xmlns:a16="http://schemas.microsoft.com/office/drawing/2014/main" id="{2EF75565-2618-D89A-16C2-ABD79906D5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43" name="Freeform: Shape 42">
              <a:extLst>
                <a:ext uri="{FF2B5EF4-FFF2-40B4-BE49-F238E27FC236}">
                  <a16:creationId xmlns:a16="http://schemas.microsoft.com/office/drawing/2014/main" id="{BE6A3783-795A-784E-687D-8FD65FF38BA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44" name="Freeform: Shape 43">
              <a:extLst>
                <a:ext uri="{FF2B5EF4-FFF2-40B4-BE49-F238E27FC236}">
                  <a16:creationId xmlns:a16="http://schemas.microsoft.com/office/drawing/2014/main" id="{9E0B5B08-5E2D-992D-7993-F51CA80139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45" name="Freeform: Shape 44">
              <a:extLst>
                <a:ext uri="{FF2B5EF4-FFF2-40B4-BE49-F238E27FC236}">
                  <a16:creationId xmlns:a16="http://schemas.microsoft.com/office/drawing/2014/main" id="{074FC9CF-5AFD-12FA-E7BF-225CFBC9835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B3339D9C-9A78-AAED-A244-83714C67F33A}"/>
              </a:ext>
            </a:extLst>
          </p:cNvPr>
          <p:cNvSpPr>
            <a:spLocks noGrp="1"/>
          </p:cNvSpPr>
          <p:nvPr>
            <p:ph type="ctrTitle"/>
          </p:nvPr>
        </p:nvSpPr>
        <p:spPr>
          <a:xfrm>
            <a:off x="956867" y="891712"/>
            <a:ext cx="9113195" cy="1077905"/>
          </a:xfrm>
        </p:spPr>
        <p:txBody>
          <a:bodyPr vert="horz" lIns="91440" tIns="45720" rIns="91440" bIns="45720" rtlCol="0" anchor="ctr">
            <a:normAutofit/>
          </a:bodyPr>
          <a:lstStyle/>
          <a:p>
            <a:pPr algn="l"/>
            <a:r>
              <a:rPr lang="en-US" sz="4800" i="1" dirty="0">
                <a:solidFill>
                  <a:schemeClr val="bg1"/>
                </a:solidFill>
              </a:rPr>
              <a:t>ad </a:t>
            </a:r>
            <a:r>
              <a:rPr lang="en-US" sz="4800" i="1" dirty="0" err="1">
                <a:solidFill>
                  <a:schemeClr val="bg1"/>
                </a:solidFill>
              </a:rPr>
              <a:t>Atticum</a:t>
            </a:r>
            <a:r>
              <a:rPr lang="en-US" sz="4800" dirty="0">
                <a:solidFill>
                  <a:schemeClr val="bg1"/>
                </a:solidFill>
              </a:rPr>
              <a:t>, 1.6.2 Letter 59</a:t>
            </a:r>
          </a:p>
        </p:txBody>
      </p:sp>
      <p:sp>
        <p:nvSpPr>
          <p:cNvPr id="3" name="Subtitle 2">
            <a:extLst>
              <a:ext uri="{FF2B5EF4-FFF2-40B4-BE49-F238E27FC236}">
                <a16:creationId xmlns:a16="http://schemas.microsoft.com/office/drawing/2014/main" id="{CC20AB63-6783-572E-653B-2E11E68D633B}"/>
              </a:ext>
            </a:extLst>
          </p:cNvPr>
          <p:cNvSpPr>
            <a:spLocks noGrp="1"/>
          </p:cNvSpPr>
          <p:nvPr>
            <p:ph type="subTitle" idx="1"/>
          </p:nvPr>
        </p:nvSpPr>
        <p:spPr>
          <a:xfrm>
            <a:off x="925902" y="1943764"/>
            <a:ext cx="10336752" cy="4039913"/>
          </a:xfrm>
        </p:spPr>
        <p:txBody>
          <a:bodyPr vert="horz" lIns="91440" tIns="45720" rIns="91440" bIns="45720" rtlCol="0" anchor="ctr">
            <a:normAutofit/>
          </a:bodyPr>
          <a:lstStyle/>
          <a:p>
            <a:pPr marL="285750" indent="-285750" algn="l">
              <a:buFont typeface="Arial" panose="020B0604020202020204" pitchFamily="34" charset="0"/>
              <a:buChar char="•"/>
            </a:pPr>
            <a:r>
              <a:rPr lang="en-US" sz="1800" dirty="0">
                <a:solidFill>
                  <a:schemeClr val="bg1"/>
                </a:solidFill>
              </a:rPr>
              <a:t>"I am terribly worried about the res publica"</a:t>
            </a:r>
          </a:p>
          <a:p>
            <a:pPr marL="285750" indent="-285750" algn="l">
              <a:buFont typeface="Arial" panose="020B0604020202020204" pitchFamily="34" charset="0"/>
              <a:buChar char="•"/>
            </a:pPr>
            <a:r>
              <a:rPr lang="en-US" sz="1800" dirty="0">
                <a:solidFill>
                  <a:schemeClr val="bg1"/>
                </a:solidFill>
              </a:rPr>
              <a:t>"My opinion is that anything should be done to avoid it coming to a fight"</a:t>
            </a:r>
          </a:p>
          <a:p>
            <a:pPr marL="285750" indent="-285750" algn="l">
              <a:buFont typeface="Arial" panose="020B0604020202020204" pitchFamily="34" charset="0"/>
              <a:buChar char="•"/>
            </a:pPr>
            <a:r>
              <a:rPr lang="en-US" sz="1800" dirty="0">
                <a:solidFill>
                  <a:schemeClr val="bg1"/>
                </a:solidFill>
              </a:rPr>
              <a:t>"[Caesar's] demand is insulting"</a:t>
            </a:r>
          </a:p>
          <a:p>
            <a:pPr marL="285750" indent="-285750" algn="l">
              <a:buFont typeface="Arial" panose="020B0604020202020204" pitchFamily="34" charset="0"/>
              <a:buChar char="•"/>
            </a:pPr>
            <a:endParaRPr lang="en-US" sz="1800" dirty="0">
              <a:solidFill>
                <a:schemeClr val="bg1"/>
              </a:solidFill>
            </a:endParaRPr>
          </a:p>
          <a:p>
            <a:pPr algn="l"/>
            <a:r>
              <a:rPr lang="en-US" sz="1800" dirty="0">
                <a:solidFill>
                  <a:schemeClr val="bg1"/>
                </a:solidFill>
              </a:rPr>
              <a:t>This letter reflects the rising anxiety and worsening political standing of Cicero around February 58BCE. Despite his exile, Cicero continued to defend the traditional Roman values of the republic, despite it becoming increasingly less stable.</a:t>
            </a:r>
          </a:p>
        </p:txBody>
      </p:sp>
    </p:spTree>
    <p:extLst>
      <p:ext uri="{BB962C8B-B14F-4D97-AF65-F5344CB8AC3E}">
        <p14:creationId xmlns:p14="http://schemas.microsoft.com/office/powerpoint/2010/main" val="329203805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4898B9AC-124D-DA86-17D1-7EAE776AB3BF}"/>
            </a:ext>
          </a:extLst>
        </p:cNvPr>
        <p:cNvGrpSpPr/>
        <p:nvPr/>
      </p:nvGrpSpPr>
      <p:grpSpPr>
        <a:xfrm>
          <a:off x="0" y="0"/>
          <a:ext cx="0" cy="0"/>
          <a:chOff x="0" y="0"/>
          <a:chExt cx="0" cy="0"/>
        </a:xfrm>
      </p:grpSpPr>
      <p:sp useBgFill="1">
        <p:nvSpPr>
          <p:cNvPr id="28" name="Slide Background Fill">
            <a:extLst>
              <a:ext uri="{FF2B5EF4-FFF2-40B4-BE49-F238E27FC236}">
                <a16:creationId xmlns:a16="http://schemas.microsoft.com/office/drawing/2014/main" id="{4EE0008B-4A69-FBDF-738E-BC99088AD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0" name="Group 29">
            <a:extLst>
              <a:ext uri="{FF2B5EF4-FFF2-40B4-BE49-F238E27FC236}">
                <a16:creationId xmlns:a16="http://schemas.microsoft.com/office/drawing/2014/main" id="{82580A56-24CE-6AAC-8BE0-4D0BC4AC6EF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848" y="0"/>
            <a:ext cx="12188949" cy="6858000"/>
            <a:chOff x="-2848" y="0"/>
            <a:chExt cx="12188949" cy="6858000"/>
          </a:xfrm>
        </p:grpSpPr>
        <p:sp>
          <p:nvSpPr>
            <p:cNvPr id="31" name="Color Cover">
              <a:extLst>
                <a:ext uri="{FF2B5EF4-FFF2-40B4-BE49-F238E27FC236}">
                  <a16:creationId xmlns:a16="http://schemas.microsoft.com/office/drawing/2014/main" id="{C72CCBCA-134F-3DCD-3574-52786572BE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5">
                <a:alpha val="4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2" name="Color Cover">
              <a:extLst>
                <a:ext uri="{FF2B5EF4-FFF2-40B4-BE49-F238E27FC236}">
                  <a16:creationId xmlns:a16="http://schemas.microsoft.com/office/drawing/2014/main" id="{8025E0D2-FE62-FEFA-D647-AF923FFA60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6">
                <a:alpha val="1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34" name="Group 33">
            <a:extLst>
              <a:ext uri="{FF2B5EF4-FFF2-40B4-BE49-F238E27FC236}">
                <a16:creationId xmlns:a16="http://schemas.microsoft.com/office/drawing/2014/main" id="{0F269D7C-5E2B-19B6-E502-E2BDF74DF2B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51279" y="598259"/>
            <a:ext cx="10889442" cy="5680742"/>
            <a:chOff x="651279" y="598259"/>
            <a:chExt cx="10889442" cy="5680742"/>
          </a:xfrm>
        </p:grpSpPr>
        <p:sp>
          <p:nvSpPr>
            <p:cNvPr id="35" name="Color">
              <a:extLst>
                <a:ext uri="{FF2B5EF4-FFF2-40B4-BE49-F238E27FC236}">
                  <a16:creationId xmlns:a16="http://schemas.microsoft.com/office/drawing/2014/main" id="{B0BA55CA-CBE1-7BFA-CF56-A2A049BEBC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6" name="Color">
              <a:extLst>
                <a:ext uri="{FF2B5EF4-FFF2-40B4-BE49-F238E27FC236}">
                  <a16:creationId xmlns:a16="http://schemas.microsoft.com/office/drawing/2014/main" id="{5139F618-B42D-37C0-5331-7AC733C4BC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38" name="Group 37">
            <a:extLst>
              <a:ext uri="{FF2B5EF4-FFF2-40B4-BE49-F238E27FC236}">
                <a16:creationId xmlns:a16="http://schemas.microsoft.com/office/drawing/2014/main" id="{438B91A8-717B-89A7-90B5-C95E5991A0F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39" name="Freeform: Shape 38">
              <a:extLst>
                <a:ext uri="{FF2B5EF4-FFF2-40B4-BE49-F238E27FC236}">
                  <a16:creationId xmlns:a16="http://schemas.microsoft.com/office/drawing/2014/main" id="{AAA33A4A-ACBA-525A-6FE1-322486116F1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40" name="Freeform: Shape 39">
              <a:extLst>
                <a:ext uri="{FF2B5EF4-FFF2-40B4-BE49-F238E27FC236}">
                  <a16:creationId xmlns:a16="http://schemas.microsoft.com/office/drawing/2014/main" id="{45EEAE79-FF9C-405F-64D8-523834AA64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41" name="Freeform: Shape 40">
              <a:extLst>
                <a:ext uri="{FF2B5EF4-FFF2-40B4-BE49-F238E27FC236}">
                  <a16:creationId xmlns:a16="http://schemas.microsoft.com/office/drawing/2014/main" id="{C9DFB84D-B849-9DA6-D398-B1CB37322E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42" name="Freeform: Shape 41">
              <a:extLst>
                <a:ext uri="{FF2B5EF4-FFF2-40B4-BE49-F238E27FC236}">
                  <a16:creationId xmlns:a16="http://schemas.microsoft.com/office/drawing/2014/main" id="{AD63C2AC-59AD-EB63-D5FD-7A0D486D26E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43" name="Freeform: Shape 42">
              <a:extLst>
                <a:ext uri="{FF2B5EF4-FFF2-40B4-BE49-F238E27FC236}">
                  <a16:creationId xmlns:a16="http://schemas.microsoft.com/office/drawing/2014/main" id="{5EAA9B4A-6D57-B80A-B816-AF31C62171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44" name="Freeform: Shape 43">
              <a:extLst>
                <a:ext uri="{FF2B5EF4-FFF2-40B4-BE49-F238E27FC236}">
                  <a16:creationId xmlns:a16="http://schemas.microsoft.com/office/drawing/2014/main" id="{8786151C-94D9-B7B3-C097-BC6DD0DFCD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45" name="Freeform: Shape 44">
              <a:extLst>
                <a:ext uri="{FF2B5EF4-FFF2-40B4-BE49-F238E27FC236}">
                  <a16:creationId xmlns:a16="http://schemas.microsoft.com/office/drawing/2014/main" id="{EE77A507-01FC-EB88-A527-520C618532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E6ACF246-555C-714F-E29B-D7324F8B335C}"/>
              </a:ext>
            </a:extLst>
          </p:cNvPr>
          <p:cNvSpPr>
            <a:spLocks noGrp="1"/>
          </p:cNvSpPr>
          <p:nvPr>
            <p:ph type="ctrTitle"/>
          </p:nvPr>
        </p:nvSpPr>
        <p:spPr>
          <a:xfrm>
            <a:off x="956867" y="891712"/>
            <a:ext cx="9113195" cy="1077905"/>
          </a:xfrm>
        </p:spPr>
        <p:txBody>
          <a:bodyPr vert="horz" lIns="91440" tIns="45720" rIns="91440" bIns="45720" rtlCol="0" anchor="ctr">
            <a:normAutofit/>
          </a:bodyPr>
          <a:lstStyle/>
          <a:p>
            <a:pPr algn="l"/>
            <a:r>
              <a:rPr lang="en-US" sz="4800" dirty="0">
                <a:solidFill>
                  <a:schemeClr val="bg1"/>
                </a:solidFill>
              </a:rPr>
              <a:t>Conclusion</a:t>
            </a:r>
          </a:p>
        </p:txBody>
      </p:sp>
      <p:sp>
        <p:nvSpPr>
          <p:cNvPr id="3" name="Subtitle 2">
            <a:extLst>
              <a:ext uri="{FF2B5EF4-FFF2-40B4-BE49-F238E27FC236}">
                <a16:creationId xmlns:a16="http://schemas.microsoft.com/office/drawing/2014/main" id="{FD0C7EDF-8F16-3BD0-AC81-3A2DA0F99877}"/>
              </a:ext>
            </a:extLst>
          </p:cNvPr>
          <p:cNvSpPr>
            <a:spLocks noGrp="1"/>
          </p:cNvSpPr>
          <p:nvPr>
            <p:ph type="subTitle" idx="1"/>
          </p:nvPr>
        </p:nvSpPr>
        <p:spPr>
          <a:xfrm>
            <a:off x="925902" y="1943764"/>
            <a:ext cx="10336752" cy="4039913"/>
          </a:xfrm>
        </p:spPr>
        <p:txBody>
          <a:bodyPr vert="horz" lIns="91440" tIns="45720" rIns="91440" bIns="45720" rtlCol="0" anchor="ctr">
            <a:normAutofit/>
          </a:bodyPr>
          <a:lstStyle/>
          <a:p>
            <a:pPr marL="285750" indent="-285750" algn="l">
              <a:buFont typeface="Calibri" panose="020B0604020202020204" pitchFamily="34" charset="0"/>
              <a:buChar char="-"/>
            </a:pPr>
            <a:r>
              <a:rPr lang="en-US" sz="1800" dirty="0">
                <a:solidFill>
                  <a:schemeClr val="bg1"/>
                </a:solidFill>
              </a:rPr>
              <a:t>Cicero's letters are fundamental to our understanding of the late Roman Republic, with reflections on the corruption and use of the senate by a multitude of different politicians over time.</a:t>
            </a:r>
          </a:p>
          <a:p>
            <a:pPr marL="285750" indent="-285750" algn="l">
              <a:buFont typeface="Calibri" panose="020B0604020202020204" pitchFamily="34" charset="0"/>
              <a:buChar char="-"/>
            </a:pPr>
            <a:endParaRPr lang="en-US" sz="1800" dirty="0">
              <a:solidFill>
                <a:schemeClr val="bg1"/>
              </a:solidFill>
            </a:endParaRPr>
          </a:p>
          <a:p>
            <a:pPr marL="285750" indent="-285750" algn="l">
              <a:buFont typeface="Calibri" panose="020B0604020202020204" pitchFamily="34" charset="0"/>
              <a:buChar char="-"/>
            </a:pPr>
            <a:r>
              <a:rPr lang="en-US" sz="1800" dirty="0">
                <a:solidFill>
                  <a:schemeClr val="bg1"/>
                </a:solidFill>
              </a:rPr>
              <a:t>The sheer volume of materials presented by Cicero through his letters and speeches is unprecedented and a fundamental part of Roman history, considering his standing and personal relationships with many of the figures. His letters in particular are incredible due to the honesty and vulnerability Cicero shows through them, due to the fact they were never intended to be published and seen by the public.</a:t>
            </a:r>
          </a:p>
          <a:p>
            <a:pPr marL="285750" indent="-285750" algn="l">
              <a:buFont typeface="Calibri" panose="020B0604020202020204" pitchFamily="34" charset="0"/>
              <a:buChar char="-"/>
            </a:pPr>
            <a:endParaRPr lang="en-US" sz="1800" dirty="0">
              <a:solidFill>
                <a:schemeClr val="bg1"/>
              </a:solidFill>
            </a:endParaRPr>
          </a:p>
          <a:p>
            <a:pPr marL="285750" indent="-285750" algn="l">
              <a:buFont typeface="Calibri" panose="020B0604020202020204" pitchFamily="34" charset="0"/>
              <a:buChar char="-"/>
            </a:pPr>
            <a:r>
              <a:rPr lang="en-US" sz="1800" dirty="0">
                <a:solidFill>
                  <a:schemeClr val="bg1"/>
                </a:solidFill>
              </a:rPr>
              <a:t>Cicero's viewpoint on the events and stability of Roman politics is influential due to his extensive knowledge of the system.</a:t>
            </a:r>
          </a:p>
        </p:txBody>
      </p:sp>
    </p:spTree>
    <p:extLst>
      <p:ext uri="{BB962C8B-B14F-4D97-AF65-F5344CB8AC3E}">
        <p14:creationId xmlns:p14="http://schemas.microsoft.com/office/powerpoint/2010/main" val="115640032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EFABA681-9299-203F-ABC0-54189B2B9DCD}"/>
            </a:ext>
          </a:extLst>
        </p:cNvPr>
        <p:cNvGrpSpPr/>
        <p:nvPr/>
      </p:nvGrpSpPr>
      <p:grpSpPr>
        <a:xfrm>
          <a:off x="0" y="0"/>
          <a:ext cx="0" cy="0"/>
          <a:chOff x="0" y="0"/>
          <a:chExt cx="0" cy="0"/>
        </a:xfrm>
      </p:grpSpPr>
      <p:sp useBgFill="1">
        <p:nvSpPr>
          <p:cNvPr id="28" name="Slide Background Fill">
            <a:extLst>
              <a:ext uri="{FF2B5EF4-FFF2-40B4-BE49-F238E27FC236}">
                <a16:creationId xmlns:a16="http://schemas.microsoft.com/office/drawing/2014/main" id="{EDAF913B-6EED-E922-BE3F-9A2647CF3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0" name="Group 29">
            <a:extLst>
              <a:ext uri="{FF2B5EF4-FFF2-40B4-BE49-F238E27FC236}">
                <a16:creationId xmlns:a16="http://schemas.microsoft.com/office/drawing/2014/main" id="{D161F729-AEDE-E92B-2EF3-769846FD46D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848" y="0"/>
            <a:ext cx="12188949" cy="6858000"/>
            <a:chOff x="-2848" y="0"/>
            <a:chExt cx="12188949" cy="6858000"/>
          </a:xfrm>
        </p:grpSpPr>
        <p:sp>
          <p:nvSpPr>
            <p:cNvPr id="31" name="Color Cover">
              <a:extLst>
                <a:ext uri="{FF2B5EF4-FFF2-40B4-BE49-F238E27FC236}">
                  <a16:creationId xmlns:a16="http://schemas.microsoft.com/office/drawing/2014/main" id="{D5A82E82-AE84-0529-F1BF-2F73AF00C8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5">
                <a:alpha val="4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2" name="Color Cover">
              <a:extLst>
                <a:ext uri="{FF2B5EF4-FFF2-40B4-BE49-F238E27FC236}">
                  <a16:creationId xmlns:a16="http://schemas.microsoft.com/office/drawing/2014/main" id="{0A7B50FC-6215-FEA1-E7BD-8E95AA34D3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6">
                <a:alpha val="1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34" name="Group 33">
            <a:extLst>
              <a:ext uri="{FF2B5EF4-FFF2-40B4-BE49-F238E27FC236}">
                <a16:creationId xmlns:a16="http://schemas.microsoft.com/office/drawing/2014/main" id="{B5AAEDE3-826F-9E4D-8CE0-46BEA2474B7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51279" y="598259"/>
            <a:ext cx="10889442" cy="5680742"/>
            <a:chOff x="651279" y="598259"/>
            <a:chExt cx="10889442" cy="5680742"/>
          </a:xfrm>
        </p:grpSpPr>
        <p:sp>
          <p:nvSpPr>
            <p:cNvPr id="35" name="Color">
              <a:extLst>
                <a:ext uri="{FF2B5EF4-FFF2-40B4-BE49-F238E27FC236}">
                  <a16:creationId xmlns:a16="http://schemas.microsoft.com/office/drawing/2014/main" id="{D7BE4773-2887-BDC2-B12B-54A0FAB187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6" name="Color">
              <a:extLst>
                <a:ext uri="{FF2B5EF4-FFF2-40B4-BE49-F238E27FC236}">
                  <a16:creationId xmlns:a16="http://schemas.microsoft.com/office/drawing/2014/main" id="{9F54864C-01FF-21DE-C9D9-B95416CC40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38" name="Group 37">
            <a:extLst>
              <a:ext uri="{FF2B5EF4-FFF2-40B4-BE49-F238E27FC236}">
                <a16:creationId xmlns:a16="http://schemas.microsoft.com/office/drawing/2014/main" id="{76C3FA9F-E4F8-1D4C-5800-33B0D6FB8C0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39" name="Freeform: Shape 38">
              <a:extLst>
                <a:ext uri="{FF2B5EF4-FFF2-40B4-BE49-F238E27FC236}">
                  <a16:creationId xmlns:a16="http://schemas.microsoft.com/office/drawing/2014/main" id="{0FC1DA9B-676A-5454-6688-59C4EB76FE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40" name="Freeform: Shape 39">
              <a:extLst>
                <a:ext uri="{FF2B5EF4-FFF2-40B4-BE49-F238E27FC236}">
                  <a16:creationId xmlns:a16="http://schemas.microsoft.com/office/drawing/2014/main" id="{2E852FFB-2A31-4A2D-76B1-AA2F1607BB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41" name="Freeform: Shape 40">
              <a:extLst>
                <a:ext uri="{FF2B5EF4-FFF2-40B4-BE49-F238E27FC236}">
                  <a16:creationId xmlns:a16="http://schemas.microsoft.com/office/drawing/2014/main" id="{0C858986-EF80-B3BF-5C2C-6B8D392061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42" name="Freeform: Shape 41">
              <a:extLst>
                <a:ext uri="{FF2B5EF4-FFF2-40B4-BE49-F238E27FC236}">
                  <a16:creationId xmlns:a16="http://schemas.microsoft.com/office/drawing/2014/main" id="{ECA3BDD9-8848-0DC2-8EE2-C982AC0451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43" name="Freeform: Shape 42">
              <a:extLst>
                <a:ext uri="{FF2B5EF4-FFF2-40B4-BE49-F238E27FC236}">
                  <a16:creationId xmlns:a16="http://schemas.microsoft.com/office/drawing/2014/main" id="{9D0988C1-D237-07D8-7A19-19962E6045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44" name="Freeform: Shape 43">
              <a:extLst>
                <a:ext uri="{FF2B5EF4-FFF2-40B4-BE49-F238E27FC236}">
                  <a16:creationId xmlns:a16="http://schemas.microsoft.com/office/drawing/2014/main" id="{D4CBAF43-CF09-322B-4433-603BA90401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45" name="Freeform: Shape 44">
              <a:extLst>
                <a:ext uri="{FF2B5EF4-FFF2-40B4-BE49-F238E27FC236}">
                  <a16:creationId xmlns:a16="http://schemas.microsoft.com/office/drawing/2014/main" id="{AE71797E-E4DE-9AB5-600B-8B4689B44C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D6B2AB83-3C4E-5E6F-2CCA-DEA2EC193C8C}"/>
              </a:ext>
            </a:extLst>
          </p:cNvPr>
          <p:cNvSpPr>
            <a:spLocks noGrp="1"/>
          </p:cNvSpPr>
          <p:nvPr>
            <p:ph type="ctrTitle"/>
          </p:nvPr>
        </p:nvSpPr>
        <p:spPr>
          <a:xfrm>
            <a:off x="1014984" y="891712"/>
            <a:ext cx="5638995" cy="1129564"/>
          </a:xfrm>
        </p:spPr>
        <p:txBody>
          <a:bodyPr vert="horz" lIns="91440" tIns="45720" rIns="91440" bIns="45720" rtlCol="0" anchor="ctr">
            <a:normAutofit/>
          </a:bodyPr>
          <a:lstStyle/>
          <a:p>
            <a:pPr algn="l"/>
            <a:r>
              <a:rPr lang="en-US" sz="4800" dirty="0">
                <a:solidFill>
                  <a:schemeClr val="bg1"/>
                </a:solidFill>
              </a:rPr>
              <a:t>Bibliography</a:t>
            </a:r>
            <a:endParaRPr lang="en-US" dirty="0"/>
          </a:p>
        </p:txBody>
      </p:sp>
      <p:sp>
        <p:nvSpPr>
          <p:cNvPr id="3" name="Subtitle 2">
            <a:extLst>
              <a:ext uri="{FF2B5EF4-FFF2-40B4-BE49-F238E27FC236}">
                <a16:creationId xmlns:a16="http://schemas.microsoft.com/office/drawing/2014/main" id="{C7BA25F6-FDD9-EEAC-D70B-D529FE88CCDB}"/>
              </a:ext>
            </a:extLst>
          </p:cNvPr>
          <p:cNvSpPr>
            <a:spLocks noGrp="1"/>
          </p:cNvSpPr>
          <p:nvPr>
            <p:ph type="subTitle" idx="1"/>
          </p:nvPr>
        </p:nvSpPr>
        <p:spPr>
          <a:xfrm>
            <a:off x="925902" y="1943764"/>
            <a:ext cx="10336752" cy="4039913"/>
          </a:xfrm>
        </p:spPr>
        <p:txBody>
          <a:bodyPr vert="horz" lIns="91440" tIns="45720" rIns="91440" bIns="45720" rtlCol="0" anchor="ctr">
            <a:normAutofit/>
          </a:bodyPr>
          <a:lstStyle/>
          <a:p>
            <a:pPr algn="l"/>
            <a:r>
              <a:rPr lang="en-US" sz="1800" dirty="0">
                <a:solidFill>
                  <a:schemeClr val="bg1"/>
                </a:solidFill>
              </a:rPr>
              <a:t>Cicero (1960). </a:t>
            </a:r>
            <a:r>
              <a:rPr lang="en-US" sz="1800" i="1" dirty="0">
                <a:solidFill>
                  <a:schemeClr val="bg1"/>
                </a:solidFill>
              </a:rPr>
              <a:t>Selected Works. </a:t>
            </a:r>
            <a:r>
              <a:rPr lang="en-US" sz="1800" dirty="0">
                <a:solidFill>
                  <a:schemeClr val="bg1"/>
                </a:solidFill>
              </a:rPr>
              <a:t>Translated by Grant, M. Penguin.</a:t>
            </a:r>
          </a:p>
          <a:p>
            <a:pPr algn="l"/>
            <a:r>
              <a:rPr lang="en-US" sz="1800" dirty="0">
                <a:solidFill>
                  <a:schemeClr val="bg1"/>
                </a:solidFill>
              </a:rPr>
              <a:t>Cassius Dio, </a:t>
            </a:r>
            <a:r>
              <a:rPr lang="en-US" sz="1800" i="1" dirty="0">
                <a:solidFill>
                  <a:schemeClr val="bg1"/>
                </a:solidFill>
              </a:rPr>
              <a:t>Roman History </a:t>
            </a:r>
            <a:r>
              <a:rPr lang="en-US" sz="1800" dirty="0">
                <a:solidFill>
                  <a:schemeClr val="bg1"/>
                </a:solidFill>
              </a:rPr>
              <a:t>47.8.4</a:t>
            </a:r>
          </a:p>
          <a:p>
            <a:pPr algn="l"/>
            <a:r>
              <a:rPr lang="en-US" sz="1800" dirty="0">
                <a:solidFill>
                  <a:schemeClr val="bg1"/>
                </a:solidFill>
              </a:rPr>
              <a:t>Cicero (1971). </a:t>
            </a:r>
            <a:r>
              <a:rPr lang="en-US" sz="1800" i="1" dirty="0">
                <a:solidFill>
                  <a:schemeClr val="bg1"/>
                </a:solidFill>
              </a:rPr>
              <a:t>Cicero (Classical Life and Letters) </a:t>
            </a:r>
            <a:r>
              <a:rPr lang="en-US" sz="1800" dirty="0">
                <a:solidFill>
                  <a:schemeClr val="bg1"/>
                </a:solidFill>
              </a:rPr>
              <a:t>Translated by Shackleton, B.</a:t>
            </a:r>
          </a:p>
          <a:p>
            <a:pPr algn="l"/>
            <a:r>
              <a:rPr lang="en-US" sz="1800" dirty="0">
                <a:solidFill>
                  <a:schemeClr val="bg1"/>
                </a:solidFill>
                <a:latin typeface="Aptos"/>
                <a:ea typeface="Calibri"/>
                <a:cs typeface="Calibri"/>
              </a:rPr>
              <a:t>Tufts.edu. (2025). </a:t>
            </a:r>
            <a:r>
              <a:rPr lang="en-US" sz="1800" i="1" dirty="0">
                <a:solidFill>
                  <a:schemeClr val="bg1"/>
                </a:solidFill>
                <a:latin typeface="Aptos"/>
                <a:ea typeface="Calibri"/>
                <a:cs typeface="Calibri"/>
              </a:rPr>
              <a:t>Frank Frost Abbott, Commentary on Selected Letters of Cicero, Letter VII: ad </a:t>
            </a:r>
            <a:r>
              <a:rPr lang="en-US" sz="1800" i="1" err="1">
                <a:solidFill>
                  <a:schemeClr val="bg1"/>
                </a:solidFill>
                <a:latin typeface="Aptos"/>
                <a:ea typeface="Calibri"/>
                <a:cs typeface="Calibri"/>
              </a:rPr>
              <a:t>Atticum</a:t>
            </a:r>
            <a:r>
              <a:rPr lang="en-US" sz="1800" i="1" dirty="0">
                <a:solidFill>
                  <a:schemeClr val="bg1"/>
                </a:solidFill>
                <a:latin typeface="Aptos"/>
                <a:ea typeface="Calibri"/>
                <a:cs typeface="Calibri"/>
              </a:rPr>
              <a:t> 2.19</a:t>
            </a:r>
            <a:r>
              <a:rPr lang="en-US" sz="1800" dirty="0">
                <a:solidFill>
                  <a:schemeClr val="bg1"/>
                </a:solidFill>
                <a:latin typeface="Aptos"/>
                <a:ea typeface="Calibri"/>
                <a:cs typeface="Calibri"/>
              </a:rPr>
              <a:t>. [online] Available at: </a:t>
            </a:r>
            <a:r>
              <a:rPr lang="en-US" sz="1800" dirty="0">
                <a:solidFill>
                  <a:schemeClr val="bg1"/>
                </a:solidFill>
                <a:latin typeface="Aptos"/>
                <a:ea typeface="Calibri"/>
                <a:cs typeface="Calibri"/>
                <a:hlinkClick r:id="rId2">
                  <a:extLst>
                    <a:ext uri="{A12FA001-AC4F-418D-AE19-62706E023703}">
                      <ahyp:hlinkClr xmlns:ahyp="http://schemas.microsoft.com/office/drawing/2018/hyperlinkcolor" val="tx"/>
                    </a:ext>
                  </a:extLst>
                </a:hlinkClick>
              </a:rPr>
              <a:t>https://www.perseus.tufts.edu/hopper/text?doc=Perseus:text:1999.04.0076:coll=A:book=2:letter=19</a:t>
            </a:r>
            <a:endParaRPr lang="en-US" sz="1800">
              <a:solidFill>
                <a:schemeClr val="bg1"/>
              </a:solidFill>
              <a:latin typeface="Aptos"/>
              <a:ea typeface="Calibri"/>
              <a:cs typeface="Calibri"/>
              <a:hlinkClick r:id="" action="ppaction://noaction">
                <a:extLst>
                  <a:ext uri="{A12FA001-AC4F-418D-AE19-62706E023703}">
                    <ahyp:hlinkClr xmlns:ahyp="http://schemas.microsoft.com/office/drawing/2018/hyperlinkcolor" val="tx"/>
                  </a:ext>
                </a:extLst>
              </a:hlinkClick>
            </a:endParaRPr>
          </a:p>
          <a:p>
            <a:pPr algn="l"/>
            <a:r>
              <a:rPr lang="en-US" sz="1800" dirty="0">
                <a:solidFill>
                  <a:schemeClr val="bg1"/>
                </a:solidFill>
                <a:latin typeface="Aptos"/>
                <a:ea typeface="Calibri"/>
                <a:cs typeface="Calibri"/>
              </a:rPr>
              <a:t>Shuckburgh, E.S (2007). </a:t>
            </a:r>
            <a:r>
              <a:rPr lang="en-US" sz="1800" i="1" dirty="0">
                <a:solidFill>
                  <a:schemeClr val="bg1"/>
                </a:solidFill>
                <a:latin typeface="Aptos"/>
                <a:ea typeface="Calibri"/>
                <a:cs typeface="Calibri"/>
              </a:rPr>
              <a:t>The Project Gutenberg eBook of The Letters of Cicero, Vol I</a:t>
            </a:r>
            <a:br>
              <a:rPr lang="en-US" sz="1800" i="1" dirty="0">
                <a:solidFill>
                  <a:schemeClr val="bg1"/>
                </a:solidFill>
                <a:latin typeface="Aptos"/>
                <a:ea typeface="Calibri"/>
                <a:cs typeface="Calibri"/>
              </a:rPr>
            </a:br>
            <a:r>
              <a:rPr lang="en-US" sz="1800" dirty="0">
                <a:solidFill>
                  <a:schemeClr val="bg1"/>
                </a:solidFill>
                <a:latin typeface="Aptos"/>
                <a:ea typeface="Calibri"/>
                <a:cs typeface="Calibri"/>
              </a:rPr>
              <a:t> [online] Available at: </a:t>
            </a:r>
            <a:r>
              <a:rPr lang="en-US" sz="1800">
                <a:solidFill>
                  <a:schemeClr val="bg1"/>
                </a:solidFill>
                <a:latin typeface="Aptos"/>
                <a:ea typeface="Calibri"/>
                <a:cs typeface="Calibri"/>
                <a:hlinkClick r:id="rId3">
                  <a:extLst>
                    <a:ext uri="{A12FA001-AC4F-418D-AE19-62706E023703}">
                      <ahyp:hlinkClr xmlns:ahyp="http://schemas.microsoft.com/office/drawing/2018/hyperlinkcolor" val="tx"/>
                    </a:ext>
                  </a:extLst>
                </a:hlinkClick>
              </a:rPr>
              <a:t>https://www.gutenberg.org/files/21200/21200-h/21200-h.htm</a:t>
            </a:r>
            <a:r>
              <a:rPr lang="en-US" sz="1800">
                <a:solidFill>
                  <a:schemeClr val="bg1"/>
                </a:solidFill>
                <a:latin typeface="Aptos"/>
                <a:ea typeface="Calibri"/>
                <a:cs typeface="Calibri"/>
              </a:rPr>
              <a:t>.</a:t>
            </a:r>
            <a:endParaRPr lang="en-US" sz="1800" dirty="0">
              <a:solidFill>
                <a:schemeClr val="bg1"/>
              </a:solidFill>
              <a:latin typeface="Aptos"/>
              <a:ea typeface="Calibri"/>
              <a:cs typeface="Calibri"/>
            </a:endParaRPr>
          </a:p>
          <a:p>
            <a:pPr algn="l"/>
            <a:endParaRPr lang="en-US" sz="1800" dirty="0">
              <a:solidFill>
                <a:schemeClr val="bg1"/>
              </a:solidFill>
            </a:endParaRPr>
          </a:p>
          <a:p>
            <a:pPr algn="l"/>
            <a:endParaRPr lang="en-US" sz="1800" dirty="0">
              <a:solidFill>
                <a:schemeClr val="bg1"/>
              </a:solidFill>
            </a:endParaRPr>
          </a:p>
        </p:txBody>
      </p:sp>
    </p:spTree>
    <p:extLst>
      <p:ext uri="{BB962C8B-B14F-4D97-AF65-F5344CB8AC3E}">
        <p14:creationId xmlns:p14="http://schemas.microsoft.com/office/powerpoint/2010/main" val="146138309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7</Slides>
  <Notes>0</Notes>
  <HiddenSlides>0</HiddenSlides>
  <MMClips>0</MMClips>
  <ScaleCrop>false</ScaleCrop>
  <HeadingPairs>
    <vt:vector size="4" baseType="variant">
      <vt:variant>
        <vt:lpstr>Theme</vt:lpstr>
      </vt:variant>
      <vt:variant>
        <vt:i4>1</vt:i4>
      </vt:variant>
      <vt:variant>
        <vt:lpstr>Slide Titles</vt:lpstr>
      </vt:variant>
      <vt:variant>
        <vt:i4>7</vt:i4>
      </vt:variant>
    </vt:vector>
  </HeadingPairs>
  <TitlesOfParts>
    <vt:vector size="8" baseType="lpstr">
      <vt:lpstr>office theme</vt:lpstr>
      <vt:lpstr>Cicero's Letters: Perceptions of the Events of the Late Republic</vt:lpstr>
      <vt:lpstr>Introduction to Cicero</vt:lpstr>
      <vt:lpstr>ad Atticum 1.16.1-10: Letter 10</vt:lpstr>
      <vt:lpstr>ad Atticum 2.19: Letter 15</vt:lpstr>
      <vt:lpstr>ad Atticum, 1.6.2 Letter 59</vt:lpstr>
      <vt:lpstr>Conclusion</vt:lpstr>
      <vt:lpstr>Bibliography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431</cp:revision>
  <dcterms:created xsi:type="dcterms:W3CDTF">2025-01-13T19:13:19Z</dcterms:created>
  <dcterms:modified xsi:type="dcterms:W3CDTF">2025-01-29T12:36:26Z</dcterms:modified>
</cp:coreProperties>
</file>