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8" r:id="rId3"/>
    <p:sldId id="266" r:id="rId4"/>
    <p:sldId id="265" r:id="rId5"/>
    <p:sldId id="259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image" Target="../media/image4.svg"/><Relationship Id="rId4" Type="http://schemas.openxmlformats.org/officeDocument/2006/relationships/image" Target="../media/image7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image" Target="../media/image4.sv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#1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4D456B-1715-4C75-97E6-98CB113AADA5}" type="doc">
      <dgm:prSet loTypeId="urn:microsoft.com/office/officeart/2005/8/layout/hierarchy1" loCatId="hierarchy" qsTypeId="urn:microsoft.com/office/officeart/2005/8/quickstyle/simple1#1" qsCatId="simple" csTypeId="urn:microsoft.com/office/officeart/2005/8/colors/accent0_3#1" csCatId="mainScheme"/>
      <dgm:spPr/>
      <dgm:t>
        <a:bodyPr/>
        <a:lstStyle/>
        <a:p>
          <a:endParaRPr lang="en-US"/>
        </a:p>
      </dgm:t>
    </dgm:pt>
    <dgm:pt modelId="{DDEFFD4A-187F-40C3-95E5-CDE32C739B7C}">
      <dgm:prSet/>
      <dgm:spPr/>
      <dgm:t>
        <a:bodyPr/>
        <a:lstStyle/>
        <a:p>
          <a:r>
            <a:rPr lang="en-GB"/>
            <a:t>You may decide to make a poster either using </a:t>
          </a:r>
          <a:endParaRPr lang="en-US"/>
        </a:p>
      </dgm:t>
    </dgm:pt>
    <dgm:pt modelId="{87FDB625-5E6E-4C78-B1DF-7411844E237E}" type="parTrans" cxnId="{3D198A78-2B63-4509-B0BF-40638FC2D805}">
      <dgm:prSet/>
      <dgm:spPr/>
      <dgm:t>
        <a:bodyPr/>
        <a:lstStyle/>
        <a:p>
          <a:endParaRPr lang="en-US"/>
        </a:p>
      </dgm:t>
    </dgm:pt>
    <dgm:pt modelId="{CC8A6141-10DC-4701-9CA2-9303ED865F31}" type="sibTrans" cxnId="{3D198A78-2B63-4509-B0BF-40638FC2D805}">
      <dgm:prSet/>
      <dgm:spPr/>
      <dgm:t>
        <a:bodyPr/>
        <a:lstStyle/>
        <a:p>
          <a:endParaRPr lang="en-US"/>
        </a:p>
      </dgm:t>
    </dgm:pt>
    <dgm:pt modelId="{9265DFB8-4F1A-47BB-A125-C12D51EF25F0}">
      <dgm:prSet/>
      <dgm:spPr/>
      <dgm:t>
        <a:bodyPr/>
        <a:lstStyle/>
        <a:p>
          <a:r>
            <a:rPr lang="en-GB"/>
            <a:t>Canvas</a:t>
          </a:r>
          <a:endParaRPr lang="en-US"/>
        </a:p>
      </dgm:t>
    </dgm:pt>
    <dgm:pt modelId="{100895BD-7710-4CD3-BA0A-E6F92CE795FF}" type="parTrans" cxnId="{266D8D4B-F960-4C8A-8F8B-7D5777A6BF4D}">
      <dgm:prSet/>
      <dgm:spPr/>
      <dgm:t>
        <a:bodyPr/>
        <a:lstStyle/>
        <a:p>
          <a:endParaRPr lang="en-US"/>
        </a:p>
      </dgm:t>
    </dgm:pt>
    <dgm:pt modelId="{64277A32-E87B-4B24-BB46-28B2FBD9F64D}" type="sibTrans" cxnId="{266D8D4B-F960-4C8A-8F8B-7D5777A6BF4D}">
      <dgm:prSet/>
      <dgm:spPr/>
      <dgm:t>
        <a:bodyPr/>
        <a:lstStyle/>
        <a:p>
          <a:endParaRPr lang="en-US"/>
        </a:p>
      </dgm:t>
    </dgm:pt>
    <dgm:pt modelId="{EE214847-4109-4589-B1D0-E95D30D3B080}">
      <dgm:prSet/>
      <dgm:spPr/>
      <dgm:t>
        <a:bodyPr/>
        <a:lstStyle/>
        <a:p>
          <a:r>
            <a:rPr lang="en-GB"/>
            <a:t>Powerpoint</a:t>
          </a:r>
          <a:endParaRPr lang="en-US"/>
        </a:p>
      </dgm:t>
    </dgm:pt>
    <dgm:pt modelId="{A0F7FAD3-2CFB-4955-B580-29594E463247}" type="parTrans" cxnId="{316DB39F-179E-491A-973A-F5B2E13F12CD}">
      <dgm:prSet/>
      <dgm:spPr/>
      <dgm:t>
        <a:bodyPr/>
        <a:lstStyle/>
        <a:p>
          <a:endParaRPr lang="en-US"/>
        </a:p>
      </dgm:t>
    </dgm:pt>
    <dgm:pt modelId="{37223AF6-A49B-4194-A1E6-145868A98E93}" type="sibTrans" cxnId="{316DB39F-179E-491A-973A-F5B2E13F12CD}">
      <dgm:prSet/>
      <dgm:spPr/>
      <dgm:t>
        <a:bodyPr/>
        <a:lstStyle/>
        <a:p>
          <a:endParaRPr lang="en-US"/>
        </a:p>
      </dgm:t>
    </dgm:pt>
    <dgm:pt modelId="{779E9873-F10F-44AE-BA85-DC74D63CC7A9}">
      <dgm:prSet/>
      <dgm:spPr/>
      <dgm:t>
        <a:bodyPr/>
        <a:lstStyle/>
        <a:p>
          <a:r>
            <a:rPr lang="en-GB"/>
            <a:t>Word </a:t>
          </a:r>
          <a:endParaRPr lang="en-US"/>
        </a:p>
      </dgm:t>
    </dgm:pt>
    <dgm:pt modelId="{7E0D3A2E-8C05-4161-8353-DE9F02F6F030}" type="parTrans" cxnId="{F1819DC8-DB8C-4902-8759-FDFEBC301B49}">
      <dgm:prSet/>
      <dgm:spPr/>
      <dgm:t>
        <a:bodyPr/>
        <a:lstStyle/>
        <a:p>
          <a:endParaRPr lang="en-US"/>
        </a:p>
      </dgm:t>
    </dgm:pt>
    <dgm:pt modelId="{08328BBC-CD7D-4A98-B88F-F57EA63F482F}" type="sibTrans" cxnId="{F1819DC8-DB8C-4902-8759-FDFEBC301B49}">
      <dgm:prSet/>
      <dgm:spPr/>
      <dgm:t>
        <a:bodyPr/>
        <a:lstStyle/>
        <a:p>
          <a:endParaRPr lang="en-US"/>
        </a:p>
      </dgm:t>
    </dgm:pt>
    <dgm:pt modelId="{DA22C002-CD84-41B7-B938-C764BBC9F02C}" type="pres">
      <dgm:prSet presAssocID="{EA4D456B-1715-4C75-97E6-98CB113AADA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CD35191-5844-421B-9F9A-679337DA44D1}" type="pres">
      <dgm:prSet presAssocID="{DDEFFD4A-187F-40C3-95E5-CDE32C739B7C}" presName="hierRoot1" presStyleCnt="0"/>
      <dgm:spPr/>
    </dgm:pt>
    <dgm:pt modelId="{6FA9B0BF-0B49-4ECE-A740-9B91A861A8A1}" type="pres">
      <dgm:prSet presAssocID="{DDEFFD4A-187F-40C3-95E5-CDE32C739B7C}" presName="composite" presStyleCnt="0"/>
      <dgm:spPr/>
    </dgm:pt>
    <dgm:pt modelId="{7E7F5818-1081-4A8E-A6C5-F09CF56EFA1E}" type="pres">
      <dgm:prSet presAssocID="{DDEFFD4A-187F-40C3-95E5-CDE32C739B7C}" presName="background" presStyleLbl="node0" presStyleIdx="0" presStyleCnt="1"/>
      <dgm:spPr/>
    </dgm:pt>
    <dgm:pt modelId="{17FAE29B-E751-449D-AC58-76D4C2BF4E20}" type="pres">
      <dgm:prSet presAssocID="{DDEFFD4A-187F-40C3-95E5-CDE32C739B7C}" presName="text" presStyleLbl="fgAcc0" presStyleIdx="0" presStyleCnt="1">
        <dgm:presLayoutVars>
          <dgm:chPref val="3"/>
        </dgm:presLayoutVars>
      </dgm:prSet>
      <dgm:spPr/>
    </dgm:pt>
    <dgm:pt modelId="{792A324A-3FE9-4767-A733-D1F01AF5D313}" type="pres">
      <dgm:prSet presAssocID="{DDEFFD4A-187F-40C3-95E5-CDE32C739B7C}" presName="hierChild2" presStyleCnt="0"/>
      <dgm:spPr/>
    </dgm:pt>
    <dgm:pt modelId="{5C17F7DD-80E1-4E00-9FEC-85E866148728}" type="pres">
      <dgm:prSet presAssocID="{100895BD-7710-4CD3-BA0A-E6F92CE795FF}" presName="Name10" presStyleLbl="parChTrans1D2" presStyleIdx="0" presStyleCnt="3"/>
      <dgm:spPr/>
    </dgm:pt>
    <dgm:pt modelId="{59BA7188-9086-496F-82FC-B69922881243}" type="pres">
      <dgm:prSet presAssocID="{9265DFB8-4F1A-47BB-A125-C12D51EF25F0}" presName="hierRoot2" presStyleCnt="0"/>
      <dgm:spPr/>
    </dgm:pt>
    <dgm:pt modelId="{B9668626-55C0-4A21-BD52-680D34B2AEFA}" type="pres">
      <dgm:prSet presAssocID="{9265DFB8-4F1A-47BB-A125-C12D51EF25F0}" presName="composite2" presStyleCnt="0"/>
      <dgm:spPr/>
    </dgm:pt>
    <dgm:pt modelId="{BD63F347-D35B-4050-BC77-B2D7EAABC1D0}" type="pres">
      <dgm:prSet presAssocID="{9265DFB8-4F1A-47BB-A125-C12D51EF25F0}" presName="background2" presStyleLbl="node2" presStyleIdx="0" presStyleCnt="3"/>
      <dgm:spPr/>
    </dgm:pt>
    <dgm:pt modelId="{AC381969-0FFD-4746-9D8B-628CB982DA15}" type="pres">
      <dgm:prSet presAssocID="{9265DFB8-4F1A-47BB-A125-C12D51EF25F0}" presName="text2" presStyleLbl="fgAcc2" presStyleIdx="0" presStyleCnt="3">
        <dgm:presLayoutVars>
          <dgm:chPref val="3"/>
        </dgm:presLayoutVars>
      </dgm:prSet>
      <dgm:spPr/>
    </dgm:pt>
    <dgm:pt modelId="{954D626B-48B6-4243-A280-370417BB28C9}" type="pres">
      <dgm:prSet presAssocID="{9265DFB8-4F1A-47BB-A125-C12D51EF25F0}" presName="hierChild3" presStyleCnt="0"/>
      <dgm:spPr/>
    </dgm:pt>
    <dgm:pt modelId="{392F3F92-F414-4A86-BC49-8C109D1EA6D3}" type="pres">
      <dgm:prSet presAssocID="{A0F7FAD3-2CFB-4955-B580-29594E463247}" presName="Name10" presStyleLbl="parChTrans1D2" presStyleIdx="1" presStyleCnt="3"/>
      <dgm:spPr/>
    </dgm:pt>
    <dgm:pt modelId="{B54AA991-0B9B-4B39-8E3E-8E26A284BC00}" type="pres">
      <dgm:prSet presAssocID="{EE214847-4109-4589-B1D0-E95D30D3B080}" presName="hierRoot2" presStyleCnt="0"/>
      <dgm:spPr/>
    </dgm:pt>
    <dgm:pt modelId="{469C9116-2387-4176-B586-60275DF675E6}" type="pres">
      <dgm:prSet presAssocID="{EE214847-4109-4589-B1D0-E95D30D3B080}" presName="composite2" presStyleCnt="0"/>
      <dgm:spPr/>
    </dgm:pt>
    <dgm:pt modelId="{E115C5A8-3410-4BA9-B185-8339CCB5FAF4}" type="pres">
      <dgm:prSet presAssocID="{EE214847-4109-4589-B1D0-E95D30D3B080}" presName="background2" presStyleLbl="node2" presStyleIdx="1" presStyleCnt="3"/>
      <dgm:spPr/>
    </dgm:pt>
    <dgm:pt modelId="{1A383FB6-C70F-4ABC-A4E2-544F5B938890}" type="pres">
      <dgm:prSet presAssocID="{EE214847-4109-4589-B1D0-E95D30D3B080}" presName="text2" presStyleLbl="fgAcc2" presStyleIdx="1" presStyleCnt="3">
        <dgm:presLayoutVars>
          <dgm:chPref val="3"/>
        </dgm:presLayoutVars>
      </dgm:prSet>
      <dgm:spPr/>
    </dgm:pt>
    <dgm:pt modelId="{ABAF5CDD-FEC4-4983-A192-82617214622D}" type="pres">
      <dgm:prSet presAssocID="{EE214847-4109-4589-B1D0-E95D30D3B080}" presName="hierChild3" presStyleCnt="0"/>
      <dgm:spPr/>
    </dgm:pt>
    <dgm:pt modelId="{43CB5224-BFE8-4E7A-93FF-E84682FE01F4}" type="pres">
      <dgm:prSet presAssocID="{7E0D3A2E-8C05-4161-8353-DE9F02F6F030}" presName="Name10" presStyleLbl="parChTrans1D2" presStyleIdx="2" presStyleCnt="3"/>
      <dgm:spPr/>
    </dgm:pt>
    <dgm:pt modelId="{F0B11E35-54EE-4FEB-B574-BFC6F47F6A64}" type="pres">
      <dgm:prSet presAssocID="{779E9873-F10F-44AE-BA85-DC74D63CC7A9}" presName="hierRoot2" presStyleCnt="0"/>
      <dgm:spPr/>
    </dgm:pt>
    <dgm:pt modelId="{4D997595-D13D-4C62-A44A-9D152381C396}" type="pres">
      <dgm:prSet presAssocID="{779E9873-F10F-44AE-BA85-DC74D63CC7A9}" presName="composite2" presStyleCnt="0"/>
      <dgm:spPr/>
    </dgm:pt>
    <dgm:pt modelId="{FDE85F9E-E4B8-4899-BE51-5D6BBB86D527}" type="pres">
      <dgm:prSet presAssocID="{779E9873-F10F-44AE-BA85-DC74D63CC7A9}" presName="background2" presStyleLbl="node2" presStyleIdx="2" presStyleCnt="3"/>
      <dgm:spPr/>
    </dgm:pt>
    <dgm:pt modelId="{6F93F144-F0C5-4BB1-8E69-85550CECCFE6}" type="pres">
      <dgm:prSet presAssocID="{779E9873-F10F-44AE-BA85-DC74D63CC7A9}" presName="text2" presStyleLbl="fgAcc2" presStyleIdx="2" presStyleCnt="3">
        <dgm:presLayoutVars>
          <dgm:chPref val="3"/>
        </dgm:presLayoutVars>
      </dgm:prSet>
      <dgm:spPr/>
    </dgm:pt>
    <dgm:pt modelId="{5D077F1D-3B76-4A42-86A8-F1638E7BFC41}" type="pres">
      <dgm:prSet presAssocID="{779E9873-F10F-44AE-BA85-DC74D63CC7A9}" presName="hierChild3" presStyleCnt="0"/>
      <dgm:spPr/>
    </dgm:pt>
  </dgm:ptLst>
  <dgm:cxnLst>
    <dgm:cxn modelId="{03DE8B3F-A33B-4E6B-9871-EAABF05DCABF}" type="presOf" srcId="{EA4D456B-1715-4C75-97E6-98CB113AADA5}" destId="{DA22C002-CD84-41B7-B938-C764BBC9F02C}" srcOrd="0" destOrd="0" presId="urn:microsoft.com/office/officeart/2005/8/layout/hierarchy1"/>
    <dgm:cxn modelId="{CBF2046A-5A07-485B-9F67-5AF8F14CEEE6}" type="presOf" srcId="{100895BD-7710-4CD3-BA0A-E6F92CE795FF}" destId="{5C17F7DD-80E1-4E00-9FEC-85E866148728}" srcOrd="0" destOrd="0" presId="urn:microsoft.com/office/officeart/2005/8/layout/hierarchy1"/>
    <dgm:cxn modelId="{266D8D4B-F960-4C8A-8F8B-7D5777A6BF4D}" srcId="{DDEFFD4A-187F-40C3-95E5-CDE32C739B7C}" destId="{9265DFB8-4F1A-47BB-A125-C12D51EF25F0}" srcOrd="0" destOrd="0" parTransId="{100895BD-7710-4CD3-BA0A-E6F92CE795FF}" sibTransId="{64277A32-E87B-4B24-BB46-28B2FBD9F64D}"/>
    <dgm:cxn modelId="{95347578-45E6-4BFB-926E-E04480BD2B01}" type="presOf" srcId="{7E0D3A2E-8C05-4161-8353-DE9F02F6F030}" destId="{43CB5224-BFE8-4E7A-93FF-E84682FE01F4}" srcOrd="0" destOrd="0" presId="urn:microsoft.com/office/officeart/2005/8/layout/hierarchy1"/>
    <dgm:cxn modelId="{3D198A78-2B63-4509-B0BF-40638FC2D805}" srcId="{EA4D456B-1715-4C75-97E6-98CB113AADA5}" destId="{DDEFFD4A-187F-40C3-95E5-CDE32C739B7C}" srcOrd="0" destOrd="0" parTransId="{87FDB625-5E6E-4C78-B1DF-7411844E237E}" sibTransId="{CC8A6141-10DC-4701-9CA2-9303ED865F31}"/>
    <dgm:cxn modelId="{A1495594-44B7-46A1-981D-A0ED749F80EC}" type="presOf" srcId="{EE214847-4109-4589-B1D0-E95D30D3B080}" destId="{1A383FB6-C70F-4ABC-A4E2-544F5B938890}" srcOrd="0" destOrd="0" presId="urn:microsoft.com/office/officeart/2005/8/layout/hierarchy1"/>
    <dgm:cxn modelId="{1567DA96-B626-4DF2-805B-A54C8093436B}" type="presOf" srcId="{9265DFB8-4F1A-47BB-A125-C12D51EF25F0}" destId="{AC381969-0FFD-4746-9D8B-628CB982DA15}" srcOrd="0" destOrd="0" presId="urn:microsoft.com/office/officeart/2005/8/layout/hierarchy1"/>
    <dgm:cxn modelId="{316DB39F-179E-491A-973A-F5B2E13F12CD}" srcId="{DDEFFD4A-187F-40C3-95E5-CDE32C739B7C}" destId="{EE214847-4109-4589-B1D0-E95D30D3B080}" srcOrd="1" destOrd="0" parTransId="{A0F7FAD3-2CFB-4955-B580-29594E463247}" sibTransId="{37223AF6-A49B-4194-A1E6-145868A98E93}"/>
    <dgm:cxn modelId="{59856FA0-6D49-4551-A567-60A283C41700}" type="presOf" srcId="{A0F7FAD3-2CFB-4955-B580-29594E463247}" destId="{392F3F92-F414-4A86-BC49-8C109D1EA6D3}" srcOrd="0" destOrd="0" presId="urn:microsoft.com/office/officeart/2005/8/layout/hierarchy1"/>
    <dgm:cxn modelId="{F1819DC8-DB8C-4902-8759-FDFEBC301B49}" srcId="{DDEFFD4A-187F-40C3-95E5-CDE32C739B7C}" destId="{779E9873-F10F-44AE-BA85-DC74D63CC7A9}" srcOrd="2" destOrd="0" parTransId="{7E0D3A2E-8C05-4161-8353-DE9F02F6F030}" sibTransId="{08328BBC-CD7D-4A98-B88F-F57EA63F482F}"/>
    <dgm:cxn modelId="{C0209ECE-AE3B-4B55-8509-750C466EE079}" type="presOf" srcId="{779E9873-F10F-44AE-BA85-DC74D63CC7A9}" destId="{6F93F144-F0C5-4BB1-8E69-85550CECCFE6}" srcOrd="0" destOrd="0" presId="urn:microsoft.com/office/officeart/2005/8/layout/hierarchy1"/>
    <dgm:cxn modelId="{16F8D6E4-E85E-4C45-BF78-3DB381185A31}" type="presOf" srcId="{DDEFFD4A-187F-40C3-95E5-CDE32C739B7C}" destId="{17FAE29B-E751-449D-AC58-76D4C2BF4E20}" srcOrd="0" destOrd="0" presId="urn:microsoft.com/office/officeart/2005/8/layout/hierarchy1"/>
    <dgm:cxn modelId="{066AB862-CA99-4DAC-A268-506872229575}" type="presParOf" srcId="{DA22C002-CD84-41B7-B938-C764BBC9F02C}" destId="{4CD35191-5844-421B-9F9A-679337DA44D1}" srcOrd="0" destOrd="0" presId="urn:microsoft.com/office/officeart/2005/8/layout/hierarchy1"/>
    <dgm:cxn modelId="{0A88F6C9-FE4F-457E-9AE0-6D7DAFF75B4D}" type="presParOf" srcId="{4CD35191-5844-421B-9F9A-679337DA44D1}" destId="{6FA9B0BF-0B49-4ECE-A740-9B91A861A8A1}" srcOrd="0" destOrd="0" presId="urn:microsoft.com/office/officeart/2005/8/layout/hierarchy1"/>
    <dgm:cxn modelId="{AF1823D4-BB6E-4ADA-8C45-A966EBD2100C}" type="presParOf" srcId="{6FA9B0BF-0B49-4ECE-A740-9B91A861A8A1}" destId="{7E7F5818-1081-4A8E-A6C5-F09CF56EFA1E}" srcOrd="0" destOrd="0" presId="urn:microsoft.com/office/officeart/2005/8/layout/hierarchy1"/>
    <dgm:cxn modelId="{41E5B248-012C-4B74-A3FA-F4E5BC8DC076}" type="presParOf" srcId="{6FA9B0BF-0B49-4ECE-A740-9B91A861A8A1}" destId="{17FAE29B-E751-449D-AC58-76D4C2BF4E20}" srcOrd="1" destOrd="0" presId="urn:microsoft.com/office/officeart/2005/8/layout/hierarchy1"/>
    <dgm:cxn modelId="{34EFFD29-FDB9-4996-9386-B07F8176A427}" type="presParOf" srcId="{4CD35191-5844-421B-9F9A-679337DA44D1}" destId="{792A324A-3FE9-4767-A733-D1F01AF5D313}" srcOrd="1" destOrd="0" presId="urn:microsoft.com/office/officeart/2005/8/layout/hierarchy1"/>
    <dgm:cxn modelId="{DA8CEE14-DD58-4894-9BC5-E001EF523A9F}" type="presParOf" srcId="{792A324A-3FE9-4767-A733-D1F01AF5D313}" destId="{5C17F7DD-80E1-4E00-9FEC-85E866148728}" srcOrd="0" destOrd="0" presId="urn:microsoft.com/office/officeart/2005/8/layout/hierarchy1"/>
    <dgm:cxn modelId="{F1A0EEEE-F038-48A2-8723-F2729507A13A}" type="presParOf" srcId="{792A324A-3FE9-4767-A733-D1F01AF5D313}" destId="{59BA7188-9086-496F-82FC-B69922881243}" srcOrd="1" destOrd="0" presId="urn:microsoft.com/office/officeart/2005/8/layout/hierarchy1"/>
    <dgm:cxn modelId="{8990D207-3DC9-4075-9501-6B629B82E46C}" type="presParOf" srcId="{59BA7188-9086-496F-82FC-B69922881243}" destId="{B9668626-55C0-4A21-BD52-680D34B2AEFA}" srcOrd="0" destOrd="0" presId="urn:microsoft.com/office/officeart/2005/8/layout/hierarchy1"/>
    <dgm:cxn modelId="{F058FEF1-9035-43A7-B176-AE074AC496B7}" type="presParOf" srcId="{B9668626-55C0-4A21-BD52-680D34B2AEFA}" destId="{BD63F347-D35B-4050-BC77-B2D7EAABC1D0}" srcOrd="0" destOrd="0" presId="urn:microsoft.com/office/officeart/2005/8/layout/hierarchy1"/>
    <dgm:cxn modelId="{0AFB1BD4-A39E-42A5-A2C9-1B82636B8B33}" type="presParOf" srcId="{B9668626-55C0-4A21-BD52-680D34B2AEFA}" destId="{AC381969-0FFD-4746-9D8B-628CB982DA15}" srcOrd="1" destOrd="0" presId="urn:microsoft.com/office/officeart/2005/8/layout/hierarchy1"/>
    <dgm:cxn modelId="{746B93B8-8EDC-4E18-9D2B-9B50605EF1F3}" type="presParOf" srcId="{59BA7188-9086-496F-82FC-B69922881243}" destId="{954D626B-48B6-4243-A280-370417BB28C9}" srcOrd="1" destOrd="0" presId="urn:microsoft.com/office/officeart/2005/8/layout/hierarchy1"/>
    <dgm:cxn modelId="{AD24B473-588E-4CE9-97B0-60AD4E74B421}" type="presParOf" srcId="{792A324A-3FE9-4767-A733-D1F01AF5D313}" destId="{392F3F92-F414-4A86-BC49-8C109D1EA6D3}" srcOrd="2" destOrd="0" presId="urn:microsoft.com/office/officeart/2005/8/layout/hierarchy1"/>
    <dgm:cxn modelId="{44E1360A-FACD-4F00-9E42-FC6D6E6E1108}" type="presParOf" srcId="{792A324A-3FE9-4767-A733-D1F01AF5D313}" destId="{B54AA991-0B9B-4B39-8E3E-8E26A284BC00}" srcOrd="3" destOrd="0" presId="urn:microsoft.com/office/officeart/2005/8/layout/hierarchy1"/>
    <dgm:cxn modelId="{C32CE755-E931-4208-8AEB-7537108309F0}" type="presParOf" srcId="{B54AA991-0B9B-4B39-8E3E-8E26A284BC00}" destId="{469C9116-2387-4176-B586-60275DF675E6}" srcOrd="0" destOrd="0" presId="urn:microsoft.com/office/officeart/2005/8/layout/hierarchy1"/>
    <dgm:cxn modelId="{425898BB-E282-4DC1-BA03-1E2DFC164CBE}" type="presParOf" srcId="{469C9116-2387-4176-B586-60275DF675E6}" destId="{E115C5A8-3410-4BA9-B185-8339CCB5FAF4}" srcOrd="0" destOrd="0" presId="urn:microsoft.com/office/officeart/2005/8/layout/hierarchy1"/>
    <dgm:cxn modelId="{FC3C86E5-6C23-4FAF-BEE7-870FDBB54880}" type="presParOf" srcId="{469C9116-2387-4176-B586-60275DF675E6}" destId="{1A383FB6-C70F-4ABC-A4E2-544F5B938890}" srcOrd="1" destOrd="0" presId="urn:microsoft.com/office/officeart/2005/8/layout/hierarchy1"/>
    <dgm:cxn modelId="{CF6B1AC6-110A-4CBB-8BA9-7962DE13D365}" type="presParOf" srcId="{B54AA991-0B9B-4B39-8E3E-8E26A284BC00}" destId="{ABAF5CDD-FEC4-4983-A192-82617214622D}" srcOrd="1" destOrd="0" presId="urn:microsoft.com/office/officeart/2005/8/layout/hierarchy1"/>
    <dgm:cxn modelId="{D13BB820-A5C6-4073-97FB-60DCE6C5B0BA}" type="presParOf" srcId="{792A324A-3FE9-4767-A733-D1F01AF5D313}" destId="{43CB5224-BFE8-4E7A-93FF-E84682FE01F4}" srcOrd="4" destOrd="0" presId="urn:microsoft.com/office/officeart/2005/8/layout/hierarchy1"/>
    <dgm:cxn modelId="{01FABEA4-E09E-4E25-8308-01FEE5443EA8}" type="presParOf" srcId="{792A324A-3FE9-4767-A733-D1F01AF5D313}" destId="{F0B11E35-54EE-4FEB-B574-BFC6F47F6A64}" srcOrd="5" destOrd="0" presId="urn:microsoft.com/office/officeart/2005/8/layout/hierarchy1"/>
    <dgm:cxn modelId="{307DC309-3DAE-49FA-8908-D9D33E20B390}" type="presParOf" srcId="{F0B11E35-54EE-4FEB-B574-BFC6F47F6A64}" destId="{4D997595-D13D-4C62-A44A-9D152381C396}" srcOrd="0" destOrd="0" presId="urn:microsoft.com/office/officeart/2005/8/layout/hierarchy1"/>
    <dgm:cxn modelId="{EC5E5CC9-42E9-4C19-A543-E93457919D93}" type="presParOf" srcId="{4D997595-D13D-4C62-A44A-9D152381C396}" destId="{FDE85F9E-E4B8-4899-BE51-5D6BBB86D527}" srcOrd="0" destOrd="0" presId="urn:microsoft.com/office/officeart/2005/8/layout/hierarchy1"/>
    <dgm:cxn modelId="{E95FE8C1-F55F-4094-A212-3A829ACB3C8E}" type="presParOf" srcId="{4D997595-D13D-4C62-A44A-9D152381C396}" destId="{6F93F144-F0C5-4BB1-8E69-85550CECCFE6}" srcOrd="1" destOrd="0" presId="urn:microsoft.com/office/officeart/2005/8/layout/hierarchy1"/>
    <dgm:cxn modelId="{964F3DEA-8054-4DD8-A007-8084E679B93E}" type="presParOf" srcId="{F0B11E35-54EE-4FEB-B574-BFC6F47F6A64}" destId="{5D077F1D-3B76-4A42-86A8-F1638E7BFC4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39A7EB-B5C2-4F0B-8A30-A99C49314BEA}" type="doc">
      <dgm:prSet loTypeId="urn:microsoft.com/office/officeart/2018/2/layout/IconVerticalSolidList" loCatId="icon" qsTypeId="urn:microsoft.com/office/officeart/2005/8/quickstyle/simple1#2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C01E41E9-2249-4457-9ADA-B31789BD0DD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The poster will be presented in the classroom strictly between the student and the lecturer </a:t>
          </a:r>
          <a:endParaRPr lang="en-US"/>
        </a:p>
      </dgm:t>
    </dgm:pt>
    <dgm:pt modelId="{D2888BAE-1263-45B9-8DFC-B044E6A381D0}" type="parTrans" cxnId="{281B5EAB-6BC5-4D10-9362-B5560533E8FD}">
      <dgm:prSet/>
      <dgm:spPr/>
      <dgm:t>
        <a:bodyPr/>
        <a:lstStyle/>
        <a:p>
          <a:endParaRPr lang="en-US"/>
        </a:p>
      </dgm:t>
    </dgm:pt>
    <dgm:pt modelId="{B47BDAE8-15E3-4686-8A46-0AA2711FBD06}" type="sibTrans" cxnId="{281B5EAB-6BC5-4D10-9362-B5560533E8FD}">
      <dgm:prSet/>
      <dgm:spPr/>
      <dgm:t>
        <a:bodyPr/>
        <a:lstStyle/>
        <a:p>
          <a:endParaRPr lang="en-US"/>
        </a:p>
      </dgm:t>
    </dgm:pt>
    <dgm:pt modelId="{7053EFD6-3EA9-4CC4-8428-EFD824244AD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5</a:t>
          </a:r>
          <a:r>
            <a:rPr lang="en-GB" baseline="30000" dirty="0"/>
            <a:t>th</a:t>
          </a:r>
          <a:r>
            <a:rPr lang="en-GB" dirty="0"/>
            <a:t> and 12</a:t>
          </a:r>
          <a:r>
            <a:rPr lang="en-GB" baseline="30000" dirty="0"/>
            <a:t>th</a:t>
          </a:r>
          <a:r>
            <a:rPr lang="en-GB" dirty="0"/>
            <a:t> of November for weekdays </a:t>
          </a:r>
          <a:endParaRPr lang="en-US" dirty="0"/>
        </a:p>
      </dgm:t>
    </dgm:pt>
    <dgm:pt modelId="{D3733406-0CA2-4987-8D2F-188E8846EE3A}" type="parTrans" cxnId="{144E9B45-C381-408E-8EE7-BAD038DA3667}">
      <dgm:prSet/>
      <dgm:spPr/>
      <dgm:t>
        <a:bodyPr/>
        <a:lstStyle/>
        <a:p>
          <a:endParaRPr lang="en-US"/>
        </a:p>
      </dgm:t>
    </dgm:pt>
    <dgm:pt modelId="{1E664491-E18E-479A-BE54-1714695CE340}" type="sibTrans" cxnId="{144E9B45-C381-408E-8EE7-BAD038DA3667}">
      <dgm:prSet/>
      <dgm:spPr/>
      <dgm:t>
        <a:bodyPr/>
        <a:lstStyle/>
        <a:p>
          <a:endParaRPr lang="en-US"/>
        </a:p>
      </dgm:t>
    </dgm:pt>
    <dgm:pt modelId="{558BD8E9-5347-4083-AF43-331F5893A78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8</a:t>
          </a:r>
          <a:r>
            <a:rPr lang="en-GB" baseline="30000" dirty="0"/>
            <a:t>th</a:t>
          </a:r>
          <a:r>
            <a:rPr lang="en-GB" dirty="0"/>
            <a:t> and 15</a:t>
          </a:r>
          <a:r>
            <a:rPr lang="en-GB" baseline="30000" dirty="0"/>
            <a:t>th</a:t>
          </a:r>
          <a:r>
            <a:rPr lang="en-GB" dirty="0"/>
            <a:t> of November for weekends </a:t>
          </a:r>
          <a:endParaRPr lang="en-US" dirty="0"/>
        </a:p>
      </dgm:t>
    </dgm:pt>
    <dgm:pt modelId="{A02E6092-35C8-44AE-9538-C5035EA91064}" type="parTrans" cxnId="{F88E02D6-60CE-4406-9D99-ABD24E6631E0}">
      <dgm:prSet/>
      <dgm:spPr/>
      <dgm:t>
        <a:bodyPr/>
        <a:lstStyle/>
        <a:p>
          <a:endParaRPr lang="en-US"/>
        </a:p>
      </dgm:t>
    </dgm:pt>
    <dgm:pt modelId="{35C2FAF2-67A1-48B3-91EC-801A2873F896}" type="sibTrans" cxnId="{F88E02D6-60CE-4406-9D99-ABD24E6631E0}">
      <dgm:prSet/>
      <dgm:spPr/>
      <dgm:t>
        <a:bodyPr/>
        <a:lstStyle/>
        <a:p>
          <a:endParaRPr lang="en-US"/>
        </a:p>
      </dgm:t>
    </dgm:pt>
    <dgm:pt modelId="{413F9ADD-4366-46A6-A535-CD908759B7A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The presentation date may be extended depending on the classroom size </a:t>
          </a:r>
          <a:endParaRPr lang="en-US" dirty="0"/>
        </a:p>
      </dgm:t>
    </dgm:pt>
    <dgm:pt modelId="{5A0351D5-2577-41C0-9F7A-4BD82429103A}" type="parTrans" cxnId="{7B850062-D4A6-420E-9F4B-F1A395277D10}">
      <dgm:prSet/>
      <dgm:spPr/>
      <dgm:t>
        <a:bodyPr/>
        <a:lstStyle/>
        <a:p>
          <a:endParaRPr lang="en-US"/>
        </a:p>
      </dgm:t>
    </dgm:pt>
    <dgm:pt modelId="{B6DC5FFE-499D-4E19-81D2-BDC216E2DE7F}" type="sibTrans" cxnId="{7B850062-D4A6-420E-9F4B-F1A395277D10}">
      <dgm:prSet/>
      <dgm:spPr/>
      <dgm:t>
        <a:bodyPr/>
        <a:lstStyle/>
        <a:p>
          <a:endParaRPr lang="en-US"/>
        </a:p>
      </dgm:t>
    </dgm:pt>
    <dgm:pt modelId="{DAC731EA-6C1B-4BFA-824E-289D45ED93D7}" type="pres">
      <dgm:prSet presAssocID="{A039A7EB-B5C2-4F0B-8A30-A99C49314BEA}" presName="root" presStyleCnt="0">
        <dgm:presLayoutVars>
          <dgm:dir/>
          <dgm:resizeHandles val="exact"/>
        </dgm:presLayoutVars>
      </dgm:prSet>
      <dgm:spPr/>
    </dgm:pt>
    <dgm:pt modelId="{AC83EBD1-7086-4B85-91FA-E0C670A46335}" type="pres">
      <dgm:prSet presAssocID="{C01E41E9-2249-4457-9ADA-B31789BD0DDB}" presName="compNode" presStyleCnt="0"/>
      <dgm:spPr/>
    </dgm:pt>
    <dgm:pt modelId="{8E598A0C-32BE-4446-8044-9D1621095580}" type="pres">
      <dgm:prSet presAssocID="{C01E41E9-2249-4457-9ADA-B31789BD0DDB}" presName="bgRect" presStyleLbl="bgShp" presStyleIdx="0" presStyleCnt="4"/>
      <dgm:spPr/>
    </dgm:pt>
    <dgm:pt modelId="{55FDD209-589D-4A3D-9B66-0BAE63ADB04D}" type="pres">
      <dgm:prSet presAssocID="{C01E41E9-2249-4457-9ADA-B31789BD0DDB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84E9486F-593E-4F42-A4B0-FC9D59F2F1B2}" type="pres">
      <dgm:prSet presAssocID="{C01E41E9-2249-4457-9ADA-B31789BD0DDB}" presName="spaceRect" presStyleCnt="0"/>
      <dgm:spPr/>
    </dgm:pt>
    <dgm:pt modelId="{8620E27D-6CF2-4A83-8AEF-A2192B016471}" type="pres">
      <dgm:prSet presAssocID="{C01E41E9-2249-4457-9ADA-B31789BD0DDB}" presName="parTx" presStyleLbl="revTx" presStyleIdx="0" presStyleCnt="4">
        <dgm:presLayoutVars>
          <dgm:chMax val="0"/>
          <dgm:chPref val="0"/>
        </dgm:presLayoutVars>
      </dgm:prSet>
      <dgm:spPr/>
    </dgm:pt>
    <dgm:pt modelId="{8517B752-F1F5-4426-B0AB-8C6A1FF97C8E}" type="pres">
      <dgm:prSet presAssocID="{B47BDAE8-15E3-4686-8A46-0AA2711FBD06}" presName="sibTrans" presStyleCnt="0"/>
      <dgm:spPr/>
    </dgm:pt>
    <dgm:pt modelId="{05DA01E3-0179-4AA5-91A5-349E824AF7A6}" type="pres">
      <dgm:prSet presAssocID="{7053EFD6-3EA9-4CC4-8428-EFD824244ADC}" presName="compNode" presStyleCnt="0"/>
      <dgm:spPr/>
    </dgm:pt>
    <dgm:pt modelId="{CCD898A2-F1E8-4A15-9E17-F8F643BCE97D}" type="pres">
      <dgm:prSet presAssocID="{7053EFD6-3EA9-4CC4-8428-EFD824244ADC}" presName="bgRect" presStyleLbl="bgShp" presStyleIdx="1" presStyleCnt="4"/>
      <dgm:spPr/>
    </dgm:pt>
    <dgm:pt modelId="{D3B01835-F37F-425A-94E3-57DF15D265D2}" type="pres">
      <dgm:prSet presAssocID="{7053EFD6-3EA9-4CC4-8428-EFD824244ADC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"/>
        </a:ext>
      </dgm:extLst>
    </dgm:pt>
    <dgm:pt modelId="{F88C6243-FAF4-4B2A-A336-0995819E82C3}" type="pres">
      <dgm:prSet presAssocID="{7053EFD6-3EA9-4CC4-8428-EFD824244ADC}" presName="spaceRect" presStyleCnt="0"/>
      <dgm:spPr/>
    </dgm:pt>
    <dgm:pt modelId="{318B9123-BDAE-47CD-9D19-E82C6F52E447}" type="pres">
      <dgm:prSet presAssocID="{7053EFD6-3EA9-4CC4-8428-EFD824244ADC}" presName="parTx" presStyleLbl="revTx" presStyleIdx="1" presStyleCnt="4">
        <dgm:presLayoutVars>
          <dgm:chMax val="0"/>
          <dgm:chPref val="0"/>
        </dgm:presLayoutVars>
      </dgm:prSet>
      <dgm:spPr/>
    </dgm:pt>
    <dgm:pt modelId="{4A0B08A2-536B-4EE2-9DB3-C9A2C5690476}" type="pres">
      <dgm:prSet presAssocID="{1E664491-E18E-479A-BE54-1714695CE340}" presName="sibTrans" presStyleCnt="0"/>
      <dgm:spPr/>
    </dgm:pt>
    <dgm:pt modelId="{E529DE69-76B3-4C65-B9EA-3AB1743D8000}" type="pres">
      <dgm:prSet presAssocID="{558BD8E9-5347-4083-AF43-331F5893A788}" presName="compNode" presStyleCnt="0"/>
      <dgm:spPr/>
    </dgm:pt>
    <dgm:pt modelId="{C2C0AD8E-8D73-4C4B-8FA2-533920A842AF}" type="pres">
      <dgm:prSet presAssocID="{558BD8E9-5347-4083-AF43-331F5893A788}" presName="bgRect" presStyleLbl="bgShp" presStyleIdx="2" presStyleCnt="4"/>
      <dgm:spPr/>
    </dgm:pt>
    <dgm:pt modelId="{454311D4-2C21-4110-B01C-FA3FC5156843}" type="pres">
      <dgm:prSet presAssocID="{558BD8E9-5347-4083-AF43-331F5893A788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5D3B05A6-AB88-4610-A308-FDF34FD2A6CE}" type="pres">
      <dgm:prSet presAssocID="{558BD8E9-5347-4083-AF43-331F5893A788}" presName="spaceRect" presStyleCnt="0"/>
      <dgm:spPr/>
    </dgm:pt>
    <dgm:pt modelId="{CC75498E-A89F-4FE6-8491-CB274DCCB1EC}" type="pres">
      <dgm:prSet presAssocID="{558BD8E9-5347-4083-AF43-331F5893A788}" presName="parTx" presStyleLbl="revTx" presStyleIdx="2" presStyleCnt="4">
        <dgm:presLayoutVars>
          <dgm:chMax val="0"/>
          <dgm:chPref val="0"/>
        </dgm:presLayoutVars>
      </dgm:prSet>
      <dgm:spPr/>
    </dgm:pt>
    <dgm:pt modelId="{CDE0DF6E-7DFB-4D12-B99F-0ABF5C876049}" type="pres">
      <dgm:prSet presAssocID="{35C2FAF2-67A1-48B3-91EC-801A2873F896}" presName="sibTrans" presStyleCnt="0"/>
      <dgm:spPr/>
    </dgm:pt>
    <dgm:pt modelId="{66EBA41B-1552-46A0-A730-6165F6B1339B}" type="pres">
      <dgm:prSet presAssocID="{413F9ADD-4366-46A6-A535-CD908759B7AB}" presName="compNode" presStyleCnt="0"/>
      <dgm:spPr/>
    </dgm:pt>
    <dgm:pt modelId="{25CD049F-0974-4555-8DAE-7E8DE14E90EB}" type="pres">
      <dgm:prSet presAssocID="{413F9ADD-4366-46A6-A535-CD908759B7AB}" presName="bgRect" presStyleLbl="bgShp" presStyleIdx="3" presStyleCnt="4"/>
      <dgm:spPr/>
    </dgm:pt>
    <dgm:pt modelId="{DA4DFE90-BE9E-431B-8A35-633D46CAA64D}" type="pres">
      <dgm:prSet presAssocID="{413F9ADD-4366-46A6-A535-CD908759B7AB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02A0672C-12BE-4C13-8D62-8A8F137822C7}" type="pres">
      <dgm:prSet presAssocID="{413F9ADD-4366-46A6-A535-CD908759B7AB}" presName="spaceRect" presStyleCnt="0"/>
      <dgm:spPr/>
    </dgm:pt>
    <dgm:pt modelId="{076B7B96-DA07-45F6-B47C-6DFA3274CEED}" type="pres">
      <dgm:prSet presAssocID="{413F9ADD-4366-46A6-A535-CD908759B7AB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AF96CC09-C296-4EC2-85AF-6EF4A23E0EC2}" type="presOf" srcId="{413F9ADD-4366-46A6-A535-CD908759B7AB}" destId="{076B7B96-DA07-45F6-B47C-6DFA3274CEED}" srcOrd="0" destOrd="0" presId="urn:microsoft.com/office/officeart/2018/2/layout/IconVerticalSolidList"/>
    <dgm:cxn modelId="{2C9FED3E-17CA-4F7B-808C-28925B0FA0EC}" type="presOf" srcId="{C01E41E9-2249-4457-9ADA-B31789BD0DDB}" destId="{8620E27D-6CF2-4A83-8AEF-A2192B016471}" srcOrd="0" destOrd="0" presId="urn:microsoft.com/office/officeart/2018/2/layout/IconVerticalSolidList"/>
    <dgm:cxn modelId="{D40F0A3F-6216-4FB9-8204-23ACF1FD077D}" type="presOf" srcId="{558BD8E9-5347-4083-AF43-331F5893A788}" destId="{CC75498E-A89F-4FE6-8491-CB274DCCB1EC}" srcOrd="0" destOrd="0" presId="urn:microsoft.com/office/officeart/2018/2/layout/IconVerticalSolidList"/>
    <dgm:cxn modelId="{7B850062-D4A6-420E-9F4B-F1A395277D10}" srcId="{A039A7EB-B5C2-4F0B-8A30-A99C49314BEA}" destId="{413F9ADD-4366-46A6-A535-CD908759B7AB}" srcOrd="3" destOrd="0" parTransId="{5A0351D5-2577-41C0-9F7A-4BD82429103A}" sibTransId="{B6DC5FFE-499D-4E19-81D2-BDC216E2DE7F}"/>
    <dgm:cxn modelId="{144E9B45-C381-408E-8EE7-BAD038DA3667}" srcId="{A039A7EB-B5C2-4F0B-8A30-A99C49314BEA}" destId="{7053EFD6-3EA9-4CC4-8428-EFD824244ADC}" srcOrd="1" destOrd="0" parTransId="{D3733406-0CA2-4987-8D2F-188E8846EE3A}" sibTransId="{1E664491-E18E-479A-BE54-1714695CE340}"/>
    <dgm:cxn modelId="{077D2858-A0E3-40E4-975F-D5F9F92C8D87}" type="presOf" srcId="{7053EFD6-3EA9-4CC4-8428-EFD824244ADC}" destId="{318B9123-BDAE-47CD-9D19-E82C6F52E447}" srcOrd="0" destOrd="0" presId="urn:microsoft.com/office/officeart/2018/2/layout/IconVerticalSolidList"/>
    <dgm:cxn modelId="{281B5EAB-6BC5-4D10-9362-B5560533E8FD}" srcId="{A039A7EB-B5C2-4F0B-8A30-A99C49314BEA}" destId="{C01E41E9-2249-4457-9ADA-B31789BD0DDB}" srcOrd="0" destOrd="0" parTransId="{D2888BAE-1263-45B9-8DFC-B044E6A381D0}" sibTransId="{B47BDAE8-15E3-4686-8A46-0AA2711FBD06}"/>
    <dgm:cxn modelId="{F88E02D6-60CE-4406-9D99-ABD24E6631E0}" srcId="{A039A7EB-B5C2-4F0B-8A30-A99C49314BEA}" destId="{558BD8E9-5347-4083-AF43-331F5893A788}" srcOrd="2" destOrd="0" parTransId="{A02E6092-35C8-44AE-9538-C5035EA91064}" sibTransId="{35C2FAF2-67A1-48B3-91EC-801A2873F896}"/>
    <dgm:cxn modelId="{D3AFF0EC-D21B-463D-A6C3-C75D9C6D6E83}" type="presOf" srcId="{A039A7EB-B5C2-4F0B-8A30-A99C49314BEA}" destId="{DAC731EA-6C1B-4BFA-824E-289D45ED93D7}" srcOrd="0" destOrd="0" presId="urn:microsoft.com/office/officeart/2018/2/layout/IconVerticalSolidList"/>
    <dgm:cxn modelId="{22FE13FB-D382-4D3E-8EF6-A8C2B66B7071}" type="presParOf" srcId="{DAC731EA-6C1B-4BFA-824E-289D45ED93D7}" destId="{AC83EBD1-7086-4B85-91FA-E0C670A46335}" srcOrd="0" destOrd="0" presId="urn:microsoft.com/office/officeart/2018/2/layout/IconVerticalSolidList"/>
    <dgm:cxn modelId="{3ED0AEE9-8B98-4882-91B7-0B368ABDF070}" type="presParOf" srcId="{AC83EBD1-7086-4B85-91FA-E0C670A46335}" destId="{8E598A0C-32BE-4446-8044-9D1621095580}" srcOrd="0" destOrd="0" presId="urn:microsoft.com/office/officeart/2018/2/layout/IconVerticalSolidList"/>
    <dgm:cxn modelId="{9409BE05-5AF4-4A4F-B555-217B4832BDB9}" type="presParOf" srcId="{AC83EBD1-7086-4B85-91FA-E0C670A46335}" destId="{55FDD209-589D-4A3D-9B66-0BAE63ADB04D}" srcOrd="1" destOrd="0" presId="urn:microsoft.com/office/officeart/2018/2/layout/IconVerticalSolidList"/>
    <dgm:cxn modelId="{C5995456-35B8-47D3-AB4D-5A2E120FEDA3}" type="presParOf" srcId="{AC83EBD1-7086-4B85-91FA-E0C670A46335}" destId="{84E9486F-593E-4F42-A4B0-FC9D59F2F1B2}" srcOrd="2" destOrd="0" presId="urn:microsoft.com/office/officeart/2018/2/layout/IconVerticalSolidList"/>
    <dgm:cxn modelId="{34A3B9C0-89CC-415B-B569-2A879DE9B612}" type="presParOf" srcId="{AC83EBD1-7086-4B85-91FA-E0C670A46335}" destId="{8620E27D-6CF2-4A83-8AEF-A2192B016471}" srcOrd="3" destOrd="0" presId="urn:microsoft.com/office/officeart/2018/2/layout/IconVerticalSolidList"/>
    <dgm:cxn modelId="{B0AC1244-0363-463F-96AD-C385FF14E4D8}" type="presParOf" srcId="{DAC731EA-6C1B-4BFA-824E-289D45ED93D7}" destId="{8517B752-F1F5-4426-B0AB-8C6A1FF97C8E}" srcOrd="1" destOrd="0" presId="urn:microsoft.com/office/officeart/2018/2/layout/IconVerticalSolidList"/>
    <dgm:cxn modelId="{76F24E9D-9618-4638-8563-9215569AD01E}" type="presParOf" srcId="{DAC731EA-6C1B-4BFA-824E-289D45ED93D7}" destId="{05DA01E3-0179-4AA5-91A5-349E824AF7A6}" srcOrd="2" destOrd="0" presId="urn:microsoft.com/office/officeart/2018/2/layout/IconVerticalSolidList"/>
    <dgm:cxn modelId="{FD961287-F427-46B5-A312-F81F5D103D29}" type="presParOf" srcId="{05DA01E3-0179-4AA5-91A5-349E824AF7A6}" destId="{CCD898A2-F1E8-4A15-9E17-F8F643BCE97D}" srcOrd="0" destOrd="0" presId="urn:microsoft.com/office/officeart/2018/2/layout/IconVerticalSolidList"/>
    <dgm:cxn modelId="{E7ECE336-9916-4EF7-88CF-DF2CFAF83F7E}" type="presParOf" srcId="{05DA01E3-0179-4AA5-91A5-349E824AF7A6}" destId="{D3B01835-F37F-425A-94E3-57DF15D265D2}" srcOrd="1" destOrd="0" presId="urn:microsoft.com/office/officeart/2018/2/layout/IconVerticalSolidList"/>
    <dgm:cxn modelId="{64622A22-8803-4405-9321-B27D1EF22445}" type="presParOf" srcId="{05DA01E3-0179-4AA5-91A5-349E824AF7A6}" destId="{F88C6243-FAF4-4B2A-A336-0995819E82C3}" srcOrd="2" destOrd="0" presId="urn:microsoft.com/office/officeart/2018/2/layout/IconVerticalSolidList"/>
    <dgm:cxn modelId="{19B15350-55C5-45DF-8776-A73C105134AD}" type="presParOf" srcId="{05DA01E3-0179-4AA5-91A5-349E824AF7A6}" destId="{318B9123-BDAE-47CD-9D19-E82C6F52E447}" srcOrd="3" destOrd="0" presId="urn:microsoft.com/office/officeart/2018/2/layout/IconVerticalSolidList"/>
    <dgm:cxn modelId="{AB789EC0-DF1E-4A18-B35D-5DE64C6133CD}" type="presParOf" srcId="{DAC731EA-6C1B-4BFA-824E-289D45ED93D7}" destId="{4A0B08A2-536B-4EE2-9DB3-C9A2C5690476}" srcOrd="3" destOrd="0" presId="urn:microsoft.com/office/officeart/2018/2/layout/IconVerticalSolidList"/>
    <dgm:cxn modelId="{41D18806-1EC9-4577-92A0-19ACBB971448}" type="presParOf" srcId="{DAC731EA-6C1B-4BFA-824E-289D45ED93D7}" destId="{E529DE69-76B3-4C65-B9EA-3AB1743D8000}" srcOrd="4" destOrd="0" presId="urn:microsoft.com/office/officeart/2018/2/layout/IconVerticalSolidList"/>
    <dgm:cxn modelId="{2925665A-D82C-433D-AA9F-E9C87EE5BF26}" type="presParOf" srcId="{E529DE69-76B3-4C65-B9EA-3AB1743D8000}" destId="{C2C0AD8E-8D73-4C4B-8FA2-533920A842AF}" srcOrd="0" destOrd="0" presId="urn:microsoft.com/office/officeart/2018/2/layout/IconVerticalSolidList"/>
    <dgm:cxn modelId="{307F0185-8B49-42AC-B058-E67610951FB5}" type="presParOf" srcId="{E529DE69-76B3-4C65-B9EA-3AB1743D8000}" destId="{454311D4-2C21-4110-B01C-FA3FC5156843}" srcOrd="1" destOrd="0" presId="urn:microsoft.com/office/officeart/2018/2/layout/IconVerticalSolidList"/>
    <dgm:cxn modelId="{6A526B20-88CC-49A6-8B22-02B39C8D2A35}" type="presParOf" srcId="{E529DE69-76B3-4C65-B9EA-3AB1743D8000}" destId="{5D3B05A6-AB88-4610-A308-FDF34FD2A6CE}" srcOrd="2" destOrd="0" presId="urn:microsoft.com/office/officeart/2018/2/layout/IconVerticalSolidList"/>
    <dgm:cxn modelId="{79640E89-EA92-4E36-B124-A2AA2F3E0B05}" type="presParOf" srcId="{E529DE69-76B3-4C65-B9EA-3AB1743D8000}" destId="{CC75498E-A89F-4FE6-8491-CB274DCCB1EC}" srcOrd="3" destOrd="0" presId="urn:microsoft.com/office/officeart/2018/2/layout/IconVerticalSolidList"/>
    <dgm:cxn modelId="{8B46924E-2972-4291-BD34-65894A1FC8CF}" type="presParOf" srcId="{DAC731EA-6C1B-4BFA-824E-289D45ED93D7}" destId="{CDE0DF6E-7DFB-4D12-B99F-0ABF5C876049}" srcOrd="5" destOrd="0" presId="urn:microsoft.com/office/officeart/2018/2/layout/IconVerticalSolidList"/>
    <dgm:cxn modelId="{4D96DD9B-C4F2-445A-AAFD-BB8ADC1CA94E}" type="presParOf" srcId="{DAC731EA-6C1B-4BFA-824E-289D45ED93D7}" destId="{66EBA41B-1552-46A0-A730-6165F6B1339B}" srcOrd="6" destOrd="0" presId="urn:microsoft.com/office/officeart/2018/2/layout/IconVerticalSolidList"/>
    <dgm:cxn modelId="{DE7C9523-36A8-4173-9104-FC3A08CEEAB7}" type="presParOf" srcId="{66EBA41B-1552-46A0-A730-6165F6B1339B}" destId="{25CD049F-0974-4555-8DAE-7E8DE14E90EB}" srcOrd="0" destOrd="0" presId="urn:microsoft.com/office/officeart/2018/2/layout/IconVerticalSolidList"/>
    <dgm:cxn modelId="{89A521F1-4FB1-4E54-8497-1B531D1272DF}" type="presParOf" srcId="{66EBA41B-1552-46A0-A730-6165F6B1339B}" destId="{DA4DFE90-BE9E-431B-8A35-633D46CAA64D}" srcOrd="1" destOrd="0" presId="urn:microsoft.com/office/officeart/2018/2/layout/IconVerticalSolidList"/>
    <dgm:cxn modelId="{280A115C-5BD1-42B5-8130-71F9F5E63D81}" type="presParOf" srcId="{66EBA41B-1552-46A0-A730-6165F6B1339B}" destId="{02A0672C-12BE-4C13-8D62-8A8F137822C7}" srcOrd="2" destOrd="0" presId="urn:microsoft.com/office/officeart/2018/2/layout/IconVerticalSolidList"/>
    <dgm:cxn modelId="{36DEE5B5-CBD2-44F9-B353-E45EE1C5D4F7}" type="presParOf" srcId="{66EBA41B-1552-46A0-A730-6165F6B1339B}" destId="{076B7B96-DA07-45F6-B47C-6DFA3274CEE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CB5224-BFE8-4E7A-93FF-E84682FE01F4}">
      <dsp:nvSpPr>
        <dsp:cNvPr id="0" name=""/>
        <dsp:cNvSpPr/>
      </dsp:nvSpPr>
      <dsp:spPr>
        <a:xfrm>
          <a:off x="5340923" y="1405930"/>
          <a:ext cx="2705811" cy="6438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8771"/>
              </a:lnTo>
              <a:lnTo>
                <a:pt x="2705811" y="438771"/>
              </a:lnTo>
              <a:lnTo>
                <a:pt x="2705811" y="643860"/>
              </a:lnTo>
            </a:path>
          </a:pathLst>
        </a:custGeom>
        <a:noFill/>
        <a:ln w="1905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2F3F92-F414-4A86-BC49-8C109D1EA6D3}">
      <dsp:nvSpPr>
        <dsp:cNvPr id="0" name=""/>
        <dsp:cNvSpPr/>
      </dsp:nvSpPr>
      <dsp:spPr>
        <a:xfrm>
          <a:off x="5295203" y="1405930"/>
          <a:ext cx="91440" cy="64386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43860"/>
              </a:lnTo>
            </a:path>
          </a:pathLst>
        </a:custGeom>
        <a:noFill/>
        <a:ln w="1905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17F7DD-80E1-4E00-9FEC-85E866148728}">
      <dsp:nvSpPr>
        <dsp:cNvPr id="0" name=""/>
        <dsp:cNvSpPr/>
      </dsp:nvSpPr>
      <dsp:spPr>
        <a:xfrm>
          <a:off x="2635111" y="1405930"/>
          <a:ext cx="2705811" cy="643860"/>
        </a:xfrm>
        <a:custGeom>
          <a:avLst/>
          <a:gdLst/>
          <a:ahLst/>
          <a:cxnLst/>
          <a:rect l="0" t="0" r="0" b="0"/>
          <a:pathLst>
            <a:path>
              <a:moveTo>
                <a:pt x="2705811" y="0"/>
              </a:moveTo>
              <a:lnTo>
                <a:pt x="2705811" y="438771"/>
              </a:lnTo>
              <a:lnTo>
                <a:pt x="0" y="438771"/>
              </a:lnTo>
              <a:lnTo>
                <a:pt x="0" y="643860"/>
              </a:lnTo>
            </a:path>
          </a:pathLst>
        </a:custGeom>
        <a:noFill/>
        <a:ln w="1905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7F5818-1081-4A8E-A6C5-F09CF56EFA1E}">
      <dsp:nvSpPr>
        <dsp:cNvPr id="0" name=""/>
        <dsp:cNvSpPr/>
      </dsp:nvSpPr>
      <dsp:spPr>
        <a:xfrm>
          <a:off x="4234000" y="138"/>
          <a:ext cx="2213845" cy="140579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FAE29B-E751-449D-AC58-76D4C2BF4E20}">
      <dsp:nvSpPr>
        <dsp:cNvPr id="0" name=""/>
        <dsp:cNvSpPr/>
      </dsp:nvSpPr>
      <dsp:spPr>
        <a:xfrm>
          <a:off x="4479983" y="233822"/>
          <a:ext cx="2213845" cy="1405792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You may decide to make a poster either using </a:t>
          </a:r>
          <a:endParaRPr lang="en-US" sz="2100" kern="1200"/>
        </a:p>
      </dsp:txBody>
      <dsp:txXfrm>
        <a:off x="4521157" y="274996"/>
        <a:ext cx="2131497" cy="1323444"/>
      </dsp:txXfrm>
    </dsp:sp>
    <dsp:sp modelId="{BD63F347-D35B-4050-BC77-B2D7EAABC1D0}">
      <dsp:nvSpPr>
        <dsp:cNvPr id="0" name=""/>
        <dsp:cNvSpPr/>
      </dsp:nvSpPr>
      <dsp:spPr>
        <a:xfrm>
          <a:off x="1528188" y="2049790"/>
          <a:ext cx="2213845" cy="140579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381969-0FFD-4746-9D8B-628CB982DA15}">
      <dsp:nvSpPr>
        <dsp:cNvPr id="0" name=""/>
        <dsp:cNvSpPr/>
      </dsp:nvSpPr>
      <dsp:spPr>
        <a:xfrm>
          <a:off x="1774171" y="2283474"/>
          <a:ext cx="2213845" cy="1405792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Canvas</a:t>
          </a:r>
          <a:endParaRPr lang="en-US" sz="2100" kern="1200"/>
        </a:p>
      </dsp:txBody>
      <dsp:txXfrm>
        <a:off x="1815345" y="2324648"/>
        <a:ext cx="2131497" cy="1323444"/>
      </dsp:txXfrm>
    </dsp:sp>
    <dsp:sp modelId="{E115C5A8-3410-4BA9-B185-8339CCB5FAF4}">
      <dsp:nvSpPr>
        <dsp:cNvPr id="0" name=""/>
        <dsp:cNvSpPr/>
      </dsp:nvSpPr>
      <dsp:spPr>
        <a:xfrm>
          <a:off x="4234000" y="2049790"/>
          <a:ext cx="2213845" cy="140579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383FB6-C70F-4ABC-A4E2-544F5B938890}">
      <dsp:nvSpPr>
        <dsp:cNvPr id="0" name=""/>
        <dsp:cNvSpPr/>
      </dsp:nvSpPr>
      <dsp:spPr>
        <a:xfrm>
          <a:off x="4479983" y="2283474"/>
          <a:ext cx="2213845" cy="1405792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Powerpoint</a:t>
          </a:r>
          <a:endParaRPr lang="en-US" sz="2100" kern="1200"/>
        </a:p>
      </dsp:txBody>
      <dsp:txXfrm>
        <a:off x="4521157" y="2324648"/>
        <a:ext cx="2131497" cy="1323444"/>
      </dsp:txXfrm>
    </dsp:sp>
    <dsp:sp modelId="{FDE85F9E-E4B8-4899-BE51-5D6BBB86D527}">
      <dsp:nvSpPr>
        <dsp:cNvPr id="0" name=""/>
        <dsp:cNvSpPr/>
      </dsp:nvSpPr>
      <dsp:spPr>
        <a:xfrm>
          <a:off x="6939811" y="2049790"/>
          <a:ext cx="2213845" cy="140579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93F144-F0C5-4BB1-8E69-85550CECCFE6}">
      <dsp:nvSpPr>
        <dsp:cNvPr id="0" name=""/>
        <dsp:cNvSpPr/>
      </dsp:nvSpPr>
      <dsp:spPr>
        <a:xfrm>
          <a:off x="7185794" y="2283474"/>
          <a:ext cx="2213845" cy="1405792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Word </a:t>
          </a:r>
          <a:endParaRPr lang="en-US" sz="2100" kern="1200"/>
        </a:p>
      </dsp:txBody>
      <dsp:txXfrm>
        <a:off x="7226968" y="2324648"/>
        <a:ext cx="2131497" cy="13234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598A0C-32BE-4446-8044-9D1621095580}">
      <dsp:nvSpPr>
        <dsp:cNvPr id="0" name=""/>
        <dsp:cNvSpPr/>
      </dsp:nvSpPr>
      <dsp:spPr>
        <a:xfrm>
          <a:off x="0" y="1805"/>
          <a:ext cx="10515600" cy="91531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FDD209-589D-4A3D-9B66-0BAE63ADB04D}">
      <dsp:nvSpPr>
        <dsp:cNvPr id="0" name=""/>
        <dsp:cNvSpPr/>
      </dsp:nvSpPr>
      <dsp:spPr>
        <a:xfrm>
          <a:off x="276881" y="207750"/>
          <a:ext cx="503420" cy="5034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20E27D-6CF2-4A83-8AEF-A2192B016471}">
      <dsp:nvSpPr>
        <dsp:cNvPr id="0" name=""/>
        <dsp:cNvSpPr/>
      </dsp:nvSpPr>
      <dsp:spPr>
        <a:xfrm>
          <a:off x="1057183" y="1805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The poster will be presented in the classroom strictly between the student and the lecturer </a:t>
          </a:r>
          <a:endParaRPr lang="en-US" sz="2200" kern="1200"/>
        </a:p>
      </dsp:txBody>
      <dsp:txXfrm>
        <a:off x="1057183" y="1805"/>
        <a:ext cx="9458416" cy="915310"/>
      </dsp:txXfrm>
    </dsp:sp>
    <dsp:sp modelId="{CCD898A2-F1E8-4A15-9E17-F8F643BCE97D}">
      <dsp:nvSpPr>
        <dsp:cNvPr id="0" name=""/>
        <dsp:cNvSpPr/>
      </dsp:nvSpPr>
      <dsp:spPr>
        <a:xfrm>
          <a:off x="0" y="1145944"/>
          <a:ext cx="10515600" cy="91531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B01835-F37F-425A-94E3-57DF15D265D2}">
      <dsp:nvSpPr>
        <dsp:cNvPr id="0" name=""/>
        <dsp:cNvSpPr/>
      </dsp:nvSpPr>
      <dsp:spPr>
        <a:xfrm>
          <a:off x="276881" y="1351889"/>
          <a:ext cx="503420" cy="5034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8B9123-BDAE-47CD-9D19-E82C6F52E447}">
      <dsp:nvSpPr>
        <dsp:cNvPr id="0" name=""/>
        <dsp:cNvSpPr/>
      </dsp:nvSpPr>
      <dsp:spPr>
        <a:xfrm>
          <a:off x="1057183" y="1145944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5</a:t>
          </a:r>
          <a:r>
            <a:rPr lang="en-GB" sz="2200" kern="1200" baseline="30000" dirty="0"/>
            <a:t>th</a:t>
          </a:r>
          <a:r>
            <a:rPr lang="en-GB" sz="2200" kern="1200" dirty="0"/>
            <a:t> and 12</a:t>
          </a:r>
          <a:r>
            <a:rPr lang="en-GB" sz="2200" kern="1200" baseline="30000" dirty="0"/>
            <a:t>th</a:t>
          </a:r>
          <a:r>
            <a:rPr lang="en-GB" sz="2200" kern="1200" dirty="0"/>
            <a:t> of November for weekdays </a:t>
          </a:r>
          <a:endParaRPr lang="en-US" sz="2200" kern="1200" dirty="0"/>
        </a:p>
      </dsp:txBody>
      <dsp:txXfrm>
        <a:off x="1057183" y="1145944"/>
        <a:ext cx="9458416" cy="915310"/>
      </dsp:txXfrm>
    </dsp:sp>
    <dsp:sp modelId="{C2C0AD8E-8D73-4C4B-8FA2-533920A842AF}">
      <dsp:nvSpPr>
        <dsp:cNvPr id="0" name=""/>
        <dsp:cNvSpPr/>
      </dsp:nvSpPr>
      <dsp:spPr>
        <a:xfrm>
          <a:off x="0" y="2290082"/>
          <a:ext cx="10515600" cy="91531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4311D4-2C21-4110-B01C-FA3FC5156843}">
      <dsp:nvSpPr>
        <dsp:cNvPr id="0" name=""/>
        <dsp:cNvSpPr/>
      </dsp:nvSpPr>
      <dsp:spPr>
        <a:xfrm>
          <a:off x="276881" y="2496027"/>
          <a:ext cx="503420" cy="5034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75498E-A89F-4FE6-8491-CB274DCCB1EC}">
      <dsp:nvSpPr>
        <dsp:cNvPr id="0" name=""/>
        <dsp:cNvSpPr/>
      </dsp:nvSpPr>
      <dsp:spPr>
        <a:xfrm>
          <a:off x="1057183" y="2290082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8</a:t>
          </a:r>
          <a:r>
            <a:rPr lang="en-GB" sz="2200" kern="1200" baseline="30000" dirty="0"/>
            <a:t>th</a:t>
          </a:r>
          <a:r>
            <a:rPr lang="en-GB" sz="2200" kern="1200" dirty="0"/>
            <a:t> and 15</a:t>
          </a:r>
          <a:r>
            <a:rPr lang="en-GB" sz="2200" kern="1200" baseline="30000" dirty="0"/>
            <a:t>th</a:t>
          </a:r>
          <a:r>
            <a:rPr lang="en-GB" sz="2200" kern="1200" dirty="0"/>
            <a:t> of November for weekends </a:t>
          </a:r>
          <a:endParaRPr lang="en-US" sz="2200" kern="1200" dirty="0"/>
        </a:p>
      </dsp:txBody>
      <dsp:txXfrm>
        <a:off x="1057183" y="2290082"/>
        <a:ext cx="9458416" cy="915310"/>
      </dsp:txXfrm>
    </dsp:sp>
    <dsp:sp modelId="{25CD049F-0974-4555-8DAE-7E8DE14E90EB}">
      <dsp:nvSpPr>
        <dsp:cNvPr id="0" name=""/>
        <dsp:cNvSpPr/>
      </dsp:nvSpPr>
      <dsp:spPr>
        <a:xfrm>
          <a:off x="0" y="3434221"/>
          <a:ext cx="10515600" cy="91531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4DFE90-BE9E-431B-8A35-633D46CAA64D}">
      <dsp:nvSpPr>
        <dsp:cNvPr id="0" name=""/>
        <dsp:cNvSpPr/>
      </dsp:nvSpPr>
      <dsp:spPr>
        <a:xfrm>
          <a:off x="276881" y="3640166"/>
          <a:ext cx="503420" cy="5034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6B7B96-DA07-45F6-B47C-6DFA3274CEED}">
      <dsp:nvSpPr>
        <dsp:cNvPr id="0" name=""/>
        <dsp:cNvSpPr/>
      </dsp:nvSpPr>
      <dsp:spPr>
        <a:xfrm>
          <a:off x="1057183" y="3434221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The presentation date may be extended depending on the classroom size </a:t>
          </a:r>
          <a:endParaRPr lang="en-US" sz="2200" kern="1200" dirty="0"/>
        </a:p>
      </dsp:txBody>
      <dsp:txXfrm>
        <a:off x="1057183" y="3434221"/>
        <a:ext cx="9458416" cy="9153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E1913-EAB2-5F9E-3AE6-245C33FF7B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39CA11-3BFB-ABFC-3898-6618C01E98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0E877D-EF74-A88E-EAFB-3C576C0E4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2525-D587-4846-A666-CEBEBA4DF052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66CE74-C0DD-F1B1-176A-F4049D58B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0F358C-2AD0-CAFA-3E75-799F76D29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016D-61E2-4805-BA65-6CCC0E72A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670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DBDD7-F283-9970-61EB-793A3D65D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07B4CC-79EA-EEA1-99B1-A7B28D73A1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B9C049-7FEB-2871-C11F-8AB505494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2525-D587-4846-A666-CEBEBA4DF052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E5011F-4A42-A941-F680-89D2168E8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2A8D38-CA3B-202D-DCC7-12C653FD6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016D-61E2-4805-BA65-6CCC0E72A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099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983BF-22E2-B8FE-AB74-8F1369A11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CF2A07-E47E-03D8-759A-21B7B841F4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04E002-550B-EDFA-F6C9-4D9EF5443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2525-D587-4846-A666-CEBEBA4DF052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1E178C-1F03-320F-F310-F8D0390ED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3455CD-7967-0E98-6614-0AE751704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016D-61E2-4805-BA65-6CCC0E72A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787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D4759-0C1A-C2B1-2AF2-7BC93DC7E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BA37F-6CFA-197B-4799-61CFF645DA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E9BCA1-61E0-2C49-C73F-19D1D13256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58A26F-75F9-CC26-FE9D-D9045E65DC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2525-D587-4846-A666-CEBEBA4DF052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2D3F4B-54BF-7C7E-A1C0-B6DA8A688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1B1C6B-11E2-A7C1-203C-0741D0CA1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016D-61E2-4805-BA65-6CCC0E72A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484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7C473-483E-D010-B0B6-C8F12C9F5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855463-5EB9-7040-8403-EBF8F8B5F8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F9AC70-647F-2D33-0CC8-EFF844E1B4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6CB3BD-490B-0DAF-7B83-40209D9682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B235F5-5E45-F283-E0F2-7B69875CB3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27A2CF-B959-8F22-1170-CAF8D28BB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2525-D587-4846-A666-CEBEBA4DF052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391564-FBE4-801F-2E18-AA6C2D9B6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EF5250F-F5EF-23EF-DFC0-AC4EBB4A6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016D-61E2-4805-BA65-6CCC0E72A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666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80E48-837F-7326-E5D5-28721A925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17D1B4-6E1F-8141-C7E7-84645EC2A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2525-D587-4846-A666-CEBEBA4DF052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00FC72-3316-5FFD-7EDE-31B4F8EA3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875F0B-6460-AA16-5B0E-31F7C0D29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016D-61E2-4805-BA65-6CCC0E72A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554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CD9716-E959-B35B-7939-8FD69F66A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2525-D587-4846-A666-CEBEBA4DF052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F04B68-DA4E-087B-B311-F872890A2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D502BF-B0D0-CEA3-D3C5-207E8D885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016D-61E2-4805-BA65-6CCC0E72A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898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68CC2-8695-81FA-9BE1-8AFF9CAC03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5749D6-C849-F632-6070-025EBB572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B38FE4-A9FF-A633-485B-3A6BDE64E1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5BB338-AD0E-A245-34DA-F4AB0AE61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2525-D587-4846-A666-CEBEBA4DF052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223CD4-3381-1625-6585-6059A1D95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8EE165-41E7-57AA-6DE8-65F082355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016D-61E2-4805-BA65-6CCC0E72A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132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25013-26D4-1018-73C3-7E12C770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E5E3CA-13E3-E564-5C4C-62A9C67303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841C3A-A9A4-4172-9E8B-56BA87DB6F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F2C8AF-D30C-7D79-CB7D-42F17DD69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2525-D587-4846-A666-CEBEBA4DF052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29AF8F-61A7-1CD2-E036-6D250B434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E7EF91-1304-7ED7-960B-BD81331C8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016D-61E2-4805-BA65-6CCC0E72A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007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C5BDB-5A25-EF8C-8D22-B729431A9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E031B3-6A16-DBFA-AAD9-B96B693504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B42F3E-8C12-E98B-BB26-06221F4D5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2525-D587-4846-A666-CEBEBA4DF052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CABD88-BE0E-E332-47A8-96FDDD92E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CD04-1634-47C6-6801-F97C5EC69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016D-61E2-4805-BA65-6CCC0E72A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939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897BC2-282E-FE26-C75B-B35675DF87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3B8E78-8F3A-560D-C4B7-2BA757E351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F48B8-2F53-2CB0-5730-0E261B21C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2525-D587-4846-A666-CEBEBA4DF052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A0182D-0F8B-CC69-070F-5499929FC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8AB4AC-CF9D-FD89-27AB-58BDD7608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016D-61E2-4805-BA65-6CCC0E72A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632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1B366A-0F5A-D920-90E6-F0FA09C74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8DB807-22B4-A59C-F035-B38F0BBDD8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DAF53B-5C3D-CC09-3D6F-D8A5C60FB0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152525-D587-4846-A666-CEBEBA4DF052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90C184-FADB-FF6D-547E-9BECA4DBF5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2FEDD7-4032-6410-BF1B-ABB5D15FDF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B1D016D-61E2-4805-BA65-6CCC0E72A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257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5F75B-B873-5AEF-E235-F6339290D5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solidFill>
            <a:schemeClr val="accent2">
              <a:lumMod val="75000"/>
            </a:schemeClr>
          </a:solidFill>
        </p:spPr>
        <p:txBody>
          <a:bodyPr/>
          <a:lstStyle/>
          <a:p>
            <a:r>
              <a:rPr lang="en-GB" dirty="0"/>
              <a:t>Poster presentation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462884-22E1-FCD3-0586-6328F4E7A9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GB" sz="5400" b="1" dirty="0"/>
              <a:t>Guidance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5D62D28-1DB2-88D8-DEA6-ED736AA618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659112" y="14874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232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12"/>
    </mc:Choice>
    <mc:Fallback>
      <p:transition spd="slow" advTm="133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AFE05C-9628-604C-A47D-E0ED7745E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Poster Presentation 30% of total marks 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67E1C06-73AA-2800-9527-23F2ECBB49E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2808015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000DC71-FDBF-3B1A-31C1-B072072817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372344" y="5526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692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515"/>
    </mc:Choice>
    <mc:Fallback xmlns="">
      <p:transition spd="slow" advTm="41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7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063E00-3498-58A4-C987-A2D73735F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Poster scenario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E5E1ECE-E0C4-F91F-AFD1-6929B41936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651176" y="1825625"/>
            <a:ext cx="4889647" cy="4351338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2276BCC-D5B6-5D02-F9DD-C4CACCFCDA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46080" y="5181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015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529"/>
    </mc:Choice>
    <mc:Fallback>
      <p:transition spd="slow" advTm="1345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090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6D176-0418-2850-DA65-0C9DBAFC7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1141712"/>
            <a:ext cx="7923815" cy="112953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Submission deadline on Moodle   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92712F8-36FA-35DF-0CE8-4098D9332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F614ABA-0426-4CE0-7349-690D569B3F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65139" y="3338294"/>
            <a:ext cx="10478721" cy="1440823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F9469B9-6468-5B6A-E832-8D45903884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8897" y="5231580"/>
            <a:ext cx="10459156" cy="0"/>
          </a:xfrm>
          <a:prstGeom prst="line">
            <a:avLst/>
          </a:prstGeom>
          <a:ln w="12700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50F3570-4EE8-CAED-4EE4-E0B7AB1E03AB}"/>
              </a:ext>
            </a:extLst>
          </p:cNvPr>
          <p:cNvCxnSpPr/>
          <p:nvPr/>
        </p:nvCxnSpPr>
        <p:spPr>
          <a:xfrm>
            <a:off x="609600" y="2076450"/>
            <a:ext cx="1343025" cy="2057400"/>
          </a:xfrm>
          <a:prstGeom prst="straightConnector1">
            <a:avLst/>
          </a:prstGeom>
          <a:ln w="1905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6409909-6D0C-A93D-3BE7-F0F05A79C9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87128" y="5321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980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538"/>
    </mc:Choice>
    <mc:Fallback>
      <p:transition spd="slow" advTm="525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53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54002F-2607-1A66-6945-5B538F8C2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GB" sz="5200"/>
              <a:t>Poster MUST be presented in class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F73A626-D763-89FE-944E-7DEFC138A8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603562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F7E5438-B4FE-8B51-E4A9-CEE6DD2220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744200" y="2521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2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21"/>
    </mc:Choice>
    <mc:Fallback xmlns="">
      <p:transition spd="slow" advTm="510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82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838790-03B9-D2A0-407F-F8C8CB376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851" y="637762"/>
            <a:ext cx="9888496" cy="900131"/>
          </a:xfrm>
        </p:spPr>
        <p:txBody>
          <a:bodyPr anchor="t">
            <a:normAutofit/>
          </a:bodyPr>
          <a:lstStyle/>
          <a:p>
            <a:r>
              <a:rPr lang="en-GB" sz="4000">
                <a:solidFill>
                  <a:schemeClr val="bg1"/>
                </a:solidFill>
              </a:rPr>
              <a:t>Submission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76A31-8505-E94E-F5AE-ABA936F62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5548" y="2217343"/>
            <a:ext cx="9880893" cy="3959619"/>
          </a:xfrm>
        </p:spPr>
        <p:txBody>
          <a:bodyPr>
            <a:normAutofit/>
          </a:bodyPr>
          <a:lstStyle/>
          <a:p>
            <a:pPr marL="0" indent="0">
              <a:lnSpc>
                <a:spcPct val="250000"/>
              </a:lnSpc>
              <a:buNone/>
            </a:pPr>
            <a:r>
              <a:rPr lang="en-GB" dirty="0">
                <a:highlight>
                  <a:srgbClr val="FFFF00"/>
                </a:highlight>
              </a:rPr>
              <a:t>All posters </a:t>
            </a:r>
            <a:r>
              <a:rPr lang="en-GB" b="1" dirty="0">
                <a:highlight>
                  <a:srgbClr val="FFFF00"/>
                </a:highlight>
              </a:rPr>
              <a:t>MUST</a:t>
            </a:r>
            <a:r>
              <a:rPr lang="en-GB" dirty="0">
                <a:highlight>
                  <a:srgbClr val="FFFF00"/>
                </a:highlight>
              </a:rPr>
              <a:t> be submitted prior to the presentation day </a:t>
            </a:r>
          </a:p>
          <a:p>
            <a:pPr>
              <a:lnSpc>
                <a:spcPct val="250000"/>
              </a:lnSpc>
            </a:pPr>
            <a:endParaRPr lang="en-GB" sz="2400" dirty="0">
              <a:highlight>
                <a:srgbClr val="FFFF00"/>
              </a:highlight>
            </a:endParaRPr>
          </a:p>
          <a:p>
            <a:pPr>
              <a:lnSpc>
                <a:spcPct val="250000"/>
              </a:lnSpc>
            </a:pPr>
            <a:endParaRPr lang="en-GB" sz="2400" dirty="0">
              <a:highlight>
                <a:srgbClr val="FFFF00"/>
              </a:highlight>
            </a:endParaRPr>
          </a:p>
          <a:p>
            <a:endParaRPr lang="en-GB" sz="24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3AAC5DC-7EDB-39F2-0809-255423C714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4401" y="4007147"/>
            <a:ext cx="7868748" cy="1162212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EF5F8FB-6014-7452-2641-9F57375B6E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09073" y="6011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50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18"/>
    </mc:Choice>
    <mc:Fallback xmlns="">
      <p:transition spd="slow" advTm="217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57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87F4F1C-8D3D-4EC1-B72D-A0470A5A0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1E3DD61-64DB-46AD-B249-E273CD86B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296011"/>
            <a:ext cx="12192000" cy="3561989"/>
            <a:chOff x="0" y="3296011"/>
            <a:chExt cx="12192000" cy="3561989"/>
          </a:xfrm>
          <a:effectLst>
            <a:outerShdw blurRad="254000" dist="152400" dir="16200000" rotWithShape="0">
              <a:prstClr val="black">
                <a:alpha val="10000"/>
              </a:prstClr>
            </a:outerShdw>
          </a:effectLst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D7053D3-590A-4E94-B092-C96EAF744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3681702"/>
              <a:ext cx="12192000" cy="3176298"/>
              <a:chOff x="0" y="3681702"/>
              <a:chExt cx="12192000" cy="3176298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2EB67199-6FF0-4DED-89D1-BAEA95F9F5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D1A0BEEB-C008-4150-A935-C6AAF537DA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5148B0F-801C-45A1-80C1-EEC25A22A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44" y="3296011"/>
              <a:ext cx="12191456" cy="2849975"/>
              <a:chOff x="544" y="3296011"/>
              <a:chExt cx="12191456" cy="2849975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E7715ED9-C8CE-4651-82AA-1C4B5F14A0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B911230A-EF3B-4760-9087-E4FBE05BD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blipFill>
                <a:blip r:embed="rId4">
                  <a:alphaModFix amt="57000"/>
                </a:blip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FE2D6A0-CFB5-20FD-978F-D6D333AEA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120676"/>
            <a:ext cx="7021513" cy="230832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Thank you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DABCE-0305-5FCC-AC5A-30E8FCADAC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024" y="3809999"/>
            <a:ext cx="7025753" cy="101277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Good luck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2135F78-16C8-7D07-E7E3-5F1F399508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605627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91"/>
    </mc:Choice>
    <mc:Fallback xmlns="">
      <p:transition spd="slow" advTm="61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89</Words>
  <Application>Microsoft Office PowerPoint</Application>
  <PresentationFormat>Widescreen</PresentationFormat>
  <Paragraphs>19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Poster presentation </vt:lpstr>
      <vt:lpstr>Poster Presentation 30% of total marks  </vt:lpstr>
      <vt:lpstr>Poster scenario </vt:lpstr>
      <vt:lpstr>Submission deadline on Moodle   </vt:lpstr>
      <vt:lpstr>Poster MUST be presented in class </vt:lpstr>
      <vt:lpstr>Submission </vt:lpstr>
      <vt:lpstr>Thank you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Nishi Ramsurrun</dc:creator>
  <cp:lastModifiedBy>Nishi Ramsurrun</cp:lastModifiedBy>
  <cp:revision>4</cp:revision>
  <dcterms:created xsi:type="dcterms:W3CDTF">2026-06-09T08:05:53Z</dcterms:created>
  <dcterms:modified xsi:type="dcterms:W3CDTF">2026-09-25T12:38:31Z</dcterms:modified>
</cp:coreProperties>
</file>