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theme/theme4.xml" ContentType="application/vnd.openxmlformats-officedocument.theme+xml"/>
  <Override PartName="/ppt/theme/theme5.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 id="2147483672" r:id="rId3"/>
    <p:sldMasterId id="2147483684" r:id="rId4"/>
  </p:sldMasterIdLst>
  <p:notesMasterIdLst>
    <p:notesMasterId r:id="rId16"/>
  </p:notesMasterIdLst>
  <p:sldIdLst>
    <p:sldId id="311" r:id="rId5"/>
    <p:sldId id="256" r:id="rId6"/>
    <p:sldId id="595" r:id="rId7"/>
    <p:sldId id="623" r:id="rId8"/>
    <p:sldId id="615" r:id="rId9"/>
    <p:sldId id="616" r:id="rId10"/>
    <p:sldId id="617" r:id="rId11"/>
    <p:sldId id="606" r:id="rId12"/>
    <p:sldId id="601" r:id="rId13"/>
    <p:sldId id="624" r:id="rId14"/>
    <p:sldId id="62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23CBC7-8A78-47B4-AFB2-C3236F56ABB5}" v="9" dt="2024-09-04T06:16:16.49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974" autoAdjust="0"/>
    <p:restoredTop sz="94660"/>
  </p:normalViewPr>
  <p:slideViewPr>
    <p:cSldViewPr snapToGrid="0">
      <p:cViewPr varScale="1">
        <p:scale>
          <a:sx n="94" d="100"/>
          <a:sy n="94" d="100"/>
        </p:scale>
        <p:origin x="114" y="1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slideMaster" Target="slideMasters/slideMaster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slideMaster" Target="slideMasters/slideMaster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4.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ephanie Bradley" userId="bb573b86-6a01-430f-ba3c-43c2b2970490" providerId="ADAL" clId="{0623CBC7-8A78-47B4-AFB2-C3236F56ABB5}"/>
    <pc:docChg chg="custSel addSld modSld sldOrd">
      <pc:chgData name="Stephanie Bradley" userId="bb573b86-6a01-430f-ba3c-43c2b2970490" providerId="ADAL" clId="{0623CBC7-8A78-47B4-AFB2-C3236F56ABB5}" dt="2024-09-04T06:16:16.496" v="1088"/>
      <pc:docMkLst>
        <pc:docMk/>
      </pc:docMkLst>
      <pc:sldChg chg="addSp delSp modSp mod ord modClrScheme chgLayout">
        <pc:chgData name="Stephanie Bradley" userId="bb573b86-6a01-430f-ba3c-43c2b2970490" providerId="ADAL" clId="{0623CBC7-8A78-47B4-AFB2-C3236F56ABB5}" dt="2024-08-30T17:31:40.202" v="54" actId="113"/>
        <pc:sldMkLst>
          <pc:docMk/>
          <pc:sldMk cId="1811747297" sldId="256"/>
        </pc:sldMkLst>
        <pc:spChg chg="del mod ord">
          <ac:chgData name="Stephanie Bradley" userId="bb573b86-6a01-430f-ba3c-43c2b2970490" providerId="ADAL" clId="{0623CBC7-8A78-47B4-AFB2-C3236F56ABB5}" dt="2024-08-30T17:31:25.053" v="17" actId="700"/>
          <ac:spMkLst>
            <pc:docMk/>
            <pc:sldMk cId="1811747297" sldId="256"/>
            <ac:spMk id="2" creationId="{4A01B938-3F3A-CBB5-1937-B2F9992AC5DE}"/>
          </ac:spMkLst>
        </pc:spChg>
        <pc:spChg chg="del mod ord">
          <ac:chgData name="Stephanie Bradley" userId="bb573b86-6a01-430f-ba3c-43c2b2970490" providerId="ADAL" clId="{0623CBC7-8A78-47B4-AFB2-C3236F56ABB5}" dt="2024-08-30T17:31:25.053" v="17" actId="700"/>
          <ac:spMkLst>
            <pc:docMk/>
            <pc:sldMk cId="1811747297" sldId="256"/>
            <ac:spMk id="3" creationId="{BB536271-5EE4-ADAE-AE3C-1DA54C2D6FFB}"/>
          </ac:spMkLst>
        </pc:spChg>
        <pc:spChg chg="add mod ord">
          <ac:chgData name="Stephanie Bradley" userId="bb573b86-6a01-430f-ba3c-43c2b2970490" providerId="ADAL" clId="{0623CBC7-8A78-47B4-AFB2-C3236F56ABB5}" dt="2024-08-30T17:31:40.202" v="54" actId="113"/>
          <ac:spMkLst>
            <pc:docMk/>
            <pc:sldMk cId="1811747297" sldId="256"/>
            <ac:spMk id="4" creationId="{3A0D6772-D45A-0A50-1122-E1BE90BE0135}"/>
          </ac:spMkLst>
        </pc:spChg>
        <pc:spChg chg="add mod ord">
          <ac:chgData name="Stephanie Bradley" userId="bb573b86-6a01-430f-ba3c-43c2b2970490" providerId="ADAL" clId="{0623CBC7-8A78-47B4-AFB2-C3236F56ABB5}" dt="2024-08-30T17:31:25.053" v="17" actId="700"/>
          <ac:spMkLst>
            <pc:docMk/>
            <pc:sldMk cId="1811747297" sldId="256"/>
            <ac:spMk id="5" creationId="{203F54D2-19E8-99FE-627E-1B70BEC81A14}"/>
          </ac:spMkLst>
        </pc:spChg>
      </pc:sldChg>
      <pc:sldChg chg="modSp add mod">
        <pc:chgData name="Stephanie Bradley" userId="bb573b86-6a01-430f-ba3c-43c2b2970490" providerId="ADAL" clId="{0623CBC7-8A78-47B4-AFB2-C3236F56ABB5}" dt="2024-08-30T07:14:40.630" v="15" actId="20577"/>
        <pc:sldMkLst>
          <pc:docMk/>
          <pc:sldMk cId="1839522070" sldId="311"/>
        </pc:sldMkLst>
        <pc:spChg chg="mod">
          <ac:chgData name="Stephanie Bradley" userId="bb573b86-6a01-430f-ba3c-43c2b2970490" providerId="ADAL" clId="{0623CBC7-8A78-47B4-AFB2-C3236F56ABB5}" dt="2024-08-30T07:14:40.630" v="15" actId="20577"/>
          <ac:spMkLst>
            <pc:docMk/>
            <pc:sldMk cId="1839522070" sldId="311"/>
            <ac:spMk id="2" creationId="{C765B0B8-F1E5-8E12-B73B-0C3E8FC0903B}"/>
          </ac:spMkLst>
        </pc:spChg>
      </pc:sldChg>
      <pc:sldChg chg="add">
        <pc:chgData name="Stephanie Bradley" userId="bb573b86-6a01-430f-ba3c-43c2b2970490" providerId="ADAL" clId="{0623CBC7-8A78-47B4-AFB2-C3236F56ABB5}" dt="2024-08-30T13:14:14.213" v="16"/>
        <pc:sldMkLst>
          <pc:docMk/>
          <pc:sldMk cId="1836330569" sldId="595"/>
        </pc:sldMkLst>
      </pc:sldChg>
      <pc:sldChg chg="add">
        <pc:chgData name="Stephanie Bradley" userId="bb573b86-6a01-430f-ba3c-43c2b2970490" providerId="ADAL" clId="{0623CBC7-8A78-47B4-AFB2-C3236F56ABB5}" dt="2024-08-30T13:14:14.213" v="16"/>
        <pc:sldMkLst>
          <pc:docMk/>
          <pc:sldMk cId="689342867" sldId="623"/>
        </pc:sldMkLst>
      </pc:sldChg>
      <pc:sldChg chg="modSp new mod">
        <pc:chgData name="Stephanie Bradley" userId="bb573b86-6a01-430f-ba3c-43c2b2970490" providerId="ADAL" clId="{0623CBC7-8A78-47B4-AFB2-C3236F56ABB5}" dt="2024-08-30T17:34:47.243" v="434" actId="20577"/>
        <pc:sldMkLst>
          <pc:docMk/>
          <pc:sldMk cId="2780840316" sldId="624"/>
        </pc:sldMkLst>
        <pc:spChg chg="mod">
          <ac:chgData name="Stephanie Bradley" userId="bb573b86-6a01-430f-ba3c-43c2b2970490" providerId="ADAL" clId="{0623CBC7-8A78-47B4-AFB2-C3236F56ABB5}" dt="2024-08-30T17:32:20.311" v="88" actId="113"/>
          <ac:spMkLst>
            <pc:docMk/>
            <pc:sldMk cId="2780840316" sldId="624"/>
            <ac:spMk id="2" creationId="{2D041D7C-556B-7C59-7144-F4A6056F25BA}"/>
          </ac:spMkLst>
        </pc:spChg>
        <pc:spChg chg="mod">
          <ac:chgData name="Stephanie Bradley" userId="bb573b86-6a01-430f-ba3c-43c2b2970490" providerId="ADAL" clId="{0623CBC7-8A78-47B4-AFB2-C3236F56ABB5}" dt="2024-08-30T17:34:47.243" v="434" actId="20577"/>
          <ac:spMkLst>
            <pc:docMk/>
            <pc:sldMk cId="2780840316" sldId="624"/>
            <ac:spMk id="3" creationId="{FBF3B91F-718A-6C7F-42E8-F5A132758F83}"/>
          </ac:spMkLst>
        </pc:spChg>
      </pc:sldChg>
      <pc:sldChg chg="modSp new mod modAnim">
        <pc:chgData name="Stephanie Bradley" userId="bb573b86-6a01-430f-ba3c-43c2b2970490" providerId="ADAL" clId="{0623CBC7-8A78-47B4-AFB2-C3236F56ABB5}" dt="2024-09-04T06:16:16.496" v="1088"/>
        <pc:sldMkLst>
          <pc:docMk/>
          <pc:sldMk cId="2076812678" sldId="625"/>
        </pc:sldMkLst>
        <pc:spChg chg="mod">
          <ac:chgData name="Stephanie Bradley" userId="bb573b86-6a01-430f-ba3c-43c2b2970490" providerId="ADAL" clId="{0623CBC7-8A78-47B4-AFB2-C3236F56ABB5}" dt="2024-09-04T06:13:03.839" v="793" actId="14100"/>
          <ac:spMkLst>
            <pc:docMk/>
            <pc:sldMk cId="2076812678" sldId="625"/>
            <ac:spMk id="2" creationId="{83131993-CB12-3971-FAAB-5B308BC669BC}"/>
          </ac:spMkLst>
        </pc:spChg>
        <pc:spChg chg="mod">
          <ac:chgData name="Stephanie Bradley" userId="bb573b86-6a01-430f-ba3c-43c2b2970490" providerId="ADAL" clId="{0623CBC7-8A78-47B4-AFB2-C3236F56ABB5}" dt="2024-09-04T06:15:04.686" v="1081" actId="20577"/>
          <ac:spMkLst>
            <pc:docMk/>
            <pc:sldMk cId="2076812678" sldId="625"/>
            <ac:spMk id="3" creationId="{10A0025B-B056-E980-EA3D-9459162435DF}"/>
          </ac:spMkLst>
        </pc:spChg>
      </pc:sldChg>
    </pc:docChg>
  </pc:docChgLst>
</pc:chgInfo>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3T16:17:12.153"/>
    </inkml:context>
    <inkml:brush xml:id="br0">
      <inkml:brushProperty name="width" value="0.05" units="cm"/>
      <inkml:brushProperty name="height" value="0.05" units="cm"/>
    </inkml:brush>
  </inkml:definitions>
  <inkml:trace contextRef="#ctx0" brushRef="#br0">1 1 24575,'0'0'-8191</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3-06-23T16:17:12.520"/>
    </inkml:context>
    <inkml:brush xml:id="br0">
      <inkml:brushProperty name="width" value="0.05" units="cm"/>
      <inkml:brushProperty name="height" value="0.05" units="cm"/>
    </inkml:brush>
  </inkml:definitions>
  <inkml:trace contextRef="#ctx0" brushRef="#br0">1 1 24575,'0'0'-8191</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5.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1B8DFD6-AA70-4D1F-972D-6F17BA69EBE9}" type="datetimeFigureOut">
              <a:rPr lang="en-GB" smtClean="0"/>
              <a:t>04/09/2024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EBA7171-7F38-4144-B2DC-96D918BA7346}" type="slidenum">
              <a:rPr lang="en-GB" smtClean="0"/>
              <a:t>‹#›</a:t>
            </a:fld>
            <a:endParaRPr lang="en-GB"/>
          </a:p>
        </p:txBody>
      </p:sp>
    </p:spTree>
    <p:extLst>
      <p:ext uri="{BB962C8B-B14F-4D97-AF65-F5344CB8AC3E}">
        <p14:creationId xmlns:p14="http://schemas.microsoft.com/office/powerpoint/2010/main" val="237260799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05FFDD11-B3EC-214B-B984-1798BFAD033A}"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587998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6B0CC8-4361-72AE-8A3D-828C401DDBD0}"/>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2BC0317F-F462-DCD3-1594-65E1DF9BBE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6CA7D7E-2D83-607F-E108-5D3D99F58187}"/>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5" name="Footer Placeholder 4">
            <a:extLst>
              <a:ext uri="{FF2B5EF4-FFF2-40B4-BE49-F238E27FC236}">
                <a16:creationId xmlns:a16="http://schemas.microsoft.com/office/drawing/2014/main" id="{86F29DE6-E122-2598-B6BE-98062F73480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C9A530-FD4D-DF80-4125-8785359E9991}"/>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6605084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54C97B-D9F6-C4BB-EB12-F271C8CF7B3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161C177-B0A8-E9B1-3A23-E805C9B124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CB3CEB1-EAA9-056E-94F9-0D9B9C6FBE78}"/>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5" name="Footer Placeholder 4">
            <a:extLst>
              <a:ext uri="{FF2B5EF4-FFF2-40B4-BE49-F238E27FC236}">
                <a16:creationId xmlns:a16="http://schemas.microsoft.com/office/drawing/2014/main" id="{538E6059-0D94-9880-685E-79A234F3A1D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0ACFB45-81D0-D83B-3396-E03523A22467}"/>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37050930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1DBC0B-6DC6-B654-2243-E49468A2473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3058029-67E5-A4D6-E95B-80D84B562A2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0ABACF5D-6B9C-3C33-CB4B-24AE4047116F}"/>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5" name="Footer Placeholder 4">
            <a:extLst>
              <a:ext uri="{FF2B5EF4-FFF2-40B4-BE49-F238E27FC236}">
                <a16:creationId xmlns:a16="http://schemas.microsoft.com/office/drawing/2014/main" id="{98E708BC-5BC0-6E8D-9FDC-2B60754B34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2DBD171-712B-3FC4-40C7-638BB764AD49}"/>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63610941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57363B-21D8-1F43-A2A0-CEB9FF3D1C1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2BB663F-B505-873B-6CC8-B26293FFA2F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819DF14-C433-E3F2-3FAC-208D326A0FC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D1D723F-B7BA-B2BE-E087-DE5DF5F5441F}"/>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6" name="Footer Placeholder 5">
            <a:extLst>
              <a:ext uri="{FF2B5EF4-FFF2-40B4-BE49-F238E27FC236}">
                <a16:creationId xmlns:a16="http://schemas.microsoft.com/office/drawing/2014/main" id="{7BB6D684-5355-E750-7252-46A3BA78830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02C38B-0EAA-F0F2-869F-32D860BA8F6A}"/>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4269406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D39B2-3C52-455D-BC9E-3FDF628DDFB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9ABDD5E-A149-0BAC-C376-DC4528C34C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79582FD-EDA3-93D0-7292-F812A4061A6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99A54ED-C6F7-AEB6-5608-16AF1C06038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92D3001-842A-7F5E-3B9E-536FF7E260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8AD44557-EA0B-D2D9-8413-25CE493BE8FB}"/>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8" name="Footer Placeholder 7">
            <a:extLst>
              <a:ext uri="{FF2B5EF4-FFF2-40B4-BE49-F238E27FC236}">
                <a16:creationId xmlns:a16="http://schemas.microsoft.com/office/drawing/2014/main" id="{D32BBC58-36F9-3338-1F1C-B5FAFA33F26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E6DEB63-AB92-F0AC-1BBF-766D1180C9A1}"/>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42020514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8902A1-EA5C-0D35-ACAF-322F03DDC32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ADA551B-A9D4-DBBC-589C-ABBECBEBA71E}"/>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4" name="Footer Placeholder 3">
            <a:extLst>
              <a:ext uri="{FF2B5EF4-FFF2-40B4-BE49-F238E27FC236}">
                <a16:creationId xmlns:a16="http://schemas.microsoft.com/office/drawing/2014/main" id="{A2180682-2EF4-A79D-DE0F-95357F8501AA}"/>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A9C5996-72EF-D5BA-2CDC-B51BC04FA87B}"/>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16280889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C543A1B-EF16-3CC0-9047-EB3902954A56}"/>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3" name="Footer Placeholder 2">
            <a:extLst>
              <a:ext uri="{FF2B5EF4-FFF2-40B4-BE49-F238E27FC236}">
                <a16:creationId xmlns:a16="http://schemas.microsoft.com/office/drawing/2014/main" id="{4A774FC1-18D2-78B9-C235-9D5E69678D0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530C876-28A9-D842-C6D2-2D1B52CD71D1}"/>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53091209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89C5E7-0945-2AFF-7C22-C797C563A78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78053C3-AFCF-5BC3-64FC-543E48ABFCD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091965-913C-8E6E-F5F6-1216562581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7E833B3-2919-8171-4C8D-D1DC45186689}"/>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6" name="Footer Placeholder 5">
            <a:extLst>
              <a:ext uri="{FF2B5EF4-FFF2-40B4-BE49-F238E27FC236}">
                <a16:creationId xmlns:a16="http://schemas.microsoft.com/office/drawing/2014/main" id="{452D937B-71CB-AC8D-921D-6ED2D7D4F3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14413BF-572B-580C-760C-0274A02E5A84}"/>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4088157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2EDAD2-E0A0-6510-C34C-7AB6E69A03C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F235B6-86C2-F63A-3CFA-F0F13F7951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EDA2025-2CBB-872E-4A9B-ABDE6ED4C2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46EAB1-D288-272A-BC04-CB4FA32C013E}"/>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6" name="Footer Placeholder 5">
            <a:extLst>
              <a:ext uri="{FF2B5EF4-FFF2-40B4-BE49-F238E27FC236}">
                <a16:creationId xmlns:a16="http://schemas.microsoft.com/office/drawing/2014/main" id="{FFBCB0B8-EAC9-ABD4-53BA-0CAA3D618FD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69D9320-8D06-3BC0-DB93-40E619911B23}"/>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1765080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1848B-09DD-8044-6E29-678CB19D3A4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8E42001-5266-6C33-42F5-7E167F2B69F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6E558FB-3446-3DDB-2CF1-75985B915419}"/>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5" name="Footer Placeholder 4">
            <a:extLst>
              <a:ext uri="{FF2B5EF4-FFF2-40B4-BE49-F238E27FC236}">
                <a16:creationId xmlns:a16="http://schemas.microsoft.com/office/drawing/2014/main" id="{07D9766B-ABE5-8AEA-00F4-EBDF3937B6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17C3F85-6AAC-D9E8-4135-A36BC001B67A}"/>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3551480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0FFDF2-7AE2-28DF-551D-8F0F16396EE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E2F8810-43E0-FADA-1025-1E5641A287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4F9468-4081-8C40-7411-32CA123B6731}"/>
              </a:ext>
            </a:extLst>
          </p:cNvPr>
          <p:cNvSpPr>
            <a:spLocks noGrp="1"/>
          </p:cNvSpPr>
          <p:nvPr>
            <p:ph type="dt" sz="half" idx="10"/>
          </p:nvPr>
        </p:nvSpPr>
        <p:spPr/>
        <p:txBody>
          <a:bodyPr/>
          <a:lstStyle/>
          <a:p>
            <a:fld id="{0DFFC0B0-24F1-4359-B27A-4D16668D3B57}" type="datetimeFigureOut">
              <a:rPr lang="en-GB" smtClean="0"/>
              <a:t>04/09/2024</a:t>
            </a:fld>
            <a:endParaRPr lang="en-GB"/>
          </a:p>
        </p:txBody>
      </p:sp>
      <p:sp>
        <p:nvSpPr>
          <p:cNvPr id="5" name="Footer Placeholder 4">
            <a:extLst>
              <a:ext uri="{FF2B5EF4-FFF2-40B4-BE49-F238E27FC236}">
                <a16:creationId xmlns:a16="http://schemas.microsoft.com/office/drawing/2014/main" id="{BEDCDBDE-B332-7469-ED53-63BCF6C1CF5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82B85-4EB8-93B2-ECE4-4DEBC8355F08}"/>
              </a:ext>
            </a:extLst>
          </p:cNvPr>
          <p:cNvSpPr>
            <a:spLocks noGrp="1"/>
          </p:cNvSpPr>
          <p:nvPr>
            <p:ph type="sldNum" sz="quarter" idx="12"/>
          </p:nvPr>
        </p:nvSpPr>
        <p:spPr/>
        <p:txBody>
          <a:bodyPr/>
          <a:lstStyle/>
          <a:p>
            <a:fld id="{94A6E71A-8A10-4C19-9AC7-D140E9E825C8}" type="slidenum">
              <a:rPr lang="en-GB" smtClean="0"/>
              <a:t>‹#›</a:t>
            </a:fld>
            <a:endParaRPr lang="en-GB"/>
          </a:p>
        </p:txBody>
      </p:sp>
    </p:spTree>
    <p:extLst>
      <p:ext uri="{BB962C8B-B14F-4D97-AF65-F5344CB8AC3E}">
        <p14:creationId xmlns:p14="http://schemas.microsoft.com/office/powerpoint/2010/main" val="254292132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524000" y="1122363"/>
            <a:ext cx="9144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524000" y="3602038"/>
            <a:ext cx="9144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8731637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6989294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831851" y="1709739"/>
            <a:ext cx="105156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831851" y="4589464"/>
            <a:ext cx="105156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77203861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8382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6197600" y="1825625"/>
            <a:ext cx="51562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7342772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840317" y="365126"/>
            <a:ext cx="105156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840318" y="1681163"/>
            <a:ext cx="5158316"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840318" y="2505075"/>
            <a:ext cx="5158316"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6172200" y="1681163"/>
            <a:ext cx="518371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6172200" y="2505075"/>
            <a:ext cx="518371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29428255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47733095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51752108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5183717" y="987426"/>
            <a:ext cx="617220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08307548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840318" y="457200"/>
            <a:ext cx="3932767"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5183717" y="987426"/>
            <a:ext cx="617220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840318" y="2057400"/>
            <a:ext cx="3932767"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40945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838200" y="1825625"/>
            <a:ext cx="105156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3690719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8724901" y="365125"/>
            <a:ext cx="2628900"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838201" y="365125"/>
            <a:ext cx="7683500"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910090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F1BB50-7358-E5AA-B6DF-F94ED9319D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4849324-43FA-5D4A-03A1-8B6FBC2C0B32}"/>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11F2648-42B9-BA46-2433-1448205BAFB3}"/>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5" name="Footer Placeholder 4">
            <a:extLst>
              <a:ext uri="{FF2B5EF4-FFF2-40B4-BE49-F238E27FC236}">
                <a16:creationId xmlns:a16="http://schemas.microsoft.com/office/drawing/2014/main" id="{37527326-6BA3-3D43-0E9F-EAEC5227BF8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072FD8D-A041-2F84-CF75-8778E882C399}"/>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147913902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4579B-9E4B-1A74-3276-0212CAB2C7E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F8B366-870B-E504-330D-8AC8C2FF43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9EDE51B-B29F-ED99-D141-B08EB841B18A}"/>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5" name="Footer Placeholder 4">
            <a:extLst>
              <a:ext uri="{FF2B5EF4-FFF2-40B4-BE49-F238E27FC236}">
                <a16:creationId xmlns:a16="http://schemas.microsoft.com/office/drawing/2014/main" id="{5335C1C5-DECB-24C7-3094-E549875A62D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422BD9-3C4F-4ECF-72ED-3A7CB84155DA}"/>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381378623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BD97B-DAD5-5463-45F0-E670FC386F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9990BBD-2769-220E-8F6E-DD58890E7431}"/>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3F4987E-D056-70B8-3BFB-83D0406112AB}"/>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5" name="Footer Placeholder 4">
            <a:extLst>
              <a:ext uri="{FF2B5EF4-FFF2-40B4-BE49-F238E27FC236}">
                <a16:creationId xmlns:a16="http://schemas.microsoft.com/office/drawing/2014/main" id="{95E43069-0043-C3DB-14D7-1C8819FD54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FF12C82-3C04-76B7-65E0-6510CF86A78E}"/>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985970350"/>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B031D8-701F-815B-D3EC-055D1B0FDB3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BCB400D-2CE2-83F3-D1B3-7863B5A2F12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026C5AD-E0CF-07C5-77C8-1E8B02EC5F2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86975E8-2685-2386-7C31-6D780F7D8A47}"/>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6" name="Footer Placeholder 5">
            <a:extLst>
              <a:ext uri="{FF2B5EF4-FFF2-40B4-BE49-F238E27FC236}">
                <a16:creationId xmlns:a16="http://schemas.microsoft.com/office/drawing/2014/main" id="{F029CDC4-8C0B-9CA9-3D29-ACEE4AC6B58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13F29A1-594B-807E-7058-5B2B4C240E9D}"/>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369544693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3DA77-04C5-763D-2D14-A52FE3A683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B4F546-A27B-3CF3-CEA6-3690CACE516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3B5A10C4-7EC7-DB48-C387-C247520C79E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688FD3B-2F35-53DC-423C-C90C96053D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5450BAA-36EF-27E4-80B9-31D651015F4A}"/>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C2F14E7-94AD-4A3F-9A72-B4B64D5057CD}"/>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8" name="Footer Placeholder 7">
            <a:extLst>
              <a:ext uri="{FF2B5EF4-FFF2-40B4-BE49-F238E27FC236}">
                <a16:creationId xmlns:a16="http://schemas.microsoft.com/office/drawing/2014/main" id="{B9C111AF-9BE3-781F-9551-9ACDDD2F637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5B1A3B6-F6C1-EA02-8EC7-CA65B95905A3}"/>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103908766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6C441B-2412-9F7B-4789-5220A512464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BAA2F3F-FDA2-9893-F324-A600E7823C8A}"/>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4" name="Footer Placeholder 3">
            <a:extLst>
              <a:ext uri="{FF2B5EF4-FFF2-40B4-BE49-F238E27FC236}">
                <a16:creationId xmlns:a16="http://schemas.microsoft.com/office/drawing/2014/main" id="{EA5ABD19-7D42-ED09-1F3F-F20AE35A180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61C9785-26C5-26D7-8B5B-B9A6BAF58C1B}"/>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80326311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BD7BECB-EF2C-A0C0-2DC0-3981F2E7CAFC}"/>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3" name="Footer Placeholder 2">
            <a:extLst>
              <a:ext uri="{FF2B5EF4-FFF2-40B4-BE49-F238E27FC236}">
                <a16:creationId xmlns:a16="http://schemas.microsoft.com/office/drawing/2014/main" id="{7DCF0A54-7F87-843B-F867-339DE9C57F6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0FF9516-B5F0-168B-6A3F-0E3AEF3C7D5B}"/>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98748664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D83411-FBAC-3C8E-FD97-5231313799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B5F9884-BA4B-DAF3-C14C-1216A826DD8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616AFB-1E21-A3BE-9A9E-E9AA7C7F55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F657288-C2CF-C323-3E53-DC26BBDCF498}"/>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6" name="Footer Placeholder 5">
            <a:extLst>
              <a:ext uri="{FF2B5EF4-FFF2-40B4-BE49-F238E27FC236}">
                <a16:creationId xmlns:a16="http://schemas.microsoft.com/office/drawing/2014/main" id="{408F3A44-51CA-58E3-515B-380B883C49E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49CE866-F0B7-A885-10B7-226746A419D1}"/>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3100613384"/>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2EC36C-2660-BED7-2915-3B2EA542186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17D2996-4A2C-D3FA-3ED1-F1BACF9345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3162239-DAAB-59D7-D42B-C85BA0F22D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3FD78F-B8B3-04FD-0E85-BB8C7FC77CDE}"/>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6" name="Footer Placeholder 5">
            <a:extLst>
              <a:ext uri="{FF2B5EF4-FFF2-40B4-BE49-F238E27FC236}">
                <a16:creationId xmlns:a16="http://schemas.microsoft.com/office/drawing/2014/main" id="{89519CAF-8FDF-C18D-CAFD-E6DB3767CA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5522CA-42B6-5BBA-25A4-6D1BC793DA31}"/>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29984866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B07D2B-BF10-5982-10D7-348779714ED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DF61AC61-35B8-CB3F-9ADC-7F1415FD70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85C7B1F-C71E-429C-C6CB-AC2FF102F91B}"/>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5" name="Footer Placeholder 4">
            <a:extLst>
              <a:ext uri="{FF2B5EF4-FFF2-40B4-BE49-F238E27FC236}">
                <a16:creationId xmlns:a16="http://schemas.microsoft.com/office/drawing/2014/main" id="{A9234A14-A776-FAE4-806C-9BBD0F0E67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91FE030-566C-5CC2-9EE7-4841DC466DAF}"/>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687432234"/>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CD955B-5964-3F7E-0D34-E70B0615D84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3D5092E-5ACF-5549-FD43-D105D8B97EE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298FFD-922E-0119-C03A-9328D3322657}"/>
              </a:ext>
            </a:extLst>
          </p:cNvPr>
          <p:cNvSpPr>
            <a:spLocks noGrp="1"/>
          </p:cNvSpPr>
          <p:nvPr>
            <p:ph type="dt" sz="half" idx="10"/>
          </p:nvPr>
        </p:nvSpPr>
        <p:spPr/>
        <p:txBody>
          <a:bodyPr/>
          <a:lstStyle/>
          <a:p>
            <a:fld id="{75562B79-6C5C-4A6D-B614-E9E52CA6465D}" type="datetimeFigureOut">
              <a:rPr lang="en-GB" smtClean="0"/>
              <a:t>04/09/2024</a:t>
            </a:fld>
            <a:endParaRPr lang="en-GB"/>
          </a:p>
        </p:txBody>
      </p:sp>
      <p:sp>
        <p:nvSpPr>
          <p:cNvPr id="5" name="Footer Placeholder 4">
            <a:extLst>
              <a:ext uri="{FF2B5EF4-FFF2-40B4-BE49-F238E27FC236}">
                <a16:creationId xmlns:a16="http://schemas.microsoft.com/office/drawing/2014/main" id="{D3734E3E-A1AD-2B41-0A96-A92D9A33BD4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7DE7E2-2BA9-1BA6-8B7E-9B3D510F336F}"/>
              </a:ext>
            </a:extLst>
          </p:cNvPr>
          <p:cNvSpPr>
            <a:spLocks noGrp="1"/>
          </p:cNvSpPr>
          <p:nvPr>
            <p:ph type="sldNum" sz="quarter" idx="12"/>
          </p:nvPr>
        </p:nvSpPr>
        <p:spPr/>
        <p:txBody>
          <a:bodyPr/>
          <a:lstStyle/>
          <a:p>
            <a:fld id="{14E50890-9EDE-420D-8C25-00B378AA64A8}" type="slidenum">
              <a:rPr lang="en-GB" smtClean="0"/>
              <a:t>‹#›</a:t>
            </a:fld>
            <a:endParaRPr lang="en-GB"/>
          </a:p>
        </p:txBody>
      </p:sp>
    </p:spTree>
    <p:extLst>
      <p:ext uri="{BB962C8B-B14F-4D97-AF65-F5344CB8AC3E}">
        <p14:creationId xmlns:p14="http://schemas.microsoft.com/office/powerpoint/2010/main" val="189710731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Tree>
    <p:extLst>
      <p:ext uri="{BB962C8B-B14F-4D97-AF65-F5344CB8AC3E}">
        <p14:creationId xmlns:p14="http://schemas.microsoft.com/office/powerpoint/2010/main" val="283546054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512381" y="1516009"/>
            <a:ext cx="5173716"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dirty="0"/>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6305552" y="1516008"/>
            <a:ext cx="5160433"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dirty="0"/>
              <a:t>Click to edit Master text styles</a:t>
            </a:r>
          </a:p>
        </p:txBody>
      </p:sp>
    </p:spTree>
    <p:extLst>
      <p:ext uri="{BB962C8B-B14F-4D97-AF65-F5344CB8AC3E}">
        <p14:creationId xmlns:p14="http://schemas.microsoft.com/office/powerpoint/2010/main" val="55717207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838200" y="365126"/>
            <a:ext cx="105156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838200" y="1825625"/>
            <a:ext cx="105156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838200" y="6356351"/>
            <a:ext cx="2743200" cy="365125"/>
          </a:xfrm>
          <a:prstGeom prst="rect">
            <a:avLst/>
          </a:prstGeom>
        </p:spPr>
        <p:txBody>
          <a:bodyPr/>
          <a:lstStyle/>
          <a:p>
            <a:fld id="{379F1E6B-445D-CA46-80DE-7864B0ECB295}" type="datetimeFigureOut">
              <a:rPr lang="en-US" smtClean="0"/>
              <a:t>9/4/2024</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4038600" y="6356351"/>
            <a:ext cx="41148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8610600" y="6356351"/>
            <a:ext cx="27432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14116754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1.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36.xml"/><Relationship Id="rId2" Type="http://schemas.openxmlformats.org/officeDocument/2006/relationships/slideLayout" Target="../slideLayouts/slideLayout35.xml"/><Relationship Id="rId1" Type="http://schemas.openxmlformats.org/officeDocument/2006/relationships/slideLayout" Target="../slideLayouts/slideLayout34.xml"/><Relationship Id="rId5" Type="http://schemas.openxmlformats.org/officeDocument/2006/relationships/image" Target="../media/image2.png"/><Relationship Id="rId4" Type="http://schemas.openxmlformats.org/officeDocument/2006/relationships/theme" Target="../theme/theme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E8FCBD2-20C9-C850-3508-9031B34D9AD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C93454-BD13-7645-E39D-A4CE23C7FE4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5A0D8BF-C7B0-1F0F-3B67-5BB051403CB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0DFFC0B0-24F1-4359-B27A-4D16668D3B57}" type="datetimeFigureOut">
              <a:rPr lang="en-GB" smtClean="0"/>
              <a:t>04/09/2024</a:t>
            </a:fld>
            <a:endParaRPr lang="en-GB"/>
          </a:p>
        </p:txBody>
      </p:sp>
      <p:sp>
        <p:nvSpPr>
          <p:cNvPr id="5" name="Footer Placeholder 4">
            <a:extLst>
              <a:ext uri="{FF2B5EF4-FFF2-40B4-BE49-F238E27FC236}">
                <a16:creationId xmlns:a16="http://schemas.microsoft.com/office/drawing/2014/main" id="{8A4A7823-41B8-6592-B8F5-2084A89BB23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8CDFAA5-E105-5767-CEFE-FE0E05DAA31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4A6E71A-8A10-4C19-9AC7-D140E9E825C8}" type="slidenum">
              <a:rPr lang="en-GB" smtClean="0"/>
              <a:t>‹#›</a:t>
            </a:fld>
            <a:endParaRPr lang="en-GB"/>
          </a:p>
        </p:txBody>
      </p:sp>
    </p:spTree>
    <p:extLst>
      <p:ext uri="{BB962C8B-B14F-4D97-AF65-F5344CB8AC3E}">
        <p14:creationId xmlns:p14="http://schemas.microsoft.com/office/powerpoint/2010/main" val="231178504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picture containing text, screenshot, businesscard, design&#10;&#10;Description automatically generated">
            <a:extLst>
              <a:ext uri="{FF2B5EF4-FFF2-40B4-BE49-F238E27FC236}">
                <a16:creationId xmlns:a16="http://schemas.microsoft.com/office/drawing/2014/main" id="{289E7878-B3D1-6FC5-87DB-108CA1BA808E}"/>
              </a:ext>
            </a:extLst>
          </p:cNvPr>
          <p:cNvPicPr>
            <a:picLocks noChangeAspect="1"/>
          </p:cNvPicPr>
          <p:nvPr userDrawn="1"/>
        </p:nvPicPr>
        <p:blipFill>
          <a:blip r:embed="rId13"/>
          <a:stretch>
            <a:fillRect/>
          </a:stretch>
        </p:blipFill>
        <p:spPr>
          <a:xfrm>
            <a:off x="0" y="0"/>
            <a:ext cx="12192000" cy="6858000"/>
          </a:xfrm>
          <a:prstGeom prst="rect">
            <a:avLst/>
          </a:prstGeom>
        </p:spPr>
      </p:pic>
    </p:spTree>
    <p:extLst>
      <p:ext uri="{BB962C8B-B14F-4D97-AF65-F5344CB8AC3E}">
        <p14:creationId xmlns:p14="http://schemas.microsoft.com/office/powerpoint/2010/main" val="294696181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DFF274C-9F24-0467-6CDB-1508C19AD8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7086373-B40A-A9B6-C115-6DC8EFF387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140E2C1-3CCC-2F23-235B-A7AFE923339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5562B79-6C5C-4A6D-B614-E9E52CA6465D}" type="datetimeFigureOut">
              <a:rPr lang="en-GB" smtClean="0"/>
              <a:t>04/09/2024</a:t>
            </a:fld>
            <a:endParaRPr lang="en-GB"/>
          </a:p>
        </p:txBody>
      </p:sp>
      <p:sp>
        <p:nvSpPr>
          <p:cNvPr id="5" name="Footer Placeholder 4">
            <a:extLst>
              <a:ext uri="{FF2B5EF4-FFF2-40B4-BE49-F238E27FC236}">
                <a16:creationId xmlns:a16="http://schemas.microsoft.com/office/drawing/2014/main" id="{1F8E7CD1-A95B-04A9-2F64-523AD1E7824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C58A5C2C-7EFA-CF5D-C2D0-C6F1061F6B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4E50890-9EDE-420D-8C25-00B378AA64A8}" type="slidenum">
              <a:rPr lang="en-GB" smtClean="0"/>
              <a:t>‹#›</a:t>
            </a:fld>
            <a:endParaRPr lang="en-GB"/>
          </a:p>
        </p:txBody>
      </p:sp>
    </p:spTree>
    <p:extLst>
      <p:ext uri="{BB962C8B-B14F-4D97-AF65-F5344CB8AC3E}">
        <p14:creationId xmlns:p14="http://schemas.microsoft.com/office/powerpoint/2010/main" val="238233653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medium confidence">
            <a:extLst>
              <a:ext uri="{FF2B5EF4-FFF2-40B4-BE49-F238E27FC236}">
                <a16:creationId xmlns:a16="http://schemas.microsoft.com/office/drawing/2014/main" id="{94D6A193-B301-6B6C-B400-4D5D66BB3411}"/>
              </a:ext>
            </a:extLst>
          </p:cNvPr>
          <p:cNvPicPr>
            <a:picLocks noChangeAspect="1"/>
          </p:cNvPicPr>
          <p:nvPr userDrawn="1"/>
        </p:nvPicPr>
        <p:blipFill>
          <a:blip r:embed="rId5"/>
          <a:stretch>
            <a:fillRect/>
          </a:stretch>
        </p:blipFill>
        <p:spPr>
          <a:xfrm>
            <a:off x="0" y="0"/>
            <a:ext cx="12192000" cy="6858000"/>
          </a:xfrm>
          <a:prstGeom prst="rect">
            <a:avLst/>
          </a:prstGeom>
        </p:spPr>
      </p:pic>
    </p:spTree>
    <p:extLst>
      <p:ext uri="{BB962C8B-B14F-4D97-AF65-F5344CB8AC3E}">
        <p14:creationId xmlns:p14="http://schemas.microsoft.com/office/powerpoint/2010/main" val="3121465097"/>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customXml" Target="../ink/ink1.xml"/><Relationship Id="rId2" Type="http://schemas.openxmlformats.org/officeDocument/2006/relationships/notesSlide" Target="../notesSlides/notesSlide1.xml"/><Relationship Id="rId1" Type="http://schemas.openxmlformats.org/officeDocument/2006/relationships/slideLayout" Target="../slideLayouts/slideLayout35.xml"/><Relationship Id="rId5" Type="http://schemas.openxmlformats.org/officeDocument/2006/relationships/customXml" Target="../ink/ink2.xml"/><Relationship Id="rId4" Type="http://schemas.openxmlformats.org/officeDocument/2006/relationships/image" Target="../media/image36.pn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5B0B8-F1E5-8E12-B73B-0C3E8FC0903B}"/>
              </a:ext>
            </a:extLst>
          </p:cNvPr>
          <p:cNvSpPr>
            <a:spLocks noGrp="1"/>
          </p:cNvSpPr>
          <p:nvPr>
            <p:ph type="title"/>
          </p:nvPr>
        </p:nvSpPr>
        <p:spPr/>
        <p:txBody>
          <a:bodyPr/>
          <a:lstStyle/>
          <a:p>
            <a:br>
              <a:rPr lang="en-GB" dirty="0"/>
            </a:br>
            <a:br>
              <a:rPr lang="en-GB" dirty="0"/>
            </a:br>
            <a:r>
              <a:rPr lang="en-GB" dirty="0"/>
              <a:t>WEEK 9/5</a:t>
            </a:r>
            <a:br>
              <a:rPr lang="en-GB" dirty="0"/>
            </a:br>
            <a:br>
              <a:rPr lang="en-GB" dirty="0"/>
            </a:br>
            <a:br>
              <a:rPr lang="en-GB" dirty="0"/>
            </a:br>
            <a:r>
              <a:rPr lang="en-GB"/>
              <a:t>Day Two</a:t>
            </a:r>
            <a:br>
              <a:rPr lang="en-GB" dirty="0"/>
            </a:br>
            <a:br>
              <a:rPr lang="en-GB" dirty="0"/>
            </a:br>
            <a:br>
              <a:rPr lang="en-GB" dirty="0"/>
            </a:br>
            <a:br>
              <a:rPr lang="en-GB" dirty="0"/>
            </a:br>
            <a:endParaRPr lang="en-GB" dirty="0"/>
          </a:p>
        </p:txBody>
      </p:sp>
      <p:sp>
        <p:nvSpPr>
          <p:cNvPr id="3" name="Text Placeholder 2">
            <a:extLst>
              <a:ext uri="{FF2B5EF4-FFF2-40B4-BE49-F238E27FC236}">
                <a16:creationId xmlns:a16="http://schemas.microsoft.com/office/drawing/2014/main" id="{E59E4643-C805-F4EA-EA41-6D9CE5CD232F}"/>
              </a:ext>
            </a:extLst>
          </p:cNvPr>
          <p:cNvSpPr>
            <a:spLocks noGrp="1"/>
          </p:cNvSpPr>
          <p:nvPr>
            <p:ph type="body" sz="quarter" idx="10"/>
          </p:nvPr>
        </p:nvSpPr>
        <p:spPr/>
        <p:txBody>
          <a:bodyPr/>
          <a:lstStyle/>
          <a:p>
            <a:endParaRPr lang="en-GB" dirty="0"/>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r>
              <a:rPr lang="en-GB" dirty="0"/>
              <a:t>Discussions</a:t>
            </a:r>
          </a:p>
          <a:p>
            <a:pPr marL="342900" indent="-342900">
              <a:buFont typeface="Arial" panose="020B0604020202020204" pitchFamily="34" charset="0"/>
              <a:buChar char="•"/>
            </a:pPr>
            <a:r>
              <a:rPr lang="en-GB" dirty="0"/>
              <a:t>Writing Skills</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r>
              <a:rPr lang="en-GB" dirty="0"/>
              <a:t> </a:t>
            </a:r>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a:p>
            <a:pPr marL="342900" indent="-342900">
              <a:buFont typeface="Arial" panose="020B0604020202020204" pitchFamily="34" charset="0"/>
              <a:buChar char="•"/>
            </a:pPr>
            <a:endParaRPr lang="en-GB" dirty="0"/>
          </a:p>
        </p:txBody>
      </p:sp>
      <p:grpSp>
        <p:nvGrpSpPr>
          <p:cNvPr id="12" name="Group 11">
            <a:extLst>
              <a:ext uri="{FF2B5EF4-FFF2-40B4-BE49-F238E27FC236}">
                <a16:creationId xmlns:a16="http://schemas.microsoft.com/office/drawing/2014/main" id="{D1052C27-13A4-6B4D-BCA3-2F2F1A472D1D}"/>
              </a:ext>
            </a:extLst>
          </p:cNvPr>
          <p:cNvGrpSpPr/>
          <p:nvPr/>
        </p:nvGrpSpPr>
        <p:grpSpPr>
          <a:xfrm>
            <a:off x="4089572" y="2570993"/>
            <a:ext cx="360" cy="360"/>
            <a:chOff x="2565572" y="2570993"/>
            <a:chExt cx="360" cy="360"/>
          </a:xfrm>
        </p:grpSpPr>
        <mc:AlternateContent xmlns:mc="http://schemas.openxmlformats.org/markup-compatibility/2006" xmlns:p14="http://schemas.microsoft.com/office/powerpoint/2010/main">
          <mc:Choice Requires="p14">
            <p:contentPart p14:bwMode="auto" r:id="rId3">
              <p14:nvContentPartPr>
                <p14:cNvPr id="9" name="Ink 8">
                  <a:extLst>
                    <a:ext uri="{FF2B5EF4-FFF2-40B4-BE49-F238E27FC236}">
                      <a16:creationId xmlns:a16="http://schemas.microsoft.com/office/drawing/2014/main" id="{6F3C7410-347F-DFFA-8B40-2E9472363248}"/>
                    </a:ext>
                  </a:extLst>
                </p14:cNvPr>
                <p14:cNvContentPartPr/>
                <p14:nvPr/>
              </p14:nvContentPartPr>
              <p14:xfrm>
                <a:off x="2565572" y="2570993"/>
                <a:ext cx="360" cy="360"/>
              </p14:xfrm>
            </p:contentPart>
          </mc:Choice>
          <mc:Fallback xmlns="">
            <p:pic>
              <p:nvPicPr>
                <p:cNvPr id="9" name="Ink 8">
                  <a:extLst>
                    <a:ext uri="{FF2B5EF4-FFF2-40B4-BE49-F238E27FC236}">
                      <a16:creationId xmlns:a16="http://schemas.microsoft.com/office/drawing/2014/main" id="{6F3C7410-347F-DFFA-8B40-2E9472363248}"/>
                    </a:ext>
                  </a:extLst>
                </p:cNvPr>
                <p:cNvPicPr/>
                <p:nvPr/>
              </p:nvPicPr>
              <p:blipFill>
                <a:blip r:embed="rId4"/>
                <a:stretch>
                  <a:fillRect/>
                </a:stretch>
              </p:blipFill>
              <p:spPr>
                <a:xfrm>
                  <a:off x="2556932" y="2562353"/>
                  <a:ext cx="18000" cy="180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10" name="Ink 9">
                  <a:extLst>
                    <a:ext uri="{FF2B5EF4-FFF2-40B4-BE49-F238E27FC236}">
                      <a16:creationId xmlns:a16="http://schemas.microsoft.com/office/drawing/2014/main" id="{735AED00-88A7-228E-0E88-71127997EF9F}"/>
                    </a:ext>
                  </a:extLst>
                </p14:cNvPr>
                <p14:cNvContentPartPr/>
                <p14:nvPr/>
              </p14:nvContentPartPr>
              <p14:xfrm>
                <a:off x="2565572" y="2570993"/>
                <a:ext cx="360" cy="360"/>
              </p14:xfrm>
            </p:contentPart>
          </mc:Choice>
          <mc:Fallback xmlns="">
            <p:pic>
              <p:nvPicPr>
                <p:cNvPr id="10" name="Ink 9">
                  <a:extLst>
                    <a:ext uri="{FF2B5EF4-FFF2-40B4-BE49-F238E27FC236}">
                      <a16:creationId xmlns:a16="http://schemas.microsoft.com/office/drawing/2014/main" id="{735AED00-88A7-228E-0E88-71127997EF9F}"/>
                    </a:ext>
                  </a:extLst>
                </p:cNvPr>
                <p:cNvPicPr/>
                <p:nvPr/>
              </p:nvPicPr>
              <p:blipFill>
                <a:blip r:embed="rId4"/>
                <a:stretch>
                  <a:fillRect/>
                </a:stretch>
              </p:blipFill>
              <p:spPr>
                <a:xfrm>
                  <a:off x="2556932" y="2562353"/>
                  <a:ext cx="18000" cy="18000"/>
                </a:xfrm>
                <a:prstGeom prst="rect">
                  <a:avLst/>
                </a:prstGeom>
              </p:spPr>
            </p:pic>
          </mc:Fallback>
        </mc:AlternateContent>
      </p:grpSp>
    </p:spTree>
    <p:extLst>
      <p:ext uri="{BB962C8B-B14F-4D97-AF65-F5344CB8AC3E}">
        <p14:creationId xmlns:p14="http://schemas.microsoft.com/office/powerpoint/2010/main" val="18395220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A0D6772-D45A-0A50-1122-E1BE90BE0135}"/>
              </a:ext>
            </a:extLst>
          </p:cNvPr>
          <p:cNvSpPr>
            <a:spLocks noGrp="1"/>
          </p:cNvSpPr>
          <p:nvPr>
            <p:ph type="title"/>
          </p:nvPr>
        </p:nvSpPr>
        <p:spPr/>
        <p:txBody>
          <a:bodyPr/>
          <a:lstStyle/>
          <a:p>
            <a:r>
              <a:rPr lang="en-GB" b="1" dirty="0">
                <a:solidFill>
                  <a:schemeClr val="accent1"/>
                </a:solidFill>
              </a:rPr>
              <a:t>Paraphrasing practice</a:t>
            </a:r>
          </a:p>
        </p:txBody>
      </p:sp>
      <p:sp>
        <p:nvSpPr>
          <p:cNvPr id="5" name="Content Placeholder 4">
            <a:extLst>
              <a:ext uri="{FF2B5EF4-FFF2-40B4-BE49-F238E27FC236}">
                <a16:creationId xmlns:a16="http://schemas.microsoft.com/office/drawing/2014/main" id="{203F54D2-19E8-99FE-627E-1B70BEC81A1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81174729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078519-E63E-E9F7-5184-002E28B9E957}"/>
              </a:ext>
            </a:extLst>
          </p:cNvPr>
          <p:cNvSpPr>
            <a:spLocks noGrp="1"/>
          </p:cNvSpPr>
          <p:nvPr>
            <p:ph type="title"/>
          </p:nvPr>
        </p:nvSpPr>
        <p:spPr/>
        <p:txBody>
          <a:bodyPr/>
          <a:lstStyle/>
          <a:p>
            <a:r>
              <a:rPr lang="en-GB" b="1">
                <a:solidFill>
                  <a:schemeClr val="accent1"/>
                </a:solidFill>
              </a:rPr>
              <a:t>Error Correction</a:t>
            </a:r>
          </a:p>
        </p:txBody>
      </p:sp>
      <p:sp>
        <p:nvSpPr>
          <p:cNvPr id="3" name="Content Placeholder 2">
            <a:extLst>
              <a:ext uri="{FF2B5EF4-FFF2-40B4-BE49-F238E27FC236}">
                <a16:creationId xmlns:a16="http://schemas.microsoft.com/office/drawing/2014/main" id="{A737A775-AC36-E596-7F36-458264A490FC}"/>
              </a:ext>
            </a:extLst>
          </p:cNvPr>
          <p:cNvSpPr>
            <a:spLocks noGrp="1"/>
          </p:cNvSpPr>
          <p:nvPr>
            <p:ph idx="1"/>
          </p:nvPr>
        </p:nvSpPr>
        <p:spPr>
          <a:xfrm>
            <a:off x="2152650" y="1226373"/>
            <a:ext cx="7886700" cy="4950591"/>
          </a:xfrm>
        </p:spPr>
        <p:txBody>
          <a:bodyPr/>
          <a:lstStyle/>
          <a:p>
            <a:endParaRPr lang="en-GB"/>
          </a:p>
          <a:p>
            <a:r>
              <a:rPr lang="en-GB"/>
              <a:t>Work in your group to correct some of the errors from your first drafts.</a:t>
            </a:r>
          </a:p>
          <a:p>
            <a:endParaRPr lang="en-GB"/>
          </a:p>
          <a:p>
            <a:r>
              <a:rPr lang="en-GB"/>
              <a:t>Use the handout for reference.</a:t>
            </a:r>
          </a:p>
          <a:p>
            <a:endParaRPr lang="en-GB"/>
          </a:p>
          <a:p>
            <a:pPr marL="0" indent="0">
              <a:buNone/>
            </a:pPr>
            <a:endParaRPr lang="en-GB"/>
          </a:p>
          <a:p>
            <a:pPr marL="0" indent="0">
              <a:buNone/>
            </a:pPr>
            <a:endParaRPr lang="en-GB"/>
          </a:p>
          <a:p>
            <a:pPr marL="0" indent="0">
              <a:buNone/>
            </a:pPr>
            <a:r>
              <a:rPr lang="en-GB"/>
              <a:t>  </a:t>
            </a:r>
          </a:p>
          <a:p>
            <a:endParaRPr lang="en-GB"/>
          </a:p>
          <a:p>
            <a:endParaRPr lang="en-GB"/>
          </a:p>
        </p:txBody>
      </p:sp>
    </p:spTree>
    <p:extLst>
      <p:ext uri="{BB962C8B-B14F-4D97-AF65-F5344CB8AC3E}">
        <p14:creationId xmlns:p14="http://schemas.microsoft.com/office/powerpoint/2010/main" val="18363305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6B3D66-DAF1-7EEC-47E5-0108DF9218BD}"/>
              </a:ext>
            </a:extLst>
          </p:cNvPr>
          <p:cNvSpPr>
            <a:spLocks noGrp="1"/>
          </p:cNvSpPr>
          <p:nvPr>
            <p:ph type="title"/>
          </p:nvPr>
        </p:nvSpPr>
        <p:spPr/>
        <p:txBody>
          <a:bodyPr/>
          <a:lstStyle/>
          <a:p>
            <a:r>
              <a:rPr lang="en-GB" b="1">
                <a:solidFill>
                  <a:schemeClr val="accent1"/>
                </a:solidFill>
              </a:rPr>
              <a:t>Complex Sentence Practice</a:t>
            </a:r>
          </a:p>
        </p:txBody>
      </p:sp>
      <p:sp>
        <p:nvSpPr>
          <p:cNvPr id="3" name="Content Placeholder 2">
            <a:extLst>
              <a:ext uri="{FF2B5EF4-FFF2-40B4-BE49-F238E27FC236}">
                <a16:creationId xmlns:a16="http://schemas.microsoft.com/office/drawing/2014/main" id="{7DFA5E37-279D-F7E6-BA84-378ECEB8E0AA}"/>
              </a:ext>
            </a:extLst>
          </p:cNvPr>
          <p:cNvSpPr>
            <a:spLocks noGrp="1"/>
          </p:cNvSpPr>
          <p:nvPr>
            <p:ph idx="1"/>
          </p:nvPr>
        </p:nvSpPr>
        <p:spPr/>
        <p:txBody>
          <a:bodyPr/>
          <a:lstStyle/>
          <a:p>
            <a:endParaRPr lang="en-GB"/>
          </a:p>
          <a:p>
            <a:endParaRPr lang="en-GB"/>
          </a:p>
          <a:p>
            <a:r>
              <a:rPr lang="en-GB"/>
              <a:t>Team Challenge!</a:t>
            </a:r>
          </a:p>
          <a:p>
            <a:endParaRPr lang="en-GB"/>
          </a:p>
          <a:p>
            <a:r>
              <a:rPr lang="en-GB"/>
              <a:t>Create 3 new sentences about the water issue.</a:t>
            </a:r>
          </a:p>
          <a:p>
            <a:r>
              <a:rPr lang="en-GB"/>
              <a:t>Remove the transitional word.</a:t>
            </a:r>
          </a:p>
          <a:p>
            <a:r>
              <a:rPr lang="en-GB"/>
              <a:t>Give your activity to another group to solve!</a:t>
            </a:r>
          </a:p>
        </p:txBody>
      </p:sp>
    </p:spTree>
    <p:extLst>
      <p:ext uri="{BB962C8B-B14F-4D97-AF65-F5344CB8AC3E}">
        <p14:creationId xmlns:p14="http://schemas.microsoft.com/office/powerpoint/2010/main" val="6893428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24860A7-B674-87D5-5D5B-449316E60A08}"/>
              </a:ext>
            </a:extLst>
          </p:cNvPr>
          <p:cNvSpPr>
            <a:spLocks noGrp="1"/>
          </p:cNvSpPr>
          <p:nvPr>
            <p:ph type="title"/>
          </p:nvPr>
        </p:nvSpPr>
        <p:spPr/>
        <p:txBody>
          <a:bodyPr/>
          <a:lstStyle/>
          <a:p>
            <a:r>
              <a:rPr lang="en-GB" b="1" dirty="0">
                <a:solidFill>
                  <a:srgbClr val="002060"/>
                </a:solidFill>
              </a:rPr>
              <a:t>Correct me</a:t>
            </a:r>
          </a:p>
        </p:txBody>
      </p:sp>
      <p:sp>
        <p:nvSpPr>
          <p:cNvPr id="5" name="Content Placeholder 4">
            <a:extLst>
              <a:ext uri="{FF2B5EF4-FFF2-40B4-BE49-F238E27FC236}">
                <a16:creationId xmlns:a16="http://schemas.microsoft.com/office/drawing/2014/main" id="{388AF553-EB3D-8BA0-DFF5-2FF17C356E7E}"/>
              </a:ext>
            </a:extLst>
          </p:cNvPr>
          <p:cNvSpPr>
            <a:spLocks noGrp="1"/>
          </p:cNvSpPr>
          <p:nvPr>
            <p:ph idx="1"/>
          </p:nvPr>
        </p:nvSpPr>
        <p:spPr/>
        <p:txBody>
          <a:bodyPr/>
          <a:lstStyle/>
          <a:p>
            <a:r>
              <a:rPr lang="en-GB" dirty="0"/>
              <a:t>1)	In conclusion, I think each medical is good and bad in different treatment. So, we need to choose the way that suits you. </a:t>
            </a:r>
            <a:r>
              <a:rPr lang="en-GB" dirty="0" err="1"/>
              <a:t>Therefore，i</a:t>
            </a:r>
            <a:r>
              <a:rPr lang="en-GB" dirty="0"/>
              <a:t> feel that traditional medicine is effective, which is also related to our good live habits. </a:t>
            </a:r>
          </a:p>
          <a:p>
            <a:endParaRPr lang="en-GB" dirty="0"/>
          </a:p>
          <a:p>
            <a:r>
              <a:rPr lang="en-GB" dirty="0"/>
              <a:t>2)	Choosing the treatment that is best for you, whether it is conventional or traditional. Therapy is another way to learn about yourself. </a:t>
            </a:r>
          </a:p>
          <a:p>
            <a:endParaRPr lang="en-GB" dirty="0"/>
          </a:p>
        </p:txBody>
      </p:sp>
    </p:spTree>
    <p:extLst>
      <p:ext uri="{BB962C8B-B14F-4D97-AF65-F5344CB8AC3E}">
        <p14:creationId xmlns:p14="http://schemas.microsoft.com/office/powerpoint/2010/main" val="356871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8DF8A5-F3E2-BF45-9E71-C754322BAEA0}"/>
              </a:ext>
            </a:extLst>
          </p:cNvPr>
          <p:cNvSpPr>
            <a:spLocks noGrp="1"/>
          </p:cNvSpPr>
          <p:nvPr>
            <p:ph type="title"/>
          </p:nvPr>
        </p:nvSpPr>
        <p:spPr/>
        <p:txBody>
          <a:bodyPr/>
          <a:lstStyle/>
          <a:p>
            <a:r>
              <a:rPr lang="en-GB" b="1" dirty="0">
                <a:solidFill>
                  <a:srgbClr val="002060"/>
                </a:solidFill>
              </a:rPr>
              <a:t>Conclusion 1</a:t>
            </a:r>
          </a:p>
        </p:txBody>
      </p:sp>
      <p:sp>
        <p:nvSpPr>
          <p:cNvPr id="3" name="Content Placeholder 2">
            <a:extLst>
              <a:ext uri="{FF2B5EF4-FFF2-40B4-BE49-F238E27FC236}">
                <a16:creationId xmlns:a16="http://schemas.microsoft.com/office/drawing/2014/main" id="{7C059490-B728-F9BC-1678-66C3184F65A3}"/>
              </a:ext>
            </a:extLst>
          </p:cNvPr>
          <p:cNvSpPr>
            <a:spLocks noGrp="1"/>
          </p:cNvSpPr>
          <p:nvPr>
            <p:ph idx="1"/>
          </p:nvPr>
        </p:nvSpPr>
        <p:spPr>
          <a:xfrm>
            <a:off x="2152650" y="1264025"/>
            <a:ext cx="7886700" cy="4912939"/>
          </a:xfrm>
        </p:spPr>
        <p:txBody>
          <a:bodyPr/>
          <a:lstStyle/>
          <a:p>
            <a:pPr marL="0" indent="0">
              <a:buNone/>
            </a:pPr>
            <a:r>
              <a:rPr lang="en-GB" dirty="0"/>
              <a:t>In conclusion, I think each medical is good and bad in different treatment. So, we need to choose the way that suits you. </a:t>
            </a:r>
            <a:r>
              <a:rPr lang="en-GB" dirty="0" err="1"/>
              <a:t>Therefore，i</a:t>
            </a:r>
            <a:r>
              <a:rPr lang="en-GB" dirty="0"/>
              <a:t> feel that traditional medicine is effective, which is also related to our good live habits. </a:t>
            </a:r>
          </a:p>
          <a:p>
            <a:pPr marL="0" indent="0">
              <a:buNone/>
            </a:pPr>
            <a:r>
              <a:rPr lang="en-GB" sz="2600" i="1" dirty="0"/>
              <a:t>In conclusion, I think each approach has good and bad aspects. </a:t>
            </a:r>
          </a:p>
          <a:p>
            <a:pPr marL="0" indent="0">
              <a:buNone/>
            </a:pPr>
            <a:r>
              <a:rPr lang="en-GB" sz="2600" i="1" dirty="0">
                <a:highlight>
                  <a:srgbClr val="FFFF00"/>
                </a:highlight>
              </a:rPr>
              <a:t>Add a brief summary of those points</a:t>
            </a:r>
          </a:p>
          <a:p>
            <a:pPr marL="0" indent="0">
              <a:buNone/>
            </a:pPr>
            <a:r>
              <a:rPr lang="en-GB" sz="2600" i="1" dirty="0"/>
              <a:t>Thus, there is a need to choose the way that suits each of us. However, I feel that traditional medicine is the most effective, as it is also related to cultivating good habits.</a:t>
            </a:r>
          </a:p>
          <a:p>
            <a:endParaRPr lang="en-GB" dirty="0"/>
          </a:p>
        </p:txBody>
      </p:sp>
    </p:spTree>
    <p:extLst>
      <p:ext uri="{BB962C8B-B14F-4D97-AF65-F5344CB8AC3E}">
        <p14:creationId xmlns:p14="http://schemas.microsoft.com/office/powerpoint/2010/main" val="4479273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 calcmode="lin" valueType="num">
                                      <p:cBhvr additive="base">
                                        <p:cTn id="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43E37-4CDA-C93D-1355-3E40C2F8FE85}"/>
              </a:ext>
            </a:extLst>
          </p:cNvPr>
          <p:cNvSpPr>
            <a:spLocks noGrp="1"/>
          </p:cNvSpPr>
          <p:nvPr>
            <p:ph type="title"/>
          </p:nvPr>
        </p:nvSpPr>
        <p:spPr/>
        <p:txBody>
          <a:bodyPr/>
          <a:lstStyle/>
          <a:p>
            <a:r>
              <a:rPr lang="en-GB" b="1" dirty="0">
                <a:solidFill>
                  <a:srgbClr val="002060"/>
                </a:solidFill>
              </a:rPr>
              <a:t>Conclusion 2</a:t>
            </a:r>
          </a:p>
        </p:txBody>
      </p:sp>
      <p:sp>
        <p:nvSpPr>
          <p:cNvPr id="3" name="Content Placeholder 2">
            <a:extLst>
              <a:ext uri="{FF2B5EF4-FFF2-40B4-BE49-F238E27FC236}">
                <a16:creationId xmlns:a16="http://schemas.microsoft.com/office/drawing/2014/main" id="{9CF1850E-2A10-5EF1-3D9B-4C815DFBC1A2}"/>
              </a:ext>
            </a:extLst>
          </p:cNvPr>
          <p:cNvSpPr>
            <a:spLocks noGrp="1"/>
          </p:cNvSpPr>
          <p:nvPr>
            <p:ph idx="1"/>
          </p:nvPr>
        </p:nvSpPr>
        <p:spPr>
          <a:xfrm>
            <a:off x="2152650" y="1032735"/>
            <a:ext cx="7886700" cy="5144229"/>
          </a:xfrm>
        </p:spPr>
        <p:txBody>
          <a:bodyPr/>
          <a:lstStyle/>
          <a:p>
            <a:pPr marL="0" indent="0">
              <a:buNone/>
            </a:pPr>
            <a:r>
              <a:rPr lang="en-GB" dirty="0"/>
              <a:t>Choosing the treatment that is best for you, whether it is conventional or traditional. Therapy is another way to learn about yourself. </a:t>
            </a:r>
          </a:p>
          <a:p>
            <a:pPr marL="0" indent="0">
              <a:buNone/>
            </a:pPr>
            <a:endParaRPr lang="en-GB" dirty="0"/>
          </a:p>
          <a:p>
            <a:pPr marL="0" indent="0">
              <a:buNone/>
            </a:pPr>
            <a:r>
              <a:rPr lang="en-GB" sz="2600" dirty="0"/>
              <a:t>To sum up, choosing the treatment that is best for you, whether it is conventional or traditional, is a matter of weighing up the pros and the cons. </a:t>
            </a:r>
            <a:endParaRPr lang="en-GB" sz="2600" dirty="0">
              <a:highlight>
                <a:srgbClr val="FFFF00"/>
              </a:highlight>
            </a:endParaRPr>
          </a:p>
          <a:p>
            <a:pPr marL="0" indent="0">
              <a:buNone/>
            </a:pPr>
            <a:r>
              <a:rPr lang="en-GB" sz="2600" dirty="0">
                <a:highlight>
                  <a:srgbClr val="FFFF00"/>
                </a:highlight>
              </a:rPr>
              <a:t>This should be followed by a sentence that sums up those pros and cons, followed by a concluding remark.</a:t>
            </a:r>
          </a:p>
          <a:p>
            <a:pPr marL="0" indent="0">
              <a:buNone/>
            </a:pPr>
            <a:r>
              <a:rPr lang="en-GB" sz="2600" dirty="0">
                <a:solidFill>
                  <a:srgbClr val="FF0000"/>
                </a:solidFill>
              </a:rPr>
              <a:t>‘Therapy is another way to learn about yourself’. This does not really fit in the conclusion. We should avoid adding new information in a conclusion.</a:t>
            </a:r>
          </a:p>
          <a:p>
            <a:pPr marL="0" indent="0">
              <a:buNone/>
            </a:pPr>
            <a:endParaRPr lang="en-GB" sz="2600" dirty="0"/>
          </a:p>
          <a:p>
            <a:pPr marL="0" indent="0">
              <a:buNone/>
            </a:pPr>
            <a:endParaRPr lang="en-GB" sz="2600" dirty="0"/>
          </a:p>
        </p:txBody>
      </p:sp>
    </p:spTree>
    <p:extLst>
      <p:ext uri="{BB962C8B-B14F-4D97-AF65-F5344CB8AC3E}">
        <p14:creationId xmlns:p14="http://schemas.microsoft.com/office/powerpoint/2010/main" val="1846459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EBE5AC-4A87-C042-45E5-8100D74E229D}"/>
              </a:ext>
            </a:extLst>
          </p:cNvPr>
          <p:cNvSpPr>
            <a:spLocks noGrp="1"/>
          </p:cNvSpPr>
          <p:nvPr>
            <p:ph type="title"/>
          </p:nvPr>
        </p:nvSpPr>
        <p:spPr/>
        <p:txBody>
          <a:bodyPr/>
          <a:lstStyle/>
          <a:p>
            <a:r>
              <a:rPr lang="en-GB" b="1" dirty="0">
                <a:solidFill>
                  <a:srgbClr val="002060"/>
                </a:solidFill>
              </a:rPr>
              <a:t>A good conclusion</a:t>
            </a:r>
          </a:p>
        </p:txBody>
      </p:sp>
      <p:sp>
        <p:nvSpPr>
          <p:cNvPr id="3" name="Content Placeholder 2">
            <a:extLst>
              <a:ext uri="{FF2B5EF4-FFF2-40B4-BE49-F238E27FC236}">
                <a16:creationId xmlns:a16="http://schemas.microsoft.com/office/drawing/2014/main" id="{6D2D494D-D20D-46A1-B8B7-F07F8EDF7FCD}"/>
              </a:ext>
            </a:extLst>
          </p:cNvPr>
          <p:cNvSpPr>
            <a:spLocks noGrp="1"/>
          </p:cNvSpPr>
          <p:nvPr>
            <p:ph idx="1"/>
          </p:nvPr>
        </p:nvSpPr>
        <p:spPr>
          <a:xfrm>
            <a:off x="2152650" y="1156447"/>
            <a:ext cx="7886700" cy="5020516"/>
          </a:xfrm>
        </p:spPr>
        <p:txBody>
          <a:bodyPr/>
          <a:lstStyle/>
          <a:p>
            <a:r>
              <a:rPr lang="en-GB" dirty="0"/>
              <a:t>Has 3 parts:</a:t>
            </a:r>
          </a:p>
          <a:p>
            <a:endParaRPr lang="en-GB" dirty="0"/>
          </a:p>
          <a:p>
            <a:r>
              <a:rPr lang="en-GB" dirty="0"/>
              <a:t>1) a statement of your stance</a:t>
            </a:r>
          </a:p>
          <a:p>
            <a:r>
              <a:rPr lang="en-GB" dirty="0"/>
              <a:t>2) a brief summary of the main points</a:t>
            </a:r>
          </a:p>
          <a:p>
            <a:r>
              <a:rPr lang="en-GB" dirty="0"/>
              <a:t>3) concluding remarks</a:t>
            </a:r>
          </a:p>
          <a:p>
            <a:pPr marL="0" indent="0">
              <a:buNone/>
            </a:pPr>
            <a:r>
              <a:rPr lang="en-GB" dirty="0"/>
              <a:t>What is missing from this conclusion?</a:t>
            </a:r>
          </a:p>
          <a:p>
            <a:pPr marL="0" indent="0">
              <a:buNone/>
            </a:pPr>
            <a:r>
              <a:rPr lang="en-GB" sz="2000" dirty="0"/>
              <a:t>Everything has good and bad aspects. Traditional medicine, such as Chinese medicine, is the essence of China, and has gained great influence all over the world. Alternative medicine can encourage people to work on their psychological well-being. However, overall, I prefer conventional medicine.</a:t>
            </a:r>
          </a:p>
        </p:txBody>
      </p:sp>
    </p:spTree>
    <p:extLst>
      <p:ext uri="{BB962C8B-B14F-4D97-AF65-F5344CB8AC3E}">
        <p14:creationId xmlns:p14="http://schemas.microsoft.com/office/powerpoint/2010/main" val="32128525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27F5A-BC4E-676D-F4BB-F7B96CE6DAD9}"/>
              </a:ext>
            </a:extLst>
          </p:cNvPr>
          <p:cNvSpPr>
            <a:spLocks noGrp="1"/>
          </p:cNvSpPr>
          <p:nvPr>
            <p:ph type="title"/>
          </p:nvPr>
        </p:nvSpPr>
        <p:spPr/>
        <p:txBody>
          <a:bodyPr/>
          <a:lstStyle/>
          <a:p>
            <a:r>
              <a:rPr lang="en-GB" b="1" dirty="0">
                <a:solidFill>
                  <a:srgbClr val="002060"/>
                </a:solidFill>
              </a:rPr>
              <a:t>Word Families</a:t>
            </a:r>
          </a:p>
        </p:txBody>
      </p:sp>
      <p:sp>
        <p:nvSpPr>
          <p:cNvPr id="3" name="Content Placeholder 2">
            <a:extLst>
              <a:ext uri="{FF2B5EF4-FFF2-40B4-BE49-F238E27FC236}">
                <a16:creationId xmlns:a16="http://schemas.microsoft.com/office/drawing/2014/main" id="{F54B4CFA-078A-B705-46A4-779AD1EA051C}"/>
              </a:ext>
            </a:extLst>
          </p:cNvPr>
          <p:cNvSpPr>
            <a:spLocks noGrp="1"/>
          </p:cNvSpPr>
          <p:nvPr>
            <p:ph idx="1"/>
          </p:nvPr>
        </p:nvSpPr>
        <p:spPr/>
        <p:txBody>
          <a:bodyPr/>
          <a:lstStyle/>
          <a:p>
            <a:pPr marL="0" indent="0">
              <a:buNone/>
            </a:pPr>
            <a:endParaRPr lang="en-GB" dirty="0"/>
          </a:p>
          <a:p>
            <a:r>
              <a:rPr lang="en-GB" dirty="0"/>
              <a:t>Team Challenge!</a:t>
            </a:r>
          </a:p>
          <a:p>
            <a:pPr marL="0" indent="0">
              <a:buNone/>
            </a:pPr>
            <a:r>
              <a:rPr lang="en-GB" dirty="0"/>
              <a:t>Write 3 sentences for the other team to complete. Choose words you have learnt in Unit 7.</a:t>
            </a:r>
          </a:p>
          <a:p>
            <a:pPr marL="0" indent="0">
              <a:buNone/>
            </a:pPr>
            <a:endParaRPr lang="en-GB" dirty="0"/>
          </a:p>
          <a:p>
            <a:pPr marL="0" indent="0">
              <a:buNone/>
            </a:pPr>
            <a:r>
              <a:rPr lang="en-GB" dirty="0"/>
              <a:t>E.g. The benefactor’s ________  (generous) led to the student being able to study abroad.</a:t>
            </a:r>
          </a:p>
          <a:p>
            <a:pPr marL="0" indent="0">
              <a:buNone/>
            </a:pPr>
            <a:r>
              <a:rPr lang="en-GB" dirty="0"/>
              <a:t>generosity</a:t>
            </a:r>
          </a:p>
        </p:txBody>
      </p:sp>
    </p:spTree>
    <p:extLst>
      <p:ext uri="{BB962C8B-B14F-4D97-AF65-F5344CB8AC3E}">
        <p14:creationId xmlns:p14="http://schemas.microsoft.com/office/powerpoint/2010/main" val="2583955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 calcmode="lin" valueType="num">
                                      <p:cBhvr additive="base">
                                        <p:cTn id="2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1000"/>
                                        <p:tgtEl>
                                          <p:spTgt spid="3">
                                            <p:txEl>
                                              <p:pRg st="5" end="5"/>
                                            </p:txEl>
                                          </p:spTgt>
                                        </p:tgtEl>
                                      </p:cBhvr>
                                    </p:animEffect>
                                    <p:anim calcmode="lin" valueType="num">
                                      <p:cBhvr>
                                        <p:cTn id="28"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041D7C-556B-7C59-7144-F4A6056F25BA}"/>
              </a:ext>
            </a:extLst>
          </p:cNvPr>
          <p:cNvSpPr>
            <a:spLocks noGrp="1"/>
          </p:cNvSpPr>
          <p:nvPr>
            <p:ph type="title"/>
          </p:nvPr>
        </p:nvSpPr>
        <p:spPr/>
        <p:txBody>
          <a:bodyPr/>
          <a:lstStyle/>
          <a:p>
            <a:r>
              <a:rPr lang="en-GB" b="1" dirty="0">
                <a:solidFill>
                  <a:schemeClr val="accent1"/>
                </a:solidFill>
              </a:rPr>
              <a:t>Discussion Practice</a:t>
            </a:r>
          </a:p>
        </p:txBody>
      </p:sp>
      <p:sp>
        <p:nvSpPr>
          <p:cNvPr id="3" name="Content Placeholder 2">
            <a:extLst>
              <a:ext uri="{FF2B5EF4-FFF2-40B4-BE49-F238E27FC236}">
                <a16:creationId xmlns:a16="http://schemas.microsoft.com/office/drawing/2014/main" id="{FBF3B91F-718A-6C7F-42E8-F5A132758F83}"/>
              </a:ext>
            </a:extLst>
          </p:cNvPr>
          <p:cNvSpPr>
            <a:spLocks noGrp="1"/>
          </p:cNvSpPr>
          <p:nvPr>
            <p:ph idx="1"/>
          </p:nvPr>
        </p:nvSpPr>
        <p:spPr/>
        <p:txBody>
          <a:bodyPr/>
          <a:lstStyle/>
          <a:p>
            <a:r>
              <a:rPr lang="en-GB" dirty="0"/>
              <a:t>Use post it cards – winning Ss has most at the end of the round.</a:t>
            </a:r>
          </a:p>
          <a:p>
            <a:r>
              <a:rPr lang="en-GB" dirty="0"/>
              <a:t>And card tokens – 5 each – if you need more you have to ‘buy’ </a:t>
            </a:r>
            <a:r>
              <a:rPr lang="en-GB"/>
              <a:t>one from the </a:t>
            </a:r>
            <a:r>
              <a:rPr lang="en-GB" dirty="0"/>
              <a:t>centre by asking a question to someone who has plenty of tokens.</a:t>
            </a:r>
          </a:p>
          <a:p>
            <a:r>
              <a:rPr lang="en-GB" dirty="0"/>
              <a:t>Winning team uses all their tokens first. End of round.</a:t>
            </a:r>
          </a:p>
        </p:txBody>
      </p:sp>
    </p:spTree>
    <p:extLst>
      <p:ext uri="{BB962C8B-B14F-4D97-AF65-F5344CB8AC3E}">
        <p14:creationId xmlns:p14="http://schemas.microsoft.com/office/powerpoint/2010/main" val="278084031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131993-CB12-3971-FAAB-5B308BC669BC}"/>
              </a:ext>
            </a:extLst>
          </p:cNvPr>
          <p:cNvSpPr>
            <a:spLocks noGrp="1"/>
          </p:cNvSpPr>
          <p:nvPr>
            <p:ph type="title"/>
          </p:nvPr>
        </p:nvSpPr>
        <p:spPr>
          <a:xfrm>
            <a:off x="838200" y="365125"/>
            <a:ext cx="10515600" cy="823595"/>
          </a:xfrm>
        </p:spPr>
        <p:txBody>
          <a:bodyPr/>
          <a:lstStyle/>
          <a:p>
            <a:r>
              <a:rPr lang="en-GB" b="1" dirty="0">
                <a:solidFill>
                  <a:schemeClr val="accent1"/>
                </a:solidFill>
              </a:rPr>
              <a:t>Self-Study</a:t>
            </a:r>
          </a:p>
        </p:txBody>
      </p:sp>
      <p:sp>
        <p:nvSpPr>
          <p:cNvPr id="3" name="Content Placeholder 2">
            <a:extLst>
              <a:ext uri="{FF2B5EF4-FFF2-40B4-BE49-F238E27FC236}">
                <a16:creationId xmlns:a16="http://schemas.microsoft.com/office/drawing/2014/main" id="{10A0025B-B056-E980-EA3D-9459162435DF}"/>
              </a:ext>
            </a:extLst>
          </p:cNvPr>
          <p:cNvSpPr>
            <a:spLocks noGrp="1"/>
          </p:cNvSpPr>
          <p:nvPr>
            <p:ph idx="1"/>
          </p:nvPr>
        </p:nvSpPr>
        <p:spPr>
          <a:xfrm>
            <a:off x="838200" y="1188720"/>
            <a:ext cx="10515600" cy="4988243"/>
          </a:xfrm>
        </p:spPr>
        <p:txBody>
          <a:bodyPr>
            <a:normAutofit fontScale="92500" lnSpcReduction="20000"/>
          </a:bodyPr>
          <a:lstStyle/>
          <a:p>
            <a:pPr marL="0" indent="0">
              <a:buNone/>
            </a:pPr>
            <a:r>
              <a:rPr lang="en-GB" dirty="0"/>
              <a:t>Review your </a:t>
            </a:r>
            <a:r>
              <a:rPr lang="en-GB" b="1" dirty="0"/>
              <a:t>extended essay</a:t>
            </a:r>
            <a:r>
              <a:rPr lang="en-GB" dirty="0"/>
              <a:t>:</a:t>
            </a:r>
          </a:p>
          <a:p>
            <a:pPr marL="0" indent="0">
              <a:buNone/>
            </a:pPr>
            <a:endParaRPr lang="en-GB" dirty="0"/>
          </a:p>
          <a:p>
            <a:r>
              <a:rPr lang="en-GB" dirty="0"/>
              <a:t>Check for errors identified by Word (underlined words)</a:t>
            </a:r>
          </a:p>
          <a:p>
            <a:r>
              <a:rPr lang="en-GB" dirty="0"/>
              <a:t>Check your references.</a:t>
            </a:r>
          </a:p>
          <a:p>
            <a:r>
              <a:rPr lang="en-GB" dirty="0"/>
              <a:t>Check your verb tenses.</a:t>
            </a:r>
          </a:p>
          <a:p>
            <a:endParaRPr lang="en-GB" dirty="0"/>
          </a:p>
          <a:p>
            <a:pPr marL="0" indent="0">
              <a:buNone/>
            </a:pPr>
            <a:r>
              <a:rPr lang="en-GB" b="1" dirty="0">
                <a:solidFill>
                  <a:schemeClr val="accent1"/>
                </a:solidFill>
              </a:rPr>
              <a:t>Note</a:t>
            </a:r>
            <a:r>
              <a:rPr lang="en-GB" dirty="0"/>
              <a:t>: All submitted essays must be your own unassisted work. Any essay that has used tools such as AI or Co-pilot will not be marked.</a:t>
            </a:r>
          </a:p>
          <a:p>
            <a:pPr marL="0" indent="0">
              <a:buNone/>
            </a:pPr>
            <a:endParaRPr lang="en-GB" dirty="0"/>
          </a:p>
          <a:p>
            <a:pPr marL="0" indent="0">
              <a:buNone/>
            </a:pPr>
            <a:r>
              <a:rPr lang="en-GB" dirty="0"/>
              <a:t>Review vocabulary for </a:t>
            </a:r>
            <a:r>
              <a:rPr lang="en-GB" b="1" dirty="0"/>
              <a:t>discussions:</a:t>
            </a:r>
          </a:p>
          <a:p>
            <a:pPr marL="0" indent="0">
              <a:buNone/>
            </a:pPr>
            <a:r>
              <a:rPr lang="en-GB" dirty="0"/>
              <a:t>Language of agreement, disagreement, hedging, starting and finishing a discussion. Reference: L&amp;S book pages 148-149.</a:t>
            </a:r>
          </a:p>
        </p:txBody>
      </p:sp>
    </p:spTree>
    <p:extLst>
      <p:ext uri="{BB962C8B-B14F-4D97-AF65-F5344CB8AC3E}">
        <p14:creationId xmlns:p14="http://schemas.microsoft.com/office/powerpoint/2010/main" val="20768126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nodeType="clickEffect">
                                  <p:stCondLst>
                                    <p:cond delay="0"/>
                                  </p:stCondLst>
                                  <p:childTnLst>
                                    <p:set>
                                      <p:cBhvr>
                                        <p:cTn id="33" dur="1" fill="hold">
                                          <p:stCondLst>
                                            <p:cond delay="0"/>
                                          </p:stCondLst>
                                        </p:cTn>
                                        <p:tgtEl>
                                          <p:spTgt spid="3">
                                            <p:txEl>
                                              <p:pRg st="6" end="6"/>
                                            </p:txEl>
                                          </p:spTgt>
                                        </p:tgtEl>
                                        <p:attrNameLst>
                                          <p:attrName>style.visibility</p:attrName>
                                        </p:attrNameLst>
                                      </p:cBhvr>
                                      <p:to>
                                        <p:strVal val="visible"/>
                                      </p:to>
                                    </p:set>
                                    <p:animEffect transition="in" filter="fade">
                                      <p:cBhvr>
                                        <p:cTn id="34" dur="1000"/>
                                        <p:tgtEl>
                                          <p:spTgt spid="3">
                                            <p:txEl>
                                              <p:pRg st="6" end="6"/>
                                            </p:txEl>
                                          </p:spTgt>
                                        </p:tgtEl>
                                      </p:cBhvr>
                                    </p:animEffect>
                                    <p:anim calcmode="lin" valueType="num">
                                      <p:cBhvr>
                                        <p:cTn id="35"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nodeType="clickEffect">
                                  <p:stCondLst>
                                    <p:cond delay="0"/>
                                  </p:stCondLst>
                                  <p:childTnLst>
                                    <p:set>
                                      <p:cBhvr>
                                        <p:cTn id="40" dur="1" fill="hold">
                                          <p:stCondLst>
                                            <p:cond delay="0"/>
                                          </p:stCondLst>
                                        </p:cTn>
                                        <p:tgtEl>
                                          <p:spTgt spid="3">
                                            <p:txEl>
                                              <p:pRg st="8" end="8"/>
                                            </p:txEl>
                                          </p:spTgt>
                                        </p:tgtEl>
                                        <p:attrNameLst>
                                          <p:attrName>style.visibility</p:attrName>
                                        </p:attrNameLst>
                                      </p:cBhvr>
                                      <p:to>
                                        <p:strVal val="visible"/>
                                      </p:to>
                                    </p:set>
                                    <p:animEffect transition="in" filter="fade">
                                      <p:cBhvr>
                                        <p:cTn id="41" dur="1000"/>
                                        <p:tgtEl>
                                          <p:spTgt spid="3">
                                            <p:txEl>
                                              <p:pRg st="8" end="8"/>
                                            </p:txEl>
                                          </p:spTgt>
                                        </p:tgtEl>
                                      </p:cBhvr>
                                    </p:animEffect>
                                    <p:anim calcmode="lin" valueType="num">
                                      <p:cBhvr>
                                        <p:cTn id="42"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nodeType="clickEffect">
                                  <p:stCondLst>
                                    <p:cond delay="0"/>
                                  </p:stCondLst>
                                  <p:childTnLst>
                                    <p:set>
                                      <p:cBhvr>
                                        <p:cTn id="47" dur="1" fill="hold">
                                          <p:stCondLst>
                                            <p:cond delay="0"/>
                                          </p:stCondLst>
                                        </p:cTn>
                                        <p:tgtEl>
                                          <p:spTgt spid="3">
                                            <p:txEl>
                                              <p:pRg st="9" end="9"/>
                                            </p:txEl>
                                          </p:spTgt>
                                        </p:tgtEl>
                                        <p:attrNameLst>
                                          <p:attrName>style.visibility</p:attrName>
                                        </p:attrNameLst>
                                      </p:cBhvr>
                                      <p:to>
                                        <p:strVal val="visible"/>
                                      </p:to>
                                    </p:set>
                                    <p:animEffect transition="in" filter="fade">
                                      <p:cBhvr>
                                        <p:cTn id="48" dur="1000"/>
                                        <p:tgtEl>
                                          <p:spTgt spid="3">
                                            <p:txEl>
                                              <p:pRg st="9" end="9"/>
                                            </p:txEl>
                                          </p:spTgt>
                                        </p:tgtEl>
                                      </p:cBhvr>
                                    </p:animEffect>
                                    <p:anim calcmode="lin" valueType="num">
                                      <p:cBhvr>
                                        <p:cTn id="49"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10</TotalTime>
  <Words>644</Words>
  <Application>Microsoft Office PowerPoint</Application>
  <PresentationFormat>Widescreen</PresentationFormat>
  <Paragraphs>81</Paragraphs>
  <Slides>11</Slides>
  <Notes>1</Notes>
  <HiddenSlides>0</HiddenSlides>
  <MMClips>0</MMClips>
  <ScaleCrop>false</ScaleCrop>
  <HeadingPairs>
    <vt:vector size="6" baseType="variant">
      <vt:variant>
        <vt:lpstr>Fonts Used</vt:lpstr>
      </vt:variant>
      <vt:variant>
        <vt:i4>4</vt:i4>
      </vt:variant>
      <vt:variant>
        <vt:lpstr>Theme</vt:lpstr>
      </vt:variant>
      <vt:variant>
        <vt:i4>4</vt:i4>
      </vt:variant>
      <vt:variant>
        <vt:lpstr>Slide Titles</vt:lpstr>
      </vt:variant>
      <vt:variant>
        <vt:i4>11</vt:i4>
      </vt:variant>
    </vt:vector>
  </HeadingPairs>
  <TitlesOfParts>
    <vt:vector size="19" baseType="lpstr">
      <vt:lpstr>Aptos</vt:lpstr>
      <vt:lpstr>Aptos Display</vt:lpstr>
      <vt:lpstr>Arial</vt:lpstr>
      <vt:lpstr>Calibri</vt:lpstr>
      <vt:lpstr>Office Theme</vt:lpstr>
      <vt:lpstr>Text 1</vt:lpstr>
      <vt:lpstr>1_Office Theme</vt:lpstr>
      <vt:lpstr>Sub Title 1</vt:lpstr>
      <vt:lpstr>  WEEK 9/5   Day Two    </vt:lpstr>
      <vt:lpstr>Paraphrasing practice</vt:lpstr>
      <vt:lpstr>Error Correction</vt:lpstr>
      <vt:lpstr>Complex Sentence Practice</vt:lpstr>
      <vt:lpstr>Correct me</vt:lpstr>
      <vt:lpstr>Conclusion 1</vt:lpstr>
      <vt:lpstr>Conclusion 2</vt:lpstr>
      <vt:lpstr>A good conclusion</vt:lpstr>
      <vt:lpstr>Word Families</vt:lpstr>
      <vt:lpstr>Discussion Practice</vt:lpstr>
      <vt:lpstr>Self-Study</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Stephanie Bradley</dc:creator>
  <cp:lastModifiedBy>Stephanie Bradley</cp:lastModifiedBy>
  <cp:revision>1</cp:revision>
  <dcterms:created xsi:type="dcterms:W3CDTF">2024-08-30T07:13:36Z</dcterms:created>
  <dcterms:modified xsi:type="dcterms:W3CDTF">2024-09-04T06:16:16Z</dcterms:modified>
</cp:coreProperties>
</file>