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media/image3.jpg" ContentType="image/jpg"/>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media/image4.jpg" ContentType="image/jpg"/>
  <Override PartName="/ppt/media/image5.jpg" ContentType="image/jpg"/>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79" r:id="rId3"/>
  </p:sldMasterIdLst>
  <p:notesMasterIdLst>
    <p:notesMasterId r:id="rId35"/>
  </p:notesMasterIdLst>
  <p:sldIdLst>
    <p:sldId id="421" r:id="rId4"/>
    <p:sldId id="486" r:id="rId5"/>
    <p:sldId id="487" r:id="rId6"/>
    <p:sldId id="479" r:id="rId7"/>
    <p:sldId id="480" r:id="rId8"/>
    <p:sldId id="482" r:id="rId9"/>
    <p:sldId id="483" r:id="rId10"/>
    <p:sldId id="488" r:id="rId11"/>
    <p:sldId id="400" r:id="rId12"/>
    <p:sldId id="484" r:id="rId13"/>
    <p:sldId id="490" r:id="rId14"/>
    <p:sldId id="491" r:id="rId15"/>
    <p:sldId id="633" r:id="rId16"/>
    <p:sldId id="634" r:id="rId17"/>
    <p:sldId id="635" r:id="rId18"/>
    <p:sldId id="636" r:id="rId19"/>
    <p:sldId id="638" r:id="rId20"/>
    <p:sldId id="623" r:id="rId21"/>
    <p:sldId id="493" r:id="rId22"/>
    <p:sldId id="604" r:id="rId23"/>
    <p:sldId id="555" r:id="rId24"/>
    <p:sldId id="591" r:id="rId25"/>
    <p:sldId id="605" r:id="rId26"/>
    <p:sldId id="632" r:id="rId27"/>
    <p:sldId id="492" r:id="rId28"/>
    <p:sldId id="620" r:id="rId29"/>
    <p:sldId id="621" r:id="rId30"/>
    <p:sldId id="612" r:id="rId31"/>
    <p:sldId id="584" r:id="rId32"/>
    <p:sldId id="637" r:id="rId33"/>
    <p:sldId id="378"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82D329-21EE-4FDD-8CAD-F27B165716A8}" v="11" dt="2024-09-16T16:22:58.7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98" d="100"/>
          <a:sy n="98" d="100"/>
        </p:scale>
        <p:origin x="90"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ableStyles" Target="tableStyles.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notesMaster" Target="notesMasters/notesMaster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ios Tavlaridis" userId="cf0f3e73-e183-4ecf-9d20-cf90aae84965" providerId="ADAL" clId="{348930C5-ECCC-4FD8-8E1F-39F53D297FFB}"/>
    <pc:docChg chg="undo custSel addSld delSld modSld sldOrd">
      <pc:chgData name="Vasilios Tavlaridis" userId="cf0f3e73-e183-4ecf-9d20-cf90aae84965" providerId="ADAL" clId="{348930C5-ECCC-4FD8-8E1F-39F53D297FFB}" dt="2023-09-12T05:43:56.728" v="820" actId="20577"/>
      <pc:docMkLst>
        <pc:docMk/>
      </pc:docMkLst>
      <pc:sldChg chg="modSp mod">
        <pc:chgData name="Vasilios Tavlaridis" userId="cf0f3e73-e183-4ecf-9d20-cf90aae84965" providerId="ADAL" clId="{348930C5-ECCC-4FD8-8E1F-39F53D297FFB}" dt="2023-09-12T05:24:47.713" v="422" actId="20577"/>
        <pc:sldMkLst>
          <pc:docMk/>
          <pc:sldMk cId="2765643847" sldId="257"/>
        </pc:sldMkLst>
        <pc:spChg chg="mod">
          <ac:chgData name="Vasilios Tavlaridis" userId="cf0f3e73-e183-4ecf-9d20-cf90aae84965" providerId="ADAL" clId="{348930C5-ECCC-4FD8-8E1F-39F53D297FFB}" dt="2023-09-12T05:24:47.713" v="422" actId="20577"/>
          <ac:spMkLst>
            <pc:docMk/>
            <pc:sldMk cId="2765643847" sldId="257"/>
            <ac:spMk id="2" creationId="{00000000-0000-0000-0000-000000000000}"/>
          </ac:spMkLst>
        </pc:spChg>
      </pc:sldChg>
      <pc:sldChg chg="modSp mod">
        <pc:chgData name="Vasilios Tavlaridis" userId="cf0f3e73-e183-4ecf-9d20-cf90aae84965" providerId="ADAL" clId="{348930C5-ECCC-4FD8-8E1F-39F53D297FFB}" dt="2023-09-12T05:14:24.179" v="27" actId="20577"/>
        <pc:sldMkLst>
          <pc:docMk/>
          <pc:sldMk cId="802745900" sldId="258"/>
        </pc:sldMkLst>
        <pc:spChg chg="mod">
          <ac:chgData name="Vasilios Tavlaridis" userId="cf0f3e73-e183-4ecf-9d20-cf90aae84965" providerId="ADAL" clId="{348930C5-ECCC-4FD8-8E1F-39F53D297FFB}" dt="2023-09-12T05:14:24.179" v="27" actId="20577"/>
          <ac:spMkLst>
            <pc:docMk/>
            <pc:sldMk cId="802745900" sldId="258"/>
            <ac:spMk id="2" creationId="{00000000-0000-0000-0000-000000000000}"/>
          </ac:spMkLst>
        </pc:spChg>
      </pc:sldChg>
      <pc:sldChg chg="modSp mod">
        <pc:chgData name="Vasilios Tavlaridis" userId="cf0f3e73-e183-4ecf-9d20-cf90aae84965" providerId="ADAL" clId="{348930C5-ECCC-4FD8-8E1F-39F53D297FFB}" dt="2023-09-12T05:27:22.635" v="591" actId="20577"/>
        <pc:sldMkLst>
          <pc:docMk/>
          <pc:sldMk cId="0" sldId="259"/>
        </pc:sldMkLst>
        <pc:spChg chg="mod">
          <ac:chgData name="Vasilios Tavlaridis" userId="cf0f3e73-e183-4ecf-9d20-cf90aae84965" providerId="ADAL" clId="{348930C5-ECCC-4FD8-8E1F-39F53D297FFB}" dt="2023-09-12T05:27:22.635" v="591" actId="20577"/>
          <ac:spMkLst>
            <pc:docMk/>
            <pc:sldMk cId="0" sldId="259"/>
            <ac:spMk id="19459" creationId="{F7ECE03B-8674-46CC-8EC0-702D9B9C4296}"/>
          </ac:spMkLst>
        </pc:spChg>
      </pc:sldChg>
      <pc:sldChg chg="del">
        <pc:chgData name="Vasilios Tavlaridis" userId="cf0f3e73-e183-4ecf-9d20-cf90aae84965" providerId="ADAL" clId="{348930C5-ECCC-4FD8-8E1F-39F53D297FFB}" dt="2023-09-12T05:35:27.218" v="594" actId="47"/>
        <pc:sldMkLst>
          <pc:docMk/>
          <pc:sldMk cId="0" sldId="260"/>
        </pc:sldMkLst>
      </pc:sldChg>
      <pc:sldChg chg="del">
        <pc:chgData name="Vasilios Tavlaridis" userId="cf0f3e73-e183-4ecf-9d20-cf90aae84965" providerId="ADAL" clId="{348930C5-ECCC-4FD8-8E1F-39F53D297FFB}" dt="2023-09-12T05:35:19.023" v="592" actId="47"/>
        <pc:sldMkLst>
          <pc:docMk/>
          <pc:sldMk cId="0" sldId="265"/>
        </pc:sldMkLst>
      </pc:sldChg>
      <pc:sldChg chg="del">
        <pc:chgData name="Vasilios Tavlaridis" userId="cf0f3e73-e183-4ecf-9d20-cf90aae84965" providerId="ADAL" clId="{348930C5-ECCC-4FD8-8E1F-39F53D297FFB}" dt="2023-09-12T05:35:20.528" v="593" actId="47"/>
        <pc:sldMkLst>
          <pc:docMk/>
          <pc:sldMk cId="0" sldId="266"/>
        </pc:sldMkLst>
      </pc:sldChg>
      <pc:sldChg chg="del">
        <pc:chgData name="Vasilios Tavlaridis" userId="cf0f3e73-e183-4ecf-9d20-cf90aae84965" providerId="ADAL" clId="{348930C5-ECCC-4FD8-8E1F-39F53D297FFB}" dt="2023-09-12T05:42:33.932" v="681" actId="47"/>
        <pc:sldMkLst>
          <pc:docMk/>
          <pc:sldMk cId="0" sldId="305"/>
        </pc:sldMkLst>
      </pc:sldChg>
      <pc:sldChg chg="del">
        <pc:chgData name="Vasilios Tavlaridis" userId="cf0f3e73-e183-4ecf-9d20-cf90aae84965" providerId="ADAL" clId="{348930C5-ECCC-4FD8-8E1F-39F53D297FFB}" dt="2023-09-12T05:42:37.091" v="682" actId="47"/>
        <pc:sldMkLst>
          <pc:docMk/>
          <pc:sldMk cId="0" sldId="306"/>
        </pc:sldMkLst>
      </pc:sldChg>
      <pc:sldChg chg="del">
        <pc:chgData name="Vasilios Tavlaridis" userId="cf0f3e73-e183-4ecf-9d20-cf90aae84965" providerId="ADAL" clId="{348930C5-ECCC-4FD8-8E1F-39F53D297FFB}" dt="2023-09-12T05:42:38.499" v="683" actId="47"/>
        <pc:sldMkLst>
          <pc:docMk/>
          <pc:sldMk cId="0" sldId="309"/>
        </pc:sldMkLst>
      </pc:sldChg>
      <pc:sldChg chg="del">
        <pc:chgData name="Vasilios Tavlaridis" userId="cf0f3e73-e183-4ecf-9d20-cf90aae84965" providerId="ADAL" clId="{348930C5-ECCC-4FD8-8E1F-39F53D297FFB}" dt="2023-09-12T05:37:36.406" v="618" actId="47"/>
        <pc:sldMkLst>
          <pc:docMk/>
          <pc:sldMk cId="0" sldId="322"/>
        </pc:sldMkLst>
      </pc:sldChg>
      <pc:sldChg chg="del">
        <pc:chgData name="Vasilios Tavlaridis" userId="cf0f3e73-e183-4ecf-9d20-cf90aae84965" providerId="ADAL" clId="{348930C5-ECCC-4FD8-8E1F-39F53D297FFB}" dt="2023-09-12T05:35:31.440" v="595" actId="47"/>
        <pc:sldMkLst>
          <pc:docMk/>
          <pc:sldMk cId="0" sldId="335"/>
        </pc:sldMkLst>
      </pc:sldChg>
      <pc:sldChg chg="del">
        <pc:chgData name="Vasilios Tavlaridis" userId="cf0f3e73-e183-4ecf-9d20-cf90aae84965" providerId="ADAL" clId="{348930C5-ECCC-4FD8-8E1F-39F53D297FFB}" dt="2023-09-12T05:35:33.499" v="596" actId="47"/>
        <pc:sldMkLst>
          <pc:docMk/>
          <pc:sldMk cId="0" sldId="336"/>
        </pc:sldMkLst>
      </pc:sldChg>
      <pc:sldChg chg="del">
        <pc:chgData name="Vasilios Tavlaridis" userId="cf0f3e73-e183-4ecf-9d20-cf90aae84965" providerId="ADAL" clId="{348930C5-ECCC-4FD8-8E1F-39F53D297FFB}" dt="2023-09-12T05:35:35.223" v="597" actId="47"/>
        <pc:sldMkLst>
          <pc:docMk/>
          <pc:sldMk cId="0" sldId="337"/>
        </pc:sldMkLst>
      </pc:sldChg>
      <pc:sldChg chg="modSp mod">
        <pc:chgData name="Vasilios Tavlaridis" userId="cf0f3e73-e183-4ecf-9d20-cf90aae84965" providerId="ADAL" clId="{348930C5-ECCC-4FD8-8E1F-39F53D297FFB}" dt="2023-09-12T05:38:40.469" v="627" actId="20577"/>
        <pc:sldMkLst>
          <pc:docMk/>
          <pc:sldMk cId="0" sldId="338"/>
        </pc:sldMkLst>
        <pc:spChg chg="mod">
          <ac:chgData name="Vasilios Tavlaridis" userId="cf0f3e73-e183-4ecf-9d20-cf90aae84965" providerId="ADAL" clId="{348930C5-ECCC-4FD8-8E1F-39F53D297FFB}" dt="2023-09-12T05:38:22.222" v="623" actId="1076"/>
          <ac:spMkLst>
            <pc:docMk/>
            <pc:sldMk cId="0" sldId="338"/>
            <ac:spMk id="51202" creationId="{0B4E7417-7782-4DCE-9889-59F78F5AFF94}"/>
          </ac:spMkLst>
        </pc:spChg>
        <pc:spChg chg="mod">
          <ac:chgData name="Vasilios Tavlaridis" userId="cf0f3e73-e183-4ecf-9d20-cf90aae84965" providerId="ADAL" clId="{348930C5-ECCC-4FD8-8E1F-39F53D297FFB}" dt="2023-09-12T05:38:40.469" v="627" actId="20577"/>
          <ac:spMkLst>
            <pc:docMk/>
            <pc:sldMk cId="0" sldId="338"/>
            <ac:spMk id="51203" creationId="{14A73987-5703-4D36-A364-CF5AB01CF256}"/>
          </ac:spMkLst>
        </pc:spChg>
      </pc:sldChg>
      <pc:sldChg chg="modSp mod">
        <pc:chgData name="Vasilios Tavlaridis" userId="cf0f3e73-e183-4ecf-9d20-cf90aae84965" providerId="ADAL" clId="{348930C5-ECCC-4FD8-8E1F-39F53D297FFB}" dt="2023-09-12T05:27:05.136" v="589" actId="20577"/>
        <pc:sldMkLst>
          <pc:docMk/>
          <pc:sldMk cId="1733081196" sldId="339"/>
        </pc:sldMkLst>
        <pc:spChg chg="mod">
          <ac:chgData name="Vasilios Tavlaridis" userId="cf0f3e73-e183-4ecf-9d20-cf90aae84965" providerId="ADAL" clId="{348930C5-ECCC-4FD8-8E1F-39F53D297FFB}" dt="2023-09-12T05:27:05.136" v="589" actId="20577"/>
          <ac:spMkLst>
            <pc:docMk/>
            <pc:sldMk cId="1733081196" sldId="339"/>
            <ac:spMk id="2" creationId="{00000000-0000-0000-0000-000000000000}"/>
          </ac:spMkLst>
        </pc:spChg>
      </pc:sldChg>
      <pc:sldChg chg="del">
        <pc:chgData name="Vasilios Tavlaridis" userId="cf0f3e73-e183-4ecf-9d20-cf90aae84965" providerId="ADAL" clId="{348930C5-ECCC-4FD8-8E1F-39F53D297FFB}" dt="2023-09-12T05:17:34.304" v="126" actId="47"/>
        <pc:sldMkLst>
          <pc:docMk/>
          <pc:sldMk cId="1935046560" sldId="341"/>
        </pc:sldMkLst>
      </pc:sldChg>
      <pc:sldChg chg="modSp mod">
        <pc:chgData name="Vasilios Tavlaridis" userId="cf0f3e73-e183-4ecf-9d20-cf90aae84965" providerId="ADAL" clId="{348930C5-ECCC-4FD8-8E1F-39F53D297FFB}" dt="2023-09-12T05:14:36.873" v="32" actId="27636"/>
        <pc:sldMkLst>
          <pc:docMk/>
          <pc:sldMk cId="190563061" sldId="342"/>
        </pc:sldMkLst>
        <pc:spChg chg="mod">
          <ac:chgData name="Vasilios Tavlaridis" userId="cf0f3e73-e183-4ecf-9d20-cf90aae84965" providerId="ADAL" clId="{348930C5-ECCC-4FD8-8E1F-39F53D297FFB}" dt="2023-09-12T05:14:32.463" v="28" actId="14100"/>
          <ac:spMkLst>
            <pc:docMk/>
            <pc:sldMk cId="190563061" sldId="342"/>
            <ac:spMk id="2" creationId="{1F3CF822-93CF-4EA0-B1C0-7A11A91B4D59}"/>
          </ac:spMkLst>
        </pc:spChg>
        <pc:spChg chg="mod">
          <ac:chgData name="Vasilios Tavlaridis" userId="cf0f3e73-e183-4ecf-9d20-cf90aae84965" providerId="ADAL" clId="{348930C5-ECCC-4FD8-8E1F-39F53D297FFB}" dt="2023-09-12T05:14:36.873" v="32" actId="27636"/>
          <ac:spMkLst>
            <pc:docMk/>
            <pc:sldMk cId="190563061" sldId="342"/>
            <ac:spMk id="3" creationId="{DF59D766-9645-4672-870C-CF0CED1981B2}"/>
          </ac:spMkLst>
        </pc:spChg>
      </pc:sldChg>
      <pc:sldChg chg="del">
        <pc:chgData name="Vasilios Tavlaridis" userId="cf0f3e73-e183-4ecf-9d20-cf90aae84965" providerId="ADAL" clId="{348930C5-ECCC-4FD8-8E1F-39F53D297FFB}" dt="2023-09-12T05:18:15.257" v="131" actId="47"/>
        <pc:sldMkLst>
          <pc:docMk/>
          <pc:sldMk cId="0" sldId="343"/>
        </pc:sldMkLst>
      </pc:sldChg>
      <pc:sldChg chg="del">
        <pc:chgData name="Vasilios Tavlaridis" userId="cf0f3e73-e183-4ecf-9d20-cf90aae84965" providerId="ADAL" clId="{348930C5-ECCC-4FD8-8E1F-39F53D297FFB}" dt="2023-09-12T05:18:10.122" v="130" actId="47"/>
        <pc:sldMkLst>
          <pc:docMk/>
          <pc:sldMk cId="0" sldId="344"/>
        </pc:sldMkLst>
      </pc:sldChg>
      <pc:sldChg chg="del">
        <pc:chgData name="Vasilios Tavlaridis" userId="cf0f3e73-e183-4ecf-9d20-cf90aae84965" providerId="ADAL" clId="{348930C5-ECCC-4FD8-8E1F-39F53D297FFB}" dt="2023-09-12T05:35:45.179" v="598" actId="47"/>
        <pc:sldMkLst>
          <pc:docMk/>
          <pc:sldMk cId="0" sldId="345"/>
        </pc:sldMkLst>
      </pc:sldChg>
      <pc:sldChg chg="del">
        <pc:chgData name="Vasilios Tavlaridis" userId="cf0f3e73-e183-4ecf-9d20-cf90aae84965" providerId="ADAL" clId="{348930C5-ECCC-4FD8-8E1F-39F53D297FFB}" dt="2023-09-12T05:35:50.875" v="599" actId="47"/>
        <pc:sldMkLst>
          <pc:docMk/>
          <pc:sldMk cId="0" sldId="347"/>
        </pc:sldMkLst>
      </pc:sldChg>
      <pc:sldChg chg="modSp mod ord">
        <pc:chgData name="Vasilios Tavlaridis" userId="cf0f3e73-e183-4ecf-9d20-cf90aae84965" providerId="ADAL" clId="{348930C5-ECCC-4FD8-8E1F-39F53D297FFB}" dt="2023-09-12T05:37:24.179" v="617" actId="20577"/>
        <pc:sldMkLst>
          <pc:docMk/>
          <pc:sldMk cId="0" sldId="348"/>
        </pc:sldMkLst>
        <pc:spChg chg="mod">
          <ac:chgData name="Vasilios Tavlaridis" userId="cf0f3e73-e183-4ecf-9d20-cf90aae84965" providerId="ADAL" clId="{348930C5-ECCC-4FD8-8E1F-39F53D297FFB}" dt="2023-09-12T05:36:09.070" v="602" actId="14100"/>
          <ac:spMkLst>
            <pc:docMk/>
            <pc:sldMk cId="0" sldId="348"/>
            <ac:spMk id="57346" creationId="{E4556233-8524-4488-8A1B-33C1201FE678}"/>
          </ac:spMkLst>
        </pc:spChg>
        <pc:spChg chg="mod">
          <ac:chgData name="Vasilios Tavlaridis" userId="cf0f3e73-e183-4ecf-9d20-cf90aae84965" providerId="ADAL" clId="{348930C5-ECCC-4FD8-8E1F-39F53D297FFB}" dt="2023-09-12T05:37:24.179" v="617" actId="20577"/>
          <ac:spMkLst>
            <pc:docMk/>
            <pc:sldMk cId="0" sldId="348"/>
            <ac:spMk id="218115" creationId="{B3DAAC8C-BF93-4189-BDEC-055F9BCEF93E}"/>
          </ac:spMkLst>
        </pc:spChg>
      </pc:sldChg>
      <pc:sldChg chg="del">
        <pc:chgData name="Vasilios Tavlaridis" userId="cf0f3e73-e183-4ecf-9d20-cf90aae84965" providerId="ADAL" clId="{348930C5-ECCC-4FD8-8E1F-39F53D297FFB}" dt="2023-09-12T05:41:28.615" v="652" actId="47"/>
        <pc:sldMkLst>
          <pc:docMk/>
          <pc:sldMk cId="0" sldId="353"/>
        </pc:sldMkLst>
      </pc:sldChg>
      <pc:sldChg chg="modSp mod ord">
        <pc:chgData name="Vasilios Tavlaridis" userId="cf0f3e73-e183-4ecf-9d20-cf90aae84965" providerId="ADAL" clId="{348930C5-ECCC-4FD8-8E1F-39F53D297FFB}" dt="2023-09-12T05:40:45.866" v="642" actId="20577"/>
        <pc:sldMkLst>
          <pc:docMk/>
          <pc:sldMk cId="0" sldId="354"/>
        </pc:sldMkLst>
        <pc:spChg chg="mod">
          <ac:chgData name="Vasilios Tavlaridis" userId="cf0f3e73-e183-4ecf-9d20-cf90aae84965" providerId="ADAL" clId="{348930C5-ECCC-4FD8-8E1F-39F53D297FFB}" dt="2023-09-12T05:39:17.870" v="628" actId="1076"/>
          <ac:spMkLst>
            <pc:docMk/>
            <pc:sldMk cId="0" sldId="354"/>
            <ac:spMk id="67586" creationId="{D82BD0AE-3AD3-4AF7-9BAF-2732C31083D0}"/>
          </ac:spMkLst>
        </pc:spChg>
        <pc:spChg chg="mod">
          <ac:chgData name="Vasilios Tavlaridis" userId="cf0f3e73-e183-4ecf-9d20-cf90aae84965" providerId="ADAL" clId="{348930C5-ECCC-4FD8-8E1F-39F53D297FFB}" dt="2023-09-12T05:40:45.866" v="642" actId="20577"/>
          <ac:spMkLst>
            <pc:docMk/>
            <pc:sldMk cId="0" sldId="354"/>
            <ac:spMk id="67587" creationId="{BAF7BC55-0FB0-4E2F-A09A-C3A6BE3515E7}"/>
          </ac:spMkLst>
        </pc:spChg>
      </pc:sldChg>
      <pc:sldChg chg="delSp modSp mod ord">
        <pc:chgData name="Vasilios Tavlaridis" userId="cf0f3e73-e183-4ecf-9d20-cf90aae84965" providerId="ADAL" clId="{348930C5-ECCC-4FD8-8E1F-39F53D297FFB}" dt="2023-09-12T05:42:26.013" v="679" actId="20577"/>
        <pc:sldMkLst>
          <pc:docMk/>
          <pc:sldMk cId="0" sldId="355"/>
        </pc:sldMkLst>
        <pc:spChg chg="del">
          <ac:chgData name="Vasilios Tavlaridis" userId="cf0f3e73-e183-4ecf-9d20-cf90aae84965" providerId="ADAL" clId="{348930C5-ECCC-4FD8-8E1F-39F53D297FFB}" dt="2023-09-12T05:41:08.109" v="648" actId="478"/>
          <ac:spMkLst>
            <pc:docMk/>
            <pc:sldMk cId="0" sldId="355"/>
            <ac:spMk id="9221" creationId="{953F7DB7-C274-4659-88B6-0EA9CA8C87DC}"/>
          </ac:spMkLst>
        </pc:spChg>
        <pc:spChg chg="mod">
          <ac:chgData name="Vasilios Tavlaridis" userId="cf0f3e73-e183-4ecf-9d20-cf90aae84965" providerId="ADAL" clId="{348930C5-ECCC-4FD8-8E1F-39F53D297FFB}" dt="2023-09-12T05:40:59.485" v="643" actId="1076"/>
          <ac:spMkLst>
            <pc:docMk/>
            <pc:sldMk cId="0" sldId="355"/>
            <ac:spMk id="68610" creationId="{72F29BAC-20FC-4CB0-B866-9422CC519A03}"/>
          </ac:spMkLst>
        </pc:spChg>
        <pc:spChg chg="mod">
          <ac:chgData name="Vasilios Tavlaridis" userId="cf0f3e73-e183-4ecf-9d20-cf90aae84965" providerId="ADAL" clId="{348930C5-ECCC-4FD8-8E1F-39F53D297FFB}" dt="2023-09-12T05:42:26.013" v="679" actId="20577"/>
          <ac:spMkLst>
            <pc:docMk/>
            <pc:sldMk cId="0" sldId="355"/>
            <ac:spMk id="68612" creationId="{BE60F347-9C06-4327-A6B3-A764932173FA}"/>
          </ac:spMkLst>
        </pc:spChg>
      </pc:sldChg>
      <pc:sldChg chg="del">
        <pc:chgData name="Vasilios Tavlaridis" userId="cf0f3e73-e183-4ecf-9d20-cf90aae84965" providerId="ADAL" clId="{348930C5-ECCC-4FD8-8E1F-39F53D297FFB}" dt="2023-09-12T05:42:29.160" v="680" actId="47"/>
        <pc:sldMkLst>
          <pc:docMk/>
          <pc:sldMk cId="0" sldId="356"/>
        </pc:sldMkLst>
      </pc:sldChg>
      <pc:sldChg chg="modSp mod">
        <pc:chgData name="Vasilios Tavlaridis" userId="cf0f3e73-e183-4ecf-9d20-cf90aae84965" providerId="ADAL" clId="{348930C5-ECCC-4FD8-8E1F-39F53D297FFB}" dt="2023-09-12T05:17:46.895" v="129" actId="20577"/>
        <pc:sldMkLst>
          <pc:docMk/>
          <pc:sldMk cId="2685822066" sldId="358"/>
        </pc:sldMkLst>
        <pc:spChg chg="mod">
          <ac:chgData name="Vasilios Tavlaridis" userId="cf0f3e73-e183-4ecf-9d20-cf90aae84965" providerId="ADAL" clId="{348930C5-ECCC-4FD8-8E1F-39F53D297FFB}" dt="2023-09-12T05:17:46.895" v="129" actId="20577"/>
          <ac:spMkLst>
            <pc:docMk/>
            <pc:sldMk cId="2685822066" sldId="358"/>
            <ac:spMk id="40962" creationId="{3B7C614A-A8A9-4529-8085-B3764A4A81E2}"/>
          </ac:spMkLst>
        </pc:spChg>
      </pc:sldChg>
      <pc:sldChg chg="del">
        <pc:chgData name="Vasilios Tavlaridis" userId="cf0f3e73-e183-4ecf-9d20-cf90aae84965" providerId="ADAL" clId="{348930C5-ECCC-4FD8-8E1F-39F53D297FFB}" dt="2023-09-12T05:41:36.747" v="653" actId="47"/>
        <pc:sldMkLst>
          <pc:docMk/>
          <pc:sldMk cId="1149686412" sldId="363"/>
        </pc:sldMkLst>
      </pc:sldChg>
      <pc:sldChg chg="del">
        <pc:chgData name="Vasilios Tavlaridis" userId="cf0f3e73-e183-4ecf-9d20-cf90aae84965" providerId="ADAL" clId="{348930C5-ECCC-4FD8-8E1F-39F53D297FFB}" dt="2023-09-12T05:41:39.733" v="654" actId="47"/>
        <pc:sldMkLst>
          <pc:docMk/>
          <pc:sldMk cId="1622086106" sldId="364"/>
        </pc:sldMkLst>
      </pc:sldChg>
      <pc:sldChg chg="del">
        <pc:chgData name="Vasilios Tavlaridis" userId="cf0f3e73-e183-4ecf-9d20-cf90aae84965" providerId="ADAL" clId="{348930C5-ECCC-4FD8-8E1F-39F53D297FFB}" dt="2023-09-12T05:41:43.015" v="655" actId="47"/>
        <pc:sldMkLst>
          <pc:docMk/>
          <pc:sldMk cId="1250310013" sldId="365"/>
        </pc:sldMkLst>
      </pc:sldChg>
      <pc:sldChg chg="del">
        <pc:chgData name="Vasilios Tavlaridis" userId="cf0f3e73-e183-4ecf-9d20-cf90aae84965" providerId="ADAL" clId="{348930C5-ECCC-4FD8-8E1F-39F53D297FFB}" dt="2023-09-12T05:42:42.353" v="684" actId="47"/>
        <pc:sldMkLst>
          <pc:docMk/>
          <pc:sldMk cId="2008813081" sldId="367"/>
        </pc:sldMkLst>
      </pc:sldChg>
      <pc:sldChg chg="modSp mod">
        <pc:chgData name="Vasilios Tavlaridis" userId="cf0f3e73-e183-4ecf-9d20-cf90aae84965" providerId="ADAL" clId="{348930C5-ECCC-4FD8-8E1F-39F53D297FFB}" dt="2023-09-12T05:16:35.065" v="124" actId="20577"/>
        <pc:sldMkLst>
          <pc:docMk/>
          <pc:sldMk cId="1268348403" sldId="368"/>
        </pc:sldMkLst>
        <pc:spChg chg="mod">
          <ac:chgData name="Vasilios Tavlaridis" userId="cf0f3e73-e183-4ecf-9d20-cf90aae84965" providerId="ADAL" clId="{348930C5-ECCC-4FD8-8E1F-39F53D297FFB}" dt="2023-09-12T05:16:35.065" v="124" actId="20577"/>
          <ac:spMkLst>
            <pc:docMk/>
            <pc:sldMk cId="1268348403" sldId="368"/>
            <ac:spMk id="6" creationId="{5333945E-E00F-4278-A694-AC5FE4D82C8F}"/>
          </ac:spMkLst>
        </pc:spChg>
      </pc:sldChg>
      <pc:sldChg chg="modSp mod">
        <pc:chgData name="Vasilios Tavlaridis" userId="cf0f3e73-e183-4ecf-9d20-cf90aae84965" providerId="ADAL" clId="{348930C5-ECCC-4FD8-8E1F-39F53D297FFB}" dt="2023-09-12T05:16:55.876" v="125" actId="20577"/>
        <pc:sldMkLst>
          <pc:docMk/>
          <pc:sldMk cId="690515205" sldId="369"/>
        </pc:sldMkLst>
        <pc:spChg chg="mod">
          <ac:chgData name="Vasilios Tavlaridis" userId="cf0f3e73-e183-4ecf-9d20-cf90aae84965" providerId="ADAL" clId="{348930C5-ECCC-4FD8-8E1F-39F53D297FFB}" dt="2023-09-12T05:16:55.876" v="125" actId="20577"/>
          <ac:spMkLst>
            <pc:docMk/>
            <pc:sldMk cId="690515205" sldId="369"/>
            <ac:spMk id="3" creationId="{A1EF7A85-7D05-4179-AD15-97CF9A6C15B0}"/>
          </ac:spMkLst>
        </pc:spChg>
      </pc:sldChg>
      <pc:sldChg chg="modSp mod">
        <pc:chgData name="Vasilios Tavlaridis" userId="cf0f3e73-e183-4ecf-9d20-cf90aae84965" providerId="ADAL" clId="{348930C5-ECCC-4FD8-8E1F-39F53D297FFB}" dt="2023-09-12T05:14:48.116" v="37" actId="27636"/>
        <pc:sldMkLst>
          <pc:docMk/>
          <pc:sldMk cId="2393452443" sldId="370"/>
        </pc:sldMkLst>
        <pc:spChg chg="mod">
          <ac:chgData name="Vasilios Tavlaridis" userId="cf0f3e73-e183-4ecf-9d20-cf90aae84965" providerId="ADAL" clId="{348930C5-ECCC-4FD8-8E1F-39F53D297FFB}" dt="2023-09-12T05:14:43.521" v="33" actId="1076"/>
          <ac:spMkLst>
            <pc:docMk/>
            <pc:sldMk cId="2393452443" sldId="370"/>
            <ac:spMk id="2" creationId="{789FD633-E06A-47B9-B3A4-E6566ADD9ADF}"/>
          </ac:spMkLst>
        </pc:spChg>
        <pc:spChg chg="mod">
          <ac:chgData name="Vasilios Tavlaridis" userId="cf0f3e73-e183-4ecf-9d20-cf90aae84965" providerId="ADAL" clId="{348930C5-ECCC-4FD8-8E1F-39F53D297FFB}" dt="2023-09-12T05:14:48.116" v="37" actId="27636"/>
          <ac:spMkLst>
            <pc:docMk/>
            <pc:sldMk cId="2393452443" sldId="370"/>
            <ac:spMk id="3" creationId="{73FC904B-0458-4A3E-AA5B-D42B6364850A}"/>
          </ac:spMkLst>
        </pc:spChg>
      </pc:sldChg>
      <pc:sldChg chg="modSp mod">
        <pc:chgData name="Vasilios Tavlaridis" userId="cf0f3e73-e183-4ecf-9d20-cf90aae84965" providerId="ADAL" clId="{348930C5-ECCC-4FD8-8E1F-39F53D297FFB}" dt="2023-09-12T05:15:08.567" v="44" actId="5793"/>
        <pc:sldMkLst>
          <pc:docMk/>
          <pc:sldMk cId="1292416570" sldId="371"/>
        </pc:sldMkLst>
        <pc:spChg chg="mod">
          <ac:chgData name="Vasilios Tavlaridis" userId="cf0f3e73-e183-4ecf-9d20-cf90aae84965" providerId="ADAL" clId="{348930C5-ECCC-4FD8-8E1F-39F53D297FFB}" dt="2023-09-12T05:15:02.184" v="39" actId="1076"/>
          <ac:spMkLst>
            <pc:docMk/>
            <pc:sldMk cId="1292416570" sldId="371"/>
            <ac:spMk id="2" creationId="{E6D663FB-C78E-4E51-ABF8-8D56AB7A80AF}"/>
          </ac:spMkLst>
        </pc:spChg>
        <pc:spChg chg="mod">
          <ac:chgData name="Vasilios Tavlaridis" userId="cf0f3e73-e183-4ecf-9d20-cf90aae84965" providerId="ADAL" clId="{348930C5-ECCC-4FD8-8E1F-39F53D297FFB}" dt="2023-09-12T05:15:08.567" v="44" actId="5793"/>
          <ac:spMkLst>
            <pc:docMk/>
            <pc:sldMk cId="1292416570" sldId="371"/>
            <ac:spMk id="3" creationId="{F825BC12-8609-4B82-833D-34737E51FC64}"/>
          </ac:spMkLst>
        </pc:spChg>
      </pc:sldChg>
      <pc:sldChg chg="modSp mod">
        <pc:chgData name="Vasilios Tavlaridis" userId="cf0f3e73-e183-4ecf-9d20-cf90aae84965" providerId="ADAL" clId="{348930C5-ECCC-4FD8-8E1F-39F53D297FFB}" dt="2023-09-12T05:15:21.582" v="47" actId="1076"/>
        <pc:sldMkLst>
          <pc:docMk/>
          <pc:sldMk cId="2653950536" sldId="372"/>
        </pc:sldMkLst>
        <pc:spChg chg="mod">
          <ac:chgData name="Vasilios Tavlaridis" userId="cf0f3e73-e183-4ecf-9d20-cf90aae84965" providerId="ADAL" clId="{348930C5-ECCC-4FD8-8E1F-39F53D297FFB}" dt="2023-09-12T05:15:19.093" v="46" actId="1076"/>
          <ac:spMkLst>
            <pc:docMk/>
            <pc:sldMk cId="2653950536" sldId="372"/>
            <ac:spMk id="2" creationId="{5D24B42D-A2E8-42C1-B153-57D143A7EADC}"/>
          </ac:spMkLst>
        </pc:spChg>
        <pc:spChg chg="mod">
          <ac:chgData name="Vasilios Tavlaridis" userId="cf0f3e73-e183-4ecf-9d20-cf90aae84965" providerId="ADAL" clId="{348930C5-ECCC-4FD8-8E1F-39F53D297FFB}" dt="2023-09-12T05:15:21.582" v="47" actId="1076"/>
          <ac:spMkLst>
            <pc:docMk/>
            <pc:sldMk cId="2653950536" sldId="372"/>
            <ac:spMk id="3" creationId="{D31AED15-BB3B-4C7A-91CF-7B1129830701}"/>
          </ac:spMkLst>
        </pc:spChg>
      </pc:sldChg>
      <pc:sldChg chg="modSp add mod">
        <pc:chgData name="Vasilios Tavlaridis" userId="cf0f3e73-e183-4ecf-9d20-cf90aae84965" providerId="ADAL" clId="{348930C5-ECCC-4FD8-8E1F-39F53D297FFB}" dt="2023-09-12T05:26:43.985" v="564" actId="20577"/>
        <pc:sldMkLst>
          <pc:docMk/>
          <pc:sldMk cId="3435935700" sldId="376"/>
        </pc:sldMkLst>
        <pc:spChg chg="mod">
          <ac:chgData name="Vasilios Tavlaridis" userId="cf0f3e73-e183-4ecf-9d20-cf90aae84965" providerId="ADAL" clId="{348930C5-ECCC-4FD8-8E1F-39F53D297FFB}" dt="2023-09-12T05:26:43.985" v="564" actId="20577"/>
          <ac:spMkLst>
            <pc:docMk/>
            <pc:sldMk cId="3435935700" sldId="376"/>
            <ac:spMk id="3" creationId="{171D16D1-EF82-4EC5-A470-6E21AB7899AA}"/>
          </ac:spMkLst>
        </pc:spChg>
      </pc:sldChg>
      <pc:sldChg chg="modSp add mod">
        <pc:chgData name="Vasilios Tavlaridis" userId="cf0f3e73-e183-4ecf-9d20-cf90aae84965" providerId="ADAL" clId="{348930C5-ECCC-4FD8-8E1F-39F53D297FFB}" dt="2023-09-12T05:43:32.043" v="808" actId="20577"/>
        <pc:sldMkLst>
          <pc:docMk/>
          <pc:sldMk cId="2888324460" sldId="377"/>
        </pc:sldMkLst>
        <pc:spChg chg="mod">
          <ac:chgData name="Vasilios Tavlaridis" userId="cf0f3e73-e183-4ecf-9d20-cf90aae84965" providerId="ADAL" clId="{348930C5-ECCC-4FD8-8E1F-39F53D297FFB}" dt="2023-09-12T05:43:32.043" v="808" actId="20577"/>
          <ac:spMkLst>
            <pc:docMk/>
            <pc:sldMk cId="2888324460" sldId="377"/>
            <ac:spMk id="82946" creationId="{0B212FC5-1D4A-4BEA-8D60-2A7D15C7EB82}"/>
          </ac:spMkLst>
        </pc:spChg>
        <pc:spChg chg="mod">
          <ac:chgData name="Vasilios Tavlaridis" userId="cf0f3e73-e183-4ecf-9d20-cf90aae84965" providerId="ADAL" clId="{348930C5-ECCC-4FD8-8E1F-39F53D297FFB}" dt="2023-09-12T05:42:58.502" v="707" actId="20577"/>
          <ac:spMkLst>
            <pc:docMk/>
            <pc:sldMk cId="2888324460" sldId="377"/>
            <ac:spMk id="82947" creationId="{B2CE3809-ED43-4372-941A-1C43DBF5DEB4}"/>
          </ac:spMkLst>
        </pc:spChg>
      </pc:sldChg>
      <pc:sldChg chg="addSp delSp modSp add mod">
        <pc:chgData name="Vasilios Tavlaridis" userId="cf0f3e73-e183-4ecf-9d20-cf90aae84965" providerId="ADAL" clId="{348930C5-ECCC-4FD8-8E1F-39F53D297FFB}" dt="2023-09-12T05:43:56.728" v="820" actId="20577"/>
        <pc:sldMkLst>
          <pc:docMk/>
          <pc:sldMk cId="2149276013" sldId="378"/>
        </pc:sldMkLst>
        <pc:spChg chg="add del mod">
          <ac:chgData name="Vasilios Tavlaridis" userId="cf0f3e73-e183-4ecf-9d20-cf90aae84965" providerId="ADAL" clId="{348930C5-ECCC-4FD8-8E1F-39F53D297FFB}" dt="2023-09-12T05:43:51.865" v="811" actId="478"/>
          <ac:spMkLst>
            <pc:docMk/>
            <pc:sldMk cId="2149276013" sldId="378"/>
            <ac:spMk id="2" creationId="{A07CA2DD-6CBA-ED90-7A4D-E5F3DBFC7BBE}"/>
          </ac:spMkLst>
        </pc:spChg>
        <pc:spChg chg="mod">
          <ac:chgData name="Vasilios Tavlaridis" userId="cf0f3e73-e183-4ecf-9d20-cf90aae84965" providerId="ADAL" clId="{348930C5-ECCC-4FD8-8E1F-39F53D297FFB}" dt="2023-09-12T05:43:56.728" v="820" actId="20577"/>
          <ac:spMkLst>
            <pc:docMk/>
            <pc:sldMk cId="2149276013" sldId="378"/>
            <ac:spMk id="82946" creationId="{0B212FC5-1D4A-4BEA-8D60-2A7D15C7EB82}"/>
          </ac:spMkLst>
        </pc:spChg>
        <pc:spChg chg="del">
          <ac:chgData name="Vasilios Tavlaridis" userId="cf0f3e73-e183-4ecf-9d20-cf90aae84965" providerId="ADAL" clId="{348930C5-ECCC-4FD8-8E1F-39F53D297FFB}" dt="2023-09-12T05:43:44.262" v="810" actId="21"/>
          <ac:spMkLst>
            <pc:docMk/>
            <pc:sldMk cId="2149276013" sldId="378"/>
            <ac:spMk id="82947" creationId="{B2CE3809-ED43-4372-941A-1C43DBF5DEB4}"/>
          </ac:spMkLst>
        </pc:spChg>
      </pc:sldChg>
    </pc:docChg>
  </pc:docChgLst>
  <pc:docChgLst>
    <pc:chgData name="Vasilios Tavlaridis" userId="cf0f3e73-e183-4ecf-9d20-cf90aae84965" providerId="ADAL" clId="{91C126AC-1237-452E-8BB9-B59CFC3803BD}"/>
    <pc:docChg chg="custSel modSld">
      <pc:chgData name="Vasilios Tavlaridis" userId="cf0f3e73-e183-4ecf-9d20-cf90aae84965" providerId="ADAL" clId="{91C126AC-1237-452E-8BB9-B59CFC3803BD}" dt="2024-05-16T04:37:44.620" v="350" actId="27636"/>
      <pc:docMkLst>
        <pc:docMk/>
      </pc:docMkLst>
      <pc:sldChg chg="modSp modAnim">
        <pc:chgData name="Vasilios Tavlaridis" userId="cf0f3e73-e183-4ecf-9d20-cf90aae84965" providerId="ADAL" clId="{91C126AC-1237-452E-8BB9-B59CFC3803BD}" dt="2024-05-16T04:36:31.232" v="348" actId="20577"/>
        <pc:sldMkLst>
          <pc:docMk/>
          <pc:sldMk cId="1660327970" sldId="400"/>
        </pc:sldMkLst>
        <pc:spChg chg="mod">
          <ac:chgData name="Vasilios Tavlaridis" userId="cf0f3e73-e183-4ecf-9d20-cf90aae84965" providerId="ADAL" clId="{91C126AC-1237-452E-8BB9-B59CFC3803BD}" dt="2024-05-16T04:36:31.232" v="348" actId="20577"/>
          <ac:spMkLst>
            <pc:docMk/>
            <pc:sldMk cId="1660327970" sldId="400"/>
            <ac:spMk id="7" creationId="{78B73BD5-0AA6-71B1-3C67-D2FD4F1905DE}"/>
          </ac:spMkLst>
        </pc:spChg>
      </pc:sldChg>
      <pc:sldChg chg="modSp">
        <pc:chgData name="Vasilios Tavlaridis" userId="cf0f3e73-e183-4ecf-9d20-cf90aae84965" providerId="ADAL" clId="{91C126AC-1237-452E-8BB9-B59CFC3803BD}" dt="2024-05-16T04:34:41.956" v="319" actId="20577"/>
        <pc:sldMkLst>
          <pc:docMk/>
          <pc:sldMk cId="383111798" sldId="480"/>
        </pc:sldMkLst>
        <pc:spChg chg="mod">
          <ac:chgData name="Vasilios Tavlaridis" userId="cf0f3e73-e183-4ecf-9d20-cf90aae84965" providerId="ADAL" clId="{91C126AC-1237-452E-8BB9-B59CFC3803BD}" dt="2024-05-16T04:34:41.956" v="319" actId="20577"/>
          <ac:spMkLst>
            <pc:docMk/>
            <pc:sldMk cId="383111798" sldId="480"/>
            <ac:spMk id="7" creationId="{21573281-1722-949A-AEFC-CBC8B0BF79EC}"/>
          </ac:spMkLst>
        </pc:spChg>
      </pc:sldChg>
      <pc:sldChg chg="modSp mod modAnim">
        <pc:chgData name="Vasilios Tavlaridis" userId="cf0f3e73-e183-4ecf-9d20-cf90aae84965" providerId="ADAL" clId="{91C126AC-1237-452E-8BB9-B59CFC3803BD}" dt="2024-05-16T04:35:23.592" v="333" actId="27636"/>
        <pc:sldMkLst>
          <pc:docMk/>
          <pc:sldMk cId="2511930069" sldId="481"/>
        </pc:sldMkLst>
        <pc:spChg chg="mod">
          <ac:chgData name="Vasilios Tavlaridis" userId="cf0f3e73-e183-4ecf-9d20-cf90aae84965" providerId="ADAL" clId="{91C126AC-1237-452E-8BB9-B59CFC3803BD}" dt="2024-05-16T04:35:02.216" v="322" actId="1076"/>
          <ac:spMkLst>
            <pc:docMk/>
            <pc:sldMk cId="2511930069" sldId="481"/>
            <ac:spMk id="4" creationId="{BD6371B0-A34B-13F9-5125-76AC47ABE321}"/>
          </ac:spMkLst>
        </pc:spChg>
        <pc:spChg chg="mod">
          <ac:chgData name="Vasilios Tavlaridis" userId="cf0f3e73-e183-4ecf-9d20-cf90aae84965" providerId="ADAL" clId="{91C126AC-1237-452E-8BB9-B59CFC3803BD}" dt="2024-05-16T04:35:23.592" v="333" actId="27636"/>
          <ac:spMkLst>
            <pc:docMk/>
            <pc:sldMk cId="2511930069" sldId="481"/>
            <ac:spMk id="7" creationId="{21573281-1722-949A-AEFC-CBC8B0BF79EC}"/>
          </ac:spMkLst>
        </pc:spChg>
      </pc:sldChg>
      <pc:sldChg chg="modSp">
        <pc:chgData name="Vasilios Tavlaridis" userId="cf0f3e73-e183-4ecf-9d20-cf90aae84965" providerId="ADAL" clId="{91C126AC-1237-452E-8BB9-B59CFC3803BD}" dt="2024-05-16T04:36:10.046" v="339" actId="20577"/>
        <pc:sldMkLst>
          <pc:docMk/>
          <pc:sldMk cId="1072344145" sldId="488"/>
        </pc:sldMkLst>
        <pc:spChg chg="mod">
          <ac:chgData name="Vasilios Tavlaridis" userId="cf0f3e73-e183-4ecf-9d20-cf90aae84965" providerId="ADAL" clId="{91C126AC-1237-452E-8BB9-B59CFC3803BD}" dt="2024-05-16T04:36:10.046" v="339" actId="20577"/>
          <ac:spMkLst>
            <pc:docMk/>
            <pc:sldMk cId="1072344145" sldId="488"/>
            <ac:spMk id="7" creationId="{21573281-1722-949A-AEFC-CBC8B0BF79EC}"/>
          </ac:spMkLst>
        </pc:spChg>
      </pc:sldChg>
      <pc:sldChg chg="modSp mod modAnim">
        <pc:chgData name="Vasilios Tavlaridis" userId="cf0f3e73-e183-4ecf-9d20-cf90aae84965" providerId="ADAL" clId="{91C126AC-1237-452E-8BB9-B59CFC3803BD}" dt="2024-05-16T04:37:44.620" v="350" actId="27636"/>
        <pc:sldMkLst>
          <pc:docMk/>
          <pc:sldMk cId="146987791" sldId="491"/>
        </pc:sldMkLst>
        <pc:spChg chg="mod">
          <ac:chgData name="Vasilios Tavlaridis" userId="cf0f3e73-e183-4ecf-9d20-cf90aae84965" providerId="ADAL" clId="{91C126AC-1237-452E-8BB9-B59CFC3803BD}" dt="2024-05-16T04:37:44.620" v="350" actId="27636"/>
          <ac:spMkLst>
            <pc:docMk/>
            <pc:sldMk cId="146987791" sldId="491"/>
            <ac:spMk id="7" creationId="{78B73BD5-0AA6-71B1-3C67-D2FD4F1905DE}"/>
          </ac:spMkLst>
        </pc:spChg>
      </pc:sldChg>
    </pc:docChg>
  </pc:docChgLst>
  <pc:docChgLst>
    <pc:chgData name="Vasilios Tavlaridis" userId="cf0f3e73-e183-4ecf-9d20-cf90aae84965" providerId="ADAL" clId="{0F8D7D2A-DD75-4C54-BD45-47A4FAFF71F9}"/>
    <pc:docChg chg="custSel delSld modSld">
      <pc:chgData name="Vasilios Tavlaridis" userId="cf0f3e73-e183-4ecf-9d20-cf90aae84965" providerId="ADAL" clId="{0F8D7D2A-DD75-4C54-BD45-47A4FAFF71F9}" dt="2024-09-12T01:56:58.456" v="106" actId="27636"/>
      <pc:docMkLst>
        <pc:docMk/>
      </pc:docMkLst>
      <pc:sldChg chg="modSp del mod">
        <pc:chgData name="Vasilios Tavlaridis" userId="cf0f3e73-e183-4ecf-9d20-cf90aae84965" providerId="ADAL" clId="{0F8D7D2A-DD75-4C54-BD45-47A4FAFF71F9}" dt="2024-09-12T01:56:58.456" v="106" actId="27636"/>
        <pc:sldMkLst>
          <pc:docMk/>
          <pc:sldMk cId="1660327970" sldId="400"/>
        </pc:sldMkLst>
        <pc:spChg chg="mod">
          <ac:chgData name="Vasilios Tavlaridis" userId="cf0f3e73-e183-4ecf-9d20-cf90aae84965" providerId="ADAL" clId="{0F8D7D2A-DD75-4C54-BD45-47A4FAFF71F9}" dt="2024-09-12T01:56:58.456" v="106" actId="27636"/>
          <ac:spMkLst>
            <pc:docMk/>
            <pc:sldMk cId="1660327970" sldId="400"/>
            <ac:spMk id="7" creationId="{78B73BD5-0AA6-71B1-3C67-D2FD4F1905DE}"/>
          </ac:spMkLst>
        </pc:spChg>
      </pc:sldChg>
      <pc:sldChg chg="modSp mod">
        <pc:chgData name="Vasilios Tavlaridis" userId="cf0f3e73-e183-4ecf-9d20-cf90aae84965" providerId="ADAL" clId="{0F8D7D2A-DD75-4C54-BD45-47A4FAFF71F9}" dt="2024-09-12T01:49:11.584" v="10" actId="20577"/>
        <pc:sldMkLst>
          <pc:docMk/>
          <pc:sldMk cId="3123271954" sldId="421"/>
        </pc:sldMkLst>
        <pc:spChg chg="mod">
          <ac:chgData name="Vasilios Tavlaridis" userId="cf0f3e73-e183-4ecf-9d20-cf90aae84965" providerId="ADAL" clId="{0F8D7D2A-DD75-4C54-BD45-47A4FAFF71F9}" dt="2024-09-12T01:49:11.584" v="10" actId="20577"/>
          <ac:spMkLst>
            <pc:docMk/>
            <pc:sldMk cId="3123271954" sldId="421"/>
            <ac:spMk id="2" creationId="{7C77C14D-13EC-7558-CA2D-9762BACDFA6C}"/>
          </ac:spMkLst>
        </pc:spChg>
      </pc:sldChg>
      <pc:sldChg chg="modSp modAnim">
        <pc:chgData name="Vasilios Tavlaridis" userId="cf0f3e73-e183-4ecf-9d20-cf90aae84965" providerId="ADAL" clId="{0F8D7D2A-DD75-4C54-BD45-47A4FAFF71F9}" dt="2024-09-12T01:48:31.346" v="5"/>
        <pc:sldMkLst>
          <pc:docMk/>
          <pc:sldMk cId="2688500187" sldId="479"/>
        </pc:sldMkLst>
        <pc:spChg chg="mod">
          <ac:chgData name="Vasilios Tavlaridis" userId="cf0f3e73-e183-4ecf-9d20-cf90aae84965" providerId="ADAL" clId="{0F8D7D2A-DD75-4C54-BD45-47A4FAFF71F9}" dt="2024-09-12T01:48:31.346" v="5"/>
          <ac:spMkLst>
            <pc:docMk/>
            <pc:sldMk cId="2688500187" sldId="479"/>
            <ac:spMk id="7" creationId="{21573281-1722-949A-AEFC-CBC8B0BF79EC}"/>
          </ac:spMkLst>
        </pc:spChg>
      </pc:sldChg>
      <pc:sldChg chg="modSp del">
        <pc:chgData name="Vasilios Tavlaridis" userId="cf0f3e73-e183-4ecf-9d20-cf90aae84965" providerId="ADAL" clId="{0F8D7D2A-DD75-4C54-BD45-47A4FAFF71F9}" dt="2024-09-12T01:48:47.390" v="6" actId="47"/>
        <pc:sldMkLst>
          <pc:docMk/>
          <pc:sldMk cId="2511930069" sldId="481"/>
        </pc:sldMkLst>
        <pc:spChg chg="mod">
          <ac:chgData name="Vasilios Tavlaridis" userId="cf0f3e73-e183-4ecf-9d20-cf90aae84965" providerId="ADAL" clId="{0F8D7D2A-DD75-4C54-BD45-47A4FAFF71F9}" dt="2024-09-12T01:47:50.146" v="4" actId="20577"/>
          <ac:spMkLst>
            <pc:docMk/>
            <pc:sldMk cId="2511930069" sldId="481"/>
            <ac:spMk id="7" creationId="{21573281-1722-949A-AEFC-CBC8B0BF79EC}"/>
          </ac:spMkLst>
        </pc:spChg>
      </pc:sldChg>
      <pc:sldChg chg="modSp">
        <pc:chgData name="Vasilios Tavlaridis" userId="cf0f3e73-e183-4ecf-9d20-cf90aae84965" providerId="ADAL" clId="{0F8D7D2A-DD75-4C54-BD45-47A4FAFF71F9}" dt="2024-09-12T01:51:12.020" v="58" actId="20577"/>
        <pc:sldMkLst>
          <pc:docMk/>
          <pc:sldMk cId="2628715679" sldId="483"/>
        </pc:sldMkLst>
        <pc:spChg chg="mod">
          <ac:chgData name="Vasilios Tavlaridis" userId="cf0f3e73-e183-4ecf-9d20-cf90aae84965" providerId="ADAL" clId="{0F8D7D2A-DD75-4C54-BD45-47A4FAFF71F9}" dt="2024-09-12T01:51:12.020" v="58" actId="20577"/>
          <ac:spMkLst>
            <pc:docMk/>
            <pc:sldMk cId="2628715679" sldId="483"/>
            <ac:spMk id="7" creationId="{21573281-1722-949A-AEFC-CBC8B0BF79EC}"/>
          </ac:spMkLst>
        </pc:spChg>
      </pc:sldChg>
      <pc:sldChg chg="modSp del">
        <pc:chgData name="Vasilios Tavlaridis" userId="cf0f3e73-e183-4ecf-9d20-cf90aae84965" providerId="ADAL" clId="{0F8D7D2A-DD75-4C54-BD45-47A4FAFF71F9}" dt="2024-09-12T01:53:42.474" v="73" actId="20577"/>
        <pc:sldMkLst>
          <pc:docMk/>
          <pc:sldMk cId="1072344145" sldId="488"/>
        </pc:sldMkLst>
        <pc:spChg chg="mod">
          <ac:chgData name="Vasilios Tavlaridis" userId="cf0f3e73-e183-4ecf-9d20-cf90aae84965" providerId="ADAL" clId="{0F8D7D2A-DD75-4C54-BD45-47A4FAFF71F9}" dt="2024-09-12T01:53:42.474" v="73" actId="20577"/>
          <ac:spMkLst>
            <pc:docMk/>
            <pc:sldMk cId="1072344145" sldId="488"/>
            <ac:spMk id="7" creationId="{21573281-1722-949A-AEFC-CBC8B0BF79EC}"/>
          </ac:spMkLst>
        </pc:spChg>
      </pc:sldChg>
      <pc:sldChg chg="del">
        <pc:chgData name="Vasilios Tavlaridis" userId="cf0f3e73-e183-4ecf-9d20-cf90aae84965" providerId="ADAL" clId="{0F8D7D2A-DD75-4C54-BD45-47A4FAFF71F9}" dt="2024-09-12T01:56:13.850" v="92" actId="47"/>
        <pc:sldMkLst>
          <pc:docMk/>
          <pc:sldMk cId="2369201148" sldId="490"/>
        </pc:sldMkLst>
      </pc:sldChg>
      <pc:sldChg chg="del">
        <pc:chgData name="Vasilios Tavlaridis" userId="cf0f3e73-e183-4ecf-9d20-cf90aae84965" providerId="ADAL" clId="{0F8D7D2A-DD75-4C54-BD45-47A4FAFF71F9}" dt="2024-09-12T01:56:20.318" v="93" actId="47"/>
        <pc:sldMkLst>
          <pc:docMk/>
          <pc:sldMk cId="146987791" sldId="491"/>
        </pc:sldMkLst>
      </pc:sldChg>
      <pc:sldChg chg="modSp">
        <pc:chgData name="Vasilios Tavlaridis" userId="cf0f3e73-e183-4ecf-9d20-cf90aae84965" providerId="ADAL" clId="{0F8D7D2A-DD75-4C54-BD45-47A4FAFF71F9}" dt="2024-09-12T01:56:35.867" v="104" actId="20577"/>
        <pc:sldMkLst>
          <pc:docMk/>
          <pc:sldMk cId="194984883" sldId="584"/>
        </pc:sldMkLst>
        <pc:spChg chg="mod">
          <ac:chgData name="Vasilios Tavlaridis" userId="cf0f3e73-e183-4ecf-9d20-cf90aae84965" providerId="ADAL" clId="{0F8D7D2A-DD75-4C54-BD45-47A4FAFF71F9}" dt="2024-09-12T01:56:35.867" v="104" actId="20577"/>
          <ac:spMkLst>
            <pc:docMk/>
            <pc:sldMk cId="194984883" sldId="584"/>
            <ac:spMk id="3" creationId="{00000000-0000-0000-0000-000000000000}"/>
          </ac:spMkLst>
        </pc:spChg>
      </pc:sldChg>
      <pc:sldChg chg="modSp mod">
        <pc:chgData name="Vasilios Tavlaridis" userId="cf0f3e73-e183-4ecf-9d20-cf90aae84965" providerId="ADAL" clId="{0F8D7D2A-DD75-4C54-BD45-47A4FAFF71F9}" dt="2024-09-12T01:56:05.040" v="91" actId="27636"/>
        <pc:sldMkLst>
          <pc:docMk/>
          <pc:sldMk cId="1623722382" sldId="625"/>
        </pc:sldMkLst>
        <pc:spChg chg="mod">
          <ac:chgData name="Vasilios Tavlaridis" userId="cf0f3e73-e183-4ecf-9d20-cf90aae84965" providerId="ADAL" clId="{0F8D7D2A-DD75-4C54-BD45-47A4FAFF71F9}" dt="2024-09-12T01:56:05.040" v="91" actId="27636"/>
          <ac:spMkLst>
            <pc:docMk/>
            <pc:sldMk cId="1623722382" sldId="625"/>
            <ac:spMk id="2" creationId="{664F5D8E-DA40-2CB1-B6A1-04E6CD5DB543}"/>
          </ac:spMkLst>
        </pc:spChg>
      </pc:sldChg>
    </pc:docChg>
  </pc:docChgLst>
  <pc:docChgLst>
    <pc:chgData name="Vasilios Tavlaridis" userId="cf0f3e73-e183-4ecf-9d20-cf90aae84965" providerId="ADAL" clId="{0A7845FC-AFD6-4AF3-8A38-D93DD05D8C9D}"/>
    <pc:docChg chg="modSld">
      <pc:chgData name="Vasilios Tavlaridis" userId="cf0f3e73-e183-4ecf-9d20-cf90aae84965" providerId="ADAL" clId="{0A7845FC-AFD6-4AF3-8A38-D93DD05D8C9D}" dt="2023-09-12T07:03:32.212" v="28" actId="20577"/>
      <pc:docMkLst>
        <pc:docMk/>
      </pc:docMkLst>
      <pc:sldChg chg="modSp mod">
        <pc:chgData name="Vasilios Tavlaridis" userId="cf0f3e73-e183-4ecf-9d20-cf90aae84965" providerId="ADAL" clId="{0A7845FC-AFD6-4AF3-8A38-D93DD05D8C9D}" dt="2023-09-12T07:03:32.212" v="28" actId="20577"/>
        <pc:sldMkLst>
          <pc:docMk/>
          <pc:sldMk cId="2888324460" sldId="377"/>
        </pc:sldMkLst>
        <pc:spChg chg="mod">
          <ac:chgData name="Vasilios Tavlaridis" userId="cf0f3e73-e183-4ecf-9d20-cf90aae84965" providerId="ADAL" clId="{0A7845FC-AFD6-4AF3-8A38-D93DD05D8C9D}" dt="2023-09-12T07:03:32.212" v="28" actId="20577"/>
          <ac:spMkLst>
            <pc:docMk/>
            <pc:sldMk cId="2888324460" sldId="377"/>
            <ac:spMk id="82946" creationId="{0B212FC5-1D4A-4BEA-8D60-2A7D15C7EB82}"/>
          </ac:spMkLst>
        </pc:spChg>
      </pc:sldChg>
      <pc:sldChg chg="modSp mod">
        <pc:chgData name="Vasilios Tavlaridis" userId="cf0f3e73-e183-4ecf-9d20-cf90aae84965" providerId="ADAL" clId="{0A7845FC-AFD6-4AF3-8A38-D93DD05D8C9D}" dt="2023-09-12T07:03:05.631" v="4" actId="1076"/>
        <pc:sldMkLst>
          <pc:docMk/>
          <pc:sldMk cId="2149276013" sldId="378"/>
        </pc:sldMkLst>
        <pc:spChg chg="mod">
          <ac:chgData name="Vasilios Tavlaridis" userId="cf0f3e73-e183-4ecf-9d20-cf90aae84965" providerId="ADAL" clId="{0A7845FC-AFD6-4AF3-8A38-D93DD05D8C9D}" dt="2023-09-12T07:03:05.631" v="4" actId="1076"/>
          <ac:spMkLst>
            <pc:docMk/>
            <pc:sldMk cId="2149276013" sldId="378"/>
            <ac:spMk id="82946" creationId="{0B212FC5-1D4A-4BEA-8D60-2A7D15C7EB82}"/>
          </ac:spMkLst>
        </pc:spChg>
      </pc:sldChg>
    </pc:docChg>
  </pc:docChgLst>
  <pc:docChgLst>
    <pc:chgData name="Vasilios Tavlaridis" userId="cf0f3e73-e183-4ecf-9d20-cf90aae84965" providerId="ADAL" clId="{1682D329-21EE-4FDD-8CAD-F27B165716A8}"/>
    <pc:docChg chg="modSld">
      <pc:chgData name="Vasilios Tavlaridis" userId="cf0f3e73-e183-4ecf-9d20-cf90aae84965" providerId="ADAL" clId="{1682D329-21EE-4FDD-8CAD-F27B165716A8}" dt="2024-09-16T16:23:32.171" v="22" actId="20577"/>
      <pc:docMkLst>
        <pc:docMk/>
      </pc:docMkLst>
      <pc:sldChg chg="modSp">
        <pc:chgData name="Vasilios Tavlaridis" userId="cf0f3e73-e183-4ecf-9d20-cf90aae84965" providerId="ADAL" clId="{1682D329-21EE-4FDD-8CAD-F27B165716A8}" dt="2024-09-16T16:22:58.747" v="10" actId="20577"/>
        <pc:sldMkLst>
          <pc:docMk/>
          <pc:sldMk cId="1072344145" sldId="488"/>
        </pc:sldMkLst>
        <pc:spChg chg="mod">
          <ac:chgData name="Vasilios Tavlaridis" userId="cf0f3e73-e183-4ecf-9d20-cf90aae84965" providerId="ADAL" clId="{1682D329-21EE-4FDD-8CAD-F27B165716A8}" dt="2024-09-16T16:22:58.747" v="10" actId="20577"/>
          <ac:spMkLst>
            <pc:docMk/>
            <pc:sldMk cId="1072344145" sldId="488"/>
            <ac:spMk id="7" creationId="{21573281-1722-949A-AEFC-CBC8B0BF79EC}"/>
          </ac:spMkLst>
        </pc:spChg>
      </pc:sldChg>
      <pc:sldChg chg="modSp mod">
        <pc:chgData name="Vasilios Tavlaridis" userId="cf0f3e73-e183-4ecf-9d20-cf90aae84965" providerId="ADAL" clId="{1682D329-21EE-4FDD-8CAD-F27B165716A8}" dt="2024-09-16T16:23:32.171" v="22" actId="20577"/>
        <pc:sldMkLst>
          <pc:docMk/>
          <pc:sldMk cId="943820254" sldId="633"/>
        </pc:sldMkLst>
        <pc:spChg chg="mod">
          <ac:chgData name="Vasilios Tavlaridis" userId="cf0f3e73-e183-4ecf-9d20-cf90aae84965" providerId="ADAL" clId="{1682D329-21EE-4FDD-8CAD-F27B165716A8}" dt="2024-09-16T16:23:32.171" v="22" actId="20577"/>
          <ac:spMkLst>
            <pc:docMk/>
            <pc:sldMk cId="943820254" sldId="633"/>
            <ac:spMk id="7" creationId="{21573281-1722-949A-AEFC-CBC8B0BF79EC}"/>
          </ac:spMkLst>
        </pc:spChg>
      </pc:sldChg>
    </pc:docChg>
  </pc:docChgLst>
  <pc:docChgLst>
    <pc:chgData name="Vasilios Tavlaridis" userId="cf0f3e73-e183-4ecf-9d20-cf90aae84965" providerId="ADAL" clId="{7752A78D-A183-4FBC-9467-BBED8A83C3C6}"/>
    <pc:docChg chg="undo custSel addSld delSld modSld sldOrd">
      <pc:chgData name="Vasilios Tavlaridis" userId="cf0f3e73-e183-4ecf-9d20-cf90aae84965" providerId="ADAL" clId="{7752A78D-A183-4FBC-9467-BBED8A83C3C6}" dt="2024-01-16T03:09:50.258" v="4092"/>
      <pc:docMkLst>
        <pc:docMk/>
      </pc:docMkLst>
      <pc:sldChg chg="modSp del mod">
        <pc:chgData name="Vasilios Tavlaridis" userId="cf0f3e73-e183-4ecf-9d20-cf90aae84965" providerId="ADAL" clId="{7752A78D-A183-4FBC-9467-BBED8A83C3C6}" dt="2024-01-15T23:59:48.138" v="427" actId="47"/>
        <pc:sldMkLst>
          <pc:docMk/>
          <pc:sldMk cId="2765643847" sldId="257"/>
        </pc:sldMkLst>
        <pc:spChg chg="mod">
          <ac:chgData name="Vasilios Tavlaridis" userId="cf0f3e73-e183-4ecf-9d20-cf90aae84965" providerId="ADAL" clId="{7752A78D-A183-4FBC-9467-BBED8A83C3C6}" dt="2024-01-15T23:59:36.397" v="426" actId="27636"/>
          <ac:spMkLst>
            <pc:docMk/>
            <pc:sldMk cId="2765643847" sldId="257"/>
            <ac:spMk id="2" creationId="{00000000-0000-0000-0000-000000000000}"/>
          </ac:spMkLst>
        </pc:spChg>
      </pc:sldChg>
      <pc:sldChg chg="del ord">
        <pc:chgData name="Vasilios Tavlaridis" userId="cf0f3e73-e183-4ecf-9d20-cf90aae84965" providerId="ADAL" clId="{7752A78D-A183-4FBC-9467-BBED8A83C3C6}" dt="2024-01-16T00:05:04.640" v="523" actId="47"/>
        <pc:sldMkLst>
          <pc:docMk/>
          <pc:sldMk cId="802745900" sldId="258"/>
        </pc:sldMkLst>
      </pc:sldChg>
      <pc:sldChg chg="del">
        <pc:chgData name="Vasilios Tavlaridis" userId="cf0f3e73-e183-4ecf-9d20-cf90aae84965" providerId="ADAL" clId="{7752A78D-A183-4FBC-9467-BBED8A83C3C6}" dt="2024-01-16T02:17:33.048" v="3090" actId="2696"/>
        <pc:sldMkLst>
          <pc:docMk/>
          <pc:sldMk cId="0" sldId="259"/>
        </pc:sldMkLst>
      </pc:sldChg>
      <pc:sldChg chg="del">
        <pc:chgData name="Vasilios Tavlaridis" userId="cf0f3e73-e183-4ecf-9d20-cf90aae84965" providerId="ADAL" clId="{7752A78D-A183-4FBC-9467-BBED8A83C3C6}" dt="2024-01-16T02:31:49.812" v="3483" actId="47"/>
        <pc:sldMkLst>
          <pc:docMk/>
          <pc:sldMk cId="1390188246" sldId="259"/>
        </pc:sldMkLst>
      </pc:sldChg>
      <pc:sldChg chg="del">
        <pc:chgData name="Vasilios Tavlaridis" userId="cf0f3e73-e183-4ecf-9d20-cf90aae84965" providerId="ADAL" clId="{7752A78D-A183-4FBC-9467-BBED8A83C3C6}" dt="2024-01-16T01:21:05.574" v="3014" actId="47"/>
        <pc:sldMkLst>
          <pc:docMk/>
          <pc:sldMk cId="0" sldId="261"/>
        </pc:sldMkLst>
      </pc:sldChg>
      <pc:sldChg chg="del">
        <pc:chgData name="Vasilios Tavlaridis" userId="cf0f3e73-e183-4ecf-9d20-cf90aae84965" providerId="ADAL" clId="{7752A78D-A183-4FBC-9467-BBED8A83C3C6}" dt="2024-01-16T01:21:01.053" v="3012" actId="47"/>
        <pc:sldMkLst>
          <pc:docMk/>
          <pc:sldMk cId="0" sldId="262"/>
        </pc:sldMkLst>
      </pc:sldChg>
      <pc:sldChg chg="del">
        <pc:chgData name="Vasilios Tavlaridis" userId="cf0f3e73-e183-4ecf-9d20-cf90aae84965" providerId="ADAL" clId="{7752A78D-A183-4FBC-9467-BBED8A83C3C6}" dt="2024-01-16T01:21:02.606" v="3013" actId="47"/>
        <pc:sldMkLst>
          <pc:docMk/>
          <pc:sldMk cId="0" sldId="268"/>
        </pc:sldMkLst>
      </pc:sldChg>
      <pc:sldChg chg="modSp del mod">
        <pc:chgData name="Vasilios Tavlaridis" userId="cf0f3e73-e183-4ecf-9d20-cf90aae84965" providerId="ADAL" clId="{7752A78D-A183-4FBC-9467-BBED8A83C3C6}" dt="2024-01-16T00:03:56.730" v="518" actId="47"/>
        <pc:sldMkLst>
          <pc:docMk/>
          <pc:sldMk cId="0" sldId="287"/>
        </pc:sldMkLst>
        <pc:spChg chg="mod">
          <ac:chgData name="Vasilios Tavlaridis" userId="cf0f3e73-e183-4ecf-9d20-cf90aae84965" providerId="ADAL" clId="{7752A78D-A183-4FBC-9467-BBED8A83C3C6}" dt="2024-01-15T23:58:13.250" v="377" actId="20577"/>
          <ac:spMkLst>
            <pc:docMk/>
            <pc:sldMk cId="0" sldId="287"/>
            <ac:spMk id="5" creationId="{00000000-0000-0000-0000-000000000000}"/>
          </ac:spMkLst>
        </pc:spChg>
      </pc:sldChg>
      <pc:sldChg chg="del">
        <pc:chgData name="Vasilios Tavlaridis" userId="cf0f3e73-e183-4ecf-9d20-cf90aae84965" providerId="ADAL" clId="{7752A78D-A183-4FBC-9467-BBED8A83C3C6}" dt="2024-01-16T01:21:25.923" v="3016" actId="47"/>
        <pc:sldMkLst>
          <pc:docMk/>
          <pc:sldMk cId="0" sldId="301"/>
        </pc:sldMkLst>
      </pc:sldChg>
      <pc:sldChg chg="del">
        <pc:chgData name="Vasilios Tavlaridis" userId="cf0f3e73-e183-4ecf-9d20-cf90aae84965" providerId="ADAL" clId="{7752A78D-A183-4FBC-9467-BBED8A83C3C6}" dt="2024-01-16T01:21:09.115" v="3015" actId="47"/>
        <pc:sldMkLst>
          <pc:docMk/>
          <pc:sldMk cId="0" sldId="338"/>
        </pc:sldMkLst>
      </pc:sldChg>
      <pc:sldChg chg="modSp del mod ord">
        <pc:chgData name="Vasilios Tavlaridis" userId="cf0f3e73-e183-4ecf-9d20-cf90aae84965" providerId="ADAL" clId="{7752A78D-A183-4FBC-9467-BBED8A83C3C6}" dt="2024-01-16T01:06:04.474" v="2459" actId="2696"/>
        <pc:sldMkLst>
          <pc:docMk/>
          <pc:sldMk cId="1733081196" sldId="339"/>
        </pc:sldMkLst>
        <pc:spChg chg="mod">
          <ac:chgData name="Vasilios Tavlaridis" userId="cf0f3e73-e183-4ecf-9d20-cf90aae84965" providerId="ADAL" clId="{7752A78D-A183-4FBC-9467-BBED8A83C3C6}" dt="2024-01-16T01:03:32.293" v="2305" actId="403"/>
          <ac:spMkLst>
            <pc:docMk/>
            <pc:sldMk cId="1733081196" sldId="339"/>
            <ac:spMk id="2" creationId="{00000000-0000-0000-0000-000000000000}"/>
          </ac:spMkLst>
        </pc:spChg>
      </pc:sldChg>
      <pc:sldChg chg="del">
        <pc:chgData name="Vasilios Tavlaridis" userId="cf0f3e73-e183-4ecf-9d20-cf90aae84965" providerId="ADAL" clId="{7752A78D-A183-4FBC-9467-BBED8A83C3C6}" dt="2024-01-16T00:15:19.061" v="1002" actId="47"/>
        <pc:sldMkLst>
          <pc:docMk/>
          <pc:sldMk cId="190563061" sldId="342"/>
        </pc:sldMkLst>
      </pc:sldChg>
      <pc:sldChg chg="del">
        <pc:chgData name="Vasilios Tavlaridis" userId="cf0f3e73-e183-4ecf-9d20-cf90aae84965" providerId="ADAL" clId="{7752A78D-A183-4FBC-9467-BBED8A83C3C6}" dt="2024-01-16T02:17:33.048" v="3090" actId="2696"/>
        <pc:sldMkLst>
          <pc:docMk/>
          <pc:sldMk cId="0" sldId="348"/>
        </pc:sldMkLst>
      </pc:sldChg>
      <pc:sldChg chg="del">
        <pc:chgData name="Vasilios Tavlaridis" userId="cf0f3e73-e183-4ecf-9d20-cf90aae84965" providerId="ADAL" clId="{7752A78D-A183-4FBC-9467-BBED8A83C3C6}" dt="2024-01-16T02:22:46.044" v="3263" actId="47"/>
        <pc:sldMkLst>
          <pc:docMk/>
          <pc:sldMk cId="2941126469" sldId="348"/>
        </pc:sldMkLst>
      </pc:sldChg>
      <pc:sldChg chg="del">
        <pc:chgData name="Vasilios Tavlaridis" userId="cf0f3e73-e183-4ecf-9d20-cf90aae84965" providerId="ADAL" clId="{7752A78D-A183-4FBC-9467-BBED8A83C3C6}" dt="2024-01-16T02:17:33.048" v="3090" actId="2696"/>
        <pc:sldMkLst>
          <pc:docMk/>
          <pc:sldMk cId="0" sldId="354"/>
        </pc:sldMkLst>
      </pc:sldChg>
      <pc:sldChg chg="modSp del mod">
        <pc:chgData name="Vasilios Tavlaridis" userId="cf0f3e73-e183-4ecf-9d20-cf90aae84965" providerId="ADAL" clId="{7752A78D-A183-4FBC-9467-BBED8A83C3C6}" dt="2024-01-16T02:41:52.240" v="3717" actId="47"/>
        <pc:sldMkLst>
          <pc:docMk/>
          <pc:sldMk cId="3949572305" sldId="354"/>
        </pc:sldMkLst>
        <pc:spChg chg="mod">
          <ac:chgData name="Vasilios Tavlaridis" userId="cf0f3e73-e183-4ecf-9d20-cf90aae84965" providerId="ADAL" clId="{7752A78D-A183-4FBC-9467-BBED8A83C3C6}" dt="2024-01-16T02:37:34.340" v="3576" actId="21"/>
          <ac:spMkLst>
            <pc:docMk/>
            <pc:sldMk cId="3949572305" sldId="354"/>
            <ac:spMk id="67587" creationId="{BAF7BC55-0FB0-4E2F-A09A-C3A6BE3515E7}"/>
          </ac:spMkLst>
        </pc:spChg>
      </pc:sldChg>
      <pc:sldChg chg="del">
        <pc:chgData name="Vasilios Tavlaridis" userId="cf0f3e73-e183-4ecf-9d20-cf90aae84965" providerId="ADAL" clId="{7752A78D-A183-4FBC-9467-BBED8A83C3C6}" dt="2024-01-16T02:17:33.048" v="3090" actId="2696"/>
        <pc:sldMkLst>
          <pc:docMk/>
          <pc:sldMk cId="0" sldId="355"/>
        </pc:sldMkLst>
      </pc:sldChg>
      <pc:sldChg chg="del">
        <pc:chgData name="Vasilios Tavlaridis" userId="cf0f3e73-e183-4ecf-9d20-cf90aae84965" providerId="ADAL" clId="{7752A78D-A183-4FBC-9467-BBED8A83C3C6}" dt="2024-01-16T02:42:43.533" v="3726" actId="47"/>
        <pc:sldMkLst>
          <pc:docMk/>
          <pc:sldMk cId="1272861705" sldId="355"/>
        </pc:sldMkLst>
      </pc:sldChg>
      <pc:sldChg chg="add del">
        <pc:chgData name="Vasilios Tavlaridis" userId="cf0f3e73-e183-4ecf-9d20-cf90aae84965" providerId="ADAL" clId="{7752A78D-A183-4FBC-9467-BBED8A83C3C6}" dt="2024-01-16T02:17:33.048" v="3090" actId="2696"/>
        <pc:sldMkLst>
          <pc:docMk/>
          <pc:sldMk cId="2685822066" sldId="358"/>
        </pc:sldMkLst>
      </pc:sldChg>
      <pc:sldChg chg="modSp del mod">
        <pc:chgData name="Vasilios Tavlaridis" userId="cf0f3e73-e183-4ecf-9d20-cf90aae84965" providerId="ADAL" clId="{7752A78D-A183-4FBC-9467-BBED8A83C3C6}" dt="2024-01-16T02:19:43.084" v="3211" actId="47"/>
        <pc:sldMkLst>
          <pc:docMk/>
          <pc:sldMk cId="3322839132" sldId="358"/>
        </pc:sldMkLst>
        <pc:spChg chg="mod">
          <ac:chgData name="Vasilios Tavlaridis" userId="cf0f3e73-e183-4ecf-9d20-cf90aae84965" providerId="ADAL" clId="{7752A78D-A183-4FBC-9467-BBED8A83C3C6}" dt="2024-01-16T02:18:16.082" v="3159" actId="20577"/>
          <ac:spMkLst>
            <pc:docMk/>
            <pc:sldMk cId="3322839132" sldId="358"/>
            <ac:spMk id="40962" creationId="{3B7C614A-A8A9-4529-8085-B3764A4A81E2}"/>
          </ac:spMkLst>
        </pc:spChg>
      </pc:sldChg>
      <pc:sldChg chg="del">
        <pc:chgData name="Vasilios Tavlaridis" userId="cf0f3e73-e183-4ecf-9d20-cf90aae84965" providerId="ADAL" clId="{7752A78D-A183-4FBC-9467-BBED8A83C3C6}" dt="2024-01-16T02:21:02.276" v="3225" actId="47"/>
        <pc:sldMkLst>
          <pc:docMk/>
          <pc:sldMk cId="2865228498" sldId="359"/>
        </pc:sldMkLst>
      </pc:sldChg>
      <pc:sldChg chg="del">
        <pc:chgData name="Vasilios Tavlaridis" userId="cf0f3e73-e183-4ecf-9d20-cf90aae84965" providerId="ADAL" clId="{7752A78D-A183-4FBC-9467-BBED8A83C3C6}" dt="2024-01-16T02:17:33.048" v="3090" actId="2696"/>
        <pc:sldMkLst>
          <pc:docMk/>
          <pc:sldMk cId="3434718334" sldId="359"/>
        </pc:sldMkLst>
      </pc:sldChg>
      <pc:sldChg chg="del">
        <pc:chgData name="Vasilios Tavlaridis" userId="cf0f3e73-e183-4ecf-9d20-cf90aae84965" providerId="ADAL" clId="{7752A78D-A183-4FBC-9467-BBED8A83C3C6}" dt="2024-01-16T02:17:33.048" v="3090" actId="2696"/>
        <pc:sldMkLst>
          <pc:docMk/>
          <pc:sldMk cId="1083869115" sldId="360"/>
        </pc:sldMkLst>
      </pc:sldChg>
      <pc:sldChg chg="del">
        <pc:chgData name="Vasilios Tavlaridis" userId="cf0f3e73-e183-4ecf-9d20-cf90aae84965" providerId="ADAL" clId="{7752A78D-A183-4FBC-9467-BBED8A83C3C6}" dt="2024-01-16T02:21:49.565" v="3237" actId="47"/>
        <pc:sldMkLst>
          <pc:docMk/>
          <pc:sldMk cId="2046608328" sldId="360"/>
        </pc:sldMkLst>
      </pc:sldChg>
      <pc:sldChg chg="del">
        <pc:chgData name="Vasilios Tavlaridis" userId="cf0f3e73-e183-4ecf-9d20-cf90aae84965" providerId="ADAL" clId="{7752A78D-A183-4FBC-9467-BBED8A83C3C6}" dt="2024-01-16T01:20:26.887" v="3006" actId="47"/>
        <pc:sldMkLst>
          <pc:docMk/>
          <pc:sldMk cId="1268348403" sldId="368"/>
        </pc:sldMkLst>
      </pc:sldChg>
      <pc:sldChg chg="del">
        <pc:chgData name="Vasilios Tavlaridis" userId="cf0f3e73-e183-4ecf-9d20-cf90aae84965" providerId="ADAL" clId="{7752A78D-A183-4FBC-9467-BBED8A83C3C6}" dt="2024-01-16T01:20:37.234" v="3009" actId="47"/>
        <pc:sldMkLst>
          <pc:docMk/>
          <pc:sldMk cId="690515205" sldId="369"/>
        </pc:sldMkLst>
      </pc:sldChg>
      <pc:sldChg chg="del">
        <pc:chgData name="Vasilios Tavlaridis" userId="cf0f3e73-e183-4ecf-9d20-cf90aae84965" providerId="ADAL" clId="{7752A78D-A183-4FBC-9467-BBED8A83C3C6}" dt="2024-01-16T00:15:20.835" v="1003" actId="47"/>
        <pc:sldMkLst>
          <pc:docMk/>
          <pc:sldMk cId="2393452443" sldId="370"/>
        </pc:sldMkLst>
      </pc:sldChg>
      <pc:sldChg chg="del">
        <pc:chgData name="Vasilios Tavlaridis" userId="cf0f3e73-e183-4ecf-9d20-cf90aae84965" providerId="ADAL" clId="{7752A78D-A183-4FBC-9467-BBED8A83C3C6}" dt="2024-01-16T00:15:23.358" v="1004" actId="47"/>
        <pc:sldMkLst>
          <pc:docMk/>
          <pc:sldMk cId="1292416570" sldId="371"/>
        </pc:sldMkLst>
      </pc:sldChg>
      <pc:sldChg chg="del">
        <pc:chgData name="Vasilios Tavlaridis" userId="cf0f3e73-e183-4ecf-9d20-cf90aae84965" providerId="ADAL" clId="{7752A78D-A183-4FBC-9467-BBED8A83C3C6}" dt="2024-01-16T00:15:24.900" v="1005" actId="47"/>
        <pc:sldMkLst>
          <pc:docMk/>
          <pc:sldMk cId="2653950536" sldId="372"/>
        </pc:sldMkLst>
      </pc:sldChg>
      <pc:sldChg chg="del">
        <pc:chgData name="Vasilios Tavlaridis" userId="cf0f3e73-e183-4ecf-9d20-cf90aae84965" providerId="ADAL" clId="{7752A78D-A183-4FBC-9467-BBED8A83C3C6}" dt="2024-01-16T00:15:26.473" v="1006" actId="47"/>
        <pc:sldMkLst>
          <pc:docMk/>
          <pc:sldMk cId="1745784344" sldId="373"/>
        </pc:sldMkLst>
      </pc:sldChg>
      <pc:sldChg chg="modSp del mod">
        <pc:chgData name="Vasilios Tavlaridis" userId="cf0f3e73-e183-4ecf-9d20-cf90aae84965" providerId="ADAL" clId="{7752A78D-A183-4FBC-9467-BBED8A83C3C6}" dt="2024-01-16T00:19:05.975" v="1236" actId="47"/>
        <pc:sldMkLst>
          <pc:docMk/>
          <pc:sldMk cId="2102176647" sldId="374"/>
        </pc:sldMkLst>
        <pc:spChg chg="mod">
          <ac:chgData name="Vasilios Tavlaridis" userId="cf0f3e73-e183-4ecf-9d20-cf90aae84965" providerId="ADAL" clId="{7752A78D-A183-4FBC-9467-BBED8A83C3C6}" dt="2024-01-15T23:49:16.069" v="284" actId="1076"/>
          <ac:spMkLst>
            <pc:docMk/>
            <pc:sldMk cId="2102176647" sldId="374"/>
            <ac:spMk id="2" creationId="{DCAD0B6A-8B43-4F25-9AF2-5AEE3BB02FA2}"/>
          </ac:spMkLst>
        </pc:spChg>
        <pc:spChg chg="mod">
          <ac:chgData name="Vasilios Tavlaridis" userId="cf0f3e73-e183-4ecf-9d20-cf90aae84965" providerId="ADAL" clId="{7752A78D-A183-4FBC-9467-BBED8A83C3C6}" dt="2024-01-15T23:49:09.469" v="282" actId="20577"/>
          <ac:spMkLst>
            <pc:docMk/>
            <pc:sldMk cId="2102176647" sldId="374"/>
            <ac:spMk id="3" creationId="{171D16D1-EF82-4EC5-A470-6E21AB7899AA}"/>
          </ac:spMkLst>
        </pc:spChg>
      </pc:sldChg>
      <pc:sldChg chg="del">
        <pc:chgData name="Vasilios Tavlaridis" userId="cf0f3e73-e183-4ecf-9d20-cf90aae84965" providerId="ADAL" clId="{7752A78D-A183-4FBC-9467-BBED8A83C3C6}" dt="2024-01-16T01:20:35.284" v="3008" actId="47"/>
        <pc:sldMkLst>
          <pc:docMk/>
          <pc:sldMk cId="1882286867" sldId="375"/>
        </pc:sldMkLst>
      </pc:sldChg>
      <pc:sldChg chg="del">
        <pc:chgData name="Vasilios Tavlaridis" userId="cf0f3e73-e183-4ecf-9d20-cf90aae84965" providerId="ADAL" clId="{7752A78D-A183-4FBC-9467-BBED8A83C3C6}" dt="2024-01-16T01:20:23.555" v="3005" actId="47"/>
        <pc:sldMkLst>
          <pc:docMk/>
          <pc:sldMk cId="3435935700" sldId="376"/>
        </pc:sldMkLst>
      </pc:sldChg>
      <pc:sldChg chg="modSp mod ord modAnim">
        <pc:chgData name="Vasilios Tavlaridis" userId="cf0f3e73-e183-4ecf-9d20-cf90aae84965" providerId="ADAL" clId="{7752A78D-A183-4FBC-9467-BBED8A83C3C6}" dt="2024-01-16T03:08:08.883" v="4066"/>
        <pc:sldMkLst>
          <pc:docMk/>
          <pc:sldMk cId="2888324460" sldId="377"/>
        </pc:sldMkLst>
        <pc:spChg chg="mod">
          <ac:chgData name="Vasilios Tavlaridis" userId="cf0f3e73-e183-4ecf-9d20-cf90aae84965" providerId="ADAL" clId="{7752A78D-A183-4FBC-9467-BBED8A83C3C6}" dt="2024-01-16T02:48:22.207" v="3877" actId="313"/>
          <ac:spMkLst>
            <pc:docMk/>
            <pc:sldMk cId="2888324460" sldId="377"/>
            <ac:spMk id="82946" creationId="{0B212FC5-1D4A-4BEA-8D60-2A7D15C7EB82}"/>
          </ac:spMkLst>
        </pc:spChg>
        <pc:spChg chg="mod">
          <ac:chgData name="Vasilios Tavlaridis" userId="cf0f3e73-e183-4ecf-9d20-cf90aae84965" providerId="ADAL" clId="{7752A78D-A183-4FBC-9467-BBED8A83C3C6}" dt="2024-01-16T02:47:40.978" v="3774" actId="20577"/>
          <ac:spMkLst>
            <pc:docMk/>
            <pc:sldMk cId="2888324460" sldId="377"/>
            <ac:spMk id="82947" creationId="{B2CE3809-ED43-4372-941A-1C43DBF5DEB4}"/>
          </ac:spMkLst>
        </pc:spChg>
      </pc:sldChg>
      <pc:sldChg chg="modSp mod modAnim">
        <pc:chgData name="Vasilios Tavlaridis" userId="cf0f3e73-e183-4ecf-9d20-cf90aae84965" providerId="ADAL" clId="{7752A78D-A183-4FBC-9467-BBED8A83C3C6}" dt="2024-01-16T03:09:50.258" v="4092"/>
        <pc:sldMkLst>
          <pc:docMk/>
          <pc:sldMk cId="2149276013" sldId="378"/>
        </pc:sldMkLst>
        <pc:spChg chg="mod">
          <ac:chgData name="Vasilios Tavlaridis" userId="cf0f3e73-e183-4ecf-9d20-cf90aae84965" providerId="ADAL" clId="{7752A78D-A183-4FBC-9467-BBED8A83C3C6}" dt="2024-01-16T03:05:24.601" v="4061" actId="13926"/>
          <ac:spMkLst>
            <pc:docMk/>
            <pc:sldMk cId="2149276013" sldId="378"/>
            <ac:spMk id="82946" creationId="{0B212FC5-1D4A-4BEA-8D60-2A7D15C7EB82}"/>
          </ac:spMkLst>
        </pc:spChg>
      </pc:sldChg>
      <pc:sldChg chg="modSp del mod">
        <pc:chgData name="Vasilios Tavlaridis" userId="cf0f3e73-e183-4ecf-9d20-cf90aae84965" providerId="ADAL" clId="{7752A78D-A183-4FBC-9467-BBED8A83C3C6}" dt="2024-01-16T01:19:50.529" v="3004" actId="47"/>
        <pc:sldMkLst>
          <pc:docMk/>
          <pc:sldMk cId="2475733168" sldId="389"/>
        </pc:sldMkLst>
        <pc:spChg chg="mod">
          <ac:chgData name="Vasilios Tavlaridis" userId="cf0f3e73-e183-4ecf-9d20-cf90aae84965" providerId="ADAL" clId="{7752A78D-A183-4FBC-9467-BBED8A83C3C6}" dt="2024-01-16T01:19:14.663" v="2983" actId="20577"/>
          <ac:spMkLst>
            <pc:docMk/>
            <pc:sldMk cId="2475733168" sldId="389"/>
            <ac:spMk id="2" creationId="{00000000-0000-0000-0000-000000000000}"/>
          </ac:spMkLst>
        </pc:spChg>
      </pc:sldChg>
      <pc:sldChg chg="addSp delSp modSp mod delAnim modAnim">
        <pc:chgData name="Vasilios Tavlaridis" userId="cf0f3e73-e183-4ecf-9d20-cf90aae84965" providerId="ADAL" clId="{7752A78D-A183-4FBC-9467-BBED8A83C3C6}" dt="2024-01-16T02:53:12.543" v="3920" actId="27636"/>
        <pc:sldMkLst>
          <pc:docMk/>
          <pc:sldMk cId="1660327970" sldId="400"/>
        </pc:sldMkLst>
        <pc:spChg chg="del">
          <ac:chgData name="Vasilios Tavlaridis" userId="cf0f3e73-e183-4ecf-9d20-cf90aae84965" providerId="ADAL" clId="{7752A78D-A183-4FBC-9467-BBED8A83C3C6}" dt="2024-01-16T00:33:42.922" v="1554" actId="478"/>
          <ac:spMkLst>
            <pc:docMk/>
            <pc:sldMk cId="1660327970" sldId="400"/>
            <ac:spMk id="2" creationId="{A2611E9C-0EE5-6748-89F3-9FDD738807F3}"/>
          </ac:spMkLst>
        </pc:spChg>
        <pc:spChg chg="del mod">
          <ac:chgData name="Vasilios Tavlaridis" userId="cf0f3e73-e183-4ecf-9d20-cf90aae84965" providerId="ADAL" clId="{7752A78D-A183-4FBC-9467-BBED8A83C3C6}" dt="2024-01-16T00:34:36.308" v="1582" actId="478"/>
          <ac:spMkLst>
            <pc:docMk/>
            <pc:sldMk cId="1660327970" sldId="400"/>
            <ac:spMk id="3" creationId="{00000000-0000-0000-0000-000000000000}"/>
          </ac:spMkLst>
        </pc:spChg>
        <pc:spChg chg="mod">
          <ac:chgData name="Vasilios Tavlaridis" userId="cf0f3e73-e183-4ecf-9d20-cf90aae84965" providerId="ADAL" clId="{7752A78D-A183-4FBC-9467-BBED8A83C3C6}" dt="2024-01-16T00:53:13.123" v="2146" actId="20577"/>
          <ac:spMkLst>
            <pc:docMk/>
            <pc:sldMk cId="1660327970" sldId="400"/>
            <ac:spMk id="5" creationId="{6B948A6A-2348-5C05-8B4E-40FEB613751F}"/>
          </ac:spMkLst>
        </pc:spChg>
        <pc:spChg chg="add mod">
          <ac:chgData name="Vasilios Tavlaridis" userId="cf0f3e73-e183-4ecf-9d20-cf90aae84965" providerId="ADAL" clId="{7752A78D-A183-4FBC-9467-BBED8A83C3C6}" dt="2024-01-16T02:53:12.543" v="3920" actId="27636"/>
          <ac:spMkLst>
            <pc:docMk/>
            <pc:sldMk cId="1660327970" sldId="400"/>
            <ac:spMk id="7" creationId="{78B73BD5-0AA6-71B1-3C67-D2FD4F1905DE}"/>
          </ac:spMkLst>
        </pc:spChg>
        <pc:picChg chg="del">
          <ac:chgData name="Vasilios Tavlaridis" userId="cf0f3e73-e183-4ecf-9d20-cf90aae84965" providerId="ADAL" clId="{7752A78D-A183-4FBC-9467-BBED8A83C3C6}" dt="2024-01-16T00:34:31.765" v="1580" actId="478"/>
          <ac:picMkLst>
            <pc:docMk/>
            <pc:sldMk cId="1660327970" sldId="400"/>
            <ac:picMk id="6" creationId="{EC331BA3-43E8-A5A8-FF37-56924648E5E3}"/>
          </ac:picMkLst>
        </pc:picChg>
      </pc:sldChg>
      <pc:sldChg chg="del">
        <pc:chgData name="Vasilios Tavlaridis" userId="cf0f3e73-e183-4ecf-9d20-cf90aae84965" providerId="ADAL" clId="{7752A78D-A183-4FBC-9467-BBED8A83C3C6}" dt="2024-01-16T00:05:07.160" v="524" actId="47"/>
        <pc:sldMkLst>
          <pc:docMk/>
          <pc:sldMk cId="2839038361" sldId="418"/>
        </pc:sldMkLst>
      </pc:sldChg>
      <pc:sldChg chg="del">
        <pc:chgData name="Vasilios Tavlaridis" userId="cf0f3e73-e183-4ecf-9d20-cf90aae84965" providerId="ADAL" clId="{7752A78D-A183-4FBC-9467-BBED8A83C3C6}" dt="2024-01-16T00:14:47.422" v="1001" actId="47"/>
        <pc:sldMkLst>
          <pc:docMk/>
          <pc:sldMk cId="2239839447" sldId="419"/>
        </pc:sldMkLst>
      </pc:sldChg>
      <pc:sldChg chg="del">
        <pc:chgData name="Vasilios Tavlaridis" userId="cf0f3e73-e183-4ecf-9d20-cf90aae84965" providerId="ADAL" clId="{7752A78D-A183-4FBC-9467-BBED8A83C3C6}" dt="2024-01-16T00:13:00.442" v="982" actId="47"/>
        <pc:sldMkLst>
          <pc:docMk/>
          <pc:sldMk cId="3184210445" sldId="420"/>
        </pc:sldMkLst>
      </pc:sldChg>
      <pc:sldChg chg="addSp delSp modSp new mod ord">
        <pc:chgData name="Vasilios Tavlaridis" userId="cf0f3e73-e183-4ecf-9d20-cf90aae84965" providerId="ADAL" clId="{7752A78D-A183-4FBC-9467-BBED8A83C3C6}" dt="2024-01-15T23:55:39.204" v="350" actId="14100"/>
        <pc:sldMkLst>
          <pc:docMk/>
          <pc:sldMk cId="3123271954" sldId="421"/>
        </pc:sldMkLst>
        <pc:spChg chg="mod">
          <ac:chgData name="Vasilios Tavlaridis" userId="cf0f3e73-e183-4ecf-9d20-cf90aae84965" providerId="ADAL" clId="{7752A78D-A183-4FBC-9467-BBED8A83C3C6}" dt="2024-01-15T23:55:39.204" v="350" actId="14100"/>
          <ac:spMkLst>
            <pc:docMk/>
            <pc:sldMk cId="3123271954" sldId="421"/>
            <ac:spMk id="2" creationId="{7C77C14D-13EC-7558-CA2D-9762BACDFA6C}"/>
          </ac:spMkLst>
        </pc:spChg>
        <pc:spChg chg="del mod">
          <ac:chgData name="Vasilios Tavlaridis" userId="cf0f3e73-e183-4ecf-9d20-cf90aae84965" providerId="ADAL" clId="{7752A78D-A183-4FBC-9467-BBED8A83C3C6}" dt="2024-01-15T23:55:05.009" v="305" actId="21"/>
          <ac:spMkLst>
            <pc:docMk/>
            <pc:sldMk cId="3123271954" sldId="421"/>
            <ac:spMk id="3" creationId="{4998E127-8333-98C6-0293-664597422CE1}"/>
          </ac:spMkLst>
        </pc:spChg>
        <pc:spChg chg="add del mod">
          <ac:chgData name="Vasilios Tavlaridis" userId="cf0f3e73-e183-4ecf-9d20-cf90aae84965" providerId="ADAL" clId="{7752A78D-A183-4FBC-9467-BBED8A83C3C6}" dt="2024-01-15T23:55:08.214" v="306" actId="21"/>
          <ac:spMkLst>
            <pc:docMk/>
            <pc:sldMk cId="3123271954" sldId="421"/>
            <ac:spMk id="5" creationId="{848AA376-93A7-81C4-D0FB-5102ED5D968B}"/>
          </ac:spMkLst>
        </pc:spChg>
      </pc:sldChg>
      <pc:sldChg chg="del">
        <pc:chgData name="Vasilios Tavlaridis" userId="cf0f3e73-e183-4ecf-9d20-cf90aae84965" providerId="ADAL" clId="{7752A78D-A183-4FBC-9467-BBED8A83C3C6}" dt="2024-01-16T00:25:11.253" v="1491" actId="47"/>
        <pc:sldMkLst>
          <pc:docMk/>
          <pc:sldMk cId="4112720265" sldId="434"/>
        </pc:sldMkLst>
      </pc:sldChg>
      <pc:sldChg chg="addSp delSp modSp mod delAnim modAnim">
        <pc:chgData name="Vasilios Tavlaridis" userId="cf0f3e73-e183-4ecf-9d20-cf90aae84965" providerId="ADAL" clId="{7752A78D-A183-4FBC-9467-BBED8A83C3C6}" dt="2024-01-16T02:55:36.010" v="3940"/>
        <pc:sldMkLst>
          <pc:docMk/>
          <pc:sldMk cId="2688500187" sldId="479"/>
        </pc:sldMkLst>
        <pc:spChg chg="del mod">
          <ac:chgData name="Vasilios Tavlaridis" userId="cf0f3e73-e183-4ecf-9d20-cf90aae84965" providerId="ADAL" clId="{7752A78D-A183-4FBC-9467-BBED8A83C3C6}" dt="2024-01-16T00:01:55.208" v="431" actId="478"/>
          <ac:spMkLst>
            <pc:docMk/>
            <pc:sldMk cId="2688500187" sldId="479"/>
            <ac:spMk id="2" creationId="{56EA19EC-A7ED-32A4-7904-B7D59CDA7DBA}"/>
          </ac:spMkLst>
        </pc:spChg>
        <pc:spChg chg="del">
          <ac:chgData name="Vasilios Tavlaridis" userId="cf0f3e73-e183-4ecf-9d20-cf90aae84965" providerId="ADAL" clId="{7752A78D-A183-4FBC-9467-BBED8A83C3C6}" dt="2024-01-16T00:02:08.292" v="435" actId="478"/>
          <ac:spMkLst>
            <pc:docMk/>
            <pc:sldMk cId="2688500187" sldId="479"/>
            <ac:spMk id="3" creationId="{00000000-0000-0000-0000-000000000000}"/>
          </ac:spMkLst>
        </pc:spChg>
        <pc:spChg chg="mod">
          <ac:chgData name="Vasilios Tavlaridis" userId="cf0f3e73-e183-4ecf-9d20-cf90aae84965" providerId="ADAL" clId="{7752A78D-A183-4FBC-9467-BBED8A83C3C6}" dt="2024-01-16T00:03:01.434" v="470" actId="20577"/>
          <ac:spMkLst>
            <pc:docMk/>
            <pc:sldMk cId="2688500187" sldId="479"/>
            <ac:spMk id="4" creationId="{BD6371B0-A34B-13F9-5125-76AC47ABE321}"/>
          </ac:spMkLst>
        </pc:spChg>
        <pc:spChg chg="add mod">
          <ac:chgData name="Vasilios Tavlaridis" userId="cf0f3e73-e183-4ecf-9d20-cf90aae84965" providerId="ADAL" clId="{7752A78D-A183-4FBC-9467-BBED8A83C3C6}" dt="2024-01-16T00:29:39.802" v="1526" actId="12"/>
          <ac:spMkLst>
            <pc:docMk/>
            <pc:sldMk cId="2688500187" sldId="479"/>
            <ac:spMk id="7" creationId="{21573281-1722-949A-AEFC-CBC8B0BF79EC}"/>
          </ac:spMkLst>
        </pc:spChg>
        <pc:spChg chg="del">
          <ac:chgData name="Vasilios Tavlaridis" userId="cf0f3e73-e183-4ecf-9d20-cf90aae84965" providerId="ADAL" clId="{7752A78D-A183-4FBC-9467-BBED8A83C3C6}" dt="2024-01-16T00:02:04.436" v="434" actId="478"/>
          <ac:spMkLst>
            <pc:docMk/>
            <pc:sldMk cId="2688500187" sldId="479"/>
            <ac:spMk id="9" creationId="{EFECEF5F-807F-ECA5-279D-DD955B293BF9}"/>
          </ac:spMkLst>
        </pc:spChg>
        <pc:picChg chg="del">
          <ac:chgData name="Vasilios Tavlaridis" userId="cf0f3e73-e183-4ecf-9d20-cf90aae84965" providerId="ADAL" clId="{7752A78D-A183-4FBC-9467-BBED8A83C3C6}" dt="2024-01-16T00:02:00.845" v="433" actId="478"/>
          <ac:picMkLst>
            <pc:docMk/>
            <pc:sldMk cId="2688500187" sldId="479"/>
            <ac:picMk id="6" creationId="{82B9884D-2722-FB14-2F3F-C3C3A9F1F36B}"/>
          </ac:picMkLst>
        </pc:picChg>
      </pc:sldChg>
      <pc:sldChg chg="modSp add mod modAnim">
        <pc:chgData name="Vasilios Tavlaridis" userId="cf0f3e73-e183-4ecf-9d20-cf90aae84965" providerId="ADAL" clId="{7752A78D-A183-4FBC-9467-BBED8A83C3C6}" dt="2024-01-16T02:55:08.293" v="3938"/>
        <pc:sldMkLst>
          <pc:docMk/>
          <pc:sldMk cId="383111798" sldId="480"/>
        </pc:sldMkLst>
        <pc:spChg chg="mod">
          <ac:chgData name="Vasilios Tavlaridis" userId="cf0f3e73-e183-4ecf-9d20-cf90aae84965" providerId="ADAL" clId="{7752A78D-A183-4FBC-9467-BBED8A83C3C6}" dt="2024-01-16T00:30:16.082" v="1528" actId="5793"/>
          <ac:spMkLst>
            <pc:docMk/>
            <pc:sldMk cId="383111798" sldId="480"/>
            <ac:spMk id="7" creationId="{21573281-1722-949A-AEFC-CBC8B0BF79EC}"/>
          </ac:spMkLst>
        </pc:spChg>
      </pc:sldChg>
      <pc:sldChg chg="modSp add mod modAnim">
        <pc:chgData name="Vasilios Tavlaridis" userId="cf0f3e73-e183-4ecf-9d20-cf90aae84965" providerId="ADAL" clId="{7752A78D-A183-4FBC-9467-BBED8A83C3C6}" dt="2024-01-16T02:54:40.007" v="3933"/>
        <pc:sldMkLst>
          <pc:docMk/>
          <pc:sldMk cId="2511930069" sldId="481"/>
        </pc:sldMkLst>
        <pc:spChg chg="mod">
          <ac:chgData name="Vasilios Tavlaridis" userId="cf0f3e73-e183-4ecf-9d20-cf90aae84965" providerId="ADAL" clId="{7752A78D-A183-4FBC-9467-BBED8A83C3C6}" dt="2024-01-16T00:31:57.184" v="1536" actId="207"/>
          <ac:spMkLst>
            <pc:docMk/>
            <pc:sldMk cId="2511930069" sldId="481"/>
            <ac:spMk id="4" creationId="{BD6371B0-A34B-13F9-5125-76AC47ABE321}"/>
          </ac:spMkLst>
        </pc:spChg>
        <pc:spChg chg="mod">
          <ac:chgData name="Vasilios Tavlaridis" userId="cf0f3e73-e183-4ecf-9d20-cf90aae84965" providerId="ADAL" clId="{7752A78D-A183-4FBC-9467-BBED8A83C3C6}" dt="2024-01-16T01:30:49.740" v="3065" actId="20577"/>
          <ac:spMkLst>
            <pc:docMk/>
            <pc:sldMk cId="2511930069" sldId="481"/>
            <ac:spMk id="7" creationId="{21573281-1722-949A-AEFC-CBC8B0BF79EC}"/>
          </ac:spMkLst>
        </pc:spChg>
      </pc:sldChg>
      <pc:sldChg chg="modSp add mod modAnim">
        <pc:chgData name="Vasilios Tavlaridis" userId="cf0f3e73-e183-4ecf-9d20-cf90aae84965" providerId="ADAL" clId="{7752A78D-A183-4FBC-9467-BBED8A83C3C6}" dt="2024-01-16T02:53:53.427" v="3926"/>
        <pc:sldMkLst>
          <pc:docMk/>
          <pc:sldMk cId="538863400" sldId="482"/>
        </pc:sldMkLst>
        <pc:spChg chg="mod">
          <ac:chgData name="Vasilios Tavlaridis" userId="cf0f3e73-e183-4ecf-9d20-cf90aae84965" providerId="ADAL" clId="{7752A78D-A183-4FBC-9467-BBED8A83C3C6}" dt="2024-01-16T00:11:28.653" v="954" actId="20577"/>
          <ac:spMkLst>
            <pc:docMk/>
            <pc:sldMk cId="538863400" sldId="482"/>
            <ac:spMk id="4" creationId="{BD6371B0-A34B-13F9-5125-76AC47ABE321}"/>
          </ac:spMkLst>
        </pc:spChg>
        <pc:spChg chg="mod">
          <ac:chgData name="Vasilios Tavlaridis" userId="cf0f3e73-e183-4ecf-9d20-cf90aae84965" providerId="ADAL" clId="{7752A78D-A183-4FBC-9467-BBED8A83C3C6}" dt="2024-01-16T00:59:47.289" v="2212" actId="20577"/>
          <ac:spMkLst>
            <pc:docMk/>
            <pc:sldMk cId="538863400" sldId="482"/>
            <ac:spMk id="7" creationId="{21573281-1722-949A-AEFC-CBC8B0BF79EC}"/>
          </ac:spMkLst>
        </pc:spChg>
      </pc:sldChg>
      <pc:sldChg chg="modSp add mod modAnim">
        <pc:chgData name="Vasilios Tavlaridis" userId="cf0f3e73-e183-4ecf-9d20-cf90aae84965" providerId="ADAL" clId="{7752A78D-A183-4FBC-9467-BBED8A83C3C6}" dt="2024-01-16T02:53:44.523" v="3924"/>
        <pc:sldMkLst>
          <pc:docMk/>
          <pc:sldMk cId="2628715679" sldId="483"/>
        </pc:sldMkLst>
        <pc:spChg chg="mod">
          <ac:chgData name="Vasilios Tavlaridis" userId="cf0f3e73-e183-4ecf-9d20-cf90aae84965" providerId="ADAL" clId="{7752A78D-A183-4FBC-9467-BBED8A83C3C6}" dt="2024-01-16T00:13:35.516" v="996" actId="20577"/>
          <ac:spMkLst>
            <pc:docMk/>
            <pc:sldMk cId="2628715679" sldId="483"/>
            <ac:spMk id="4" creationId="{BD6371B0-A34B-13F9-5125-76AC47ABE321}"/>
          </ac:spMkLst>
        </pc:spChg>
        <pc:spChg chg="mod">
          <ac:chgData name="Vasilios Tavlaridis" userId="cf0f3e73-e183-4ecf-9d20-cf90aae84965" providerId="ADAL" clId="{7752A78D-A183-4FBC-9467-BBED8A83C3C6}" dt="2024-01-16T01:31:12.501" v="3074" actId="20577"/>
          <ac:spMkLst>
            <pc:docMk/>
            <pc:sldMk cId="2628715679" sldId="483"/>
            <ac:spMk id="7" creationId="{21573281-1722-949A-AEFC-CBC8B0BF79EC}"/>
          </ac:spMkLst>
        </pc:spChg>
      </pc:sldChg>
      <pc:sldChg chg="addSp delSp modSp add mod modAnim">
        <pc:chgData name="Vasilios Tavlaridis" userId="cf0f3e73-e183-4ecf-9d20-cf90aae84965" providerId="ADAL" clId="{7752A78D-A183-4FBC-9467-BBED8A83C3C6}" dt="2024-01-16T02:52:50.549" v="3913"/>
        <pc:sldMkLst>
          <pc:docMk/>
          <pc:sldMk cId="321167408" sldId="484"/>
        </pc:sldMkLst>
        <pc:spChg chg="mod">
          <ac:chgData name="Vasilios Tavlaridis" userId="cf0f3e73-e183-4ecf-9d20-cf90aae84965" providerId="ADAL" clId="{7752A78D-A183-4FBC-9467-BBED8A83C3C6}" dt="2024-01-16T00:56:43.179" v="2159" actId="1076"/>
          <ac:spMkLst>
            <pc:docMk/>
            <pc:sldMk cId="321167408" sldId="484"/>
            <ac:spMk id="4" creationId="{BD6371B0-A34B-13F9-5125-76AC47ABE321}"/>
          </ac:spMkLst>
        </pc:spChg>
        <pc:spChg chg="del mod">
          <ac:chgData name="Vasilios Tavlaridis" userId="cf0f3e73-e183-4ecf-9d20-cf90aae84965" providerId="ADAL" clId="{7752A78D-A183-4FBC-9467-BBED8A83C3C6}" dt="2024-01-16T00:53:24.709" v="2148" actId="478"/>
          <ac:spMkLst>
            <pc:docMk/>
            <pc:sldMk cId="321167408" sldId="484"/>
            <ac:spMk id="7" creationId="{21573281-1722-949A-AEFC-CBC8B0BF79EC}"/>
          </ac:spMkLst>
        </pc:spChg>
        <pc:picChg chg="add mod">
          <ac:chgData name="Vasilios Tavlaridis" userId="cf0f3e73-e183-4ecf-9d20-cf90aae84965" providerId="ADAL" clId="{7752A78D-A183-4FBC-9467-BBED8A83C3C6}" dt="2024-01-16T00:56:50.614" v="2161" actId="14100"/>
          <ac:picMkLst>
            <pc:docMk/>
            <pc:sldMk cId="321167408" sldId="484"/>
            <ac:picMk id="2" creationId="{EB979EFF-BF7A-002E-0CEC-75F513BE755D}"/>
          </ac:picMkLst>
        </pc:picChg>
      </pc:sldChg>
      <pc:sldChg chg="modSp add del mod">
        <pc:chgData name="Vasilios Tavlaridis" userId="cf0f3e73-e183-4ecf-9d20-cf90aae84965" providerId="ADAL" clId="{7752A78D-A183-4FBC-9467-BBED8A83C3C6}" dt="2024-01-16T00:20:27.325" v="1334" actId="2696"/>
        <pc:sldMkLst>
          <pc:docMk/>
          <pc:sldMk cId="3677055665" sldId="484"/>
        </pc:sldMkLst>
        <pc:spChg chg="mod">
          <ac:chgData name="Vasilios Tavlaridis" userId="cf0f3e73-e183-4ecf-9d20-cf90aae84965" providerId="ADAL" clId="{7752A78D-A183-4FBC-9467-BBED8A83C3C6}" dt="2024-01-16T00:16:18.306" v="1036" actId="20577"/>
          <ac:spMkLst>
            <pc:docMk/>
            <pc:sldMk cId="3677055665" sldId="484"/>
            <ac:spMk id="4" creationId="{BD6371B0-A34B-13F9-5125-76AC47ABE321}"/>
          </ac:spMkLst>
        </pc:spChg>
        <pc:spChg chg="mod">
          <ac:chgData name="Vasilios Tavlaridis" userId="cf0f3e73-e183-4ecf-9d20-cf90aae84965" providerId="ADAL" clId="{7752A78D-A183-4FBC-9467-BBED8A83C3C6}" dt="2024-01-16T00:20:15.534" v="1333" actId="20577"/>
          <ac:spMkLst>
            <pc:docMk/>
            <pc:sldMk cId="3677055665" sldId="484"/>
            <ac:spMk id="7" creationId="{21573281-1722-949A-AEFC-CBC8B0BF79EC}"/>
          </ac:spMkLst>
        </pc:spChg>
      </pc:sldChg>
      <pc:sldChg chg="del">
        <pc:chgData name="Vasilios Tavlaridis" userId="cf0f3e73-e183-4ecf-9d20-cf90aae84965" providerId="ADAL" clId="{7752A78D-A183-4FBC-9467-BBED8A83C3C6}" dt="2024-01-16T00:25:08.633" v="1490" actId="47"/>
        <pc:sldMkLst>
          <pc:docMk/>
          <pc:sldMk cId="3825169914" sldId="485"/>
        </pc:sldMkLst>
      </pc:sldChg>
      <pc:sldChg chg="addSp delSp modSp mod modClrScheme delAnim modAnim chgLayout">
        <pc:chgData name="Vasilios Tavlaridis" userId="cf0f3e73-e183-4ecf-9d20-cf90aae84965" providerId="ADAL" clId="{7752A78D-A183-4FBC-9467-BBED8A83C3C6}" dt="2024-01-16T02:55:52.360" v="3942"/>
        <pc:sldMkLst>
          <pc:docMk/>
          <pc:sldMk cId="1879525574" sldId="486"/>
        </pc:sldMkLst>
        <pc:spChg chg="del">
          <ac:chgData name="Vasilios Tavlaridis" userId="cf0f3e73-e183-4ecf-9d20-cf90aae84965" providerId="ADAL" clId="{7752A78D-A183-4FBC-9467-BBED8A83C3C6}" dt="2024-01-16T00:25:15.528" v="1492" actId="478"/>
          <ac:spMkLst>
            <pc:docMk/>
            <pc:sldMk cId="1879525574" sldId="486"/>
            <ac:spMk id="2" creationId="{56EA19EC-A7ED-32A4-7904-B7D59CDA7DBA}"/>
          </ac:spMkLst>
        </pc:spChg>
        <pc:spChg chg="mod ord">
          <ac:chgData name="Vasilios Tavlaridis" userId="cf0f3e73-e183-4ecf-9d20-cf90aae84965" providerId="ADAL" clId="{7752A78D-A183-4FBC-9467-BBED8A83C3C6}" dt="2024-01-16T00:28:10.542" v="1508" actId="26606"/>
          <ac:spMkLst>
            <pc:docMk/>
            <pc:sldMk cId="1879525574" sldId="486"/>
            <ac:spMk id="3" creationId="{00000000-0000-0000-0000-000000000000}"/>
          </ac:spMkLst>
        </pc:spChg>
        <pc:spChg chg="mod">
          <ac:chgData name="Vasilios Tavlaridis" userId="cf0f3e73-e183-4ecf-9d20-cf90aae84965" providerId="ADAL" clId="{7752A78D-A183-4FBC-9467-BBED8A83C3C6}" dt="2024-01-16T00:28:10.542" v="1508" actId="26606"/>
          <ac:spMkLst>
            <pc:docMk/>
            <pc:sldMk cId="1879525574" sldId="486"/>
            <ac:spMk id="4" creationId="{BD6371B0-A34B-13F9-5125-76AC47ABE321}"/>
          </ac:spMkLst>
        </pc:spChg>
        <pc:spChg chg="del">
          <ac:chgData name="Vasilios Tavlaridis" userId="cf0f3e73-e183-4ecf-9d20-cf90aae84965" providerId="ADAL" clId="{7752A78D-A183-4FBC-9467-BBED8A83C3C6}" dt="2024-01-16T00:25:27.165" v="1497" actId="478"/>
          <ac:spMkLst>
            <pc:docMk/>
            <pc:sldMk cId="1879525574" sldId="486"/>
            <ac:spMk id="9" creationId="{EFECEF5F-807F-ECA5-279D-DD955B293BF9}"/>
          </ac:spMkLst>
        </pc:spChg>
        <pc:spChg chg="add mod">
          <ac:chgData name="Vasilios Tavlaridis" userId="cf0f3e73-e183-4ecf-9d20-cf90aae84965" providerId="ADAL" clId="{7752A78D-A183-4FBC-9467-BBED8A83C3C6}" dt="2024-01-16T00:28:10.542" v="1508" actId="26606"/>
          <ac:spMkLst>
            <pc:docMk/>
            <pc:sldMk cId="1879525574" sldId="486"/>
            <ac:spMk id="12" creationId="{87FD6D8B-5F8A-EB9B-7D03-AD67BF00C25D}"/>
          </ac:spMkLst>
        </pc:spChg>
        <pc:picChg chg="del">
          <ac:chgData name="Vasilios Tavlaridis" userId="cf0f3e73-e183-4ecf-9d20-cf90aae84965" providerId="ADAL" clId="{7752A78D-A183-4FBC-9467-BBED8A83C3C6}" dt="2024-01-16T00:25:18.974" v="1494" actId="478"/>
          <ac:picMkLst>
            <pc:docMk/>
            <pc:sldMk cId="1879525574" sldId="486"/>
            <ac:picMk id="6" creationId="{82B9884D-2722-FB14-2F3F-C3C3A9F1F36B}"/>
          </ac:picMkLst>
        </pc:picChg>
        <pc:picChg chg="add mod ord">
          <ac:chgData name="Vasilios Tavlaridis" userId="cf0f3e73-e183-4ecf-9d20-cf90aae84965" providerId="ADAL" clId="{7752A78D-A183-4FBC-9467-BBED8A83C3C6}" dt="2024-01-16T00:28:19.915" v="1510" actId="1076"/>
          <ac:picMkLst>
            <pc:docMk/>
            <pc:sldMk cId="1879525574" sldId="486"/>
            <ac:picMk id="7" creationId="{07EA1741-C649-F4B9-F4A0-B71702A7192B}"/>
          </ac:picMkLst>
        </pc:picChg>
      </pc:sldChg>
      <pc:sldChg chg="delSp modSp mod delAnim modAnim">
        <pc:chgData name="Vasilios Tavlaridis" userId="cf0f3e73-e183-4ecf-9d20-cf90aae84965" providerId="ADAL" clId="{7752A78D-A183-4FBC-9467-BBED8A83C3C6}" dt="2024-01-16T00:29:09.980" v="1525" actId="1076"/>
        <pc:sldMkLst>
          <pc:docMk/>
          <pc:sldMk cId="3942405661" sldId="487"/>
        </pc:sldMkLst>
        <pc:spChg chg="mod">
          <ac:chgData name="Vasilios Tavlaridis" userId="cf0f3e73-e183-4ecf-9d20-cf90aae84965" providerId="ADAL" clId="{7752A78D-A183-4FBC-9467-BBED8A83C3C6}" dt="2024-01-16T00:28:31.509" v="1512" actId="1076"/>
          <ac:spMkLst>
            <pc:docMk/>
            <pc:sldMk cId="3942405661" sldId="487"/>
            <ac:spMk id="2" creationId="{EDAA5AA7-ED10-4016-A974-6D5B01978A19}"/>
          </ac:spMkLst>
        </pc:spChg>
        <pc:spChg chg="mod">
          <ac:chgData name="Vasilios Tavlaridis" userId="cf0f3e73-e183-4ecf-9d20-cf90aae84965" providerId="ADAL" clId="{7752A78D-A183-4FBC-9467-BBED8A83C3C6}" dt="2024-01-16T00:29:09.980" v="1525" actId="1076"/>
          <ac:spMkLst>
            <pc:docMk/>
            <pc:sldMk cId="3942405661" sldId="487"/>
            <ac:spMk id="3" creationId="{D78708A7-C4C3-4B95-A970-42331F701328}"/>
          </ac:spMkLst>
        </pc:spChg>
        <pc:spChg chg="del">
          <ac:chgData name="Vasilios Tavlaridis" userId="cf0f3e73-e183-4ecf-9d20-cf90aae84965" providerId="ADAL" clId="{7752A78D-A183-4FBC-9467-BBED8A83C3C6}" dt="2024-01-16T00:28:26.670" v="1511" actId="478"/>
          <ac:spMkLst>
            <pc:docMk/>
            <pc:sldMk cId="3942405661" sldId="487"/>
            <ac:spMk id="4" creationId="{8BFB672B-BC10-02BF-373F-6222F042F587}"/>
          </ac:spMkLst>
        </pc:spChg>
      </pc:sldChg>
      <pc:sldChg chg="modSp add mod modAnim">
        <pc:chgData name="Vasilios Tavlaridis" userId="cf0f3e73-e183-4ecf-9d20-cf90aae84965" providerId="ADAL" clId="{7752A78D-A183-4FBC-9467-BBED8A83C3C6}" dt="2024-01-16T02:53:31.336" v="3922"/>
        <pc:sldMkLst>
          <pc:docMk/>
          <pc:sldMk cId="1072344145" sldId="488"/>
        </pc:sldMkLst>
        <pc:spChg chg="mod">
          <ac:chgData name="Vasilios Tavlaridis" userId="cf0f3e73-e183-4ecf-9d20-cf90aae84965" providerId="ADAL" clId="{7752A78D-A183-4FBC-9467-BBED8A83C3C6}" dt="2024-01-16T00:38:13.463" v="1890" actId="20577"/>
          <ac:spMkLst>
            <pc:docMk/>
            <pc:sldMk cId="1072344145" sldId="488"/>
            <ac:spMk id="4" creationId="{BD6371B0-A34B-13F9-5125-76AC47ABE321}"/>
          </ac:spMkLst>
        </pc:spChg>
        <pc:spChg chg="mod">
          <ac:chgData name="Vasilios Tavlaridis" userId="cf0f3e73-e183-4ecf-9d20-cf90aae84965" providerId="ADAL" clId="{7752A78D-A183-4FBC-9467-BBED8A83C3C6}" dt="2024-01-16T01:00:20.944" v="2213" actId="313"/>
          <ac:spMkLst>
            <pc:docMk/>
            <pc:sldMk cId="1072344145" sldId="488"/>
            <ac:spMk id="7" creationId="{21573281-1722-949A-AEFC-CBC8B0BF79EC}"/>
          </ac:spMkLst>
        </pc:spChg>
      </pc:sldChg>
      <pc:sldChg chg="del">
        <pc:chgData name="Vasilios Tavlaridis" userId="cf0f3e73-e183-4ecf-9d20-cf90aae84965" providerId="ADAL" clId="{7752A78D-A183-4FBC-9467-BBED8A83C3C6}" dt="2024-01-16T01:05:20.004" v="2424" actId="47"/>
        <pc:sldMkLst>
          <pc:docMk/>
          <pc:sldMk cId="1517170877" sldId="489"/>
        </pc:sldMkLst>
      </pc:sldChg>
      <pc:sldChg chg="modSp new mod modAnim">
        <pc:chgData name="Vasilios Tavlaridis" userId="cf0f3e73-e183-4ecf-9d20-cf90aae84965" providerId="ADAL" clId="{7752A78D-A183-4FBC-9467-BBED8A83C3C6}" dt="2024-01-16T02:52:17.658" v="3910"/>
        <pc:sldMkLst>
          <pc:docMk/>
          <pc:sldMk cId="771822419" sldId="490"/>
        </pc:sldMkLst>
        <pc:spChg chg="mod">
          <ac:chgData name="Vasilios Tavlaridis" userId="cf0f3e73-e183-4ecf-9d20-cf90aae84965" providerId="ADAL" clId="{7752A78D-A183-4FBC-9467-BBED8A83C3C6}" dt="2024-01-16T01:07:08.708" v="2472" actId="20577"/>
          <ac:spMkLst>
            <pc:docMk/>
            <pc:sldMk cId="771822419" sldId="490"/>
            <ac:spMk id="2" creationId="{664F5D8E-DA40-2CB1-B6A1-04E6CD5DB543}"/>
          </ac:spMkLst>
        </pc:spChg>
      </pc:sldChg>
      <pc:sldChg chg="modSp mod modAnim">
        <pc:chgData name="Vasilios Tavlaridis" userId="cf0f3e73-e183-4ecf-9d20-cf90aae84965" providerId="ADAL" clId="{7752A78D-A183-4FBC-9467-BBED8A83C3C6}" dt="2024-01-16T02:51:57.161" v="3907"/>
        <pc:sldMkLst>
          <pc:docMk/>
          <pc:sldMk cId="2776665113" sldId="491"/>
        </pc:sldMkLst>
        <pc:spChg chg="mod">
          <ac:chgData name="Vasilios Tavlaridis" userId="cf0f3e73-e183-4ecf-9d20-cf90aae84965" providerId="ADAL" clId="{7752A78D-A183-4FBC-9467-BBED8A83C3C6}" dt="2024-01-16T01:06:52.917" v="2470" actId="20577"/>
          <ac:spMkLst>
            <pc:docMk/>
            <pc:sldMk cId="2776665113" sldId="491"/>
            <ac:spMk id="5" creationId="{6B948A6A-2348-5C05-8B4E-40FEB613751F}"/>
          </ac:spMkLst>
        </pc:spChg>
        <pc:spChg chg="mod">
          <ac:chgData name="Vasilios Tavlaridis" userId="cf0f3e73-e183-4ecf-9d20-cf90aae84965" providerId="ADAL" clId="{7752A78D-A183-4FBC-9467-BBED8A83C3C6}" dt="2024-01-16T01:15:41.237" v="2964" actId="20577"/>
          <ac:spMkLst>
            <pc:docMk/>
            <pc:sldMk cId="2776665113" sldId="491"/>
            <ac:spMk id="7" creationId="{78B73BD5-0AA6-71B1-3C67-D2FD4F1905DE}"/>
          </ac:spMkLst>
        </pc:spChg>
      </pc:sldChg>
      <pc:sldChg chg="modSp mod">
        <pc:chgData name="Vasilios Tavlaridis" userId="cf0f3e73-e183-4ecf-9d20-cf90aae84965" providerId="ADAL" clId="{7752A78D-A183-4FBC-9467-BBED8A83C3C6}" dt="2024-01-16T02:49:03.953" v="3893" actId="20577"/>
        <pc:sldMkLst>
          <pc:docMk/>
          <pc:sldMk cId="3182899838" sldId="492"/>
        </pc:sldMkLst>
        <pc:spChg chg="mod">
          <ac:chgData name="Vasilios Tavlaridis" userId="cf0f3e73-e183-4ecf-9d20-cf90aae84965" providerId="ADAL" clId="{7752A78D-A183-4FBC-9467-BBED8A83C3C6}" dt="2024-01-16T02:49:03.953" v="3893" actId="20577"/>
          <ac:spMkLst>
            <pc:docMk/>
            <pc:sldMk cId="3182899838" sldId="492"/>
            <ac:spMk id="2" creationId="{7C77C14D-13EC-7558-CA2D-9762BACDFA6C}"/>
          </ac:spMkLst>
        </pc:spChg>
      </pc:sldChg>
      <pc:sldChg chg="delSp modSp mod ord modAnim">
        <pc:chgData name="Vasilios Tavlaridis" userId="cf0f3e73-e183-4ecf-9d20-cf90aae84965" providerId="ADAL" clId="{7752A78D-A183-4FBC-9467-BBED8A83C3C6}" dt="2024-01-16T03:08:39.043" v="4071"/>
        <pc:sldMkLst>
          <pc:docMk/>
          <pc:sldMk cId="0" sldId="493"/>
        </pc:sldMkLst>
        <pc:spChg chg="mod">
          <ac:chgData name="Vasilios Tavlaridis" userId="cf0f3e73-e183-4ecf-9d20-cf90aae84965" providerId="ADAL" clId="{7752A78D-A183-4FBC-9467-BBED8A83C3C6}" dt="2024-01-16T02:57:50.968" v="3995" actId="6549"/>
          <ac:spMkLst>
            <pc:docMk/>
            <pc:sldMk cId="0" sldId="493"/>
            <ac:spMk id="26626" creationId="{09C8E319-BB12-4CF1-8FBC-F850B689F887}"/>
          </ac:spMkLst>
        </pc:spChg>
        <pc:spChg chg="mod">
          <ac:chgData name="Vasilios Tavlaridis" userId="cf0f3e73-e183-4ecf-9d20-cf90aae84965" providerId="ADAL" clId="{7752A78D-A183-4FBC-9467-BBED8A83C3C6}" dt="2024-01-16T02:56:33.006" v="3948" actId="13926"/>
          <ac:spMkLst>
            <pc:docMk/>
            <pc:sldMk cId="0" sldId="493"/>
            <ac:spMk id="26627" creationId="{23E95C66-EB8C-4D12-9754-F3A91A73F2AA}"/>
          </ac:spMkLst>
        </pc:spChg>
        <pc:picChg chg="del mod">
          <ac:chgData name="Vasilios Tavlaridis" userId="cf0f3e73-e183-4ecf-9d20-cf90aae84965" providerId="ADAL" clId="{7752A78D-A183-4FBC-9467-BBED8A83C3C6}" dt="2024-01-16T02:56:59.790" v="3952" actId="478"/>
          <ac:picMkLst>
            <pc:docMk/>
            <pc:sldMk cId="0" sldId="493"/>
            <ac:picMk id="26629" creationId="{A382ADBE-2EEB-44D8-BDB1-1650E1757697}"/>
          </ac:picMkLst>
        </pc:picChg>
      </pc:sldChg>
      <pc:sldChg chg="modSp mod modAnim">
        <pc:chgData name="Vasilios Tavlaridis" userId="cf0f3e73-e183-4ecf-9d20-cf90aae84965" providerId="ADAL" clId="{7752A78D-A183-4FBC-9467-BBED8A83C3C6}" dt="2024-01-16T03:08:49.233" v="4075"/>
        <pc:sldMkLst>
          <pc:docMk/>
          <pc:sldMk cId="0" sldId="554"/>
        </pc:sldMkLst>
        <pc:spChg chg="mod">
          <ac:chgData name="Vasilios Tavlaridis" userId="cf0f3e73-e183-4ecf-9d20-cf90aae84965" providerId="ADAL" clId="{7752A78D-A183-4FBC-9467-BBED8A83C3C6}" dt="2024-01-16T02:58:19.400" v="4002" actId="14100"/>
          <ac:spMkLst>
            <pc:docMk/>
            <pc:sldMk cId="0" sldId="554"/>
            <ac:spMk id="30722" creationId="{3D31F7E9-0C6D-464B-8B3D-4348056D117D}"/>
          </ac:spMkLst>
        </pc:spChg>
      </pc:sldChg>
      <pc:sldChg chg="modSp mod modAnim">
        <pc:chgData name="Vasilios Tavlaridis" userId="cf0f3e73-e183-4ecf-9d20-cf90aae84965" providerId="ADAL" clId="{7752A78D-A183-4FBC-9467-BBED8A83C3C6}" dt="2024-01-16T03:09:30.521" v="4091"/>
        <pc:sldMkLst>
          <pc:docMk/>
          <pc:sldMk cId="0" sldId="555"/>
        </pc:sldMkLst>
        <pc:spChg chg="mod">
          <ac:chgData name="Vasilios Tavlaridis" userId="cf0f3e73-e183-4ecf-9d20-cf90aae84965" providerId="ADAL" clId="{7752A78D-A183-4FBC-9467-BBED8A83C3C6}" dt="2024-01-16T02:59:53.917" v="4033" actId="113"/>
          <ac:spMkLst>
            <pc:docMk/>
            <pc:sldMk cId="0" sldId="555"/>
            <ac:spMk id="40962" creationId="{618318BB-B8ED-4730-BB44-0A45BE1C0DF3}"/>
          </ac:spMkLst>
        </pc:spChg>
      </pc:sldChg>
      <pc:sldChg chg="del">
        <pc:chgData name="Vasilios Tavlaridis" userId="cf0f3e73-e183-4ecf-9d20-cf90aae84965" providerId="ADAL" clId="{7752A78D-A183-4FBC-9467-BBED8A83C3C6}" dt="2024-01-16T02:43:40.375" v="3730" actId="47"/>
        <pc:sldMkLst>
          <pc:docMk/>
          <pc:sldMk cId="0" sldId="579"/>
        </pc:sldMkLst>
      </pc:sldChg>
      <pc:sldChg chg="modSp mod modAnim">
        <pc:chgData name="Vasilios Tavlaridis" userId="cf0f3e73-e183-4ecf-9d20-cf90aae84965" providerId="ADAL" clId="{7752A78D-A183-4FBC-9467-BBED8A83C3C6}" dt="2024-01-16T03:04:25.618" v="4054"/>
        <pc:sldMkLst>
          <pc:docMk/>
          <pc:sldMk cId="3803430724" sldId="591"/>
        </pc:sldMkLst>
        <pc:spChg chg="mod">
          <ac:chgData name="Vasilios Tavlaridis" userId="cf0f3e73-e183-4ecf-9d20-cf90aae84965" providerId="ADAL" clId="{7752A78D-A183-4FBC-9467-BBED8A83C3C6}" dt="2024-01-16T03:02:25.906" v="4037" actId="13926"/>
          <ac:spMkLst>
            <pc:docMk/>
            <pc:sldMk cId="3803430724" sldId="591"/>
            <ac:spMk id="5" creationId="{C52AC903-8C04-4797-B1A6-29008701DA58}"/>
          </ac:spMkLst>
        </pc:spChg>
        <pc:spChg chg="mod">
          <ac:chgData name="Vasilios Tavlaridis" userId="cf0f3e73-e183-4ecf-9d20-cf90aae84965" providerId="ADAL" clId="{7752A78D-A183-4FBC-9467-BBED8A83C3C6}" dt="2024-01-16T03:04:09.349" v="4051" actId="14100"/>
          <ac:spMkLst>
            <pc:docMk/>
            <pc:sldMk cId="3803430724" sldId="591"/>
            <ac:spMk id="6" creationId="{34535D8E-77E5-4C9B-8E67-4877B5A12D5C}"/>
          </ac:spMkLst>
        </pc:spChg>
      </pc:sldChg>
      <pc:sldChg chg="modSp mod modAnim">
        <pc:chgData name="Vasilios Tavlaridis" userId="cf0f3e73-e183-4ecf-9d20-cf90aae84965" providerId="ADAL" clId="{7752A78D-A183-4FBC-9467-BBED8A83C3C6}" dt="2024-01-16T03:04:50.945" v="4060"/>
        <pc:sldMkLst>
          <pc:docMk/>
          <pc:sldMk cId="1718754414" sldId="593"/>
        </pc:sldMkLst>
        <pc:spChg chg="mod">
          <ac:chgData name="Vasilios Tavlaridis" userId="cf0f3e73-e183-4ecf-9d20-cf90aae84965" providerId="ADAL" clId="{7752A78D-A183-4FBC-9467-BBED8A83C3C6}" dt="2024-01-16T03:03:09.105" v="4046" actId="20577"/>
          <ac:spMkLst>
            <pc:docMk/>
            <pc:sldMk cId="1718754414" sldId="593"/>
            <ac:spMk id="2" creationId="{55EB6026-C43D-4D9D-8883-019A6F46254B}"/>
          </ac:spMkLst>
        </pc:spChg>
      </pc:sldChg>
      <pc:sldChg chg="modSp mod modAnim">
        <pc:chgData name="Vasilios Tavlaridis" userId="cf0f3e73-e183-4ecf-9d20-cf90aae84965" providerId="ADAL" clId="{7752A78D-A183-4FBC-9467-BBED8A83C3C6}" dt="2024-01-16T03:08:58.718" v="4083"/>
        <pc:sldMkLst>
          <pc:docMk/>
          <pc:sldMk cId="2898577818" sldId="604"/>
        </pc:sldMkLst>
        <pc:spChg chg="mod">
          <ac:chgData name="Vasilios Tavlaridis" userId="cf0f3e73-e183-4ecf-9d20-cf90aae84965" providerId="ADAL" clId="{7752A78D-A183-4FBC-9467-BBED8A83C3C6}" dt="2024-01-16T02:58:45.451" v="4008" actId="14100"/>
          <ac:spMkLst>
            <pc:docMk/>
            <pc:sldMk cId="2898577818" sldId="604"/>
            <ac:spMk id="2" creationId="{1F4C94A8-F296-4B68-828D-7835093AC990}"/>
          </ac:spMkLst>
        </pc:spChg>
        <pc:spChg chg="mod">
          <ac:chgData name="Vasilios Tavlaridis" userId="cf0f3e73-e183-4ecf-9d20-cf90aae84965" providerId="ADAL" clId="{7752A78D-A183-4FBC-9467-BBED8A83C3C6}" dt="2024-01-16T02:59:24.902" v="4031" actId="2711"/>
          <ac:spMkLst>
            <pc:docMk/>
            <pc:sldMk cId="2898577818" sldId="604"/>
            <ac:spMk id="3" creationId="{0A3DCF53-F4C7-421F-9502-F8328F6031B6}"/>
          </ac:spMkLst>
        </pc:spChg>
      </pc:sldChg>
      <pc:sldChg chg="modSp mod modAnim">
        <pc:chgData name="Vasilios Tavlaridis" userId="cf0f3e73-e183-4ecf-9d20-cf90aae84965" providerId="ADAL" clId="{7752A78D-A183-4FBC-9467-BBED8A83C3C6}" dt="2024-01-16T03:04:34.413" v="4056"/>
        <pc:sldMkLst>
          <pc:docMk/>
          <pc:sldMk cId="1685167175" sldId="605"/>
        </pc:sldMkLst>
        <pc:spChg chg="mod">
          <ac:chgData name="Vasilios Tavlaridis" userId="cf0f3e73-e183-4ecf-9d20-cf90aae84965" providerId="ADAL" clId="{7752A78D-A183-4FBC-9467-BBED8A83C3C6}" dt="2024-01-16T03:02:49.178" v="4041" actId="13926"/>
          <ac:spMkLst>
            <pc:docMk/>
            <pc:sldMk cId="1685167175" sldId="605"/>
            <ac:spMk id="2" creationId="{5BF2765C-C2A3-433F-ACCA-7AA72EF93901}"/>
          </ac:spMkLst>
        </pc:spChg>
      </pc:sldChg>
      <pc:sldChg chg="del">
        <pc:chgData name="Vasilios Tavlaridis" userId="cf0f3e73-e183-4ecf-9d20-cf90aae84965" providerId="ADAL" clId="{7752A78D-A183-4FBC-9467-BBED8A83C3C6}" dt="2024-01-16T02:43:06.736" v="3729" actId="47"/>
        <pc:sldMkLst>
          <pc:docMk/>
          <pc:sldMk cId="4084084915" sldId="611"/>
        </pc:sldMkLst>
      </pc:sldChg>
      <pc:sldChg chg="addSp delSp modSp del mod modAnim">
        <pc:chgData name="Vasilios Tavlaridis" userId="cf0f3e73-e183-4ecf-9d20-cf90aae84965" providerId="ADAL" clId="{7752A78D-A183-4FBC-9467-BBED8A83C3C6}" dt="2024-01-16T02:50:18.563" v="3896"/>
        <pc:sldMkLst>
          <pc:docMk/>
          <pc:sldMk cId="3033920432" sldId="612"/>
        </pc:sldMkLst>
        <pc:spChg chg="add del mod">
          <ac:chgData name="Vasilios Tavlaridis" userId="cf0f3e73-e183-4ecf-9d20-cf90aae84965" providerId="ADAL" clId="{7752A78D-A183-4FBC-9467-BBED8A83C3C6}" dt="2024-01-16T02:45:10.749" v="3740" actId="21"/>
          <ac:spMkLst>
            <pc:docMk/>
            <pc:sldMk cId="3033920432" sldId="612"/>
            <ac:spMk id="3" creationId="{10424783-6C63-219E-75DD-503E0D70F186}"/>
          </ac:spMkLst>
        </pc:spChg>
        <pc:spChg chg="add mod">
          <ac:chgData name="Vasilios Tavlaridis" userId="cf0f3e73-e183-4ecf-9d20-cf90aae84965" providerId="ADAL" clId="{7752A78D-A183-4FBC-9467-BBED8A83C3C6}" dt="2024-01-16T02:45:05.119" v="3739"/>
          <ac:spMkLst>
            <pc:docMk/>
            <pc:sldMk cId="3033920432" sldId="612"/>
            <ac:spMk id="4" creationId="{90FB42F9-DE24-DBB3-C8FB-81FCFD44FEA8}"/>
          </ac:spMkLst>
        </pc:spChg>
        <pc:spChg chg="del">
          <ac:chgData name="Vasilios Tavlaridis" userId="cf0f3e73-e183-4ecf-9d20-cf90aae84965" providerId="ADAL" clId="{7752A78D-A183-4FBC-9467-BBED8A83C3C6}" dt="2024-01-16T02:44:54.036" v="3738" actId="478"/>
          <ac:spMkLst>
            <pc:docMk/>
            <pc:sldMk cId="3033920432" sldId="612"/>
            <ac:spMk id="14338" creationId="{78EF9DD0-3AA5-4892-B624-60AE7D99C44B}"/>
          </ac:spMkLst>
        </pc:spChg>
        <pc:spChg chg="mod">
          <ac:chgData name="Vasilios Tavlaridis" userId="cf0f3e73-e183-4ecf-9d20-cf90aae84965" providerId="ADAL" clId="{7752A78D-A183-4FBC-9467-BBED8A83C3C6}" dt="2024-01-16T02:45:14.043" v="3741" actId="1076"/>
          <ac:spMkLst>
            <pc:docMk/>
            <pc:sldMk cId="3033920432" sldId="612"/>
            <ac:spMk id="14339" creationId="{FE1B5F96-0B04-4901-9035-075B9D9A4B51}"/>
          </ac:spMkLst>
        </pc:spChg>
      </pc:sldChg>
      <pc:sldChg chg="del">
        <pc:chgData name="Vasilios Tavlaridis" userId="cf0f3e73-e183-4ecf-9d20-cf90aae84965" providerId="ADAL" clId="{7752A78D-A183-4FBC-9467-BBED8A83C3C6}" dt="2024-01-16T02:43:56.834" v="3733" actId="47"/>
        <pc:sldMkLst>
          <pc:docMk/>
          <pc:sldMk cId="3498794367" sldId="614"/>
        </pc:sldMkLst>
      </pc:sldChg>
      <pc:sldChg chg="del">
        <pc:chgData name="Vasilios Tavlaridis" userId="cf0f3e73-e183-4ecf-9d20-cf90aae84965" providerId="ADAL" clId="{7752A78D-A183-4FBC-9467-BBED8A83C3C6}" dt="2024-01-16T02:43:59.659" v="3734" actId="47"/>
        <pc:sldMkLst>
          <pc:docMk/>
          <pc:sldMk cId="3649956586" sldId="615"/>
        </pc:sldMkLst>
      </pc:sldChg>
      <pc:sldChg chg="del">
        <pc:chgData name="Vasilios Tavlaridis" userId="cf0f3e73-e183-4ecf-9d20-cf90aae84965" providerId="ADAL" clId="{7752A78D-A183-4FBC-9467-BBED8A83C3C6}" dt="2024-01-16T01:20:33.610" v="3007" actId="47"/>
        <pc:sldMkLst>
          <pc:docMk/>
          <pc:sldMk cId="2421321303" sldId="616"/>
        </pc:sldMkLst>
      </pc:sldChg>
      <pc:sldChg chg="modSp add mod ord modAnim">
        <pc:chgData name="Vasilios Tavlaridis" userId="cf0f3e73-e183-4ecf-9d20-cf90aae84965" providerId="ADAL" clId="{7752A78D-A183-4FBC-9467-BBED8A83C3C6}" dt="2024-01-16T02:51:29.609" v="3904"/>
        <pc:sldMkLst>
          <pc:docMk/>
          <pc:sldMk cId="2716456990" sldId="616"/>
        </pc:sldMkLst>
        <pc:spChg chg="mod">
          <ac:chgData name="Vasilios Tavlaridis" userId="cf0f3e73-e183-4ecf-9d20-cf90aae84965" providerId="ADAL" clId="{7752A78D-A183-4FBC-9467-BBED8A83C3C6}" dt="2024-01-16T02:19:19.968" v="3186" actId="20577"/>
          <ac:spMkLst>
            <pc:docMk/>
            <pc:sldMk cId="2716456990" sldId="616"/>
            <ac:spMk id="5" creationId="{6B948A6A-2348-5C05-8B4E-40FEB613751F}"/>
          </ac:spMkLst>
        </pc:spChg>
        <pc:spChg chg="mod">
          <ac:chgData name="Vasilios Tavlaridis" userId="cf0f3e73-e183-4ecf-9d20-cf90aae84965" providerId="ADAL" clId="{7752A78D-A183-4FBC-9467-BBED8A83C3C6}" dt="2024-01-16T02:19:40.442" v="3210" actId="20577"/>
          <ac:spMkLst>
            <pc:docMk/>
            <pc:sldMk cId="2716456990" sldId="616"/>
            <ac:spMk id="7" creationId="{78B73BD5-0AA6-71B1-3C67-D2FD4F1905DE}"/>
          </ac:spMkLst>
        </pc:spChg>
      </pc:sldChg>
      <pc:sldChg chg="modSp add mod modAnim">
        <pc:chgData name="Vasilios Tavlaridis" userId="cf0f3e73-e183-4ecf-9d20-cf90aae84965" providerId="ADAL" clId="{7752A78D-A183-4FBC-9467-BBED8A83C3C6}" dt="2024-01-16T02:51:20.947" v="3903"/>
        <pc:sldMkLst>
          <pc:docMk/>
          <pc:sldMk cId="4238127327" sldId="617"/>
        </pc:sldMkLst>
        <pc:spChg chg="mod">
          <ac:chgData name="Vasilios Tavlaridis" userId="cf0f3e73-e183-4ecf-9d20-cf90aae84965" providerId="ADAL" clId="{7752A78D-A183-4FBC-9467-BBED8A83C3C6}" dt="2024-01-16T02:21:44.234" v="3236" actId="14100"/>
          <ac:spMkLst>
            <pc:docMk/>
            <pc:sldMk cId="4238127327" sldId="617"/>
            <ac:spMk id="7" creationId="{78B73BD5-0AA6-71B1-3C67-D2FD4F1905DE}"/>
          </ac:spMkLst>
        </pc:spChg>
      </pc:sldChg>
      <pc:sldChg chg="modSp add mod modAnim">
        <pc:chgData name="Vasilios Tavlaridis" userId="cf0f3e73-e183-4ecf-9d20-cf90aae84965" providerId="ADAL" clId="{7752A78D-A183-4FBC-9467-BBED8A83C3C6}" dt="2024-01-16T03:07:27.350" v="4062"/>
        <pc:sldMkLst>
          <pc:docMk/>
          <pc:sldMk cId="1579898074" sldId="618"/>
        </pc:sldMkLst>
        <pc:spChg chg="mod">
          <ac:chgData name="Vasilios Tavlaridis" userId="cf0f3e73-e183-4ecf-9d20-cf90aae84965" providerId="ADAL" clId="{7752A78D-A183-4FBC-9467-BBED8A83C3C6}" dt="2024-01-16T02:22:06.610" v="3254" actId="313"/>
          <ac:spMkLst>
            <pc:docMk/>
            <pc:sldMk cId="1579898074" sldId="618"/>
            <ac:spMk id="5" creationId="{6B948A6A-2348-5C05-8B4E-40FEB613751F}"/>
          </ac:spMkLst>
        </pc:spChg>
        <pc:spChg chg="mod">
          <ac:chgData name="Vasilios Tavlaridis" userId="cf0f3e73-e183-4ecf-9d20-cf90aae84965" providerId="ADAL" clId="{7752A78D-A183-4FBC-9467-BBED8A83C3C6}" dt="2024-01-16T02:22:37.152" v="3262" actId="20577"/>
          <ac:spMkLst>
            <pc:docMk/>
            <pc:sldMk cId="1579898074" sldId="618"/>
            <ac:spMk id="7" creationId="{78B73BD5-0AA6-71B1-3C67-D2FD4F1905DE}"/>
          </ac:spMkLst>
        </pc:spChg>
      </pc:sldChg>
      <pc:sldChg chg="modSp add del mod">
        <pc:chgData name="Vasilios Tavlaridis" userId="cf0f3e73-e183-4ecf-9d20-cf90aae84965" providerId="ADAL" clId="{7752A78D-A183-4FBC-9467-BBED8A83C3C6}" dt="2024-01-16T02:39:10.260" v="3598" actId="2696"/>
        <pc:sldMkLst>
          <pc:docMk/>
          <pc:sldMk cId="193513552" sldId="619"/>
        </pc:sldMkLst>
        <pc:spChg chg="mod">
          <ac:chgData name="Vasilios Tavlaridis" userId="cf0f3e73-e183-4ecf-9d20-cf90aae84965" providerId="ADAL" clId="{7752A78D-A183-4FBC-9467-BBED8A83C3C6}" dt="2024-01-16T02:38:50.403" v="3588" actId="113"/>
          <ac:spMkLst>
            <pc:docMk/>
            <pc:sldMk cId="193513552" sldId="619"/>
            <ac:spMk id="5" creationId="{6B948A6A-2348-5C05-8B4E-40FEB613751F}"/>
          </ac:spMkLst>
        </pc:spChg>
        <pc:spChg chg="mod">
          <ac:chgData name="Vasilios Tavlaridis" userId="cf0f3e73-e183-4ecf-9d20-cf90aae84965" providerId="ADAL" clId="{7752A78D-A183-4FBC-9467-BBED8A83C3C6}" dt="2024-01-16T02:39:05.043" v="3597" actId="20577"/>
          <ac:spMkLst>
            <pc:docMk/>
            <pc:sldMk cId="193513552" sldId="619"/>
            <ac:spMk id="7" creationId="{78B73BD5-0AA6-71B1-3C67-D2FD4F1905DE}"/>
          </ac:spMkLst>
        </pc:spChg>
      </pc:sldChg>
      <pc:sldChg chg="modSp add mod ord modAnim">
        <pc:chgData name="Vasilios Tavlaridis" userId="cf0f3e73-e183-4ecf-9d20-cf90aae84965" providerId="ADAL" clId="{7752A78D-A183-4FBC-9467-BBED8A83C3C6}" dt="2024-01-16T02:51:04.635" v="3901"/>
        <pc:sldMkLst>
          <pc:docMk/>
          <pc:sldMk cId="1778262917" sldId="620"/>
        </pc:sldMkLst>
        <pc:spChg chg="mod">
          <ac:chgData name="Vasilios Tavlaridis" userId="cf0f3e73-e183-4ecf-9d20-cf90aae84965" providerId="ADAL" clId="{7752A78D-A183-4FBC-9467-BBED8A83C3C6}" dt="2024-01-16T02:41:32.499" v="3716" actId="27636"/>
          <ac:spMkLst>
            <pc:docMk/>
            <pc:sldMk cId="1778262917" sldId="620"/>
            <ac:spMk id="7" creationId="{78B73BD5-0AA6-71B1-3C67-D2FD4F1905DE}"/>
          </ac:spMkLst>
        </pc:spChg>
      </pc:sldChg>
      <pc:sldChg chg="modSp add mod ord modAnim">
        <pc:chgData name="Vasilios Tavlaridis" userId="cf0f3e73-e183-4ecf-9d20-cf90aae84965" providerId="ADAL" clId="{7752A78D-A183-4FBC-9467-BBED8A83C3C6}" dt="2024-01-16T03:07:38.661" v="4063"/>
        <pc:sldMkLst>
          <pc:docMk/>
          <pc:sldMk cId="2444149945" sldId="621"/>
        </pc:sldMkLst>
        <pc:spChg chg="mod">
          <ac:chgData name="Vasilios Tavlaridis" userId="cf0f3e73-e183-4ecf-9d20-cf90aae84965" providerId="ADAL" clId="{7752A78D-A183-4FBC-9467-BBED8A83C3C6}" dt="2024-01-16T02:42:24.296" v="3722" actId="113"/>
          <ac:spMkLst>
            <pc:docMk/>
            <pc:sldMk cId="2444149945" sldId="621"/>
            <ac:spMk id="5" creationId="{6B948A6A-2348-5C05-8B4E-40FEB613751F}"/>
          </ac:spMkLst>
        </pc:spChg>
        <pc:spChg chg="mod">
          <ac:chgData name="Vasilios Tavlaridis" userId="cf0f3e73-e183-4ecf-9d20-cf90aae84965" providerId="ADAL" clId="{7752A78D-A183-4FBC-9467-BBED8A83C3C6}" dt="2024-01-16T02:42:39.852" v="3725" actId="20577"/>
          <ac:spMkLst>
            <pc:docMk/>
            <pc:sldMk cId="2444149945" sldId="621"/>
            <ac:spMk id="7" creationId="{78B73BD5-0AA6-71B1-3C67-D2FD4F1905DE}"/>
          </ac:spMkLst>
        </pc:spChg>
      </pc:sldChg>
      <pc:sldChg chg="modSp add modAnim">
        <pc:chgData name="Vasilios Tavlaridis" userId="cf0f3e73-e183-4ecf-9d20-cf90aae84965" providerId="ADAL" clId="{7752A78D-A183-4FBC-9467-BBED8A83C3C6}" dt="2024-01-16T03:07:55.753" v="4064"/>
        <pc:sldMkLst>
          <pc:docMk/>
          <pc:sldMk cId="3275299297" sldId="622"/>
        </pc:sldMkLst>
        <pc:spChg chg="mod">
          <ac:chgData name="Vasilios Tavlaridis" userId="cf0f3e73-e183-4ecf-9d20-cf90aae84965" providerId="ADAL" clId="{7752A78D-A183-4FBC-9467-BBED8A83C3C6}" dt="2024-01-16T02:44:38.135" v="3737" actId="113"/>
          <ac:spMkLst>
            <pc:docMk/>
            <pc:sldMk cId="3275299297" sldId="622"/>
            <ac:spMk id="5" creationId="{6B948A6A-2348-5C05-8B4E-40FEB613751F}"/>
          </ac:spMkLst>
        </pc:spChg>
      </pc:sldChg>
      <pc:sldChg chg="modSp mod">
        <pc:chgData name="Vasilios Tavlaridis" userId="cf0f3e73-e183-4ecf-9d20-cf90aae84965" providerId="ADAL" clId="{7752A78D-A183-4FBC-9467-BBED8A83C3C6}" dt="2024-01-16T02:48:44.659" v="3880" actId="20577"/>
        <pc:sldMkLst>
          <pc:docMk/>
          <pc:sldMk cId="696361441" sldId="623"/>
        </pc:sldMkLst>
        <pc:spChg chg="mod">
          <ac:chgData name="Vasilios Tavlaridis" userId="cf0f3e73-e183-4ecf-9d20-cf90aae84965" providerId="ADAL" clId="{7752A78D-A183-4FBC-9467-BBED8A83C3C6}" dt="2024-01-16T02:48:44.659" v="3880" actId="20577"/>
          <ac:spMkLst>
            <pc:docMk/>
            <pc:sldMk cId="696361441" sldId="623"/>
            <ac:spMk id="2" creationId="{7C77C14D-13EC-7558-CA2D-9762BACDFA6C}"/>
          </ac:spMkLst>
        </pc:spChg>
      </pc:sldChg>
      <pc:sldChg chg="new del">
        <pc:chgData name="Vasilios Tavlaridis" userId="cf0f3e73-e183-4ecf-9d20-cf90aae84965" providerId="ADAL" clId="{7752A78D-A183-4FBC-9467-BBED8A83C3C6}" dt="2024-01-16T02:50:05.322" v="3895" actId="47"/>
        <pc:sldMkLst>
          <pc:docMk/>
          <pc:sldMk cId="1497274658" sldId="624"/>
        </pc:sldMkLst>
      </pc:sldChg>
    </pc:docChg>
  </pc:docChgLst>
  <pc:docChgLst>
    <pc:chgData name="Vasilios Tavlaridis" userId="cf0f3e73-e183-4ecf-9d20-cf90aae84965" providerId="ADAL" clId="{339674F7-3BBE-4E7A-95E5-B9858F78B871}"/>
    <pc:docChg chg="undo custSel delSld modSld">
      <pc:chgData name="Vasilios Tavlaridis" userId="cf0f3e73-e183-4ecf-9d20-cf90aae84965" providerId="ADAL" clId="{339674F7-3BBE-4E7A-95E5-B9858F78B871}" dt="2024-09-12T02:12:28.123" v="99" actId="47"/>
      <pc:docMkLst>
        <pc:docMk/>
      </pc:docMkLst>
      <pc:sldChg chg="del">
        <pc:chgData name="Vasilios Tavlaridis" userId="cf0f3e73-e183-4ecf-9d20-cf90aae84965" providerId="ADAL" clId="{339674F7-3BBE-4E7A-95E5-B9858F78B871}" dt="2024-09-12T02:12:28.123" v="99" actId="47"/>
        <pc:sldMkLst>
          <pc:docMk/>
          <pc:sldMk cId="1443522373" sldId="377"/>
        </pc:sldMkLst>
      </pc:sldChg>
      <pc:sldChg chg="del">
        <pc:chgData name="Vasilios Tavlaridis" userId="cf0f3e73-e183-4ecf-9d20-cf90aae84965" providerId="ADAL" clId="{339674F7-3BBE-4E7A-95E5-B9858F78B871}" dt="2024-09-12T02:09:13.210" v="84" actId="2696"/>
        <pc:sldMkLst>
          <pc:docMk/>
          <pc:sldMk cId="2888324460" sldId="377"/>
        </pc:sldMkLst>
      </pc:sldChg>
      <pc:sldChg chg="modSp">
        <pc:chgData name="Vasilios Tavlaridis" userId="cf0f3e73-e183-4ecf-9d20-cf90aae84965" providerId="ADAL" clId="{339674F7-3BBE-4E7A-95E5-B9858F78B871}" dt="2024-09-12T02:02:52.300" v="43" actId="20577"/>
        <pc:sldMkLst>
          <pc:docMk/>
          <pc:sldMk cId="2688500187" sldId="479"/>
        </pc:sldMkLst>
        <pc:spChg chg="mod">
          <ac:chgData name="Vasilios Tavlaridis" userId="cf0f3e73-e183-4ecf-9d20-cf90aae84965" providerId="ADAL" clId="{339674F7-3BBE-4E7A-95E5-B9858F78B871}" dt="2024-09-12T02:02:52.300" v="43" actId="20577"/>
          <ac:spMkLst>
            <pc:docMk/>
            <pc:sldMk cId="2688500187" sldId="479"/>
            <ac:spMk id="7" creationId="{21573281-1722-949A-AEFC-CBC8B0BF79EC}"/>
          </ac:spMkLst>
        </pc:spChg>
      </pc:sldChg>
      <pc:sldChg chg="modSp del mod">
        <pc:chgData name="Vasilios Tavlaridis" userId="cf0f3e73-e183-4ecf-9d20-cf90aae84965" providerId="ADAL" clId="{339674F7-3BBE-4E7A-95E5-B9858F78B871}" dt="2024-09-12T02:05:57.201" v="47"/>
        <pc:sldMkLst>
          <pc:docMk/>
          <pc:sldMk cId="2369201148" sldId="490"/>
        </pc:sldMkLst>
        <pc:spChg chg="mod">
          <ac:chgData name="Vasilios Tavlaridis" userId="cf0f3e73-e183-4ecf-9d20-cf90aae84965" providerId="ADAL" clId="{339674F7-3BBE-4E7A-95E5-B9858F78B871}" dt="2024-09-12T02:05:57.201" v="47"/>
          <ac:spMkLst>
            <pc:docMk/>
            <pc:sldMk cId="2369201148" sldId="490"/>
            <ac:spMk id="2" creationId="{664F5D8E-DA40-2CB1-B6A1-04E6CD5DB543}"/>
          </ac:spMkLst>
        </pc:spChg>
      </pc:sldChg>
      <pc:sldChg chg="del">
        <pc:chgData name="Vasilios Tavlaridis" userId="cf0f3e73-e183-4ecf-9d20-cf90aae84965" providerId="ADAL" clId="{339674F7-3BBE-4E7A-95E5-B9858F78B871}" dt="2024-09-12T02:05:57.201" v="47"/>
        <pc:sldMkLst>
          <pc:docMk/>
          <pc:sldMk cId="146987791" sldId="491"/>
        </pc:sldMkLst>
      </pc:sldChg>
      <pc:sldChg chg="del">
        <pc:chgData name="Vasilios Tavlaridis" userId="cf0f3e73-e183-4ecf-9d20-cf90aae84965" providerId="ADAL" clId="{339674F7-3BBE-4E7A-95E5-B9858F78B871}" dt="2024-09-12T02:09:13.210" v="84" actId="2696"/>
        <pc:sldMkLst>
          <pc:docMk/>
          <pc:sldMk cId="3182899838" sldId="492"/>
        </pc:sldMkLst>
      </pc:sldChg>
      <pc:sldChg chg="modSp mod">
        <pc:chgData name="Vasilios Tavlaridis" userId="cf0f3e73-e183-4ecf-9d20-cf90aae84965" providerId="ADAL" clId="{339674F7-3BBE-4E7A-95E5-B9858F78B871}" dt="2024-09-12T02:11:27.586" v="93" actId="20577"/>
        <pc:sldMkLst>
          <pc:docMk/>
          <pc:sldMk cId="3294821939" sldId="492"/>
        </pc:sldMkLst>
        <pc:spChg chg="mod">
          <ac:chgData name="Vasilios Tavlaridis" userId="cf0f3e73-e183-4ecf-9d20-cf90aae84965" providerId="ADAL" clId="{339674F7-3BBE-4E7A-95E5-B9858F78B871}" dt="2024-09-12T02:11:27.586" v="93" actId="20577"/>
          <ac:spMkLst>
            <pc:docMk/>
            <pc:sldMk cId="3294821939" sldId="492"/>
            <ac:spMk id="2" creationId="{7C77C14D-13EC-7558-CA2D-9762BACDFA6C}"/>
          </ac:spMkLst>
        </pc:spChg>
      </pc:sldChg>
      <pc:sldChg chg="del">
        <pc:chgData name="Vasilios Tavlaridis" userId="cf0f3e73-e183-4ecf-9d20-cf90aae84965" providerId="ADAL" clId="{339674F7-3BBE-4E7A-95E5-B9858F78B871}" dt="2024-09-12T02:07:52.771" v="80" actId="2696"/>
        <pc:sldMkLst>
          <pc:docMk/>
          <pc:sldMk cId="2894137626" sldId="494"/>
        </pc:sldMkLst>
      </pc:sldChg>
      <pc:sldChg chg="del">
        <pc:chgData name="Vasilios Tavlaridis" userId="cf0f3e73-e183-4ecf-9d20-cf90aae84965" providerId="ADAL" clId="{339674F7-3BBE-4E7A-95E5-B9858F78B871}" dt="2024-09-12T02:07:52.771" v="80" actId="2696"/>
        <pc:sldMkLst>
          <pc:docMk/>
          <pc:sldMk cId="159522290" sldId="495"/>
        </pc:sldMkLst>
      </pc:sldChg>
      <pc:sldChg chg="del">
        <pc:chgData name="Vasilios Tavlaridis" userId="cf0f3e73-e183-4ecf-9d20-cf90aae84965" providerId="ADAL" clId="{339674F7-3BBE-4E7A-95E5-B9858F78B871}" dt="2024-09-12T02:07:52.771" v="80" actId="2696"/>
        <pc:sldMkLst>
          <pc:docMk/>
          <pc:sldMk cId="3069493826" sldId="496"/>
        </pc:sldMkLst>
      </pc:sldChg>
      <pc:sldChg chg="del">
        <pc:chgData name="Vasilios Tavlaridis" userId="cf0f3e73-e183-4ecf-9d20-cf90aae84965" providerId="ADAL" clId="{339674F7-3BBE-4E7A-95E5-B9858F78B871}" dt="2024-09-12T02:07:52.771" v="80" actId="2696"/>
        <pc:sldMkLst>
          <pc:docMk/>
          <pc:sldMk cId="1416134815" sldId="498"/>
        </pc:sldMkLst>
      </pc:sldChg>
      <pc:sldChg chg="del">
        <pc:chgData name="Vasilios Tavlaridis" userId="cf0f3e73-e183-4ecf-9d20-cf90aae84965" providerId="ADAL" clId="{339674F7-3BBE-4E7A-95E5-B9858F78B871}" dt="2024-09-12T02:07:52.771" v="80" actId="2696"/>
        <pc:sldMkLst>
          <pc:docMk/>
          <pc:sldMk cId="1411183681" sldId="499"/>
        </pc:sldMkLst>
      </pc:sldChg>
      <pc:sldChg chg="del">
        <pc:chgData name="Vasilios Tavlaridis" userId="cf0f3e73-e183-4ecf-9d20-cf90aae84965" providerId="ADAL" clId="{339674F7-3BBE-4E7A-95E5-B9858F78B871}" dt="2024-09-12T02:09:38.989" v="85" actId="47"/>
        <pc:sldMkLst>
          <pc:docMk/>
          <pc:sldMk cId="0" sldId="554"/>
        </pc:sldMkLst>
      </pc:sldChg>
      <pc:sldChg chg="modSp">
        <pc:chgData name="Vasilios Tavlaridis" userId="cf0f3e73-e183-4ecf-9d20-cf90aae84965" providerId="ADAL" clId="{339674F7-3BBE-4E7A-95E5-B9858F78B871}" dt="2024-09-12T02:12:25.133" v="98" actId="20577"/>
        <pc:sldMkLst>
          <pc:docMk/>
          <pc:sldMk cId="194984883" sldId="584"/>
        </pc:sldMkLst>
        <pc:spChg chg="mod">
          <ac:chgData name="Vasilios Tavlaridis" userId="cf0f3e73-e183-4ecf-9d20-cf90aae84965" providerId="ADAL" clId="{339674F7-3BBE-4E7A-95E5-B9858F78B871}" dt="2024-09-12T02:12:25.133" v="98" actId="20577"/>
          <ac:spMkLst>
            <pc:docMk/>
            <pc:sldMk cId="194984883" sldId="584"/>
            <ac:spMk id="3" creationId="{00000000-0000-0000-0000-000000000000}"/>
          </ac:spMkLst>
        </pc:spChg>
      </pc:sldChg>
      <pc:sldChg chg="modSp del mod modAnim">
        <pc:chgData name="Vasilios Tavlaridis" userId="cf0f3e73-e183-4ecf-9d20-cf90aae84965" providerId="ADAL" clId="{339674F7-3BBE-4E7A-95E5-B9858F78B871}" dt="2024-09-12T02:10:37.010" v="89" actId="47"/>
        <pc:sldMkLst>
          <pc:docMk/>
          <pc:sldMk cId="1718754414" sldId="593"/>
        </pc:sldMkLst>
        <pc:spChg chg="mod">
          <ac:chgData name="Vasilios Tavlaridis" userId="cf0f3e73-e183-4ecf-9d20-cf90aae84965" providerId="ADAL" clId="{339674F7-3BBE-4E7A-95E5-B9858F78B871}" dt="2024-09-12T02:10:31.478" v="88" actId="27636"/>
          <ac:spMkLst>
            <pc:docMk/>
            <pc:sldMk cId="1718754414" sldId="593"/>
            <ac:spMk id="3" creationId="{969BD646-10E4-4E4F-83B2-8B48E23189C8}"/>
          </ac:spMkLst>
        </pc:spChg>
      </pc:sldChg>
      <pc:sldChg chg="del">
        <pc:chgData name="Vasilios Tavlaridis" userId="cf0f3e73-e183-4ecf-9d20-cf90aae84965" providerId="ADAL" clId="{339674F7-3BBE-4E7A-95E5-B9858F78B871}" dt="2024-09-12T02:09:13.210" v="84" actId="2696"/>
        <pc:sldMkLst>
          <pc:docMk/>
          <pc:sldMk cId="3033920432" sldId="612"/>
        </pc:sldMkLst>
      </pc:sldChg>
      <pc:sldChg chg="del">
        <pc:chgData name="Vasilios Tavlaridis" userId="cf0f3e73-e183-4ecf-9d20-cf90aae84965" providerId="ADAL" clId="{339674F7-3BBE-4E7A-95E5-B9858F78B871}" dt="2024-09-12T02:08:19.335" v="81" actId="47"/>
        <pc:sldMkLst>
          <pc:docMk/>
          <pc:sldMk cId="2716456990" sldId="616"/>
        </pc:sldMkLst>
      </pc:sldChg>
      <pc:sldChg chg="del">
        <pc:chgData name="Vasilios Tavlaridis" userId="cf0f3e73-e183-4ecf-9d20-cf90aae84965" providerId="ADAL" clId="{339674F7-3BBE-4E7A-95E5-B9858F78B871}" dt="2024-09-12T02:08:22.730" v="82" actId="47"/>
        <pc:sldMkLst>
          <pc:docMk/>
          <pc:sldMk cId="4238127327" sldId="617"/>
        </pc:sldMkLst>
      </pc:sldChg>
      <pc:sldChg chg="del">
        <pc:chgData name="Vasilios Tavlaridis" userId="cf0f3e73-e183-4ecf-9d20-cf90aae84965" providerId="ADAL" clId="{339674F7-3BBE-4E7A-95E5-B9858F78B871}" dt="2024-09-12T02:08:27.085" v="83" actId="47"/>
        <pc:sldMkLst>
          <pc:docMk/>
          <pc:sldMk cId="1579898074" sldId="618"/>
        </pc:sldMkLst>
      </pc:sldChg>
      <pc:sldChg chg="del">
        <pc:chgData name="Vasilios Tavlaridis" userId="cf0f3e73-e183-4ecf-9d20-cf90aae84965" providerId="ADAL" clId="{339674F7-3BBE-4E7A-95E5-B9858F78B871}" dt="2024-09-12T02:09:13.210" v="84" actId="2696"/>
        <pc:sldMkLst>
          <pc:docMk/>
          <pc:sldMk cId="1778262917" sldId="620"/>
        </pc:sldMkLst>
      </pc:sldChg>
      <pc:sldChg chg="del">
        <pc:chgData name="Vasilios Tavlaridis" userId="cf0f3e73-e183-4ecf-9d20-cf90aae84965" providerId="ADAL" clId="{339674F7-3BBE-4E7A-95E5-B9858F78B871}" dt="2024-09-12T02:09:13.210" v="84" actId="2696"/>
        <pc:sldMkLst>
          <pc:docMk/>
          <pc:sldMk cId="2444149945" sldId="621"/>
        </pc:sldMkLst>
      </pc:sldChg>
      <pc:sldChg chg="del">
        <pc:chgData name="Vasilios Tavlaridis" userId="cf0f3e73-e183-4ecf-9d20-cf90aae84965" providerId="ADAL" clId="{339674F7-3BBE-4E7A-95E5-B9858F78B871}" dt="2024-09-12T02:10:38.468" v="90" actId="47"/>
        <pc:sldMkLst>
          <pc:docMk/>
          <pc:sldMk cId="1335614819" sldId="624"/>
        </pc:sldMkLst>
      </pc:sldChg>
      <pc:sldChg chg="del">
        <pc:chgData name="Vasilios Tavlaridis" userId="cf0f3e73-e183-4ecf-9d20-cf90aae84965" providerId="ADAL" clId="{339674F7-3BBE-4E7A-95E5-B9858F78B871}" dt="2024-09-12T02:03:52.162" v="44" actId="47"/>
        <pc:sldMkLst>
          <pc:docMk/>
          <pc:sldMk cId="1623722382" sldId="625"/>
        </pc:sldMkLst>
      </pc:sldChg>
      <pc:sldChg chg="del">
        <pc:chgData name="Vasilios Tavlaridis" userId="cf0f3e73-e183-4ecf-9d20-cf90aae84965" providerId="ADAL" clId="{339674F7-3BBE-4E7A-95E5-B9858F78B871}" dt="2024-09-12T02:07:35.977" v="79" actId="47"/>
        <pc:sldMkLst>
          <pc:docMk/>
          <pc:sldMk cId="4131752754" sldId="626"/>
        </pc:sldMkLst>
      </pc:sldChg>
      <pc:sldChg chg="del">
        <pc:chgData name="Vasilios Tavlaridis" userId="cf0f3e73-e183-4ecf-9d20-cf90aae84965" providerId="ADAL" clId="{339674F7-3BBE-4E7A-95E5-B9858F78B871}" dt="2024-09-12T02:07:52.771" v="80" actId="2696"/>
        <pc:sldMkLst>
          <pc:docMk/>
          <pc:sldMk cId="4195156098" sldId="627"/>
        </pc:sldMkLst>
      </pc:sldChg>
      <pc:sldChg chg="modSp mod">
        <pc:chgData name="Vasilios Tavlaridis" userId="cf0f3e73-e183-4ecf-9d20-cf90aae84965" providerId="ADAL" clId="{339674F7-3BBE-4E7A-95E5-B9858F78B871}" dt="2024-09-12T02:06:20.812" v="61" actId="20577"/>
        <pc:sldMkLst>
          <pc:docMk/>
          <pc:sldMk cId="943820254" sldId="633"/>
        </pc:sldMkLst>
        <pc:spChg chg="mod">
          <ac:chgData name="Vasilios Tavlaridis" userId="cf0f3e73-e183-4ecf-9d20-cf90aae84965" providerId="ADAL" clId="{339674F7-3BBE-4E7A-95E5-B9858F78B871}" dt="2024-09-12T02:06:20.812" v="61" actId="20577"/>
          <ac:spMkLst>
            <pc:docMk/>
            <pc:sldMk cId="943820254" sldId="633"/>
            <ac:spMk id="7" creationId="{21573281-1722-949A-AEFC-CBC8B0BF79EC}"/>
          </ac:spMkLst>
        </pc:spChg>
      </pc:sldChg>
      <pc:sldChg chg="del">
        <pc:chgData name="Vasilios Tavlaridis" userId="cf0f3e73-e183-4ecf-9d20-cf90aae84965" providerId="ADAL" clId="{339674F7-3BBE-4E7A-95E5-B9858F78B871}" dt="2024-09-12T02:05:57.201" v="47"/>
        <pc:sldMkLst>
          <pc:docMk/>
          <pc:sldMk cId="1607528409" sldId="633"/>
        </pc:sldMkLst>
      </pc:sldChg>
      <pc:sldChg chg="modSp">
        <pc:chgData name="Vasilios Tavlaridis" userId="cf0f3e73-e183-4ecf-9d20-cf90aae84965" providerId="ADAL" clId="{339674F7-3BBE-4E7A-95E5-B9858F78B871}" dt="2024-09-12T02:06:34.117" v="76" actId="20577"/>
        <pc:sldMkLst>
          <pc:docMk/>
          <pc:sldMk cId="679729936" sldId="634"/>
        </pc:sldMkLst>
        <pc:spChg chg="mod">
          <ac:chgData name="Vasilios Tavlaridis" userId="cf0f3e73-e183-4ecf-9d20-cf90aae84965" providerId="ADAL" clId="{339674F7-3BBE-4E7A-95E5-B9858F78B871}" dt="2024-09-12T02:06:34.117" v="76" actId="20577"/>
          <ac:spMkLst>
            <pc:docMk/>
            <pc:sldMk cId="679729936" sldId="634"/>
            <ac:spMk id="7" creationId="{21573281-1722-949A-AEFC-CBC8B0BF79EC}"/>
          </ac:spMkLst>
        </pc:spChg>
      </pc:sldChg>
      <pc:sldChg chg="del">
        <pc:chgData name="Vasilios Tavlaridis" userId="cf0f3e73-e183-4ecf-9d20-cf90aae84965" providerId="ADAL" clId="{339674F7-3BBE-4E7A-95E5-B9858F78B871}" dt="2024-09-12T02:05:57.201" v="47"/>
        <pc:sldMkLst>
          <pc:docMk/>
          <pc:sldMk cId="880485867" sldId="634"/>
        </pc:sldMkLst>
      </pc:sldChg>
      <pc:sldChg chg="del">
        <pc:chgData name="Vasilios Tavlaridis" userId="cf0f3e73-e183-4ecf-9d20-cf90aae84965" providerId="ADAL" clId="{339674F7-3BBE-4E7A-95E5-B9858F78B871}" dt="2024-09-12T02:05:57.201" v="47"/>
        <pc:sldMkLst>
          <pc:docMk/>
          <pc:sldMk cId="3353786929" sldId="635"/>
        </pc:sldMkLst>
      </pc:sldChg>
      <pc:sldChg chg="del">
        <pc:chgData name="Vasilios Tavlaridis" userId="cf0f3e73-e183-4ecf-9d20-cf90aae84965" providerId="ADAL" clId="{339674F7-3BBE-4E7A-95E5-B9858F78B871}" dt="2024-09-12T02:05:57.201" v="47"/>
        <pc:sldMkLst>
          <pc:docMk/>
          <pc:sldMk cId="2221485080" sldId="636"/>
        </pc:sldMkLst>
      </pc:sldChg>
      <pc:sldChg chg="del">
        <pc:chgData name="Vasilios Tavlaridis" userId="cf0f3e73-e183-4ecf-9d20-cf90aae84965" providerId="ADAL" clId="{339674F7-3BBE-4E7A-95E5-B9858F78B871}" dt="2024-09-12T02:07:06.133" v="77" actId="47"/>
        <pc:sldMkLst>
          <pc:docMk/>
          <pc:sldMk cId="2890491577" sldId="637"/>
        </pc:sldMkLst>
      </pc:sldChg>
      <pc:sldChg chg="del">
        <pc:chgData name="Vasilios Tavlaridis" userId="cf0f3e73-e183-4ecf-9d20-cf90aae84965" providerId="ADAL" clId="{339674F7-3BBE-4E7A-95E5-B9858F78B871}" dt="2024-09-12T02:05:57.201" v="47"/>
        <pc:sldMkLst>
          <pc:docMk/>
          <pc:sldMk cId="3723090702" sldId="637"/>
        </pc:sldMkLst>
      </pc:sldChg>
      <pc:sldChg chg="del">
        <pc:chgData name="Vasilios Tavlaridis" userId="cf0f3e73-e183-4ecf-9d20-cf90aae84965" providerId="ADAL" clId="{339674F7-3BBE-4E7A-95E5-B9858F78B871}" dt="2024-09-12T02:07:08.754" v="78" actId="47"/>
        <pc:sldMkLst>
          <pc:docMk/>
          <pc:sldMk cId="1042020745" sldId="638"/>
        </pc:sldMkLst>
      </pc:sldChg>
      <pc:sldChg chg="del">
        <pc:chgData name="Vasilios Tavlaridis" userId="cf0f3e73-e183-4ecf-9d20-cf90aae84965" providerId="ADAL" clId="{339674F7-3BBE-4E7A-95E5-B9858F78B871}" dt="2024-09-12T02:05:57.201" v="47"/>
        <pc:sldMkLst>
          <pc:docMk/>
          <pc:sldMk cId="3895788747" sldId="638"/>
        </pc:sldMkLst>
      </pc:sldChg>
    </pc:docChg>
  </pc:docChgLst>
  <pc:docChgLst>
    <pc:chgData name="Vasilios Tavlaridis" userId="cf0f3e73-e183-4ecf-9d20-cf90aae84965" providerId="ADAL" clId="{0096B071-E0DA-4764-98D9-142220A69567}"/>
    <pc:docChg chg="custSel modSld">
      <pc:chgData name="Vasilios Tavlaridis" userId="cf0f3e73-e183-4ecf-9d20-cf90aae84965" providerId="ADAL" clId="{0096B071-E0DA-4764-98D9-142220A69567}" dt="2024-05-16T10:59:51.512" v="149" actId="20577"/>
      <pc:docMkLst>
        <pc:docMk/>
      </pc:docMkLst>
      <pc:sldChg chg="modSp mod modAnim">
        <pc:chgData name="Vasilios Tavlaridis" userId="cf0f3e73-e183-4ecf-9d20-cf90aae84965" providerId="ADAL" clId="{0096B071-E0DA-4764-98D9-142220A69567}" dt="2024-05-16T10:59:51.512" v="149" actId="20577"/>
        <pc:sldMkLst>
          <pc:docMk/>
          <pc:sldMk cId="1660327970" sldId="400"/>
        </pc:sldMkLst>
        <pc:spChg chg="mod">
          <ac:chgData name="Vasilios Tavlaridis" userId="cf0f3e73-e183-4ecf-9d20-cf90aae84965" providerId="ADAL" clId="{0096B071-E0DA-4764-98D9-142220A69567}" dt="2024-05-16T10:59:51.512" v="149" actId="20577"/>
          <ac:spMkLst>
            <pc:docMk/>
            <pc:sldMk cId="1660327970" sldId="400"/>
            <ac:spMk id="7" creationId="{78B73BD5-0AA6-71B1-3C67-D2FD4F1905DE}"/>
          </ac:spMkLst>
        </pc:spChg>
      </pc:sldChg>
      <pc:sldChg chg="modSp">
        <pc:chgData name="Vasilios Tavlaridis" userId="cf0f3e73-e183-4ecf-9d20-cf90aae84965" providerId="ADAL" clId="{0096B071-E0DA-4764-98D9-142220A69567}" dt="2024-05-16T10:56:22.631" v="8" actId="20577"/>
        <pc:sldMkLst>
          <pc:docMk/>
          <pc:sldMk cId="2628715679" sldId="483"/>
        </pc:sldMkLst>
        <pc:spChg chg="mod">
          <ac:chgData name="Vasilios Tavlaridis" userId="cf0f3e73-e183-4ecf-9d20-cf90aae84965" providerId="ADAL" clId="{0096B071-E0DA-4764-98D9-142220A69567}" dt="2024-05-16T10:56:22.631" v="8" actId="20577"/>
          <ac:spMkLst>
            <pc:docMk/>
            <pc:sldMk cId="2628715679" sldId="483"/>
            <ac:spMk id="7" creationId="{21573281-1722-949A-AEFC-CBC8B0BF79EC}"/>
          </ac:spMkLst>
        </pc:spChg>
      </pc:sldChg>
    </pc:docChg>
  </pc:docChgLst>
  <pc:docChgLst>
    <pc:chgData name="Vasilios Tavlaridis" userId="cf0f3e73-e183-4ecf-9d20-cf90aae84965" providerId="ADAL" clId="{7825F7AB-4B0F-4BED-9F12-3C4242E76358}"/>
    <pc:docChg chg="undo custSel addSld delSld modSld">
      <pc:chgData name="Vasilios Tavlaridis" userId="cf0f3e73-e183-4ecf-9d20-cf90aae84965" providerId="ADAL" clId="{7825F7AB-4B0F-4BED-9F12-3C4242E76358}" dt="2024-01-16T12:01:06.646" v="145" actId="20577"/>
      <pc:docMkLst>
        <pc:docMk/>
      </pc:docMkLst>
      <pc:sldChg chg="del">
        <pc:chgData name="Vasilios Tavlaridis" userId="cf0f3e73-e183-4ecf-9d20-cf90aae84965" providerId="ADAL" clId="{7825F7AB-4B0F-4BED-9F12-3C4242E76358}" dt="2024-01-16T03:14:06.434" v="0" actId="2696"/>
        <pc:sldMkLst>
          <pc:docMk/>
          <pc:sldMk cId="771822419" sldId="490"/>
        </pc:sldMkLst>
      </pc:sldChg>
      <pc:sldChg chg="modSp del mod">
        <pc:chgData name="Vasilios Tavlaridis" userId="cf0f3e73-e183-4ecf-9d20-cf90aae84965" providerId="ADAL" clId="{7825F7AB-4B0F-4BED-9F12-3C4242E76358}" dt="2024-01-16T03:14:30.708" v="3"/>
        <pc:sldMkLst>
          <pc:docMk/>
          <pc:sldMk cId="1474046680" sldId="490"/>
        </pc:sldMkLst>
        <pc:spChg chg="mod">
          <ac:chgData name="Vasilios Tavlaridis" userId="cf0f3e73-e183-4ecf-9d20-cf90aae84965" providerId="ADAL" clId="{7825F7AB-4B0F-4BED-9F12-3C4242E76358}" dt="2024-01-16T03:14:30.708" v="3"/>
          <ac:spMkLst>
            <pc:docMk/>
            <pc:sldMk cId="1474046680" sldId="490"/>
            <ac:spMk id="2" creationId="{664F5D8E-DA40-2CB1-B6A1-04E6CD5DB543}"/>
          </ac:spMkLst>
        </pc:spChg>
      </pc:sldChg>
      <pc:sldChg chg="modSp mod modAnim">
        <pc:chgData name="Vasilios Tavlaridis" userId="cf0f3e73-e183-4ecf-9d20-cf90aae84965" providerId="ADAL" clId="{7825F7AB-4B0F-4BED-9F12-3C4242E76358}" dt="2024-01-16T12:01:06.646" v="145" actId="20577"/>
        <pc:sldMkLst>
          <pc:docMk/>
          <pc:sldMk cId="146987791" sldId="491"/>
        </pc:sldMkLst>
        <pc:spChg chg="mod">
          <ac:chgData name="Vasilios Tavlaridis" userId="cf0f3e73-e183-4ecf-9d20-cf90aae84965" providerId="ADAL" clId="{7825F7AB-4B0F-4BED-9F12-3C4242E76358}" dt="2024-01-16T12:01:06.646" v="145" actId="20577"/>
          <ac:spMkLst>
            <pc:docMk/>
            <pc:sldMk cId="146987791" sldId="491"/>
            <ac:spMk id="7" creationId="{78B73BD5-0AA6-71B1-3C67-D2FD4F1905DE}"/>
          </ac:spMkLst>
        </pc:spChg>
      </pc:sldChg>
      <pc:sldChg chg="del">
        <pc:chgData name="Vasilios Tavlaridis" userId="cf0f3e73-e183-4ecf-9d20-cf90aae84965" providerId="ADAL" clId="{7825F7AB-4B0F-4BED-9F12-3C4242E76358}" dt="2024-01-16T03:14:06.434" v="0" actId="2696"/>
        <pc:sldMkLst>
          <pc:docMk/>
          <pc:sldMk cId="2776665113" sldId="491"/>
        </pc:sldMkLst>
      </pc:sldChg>
      <pc:sldChg chg="del">
        <pc:chgData name="Vasilios Tavlaridis" userId="cf0f3e73-e183-4ecf-9d20-cf90aae84965" providerId="ADAL" clId="{7825F7AB-4B0F-4BED-9F12-3C4242E76358}" dt="2024-01-16T03:14:30.708" v="3"/>
        <pc:sldMkLst>
          <pc:docMk/>
          <pc:sldMk cId="3299576876" sldId="491"/>
        </pc:sldMkLst>
      </pc:sldChg>
      <pc:sldChg chg="del">
        <pc:chgData name="Vasilios Tavlaridis" userId="cf0f3e73-e183-4ecf-9d20-cf90aae84965" providerId="ADAL" clId="{7825F7AB-4B0F-4BED-9F12-3C4242E76358}" dt="2024-01-16T11:35:23.459" v="35" actId="2696"/>
        <pc:sldMkLst>
          <pc:docMk/>
          <pc:sldMk cId="3275299297" sldId="622"/>
        </pc:sldMkLst>
      </pc:sldChg>
      <pc:sldChg chg="modSp add modAnim">
        <pc:chgData name="Vasilios Tavlaridis" userId="cf0f3e73-e183-4ecf-9d20-cf90aae84965" providerId="ADAL" clId="{7825F7AB-4B0F-4BED-9F12-3C4242E76358}" dt="2024-01-16T03:16:11.954" v="34" actId="20577"/>
        <pc:sldMkLst>
          <pc:docMk/>
          <pc:sldMk cId="1335614819" sldId="624"/>
        </pc:sldMkLst>
        <pc:spChg chg="mod">
          <ac:chgData name="Vasilios Tavlaridis" userId="cf0f3e73-e183-4ecf-9d20-cf90aae84965" providerId="ADAL" clId="{7825F7AB-4B0F-4BED-9F12-3C4242E76358}" dt="2024-01-16T03:16:11.954" v="34" actId="20577"/>
          <ac:spMkLst>
            <pc:docMk/>
            <pc:sldMk cId="1335614819" sldId="624"/>
            <ac:spMk id="2" creationId="{55EB6026-C43D-4D9D-8883-019A6F46254B}"/>
          </ac:spMkLst>
        </pc:spChg>
        <pc:spChg chg="mod">
          <ac:chgData name="Vasilios Tavlaridis" userId="cf0f3e73-e183-4ecf-9d20-cf90aae84965" providerId="ADAL" clId="{7825F7AB-4B0F-4BED-9F12-3C4242E76358}" dt="2024-01-16T03:15:53.328" v="5"/>
          <ac:spMkLst>
            <pc:docMk/>
            <pc:sldMk cId="1335614819" sldId="624"/>
            <ac:spMk id="3" creationId="{969BD646-10E4-4E4F-83B2-8B48E23189C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B30C19-4813-4502-9D93-6A33AD744FD0}" type="datetimeFigureOut">
              <a:rPr lang="en-GB" smtClean="0"/>
              <a:t>16/09/2024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BEDDDC-4573-42C3-B928-E4B38D4AC2BC}" type="slidenum">
              <a:rPr lang="en-GB" smtClean="0"/>
              <a:t>‹#›</a:t>
            </a:fld>
            <a:endParaRPr lang="en-GB"/>
          </a:p>
        </p:txBody>
      </p:sp>
    </p:spTree>
    <p:extLst>
      <p:ext uri="{BB962C8B-B14F-4D97-AF65-F5344CB8AC3E}">
        <p14:creationId xmlns:p14="http://schemas.microsoft.com/office/powerpoint/2010/main" val="1560492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DAE8A0F7-2D74-408E-9FA5-DBC0834AF1C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E0738314-B5A3-4AE6-90A5-92589F1305C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ZA" altLang="en-US" b="1">
                <a:ea typeface="ＭＳ Ｐゴシック" panose="020B0600070205080204" pitchFamily="34" charset="-128"/>
              </a:rPr>
              <a:t>It’s a detailed plan- before you get in the car</a:t>
            </a:r>
            <a:r>
              <a:rPr lang="en-ZA" altLang="en-US" b="1">
                <a:ea typeface="ＭＳ Ｐゴシック" panose="020B0600070205080204" pitchFamily="34" charset="-128"/>
                <a:sym typeface="Wingdings" panose="05000000000000000000" pitchFamily="2" charset="2"/>
              </a:rPr>
              <a:t> </a:t>
            </a:r>
            <a:r>
              <a:rPr lang="en-ZA" altLang="en-US" b="1">
                <a:ea typeface="ＭＳ Ｐゴシック" panose="020B0600070205080204" pitchFamily="34" charset="-128"/>
              </a:rPr>
              <a:t>describing research area you’re working in and n</a:t>
            </a:r>
          </a:p>
          <a:p>
            <a:r>
              <a:rPr lang="en-ZA" altLang="en-US">
                <a:ea typeface="ＭＳ Ｐゴシック" panose="020B0600070205080204" pitchFamily="34" charset="-128"/>
              </a:rPr>
              <a:t>What you know, Where you want to go and how are you going to get there.</a:t>
            </a:r>
          </a:p>
          <a:p>
            <a:endParaRPr lang="en-ZA" altLang="en-US" b="1">
              <a:ea typeface="ＭＳ Ｐゴシック" panose="020B0600070205080204" pitchFamily="34" charset="-128"/>
            </a:endParaRPr>
          </a:p>
          <a:p>
            <a:r>
              <a:rPr lang="en-ZA" altLang="en-US" b="1">
                <a:ea typeface="ＭＳ Ｐゴシック" panose="020B0600070205080204" pitchFamily="34" charset="-128"/>
              </a:rPr>
              <a:t>How do you show that you are academically prepared?</a:t>
            </a:r>
          </a:p>
          <a:p>
            <a:endParaRPr lang="en-ZA" altLang="en-US" b="1">
              <a:ea typeface="ＭＳ Ｐゴシック" panose="020B0600070205080204" pitchFamily="34" charset="-128"/>
            </a:endParaRPr>
          </a:p>
          <a:p>
            <a:r>
              <a:rPr lang="en-ZA" altLang="en-US" b="1">
                <a:ea typeface="ＭＳ Ｐゴシック" panose="020B0600070205080204" pitchFamily="34" charset="-128"/>
              </a:rPr>
              <a:t>PLAN- </a:t>
            </a:r>
          </a:p>
          <a:p>
            <a:r>
              <a:rPr lang="en-ZA" altLang="en-US" b="1">
                <a:ea typeface="ＭＳ Ｐゴシック" panose="020B0600070205080204" pitchFamily="34" charset="-128"/>
              </a:rPr>
              <a:t>You understand your problem </a:t>
            </a:r>
          </a:p>
          <a:p>
            <a:r>
              <a:rPr lang="en-ZA" altLang="en-US" b="1">
                <a:ea typeface="ＭＳ Ｐゴシック" panose="020B0600070205080204" pitchFamily="34" charset="-128"/>
              </a:rPr>
              <a:t>Knowledge base </a:t>
            </a:r>
          </a:p>
          <a:p>
            <a:r>
              <a:rPr lang="en-ZA" altLang="en-US" b="1">
                <a:ea typeface="ＭＳ Ｐゴシック" panose="020B0600070205080204" pitchFamily="34" charset="-128"/>
              </a:rPr>
              <a:t>Technical skill </a:t>
            </a:r>
          </a:p>
          <a:p>
            <a:r>
              <a:rPr lang="en-ZA" altLang="en-US" b="1">
                <a:ea typeface="ＭＳ Ｐゴシック" panose="020B0600070205080204" pitchFamily="34" charset="-128"/>
              </a:rPr>
              <a:t>Infrastructure Support to pull this plan off</a:t>
            </a:r>
          </a:p>
          <a:p>
            <a:endParaRPr lang="en-ZA" altLang="en-US" b="1">
              <a:ea typeface="ＭＳ Ｐゴシック" panose="020B0600070205080204" pitchFamily="34" charset="-128"/>
            </a:endParaRPr>
          </a:p>
          <a:p>
            <a:r>
              <a:rPr lang="en-ZA" altLang="en-US">
                <a:ea typeface="ＭＳ Ｐゴシック" panose="020B0600070205080204" pitchFamily="34" charset="-128"/>
              </a:rPr>
              <a:t>Plan has to get </a:t>
            </a:r>
            <a:r>
              <a:rPr lang="en-ZA" altLang="en-US" b="1">
                <a:ea typeface="ＭＳ Ｐゴシック" panose="020B0600070205080204" pitchFamily="34" charset="-128"/>
              </a:rPr>
              <a:t>approved </a:t>
            </a:r>
            <a:r>
              <a:rPr lang="en-ZA" altLang="en-US">
                <a:ea typeface="ＭＳ Ｐゴシック" panose="020B0600070205080204" pitchFamily="34" charset="-128"/>
              </a:rPr>
              <a:t>for you to get started</a:t>
            </a:r>
            <a:endParaRPr lang="en-US" altLang="en-US">
              <a:ea typeface="ＭＳ Ｐゴシック" panose="020B0600070205080204" pitchFamily="34" charset="-128"/>
            </a:endParaRPr>
          </a:p>
        </p:txBody>
      </p:sp>
      <p:sp>
        <p:nvSpPr>
          <p:cNvPr id="27652" name="Slide Number Placeholder 3">
            <a:extLst>
              <a:ext uri="{FF2B5EF4-FFF2-40B4-BE49-F238E27FC236}">
                <a16:creationId xmlns:a16="http://schemas.microsoft.com/office/drawing/2014/main" id="{9A4EEEE0-E7B2-40A7-A420-BEBB184B359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8703701-DC6A-43F0-BD99-2234C8D21BED}" type="slidenum">
              <a:rPr kumimoji="0" lang="en-US" altLang="en-US" sz="1200" b="0" i="0" u="none" strike="noStrike" kern="1200" cap="none" spc="0" normalizeH="0" baseline="0" noProof="0" smtClean="0">
                <a:ln>
                  <a:noFill/>
                </a:ln>
                <a:solidFill>
                  <a:prstClr val="black"/>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altLang="en-US" sz="1200" b="0" i="0" u="none" strike="noStrike" kern="1200" cap="none" spc="0" normalizeH="0" baseline="0" noProof="0">
              <a:ln>
                <a:noFill/>
              </a:ln>
              <a:solidFill>
                <a:prstClr val="black"/>
              </a:solidFill>
              <a:effectLst/>
              <a:uLnTx/>
              <a:uFillTx/>
              <a:latin typeface="Verdana" panose="020B0604030504040204" pitchFamily="34" charset="0"/>
              <a:ea typeface="ＭＳ Ｐゴシック" panose="020B0600070205080204" pitchFamily="34" charset="-128"/>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C25FE886-69A1-493E-B32F-FD46909A21F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42455E99-3927-46B4-B7A1-081E3D4D6C7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41988" name="Slide Number Placeholder 3">
            <a:extLst>
              <a:ext uri="{FF2B5EF4-FFF2-40B4-BE49-F238E27FC236}">
                <a16:creationId xmlns:a16="http://schemas.microsoft.com/office/drawing/2014/main" id="{62B820DA-45AD-4136-85CF-AFF96DAB6DA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9FAD424-9724-47BC-8FA0-64D0B2AD4E50}" type="slidenum">
              <a:rPr kumimoji="0" lang="en-US" altLang="en-US" sz="1200" b="0" i="0" u="none" strike="noStrike" kern="1200" cap="none" spc="0" normalizeH="0" baseline="0" noProof="0" smtClean="0">
                <a:ln>
                  <a:noFill/>
                </a:ln>
                <a:solidFill>
                  <a:prstClr val="black"/>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altLang="en-US" sz="1200" b="0" i="0" u="none" strike="noStrike" kern="1200" cap="none" spc="0" normalizeH="0" baseline="0" noProof="0">
              <a:ln>
                <a:noFill/>
              </a:ln>
              <a:solidFill>
                <a:prstClr val="black"/>
              </a:solidFill>
              <a:effectLst/>
              <a:uLnTx/>
              <a:uFillTx/>
              <a:latin typeface="Verdana" panose="020B0604030504040204" pitchFamily="34" charset="0"/>
              <a:ea typeface="ＭＳ Ｐゴシック" panose="020B0600070205080204" pitchFamily="34" charset="-128"/>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68CBB07B-A66F-45DA-8736-886993C8EF9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89028EA6-065E-4F3D-9C1A-64D2567CACF6}" type="slidenum">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28</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5363" name="Rectangle 2">
            <a:extLst>
              <a:ext uri="{FF2B5EF4-FFF2-40B4-BE49-F238E27FC236}">
                <a16:creationId xmlns:a16="http://schemas.microsoft.com/office/drawing/2014/main" id="{7D4CF506-5FC4-4898-AE6D-5D61C7306890}"/>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49A02A1E-A211-48D7-A9FB-79FD9493A95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41248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a:extLst>
              <a:ext uri="{FF2B5EF4-FFF2-40B4-BE49-F238E27FC236}">
                <a16:creationId xmlns:a16="http://schemas.microsoft.com/office/drawing/2014/main" id="{2B568B36-1B17-4C9E-A790-386C5BAD861A}"/>
              </a:ext>
            </a:extLst>
          </p:cNvPr>
          <p:cNvSpPr>
            <a:spLocks noGrp="1" noRot="1" noChangeAspect="1" noTextEdit="1"/>
          </p:cNvSpPr>
          <p:nvPr>
            <p:ph type="sldImg"/>
          </p:nvPr>
        </p:nvSpPr>
        <p:spPr>
          <a:ln/>
        </p:spPr>
      </p:sp>
      <p:sp>
        <p:nvSpPr>
          <p:cNvPr id="83971" name="Notes Placeholder 2">
            <a:extLst>
              <a:ext uri="{FF2B5EF4-FFF2-40B4-BE49-F238E27FC236}">
                <a16:creationId xmlns:a16="http://schemas.microsoft.com/office/drawing/2014/main" id="{26339F29-50DD-45A9-8DB5-9C75E82AF73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ea typeface="ＭＳ Ｐゴシック" panose="020B0600070205080204" pitchFamily="34" charset="-128"/>
            </a:endParaRPr>
          </a:p>
        </p:txBody>
      </p:sp>
      <p:sp>
        <p:nvSpPr>
          <p:cNvPr id="30724" name="Slide Number Placeholder 3">
            <a:extLst>
              <a:ext uri="{FF2B5EF4-FFF2-40B4-BE49-F238E27FC236}">
                <a16:creationId xmlns:a16="http://schemas.microsoft.com/office/drawing/2014/main" id="{9059D6B3-9D12-4179-B11B-85D5D2F5D3B6}"/>
              </a:ext>
            </a:extLst>
          </p:cNvPr>
          <p:cNvSpPr>
            <a:spLocks noGrp="1"/>
          </p:cNvSpPr>
          <p:nvPr>
            <p:ph type="sldNum" sz="quarter" idx="5"/>
          </p:nvPr>
        </p:nvSpPr>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0" hangingPunct="0">
              <a:defRPr/>
            </a:pPr>
            <a:fld id="{318592D9-B486-4A00-A669-8782CCEF9D16}" type="slidenum">
              <a:rPr lang="en-GB" altLang="en-US" smtClean="0">
                <a:solidFill>
                  <a:prstClr val="black"/>
                </a:solidFill>
                <a:latin typeface="Times New Roman" panose="02020603050405020304" pitchFamily="18" charset="0"/>
                <a:cs typeface="+mn-cs"/>
              </a:rPr>
              <a:pPr eaLnBrk="0" hangingPunct="0">
                <a:defRPr/>
              </a:pPr>
              <a:t>31</a:t>
            </a:fld>
            <a:endParaRPr lang="en-GB" altLang="en-US">
              <a:solidFill>
                <a:prstClr val="black"/>
              </a:solidFill>
              <a:latin typeface="Times New Roman" panose="02020603050405020304" pitchFamily="18" charset="0"/>
              <a:cs typeface="+mn-cs"/>
            </a:endParaRPr>
          </a:p>
        </p:txBody>
      </p:sp>
    </p:spTree>
    <p:extLst>
      <p:ext uri="{BB962C8B-B14F-4D97-AF65-F5344CB8AC3E}">
        <p14:creationId xmlns:p14="http://schemas.microsoft.com/office/powerpoint/2010/main" val="19450158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16/09/2024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498984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16/09/2024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169256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379865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14229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16/09/2024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7624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16/09/2024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885655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16/09/2024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482131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36353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5903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580079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751396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cSld name="1_Title Slide">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ctrTitle"/>
          </p:nvPr>
        </p:nvSpPr>
        <p:spPr>
          <a:xfrm>
            <a:off x="614673" y="1455303"/>
            <a:ext cx="4971415" cy="1184275"/>
          </a:xfrm>
          <a:prstGeom prst="rect">
            <a:avLst/>
          </a:prstGeom>
        </p:spPr>
        <p:txBody>
          <a:bodyPr wrap="square" lIns="0" tIns="0" rIns="0" bIns="0">
            <a:spAutoFit/>
          </a:bodyPr>
          <a:lstStyle>
            <a:lvl1pPr>
              <a:defRPr sz="3600" b="0" i="0">
                <a:solidFill>
                  <a:schemeClr val="bg1"/>
                </a:solidFill>
                <a:latin typeface="Arial"/>
                <a:cs typeface="Aria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9/16/2024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0670584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ctrTitle"/>
          </p:nvPr>
        </p:nvSpPr>
        <p:spPr>
          <a:xfrm>
            <a:off x="614673" y="1455303"/>
            <a:ext cx="4971415" cy="1184275"/>
          </a:xfrm>
          <a:prstGeom prst="rect">
            <a:avLst/>
          </a:prstGeom>
        </p:spPr>
        <p:txBody>
          <a:bodyPr wrap="square" lIns="0" tIns="0" rIns="0" bIns="0">
            <a:spAutoFit/>
          </a:bodyPr>
          <a:lstStyle>
            <a:lvl1pPr>
              <a:defRPr sz="3600" b="0" i="0">
                <a:solidFill>
                  <a:schemeClr val="bg1"/>
                </a:solidFill>
                <a:latin typeface="Arial"/>
                <a:cs typeface="Arial"/>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9/16/2024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7362694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0" i="0">
                <a:solidFill>
                  <a:schemeClr val="bg1"/>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9/16/2024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2905558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600" b="0" i="0">
                <a:solidFill>
                  <a:schemeClr val="bg1"/>
                </a:solidFill>
                <a:latin typeface="Arial"/>
                <a:cs typeface="Arial"/>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9/16/2024</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9982072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title"/>
          </p:nvPr>
        </p:nvSpPr>
        <p:spPr/>
        <p:txBody>
          <a:bodyPr lIns="0" tIns="0" rIns="0" bIns="0"/>
          <a:lstStyle>
            <a:lvl1pPr>
              <a:defRPr sz="3600" b="0" i="0">
                <a:solidFill>
                  <a:schemeClr val="bg1"/>
                </a:solidFill>
                <a:latin typeface="Arial"/>
                <a:cs typeface="Aria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9/16/2024</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4622007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1999" cy="6857999"/>
          </a:xfrm>
          <a:prstGeom prst="rect">
            <a:avLst/>
          </a:prstGeom>
        </p:spPr>
      </p:pic>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9/16/2024</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4981538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84721"/>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06130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4B2F781-B445-4BD2-8B2A-689947A0B480}" type="datetime1">
              <a:rPr lang="en-GB" smtClean="0"/>
              <a:pPr/>
              <a:t>16/09/2024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488813202"/>
      </p:ext>
    </p:extLst>
  </p:cSld>
  <p:clrMapOvr>
    <a:masterClrMapping/>
  </p:clrMapOvr>
  <p:transition>
    <p:dissolv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16/09/2024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040025706"/>
      </p:ext>
    </p:extLst>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16/09/2024</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25347289"/>
      </p:ext>
    </p:extLst>
  </p:cSld>
  <p:clrMapOvr>
    <a:masterClrMapping/>
  </p:clrMapOvr>
  <p:transition>
    <p:dissolv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16/09/2024</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696051653"/>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16/09/2024</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195023575"/>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16/09/2024</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646225880"/>
      </p:ext>
    </p:extLst>
  </p:cSld>
  <p:clrMapOvr>
    <a:masterClrMapping/>
  </p:clrMapOvr>
  <p:transition>
    <p:dissolv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16/09/2024</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879647870"/>
      </p:ext>
    </p:extLst>
  </p:cSld>
  <p:clrMapOvr>
    <a:masterClrMapping/>
  </p:clrMapOvr>
  <p:transition>
    <p:dissolv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16/09/2024</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801184187"/>
      </p:ext>
    </p:extLst>
  </p:cSld>
  <p:clrMapOvr>
    <a:masterClrMapping/>
  </p:clrMapOvr>
  <p:transition>
    <p:dissolv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16/09/2024</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712008544"/>
      </p:ext>
    </p:extLst>
  </p:cSld>
  <p:clrMapOvr>
    <a:masterClrMapping/>
  </p:clrMapOvr>
  <p:transition>
    <p:dissolv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16/09/2024</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65717749"/>
      </p:ext>
    </p:extLst>
  </p:cSld>
  <p:clrMapOvr>
    <a:masterClrMapping/>
  </p:clrMapOvr>
  <p:transition>
    <p:dissolv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16/09/2024</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4210271409"/>
      </p:ext>
    </p:extLst>
  </p:cSld>
  <p:clrMapOvr>
    <a:masterClrMapping/>
  </p:clrMapOvr>
  <p:transition>
    <p:dissolv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16/09/2024</a:t>
            </a:fld>
            <a:endParaRPr lang="en-GB"/>
          </a:p>
        </p:txBody>
      </p:sp>
      <p:sp>
        <p:nvSpPr>
          <p:cNvPr id="5" name="Footer Placeholder 4"/>
          <p:cNvSpPr>
            <a:spLocks noGrp="1"/>
          </p:cNvSpPr>
          <p:nvPr>
            <p:ph type="ftr" sz="quarter" idx="11"/>
          </p:nvPr>
        </p:nvSpPr>
        <p:spPr>
          <a:xfrm>
            <a:off x="878887" y="6356351"/>
            <a:ext cx="37973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11442701" y="1"/>
            <a:ext cx="749300"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623392" y="152400"/>
            <a:ext cx="109728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3467085278"/>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jpg"/><Relationship Id="rId3" Type="http://schemas.openxmlformats.org/officeDocument/2006/relationships/slideLayout" Target="../slideLayouts/slideLayout15.xml"/><Relationship Id="rId7"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theme" Target="../theme/theme3.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5" Type="http://schemas.openxmlformats.org/officeDocument/2006/relationships/image" Target="../media/image7.emf"/><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image" Target="../media/image6.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16/09/2024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1671519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9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8" cstate="print"/>
          <a:stretch>
            <a:fillRect/>
          </a:stretch>
        </p:blipFill>
        <p:spPr>
          <a:xfrm>
            <a:off x="0" y="0"/>
            <a:ext cx="12191999" cy="6857999"/>
          </a:xfrm>
          <a:prstGeom prst="rect">
            <a:avLst/>
          </a:prstGeom>
        </p:spPr>
      </p:pic>
      <p:sp>
        <p:nvSpPr>
          <p:cNvPr id="2" name="Holder 2"/>
          <p:cNvSpPr>
            <a:spLocks noGrp="1"/>
          </p:cNvSpPr>
          <p:nvPr>
            <p:ph type="title"/>
          </p:nvPr>
        </p:nvSpPr>
        <p:spPr>
          <a:xfrm>
            <a:off x="531200" y="239078"/>
            <a:ext cx="9759893" cy="1188085"/>
          </a:xfrm>
          <a:prstGeom prst="rect">
            <a:avLst/>
          </a:prstGeom>
        </p:spPr>
        <p:txBody>
          <a:bodyPr wrap="square" lIns="0" tIns="0" rIns="0" bIns="0">
            <a:spAutoFit/>
          </a:bodyPr>
          <a:lstStyle>
            <a:lvl1pPr>
              <a:defRPr sz="3600" b="0" i="0">
                <a:solidFill>
                  <a:schemeClr val="bg1"/>
                </a:solidFill>
                <a:latin typeface="Arial"/>
                <a:cs typeface="Arial"/>
              </a:defRPr>
            </a:lvl1pPr>
          </a:lstStyle>
          <a:p>
            <a:endParaRPr/>
          </a:p>
        </p:txBody>
      </p:sp>
      <p:sp>
        <p:nvSpPr>
          <p:cNvPr id="3" name="Holder 3"/>
          <p:cNvSpPr>
            <a:spLocks noGrp="1"/>
          </p:cNvSpPr>
          <p:nvPr>
            <p:ph type="body" idx="1"/>
          </p:nvPr>
        </p:nvSpPr>
        <p:spPr>
          <a:xfrm>
            <a:off x="1987025" y="1496451"/>
            <a:ext cx="7883525" cy="3908425"/>
          </a:xfrm>
          <a:prstGeom prst="rect">
            <a:avLst/>
          </a:prstGeom>
        </p:spPr>
        <p:txBody>
          <a:bodyPr wrap="square" lIns="0" tIns="0" rIns="0" bIns="0">
            <a:spAutoFit/>
          </a:bodyPr>
          <a:lstStyle>
            <a:lvl1pPr>
              <a:defRPr sz="2400" b="0" i="0">
                <a:solidFill>
                  <a:schemeClr val="bg1"/>
                </a:solidFill>
                <a:latin typeface="Calibri"/>
                <a:cs typeface="Calibri"/>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9/16/2024</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45064960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16/09/2024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11184661" y="5913368"/>
            <a:ext cx="864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3650335"/>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C14D-13EC-7558-CA2D-9762BACDFA6C}"/>
              </a:ext>
            </a:extLst>
          </p:cNvPr>
          <p:cNvSpPr>
            <a:spLocks noGrp="1"/>
          </p:cNvSpPr>
          <p:nvPr>
            <p:ph type="ctrTitle"/>
          </p:nvPr>
        </p:nvSpPr>
        <p:spPr>
          <a:xfrm>
            <a:off x="175096" y="1425904"/>
            <a:ext cx="5920904" cy="4431983"/>
          </a:xfrm>
        </p:spPr>
        <p:txBody>
          <a:bodyPr/>
          <a:lstStyle/>
          <a:p>
            <a:pPr algn="ctr"/>
            <a:r>
              <a:rPr lang="en-GB" b="1" kern="1200" dirty="0">
                <a:solidFill>
                  <a:srgbClr val="FFFF00"/>
                </a:solidFill>
                <a:latin typeface="Myriad Pro"/>
                <a:cs typeface="+mj-cs"/>
              </a:rPr>
              <a:t>Dissertation Module  </a:t>
            </a:r>
            <a:br>
              <a:rPr lang="en-GB" b="1" kern="1200" dirty="0">
                <a:solidFill>
                  <a:srgbClr val="FFFF00"/>
                </a:solidFill>
                <a:latin typeface="Myriad Pro"/>
                <a:cs typeface="+mj-cs"/>
              </a:rPr>
            </a:br>
            <a:r>
              <a:rPr lang="en-GB" b="1" kern="1200" dirty="0">
                <a:solidFill>
                  <a:srgbClr val="FFFF00"/>
                </a:solidFill>
                <a:latin typeface="Myriad Pro"/>
                <a:cs typeface="+mj-cs"/>
              </a:rPr>
              <a:t>(</a:t>
            </a:r>
            <a:r>
              <a:rPr lang="en-GB" kern="1200" dirty="0">
                <a:solidFill>
                  <a:srgbClr val="FFFF00"/>
                </a:solidFill>
                <a:latin typeface="Myriad Pro"/>
                <a:cs typeface="+mj-cs"/>
              </a:rPr>
              <a:t>LCMB7035</a:t>
            </a:r>
            <a:r>
              <a:rPr lang="en-GB" b="1" kern="1200" dirty="0">
                <a:solidFill>
                  <a:srgbClr val="FFFF00"/>
                </a:solidFill>
                <a:latin typeface="Myriad Pro"/>
                <a:cs typeface="+mj-cs"/>
              </a:rPr>
              <a:t>) </a:t>
            </a:r>
            <a:br>
              <a:rPr lang="en-GB" b="1" kern="1200" dirty="0">
                <a:solidFill>
                  <a:srgbClr val="FFFF00"/>
                </a:solidFill>
                <a:latin typeface="Myriad Pro"/>
                <a:cs typeface="+mj-cs"/>
              </a:rPr>
            </a:br>
            <a:r>
              <a:rPr lang="en-GB" b="1" kern="1200" dirty="0">
                <a:solidFill>
                  <a:srgbClr val="FFFF00"/>
                </a:solidFill>
                <a:latin typeface="Myriad Pro"/>
                <a:cs typeface="+mj-cs"/>
              </a:rPr>
              <a:t>Workshop 1-</a:t>
            </a:r>
            <a:br>
              <a:rPr lang="en-GB" b="1" kern="1200" dirty="0">
                <a:solidFill>
                  <a:srgbClr val="FFFF00"/>
                </a:solidFill>
                <a:latin typeface="Myriad Pro"/>
                <a:cs typeface="+mj-cs"/>
              </a:rPr>
            </a:br>
            <a:r>
              <a:rPr lang="en-GB" b="1" kern="1200" dirty="0">
                <a:solidFill>
                  <a:srgbClr val="FFFF00"/>
                </a:solidFill>
                <a:latin typeface="Myriad Pro"/>
                <a:cs typeface="+mj-cs"/>
              </a:rPr>
              <a:t>Module Overview </a:t>
            </a:r>
            <a:br>
              <a:rPr lang="en-GB" b="1" kern="1200" dirty="0">
                <a:solidFill>
                  <a:srgbClr val="FFFF00"/>
                </a:solidFill>
                <a:latin typeface="Myriad Pro"/>
                <a:cs typeface="+mj-cs"/>
              </a:rPr>
            </a:br>
            <a:br>
              <a:rPr lang="en-GB" b="1" kern="1200" dirty="0">
                <a:solidFill>
                  <a:srgbClr val="FFFF00"/>
                </a:solidFill>
                <a:latin typeface="Myriad Pro"/>
                <a:cs typeface="+mj-cs"/>
              </a:rPr>
            </a:br>
            <a:r>
              <a:rPr lang="en-GB" b="1" kern="1200" dirty="0">
                <a:solidFill>
                  <a:srgbClr val="FFFF00"/>
                </a:solidFill>
                <a:latin typeface="Myriad Pro"/>
                <a:cs typeface="+mj-cs"/>
              </a:rPr>
              <a:t>Vasilios Tavlaridis</a:t>
            </a:r>
            <a:br>
              <a:rPr lang="en-GB" b="1" kern="1200" dirty="0">
                <a:solidFill>
                  <a:srgbClr val="FFFF00"/>
                </a:solidFill>
                <a:latin typeface="Myriad Pro"/>
                <a:cs typeface="+mj-cs"/>
              </a:rPr>
            </a:br>
            <a:r>
              <a:rPr lang="en-GB" b="1" kern="1200" dirty="0">
                <a:solidFill>
                  <a:srgbClr val="FFFF00"/>
                </a:solidFill>
                <a:latin typeface="Myriad Pro"/>
                <a:cs typeface="+mj-cs"/>
              </a:rPr>
              <a:t>MBA Program Manager</a:t>
            </a:r>
            <a:br>
              <a:rPr lang="en-GB" b="1" kern="1200" dirty="0">
                <a:solidFill>
                  <a:srgbClr val="FFFF00"/>
                </a:solidFill>
                <a:latin typeface="Myriad Pro"/>
                <a:cs typeface="+mj-cs"/>
              </a:rPr>
            </a:br>
            <a:endParaRPr lang="en-GB" dirty="0"/>
          </a:p>
        </p:txBody>
      </p:sp>
    </p:spTree>
    <p:extLst>
      <p:ext uri="{BB962C8B-B14F-4D97-AF65-F5344CB8AC3E}">
        <p14:creationId xmlns:p14="http://schemas.microsoft.com/office/powerpoint/2010/main" val="31232719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6371B0-A34B-13F9-5125-76AC47ABE321}"/>
              </a:ext>
            </a:extLst>
          </p:cNvPr>
          <p:cNvSpPr txBox="1"/>
          <p:nvPr/>
        </p:nvSpPr>
        <p:spPr>
          <a:xfrm>
            <a:off x="609600" y="274638"/>
            <a:ext cx="10972800" cy="1143000"/>
          </a:xfrm>
          <a:prstGeom prst="rect">
            <a:avLst/>
          </a:prstGeom>
        </p:spPr>
        <p:txBody>
          <a:bodyPr vert="horz" lIns="91440" tIns="45720" rIns="91440" bIns="45720" rtlCol="0" anchor="ctr">
            <a:normAutofit/>
          </a:bodyPr>
          <a:lstStyle/>
          <a:p>
            <a:pPr algn="ctr">
              <a:spcBef>
                <a:spcPct val="0"/>
              </a:spcBef>
              <a:spcAft>
                <a:spcPts val="600"/>
              </a:spcAft>
            </a:pPr>
            <a:r>
              <a:rPr lang="en-US" sz="4400" b="1" dirty="0">
                <a:highlight>
                  <a:srgbClr val="FFFF00"/>
                </a:highlight>
                <a:latin typeface="+mj-lt"/>
                <a:ea typeface="+mj-ea"/>
                <a:cs typeface="+mj-cs"/>
              </a:rPr>
              <a:t>Introductions- Welcome</a:t>
            </a:r>
          </a:p>
        </p:txBody>
      </p:sp>
      <p:sp>
        <p:nvSpPr>
          <p:cNvPr id="3" name="Content Placeholder 2"/>
          <p:cNvSpPr>
            <a:spLocks noGrp="1"/>
          </p:cNvSpPr>
          <p:nvPr>
            <p:ph sz="half" idx="1"/>
          </p:nvPr>
        </p:nvSpPr>
        <p:spPr>
          <a:xfrm>
            <a:off x="609600" y="1600201"/>
            <a:ext cx="5384800" cy="3989040"/>
          </a:xfrm>
        </p:spPr>
        <p:txBody>
          <a:bodyPr vert="horz" lIns="91440" tIns="45720" rIns="91440" bIns="45720" rtlCol="0">
            <a:normAutofit/>
          </a:bodyPr>
          <a:lstStyle/>
          <a:p>
            <a:endParaRPr lang="en-US"/>
          </a:p>
          <a:p>
            <a:endParaRPr lang="en-US"/>
          </a:p>
        </p:txBody>
      </p:sp>
      <p:pic>
        <p:nvPicPr>
          <p:cNvPr id="7" name="Picture 6" descr="A welcome written in sand&#10;&#10;Description automatically generated">
            <a:extLst>
              <a:ext uri="{FF2B5EF4-FFF2-40B4-BE49-F238E27FC236}">
                <a16:creationId xmlns:a16="http://schemas.microsoft.com/office/drawing/2014/main" id="{07EA1741-C649-F4B9-F4A0-B71702A719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52624" y="1600201"/>
            <a:ext cx="7083552" cy="3583339"/>
          </a:xfrm>
          <a:prstGeom prst="rect">
            <a:avLst/>
          </a:prstGeom>
          <a:noFill/>
        </p:spPr>
      </p:pic>
      <p:sp>
        <p:nvSpPr>
          <p:cNvPr id="12" name="Slide Number Placeholder 4">
            <a:extLst>
              <a:ext uri="{FF2B5EF4-FFF2-40B4-BE49-F238E27FC236}">
                <a16:creationId xmlns:a16="http://schemas.microsoft.com/office/drawing/2014/main" id="{87FD6D8B-5F8A-EB9B-7D03-AD67BF00C25D}"/>
              </a:ext>
            </a:extLst>
          </p:cNvPr>
          <p:cNvSpPr>
            <a:spLocks noGrp="1"/>
          </p:cNvSpPr>
          <p:nvPr>
            <p:ph type="sldNum" sz="quarter" idx="12"/>
          </p:nvPr>
        </p:nvSpPr>
        <p:spPr>
          <a:xfrm>
            <a:off x="10608501" y="6380973"/>
            <a:ext cx="973899" cy="340503"/>
          </a:xfrm>
        </p:spPr>
        <p:txBody>
          <a:bodyPr vert="horz" lIns="91440" tIns="45720" rIns="91440" bIns="45720" rtlCol="0" anchor="ctr">
            <a:normAutofit/>
          </a:bodyPr>
          <a:lstStyle/>
          <a:p>
            <a:pPr>
              <a:spcAft>
                <a:spcPts val="600"/>
              </a:spcAft>
            </a:pPr>
            <a:fld id="{C3F65BB1-9206-4D7F-97F9-47DCC7DC6334}" type="slidenum">
              <a:rPr lang="en-GB" smtClean="0"/>
              <a:pPr>
                <a:spcAft>
                  <a:spcPts val="600"/>
                </a:spcAft>
              </a:pPr>
              <a:t>2</a:t>
            </a:fld>
            <a:endParaRPr lang="en-GB"/>
          </a:p>
        </p:txBody>
      </p:sp>
    </p:spTree>
    <p:extLst>
      <p:ext uri="{BB962C8B-B14F-4D97-AF65-F5344CB8AC3E}">
        <p14:creationId xmlns:p14="http://schemas.microsoft.com/office/powerpoint/2010/main" val="18795255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1981200" y="91742"/>
            <a:ext cx="8229600" cy="634082"/>
          </a:xfrm>
        </p:spPr>
        <p:txBody>
          <a:bodyPr>
            <a:noAutofit/>
          </a:bodyPr>
          <a:lstStyle/>
          <a:p>
            <a:r>
              <a:rPr lang="en-GB" sz="3200" b="1" dirty="0">
                <a:highlight>
                  <a:srgbClr val="FFFF00"/>
                </a:highlight>
              </a:rPr>
              <a:t>In the classroom</a:t>
            </a:r>
          </a:p>
        </p:txBody>
      </p:sp>
      <p:sp>
        <p:nvSpPr>
          <p:cNvPr id="3" name="Content Placeholder 2">
            <a:extLst>
              <a:ext uri="{FF2B5EF4-FFF2-40B4-BE49-F238E27FC236}">
                <a16:creationId xmlns:a16="http://schemas.microsoft.com/office/drawing/2014/main" id="{D78708A7-C4C3-4B95-A970-42331F701328}"/>
              </a:ext>
            </a:extLst>
          </p:cNvPr>
          <p:cNvSpPr>
            <a:spLocks noGrp="1"/>
          </p:cNvSpPr>
          <p:nvPr>
            <p:ph idx="1"/>
          </p:nvPr>
        </p:nvSpPr>
        <p:spPr>
          <a:xfrm>
            <a:off x="251158" y="1422573"/>
            <a:ext cx="9959642" cy="4730496"/>
          </a:xfrm>
        </p:spPr>
        <p:txBody>
          <a:bodyPr>
            <a:normAutofit/>
          </a:bodyPr>
          <a:lstStyle/>
          <a:p>
            <a:pPr>
              <a:buClr>
                <a:srgbClr val="0070C0"/>
              </a:buClr>
              <a:buFont typeface="Wingdings" panose="05000000000000000000" pitchFamily="2" charset="2"/>
              <a:buChar char="q"/>
            </a:pPr>
            <a:r>
              <a:rPr lang="en-GB" sz="2800" dirty="0"/>
              <a:t>Respect fellow students.</a:t>
            </a:r>
          </a:p>
          <a:p>
            <a:pPr>
              <a:buClr>
                <a:srgbClr val="0070C0"/>
              </a:buClr>
              <a:buFont typeface="Wingdings" panose="05000000000000000000" pitchFamily="2" charset="2"/>
              <a:buChar char="q"/>
            </a:pPr>
            <a:r>
              <a:rPr lang="en-GB" sz="2800" dirty="0"/>
              <a:t>Please keep your mobile phone in silent mode.</a:t>
            </a:r>
          </a:p>
          <a:p>
            <a:pPr>
              <a:buClr>
                <a:srgbClr val="0070C0"/>
              </a:buClr>
              <a:buFont typeface="Wingdings" panose="05000000000000000000" pitchFamily="2" charset="2"/>
              <a:buChar char="q"/>
            </a:pPr>
            <a:r>
              <a:rPr lang="en-GB" sz="2800" dirty="0"/>
              <a:t>Participate in class discussion.</a:t>
            </a:r>
          </a:p>
          <a:p>
            <a:pPr>
              <a:buClr>
                <a:srgbClr val="0070C0"/>
              </a:buClr>
              <a:buFont typeface="Wingdings" panose="05000000000000000000" pitchFamily="2" charset="2"/>
              <a:buChar char="q"/>
            </a:pPr>
            <a:r>
              <a:rPr lang="en-GB" sz="2800" u="sng" dirty="0"/>
              <a:t>ASK</a:t>
            </a:r>
            <a:r>
              <a:rPr lang="en-GB" sz="2800" dirty="0"/>
              <a:t>!!! This is the </a:t>
            </a:r>
            <a:r>
              <a:rPr lang="en-GB" sz="2800" u="sng" dirty="0"/>
              <a:t>ONLY</a:t>
            </a:r>
            <a:r>
              <a:rPr lang="en-GB" sz="2800" dirty="0"/>
              <a:t> way to learn.</a:t>
            </a:r>
          </a:p>
          <a:p>
            <a:pPr>
              <a:buClr>
                <a:srgbClr val="0070C0"/>
              </a:buClr>
              <a:buFont typeface="Wingdings" panose="05000000000000000000" pitchFamily="2" charset="2"/>
              <a:buChar char="q"/>
            </a:pPr>
            <a:r>
              <a:rPr lang="en-GB" sz="2800" dirty="0"/>
              <a:t>Do not leave things last minute… etc.</a:t>
            </a:r>
          </a:p>
          <a:p>
            <a:pPr>
              <a:buClr>
                <a:srgbClr val="0070C0"/>
              </a:buClr>
              <a:buFont typeface="Wingdings" panose="05000000000000000000" pitchFamily="2" charset="2"/>
              <a:buChar char="q"/>
            </a:pPr>
            <a:r>
              <a:rPr lang="en-GB" sz="2800" dirty="0"/>
              <a:t>Always here to help.</a:t>
            </a:r>
          </a:p>
          <a:p>
            <a:pPr>
              <a:buClr>
                <a:srgbClr val="0070C0"/>
              </a:buClr>
              <a:buFont typeface="Wingdings" panose="05000000000000000000" pitchFamily="2" charset="2"/>
              <a:buChar char="q"/>
            </a:pPr>
            <a:r>
              <a:rPr lang="en-GB" sz="2800" dirty="0"/>
              <a:t>Bring your laptops to class!!!!</a:t>
            </a:r>
          </a:p>
          <a:p>
            <a:pPr marL="0" indent="0">
              <a:buClr>
                <a:srgbClr val="0070C0"/>
              </a:buClr>
              <a:buNone/>
            </a:pPr>
            <a:endParaRPr lang="en-GB" sz="2800" dirty="0"/>
          </a:p>
          <a:p>
            <a:pPr marL="0" indent="0">
              <a:buClr>
                <a:srgbClr val="0070C0"/>
              </a:buClr>
              <a:buNone/>
            </a:pPr>
            <a:endParaRPr lang="en-GB" sz="2400" dirty="0"/>
          </a:p>
          <a:p>
            <a:pPr marL="0" indent="0">
              <a:buNone/>
            </a:pPr>
            <a:endParaRPr lang="en-GB" dirty="0"/>
          </a:p>
        </p:txBody>
      </p:sp>
    </p:spTree>
    <p:extLst>
      <p:ext uri="{BB962C8B-B14F-4D97-AF65-F5344CB8AC3E}">
        <p14:creationId xmlns:p14="http://schemas.microsoft.com/office/powerpoint/2010/main" val="39424056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grpId="0"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6371B0-A34B-13F9-5125-76AC47ABE321}"/>
              </a:ext>
            </a:extLst>
          </p:cNvPr>
          <p:cNvSpPr txBox="1"/>
          <p:nvPr/>
        </p:nvSpPr>
        <p:spPr>
          <a:xfrm>
            <a:off x="1368357" y="149275"/>
            <a:ext cx="9090249" cy="523220"/>
          </a:xfrm>
          <a:prstGeom prst="rect">
            <a:avLst/>
          </a:prstGeom>
          <a:noFill/>
        </p:spPr>
        <p:txBody>
          <a:bodyPr wrap="square" rtlCol="0">
            <a:spAutoFit/>
          </a:bodyPr>
          <a:lstStyle/>
          <a:p>
            <a:pPr algn="ctr"/>
            <a:r>
              <a:rPr lang="en-GB" sz="2800" b="1" dirty="0">
                <a:solidFill>
                  <a:prstClr val="black"/>
                </a:solidFill>
                <a:highlight>
                  <a:srgbClr val="FFFF00"/>
                </a:highlight>
                <a:latin typeface="Myriad Pro"/>
              </a:rPr>
              <a:t>Overview of the Module</a:t>
            </a:r>
          </a:p>
        </p:txBody>
      </p:sp>
      <p:sp>
        <p:nvSpPr>
          <p:cNvPr id="7" name="Content Placeholder 6">
            <a:extLst>
              <a:ext uri="{FF2B5EF4-FFF2-40B4-BE49-F238E27FC236}">
                <a16:creationId xmlns:a16="http://schemas.microsoft.com/office/drawing/2014/main" id="{21573281-1722-949A-AEFC-CBC8B0BF79EC}"/>
              </a:ext>
            </a:extLst>
          </p:cNvPr>
          <p:cNvSpPr>
            <a:spLocks noGrp="1"/>
          </p:cNvSpPr>
          <p:nvPr>
            <p:ph idx="1"/>
          </p:nvPr>
        </p:nvSpPr>
        <p:spPr>
          <a:xfrm>
            <a:off x="0" y="933856"/>
            <a:ext cx="12081753" cy="4756826"/>
          </a:xfrm>
        </p:spPr>
        <p:txBody>
          <a:bodyPr>
            <a:normAutofit fontScale="85000" lnSpcReduction="10000"/>
          </a:bodyPr>
          <a:lstStyle/>
          <a:p>
            <a:pPr>
              <a:buClr>
                <a:srgbClr val="0070C0"/>
              </a:buClr>
              <a:buFont typeface="Wingdings" panose="05000000000000000000" pitchFamily="2" charset="2"/>
              <a:buChar char="q"/>
            </a:pPr>
            <a:r>
              <a:rPr lang="en-GB" dirty="0"/>
              <a:t>Part 2- Research Project: total 60 credits- 1 Module</a:t>
            </a:r>
          </a:p>
          <a:p>
            <a:pPr>
              <a:buClr>
                <a:srgbClr val="0070C0"/>
              </a:buClr>
              <a:buFont typeface="Wingdings" panose="05000000000000000000" pitchFamily="2" charset="2"/>
              <a:buChar char="q"/>
            </a:pPr>
            <a:endParaRPr lang="en-GB" dirty="0"/>
          </a:p>
          <a:p>
            <a:pPr>
              <a:buClr>
                <a:srgbClr val="0070C0"/>
              </a:buClr>
              <a:buFont typeface="Wingdings" panose="05000000000000000000" pitchFamily="2" charset="2"/>
              <a:buChar char="q"/>
            </a:pPr>
            <a:r>
              <a:rPr lang="en-GB" dirty="0"/>
              <a:t>In term 3 students that have passed all 6 modules and have 120 credits will progress to Part 2, the research project.  Well done for reaching this stage.</a:t>
            </a:r>
          </a:p>
          <a:p>
            <a:pPr>
              <a:buClr>
                <a:srgbClr val="0070C0"/>
              </a:buClr>
              <a:buFont typeface="Wingdings" panose="05000000000000000000" pitchFamily="2" charset="2"/>
              <a:buChar char="q"/>
            </a:pPr>
            <a:endParaRPr lang="en-GB" dirty="0"/>
          </a:p>
          <a:p>
            <a:pPr>
              <a:buClr>
                <a:srgbClr val="0070C0"/>
              </a:buClr>
              <a:buFont typeface="Wingdings" panose="05000000000000000000" pitchFamily="2" charset="2"/>
              <a:buChar char="q"/>
            </a:pPr>
            <a:r>
              <a:rPr lang="en-GB" dirty="0"/>
              <a:t>The research project is 16 -weeks and each student can select or will be allocated a supervisor to support and guide them.</a:t>
            </a:r>
          </a:p>
          <a:p>
            <a:pPr>
              <a:buClr>
                <a:srgbClr val="0070C0"/>
              </a:buClr>
              <a:buFont typeface="Wingdings" panose="05000000000000000000" pitchFamily="2" charset="2"/>
              <a:buChar char="q"/>
            </a:pPr>
            <a:endParaRPr lang="en-GB" dirty="0"/>
          </a:p>
          <a:p>
            <a:pPr>
              <a:buClr>
                <a:srgbClr val="0070C0"/>
              </a:buClr>
              <a:buFont typeface="Wingdings" panose="05000000000000000000" pitchFamily="2" charset="2"/>
              <a:buChar char="q"/>
            </a:pPr>
            <a:r>
              <a:rPr lang="en-GB" dirty="0"/>
              <a:t>The research project module has an introduction workshop in the first week and five additional research workshops on weeks 2,3,5,7,9 of the term which are mandatory to attend.</a:t>
            </a:r>
          </a:p>
          <a:p>
            <a:pPr marL="0" indent="0">
              <a:buNone/>
            </a:pPr>
            <a:endParaRPr lang="en-GB" dirty="0"/>
          </a:p>
        </p:txBody>
      </p:sp>
    </p:spTree>
    <p:extLst>
      <p:ext uri="{BB962C8B-B14F-4D97-AF65-F5344CB8AC3E}">
        <p14:creationId xmlns:p14="http://schemas.microsoft.com/office/powerpoint/2010/main" val="26885001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4" presetClass="entr" presetSubtype="1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Effect transition="in" filter="randombar(horizontal)">
                                      <p:cBhvr>
                                        <p:cTn id="11" dur="500"/>
                                        <p:tgtEl>
                                          <p:spTgt spid="7">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4" presetClass="entr" presetSubtype="10" fill="hold" nodeType="clickEffect">
                                  <p:stCondLst>
                                    <p:cond delay="0"/>
                                  </p:stCondLst>
                                  <p:childTnLst>
                                    <p:set>
                                      <p:cBhvr>
                                        <p:cTn id="15" dur="1" fill="hold">
                                          <p:stCondLst>
                                            <p:cond delay="0"/>
                                          </p:stCondLst>
                                        </p:cTn>
                                        <p:tgtEl>
                                          <p:spTgt spid="7">
                                            <p:txEl>
                                              <p:pRg st="2" end="2"/>
                                            </p:txEl>
                                          </p:spTgt>
                                        </p:tgtEl>
                                        <p:attrNameLst>
                                          <p:attrName>style.visibility</p:attrName>
                                        </p:attrNameLst>
                                      </p:cBhvr>
                                      <p:to>
                                        <p:strVal val="visible"/>
                                      </p:to>
                                    </p:set>
                                    <p:animEffect transition="in" filter="randombar(horizontal)">
                                      <p:cBhvr>
                                        <p:cTn id="16" dur="500"/>
                                        <p:tgtEl>
                                          <p:spTgt spid="7">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nodeType="clickEffect">
                                  <p:stCondLst>
                                    <p:cond delay="0"/>
                                  </p:stCondLst>
                                  <p:childTnLst>
                                    <p:set>
                                      <p:cBhvr>
                                        <p:cTn id="20" dur="1" fill="hold">
                                          <p:stCondLst>
                                            <p:cond delay="0"/>
                                          </p:stCondLst>
                                        </p:cTn>
                                        <p:tgtEl>
                                          <p:spTgt spid="7">
                                            <p:txEl>
                                              <p:pRg st="4" end="4"/>
                                            </p:txEl>
                                          </p:spTgt>
                                        </p:tgtEl>
                                        <p:attrNameLst>
                                          <p:attrName>style.visibility</p:attrName>
                                        </p:attrNameLst>
                                      </p:cBhvr>
                                      <p:to>
                                        <p:strVal val="visible"/>
                                      </p:to>
                                    </p:set>
                                    <p:animEffect transition="in" filter="randombar(horizontal)">
                                      <p:cBhvr>
                                        <p:cTn id="21"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6371B0-A34B-13F9-5125-76AC47ABE321}"/>
              </a:ext>
            </a:extLst>
          </p:cNvPr>
          <p:cNvSpPr txBox="1"/>
          <p:nvPr/>
        </p:nvSpPr>
        <p:spPr>
          <a:xfrm>
            <a:off x="1368357" y="149275"/>
            <a:ext cx="9090249" cy="523220"/>
          </a:xfrm>
          <a:prstGeom prst="rect">
            <a:avLst/>
          </a:prstGeom>
          <a:noFill/>
        </p:spPr>
        <p:txBody>
          <a:bodyPr wrap="square" rtlCol="0">
            <a:spAutoFit/>
          </a:bodyPr>
          <a:lstStyle/>
          <a:p>
            <a:pPr algn="ctr"/>
            <a:r>
              <a:rPr lang="en-GB" sz="2800" b="1" dirty="0">
                <a:solidFill>
                  <a:prstClr val="black"/>
                </a:solidFill>
                <a:highlight>
                  <a:srgbClr val="FFFF00"/>
                </a:highlight>
                <a:latin typeface="Myriad Pro"/>
              </a:rPr>
              <a:t>Overview of the Module</a:t>
            </a:r>
          </a:p>
        </p:txBody>
      </p:sp>
      <p:sp>
        <p:nvSpPr>
          <p:cNvPr id="7" name="Content Placeholder 6">
            <a:extLst>
              <a:ext uri="{FF2B5EF4-FFF2-40B4-BE49-F238E27FC236}">
                <a16:creationId xmlns:a16="http://schemas.microsoft.com/office/drawing/2014/main" id="{21573281-1722-949A-AEFC-CBC8B0BF79EC}"/>
              </a:ext>
            </a:extLst>
          </p:cNvPr>
          <p:cNvSpPr>
            <a:spLocks noGrp="1"/>
          </p:cNvSpPr>
          <p:nvPr>
            <p:ph idx="1"/>
          </p:nvPr>
        </p:nvSpPr>
        <p:spPr>
          <a:xfrm>
            <a:off x="0" y="933856"/>
            <a:ext cx="12081753" cy="4756826"/>
          </a:xfrm>
        </p:spPr>
        <p:txBody>
          <a:bodyPr>
            <a:normAutofit fontScale="70000" lnSpcReduction="20000"/>
          </a:bodyPr>
          <a:lstStyle/>
          <a:p>
            <a:pPr>
              <a:buClr>
                <a:srgbClr val="0070C0"/>
              </a:buClr>
              <a:buFont typeface="Wingdings" panose="05000000000000000000" pitchFamily="2" charset="2"/>
              <a:buChar char="q"/>
            </a:pPr>
            <a:r>
              <a:rPr lang="en-GB" dirty="0"/>
              <a:t>The aim for the research project in part 2 is for students to produce a substantial, original and independent piece of scholarly work on their chosen topic. </a:t>
            </a:r>
          </a:p>
          <a:p>
            <a:pPr>
              <a:buClr>
                <a:srgbClr val="0070C0"/>
              </a:buClr>
              <a:buFont typeface="Wingdings" panose="05000000000000000000" pitchFamily="2" charset="2"/>
              <a:buChar char="q"/>
            </a:pPr>
            <a:endParaRPr lang="en-GB" dirty="0"/>
          </a:p>
          <a:p>
            <a:pPr>
              <a:buClr>
                <a:srgbClr val="0070C0"/>
              </a:buClr>
              <a:buFont typeface="Wingdings" panose="05000000000000000000" pitchFamily="2" charset="2"/>
              <a:buChar char="q"/>
            </a:pPr>
            <a:r>
              <a:rPr lang="en-GB" dirty="0"/>
              <a:t>The research project should be 15,000 words (main body) excluding the reference list and the appendix.</a:t>
            </a:r>
          </a:p>
          <a:p>
            <a:pPr>
              <a:buClr>
                <a:srgbClr val="0070C0"/>
              </a:buClr>
              <a:buFont typeface="Wingdings" panose="05000000000000000000" pitchFamily="2" charset="2"/>
              <a:buChar char="q"/>
            </a:pPr>
            <a:endParaRPr lang="en-GB" dirty="0"/>
          </a:p>
          <a:p>
            <a:pPr>
              <a:buClr>
                <a:srgbClr val="0070C0"/>
              </a:buClr>
              <a:buFont typeface="Wingdings" panose="05000000000000000000" pitchFamily="2" charset="2"/>
              <a:buChar char="q"/>
            </a:pPr>
            <a:r>
              <a:rPr lang="en-GB" dirty="0"/>
              <a:t>A Proposal and Ethical approval are required for all MBA projects.</a:t>
            </a:r>
          </a:p>
          <a:p>
            <a:pPr marL="0" indent="0">
              <a:buClr>
                <a:srgbClr val="0070C0"/>
              </a:buClr>
              <a:buNone/>
            </a:pPr>
            <a:endParaRPr lang="en-GB" dirty="0"/>
          </a:p>
          <a:p>
            <a:pPr>
              <a:buClr>
                <a:srgbClr val="0070C0"/>
              </a:buClr>
              <a:buFont typeface="Wingdings" panose="05000000000000000000" pitchFamily="2" charset="2"/>
              <a:buChar char="q"/>
            </a:pPr>
            <a:r>
              <a:rPr lang="en-GB" dirty="0"/>
              <a:t>The proposal will help students understand the next steps and how to organise their research project.</a:t>
            </a:r>
          </a:p>
          <a:p>
            <a:pPr>
              <a:buClr>
                <a:srgbClr val="0070C0"/>
              </a:buClr>
              <a:buFont typeface="Wingdings" panose="05000000000000000000" pitchFamily="2" charset="2"/>
              <a:buChar char="q"/>
            </a:pPr>
            <a:endParaRPr lang="en-GB" dirty="0"/>
          </a:p>
          <a:p>
            <a:pPr>
              <a:buClr>
                <a:srgbClr val="0070C0"/>
              </a:buClr>
              <a:buFont typeface="Wingdings" panose="05000000000000000000" pitchFamily="2" charset="2"/>
              <a:buChar char="q"/>
            </a:pPr>
            <a:r>
              <a:rPr lang="en-GB" dirty="0"/>
              <a:t>The Ethics form and the Proposal MUST be submitted by week 5 unless advised otherwise. </a:t>
            </a:r>
          </a:p>
          <a:p>
            <a:pPr>
              <a:buClr>
                <a:srgbClr val="0070C0"/>
              </a:buClr>
              <a:buFont typeface="Wingdings" panose="05000000000000000000" pitchFamily="2" charset="2"/>
              <a:buChar char="q"/>
            </a:pPr>
            <a:endParaRPr lang="en-GB" dirty="0"/>
          </a:p>
          <a:p>
            <a:pPr>
              <a:buClr>
                <a:srgbClr val="0070C0"/>
              </a:buClr>
              <a:buFont typeface="Wingdings" panose="05000000000000000000" pitchFamily="2" charset="2"/>
              <a:buChar char="q"/>
            </a:pPr>
            <a:r>
              <a:rPr lang="en-GB" dirty="0"/>
              <a:t>Both the Ethics form and the Proposal are not to be marked.</a:t>
            </a:r>
          </a:p>
          <a:p>
            <a:pPr marL="0" indent="0">
              <a:buNone/>
            </a:pPr>
            <a:endParaRPr lang="en-GB" dirty="0"/>
          </a:p>
        </p:txBody>
      </p:sp>
    </p:spTree>
    <p:extLst>
      <p:ext uri="{BB962C8B-B14F-4D97-AF65-F5344CB8AC3E}">
        <p14:creationId xmlns:p14="http://schemas.microsoft.com/office/powerpoint/2010/main" val="3831117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4" presetClass="entr" presetSubtype="1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Effect transition="in" filter="randombar(horizontal)">
                                      <p:cBhvr>
                                        <p:cTn id="11" dur="500"/>
                                        <p:tgtEl>
                                          <p:spTgt spid="7">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4" presetClass="entr" presetSubtype="10" fill="hold" nodeType="clickEffect">
                                  <p:stCondLst>
                                    <p:cond delay="0"/>
                                  </p:stCondLst>
                                  <p:childTnLst>
                                    <p:set>
                                      <p:cBhvr>
                                        <p:cTn id="15" dur="1" fill="hold">
                                          <p:stCondLst>
                                            <p:cond delay="0"/>
                                          </p:stCondLst>
                                        </p:cTn>
                                        <p:tgtEl>
                                          <p:spTgt spid="7">
                                            <p:txEl>
                                              <p:pRg st="2" end="2"/>
                                            </p:txEl>
                                          </p:spTgt>
                                        </p:tgtEl>
                                        <p:attrNameLst>
                                          <p:attrName>style.visibility</p:attrName>
                                        </p:attrNameLst>
                                      </p:cBhvr>
                                      <p:to>
                                        <p:strVal val="visible"/>
                                      </p:to>
                                    </p:set>
                                    <p:animEffect transition="in" filter="randombar(horizontal)">
                                      <p:cBhvr>
                                        <p:cTn id="16" dur="500"/>
                                        <p:tgtEl>
                                          <p:spTgt spid="7">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4" presetClass="entr" presetSubtype="10" fill="hold" nodeType="clickEffect">
                                  <p:stCondLst>
                                    <p:cond delay="0"/>
                                  </p:stCondLst>
                                  <p:childTnLst>
                                    <p:set>
                                      <p:cBhvr>
                                        <p:cTn id="20" dur="1" fill="hold">
                                          <p:stCondLst>
                                            <p:cond delay="0"/>
                                          </p:stCondLst>
                                        </p:cTn>
                                        <p:tgtEl>
                                          <p:spTgt spid="7">
                                            <p:txEl>
                                              <p:pRg st="4" end="4"/>
                                            </p:txEl>
                                          </p:spTgt>
                                        </p:tgtEl>
                                        <p:attrNameLst>
                                          <p:attrName>style.visibility</p:attrName>
                                        </p:attrNameLst>
                                      </p:cBhvr>
                                      <p:to>
                                        <p:strVal val="visible"/>
                                      </p:to>
                                    </p:set>
                                    <p:animEffect transition="in" filter="randombar(horizontal)">
                                      <p:cBhvr>
                                        <p:cTn id="21" dur="500"/>
                                        <p:tgtEl>
                                          <p:spTgt spid="7">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nodeType="clickEffect">
                                  <p:stCondLst>
                                    <p:cond delay="0"/>
                                  </p:stCondLst>
                                  <p:childTnLst>
                                    <p:set>
                                      <p:cBhvr>
                                        <p:cTn id="25" dur="1" fill="hold">
                                          <p:stCondLst>
                                            <p:cond delay="0"/>
                                          </p:stCondLst>
                                        </p:cTn>
                                        <p:tgtEl>
                                          <p:spTgt spid="7">
                                            <p:txEl>
                                              <p:pRg st="6" end="6"/>
                                            </p:txEl>
                                          </p:spTgt>
                                        </p:tgtEl>
                                        <p:attrNameLst>
                                          <p:attrName>style.visibility</p:attrName>
                                        </p:attrNameLst>
                                      </p:cBhvr>
                                      <p:to>
                                        <p:strVal val="visible"/>
                                      </p:to>
                                    </p:set>
                                    <p:animEffect transition="in" filter="randombar(horizontal)">
                                      <p:cBhvr>
                                        <p:cTn id="26" dur="500"/>
                                        <p:tgtEl>
                                          <p:spTgt spid="7">
                                            <p:txEl>
                                              <p:pRg st="6" end="6"/>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4" presetClass="entr" presetSubtype="10" fill="hold" nodeType="clickEffect">
                                  <p:stCondLst>
                                    <p:cond delay="0"/>
                                  </p:stCondLst>
                                  <p:childTnLst>
                                    <p:set>
                                      <p:cBhvr>
                                        <p:cTn id="30" dur="1" fill="hold">
                                          <p:stCondLst>
                                            <p:cond delay="0"/>
                                          </p:stCondLst>
                                        </p:cTn>
                                        <p:tgtEl>
                                          <p:spTgt spid="7">
                                            <p:txEl>
                                              <p:pRg st="8" end="8"/>
                                            </p:txEl>
                                          </p:spTgt>
                                        </p:tgtEl>
                                        <p:attrNameLst>
                                          <p:attrName>style.visibility</p:attrName>
                                        </p:attrNameLst>
                                      </p:cBhvr>
                                      <p:to>
                                        <p:strVal val="visible"/>
                                      </p:to>
                                    </p:set>
                                    <p:animEffect transition="in" filter="randombar(horizontal)">
                                      <p:cBhvr>
                                        <p:cTn id="31" dur="500"/>
                                        <p:tgtEl>
                                          <p:spTgt spid="7">
                                            <p:txEl>
                                              <p:pRg st="8" end="8"/>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4" presetClass="entr" presetSubtype="10" fill="hold" nodeType="clickEffect">
                                  <p:stCondLst>
                                    <p:cond delay="0"/>
                                  </p:stCondLst>
                                  <p:childTnLst>
                                    <p:set>
                                      <p:cBhvr>
                                        <p:cTn id="35" dur="1" fill="hold">
                                          <p:stCondLst>
                                            <p:cond delay="0"/>
                                          </p:stCondLst>
                                        </p:cTn>
                                        <p:tgtEl>
                                          <p:spTgt spid="7">
                                            <p:txEl>
                                              <p:pRg st="10" end="10"/>
                                            </p:txEl>
                                          </p:spTgt>
                                        </p:tgtEl>
                                        <p:attrNameLst>
                                          <p:attrName>style.visibility</p:attrName>
                                        </p:attrNameLst>
                                      </p:cBhvr>
                                      <p:to>
                                        <p:strVal val="visible"/>
                                      </p:to>
                                    </p:set>
                                    <p:animEffect transition="in" filter="randombar(horizontal)">
                                      <p:cBhvr>
                                        <p:cTn id="36" dur="500"/>
                                        <p:tgtEl>
                                          <p:spTgt spid="7">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6371B0-A34B-13F9-5125-76AC47ABE321}"/>
              </a:ext>
            </a:extLst>
          </p:cNvPr>
          <p:cNvSpPr txBox="1"/>
          <p:nvPr/>
        </p:nvSpPr>
        <p:spPr>
          <a:xfrm>
            <a:off x="1368357" y="149275"/>
            <a:ext cx="9090249" cy="523220"/>
          </a:xfrm>
          <a:prstGeom prst="rect">
            <a:avLst/>
          </a:prstGeom>
          <a:noFill/>
        </p:spPr>
        <p:txBody>
          <a:bodyPr wrap="square" rtlCol="0">
            <a:spAutoFit/>
          </a:bodyPr>
          <a:lstStyle/>
          <a:p>
            <a:pPr algn="ctr"/>
            <a:r>
              <a:rPr lang="en-GB" sz="2800" b="1" dirty="0">
                <a:solidFill>
                  <a:prstClr val="black"/>
                </a:solidFill>
                <a:highlight>
                  <a:srgbClr val="FFFF00"/>
                </a:highlight>
                <a:latin typeface="Myriad Pro"/>
              </a:rPr>
              <a:t>Supervision</a:t>
            </a:r>
          </a:p>
        </p:txBody>
      </p:sp>
      <p:sp>
        <p:nvSpPr>
          <p:cNvPr id="7" name="Content Placeholder 6">
            <a:extLst>
              <a:ext uri="{FF2B5EF4-FFF2-40B4-BE49-F238E27FC236}">
                <a16:creationId xmlns:a16="http://schemas.microsoft.com/office/drawing/2014/main" id="{21573281-1722-949A-AEFC-CBC8B0BF79EC}"/>
              </a:ext>
            </a:extLst>
          </p:cNvPr>
          <p:cNvSpPr>
            <a:spLocks noGrp="1"/>
          </p:cNvSpPr>
          <p:nvPr>
            <p:ph idx="1"/>
          </p:nvPr>
        </p:nvSpPr>
        <p:spPr>
          <a:xfrm>
            <a:off x="0" y="933856"/>
            <a:ext cx="12081753" cy="4756826"/>
          </a:xfrm>
        </p:spPr>
        <p:txBody>
          <a:bodyPr>
            <a:normAutofit fontScale="92500" lnSpcReduction="10000"/>
          </a:bodyPr>
          <a:lstStyle/>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Students will be expected to manage their own learning and implement their own research programme of study over the dissertation period (16 weeks). </a:t>
            </a: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endParaRPr kumimoji="0" lang="en-GB" sz="27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Each student must have </a:t>
            </a:r>
            <a:r>
              <a:rPr kumimoji="0" lang="en-GB" sz="2700" b="1" i="0" u="none" strike="noStrike" kern="1200" cap="none" spc="0" normalizeH="0" baseline="0" noProof="0" dirty="0">
                <a:ln>
                  <a:noFill/>
                </a:ln>
                <a:solidFill>
                  <a:srgbClr val="0070C0"/>
                </a:solidFill>
                <a:effectLst/>
                <a:uLnTx/>
                <a:uFillTx/>
                <a:latin typeface="Myriad Pro"/>
                <a:ea typeface="+mn-ea"/>
                <a:cs typeface="+mn-cs"/>
              </a:rPr>
              <a:t>8 x 1-hour individual Face to Face mandatory supervisory meetings</a:t>
            </a:r>
            <a:r>
              <a:rPr kumimoji="0" lang="en-GB" sz="2700" b="1" i="0" u="none" strike="noStrike" kern="1200" cap="none" spc="0" normalizeH="0" baseline="0" noProof="0" dirty="0">
                <a:ln>
                  <a:noFill/>
                </a:ln>
                <a:solidFill>
                  <a:prstClr val="black"/>
                </a:solidFill>
                <a:effectLst/>
                <a:uLnTx/>
                <a:uFillTx/>
                <a:latin typeface="Myriad Pro"/>
                <a:ea typeface="+mn-ea"/>
                <a:cs typeface="+mn-cs"/>
              </a:rPr>
              <a:t> </a:t>
            </a:r>
            <a:r>
              <a:rPr lang="en-GB" sz="2700" dirty="0">
                <a:solidFill>
                  <a:prstClr val="black"/>
                </a:solidFill>
                <a:latin typeface="Myriad Pro"/>
              </a:rPr>
              <a:t>o</a:t>
            </a:r>
            <a:r>
              <a:rPr kumimoji="0" lang="en-GB" sz="2700" b="0" i="0" u="none" strike="noStrike" kern="1200" cap="none" spc="0" normalizeH="0" baseline="0" noProof="0" dirty="0">
                <a:ln>
                  <a:noFill/>
                </a:ln>
                <a:solidFill>
                  <a:prstClr val="black"/>
                </a:solidFill>
                <a:effectLst/>
                <a:uLnTx/>
                <a:uFillTx/>
                <a:latin typeface="Myriad Pro"/>
                <a:ea typeface="+mn-ea"/>
                <a:cs typeface="+mn-cs"/>
              </a:rPr>
              <a:t>n campus with their supervisor from week 2 up to week 16 (on weeks 2,4,6,8,10,12,14,16). </a:t>
            </a: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endParaRPr kumimoji="0" lang="en-GB" sz="27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The supervisor will provide guidance on the nature of the research, the choice of research topic, the standard expected, the planning of the research programme, literature and sources, appropriate techniques and methods of work, data presentation, notes and bibliographies, awareness of plagiarism, ethical and legal issues (e.g. copyright, data protection and ownership).</a:t>
            </a:r>
          </a:p>
          <a:p>
            <a:pPr marL="0" indent="0">
              <a:buNone/>
            </a:pPr>
            <a:endParaRPr lang="en-GB" dirty="0"/>
          </a:p>
        </p:txBody>
      </p:sp>
    </p:spTree>
    <p:extLst>
      <p:ext uri="{BB962C8B-B14F-4D97-AF65-F5344CB8AC3E}">
        <p14:creationId xmlns:p14="http://schemas.microsoft.com/office/powerpoint/2010/main" val="53886340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6371B0-A34B-13F9-5125-76AC47ABE321}"/>
              </a:ext>
            </a:extLst>
          </p:cNvPr>
          <p:cNvSpPr txBox="1"/>
          <p:nvPr/>
        </p:nvSpPr>
        <p:spPr>
          <a:xfrm>
            <a:off x="1368357" y="149275"/>
            <a:ext cx="9090249" cy="523220"/>
          </a:xfrm>
          <a:prstGeom prst="rect">
            <a:avLst/>
          </a:prstGeom>
          <a:noFill/>
        </p:spPr>
        <p:txBody>
          <a:bodyPr wrap="square" rtlCol="0">
            <a:spAutoFit/>
          </a:bodyPr>
          <a:lstStyle/>
          <a:p>
            <a:pPr algn="ctr"/>
            <a:r>
              <a:rPr lang="en-GB" sz="2800" b="1" dirty="0">
                <a:solidFill>
                  <a:prstClr val="black"/>
                </a:solidFill>
                <a:highlight>
                  <a:srgbClr val="FFFF00"/>
                </a:highlight>
                <a:latin typeface="Myriad Pro"/>
              </a:rPr>
              <a:t>Ethics Form</a:t>
            </a:r>
          </a:p>
        </p:txBody>
      </p:sp>
      <p:sp>
        <p:nvSpPr>
          <p:cNvPr id="7" name="Content Placeholder 6">
            <a:extLst>
              <a:ext uri="{FF2B5EF4-FFF2-40B4-BE49-F238E27FC236}">
                <a16:creationId xmlns:a16="http://schemas.microsoft.com/office/drawing/2014/main" id="{21573281-1722-949A-AEFC-CBC8B0BF79EC}"/>
              </a:ext>
            </a:extLst>
          </p:cNvPr>
          <p:cNvSpPr>
            <a:spLocks noGrp="1"/>
          </p:cNvSpPr>
          <p:nvPr>
            <p:ph idx="1"/>
          </p:nvPr>
        </p:nvSpPr>
        <p:spPr>
          <a:xfrm>
            <a:off x="0" y="933856"/>
            <a:ext cx="12081753" cy="4756826"/>
          </a:xfrm>
        </p:spPr>
        <p:txBody>
          <a:bodyPr>
            <a:normAutofit fontScale="92500"/>
          </a:bodyPr>
          <a:lstStyle/>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The university is committed to ensuring that ALL research undertaken by its staff</a:t>
            </a:r>
            <a:r>
              <a:rPr lang="en-GB" sz="2700" dirty="0">
                <a:solidFill>
                  <a:prstClr val="black"/>
                </a:solidFill>
                <a:latin typeface="Myriad Pro"/>
              </a:rPr>
              <a:t> members</a:t>
            </a:r>
            <a:r>
              <a:rPr kumimoji="0" lang="en-GB" sz="2700" b="0" i="0" u="none" strike="noStrike" kern="1200" cap="none" spc="0" normalizeH="0" baseline="0" noProof="0" dirty="0">
                <a:ln>
                  <a:noFill/>
                </a:ln>
                <a:solidFill>
                  <a:prstClr val="black"/>
                </a:solidFill>
                <a:effectLst/>
                <a:uLnTx/>
                <a:uFillTx/>
                <a:latin typeface="Myriad Pro"/>
                <a:ea typeface="+mn-ea"/>
                <a:cs typeface="+mn-cs"/>
              </a:rPr>
              <a:t> and students is conducted to the highest ethical standards. To facilitate that commitment, we have a form that every student/staff MUST complete to seek ethical approval regardless if they are doing primary or secondary research. </a:t>
            </a: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endParaRPr kumimoji="0" lang="en-GB" sz="27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Students will discuss any ethical issues arising from their proposed research topics with their supervisors to find ways to address these challenges. </a:t>
            </a: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endParaRPr kumimoji="0" lang="en-GB" sz="27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r>
              <a:rPr kumimoji="0" lang="en-GB" sz="2700" b="0" i="0" u="none" strike="noStrike" kern="1200" cap="none" spc="0" normalizeH="0" baseline="0" noProof="0" dirty="0">
                <a:ln>
                  <a:noFill/>
                </a:ln>
                <a:solidFill>
                  <a:prstClr val="black"/>
                </a:solidFill>
                <a:effectLst/>
                <a:uLnTx/>
                <a:uFillTx/>
                <a:latin typeface="Myriad Pro"/>
                <a:ea typeface="+mn-ea"/>
                <a:cs typeface="+mn-cs"/>
              </a:rPr>
              <a:t>The University will provide the Ethics form. The supervisors and the Program Manager would have to approve the project, before students can begin collecting any data for their research project.</a:t>
            </a:r>
          </a:p>
          <a:p>
            <a:pPr marL="0" indent="0">
              <a:buNone/>
            </a:pPr>
            <a:endParaRPr lang="en-GB" dirty="0"/>
          </a:p>
        </p:txBody>
      </p:sp>
    </p:spTree>
    <p:extLst>
      <p:ext uri="{BB962C8B-B14F-4D97-AF65-F5344CB8AC3E}">
        <p14:creationId xmlns:p14="http://schemas.microsoft.com/office/powerpoint/2010/main" val="26287156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6371B0-A34B-13F9-5125-76AC47ABE321}"/>
              </a:ext>
            </a:extLst>
          </p:cNvPr>
          <p:cNvSpPr txBox="1"/>
          <p:nvPr/>
        </p:nvSpPr>
        <p:spPr>
          <a:xfrm>
            <a:off x="1368357" y="149275"/>
            <a:ext cx="9090249" cy="523220"/>
          </a:xfrm>
          <a:prstGeom prst="rect">
            <a:avLst/>
          </a:prstGeom>
          <a:noFill/>
        </p:spPr>
        <p:txBody>
          <a:bodyPr wrap="square" rtlCol="0">
            <a:spAutoFit/>
          </a:bodyPr>
          <a:lstStyle/>
          <a:p>
            <a:pPr algn="ctr"/>
            <a:r>
              <a:rPr lang="en-GB" sz="2800" b="1" dirty="0">
                <a:solidFill>
                  <a:prstClr val="black"/>
                </a:solidFill>
                <a:highlight>
                  <a:srgbClr val="FFFF00"/>
                </a:highlight>
                <a:latin typeface="Myriad Pro"/>
              </a:rPr>
              <a:t>Submission deadline</a:t>
            </a:r>
          </a:p>
        </p:txBody>
      </p:sp>
      <p:sp>
        <p:nvSpPr>
          <p:cNvPr id="7" name="Content Placeholder 6">
            <a:extLst>
              <a:ext uri="{FF2B5EF4-FFF2-40B4-BE49-F238E27FC236}">
                <a16:creationId xmlns:a16="http://schemas.microsoft.com/office/drawing/2014/main" id="{21573281-1722-949A-AEFC-CBC8B0BF79EC}"/>
              </a:ext>
            </a:extLst>
          </p:cNvPr>
          <p:cNvSpPr>
            <a:spLocks noGrp="1"/>
          </p:cNvSpPr>
          <p:nvPr>
            <p:ph idx="1"/>
          </p:nvPr>
        </p:nvSpPr>
        <p:spPr>
          <a:xfrm>
            <a:off x="0" y="933856"/>
            <a:ext cx="12081753" cy="4756826"/>
          </a:xfrm>
        </p:spPr>
        <p:txBody>
          <a:bodyPr>
            <a:normAutofit/>
          </a:bodyPr>
          <a:lstStyle/>
          <a:p>
            <a:pPr marL="0" marR="0" lvl="0" indent="0" algn="ctr" defTabSz="914400" rtl="0" eaLnBrk="1" fontAlgn="auto" latinLnBrk="0" hangingPunct="1">
              <a:lnSpc>
                <a:spcPct val="100000"/>
              </a:lnSpc>
              <a:spcBef>
                <a:spcPct val="20000"/>
              </a:spcBef>
              <a:spcAft>
                <a:spcPts val="0"/>
              </a:spcAft>
              <a:buClr>
                <a:srgbClr val="0070C0"/>
              </a:buClr>
              <a:buSzTx/>
              <a:buNone/>
              <a:tabLst/>
              <a:defRPr/>
            </a:pPr>
            <a:endParaRPr kumimoji="0" lang="en-GB" sz="27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ctr" defTabSz="914400" rtl="0" eaLnBrk="1" fontAlgn="auto" latinLnBrk="0" hangingPunct="1">
              <a:lnSpc>
                <a:spcPct val="100000"/>
              </a:lnSpc>
              <a:spcBef>
                <a:spcPct val="20000"/>
              </a:spcBef>
              <a:spcAft>
                <a:spcPts val="0"/>
              </a:spcAft>
              <a:buClr>
                <a:srgbClr val="0070C0"/>
              </a:buClr>
              <a:buSzTx/>
              <a:buNone/>
              <a:tabLst/>
              <a:defRPr/>
            </a:pPr>
            <a:r>
              <a:rPr kumimoji="0" lang="en-GB" b="0" i="0" u="none" strike="noStrike" kern="1200" cap="none" spc="0" normalizeH="0" baseline="0" noProof="0" dirty="0">
                <a:ln>
                  <a:noFill/>
                </a:ln>
                <a:solidFill>
                  <a:prstClr val="black"/>
                </a:solidFill>
                <a:effectLst/>
                <a:uLnTx/>
                <a:uFillTx/>
                <a:latin typeface="Myriad Pro"/>
                <a:ea typeface="+mn-ea"/>
                <a:cs typeface="+mn-cs"/>
              </a:rPr>
              <a:t>Dissertation submission deadline is on</a:t>
            </a:r>
          </a:p>
          <a:p>
            <a:pPr marL="342900" marR="0" lvl="0" indent="-342900" algn="l" defTabSz="914400" rtl="0" eaLnBrk="1" fontAlgn="auto" latinLnBrk="0" hangingPunct="1">
              <a:lnSpc>
                <a:spcPct val="100000"/>
              </a:lnSpc>
              <a:spcBef>
                <a:spcPct val="20000"/>
              </a:spcBef>
              <a:spcAft>
                <a:spcPts val="0"/>
              </a:spcAft>
              <a:buClr>
                <a:srgbClr val="0070C0"/>
              </a:buClr>
              <a:buSzTx/>
              <a:buFont typeface="Wingdings" panose="05000000000000000000" pitchFamily="2" charset="2"/>
              <a:buChar char="q"/>
              <a:tabLst/>
              <a:defRPr/>
            </a:pPr>
            <a:endParaRPr lang="en-GB" dirty="0">
              <a:solidFill>
                <a:prstClr val="black"/>
              </a:solidFill>
              <a:latin typeface="Myriad Pro"/>
            </a:endParaRPr>
          </a:p>
          <a:p>
            <a:pPr marL="0" indent="0" algn="ctr">
              <a:buNone/>
            </a:pPr>
            <a:r>
              <a:rPr lang="en-GB" b="1" dirty="0"/>
              <a:t>13/01/2025 by 12 noon</a:t>
            </a:r>
            <a:endParaRPr lang="en-GB" dirty="0"/>
          </a:p>
        </p:txBody>
      </p:sp>
    </p:spTree>
    <p:extLst>
      <p:ext uri="{BB962C8B-B14F-4D97-AF65-F5344CB8AC3E}">
        <p14:creationId xmlns:p14="http://schemas.microsoft.com/office/powerpoint/2010/main" val="107234414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B948A6A-2348-5C05-8B4E-40FEB613751F}"/>
              </a:ext>
            </a:extLst>
          </p:cNvPr>
          <p:cNvSpPr txBox="1"/>
          <p:nvPr/>
        </p:nvSpPr>
        <p:spPr>
          <a:xfrm>
            <a:off x="1232520" y="59904"/>
            <a:ext cx="9144000" cy="584775"/>
          </a:xfrm>
          <a:prstGeom prst="rect">
            <a:avLst/>
          </a:prstGeom>
          <a:noFill/>
        </p:spPr>
        <p:txBody>
          <a:bodyPr wrap="square" rtlCol="0">
            <a:spAutoFit/>
          </a:bodyPr>
          <a:lstStyle/>
          <a:p>
            <a:pPr algn="ctr"/>
            <a:r>
              <a:rPr lang="en-GB" sz="3200" b="1" dirty="0">
                <a:solidFill>
                  <a:prstClr val="black"/>
                </a:solidFill>
                <a:highlight>
                  <a:srgbClr val="FFFF00"/>
                </a:highlight>
                <a:latin typeface="Myriad Pro"/>
              </a:rPr>
              <a:t>Recap of the Module overview </a:t>
            </a:r>
            <a:endParaRPr lang="en-GB" sz="3600" b="1" dirty="0">
              <a:solidFill>
                <a:prstClr val="black"/>
              </a:solidFill>
              <a:highlight>
                <a:srgbClr val="FFFF00"/>
              </a:highlight>
              <a:latin typeface="Myriad Pro"/>
            </a:endParaRPr>
          </a:p>
        </p:txBody>
      </p:sp>
      <p:sp>
        <p:nvSpPr>
          <p:cNvPr id="7" name="Content Placeholder 6">
            <a:extLst>
              <a:ext uri="{FF2B5EF4-FFF2-40B4-BE49-F238E27FC236}">
                <a16:creationId xmlns:a16="http://schemas.microsoft.com/office/drawing/2014/main" id="{78B73BD5-0AA6-71B1-3C67-D2FD4F1905DE}"/>
              </a:ext>
            </a:extLst>
          </p:cNvPr>
          <p:cNvSpPr>
            <a:spLocks noGrp="1"/>
          </p:cNvSpPr>
          <p:nvPr>
            <p:ph idx="1"/>
          </p:nvPr>
        </p:nvSpPr>
        <p:spPr>
          <a:xfrm>
            <a:off x="97277" y="865762"/>
            <a:ext cx="12094723" cy="4756825"/>
          </a:xfrm>
        </p:spPr>
        <p:txBody>
          <a:bodyPr>
            <a:normAutofit/>
          </a:bodyPr>
          <a:lstStyle/>
          <a:p>
            <a:pPr>
              <a:buClr>
                <a:srgbClr val="0070C0"/>
              </a:buClr>
              <a:buFont typeface="Wingdings" panose="05000000000000000000" pitchFamily="2" charset="2"/>
              <a:buChar char="q"/>
            </a:pPr>
            <a:r>
              <a:rPr lang="en-GB" dirty="0"/>
              <a:t> </a:t>
            </a:r>
            <a:r>
              <a:rPr lang="en-GB" sz="2800" dirty="0"/>
              <a:t>The Research Project is 16 weeks long module</a:t>
            </a:r>
          </a:p>
          <a:p>
            <a:pPr>
              <a:buClr>
                <a:srgbClr val="0070C0"/>
              </a:buClr>
              <a:buFont typeface="Wingdings" panose="05000000000000000000" pitchFamily="2" charset="2"/>
              <a:buChar char="q"/>
            </a:pPr>
            <a:r>
              <a:rPr lang="en-GB" sz="2800" dirty="0"/>
              <a:t>An introduction workshop and 5 additional 4 hours research workshops in the first 10 weeks of term on weeks 1, 2, 3, 5, 7, 9.</a:t>
            </a:r>
          </a:p>
          <a:p>
            <a:pPr>
              <a:buClr>
                <a:srgbClr val="0070C0"/>
              </a:buClr>
              <a:buFont typeface="Wingdings" panose="05000000000000000000" pitchFamily="2" charset="2"/>
              <a:buChar char="q"/>
            </a:pPr>
            <a:r>
              <a:rPr lang="en-GB" sz="2800" dirty="0"/>
              <a:t>8 x 1-hour mandatory face to face supervision meetings on campus in weeks 2, 4, 6, 8, 10, 12, 14, 16.</a:t>
            </a:r>
          </a:p>
          <a:p>
            <a:pPr>
              <a:buClr>
                <a:srgbClr val="0070C0"/>
              </a:buClr>
              <a:buFont typeface="Wingdings" panose="05000000000000000000" pitchFamily="2" charset="2"/>
              <a:buChar char="q"/>
            </a:pPr>
            <a:r>
              <a:rPr lang="en-GB" sz="2800" dirty="0"/>
              <a:t>Research Proposal and Ethics form submission on week 5</a:t>
            </a:r>
          </a:p>
          <a:p>
            <a:pPr>
              <a:buClr>
                <a:srgbClr val="0070C0"/>
              </a:buClr>
              <a:buFont typeface="Wingdings" panose="05000000000000000000" pitchFamily="2" charset="2"/>
              <a:buChar char="q"/>
            </a:pPr>
            <a:r>
              <a:rPr lang="en-GB" sz="2800" dirty="0"/>
              <a:t>The Dissertation is 15,000 words excluding references and appendix</a:t>
            </a:r>
          </a:p>
          <a:p>
            <a:pPr>
              <a:buClr>
                <a:srgbClr val="0070C0"/>
              </a:buClr>
              <a:buFont typeface="Wingdings" panose="05000000000000000000" pitchFamily="2" charset="2"/>
              <a:buChar char="q"/>
            </a:pPr>
            <a:r>
              <a:rPr lang="en-GB" sz="2800" dirty="0"/>
              <a:t>Dissertation submission deadline is </a:t>
            </a:r>
            <a:r>
              <a:rPr lang="en-GB" sz="2800" b="1" u="sng" dirty="0">
                <a:solidFill>
                  <a:srgbClr val="0070C0"/>
                </a:solidFill>
              </a:rPr>
              <a:t>13/01/2025 </a:t>
            </a:r>
          </a:p>
          <a:p>
            <a:pPr>
              <a:buClr>
                <a:srgbClr val="0070C0"/>
              </a:buClr>
              <a:buFont typeface="Wingdings" panose="05000000000000000000" pitchFamily="2" charset="2"/>
              <a:buChar char="q"/>
            </a:pPr>
            <a:endParaRPr lang="en-GB" dirty="0"/>
          </a:p>
        </p:txBody>
      </p:sp>
    </p:spTree>
    <p:extLst>
      <p:ext uri="{BB962C8B-B14F-4D97-AF65-F5344CB8AC3E}">
        <p14:creationId xmlns:p14="http://schemas.microsoft.com/office/powerpoint/2010/main" val="16603279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2"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 calcmode="lin" valueType="num">
                                      <p:cBhvr additive="base">
                                        <p:cTn id="11"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2" fill="hold"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 calcmode="lin" valueType="num">
                                      <p:cBhvr additive="base">
                                        <p:cTn id="17"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2" fill="hold"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 calcmode="lin" valueType="num">
                                      <p:cBhvr additive="base">
                                        <p:cTn id="23"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2" fill="hold" nodeType="click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 calcmode="lin" valueType="num">
                                      <p:cBhvr additive="base">
                                        <p:cTn id="29" dur="5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12" fill="hold" nodeType="clickEffect">
                                  <p:stCondLst>
                                    <p:cond delay="0"/>
                                  </p:stCondLst>
                                  <p:childTnLst>
                                    <p:set>
                                      <p:cBhvr>
                                        <p:cTn id="34" dur="1" fill="hold">
                                          <p:stCondLst>
                                            <p:cond delay="0"/>
                                          </p:stCondLst>
                                        </p:cTn>
                                        <p:tgtEl>
                                          <p:spTgt spid="7">
                                            <p:txEl>
                                              <p:pRg st="4" end="4"/>
                                            </p:txEl>
                                          </p:spTgt>
                                        </p:tgtEl>
                                        <p:attrNameLst>
                                          <p:attrName>style.visibility</p:attrName>
                                        </p:attrNameLst>
                                      </p:cBhvr>
                                      <p:to>
                                        <p:strVal val="visible"/>
                                      </p:to>
                                    </p:set>
                                    <p:anim calcmode="lin" valueType="num">
                                      <p:cBhvr additive="base">
                                        <p:cTn id="35" dur="5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12" fill="hold" nodeType="clickEffect">
                                  <p:stCondLst>
                                    <p:cond delay="0"/>
                                  </p:stCondLst>
                                  <p:childTnLst>
                                    <p:set>
                                      <p:cBhvr>
                                        <p:cTn id="40" dur="1" fill="hold">
                                          <p:stCondLst>
                                            <p:cond delay="0"/>
                                          </p:stCondLst>
                                        </p:cTn>
                                        <p:tgtEl>
                                          <p:spTgt spid="7">
                                            <p:txEl>
                                              <p:pRg st="5" end="5"/>
                                            </p:txEl>
                                          </p:spTgt>
                                        </p:tgtEl>
                                        <p:attrNameLst>
                                          <p:attrName>style.visibility</p:attrName>
                                        </p:attrNameLst>
                                      </p:cBhvr>
                                      <p:to>
                                        <p:strVal val="visible"/>
                                      </p:to>
                                    </p:set>
                                    <p:anim calcmode="lin" valueType="num">
                                      <p:cBhvr additive="base">
                                        <p:cTn id="41" dur="500" fill="hold"/>
                                        <p:tgtEl>
                                          <p:spTgt spid="7">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6371B0-A34B-13F9-5125-76AC47ABE321}"/>
              </a:ext>
            </a:extLst>
          </p:cNvPr>
          <p:cNvSpPr txBox="1"/>
          <p:nvPr/>
        </p:nvSpPr>
        <p:spPr>
          <a:xfrm>
            <a:off x="-1009445" y="2296623"/>
            <a:ext cx="9090249" cy="830997"/>
          </a:xfrm>
          <a:prstGeom prst="rect">
            <a:avLst/>
          </a:prstGeom>
          <a:noFill/>
        </p:spPr>
        <p:txBody>
          <a:bodyPr wrap="square" rtlCol="0">
            <a:spAutoFit/>
          </a:bodyPr>
          <a:lstStyle/>
          <a:p>
            <a:pPr algn="ctr"/>
            <a:r>
              <a:rPr lang="en-GB" sz="4800" b="1" dirty="0">
                <a:solidFill>
                  <a:prstClr val="black"/>
                </a:solidFill>
                <a:highlight>
                  <a:srgbClr val="FFFF00"/>
                </a:highlight>
                <a:latin typeface="Myriad Pro"/>
              </a:rPr>
              <a:t>All clear so far</a:t>
            </a:r>
          </a:p>
        </p:txBody>
      </p:sp>
      <p:pic>
        <p:nvPicPr>
          <p:cNvPr id="2" name="Picture 1" descr="Image result for any questions gif">
            <a:extLst>
              <a:ext uri="{FF2B5EF4-FFF2-40B4-BE49-F238E27FC236}">
                <a16:creationId xmlns:a16="http://schemas.microsoft.com/office/drawing/2014/main" id="{EB979EFF-BF7A-002E-0CEC-75F513BE75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5928" y="1066800"/>
            <a:ext cx="4832216"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11674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F5D8E-DA40-2CB1-B6A1-04E6CD5DB543}"/>
              </a:ext>
            </a:extLst>
          </p:cNvPr>
          <p:cNvSpPr>
            <a:spLocks noGrp="1"/>
          </p:cNvSpPr>
          <p:nvPr>
            <p:ph type="title"/>
          </p:nvPr>
        </p:nvSpPr>
        <p:spPr>
          <a:xfrm>
            <a:off x="311285" y="1891374"/>
            <a:ext cx="5784715" cy="2215991"/>
          </a:xfrm>
        </p:spPr>
        <p:txBody>
          <a:bodyPr/>
          <a:lstStyle/>
          <a:p>
            <a:pPr algn="ctr"/>
            <a:br>
              <a:rPr lang="en-GB" dirty="0"/>
            </a:br>
            <a:r>
              <a:rPr lang="en-GB" dirty="0"/>
              <a:t>Supervisors!!</a:t>
            </a:r>
            <a:br>
              <a:rPr lang="en-GB" dirty="0"/>
            </a:br>
            <a:br>
              <a:rPr lang="en-GB" dirty="0"/>
            </a:br>
            <a:endParaRPr lang="en-GB" dirty="0"/>
          </a:p>
        </p:txBody>
      </p:sp>
    </p:spTree>
    <p:extLst>
      <p:ext uri="{BB962C8B-B14F-4D97-AF65-F5344CB8AC3E}">
        <p14:creationId xmlns:p14="http://schemas.microsoft.com/office/powerpoint/2010/main" val="2369201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B948A6A-2348-5C05-8B4E-40FEB613751F}"/>
              </a:ext>
            </a:extLst>
          </p:cNvPr>
          <p:cNvSpPr txBox="1"/>
          <p:nvPr/>
        </p:nvSpPr>
        <p:spPr>
          <a:xfrm>
            <a:off x="1232520" y="59904"/>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Supervisors</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
        <p:nvSpPr>
          <p:cNvPr id="7" name="Content Placeholder 6">
            <a:extLst>
              <a:ext uri="{FF2B5EF4-FFF2-40B4-BE49-F238E27FC236}">
                <a16:creationId xmlns:a16="http://schemas.microsoft.com/office/drawing/2014/main" id="{78B73BD5-0AA6-71B1-3C67-D2FD4F1905DE}"/>
              </a:ext>
            </a:extLst>
          </p:cNvPr>
          <p:cNvSpPr>
            <a:spLocks noGrp="1"/>
          </p:cNvSpPr>
          <p:nvPr>
            <p:ph idx="1"/>
          </p:nvPr>
        </p:nvSpPr>
        <p:spPr>
          <a:xfrm>
            <a:off x="306596" y="1001950"/>
            <a:ext cx="11578808" cy="4338536"/>
          </a:xfrm>
        </p:spPr>
        <p:txBody>
          <a:bodyPr>
            <a:normAutofit/>
          </a:bodyPr>
          <a:lstStyle/>
          <a:p>
            <a:pPr>
              <a:buClr>
                <a:srgbClr val="0070C0"/>
              </a:buClr>
              <a:buFont typeface="Wingdings" panose="05000000000000000000" pitchFamily="2" charset="2"/>
              <a:buChar char="q"/>
            </a:pPr>
            <a:r>
              <a:rPr lang="en-GB" dirty="0"/>
              <a:t>Please email the supervisor you have been allocated.</a:t>
            </a:r>
          </a:p>
          <a:p>
            <a:pPr>
              <a:buClr>
                <a:srgbClr val="0070C0"/>
              </a:buClr>
              <a:buFont typeface="Wingdings" panose="05000000000000000000" pitchFamily="2" charset="2"/>
              <a:buChar char="q"/>
            </a:pPr>
            <a:r>
              <a:rPr lang="en-GB" dirty="0"/>
              <a:t>Is mandatory to have the first meeting next week.</a:t>
            </a:r>
          </a:p>
          <a:p>
            <a:pPr>
              <a:buClr>
                <a:srgbClr val="0070C0"/>
              </a:buClr>
              <a:buFont typeface="Wingdings" panose="05000000000000000000" pitchFamily="2" charset="2"/>
              <a:buChar char="q"/>
            </a:pPr>
            <a:r>
              <a:rPr lang="en-GB" dirty="0"/>
              <a:t>Supervisors are here to support you.</a:t>
            </a:r>
          </a:p>
          <a:p>
            <a:pPr marL="0" indent="0">
              <a:buClr>
                <a:srgbClr val="0070C0"/>
              </a:buClr>
              <a:buNone/>
            </a:pPr>
            <a:endParaRPr lang="en-GB" dirty="0"/>
          </a:p>
        </p:txBody>
      </p:sp>
    </p:spTree>
    <p:extLst>
      <p:ext uri="{BB962C8B-B14F-4D97-AF65-F5344CB8AC3E}">
        <p14:creationId xmlns:p14="http://schemas.microsoft.com/office/powerpoint/2010/main" val="1469877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2"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 calcmode="lin" valueType="num">
                                      <p:cBhvr additive="base">
                                        <p:cTn id="11"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2" fill="hold"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 calcmode="lin" valueType="num">
                                      <p:cBhvr additive="base">
                                        <p:cTn id="17"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2" fill="hold"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 calcmode="lin" valueType="num">
                                      <p:cBhvr additive="base">
                                        <p:cTn id="23"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6371B0-A34B-13F9-5125-76AC47ABE321}"/>
              </a:ext>
            </a:extLst>
          </p:cNvPr>
          <p:cNvSpPr txBox="1"/>
          <p:nvPr/>
        </p:nvSpPr>
        <p:spPr>
          <a:xfrm>
            <a:off x="1368357" y="149275"/>
            <a:ext cx="9090249"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ASSESSMENT</a:t>
            </a:r>
          </a:p>
        </p:txBody>
      </p:sp>
      <p:sp>
        <p:nvSpPr>
          <p:cNvPr id="7" name="Content Placeholder 6">
            <a:extLst>
              <a:ext uri="{FF2B5EF4-FFF2-40B4-BE49-F238E27FC236}">
                <a16:creationId xmlns:a16="http://schemas.microsoft.com/office/drawing/2014/main" id="{21573281-1722-949A-AEFC-CBC8B0BF79EC}"/>
              </a:ext>
            </a:extLst>
          </p:cNvPr>
          <p:cNvSpPr>
            <a:spLocks noGrp="1"/>
          </p:cNvSpPr>
          <p:nvPr>
            <p:ph idx="1"/>
          </p:nvPr>
        </p:nvSpPr>
        <p:spPr>
          <a:xfrm>
            <a:off x="0" y="933856"/>
            <a:ext cx="12081753" cy="4756826"/>
          </a:xfrm>
        </p:spPr>
        <p:txBody>
          <a:bodyPr>
            <a:normAutofit/>
          </a:bodyPr>
          <a:lstStyle/>
          <a:p>
            <a:pPr marL="0" marR="0" lvl="0" indent="0" algn="ctr" defTabSz="914400" rtl="0" eaLnBrk="1" fontAlgn="auto" latinLnBrk="0" hangingPunct="1">
              <a:lnSpc>
                <a:spcPct val="100000"/>
              </a:lnSpc>
              <a:spcBef>
                <a:spcPct val="20000"/>
              </a:spcBef>
              <a:spcAft>
                <a:spcPts val="0"/>
              </a:spcAft>
              <a:buClr>
                <a:srgbClr val="0070C0"/>
              </a:buClr>
              <a:buSzTx/>
              <a:buNone/>
              <a:tabLst/>
              <a:defRPr/>
            </a:pPr>
            <a:endParaRPr kumimoji="0" lang="en-GB" sz="2700" b="0" i="0" u="none" strike="noStrike" kern="1200" cap="none" spc="0" normalizeH="0" baseline="0" noProof="0" dirty="0">
              <a:ln>
                <a:noFill/>
              </a:ln>
              <a:solidFill>
                <a:prstClr val="black"/>
              </a:solidFill>
              <a:effectLst/>
              <a:uLnTx/>
              <a:uFillTx/>
              <a:latin typeface="Myriad Pro"/>
              <a:ea typeface="+mn-ea"/>
              <a:cs typeface="+mn-cs"/>
            </a:endParaRPr>
          </a:p>
          <a:p>
            <a:pPr>
              <a:buClr>
                <a:srgbClr val="0070C0"/>
              </a:buClr>
              <a:buFont typeface="Wingdings" panose="05000000000000000000" pitchFamily="2" charset="2"/>
              <a:buChar char="q"/>
            </a:pPr>
            <a:r>
              <a:rPr lang="en-GB" dirty="0"/>
              <a:t>Formative Dissertation Proposal (2000 to 2500-words to be submitted in Week 5)</a:t>
            </a:r>
          </a:p>
          <a:p>
            <a:pPr>
              <a:buClr>
                <a:srgbClr val="0070C0"/>
              </a:buClr>
              <a:buFont typeface="Wingdings" panose="05000000000000000000" pitchFamily="2" charset="2"/>
              <a:buChar char="q"/>
            </a:pPr>
            <a:endParaRPr lang="en-GB" dirty="0"/>
          </a:p>
          <a:p>
            <a:pPr>
              <a:buClr>
                <a:srgbClr val="0070C0"/>
              </a:buClr>
              <a:buFont typeface="Wingdings" panose="05000000000000000000" pitchFamily="2" charset="2"/>
              <a:buChar char="q"/>
            </a:pPr>
            <a:r>
              <a:rPr lang="en-GB" dirty="0"/>
              <a:t>15000-word Dissertation- 100% (submission in Week 16)</a:t>
            </a:r>
          </a:p>
        </p:txBody>
      </p:sp>
    </p:spTree>
    <p:extLst>
      <p:ext uri="{BB962C8B-B14F-4D97-AF65-F5344CB8AC3E}">
        <p14:creationId xmlns:p14="http://schemas.microsoft.com/office/powerpoint/2010/main" val="9438202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6371B0-A34B-13F9-5125-76AC47ABE321}"/>
              </a:ext>
            </a:extLst>
          </p:cNvPr>
          <p:cNvSpPr txBox="1"/>
          <p:nvPr/>
        </p:nvSpPr>
        <p:spPr>
          <a:xfrm>
            <a:off x="1368357" y="149275"/>
            <a:ext cx="9090249"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ASSESSMENT</a:t>
            </a:r>
          </a:p>
        </p:txBody>
      </p:sp>
      <p:sp>
        <p:nvSpPr>
          <p:cNvPr id="7" name="Content Placeholder 6">
            <a:extLst>
              <a:ext uri="{FF2B5EF4-FFF2-40B4-BE49-F238E27FC236}">
                <a16:creationId xmlns:a16="http://schemas.microsoft.com/office/drawing/2014/main" id="{21573281-1722-949A-AEFC-CBC8B0BF79EC}"/>
              </a:ext>
            </a:extLst>
          </p:cNvPr>
          <p:cNvSpPr>
            <a:spLocks noGrp="1"/>
          </p:cNvSpPr>
          <p:nvPr>
            <p:ph idx="1"/>
          </p:nvPr>
        </p:nvSpPr>
        <p:spPr>
          <a:xfrm>
            <a:off x="0" y="933856"/>
            <a:ext cx="12081753" cy="4756826"/>
          </a:xfrm>
        </p:spPr>
        <p:txBody>
          <a:bodyPr>
            <a:normAutofit/>
          </a:bodyPr>
          <a:lstStyle/>
          <a:p>
            <a:pPr marL="0" marR="0" lvl="0" indent="0" algn="ctr" defTabSz="914400" rtl="0" eaLnBrk="1" fontAlgn="auto" latinLnBrk="0" hangingPunct="1">
              <a:lnSpc>
                <a:spcPct val="100000"/>
              </a:lnSpc>
              <a:spcBef>
                <a:spcPct val="20000"/>
              </a:spcBef>
              <a:spcAft>
                <a:spcPts val="0"/>
              </a:spcAft>
              <a:buClr>
                <a:srgbClr val="0070C0"/>
              </a:buClr>
              <a:buSzTx/>
              <a:buNone/>
              <a:tabLst/>
              <a:defRPr/>
            </a:pPr>
            <a:endParaRPr kumimoji="0" lang="en-GB" sz="27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ctr" defTabSz="914400" rtl="0" eaLnBrk="1" fontAlgn="auto" latinLnBrk="0" hangingPunct="1">
              <a:lnSpc>
                <a:spcPct val="100000"/>
              </a:lnSpc>
              <a:spcBef>
                <a:spcPct val="20000"/>
              </a:spcBef>
              <a:spcAft>
                <a:spcPts val="0"/>
              </a:spcAft>
              <a:buClr>
                <a:srgbClr val="0070C0"/>
              </a:buClr>
              <a:buSzTx/>
              <a:buNone/>
              <a:tabLst/>
              <a:defRPr/>
            </a:pPr>
            <a:r>
              <a:rPr lang="en-GB" dirty="0">
                <a:solidFill>
                  <a:prstClr val="black"/>
                </a:solidFill>
                <a:latin typeface="Myriad Pro"/>
              </a:rPr>
              <a:t>Let’s have a look at the </a:t>
            </a:r>
            <a:r>
              <a:rPr kumimoji="0" lang="en-GB" b="0" i="0" u="none" strike="noStrike" kern="1200" cap="none" spc="0" normalizeH="0" baseline="0" noProof="0" dirty="0">
                <a:ln>
                  <a:noFill/>
                </a:ln>
                <a:solidFill>
                  <a:prstClr val="black"/>
                </a:solidFill>
                <a:effectLst/>
                <a:uLnTx/>
                <a:uFillTx/>
                <a:latin typeface="Myriad Pro"/>
                <a:ea typeface="+mn-ea"/>
                <a:cs typeface="+mn-cs"/>
              </a:rPr>
              <a:t>Dissertation</a:t>
            </a:r>
            <a:r>
              <a:rPr kumimoji="0" lang="en-GB" b="0" i="0" u="none" strike="noStrike" kern="1200" cap="none" spc="0" normalizeH="0" noProof="0" dirty="0">
                <a:ln>
                  <a:noFill/>
                </a:ln>
                <a:solidFill>
                  <a:prstClr val="black"/>
                </a:solidFill>
                <a:effectLst/>
                <a:uLnTx/>
                <a:uFillTx/>
                <a:latin typeface="Myriad Pro"/>
                <a:ea typeface="+mn-ea"/>
                <a:cs typeface="+mn-cs"/>
              </a:rPr>
              <a:t> </a:t>
            </a:r>
            <a:r>
              <a:rPr kumimoji="0" lang="en-GB" b="0" i="0" u="none" strike="noStrike" kern="1200" cap="none" spc="0" normalizeH="0" baseline="0" noProof="0" dirty="0">
                <a:ln>
                  <a:noFill/>
                </a:ln>
                <a:solidFill>
                  <a:prstClr val="black"/>
                </a:solidFill>
                <a:effectLst/>
                <a:uLnTx/>
                <a:uFillTx/>
                <a:latin typeface="Myriad Pro"/>
                <a:ea typeface="+mn-ea"/>
                <a:cs typeface="+mn-cs"/>
              </a:rPr>
              <a:t>Assessment</a:t>
            </a:r>
            <a:r>
              <a:rPr kumimoji="0" lang="en-GB" b="0" i="0" u="none" strike="noStrike" kern="1200" cap="none" spc="0" normalizeH="0" noProof="0" dirty="0">
                <a:ln>
                  <a:noFill/>
                </a:ln>
                <a:solidFill>
                  <a:prstClr val="black"/>
                </a:solidFill>
                <a:effectLst/>
                <a:uLnTx/>
                <a:uFillTx/>
                <a:latin typeface="Myriad Pro"/>
                <a:ea typeface="+mn-ea"/>
                <a:cs typeface="+mn-cs"/>
              </a:rPr>
              <a:t> Brief</a:t>
            </a:r>
            <a:endParaRPr lang="en-GB" dirty="0"/>
          </a:p>
        </p:txBody>
      </p:sp>
    </p:spTree>
    <p:extLst>
      <p:ext uri="{BB962C8B-B14F-4D97-AF65-F5344CB8AC3E}">
        <p14:creationId xmlns:p14="http://schemas.microsoft.com/office/powerpoint/2010/main" val="6797299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6371B0-A34B-13F9-5125-76AC47ABE321}"/>
              </a:ext>
            </a:extLst>
          </p:cNvPr>
          <p:cNvSpPr txBox="1"/>
          <p:nvPr/>
        </p:nvSpPr>
        <p:spPr>
          <a:xfrm>
            <a:off x="1368357" y="149275"/>
            <a:ext cx="9090249"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Ethics form</a:t>
            </a:r>
          </a:p>
        </p:txBody>
      </p:sp>
      <p:sp>
        <p:nvSpPr>
          <p:cNvPr id="7" name="Content Placeholder 6">
            <a:extLst>
              <a:ext uri="{FF2B5EF4-FFF2-40B4-BE49-F238E27FC236}">
                <a16:creationId xmlns:a16="http://schemas.microsoft.com/office/drawing/2014/main" id="{21573281-1722-949A-AEFC-CBC8B0BF79EC}"/>
              </a:ext>
            </a:extLst>
          </p:cNvPr>
          <p:cNvSpPr>
            <a:spLocks noGrp="1"/>
          </p:cNvSpPr>
          <p:nvPr>
            <p:ph idx="1"/>
          </p:nvPr>
        </p:nvSpPr>
        <p:spPr>
          <a:xfrm>
            <a:off x="0" y="933856"/>
            <a:ext cx="12081753" cy="4756826"/>
          </a:xfrm>
        </p:spPr>
        <p:txBody>
          <a:bodyPr>
            <a:normAutofit/>
          </a:bodyPr>
          <a:lstStyle/>
          <a:p>
            <a:pPr marL="0" marR="0" lvl="0" indent="0" algn="ctr" defTabSz="914400" rtl="0" eaLnBrk="1" fontAlgn="auto" latinLnBrk="0" hangingPunct="1">
              <a:lnSpc>
                <a:spcPct val="100000"/>
              </a:lnSpc>
              <a:spcBef>
                <a:spcPct val="20000"/>
              </a:spcBef>
              <a:spcAft>
                <a:spcPts val="0"/>
              </a:spcAft>
              <a:buClr>
                <a:srgbClr val="0070C0"/>
              </a:buClr>
              <a:buSzTx/>
              <a:buNone/>
              <a:tabLst/>
              <a:defRPr/>
            </a:pPr>
            <a:endParaRPr kumimoji="0" lang="en-GB" sz="2700" b="0" i="0" u="none" strike="noStrike" kern="1200" cap="none" spc="0" normalizeH="0" baseline="0" noProof="0" dirty="0">
              <a:ln>
                <a:noFill/>
              </a:ln>
              <a:solidFill>
                <a:prstClr val="black"/>
              </a:solidFill>
              <a:effectLst/>
              <a:uLnTx/>
              <a:uFillTx/>
              <a:latin typeface="Myriad Pro"/>
              <a:ea typeface="+mn-ea"/>
              <a:cs typeface="+mn-cs"/>
            </a:endParaRPr>
          </a:p>
          <a:p>
            <a:pPr>
              <a:buClr>
                <a:srgbClr val="0070C0"/>
              </a:buClr>
              <a:buFont typeface="Wingdings" panose="05000000000000000000" pitchFamily="2" charset="2"/>
              <a:buChar char="q"/>
            </a:pPr>
            <a:r>
              <a:rPr lang="en-GB" sz="2800" dirty="0">
                <a:solidFill>
                  <a:srgbClr val="4C4C4C"/>
                </a:solidFill>
                <a:latin typeface="+mj-lt"/>
              </a:rPr>
              <a:t>When most people think of ethics (or morals), they think of rules for distinguishing between right and wrong, such as the Golden Rule.</a:t>
            </a:r>
          </a:p>
          <a:p>
            <a:pPr>
              <a:buClr>
                <a:srgbClr val="0070C0"/>
              </a:buClr>
              <a:buFont typeface="Wingdings" panose="05000000000000000000" pitchFamily="2" charset="2"/>
              <a:buChar char="q"/>
            </a:pPr>
            <a:endParaRPr lang="en-GB" sz="2800" dirty="0">
              <a:solidFill>
                <a:srgbClr val="4C4C4C"/>
              </a:solidFill>
              <a:latin typeface="+mj-lt"/>
            </a:endParaRPr>
          </a:p>
          <a:p>
            <a:pPr>
              <a:buClr>
                <a:srgbClr val="0070C0"/>
              </a:buClr>
              <a:buFont typeface="Wingdings" panose="05000000000000000000" pitchFamily="2" charset="2"/>
              <a:buChar char="q"/>
            </a:pPr>
            <a:r>
              <a:rPr lang="en-GB" sz="2800" dirty="0">
                <a:solidFill>
                  <a:srgbClr val="20313B"/>
                </a:solidFill>
                <a:latin typeface="+mj-lt"/>
              </a:rPr>
              <a:t>Ethics govern the standards of conduct for scientific researchers. It is important to adhere to ethical principles in order to protect the dignity, rights and welfare of research participants. </a:t>
            </a:r>
            <a:endParaRPr lang="en-GB" sz="2800" dirty="0">
              <a:solidFill>
                <a:srgbClr val="4C4C4C"/>
              </a:solidFill>
              <a:latin typeface="+mj-lt"/>
            </a:endParaRPr>
          </a:p>
        </p:txBody>
      </p:sp>
    </p:spTree>
    <p:extLst>
      <p:ext uri="{BB962C8B-B14F-4D97-AF65-F5344CB8AC3E}">
        <p14:creationId xmlns:p14="http://schemas.microsoft.com/office/powerpoint/2010/main" val="983551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6371B0-A34B-13F9-5125-76AC47ABE321}"/>
              </a:ext>
            </a:extLst>
          </p:cNvPr>
          <p:cNvSpPr txBox="1"/>
          <p:nvPr/>
        </p:nvSpPr>
        <p:spPr>
          <a:xfrm>
            <a:off x="1368357" y="149275"/>
            <a:ext cx="9090249"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Ethics Form</a:t>
            </a:r>
          </a:p>
        </p:txBody>
      </p:sp>
      <p:sp>
        <p:nvSpPr>
          <p:cNvPr id="7" name="Content Placeholder 6">
            <a:extLst>
              <a:ext uri="{FF2B5EF4-FFF2-40B4-BE49-F238E27FC236}">
                <a16:creationId xmlns:a16="http://schemas.microsoft.com/office/drawing/2014/main" id="{21573281-1722-949A-AEFC-CBC8B0BF79EC}"/>
              </a:ext>
            </a:extLst>
          </p:cNvPr>
          <p:cNvSpPr>
            <a:spLocks noGrp="1"/>
          </p:cNvSpPr>
          <p:nvPr>
            <p:ph idx="1"/>
          </p:nvPr>
        </p:nvSpPr>
        <p:spPr>
          <a:xfrm>
            <a:off x="0" y="933856"/>
            <a:ext cx="12081753" cy="4756826"/>
          </a:xfrm>
        </p:spPr>
        <p:txBody>
          <a:bodyPr>
            <a:normAutofit/>
          </a:bodyPr>
          <a:lstStyle/>
          <a:p>
            <a:pPr marL="0" marR="0" lvl="0" indent="0" algn="ctr" defTabSz="914400" rtl="0" eaLnBrk="1" fontAlgn="auto" latinLnBrk="0" hangingPunct="1">
              <a:lnSpc>
                <a:spcPct val="100000"/>
              </a:lnSpc>
              <a:spcBef>
                <a:spcPct val="20000"/>
              </a:spcBef>
              <a:spcAft>
                <a:spcPts val="0"/>
              </a:spcAft>
              <a:buClr>
                <a:srgbClr val="0070C0"/>
              </a:buClr>
              <a:buSzTx/>
              <a:buNone/>
              <a:tabLst/>
              <a:defRPr/>
            </a:pPr>
            <a:endParaRPr kumimoji="0" lang="en-GB" sz="27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ctr" defTabSz="914400" rtl="0" eaLnBrk="1" fontAlgn="auto" latinLnBrk="0" hangingPunct="1">
              <a:lnSpc>
                <a:spcPct val="100000"/>
              </a:lnSpc>
              <a:spcBef>
                <a:spcPct val="20000"/>
              </a:spcBef>
              <a:spcAft>
                <a:spcPts val="0"/>
              </a:spcAft>
              <a:buClr>
                <a:srgbClr val="0070C0"/>
              </a:buClr>
              <a:buSzTx/>
              <a:buNone/>
              <a:tabLst/>
              <a:defRPr/>
            </a:pPr>
            <a:r>
              <a:rPr lang="en-GB" dirty="0">
                <a:solidFill>
                  <a:prstClr val="black"/>
                </a:solidFill>
                <a:latin typeface="Myriad Pro"/>
              </a:rPr>
              <a:t>Let’s have a look at the </a:t>
            </a:r>
            <a:r>
              <a:rPr kumimoji="0" lang="en-GB" b="0" i="0" u="none" strike="noStrike" kern="1200" cap="none" spc="0" normalizeH="0" baseline="0" noProof="0" dirty="0">
                <a:ln>
                  <a:noFill/>
                </a:ln>
                <a:solidFill>
                  <a:prstClr val="black"/>
                </a:solidFill>
                <a:effectLst/>
                <a:uLnTx/>
                <a:uFillTx/>
                <a:latin typeface="Myriad Pro"/>
                <a:ea typeface="+mn-ea"/>
                <a:cs typeface="+mn-cs"/>
              </a:rPr>
              <a:t>Ethics form</a:t>
            </a:r>
            <a:endParaRPr lang="en-GB" dirty="0"/>
          </a:p>
        </p:txBody>
      </p:sp>
    </p:spTree>
    <p:extLst>
      <p:ext uri="{BB962C8B-B14F-4D97-AF65-F5344CB8AC3E}">
        <p14:creationId xmlns:p14="http://schemas.microsoft.com/office/powerpoint/2010/main" val="301460255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FD4F0C86-1894-5EEB-8FEC-0FFA2BD85385}"/>
              </a:ext>
            </a:extLst>
          </p:cNvPr>
          <p:cNvPicPr>
            <a:picLocks noChangeAspect="1"/>
          </p:cNvPicPr>
          <p:nvPr/>
        </p:nvPicPr>
        <p:blipFill rotWithShape="1">
          <a:blip r:embed="rId2"/>
          <a:srcRect t="11844" b="28659"/>
          <a:stretch/>
        </p:blipFill>
        <p:spPr>
          <a:xfrm>
            <a:off x="138260" y="930897"/>
            <a:ext cx="11720660" cy="4536649"/>
          </a:xfrm>
          <a:prstGeom prst="rect">
            <a:avLst/>
          </a:prstGeom>
          <a:noFill/>
        </p:spPr>
      </p:pic>
      <p:sp>
        <p:nvSpPr>
          <p:cNvPr id="6" name="Title 5">
            <a:extLst>
              <a:ext uri="{FF2B5EF4-FFF2-40B4-BE49-F238E27FC236}">
                <a16:creationId xmlns:a16="http://schemas.microsoft.com/office/drawing/2014/main" id="{AF8EF132-9582-E25F-5C7F-1D495FD0FD00}"/>
              </a:ext>
            </a:extLst>
          </p:cNvPr>
          <p:cNvSpPr>
            <a:spLocks noGrp="1"/>
          </p:cNvSpPr>
          <p:nvPr>
            <p:ph type="title"/>
          </p:nvPr>
        </p:nvSpPr>
        <p:spPr>
          <a:xfrm>
            <a:off x="468198" y="142662"/>
            <a:ext cx="10972800" cy="668042"/>
          </a:xfrm>
        </p:spPr>
        <p:txBody>
          <a:bodyPr>
            <a:normAutofit/>
          </a:bodyPr>
          <a:lstStyle/>
          <a:p>
            <a:r>
              <a:rPr lang="en-GB" sz="3600" b="1" dirty="0">
                <a:highlight>
                  <a:srgbClr val="FFFF00"/>
                </a:highlight>
              </a:rPr>
              <a:t>QUESTIONS</a:t>
            </a:r>
          </a:p>
        </p:txBody>
      </p:sp>
    </p:spTree>
    <p:extLst>
      <p:ext uri="{BB962C8B-B14F-4D97-AF65-F5344CB8AC3E}">
        <p14:creationId xmlns:p14="http://schemas.microsoft.com/office/powerpoint/2010/main" val="2335092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C14D-13EC-7558-CA2D-9762BACDFA6C}"/>
              </a:ext>
            </a:extLst>
          </p:cNvPr>
          <p:cNvSpPr>
            <a:spLocks noGrp="1"/>
          </p:cNvSpPr>
          <p:nvPr>
            <p:ph type="ctrTitle"/>
          </p:nvPr>
        </p:nvSpPr>
        <p:spPr>
          <a:xfrm>
            <a:off x="175096" y="2875001"/>
            <a:ext cx="5920904" cy="1107996"/>
          </a:xfrm>
        </p:spPr>
        <p:txBody>
          <a:bodyPr/>
          <a:lstStyle/>
          <a:p>
            <a:pPr algn="ctr"/>
            <a:r>
              <a:rPr lang="en-GB" b="1" dirty="0">
                <a:solidFill>
                  <a:srgbClr val="FFFF00"/>
                </a:solidFill>
                <a:latin typeface="Myriad Pro"/>
                <a:cs typeface="+mj-cs"/>
              </a:rPr>
              <a:t>R</a:t>
            </a:r>
            <a:r>
              <a:rPr lang="en-GB" b="1" kern="1200" dirty="0">
                <a:solidFill>
                  <a:srgbClr val="FFFF00"/>
                </a:solidFill>
                <a:latin typeface="Myriad Pro"/>
                <a:cs typeface="+mj-cs"/>
              </a:rPr>
              <a:t>esearch proposal</a:t>
            </a:r>
            <a:br>
              <a:rPr lang="en-GB" b="1" kern="1200" dirty="0">
                <a:solidFill>
                  <a:srgbClr val="FFFF00"/>
                </a:solidFill>
                <a:latin typeface="Myriad Pro"/>
                <a:cs typeface="+mj-cs"/>
              </a:rPr>
            </a:br>
            <a:endParaRPr lang="en-GB" dirty="0"/>
          </a:p>
        </p:txBody>
      </p:sp>
    </p:spTree>
    <p:extLst>
      <p:ext uri="{BB962C8B-B14F-4D97-AF65-F5344CB8AC3E}">
        <p14:creationId xmlns:p14="http://schemas.microsoft.com/office/powerpoint/2010/main" val="6963614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3">
            <a:extLst>
              <a:ext uri="{FF2B5EF4-FFF2-40B4-BE49-F238E27FC236}">
                <a16:creationId xmlns:a16="http://schemas.microsoft.com/office/drawing/2014/main" id="{09C8E319-BB12-4CF1-8FBC-F850B689F887}"/>
              </a:ext>
            </a:extLst>
          </p:cNvPr>
          <p:cNvSpPr>
            <a:spLocks noGrp="1" noChangeArrowheads="1"/>
          </p:cNvSpPr>
          <p:nvPr>
            <p:ph idx="1"/>
          </p:nvPr>
        </p:nvSpPr>
        <p:spPr/>
        <p:txBody>
          <a:bodyPr/>
          <a:lstStyle/>
          <a:p>
            <a:pPr marL="0" indent="0" eaLnBrk="1" hangingPunct="1">
              <a:buNone/>
            </a:pPr>
            <a:r>
              <a:rPr lang="en-US" altLang="en-US" sz="3400" dirty="0">
                <a:ea typeface="ＭＳ Ｐゴシック" panose="020B0600070205080204" pitchFamily="34" charset="-128"/>
              </a:rPr>
              <a:t>A research proposal is your PLAN </a:t>
            </a:r>
          </a:p>
          <a:p>
            <a:pPr lvl="1" eaLnBrk="1" hangingPunct="1">
              <a:buClr>
                <a:srgbClr val="0070C0"/>
              </a:buClr>
              <a:buFont typeface="Wingdings" panose="05000000000000000000" pitchFamily="2" charset="2"/>
              <a:buChar char="q"/>
            </a:pPr>
            <a:r>
              <a:rPr lang="en-US" altLang="en-US" sz="3200" dirty="0">
                <a:ea typeface="ＭＳ Ｐゴシック" panose="020B0600070205080204" pitchFamily="34" charset="-128"/>
              </a:rPr>
              <a:t>It describes in detail your study.</a:t>
            </a:r>
          </a:p>
          <a:p>
            <a:pPr lvl="1" eaLnBrk="1" hangingPunct="1">
              <a:buClr>
                <a:srgbClr val="0070C0"/>
              </a:buClr>
              <a:buFont typeface="Wingdings" panose="05000000000000000000" pitchFamily="2" charset="2"/>
              <a:buChar char="q"/>
            </a:pPr>
            <a:r>
              <a:rPr lang="en-US" altLang="en-US" sz="3200" dirty="0">
                <a:ea typeface="ＭＳ Ｐゴシック" panose="020B0600070205080204" pitchFamily="34" charset="-128"/>
              </a:rPr>
              <a:t>Provides you a guideline and a roadmap.</a:t>
            </a:r>
          </a:p>
        </p:txBody>
      </p:sp>
      <p:sp>
        <p:nvSpPr>
          <p:cNvPr id="26627" name="Title 1">
            <a:extLst>
              <a:ext uri="{FF2B5EF4-FFF2-40B4-BE49-F238E27FC236}">
                <a16:creationId xmlns:a16="http://schemas.microsoft.com/office/drawing/2014/main" id="{23E95C66-EB8C-4D12-9754-F3A91A73F2AA}"/>
              </a:ext>
            </a:extLst>
          </p:cNvPr>
          <p:cNvSpPr txBox="1">
            <a:spLocks/>
          </p:cNvSpPr>
          <p:nvPr/>
        </p:nvSpPr>
        <p:spPr bwMode="auto">
          <a:xfrm>
            <a:off x="2049710" y="197767"/>
            <a:ext cx="8229600" cy="6971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defTabSz="457200">
              <a:defRPr sz="2400">
                <a:solidFill>
                  <a:schemeClr val="tx1"/>
                </a:solidFill>
                <a:latin typeface="Verdana" panose="020B0604030504040204" pitchFamily="34" charset="0"/>
                <a:ea typeface="ＭＳ Ｐゴシック" panose="020B0600070205080204" pitchFamily="34" charset="-128"/>
              </a:defRPr>
            </a:lvl1pPr>
            <a:lvl2pPr marL="37931725" indent="-37474525" defTabSz="457200">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altLang="en-US" sz="3200" b="1" i="0" u="none" strike="noStrike" kern="1200" cap="none" spc="0" normalizeH="0" baseline="0" noProof="0" dirty="0">
                <a:ln>
                  <a:noFill/>
                </a:ln>
                <a:solidFill>
                  <a:prstClr val="black"/>
                </a:solidFill>
                <a:effectLst/>
                <a:highlight>
                  <a:srgbClr val="FFFF00"/>
                </a:highlight>
                <a:uLnTx/>
                <a:uFillTx/>
                <a:latin typeface="Myriad Pro"/>
                <a:ea typeface="ＭＳ Ｐゴシック" panose="020B0600070205080204" pitchFamily="34" charset="-128"/>
                <a:cs typeface="+mn-cs"/>
              </a:rPr>
              <a:t>What is a research proposal?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62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662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62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C94A8-F296-4B68-828D-7835093AC990}"/>
              </a:ext>
            </a:extLst>
          </p:cNvPr>
          <p:cNvSpPr>
            <a:spLocks noGrp="1"/>
          </p:cNvSpPr>
          <p:nvPr>
            <p:ph type="title"/>
          </p:nvPr>
        </p:nvSpPr>
        <p:spPr>
          <a:xfrm>
            <a:off x="609600" y="137751"/>
            <a:ext cx="10972800" cy="815560"/>
          </a:xfrm>
        </p:spPr>
        <p:txBody>
          <a:bodyPr>
            <a:normAutofit/>
          </a:bodyPr>
          <a:lstStyle/>
          <a:p>
            <a:r>
              <a:rPr lang="en-GB" sz="3600" b="1" dirty="0">
                <a:highlight>
                  <a:srgbClr val="FFFF00"/>
                </a:highlight>
              </a:rPr>
              <a:t>Main Parts of the Research Proposal </a:t>
            </a:r>
          </a:p>
        </p:txBody>
      </p:sp>
      <p:sp>
        <p:nvSpPr>
          <p:cNvPr id="3" name="Content Placeholder 2">
            <a:extLst>
              <a:ext uri="{FF2B5EF4-FFF2-40B4-BE49-F238E27FC236}">
                <a16:creationId xmlns:a16="http://schemas.microsoft.com/office/drawing/2014/main" id="{0A3DCF53-F4C7-421F-9502-F8328F6031B6}"/>
              </a:ext>
            </a:extLst>
          </p:cNvPr>
          <p:cNvSpPr>
            <a:spLocks noGrp="1"/>
          </p:cNvSpPr>
          <p:nvPr>
            <p:ph idx="1"/>
          </p:nvPr>
        </p:nvSpPr>
        <p:spPr/>
        <p:txBody>
          <a:bodyPr vert="horz" lIns="91440" tIns="45720" rIns="91440" bIns="45720" rtlCol="0" anchor="t">
            <a:normAutofit fontScale="92500" lnSpcReduction="20000"/>
          </a:bodyPr>
          <a:lstStyle/>
          <a:p>
            <a:pPr>
              <a:buClr>
                <a:srgbClr val="0070C0"/>
              </a:buClr>
              <a:buFont typeface="Wingdings" panose="05000000000000000000" pitchFamily="2" charset="2"/>
              <a:buChar char="ü"/>
            </a:pPr>
            <a:r>
              <a:rPr lang="en-GB" dirty="0"/>
              <a:t>Title </a:t>
            </a:r>
          </a:p>
          <a:p>
            <a:pPr>
              <a:buClr>
                <a:srgbClr val="0070C0"/>
              </a:buClr>
              <a:buFont typeface="Wingdings" panose="05000000000000000000" pitchFamily="2" charset="2"/>
              <a:buChar char="ü"/>
            </a:pPr>
            <a:r>
              <a:rPr lang="en-GB" dirty="0"/>
              <a:t>Introduction/Background/Research problem </a:t>
            </a:r>
          </a:p>
          <a:p>
            <a:pPr>
              <a:buClr>
                <a:srgbClr val="0070C0"/>
              </a:buClr>
              <a:buFont typeface="Wingdings" panose="05000000000000000000" pitchFamily="2" charset="2"/>
              <a:buChar char="ü"/>
            </a:pPr>
            <a:r>
              <a:rPr lang="en-GB" dirty="0"/>
              <a:t>Research aim, objectives, questions (3 questions maximum)</a:t>
            </a:r>
          </a:p>
          <a:p>
            <a:pPr>
              <a:lnSpc>
                <a:spcPct val="100000"/>
              </a:lnSpc>
              <a:buClr>
                <a:srgbClr val="0070C0"/>
              </a:buClr>
              <a:buFont typeface="Wingdings" panose="05000000000000000000" pitchFamily="2" charset="2"/>
              <a:buChar char="ü"/>
            </a:pPr>
            <a:r>
              <a:rPr lang="en-GB" sz="3200" dirty="0"/>
              <a:t>Preliminary literature search (setting your topic in context, potentially highlighting gaps in knowledge that you may fill)</a:t>
            </a:r>
          </a:p>
          <a:p>
            <a:pPr>
              <a:lnSpc>
                <a:spcPct val="100000"/>
              </a:lnSpc>
              <a:buClr>
                <a:srgbClr val="0070C0"/>
              </a:buClr>
              <a:buFont typeface="Wingdings" panose="05000000000000000000" pitchFamily="2" charset="2"/>
              <a:buChar char="ü"/>
            </a:pPr>
            <a:r>
              <a:rPr lang="en-GB" sz="3200" dirty="0"/>
              <a:t>Research methodology to be used </a:t>
            </a:r>
            <a:r>
              <a:rPr lang="en-GB" dirty="0"/>
              <a:t>(including ethics)</a:t>
            </a:r>
          </a:p>
          <a:p>
            <a:pPr>
              <a:buClr>
                <a:srgbClr val="0070C0"/>
              </a:buClr>
              <a:buFont typeface="Wingdings" panose="05000000000000000000" pitchFamily="2" charset="2"/>
              <a:buChar char="ü"/>
            </a:pPr>
            <a:r>
              <a:rPr lang="en-GB" dirty="0"/>
              <a:t>Risks</a:t>
            </a:r>
          </a:p>
          <a:p>
            <a:pPr>
              <a:buClr>
                <a:srgbClr val="0070C0"/>
              </a:buClr>
              <a:buFont typeface="Wingdings" panose="05000000000000000000" pitchFamily="2" charset="2"/>
              <a:buChar char="ü"/>
            </a:pPr>
            <a:r>
              <a:rPr lang="en-GB" dirty="0"/>
              <a:t>Timeline (Gantt chart)</a:t>
            </a:r>
          </a:p>
        </p:txBody>
      </p:sp>
    </p:spTree>
    <p:extLst>
      <p:ext uri="{BB962C8B-B14F-4D97-AF65-F5344CB8AC3E}">
        <p14:creationId xmlns:p14="http://schemas.microsoft.com/office/powerpoint/2010/main" val="2898577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618318BB-B8ED-4730-BB44-0A45BE1C0DF3}"/>
              </a:ext>
            </a:extLst>
          </p:cNvPr>
          <p:cNvSpPr>
            <a:spLocks noGrp="1"/>
          </p:cNvSpPr>
          <p:nvPr>
            <p:ph type="title"/>
          </p:nvPr>
        </p:nvSpPr>
        <p:spPr/>
        <p:txBody>
          <a:bodyPr/>
          <a:lstStyle/>
          <a:p>
            <a:pPr eaLnBrk="1" hangingPunct="1"/>
            <a:r>
              <a:rPr lang="en-US" altLang="en-US" b="1" dirty="0">
                <a:highlight>
                  <a:srgbClr val="FFFF00"/>
                </a:highlight>
                <a:ea typeface="ＭＳ Ｐゴシック" panose="020B0600070205080204" pitchFamily="34" charset="-128"/>
              </a:rPr>
              <a:t>Problem statement</a:t>
            </a:r>
          </a:p>
        </p:txBody>
      </p:sp>
      <p:sp>
        <p:nvSpPr>
          <p:cNvPr id="40963" name="Content Placeholder 2">
            <a:extLst>
              <a:ext uri="{FF2B5EF4-FFF2-40B4-BE49-F238E27FC236}">
                <a16:creationId xmlns:a16="http://schemas.microsoft.com/office/drawing/2014/main" id="{02C2F77D-7B84-4CEE-8615-203459721A3F}"/>
              </a:ext>
            </a:extLst>
          </p:cNvPr>
          <p:cNvSpPr>
            <a:spLocks noGrp="1"/>
          </p:cNvSpPr>
          <p:nvPr>
            <p:ph idx="1"/>
          </p:nvPr>
        </p:nvSpPr>
        <p:spPr/>
        <p:txBody>
          <a:bodyPr>
            <a:normAutofit/>
          </a:bodyPr>
          <a:lstStyle/>
          <a:p>
            <a:pPr marL="0" indent="0">
              <a:lnSpc>
                <a:spcPct val="90000"/>
              </a:lnSpc>
              <a:buNone/>
            </a:pPr>
            <a:endParaRPr lang="en-US" altLang="en-US" dirty="0">
              <a:ea typeface="ＭＳ Ｐゴシック" panose="020B0600070205080204" pitchFamily="34" charset="-128"/>
            </a:endParaRPr>
          </a:p>
          <a:p>
            <a:pPr marL="0" indent="0" algn="ctr">
              <a:lnSpc>
                <a:spcPct val="90000"/>
              </a:lnSpc>
              <a:buNone/>
            </a:pPr>
            <a:r>
              <a:rPr lang="en-US" altLang="en-US" dirty="0">
                <a:ea typeface="ＭＳ Ｐゴシック" panose="020B0600070205080204" pitchFamily="34" charset="-128"/>
              </a:rPr>
              <a:t>Malaria remains the most devastating infectious disease, particularly in Africa. One reason is that the parasite causing the disease is resistant to all clinically useful antimalarial drugs. This research intends to identify alternative strategies to target the parasite. </a:t>
            </a:r>
          </a:p>
        </p:txBody>
      </p:sp>
      <p:sp>
        <p:nvSpPr>
          <p:cNvPr id="40964" name="Slide Number Placeholder 1">
            <a:extLst>
              <a:ext uri="{FF2B5EF4-FFF2-40B4-BE49-F238E27FC236}">
                <a16:creationId xmlns:a16="http://schemas.microsoft.com/office/drawing/2014/main" id="{A22B5F82-15BC-44D6-94B4-E367334569D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Verdana" panose="020B0604030504040204" pitchFamily="34" charset="0"/>
                <a:ea typeface="ＭＳ Ｐゴシック" panose="020B0600070205080204" pitchFamily="34" charset="-128"/>
              </a:defRPr>
            </a:lvl1pPr>
            <a:lvl2pPr marL="37931725" indent="-37474525">
              <a:defRPr sz="2400">
                <a:solidFill>
                  <a:schemeClr val="tx1"/>
                </a:solidFill>
                <a:latin typeface="Verdana" panose="020B0604030504040204" pitchFamily="34" charset="0"/>
                <a:ea typeface="ＭＳ Ｐゴシック" panose="020B0600070205080204" pitchFamily="34" charset="-128"/>
              </a:defRPr>
            </a:lvl2pPr>
            <a:lvl3pPr>
              <a:defRPr sz="2400">
                <a:solidFill>
                  <a:schemeClr val="tx1"/>
                </a:solidFill>
                <a:latin typeface="Verdana" panose="020B0604030504040204" pitchFamily="34" charset="0"/>
                <a:ea typeface="ＭＳ Ｐゴシック" panose="020B0600070205080204" pitchFamily="34" charset="-128"/>
              </a:defRPr>
            </a:lvl3pPr>
            <a:lvl4pPr>
              <a:defRPr sz="2400">
                <a:solidFill>
                  <a:schemeClr val="tx1"/>
                </a:solidFill>
                <a:latin typeface="Verdana" panose="020B0604030504040204" pitchFamily="34" charset="0"/>
                <a:ea typeface="ＭＳ Ｐゴシック" panose="020B0600070205080204" pitchFamily="34" charset="-128"/>
              </a:defRPr>
            </a:lvl4pPr>
            <a:lvl5pPr>
              <a:defRPr sz="2400">
                <a:solidFill>
                  <a:schemeClr val="tx1"/>
                </a:solidFill>
                <a:latin typeface="Verdana" panose="020B060403050404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EA1243F-B114-49A7-A9FC-D33007C58DBF}" type="slidenum">
              <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altLang="en-US" sz="1400" b="0" i="0" u="none" strike="noStrike" kern="1200" cap="none" spc="0" normalizeH="0" baseline="0" noProof="0">
              <a:ln>
                <a:noFill/>
              </a:ln>
              <a:solidFill>
                <a:srgbClr val="898989"/>
              </a:solidFill>
              <a:effectLst/>
              <a:uLnTx/>
              <a:uFillTx/>
              <a:latin typeface="Verdana" panose="020B0604030504040204" pitchFamily="34" charset="0"/>
              <a:ea typeface="ＭＳ Ｐゴシック" panose="020B0600070205080204" pitchFamily="34" charset="-128"/>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6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52AC903-8C04-4797-B1A6-29008701DA58}"/>
              </a:ext>
            </a:extLst>
          </p:cNvPr>
          <p:cNvSpPr>
            <a:spLocks noGrp="1"/>
          </p:cNvSpPr>
          <p:nvPr>
            <p:ph type="title"/>
          </p:nvPr>
        </p:nvSpPr>
        <p:spPr/>
        <p:txBody>
          <a:bodyPr>
            <a:normAutofit/>
          </a:bodyPr>
          <a:lstStyle/>
          <a:p>
            <a:r>
              <a:rPr lang="en-GB" sz="3600" b="1" dirty="0">
                <a:highlight>
                  <a:srgbClr val="FFFF00"/>
                </a:highlight>
              </a:rPr>
              <a:t>Aim, Objectives and Questions  </a:t>
            </a:r>
          </a:p>
        </p:txBody>
      </p:sp>
      <p:sp>
        <p:nvSpPr>
          <p:cNvPr id="6" name="Content Placeholder 5">
            <a:extLst>
              <a:ext uri="{FF2B5EF4-FFF2-40B4-BE49-F238E27FC236}">
                <a16:creationId xmlns:a16="http://schemas.microsoft.com/office/drawing/2014/main" id="{34535D8E-77E5-4C9B-8E67-4877B5A12D5C}"/>
              </a:ext>
            </a:extLst>
          </p:cNvPr>
          <p:cNvSpPr>
            <a:spLocks noGrp="1"/>
          </p:cNvSpPr>
          <p:nvPr>
            <p:ph idx="1"/>
          </p:nvPr>
        </p:nvSpPr>
        <p:spPr>
          <a:xfrm>
            <a:off x="272374" y="1600201"/>
            <a:ext cx="11310026" cy="3917032"/>
          </a:xfrm>
        </p:spPr>
        <p:txBody>
          <a:bodyPr>
            <a:normAutofit lnSpcReduction="10000"/>
          </a:bodyPr>
          <a:lstStyle/>
          <a:p>
            <a:pPr marL="0" indent="0">
              <a:buNone/>
            </a:pPr>
            <a:r>
              <a:rPr lang="en-GB" b="1" i="0" dirty="0">
                <a:solidFill>
                  <a:srgbClr val="333333"/>
                </a:solidFill>
                <a:effectLst/>
              </a:rPr>
              <a:t>Aims</a:t>
            </a:r>
            <a:r>
              <a:rPr lang="en-GB" b="0" i="0" dirty="0">
                <a:solidFill>
                  <a:srgbClr val="333333"/>
                </a:solidFill>
                <a:effectLst/>
              </a:rPr>
              <a:t> are statements of intent. They are usually written in broad terms. They set out what you hope to achieve at the end of the project.</a:t>
            </a:r>
            <a:br>
              <a:rPr lang="en-GB" dirty="0"/>
            </a:br>
            <a:br>
              <a:rPr lang="en-GB" dirty="0"/>
            </a:br>
            <a:r>
              <a:rPr lang="en-GB" b="1" i="0" dirty="0">
                <a:solidFill>
                  <a:srgbClr val="333333"/>
                </a:solidFill>
                <a:effectLst/>
              </a:rPr>
              <a:t>Objectives</a:t>
            </a:r>
            <a:r>
              <a:rPr lang="en-GB" b="0" i="0" dirty="0">
                <a:solidFill>
                  <a:srgbClr val="333333"/>
                </a:solidFill>
                <a:effectLst/>
              </a:rPr>
              <a:t>, on the other hand, should be specific statements that define measurable outcomes, e.g. what steps will be taken to achieve the desired outcome.</a:t>
            </a:r>
            <a:br>
              <a:rPr lang="en-GB" dirty="0"/>
            </a:br>
            <a:endParaRPr lang="en-GB" dirty="0"/>
          </a:p>
        </p:txBody>
      </p:sp>
    </p:spTree>
    <p:extLst>
      <p:ext uri="{BB962C8B-B14F-4D97-AF65-F5344CB8AC3E}">
        <p14:creationId xmlns:p14="http://schemas.microsoft.com/office/powerpoint/2010/main" val="3803430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2765C-C2A3-433F-ACCA-7AA72EF93901}"/>
              </a:ext>
            </a:extLst>
          </p:cNvPr>
          <p:cNvSpPr>
            <a:spLocks noGrp="1"/>
          </p:cNvSpPr>
          <p:nvPr>
            <p:ph type="title"/>
          </p:nvPr>
        </p:nvSpPr>
        <p:spPr/>
        <p:txBody>
          <a:bodyPr>
            <a:normAutofit/>
          </a:bodyPr>
          <a:lstStyle/>
          <a:p>
            <a:r>
              <a:rPr lang="en-GB" sz="3600" b="1" dirty="0">
                <a:highlight>
                  <a:srgbClr val="FFFF00"/>
                </a:highlight>
              </a:rPr>
              <a:t>Research Questions </a:t>
            </a:r>
          </a:p>
        </p:txBody>
      </p:sp>
      <p:sp>
        <p:nvSpPr>
          <p:cNvPr id="3" name="Content Placeholder 2">
            <a:extLst>
              <a:ext uri="{FF2B5EF4-FFF2-40B4-BE49-F238E27FC236}">
                <a16:creationId xmlns:a16="http://schemas.microsoft.com/office/drawing/2014/main" id="{F7F109AD-E2C6-47CD-9D3F-91A0A5F294E7}"/>
              </a:ext>
            </a:extLst>
          </p:cNvPr>
          <p:cNvSpPr>
            <a:spLocks noGrp="1"/>
          </p:cNvSpPr>
          <p:nvPr>
            <p:ph idx="1"/>
          </p:nvPr>
        </p:nvSpPr>
        <p:spPr/>
        <p:txBody>
          <a:bodyPr/>
          <a:lstStyle/>
          <a:p>
            <a:pPr marL="0" indent="0" algn="ctr">
              <a:buNone/>
            </a:pPr>
            <a:endParaRPr lang="en-GB" dirty="0">
              <a:solidFill>
                <a:srgbClr val="191919"/>
              </a:solidFill>
              <a:latin typeface="Open Sans" panose="020B0606030504020204" pitchFamily="34" charset="0"/>
            </a:endParaRPr>
          </a:p>
          <a:p>
            <a:pPr marL="0" indent="0" algn="ctr">
              <a:buNone/>
            </a:pPr>
            <a:endParaRPr lang="en-GB" dirty="0">
              <a:solidFill>
                <a:srgbClr val="191919"/>
              </a:solidFill>
              <a:latin typeface="Open Sans" panose="020B0606030504020204" pitchFamily="34" charset="0"/>
            </a:endParaRPr>
          </a:p>
          <a:p>
            <a:pPr marL="0" indent="0" algn="ctr">
              <a:buNone/>
            </a:pPr>
            <a:r>
              <a:rPr lang="en-GB" dirty="0">
                <a:solidFill>
                  <a:srgbClr val="191919"/>
                </a:solidFill>
                <a:latin typeface="Open Sans" panose="020B0606030504020204" pitchFamily="34" charset="0"/>
              </a:rPr>
              <a:t>Research questions: t</a:t>
            </a:r>
            <a:r>
              <a:rPr lang="en-GB" b="0" i="0" dirty="0">
                <a:solidFill>
                  <a:srgbClr val="191919"/>
                </a:solidFill>
                <a:effectLst/>
                <a:latin typeface="Open Sans" panose="020B0606030504020204" pitchFamily="34" charset="0"/>
              </a:rPr>
              <a:t>hese questions often addresses an issue or a problem, which, through analysis and interpretation of data, is answered</a:t>
            </a:r>
            <a:endParaRPr lang="en-GB" dirty="0"/>
          </a:p>
        </p:txBody>
      </p:sp>
    </p:spTree>
    <p:extLst>
      <p:ext uri="{BB962C8B-B14F-4D97-AF65-F5344CB8AC3E}">
        <p14:creationId xmlns:p14="http://schemas.microsoft.com/office/powerpoint/2010/main" val="1685167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FD4F0C86-1894-5EEB-8FEC-0FFA2BD85385}"/>
              </a:ext>
            </a:extLst>
          </p:cNvPr>
          <p:cNvPicPr>
            <a:picLocks noChangeAspect="1"/>
          </p:cNvPicPr>
          <p:nvPr/>
        </p:nvPicPr>
        <p:blipFill rotWithShape="1">
          <a:blip r:embed="rId2"/>
          <a:srcRect t="11844" b="28659"/>
          <a:stretch/>
        </p:blipFill>
        <p:spPr>
          <a:xfrm>
            <a:off x="138260" y="930897"/>
            <a:ext cx="11720660" cy="4536649"/>
          </a:xfrm>
          <a:prstGeom prst="rect">
            <a:avLst/>
          </a:prstGeom>
          <a:noFill/>
        </p:spPr>
      </p:pic>
      <p:sp>
        <p:nvSpPr>
          <p:cNvPr id="6" name="Title 5">
            <a:extLst>
              <a:ext uri="{FF2B5EF4-FFF2-40B4-BE49-F238E27FC236}">
                <a16:creationId xmlns:a16="http://schemas.microsoft.com/office/drawing/2014/main" id="{AF8EF132-9582-E25F-5C7F-1D495FD0FD00}"/>
              </a:ext>
            </a:extLst>
          </p:cNvPr>
          <p:cNvSpPr>
            <a:spLocks noGrp="1"/>
          </p:cNvSpPr>
          <p:nvPr>
            <p:ph type="title"/>
          </p:nvPr>
        </p:nvSpPr>
        <p:spPr>
          <a:xfrm>
            <a:off x="468198" y="142662"/>
            <a:ext cx="10972800" cy="668042"/>
          </a:xfrm>
        </p:spPr>
        <p:txBody>
          <a:bodyPr>
            <a:normAutofit/>
          </a:bodyPr>
          <a:lstStyle/>
          <a:p>
            <a:r>
              <a:rPr lang="en-GB" sz="3600" b="1" dirty="0">
                <a:highlight>
                  <a:srgbClr val="FFFF00"/>
                </a:highlight>
              </a:rPr>
              <a:t>QUESTIONS</a:t>
            </a:r>
          </a:p>
        </p:txBody>
      </p:sp>
    </p:spTree>
    <p:extLst>
      <p:ext uri="{BB962C8B-B14F-4D97-AF65-F5344CB8AC3E}">
        <p14:creationId xmlns:p14="http://schemas.microsoft.com/office/powerpoint/2010/main" val="2119033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C14D-13EC-7558-CA2D-9762BACDFA6C}"/>
              </a:ext>
            </a:extLst>
          </p:cNvPr>
          <p:cNvSpPr>
            <a:spLocks noGrp="1"/>
          </p:cNvSpPr>
          <p:nvPr>
            <p:ph type="ctrTitle"/>
          </p:nvPr>
        </p:nvSpPr>
        <p:spPr>
          <a:xfrm>
            <a:off x="175096" y="2321004"/>
            <a:ext cx="5920904" cy="1107996"/>
          </a:xfrm>
        </p:spPr>
        <p:txBody>
          <a:bodyPr/>
          <a:lstStyle/>
          <a:p>
            <a:pPr algn="ctr"/>
            <a:r>
              <a:rPr lang="en-GB" b="1" kern="1200" dirty="0">
                <a:solidFill>
                  <a:srgbClr val="FFFF00"/>
                </a:solidFill>
                <a:latin typeface="Myriad Pro"/>
                <a:cs typeface="+mj-cs"/>
              </a:rPr>
              <a:t>Research topic</a:t>
            </a:r>
            <a:br>
              <a:rPr lang="en-GB" b="1" kern="1200" dirty="0">
                <a:solidFill>
                  <a:srgbClr val="FFFF00"/>
                </a:solidFill>
                <a:latin typeface="Myriad Pro"/>
                <a:cs typeface="+mj-cs"/>
              </a:rPr>
            </a:br>
            <a:endParaRPr lang="en-GB" dirty="0"/>
          </a:p>
        </p:txBody>
      </p:sp>
    </p:spTree>
    <p:extLst>
      <p:ext uri="{BB962C8B-B14F-4D97-AF65-F5344CB8AC3E}">
        <p14:creationId xmlns:p14="http://schemas.microsoft.com/office/powerpoint/2010/main" val="32948219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B948A6A-2348-5C05-8B4E-40FEB613751F}"/>
              </a:ext>
            </a:extLst>
          </p:cNvPr>
          <p:cNvSpPr txBox="1"/>
          <p:nvPr/>
        </p:nvSpPr>
        <p:spPr>
          <a:xfrm>
            <a:off x="1232520" y="59904"/>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How to develop a research topic?</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
        <p:nvSpPr>
          <p:cNvPr id="7" name="Content Placeholder 6">
            <a:extLst>
              <a:ext uri="{FF2B5EF4-FFF2-40B4-BE49-F238E27FC236}">
                <a16:creationId xmlns:a16="http://schemas.microsoft.com/office/drawing/2014/main" id="{78B73BD5-0AA6-71B1-3C67-D2FD4F1905DE}"/>
              </a:ext>
            </a:extLst>
          </p:cNvPr>
          <p:cNvSpPr>
            <a:spLocks noGrp="1"/>
          </p:cNvSpPr>
          <p:nvPr>
            <p:ph idx="1"/>
          </p:nvPr>
        </p:nvSpPr>
        <p:spPr>
          <a:xfrm>
            <a:off x="165370" y="768485"/>
            <a:ext cx="11945566" cy="4893013"/>
          </a:xfrm>
        </p:spPr>
        <p:txBody>
          <a:bodyPr>
            <a:normAutofit/>
          </a:bodyPr>
          <a:lstStyle/>
          <a:p>
            <a:pPr>
              <a:buClr>
                <a:srgbClr val="0070C0"/>
              </a:buClr>
              <a:buFont typeface="Wingdings" panose="05000000000000000000" pitchFamily="2" charset="2"/>
              <a:buChar char="q"/>
            </a:pPr>
            <a:r>
              <a:rPr lang="en-GB" sz="2200" dirty="0"/>
              <a:t>List Key Words of Interest or Make lists of topics you find interesting-Make sure you choose a topic that you are interested.</a:t>
            </a:r>
          </a:p>
          <a:p>
            <a:pPr>
              <a:buClr>
                <a:srgbClr val="0070C0"/>
              </a:buClr>
              <a:buFont typeface="Wingdings" panose="05000000000000000000" pitchFamily="2" charset="2"/>
              <a:buChar char="q"/>
            </a:pPr>
            <a:r>
              <a:rPr lang="en-GB" sz="2200" dirty="0"/>
              <a:t>Do some preliminary research on the topic you have chosen- check stats, figures etc.</a:t>
            </a:r>
          </a:p>
          <a:p>
            <a:pPr>
              <a:buClr>
                <a:srgbClr val="0070C0"/>
              </a:buClr>
              <a:buFont typeface="Wingdings" panose="05000000000000000000" pitchFamily="2" charset="2"/>
              <a:buChar char="q"/>
            </a:pPr>
            <a:r>
              <a:rPr lang="en-GB" sz="2200" dirty="0"/>
              <a:t>Look what others have done</a:t>
            </a:r>
          </a:p>
          <a:p>
            <a:pPr>
              <a:buClr>
                <a:srgbClr val="0070C0"/>
              </a:buClr>
              <a:buFont typeface="Wingdings" panose="05000000000000000000" pitchFamily="2" charset="2"/>
              <a:buChar char="q"/>
            </a:pPr>
            <a:r>
              <a:rPr lang="en-GB" sz="2200" b="1" dirty="0">
                <a:solidFill>
                  <a:srgbClr val="0070C0"/>
                </a:solidFill>
              </a:rPr>
              <a:t>WHY</a:t>
            </a:r>
            <a:r>
              <a:rPr lang="en-GB" sz="2200" dirty="0">
                <a:solidFill>
                  <a:srgbClr val="111111"/>
                </a:solidFill>
              </a:rPr>
              <a:t> did you choose the topic?  What interests you about it?  Do you have an opinion about the issues involved?</a:t>
            </a:r>
          </a:p>
          <a:p>
            <a:pPr>
              <a:buClr>
                <a:srgbClr val="0070C0"/>
              </a:buClr>
              <a:buFont typeface="Wingdings" panose="05000000000000000000" pitchFamily="2" charset="2"/>
              <a:buChar char="q"/>
            </a:pPr>
            <a:r>
              <a:rPr lang="en-GB" sz="2200" b="1" dirty="0">
                <a:solidFill>
                  <a:srgbClr val="0070C0"/>
                </a:solidFill>
              </a:rPr>
              <a:t>WHO</a:t>
            </a:r>
            <a:r>
              <a:rPr lang="en-GB" sz="2200" dirty="0">
                <a:solidFill>
                  <a:srgbClr val="111111"/>
                </a:solidFill>
              </a:rPr>
              <a:t> is affected by the topic?  Do you know of organizations or institutions affiliated with the topic?</a:t>
            </a:r>
            <a:endParaRPr lang="en-GB" sz="2200" b="1" dirty="0">
              <a:solidFill>
                <a:srgbClr val="111111"/>
              </a:solidFill>
            </a:endParaRPr>
          </a:p>
          <a:p>
            <a:pPr>
              <a:buClr>
                <a:srgbClr val="0070C0"/>
              </a:buClr>
              <a:buFont typeface="Wingdings" panose="05000000000000000000" pitchFamily="2" charset="2"/>
              <a:buChar char="q"/>
            </a:pPr>
            <a:r>
              <a:rPr lang="en-GB" sz="2200" b="1" dirty="0">
                <a:solidFill>
                  <a:srgbClr val="0070C0"/>
                </a:solidFill>
              </a:rPr>
              <a:t>WHAT</a:t>
            </a:r>
            <a:r>
              <a:rPr lang="en-GB" sz="2200" dirty="0">
                <a:solidFill>
                  <a:srgbClr val="111111"/>
                </a:solidFill>
              </a:rPr>
              <a:t> are the major questions for this topic?  Is there a debate about the topic?  Are there a range of issues and viewpoints to consider?</a:t>
            </a:r>
          </a:p>
          <a:p>
            <a:pPr>
              <a:buClr>
                <a:srgbClr val="0070C0"/>
              </a:buClr>
              <a:buFont typeface="Wingdings" panose="05000000000000000000" pitchFamily="2" charset="2"/>
              <a:buChar char="q"/>
            </a:pPr>
            <a:r>
              <a:rPr lang="en-GB" sz="2200" b="1" dirty="0">
                <a:solidFill>
                  <a:srgbClr val="0070C0"/>
                </a:solidFill>
              </a:rPr>
              <a:t>TIME PERIOD;</a:t>
            </a:r>
            <a:r>
              <a:rPr lang="en-GB" sz="2200" dirty="0">
                <a:solidFill>
                  <a:srgbClr val="111111"/>
                </a:solidFill>
              </a:rPr>
              <a:t>Is it a current event or an historical issue?  Do you want to compare your topic by time periods?</a:t>
            </a:r>
          </a:p>
          <a:p>
            <a:pPr>
              <a:buClr>
                <a:srgbClr val="0070C0"/>
              </a:buClr>
              <a:buFont typeface="Wingdings" panose="05000000000000000000" pitchFamily="2" charset="2"/>
              <a:buChar char="q"/>
            </a:pPr>
            <a:endParaRPr lang="en-GB" sz="2800" dirty="0">
              <a:solidFill>
                <a:srgbClr val="111111"/>
              </a:solidFill>
              <a:latin typeface="Helvetica" panose="020B0604020202020204" pitchFamily="34" charset="0"/>
            </a:endParaRPr>
          </a:p>
        </p:txBody>
      </p:sp>
    </p:spTree>
    <p:extLst>
      <p:ext uri="{BB962C8B-B14F-4D97-AF65-F5344CB8AC3E}">
        <p14:creationId xmlns:p14="http://schemas.microsoft.com/office/powerpoint/2010/main" val="38570293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 calcmode="lin" valueType="num">
                                      <p:cBhvr additive="base">
                                        <p:cTn id="11"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 calcmode="lin" valueType="num">
                                      <p:cBhvr additive="base">
                                        <p:cTn id="17" dur="500" fill="hold"/>
                                        <p:tgtEl>
                                          <p:spTgt spid="7">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 calcmode="lin" valueType="num">
                                      <p:cBhvr additive="base">
                                        <p:cTn id="23"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 calcmode="lin" valueType="num">
                                      <p:cBhvr additive="base">
                                        <p:cTn id="29" dur="500" fill="hold"/>
                                        <p:tgtEl>
                                          <p:spTgt spid="7">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7">
                                            <p:txEl>
                                              <p:pRg st="4" end="4"/>
                                            </p:txEl>
                                          </p:spTgt>
                                        </p:tgtEl>
                                        <p:attrNameLst>
                                          <p:attrName>style.visibility</p:attrName>
                                        </p:attrNameLst>
                                      </p:cBhvr>
                                      <p:to>
                                        <p:strVal val="visible"/>
                                      </p:to>
                                    </p:set>
                                    <p:anim calcmode="lin" valueType="num">
                                      <p:cBhvr additive="base">
                                        <p:cTn id="35" dur="500" fill="hold"/>
                                        <p:tgtEl>
                                          <p:spTgt spid="7">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7">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7">
                                            <p:txEl>
                                              <p:pRg st="5" end="5"/>
                                            </p:txEl>
                                          </p:spTgt>
                                        </p:tgtEl>
                                        <p:attrNameLst>
                                          <p:attrName>style.visibility</p:attrName>
                                        </p:attrNameLst>
                                      </p:cBhvr>
                                      <p:to>
                                        <p:strVal val="visible"/>
                                      </p:to>
                                    </p:set>
                                    <p:anim calcmode="lin" valueType="num">
                                      <p:cBhvr additive="base">
                                        <p:cTn id="41" dur="500" fill="hold"/>
                                        <p:tgtEl>
                                          <p:spTgt spid="7">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7">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nodeType="clickEffect">
                                  <p:stCondLst>
                                    <p:cond delay="0"/>
                                  </p:stCondLst>
                                  <p:childTnLst>
                                    <p:set>
                                      <p:cBhvr>
                                        <p:cTn id="46" dur="1" fill="hold">
                                          <p:stCondLst>
                                            <p:cond delay="0"/>
                                          </p:stCondLst>
                                        </p:cTn>
                                        <p:tgtEl>
                                          <p:spTgt spid="7">
                                            <p:txEl>
                                              <p:pRg st="6" end="6"/>
                                            </p:txEl>
                                          </p:spTgt>
                                        </p:tgtEl>
                                        <p:attrNameLst>
                                          <p:attrName>style.visibility</p:attrName>
                                        </p:attrNameLst>
                                      </p:cBhvr>
                                      <p:to>
                                        <p:strVal val="visible"/>
                                      </p:to>
                                    </p:set>
                                    <p:anim calcmode="lin" valueType="num">
                                      <p:cBhvr additive="base">
                                        <p:cTn id="47" dur="500" fill="hold"/>
                                        <p:tgtEl>
                                          <p:spTgt spid="7">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7">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B948A6A-2348-5C05-8B4E-40FEB613751F}"/>
              </a:ext>
            </a:extLst>
          </p:cNvPr>
          <p:cNvSpPr txBox="1"/>
          <p:nvPr/>
        </p:nvSpPr>
        <p:spPr>
          <a:xfrm>
            <a:off x="1232520" y="59904"/>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en-US"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Search Strategies</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
        <p:nvSpPr>
          <p:cNvPr id="7" name="Content Placeholder 6">
            <a:extLst>
              <a:ext uri="{FF2B5EF4-FFF2-40B4-BE49-F238E27FC236}">
                <a16:creationId xmlns:a16="http://schemas.microsoft.com/office/drawing/2014/main" id="{78B73BD5-0AA6-71B1-3C67-D2FD4F1905DE}"/>
              </a:ext>
            </a:extLst>
          </p:cNvPr>
          <p:cNvSpPr>
            <a:spLocks noGrp="1"/>
          </p:cNvSpPr>
          <p:nvPr>
            <p:ph idx="1"/>
          </p:nvPr>
        </p:nvSpPr>
        <p:spPr>
          <a:xfrm>
            <a:off x="165370" y="1001950"/>
            <a:ext cx="11828834" cy="4338536"/>
          </a:xfrm>
        </p:spPr>
        <p:txBody>
          <a:bodyPr>
            <a:normAutofit/>
          </a:bodyPr>
          <a:lstStyle/>
          <a:p>
            <a:pPr marL="0" indent="0" algn="ctr" eaLnBrk="1" hangingPunct="1">
              <a:buNone/>
            </a:pPr>
            <a:endParaRPr lang="en-US" altLang="en-US" sz="2800" dirty="0"/>
          </a:p>
          <a:p>
            <a:pPr marL="0" indent="0" algn="ctr" eaLnBrk="1" hangingPunct="1">
              <a:buNone/>
            </a:pPr>
            <a:endParaRPr lang="en-US" altLang="en-US" sz="2800" dirty="0"/>
          </a:p>
          <a:p>
            <a:pPr marL="0" indent="0" algn="ctr" eaLnBrk="1" hangingPunct="1">
              <a:buNone/>
            </a:pPr>
            <a:r>
              <a:rPr lang="en-US" altLang="en-US" sz="2800" dirty="0"/>
              <a:t>Use the library’s many databases to find in-depth </a:t>
            </a:r>
            <a:br>
              <a:rPr lang="en-US" altLang="en-US" sz="2800" dirty="0"/>
            </a:br>
            <a:r>
              <a:rPr lang="en-US" altLang="en-US" sz="2800" dirty="0"/>
              <a:t>information in books and journals</a:t>
            </a:r>
          </a:p>
          <a:p>
            <a:pPr marL="0" indent="0" algn="ctr" eaLnBrk="1" hangingPunct="1">
              <a:buNone/>
            </a:pPr>
            <a:endParaRPr lang="en-US" altLang="en-US" sz="2800" dirty="0"/>
          </a:p>
          <a:p>
            <a:pPr marL="0" indent="0" algn="ctr" eaLnBrk="1" hangingPunct="1">
              <a:buNone/>
            </a:pPr>
            <a:r>
              <a:rPr lang="en-US" altLang="en-US" sz="2800" dirty="0"/>
              <a:t>Evaluate your sources!</a:t>
            </a:r>
          </a:p>
          <a:p>
            <a:pPr>
              <a:buClr>
                <a:srgbClr val="0070C0"/>
              </a:buClr>
              <a:buFont typeface="Wingdings" panose="05000000000000000000" pitchFamily="2" charset="2"/>
              <a:buChar char="q"/>
            </a:pPr>
            <a:endParaRPr lang="en-GB" dirty="0"/>
          </a:p>
        </p:txBody>
      </p:sp>
    </p:spTree>
    <p:extLst>
      <p:ext uri="{BB962C8B-B14F-4D97-AF65-F5344CB8AC3E}">
        <p14:creationId xmlns:p14="http://schemas.microsoft.com/office/powerpoint/2010/main" val="3963959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animEffect transition="in" filter="wipe(down)">
                                      <p:cBhvr>
                                        <p:cTn id="11" dur="580">
                                          <p:stCondLst>
                                            <p:cond delay="0"/>
                                          </p:stCondLst>
                                        </p:cTn>
                                        <p:tgtEl>
                                          <p:spTgt spid="7">
                                            <p:txEl>
                                              <p:pRg st="2" end="2"/>
                                            </p:txEl>
                                          </p:spTgt>
                                        </p:tgtEl>
                                      </p:cBhvr>
                                    </p:animEffect>
                                    <p:anim calcmode="lin" valueType="num">
                                      <p:cBhvr>
                                        <p:cTn id="12" dur="1822" tmFilter="0,0; 0.14,0.36; 0.43,0.73; 0.71,0.91; 1.0,1.0">
                                          <p:stCondLst>
                                            <p:cond delay="0"/>
                                          </p:stCondLst>
                                        </p:cTn>
                                        <p:tgtEl>
                                          <p:spTgt spid="7">
                                            <p:txEl>
                                              <p:pRg st="2" end="2"/>
                                            </p:txEl>
                                          </p:spTgt>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7">
                                            <p:txEl>
                                              <p:pRg st="2" end="2"/>
                                            </p:txEl>
                                          </p:spTgt>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7">
                                            <p:txEl>
                                              <p:pRg st="2" end="2"/>
                                            </p:txEl>
                                          </p:spTgt>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7">
                                            <p:txEl>
                                              <p:pRg st="2" end="2"/>
                                            </p:txEl>
                                          </p:spTgt>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7">
                                            <p:txEl>
                                              <p:pRg st="2" end="2"/>
                                            </p:txEl>
                                          </p:spTgt>
                                        </p:tgtEl>
                                        <p:attrNameLst>
                                          <p:attrName>ppt_y</p:attrName>
                                        </p:attrNameLst>
                                      </p:cBhvr>
                                      <p:tavLst>
                                        <p:tav tm="0" fmla="#ppt_y-sin(pi*$)/81">
                                          <p:val>
                                            <p:fltVal val="0"/>
                                          </p:val>
                                        </p:tav>
                                        <p:tav tm="100000">
                                          <p:val>
                                            <p:fltVal val="1"/>
                                          </p:val>
                                        </p:tav>
                                      </p:tavLst>
                                    </p:anim>
                                    <p:animScale>
                                      <p:cBhvr>
                                        <p:cTn id="17" dur="26">
                                          <p:stCondLst>
                                            <p:cond delay="650"/>
                                          </p:stCondLst>
                                        </p:cTn>
                                        <p:tgtEl>
                                          <p:spTgt spid="7">
                                            <p:txEl>
                                              <p:pRg st="2" end="2"/>
                                            </p:txEl>
                                          </p:spTgt>
                                        </p:tgtEl>
                                      </p:cBhvr>
                                      <p:to x="100000" y="60000"/>
                                    </p:animScale>
                                    <p:animScale>
                                      <p:cBhvr>
                                        <p:cTn id="18" dur="166" decel="50000">
                                          <p:stCondLst>
                                            <p:cond delay="676"/>
                                          </p:stCondLst>
                                        </p:cTn>
                                        <p:tgtEl>
                                          <p:spTgt spid="7">
                                            <p:txEl>
                                              <p:pRg st="2" end="2"/>
                                            </p:txEl>
                                          </p:spTgt>
                                        </p:tgtEl>
                                      </p:cBhvr>
                                      <p:to x="100000" y="100000"/>
                                    </p:animScale>
                                    <p:animScale>
                                      <p:cBhvr>
                                        <p:cTn id="19" dur="26">
                                          <p:stCondLst>
                                            <p:cond delay="1312"/>
                                          </p:stCondLst>
                                        </p:cTn>
                                        <p:tgtEl>
                                          <p:spTgt spid="7">
                                            <p:txEl>
                                              <p:pRg st="2" end="2"/>
                                            </p:txEl>
                                          </p:spTgt>
                                        </p:tgtEl>
                                      </p:cBhvr>
                                      <p:to x="100000" y="80000"/>
                                    </p:animScale>
                                    <p:animScale>
                                      <p:cBhvr>
                                        <p:cTn id="20" dur="166" decel="50000">
                                          <p:stCondLst>
                                            <p:cond delay="1338"/>
                                          </p:stCondLst>
                                        </p:cTn>
                                        <p:tgtEl>
                                          <p:spTgt spid="7">
                                            <p:txEl>
                                              <p:pRg st="2" end="2"/>
                                            </p:txEl>
                                          </p:spTgt>
                                        </p:tgtEl>
                                      </p:cBhvr>
                                      <p:to x="100000" y="100000"/>
                                    </p:animScale>
                                    <p:animScale>
                                      <p:cBhvr>
                                        <p:cTn id="21" dur="26">
                                          <p:stCondLst>
                                            <p:cond delay="1642"/>
                                          </p:stCondLst>
                                        </p:cTn>
                                        <p:tgtEl>
                                          <p:spTgt spid="7">
                                            <p:txEl>
                                              <p:pRg st="2" end="2"/>
                                            </p:txEl>
                                          </p:spTgt>
                                        </p:tgtEl>
                                      </p:cBhvr>
                                      <p:to x="100000" y="90000"/>
                                    </p:animScale>
                                    <p:animScale>
                                      <p:cBhvr>
                                        <p:cTn id="22" dur="166" decel="50000">
                                          <p:stCondLst>
                                            <p:cond delay="1668"/>
                                          </p:stCondLst>
                                        </p:cTn>
                                        <p:tgtEl>
                                          <p:spTgt spid="7">
                                            <p:txEl>
                                              <p:pRg st="2" end="2"/>
                                            </p:txEl>
                                          </p:spTgt>
                                        </p:tgtEl>
                                      </p:cBhvr>
                                      <p:to x="100000" y="100000"/>
                                    </p:animScale>
                                    <p:animScale>
                                      <p:cBhvr>
                                        <p:cTn id="23" dur="26">
                                          <p:stCondLst>
                                            <p:cond delay="1808"/>
                                          </p:stCondLst>
                                        </p:cTn>
                                        <p:tgtEl>
                                          <p:spTgt spid="7">
                                            <p:txEl>
                                              <p:pRg st="2" end="2"/>
                                            </p:txEl>
                                          </p:spTgt>
                                        </p:tgtEl>
                                      </p:cBhvr>
                                      <p:to x="100000" y="95000"/>
                                    </p:animScale>
                                    <p:animScale>
                                      <p:cBhvr>
                                        <p:cTn id="24" dur="166" decel="50000">
                                          <p:stCondLst>
                                            <p:cond delay="1834"/>
                                          </p:stCondLst>
                                        </p:cTn>
                                        <p:tgtEl>
                                          <p:spTgt spid="7">
                                            <p:txEl>
                                              <p:pRg st="2" end="2"/>
                                            </p:txEl>
                                          </p:spTgt>
                                        </p:tgtEl>
                                      </p:cBhvr>
                                      <p:to x="100000" y="100000"/>
                                    </p:animScale>
                                  </p:childTnLst>
                                </p:cTn>
                              </p:par>
                              <p:par>
                                <p:cTn id="25" presetID="26" presetClass="entr" presetSubtype="0" fill="hold" nodeType="with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wipe(down)">
                                      <p:cBhvr>
                                        <p:cTn id="27" dur="580">
                                          <p:stCondLst>
                                            <p:cond delay="0"/>
                                          </p:stCondLst>
                                        </p:cTn>
                                        <p:tgtEl>
                                          <p:spTgt spid="7">
                                            <p:txEl>
                                              <p:pRg st="4" end="4"/>
                                            </p:txEl>
                                          </p:spTgt>
                                        </p:tgtEl>
                                      </p:cBhvr>
                                    </p:animEffect>
                                    <p:anim calcmode="lin" valueType="num">
                                      <p:cBhvr>
                                        <p:cTn id="28" dur="1822" tmFilter="0,0; 0.14,0.36; 0.43,0.73; 0.71,0.91; 1.0,1.0">
                                          <p:stCondLst>
                                            <p:cond delay="0"/>
                                          </p:stCondLst>
                                        </p:cTn>
                                        <p:tgtEl>
                                          <p:spTgt spid="7">
                                            <p:txEl>
                                              <p:pRg st="4" end="4"/>
                                            </p:txEl>
                                          </p:spTgt>
                                        </p:tgtEl>
                                        <p:attrNameLst>
                                          <p:attrName>ppt_x</p:attrName>
                                        </p:attrNameLst>
                                      </p:cBhvr>
                                      <p:tavLst>
                                        <p:tav tm="0">
                                          <p:val>
                                            <p:strVal val="#ppt_x-0.25"/>
                                          </p:val>
                                        </p:tav>
                                        <p:tav tm="100000">
                                          <p:val>
                                            <p:strVal val="#ppt_x"/>
                                          </p:val>
                                        </p:tav>
                                      </p:tavLst>
                                    </p:anim>
                                    <p:anim calcmode="lin" valueType="num">
                                      <p:cBhvr>
                                        <p:cTn id="29" dur="664" tmFilter="0.0,0.0; 0.25,0.07; 0.50,0.2; 0.75,0.467; 1.0,1.0">
                                          <p:stCondLst>
                                            <p:cond delay="0"/>
                                          </p:stCondLst>
                                        </p:cTn>
                                        <p:tgtEl>
                                          <p:spTgt spid="7">
                                            <p:txEl>
                                              <p:pRg st="4" end="4"/>
                                            </p:txEl>
                                          </p:spTgt>
                                        </p:tgtEl>
                                        <p:attrNameLst>
                                          <p:attrName>ppt_y</p:attrName>
                                        </p:attrNameLst>
                                      </p:cBhvr>
                                      <p:tavLst>
                                        <p:tav tm="0" fmla="#ppt_y-sin(pi*$)/3">
                                          <p:val>
                                            <p:fltVal val="0.5"/>
                                          </p:val>
                                        </p:tav>
                                        <p:tav tm="100000">
                                          <p:val>
                                            <p:fltVal val="1"/>
                                          </p:val>
                                        </p:tav>
                                      </p:tavLst>
                                    </p:anim>
                                    <p:anim calcmode="lin" valueType="num">
                                      <p:cBhvr>
                                        <p:cTn id="30" dur="664" tmFilter="0, 0; 0.125,0.2665; 0.25,0.4; 0.375,0.465; 0.5,0.5;  0.625,0.535; 0.75,0.6; 0.875,0.7335; 1,1">
                                          <p:stCondLst>
                                            <p:cond delay="664"/>
                                          </p:stCondLst>
                                        </p:cTn>
                                        <p:tgtEl>
                                          <p:spTgt spid="7">
                                            <p:txEl>
                                              <p:pRg st="4" end="4"/>
                                            </p:txEl>
                                          </p:spTgt>
                                        </p:tgtEl>
                                        <p:attrNameLst>
                                          <p:attrName>ppt_y</p:attrName>
                                        </p:attrNameLst>
                                      </p:cBhvr>
                                      <p:tavLst>
                                        <p:tav tm="0" fmla="#ppt_y-sin(pi*$)/9">
                                          <p:val>
                                            <p:fltVal val="0"/>
                                          </p:val>
                                        </p:tav>
                                        <p:tav tm="100000">
                                          <p:val>
                                            <p:fltVal val="1"/>
                                          </p:val>
                                        </p:tav>
                                      </p:tavLst>
                                    </p:anim>
                                    <p:anim calcmode="lin" valueType="num">
                                      <p:cBhvr>
                                        <p:cTn id="31" dur="332" tmFilter="0, 0; 0.125,0.2665; 0.25,0.4; 0.375,0.465; 0.5,0.5;  0.625,0.535; 0.75,0.6; 0.875,0.7335; 1,1">
                                          <p:stCondLst>
                                            <p:cond delay="1324"/>
                                          </p:stCondLst>
                                        </p:cTn>
                                        <p:tgtEl>
                                          <p:spTgt spid="7">
                                            <p:txEl>
                                              <p:pRg st="4" end="4"/>
                                            </p:txEl>
                                          </p:spTgt>
                                        </p:tgtEl>
                                        <p:attrNameLst>
                                          <p:attrName>ppt_y</p:attrName>
                                        </p:attrNameLst>
                                      </p:cBhvr>
                                      <p:tavLst>
                                        <p:tav tm="0" fmla="#ppt_y-sin(pi*$)/27">
                                          <p:val>
                                            <p:fltVal val="0"/>
                                          </p:val>
                                        </p:tav>
                                        <p:tav tm="100000">
                                          <p:val>
                                            <p:fltVal val="1"/>
                                          </p:val>
                                        </p:tav>
                                      </p:tavLst>
                                    </p:anim>
                                    <p:anim calcmode="lin" valueType="num">
                                      <p:cBhvr>
                                        <p:cTn id="32" dur="164" tmFilter="0, 0; 0.125,0.2665; 0.25,0.4; 0.375,0.465; 0.5,0.5;  0.625,0.535; 0.75,0.6; 0.875,0.7335; 1,1">
                                          <p:stCondLst>
                                            <p:cond delay="1656"/>
                                          </p:stCondLst>
                                        </p:cTn>
                                        <p:tgtEl>
                                          <p:spTgt spid="7">
                                            <p:txEl>
                                              <p:pRg st="4" end="4"/>
                                            </p:txEl>
                                          </p:spTgt>
                                        </p:tgtEl>
                                        <p:attrNameLst>
                                          <p:attrName>ppt_y</p:attrName>
                                        </p:attrNameLst>
                                      </p:cBhvr>
                                      <p:tavLst>
                                        <p:tav tm="0" fmla="#ppt_y-sin(pi*$)/81">
                                          <p:val>
                                            <p:fltVal val="0"/>
                                          </p:val>
                                        </p:tav>
                                        <p:tav tm="100000">
                                          <p:val>
                                            <p:fltVal val="1"/>
                                          </p:val>
                                        </p:tav>
                                      </p:tavLst>
                                    </p:anim>
                                    <p:animScale>
                                      <p:cBhvr>
                                        <p:cTn id="33" dur="26">
                                          <p:stCondLst>
                                            <p:cond delay="650"/>
                                          </p:stCondLst>
                                        </p:cTn>
                                        <p:tgtEl>
                                          <p:spTgt spid="7">
                                            <p:txEl>
                                              <p:pRg st="4" end="4"/>
                                            </p:txEl>
                                          </p:spTgt>
                                        </p:tgtEl>
                                      </p:cBhvr>
                                      <p:to x="100000" y="60000"/>
                                    </p:animScale>
                                    <p:animScale>
                                      <p:cBhvr>
                                        <p:cTn id="34" dur="166" decel="50000">
                                          <p:stCondLst>
                                            <p:cond delay="676"/>
                                          </p:stCondLst>
                                        </p:cTn>
                                        <p:tgtEl>
                                          <p:spTgt spid="7">
                                            <p:txEl>
                                              <p:pRg st="4" end="4"/>
                                            </p:txEl>
                                          </p:spTgt>
                                        </p:tgtEl>
                                      </p:cBhvr>
                                      <p:to x="100000" y="100000"/>
                                    </p:animScale>
                                    <p:animScale>
                                      <p:cBhvr>
                                        <p:cTn id="35" dur="26">
                                          <p:stCondLst>
                                            <p:cond delay="1312"/>
                                          </p:stCondLst>
                                        </p:cTn>
                                        <p:tgtEl>
                                          <p:spTgt spid="7">
                                            <p:txEl>
                                              <p:pRg st="4" end="4"/>
                                            </p:txEl>
                                          </p:spTgt>
                                        </p:tgtEl>
                                      </p:cBhvr>
                                      <p:to x="100000" y="80000"/>
                                    </p:animScale>
                                    <p:animScale>
                                      <p:cBhvr>
                                        <p:cTn id="36" dur="166" decel="50000">
                                          <p:stCondLst>
                                            <p:cond delay="1338"/>
                                          </p:stCondLst>
                                        </p:cTn>
                                        <p:tgtEl>
                                          <p:spTgt spid="7">
                                            <p:txEl>
                                              <p:pRg st="4" end="4"/>
                                            </p:txEl>
                                          </p:spTgt>
                                        </p:tgtEl>
                                      </p:cBhvr>
                                      <p:to x="100000" y="100000"/>
                                    </p:animScale>
                                    <p:animScale>
                                      <p:cBhvr>
                                        <p:cTn id="37" dur="26">
                                          <p:stCondLst>
                                            <p:cond delay="1642"/>
                                          </p:stCondLst>
                                        </p:cTn>
                                        <p:tgtEl>
                                          <p:spTgt spid="7">
                                            <p:txEl>
                                              <p:pRg st="4" end="4"/>
                                            </p:txEl>
                                          </p:spTgt>
                                        </p:tgtEl>
                                      </p:cBhvr>
                                      <p:to x="100000" y="90000"/>
                                    </p:animScale>
                                    <p:animScale>
                                      <p:cBhvr>
                                        <p:cTn id="38" dur="166" decel="50000">
                                          <p:stCondLst>
                                            <p:cond delay="1668"/>
                                          </p:stCondLst>
                                        </p:cTn>
                                        <p:tgtEl>
                                          <p:spTgt spid="7">
                                            <p:txEl>
                                              <p:pRg st="4" end="4"/>
                                            </p:txEl>
                                          </p:spTgt>
                                        </p:tgtEl>
                                      </p:cBhvr>
                                      <p:to x="100000" y="100000"/>
                                    </p:animScale>
                                    <p:animScale>
                                      <p:cBhvr>
                                        <p:cTn id="39" dur="26">
                                          <p:stCondLst>
                                            <p:cond delay="1808"/>
                                          </p:stCondLst>
                                        </p:cTn>
                                        <p:tgtEl>
                                          <p:spTgt spid="7">
                                            <p:txEl>
                                              <p:pRg st="4" end="4"/>
                                            </p:txEl>
                                          </p:spTgt>
                                        </p:tgtEl>
                                      </p:cBhvr>
                                      <p:to x="100000" y="95000"/>
                                    </p:animScale>
                                    <p:animScale>
                                      <p:cBhvr>
                                        <p:cTn id="40" dur="166" decel="50000">
                                          <p:stCondLst>
                                            <p:cond delay="1834"/>
                                          </p:stCondLst>
                                        </p:cTn>
                                        <p:tgtEl>
                                          <p:spTgt spid="7">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a:extLst>
              <a:ext uri="{FF2B5EF4-FFF2-40B4-BE49-F238E27FC236}">
                <a16:creationId xmlns:a16="http://schemas.microsoft.com/office/drawing/2014/main" id="{FE1B5F96-0B04-4901-9035-075B9D9A4B51}"/>
              </a:ext>
            </a:extLst>
          </p:cNvPr>
          <p:cNvSpPr>
            <a:spLocks noGrp="1" noChangeArrowheads="1"/>
          </p:cNvSpPr>
          <p:nvPr>
            <p:ph type="body" idx="1"/>
          </p:nvPr>
        </p:nvSpPr>
        <p:spPr>
          <a:xfrm>
            <a:off x="424774" y="1181911"/>
            <a:ext cx="10972800" cy="3917032"/>
          </a:xfrm>
        </p:spPr>
        <p:txBody>
          <a:bodyPr>
            <a:normAutofit/>
          </a:bodyPr>
          <a:lstStyle/>
          <a:p>
            <a:pPr eaLnBrk="1" hangingPunct="1">
              <a:buFont typeface="Wingdings" panose="05000000000000000000" pitchFamily="2" charset="2"/>
              <a:buNone/>
            </a:pPr>
            <a:endParaRPr lang="en-US" altLang="en-US" sz="800" dirty="0">
              <a:latin typeface="Times New Roman" panose="02020603050405020304" pitchFamily="18" charset="0"/>
            </a:endParaRPr>
          </a:p>
          <a:p>
            <a:pPr marL="0" indent="0">
              <a:buNone/>
            </a:pPr>
            <a:endParaRPr lang="en-US" sz="2800" strike="sngStrike" dirty="0"/>
          </a:p>
          <a:p>
            <a:pPr marL="0" indent="0" algn="ctr">
              <a:buNone/>
            </a:pPr>
            <a:r>
              <a:rPr lang="en-US" sz="2800" strike="sngStrike" dirty="0"/>
              <a:t>What is the </a:t>
            </a:r>
            <a:r>
              <a:rPr lang="en-US" sz="3600" dirty="0">
                <a:solidFill>
                  <a:schemeClr val="accent1">
                    <a:lumMod val="50000"/>
                  </a:schemeClr>
                </a:solidFill>
              </a:rPr>
              <a:t>relationship </a:t>
            </a:r>
            <a:r>
              <a:rPr lang="en-US" sz="3600" strike="sngStrike" dirty="0"/>
              <a:t>between </a:t>
            </a:r>
            <a:r>
              <a:rPr lang="en-US" sz="3600" u="sng" dirty="0">
                <a:solidFill>
                  <a:srgbClr val="FF0000"/>
                </a:solidFill>
              </a:rPr>
              <a:t>customer loyalty</a:t>
            </a:r>
            <a:r>
              <a:rPr lang="en-US" sz="3600" dirty="0"/>
              <a:t> </a:t>
            </a:r>
            <a:r>
              <a:rPr lang="en-US" sz="3600" strike="sngStrike" dirty="0"/>
              <a:t>and</a:t>
            </a:r>
            <a:r>
              <a:rPr lang="en-US" sz="3600" dirty="0"/>
              <a:t> </a:t>
            </a:r>
            <a:r>
              <a:rPr lang="en-US" sz="3600" u="sng" dirty="0">
                <a:solidFill>
                  <a:srgbClr val="FF0000"/>
                </a:solidFill>
              </a:rPr>
              <a:t>customer satisfaction</a:t>
            </a:r>
            <a:r>
              <a:rPr lang="en-US" sz="3600" dirty="0"/>
              <a:t>?</a:t>
            </a:r>
            <a:endParaRPr lang="en-US" altLang="en-US" dirty="0">
              <a:latin typeface="+mj-lt"/>
            </a:endParaRPr>
          </a:p>
        </p:txBody>
      </p:sp>
      <p:sp>
        <p:nvSpPr>
          <p:cNvPr id="4" name="TextBox 3">
            <a:extLst>
              <a:ext uri="{FF2B5EF4-FFF2-40B4-BE49-F238E27FC236}">
                <a16:creationId xmlns:a16="http://schemas.microsoft.com/office/drawing/2014/main" id="{90FB42F9-DE24-DBB3-C8FB-81FCFD44FEA8}"/>
              </a:ext>
            </a:extLst>
          </p:cNvPr>
          <p:cNvSpPr txBox="1"/>
          <p:nvPr/>
        </p:nvSpPr>
        <p:spPr>
          <a:xfrm>
            <a:off x="1232520" y="59904"/>
            <a:ext cx="9144000"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en-US" sz="32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Dissertation topic keywords</a:t>
            </a:r>
            <a:endPar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endParaRPr>
          </a:p>
        </p:txBody>
      </p:sp>
    </p:spTree>
    <p:extLst>
      <p:ext uri="{BB962C8B-B14F-4D97-AF65-F5344CB8AC3E}">
        <p14:creationId xmlns:p14="http://schemas.microsoft.com/office/powerpoint/2010/main" val="275808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337850"/>
            <a:ext cx="8534400" cy="792089"/>
          </a:xfrm>
        </p:spPr>
        <p:txBody>
          <a:bodyPr>
            <a:noAutofit/>
          </a:bodyPr>
          <a:lstStyle/>
          <a:p>
            <a:r>
              <a:rPr lang="en-GB" sz="3200" b="1" dirty="0">
                <a:highlight>
                  <a:srgbClr val="FFFF00"/>
                </a:highlight>
              </a:rPr>
              <a:t>Practical </a:t>
            </a:r>
            <a:r>
              <a:rPr lang="en-GB" sz="3200" b="1">
                <a:highlight>
                  <a:srgbClr val="FFFF00"/>
                </a:highlight>
              </a:rPr>
              <a:t>class activity</a:t>
            </a:r>
            <a:endParaRPr lang="en-GB" sz="3200" b="1" dirty="0">
              <a:highlight>
                <a:srgbClr val="FFFF00"/>
              </a:highlight>
            </a:endParaRPr>
          </a:p>
        </p:txBody>
      </p:sp>
      <p:sp>
        <p:nvSpPr>
          <p:cNvPr id="3" name="Content Placeholder 2"/>
          <p:cNvSpPr>
            <a:spLocks noGrp="1"/>
          </p:cNvSpPr>
          <p:nvPr>
            <p:ph idx="1"/>
          </p:nvPr>
        </p:nvSpPr>
        <p:spPr>
          <a:xfrm>
            <a:off x="414528" y="1239582"/>
            <a:ext cx="11777472" cy="4709699"/>
          </a:xfrm>
        </p:spPr>
        <p:txBody>
          <a:bodyPr>
            <a:noAutofit/>
          </a:bodyPr>
          <a:lstStyle/>
          <a:p>
            <a:pPr algn="ctr">
              <a:buClr>
                <a:srgbClr val="0070C0"/>
              </a:buClr>
              <a:buFont typeface="Wingdings" panose="05000000000000000000" pitchFamily="2" charset="2"/>
              <a:buChar char="q"/>
            </a:pPr>
            <a:endParaRPr lang="en-GB" dirty="0"/>
          </a:p>
          <a:p>
            <a:pPr algn="ctr">
              <a:buClr>
                <a:srgbClr val="0070C0"/>
              </a:buClr>
              <a:buFont typeface="Wingdings" panose="05000000000000000000" pitchFamily="2" charset="2"/>
              <a:buChar char="q"/>
            </a:pPr>
            <a:endParaRPr lang="en-GB" dirty="0"/>
          </a:p>
          <a:p>
            <a:pPr marL="0" indent="0" algn="ctr">
              <a:buClr>
                <a:srgbClr val="0070C0"/>
              </a:buClr>
              <a:buNone/>
            </a:pPr>
            <a:r>
              <a:rPr lang="en-GB" dirty="0"/>
              <a:t>For the remaining of the session, </a:t>
            </a:r>
            <a:r>
              <a:rPr lang="en-GB" dirty="0">
                <a:ea typeface="ＭＳ Ｐゴシック" panose="020B0600070205080204" pitchFamily="34" charset="-128"/>
              </a:rPr>
              <a:t>t</a:t>
            </a:r>
            <a:r>
              <a:rPr lang="en-GB" altLang="en-US" dirty="0">
                <a:ea typeface="ＭＳ Ｐゴシック" panose="020B0600070205080204" pitchFamily="34" charset="-128"/>
              </a:rPr>
              <a:t>ry to find a research topic that you are interested</a:t>
            </a:r>
            <a:endParaRPr lang="en-US" dirty="0"/>
          </a:p>
          <a:p>
            <a:pPr>
              <a:buClr>
                <a:srgbClr val="0070C0"/>
              </a:buClr>
              <a:buFont typeface="Wingdings" panose="05000000000000000000" pitchFamily="2" charset="2"/>
              <a:buChar char="q"/>
            </a:pPr>
            <a:endParaRPr lang="en-GB" sz="1800" dirty="0"/>
          </a:p>
        </p:txBody>
      </p:sp>
    </p:spTree>
    <p:extLst>
      <p:ext uri="{BB962C8B-B14F-4D97-AF65-F5344CB8AC3E}">
        <p14:creationId xmlns:p14="http://schemas.microsoft.com/office/powerpoint/2010/main" val="19498488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FD4F0C86-1894-5EEB-8FEC-0FFA2BD85385}"/>
              </a:ext>
            </a:extLst>
          </p:cNvPr>
          <p:cNvPicPr>
            <a:picLocks noChangeAspect="1"/>
          </p:cNvPicPr>
          <p:nvPr/>
        </p:nvPicPr>
        <p:blipFill rotWithShape="1">
          <a:blip r:embed="rId2"/>
          <a:srcRect t="11844" b="28659"/>
          <a:stretch/>
        </p:blipFill>
        <p:spPr>
          <a:xfrm>
            <a:off x="138260" y="930897"/>
            <a:ext cx="11720660" cy="4536649"/>
          </a:xfrm>
          <a:prstGeom prst="rect">
            <a:avLst/>
          </a:prstGeom>
          <a:noFill/>
        </p:spPr>
      </p:pic>
      <p:sp>
        <p:nvSpPr>
          <p:cNvPr id="6" name="Title 5">
            <a:extLst>
              <a:ext uri="{FF2B5EF4-FFF2-40B4-BE49-F238E27FC236}">
                <a16:creationId xmlns:a16="http://schemas.microsoft.com/office/drawing/2014/main" id="{AF8EF132-9582-E25F-5C7F-1D495FD0FD00}"/>
              </a:ext>
            </a:extLst>
          </p:cNvPr>
          <p:cNvSpPr>
            <a:spLocks noGrp="1"/>
          </p:cNvSpPr>
          <p:nvPr>
            <p:ph type="title"/>
          </p:nvPr>
        </p:nvSpPr>
        <p:spPr>
          <a:xfrm>
            <a:off x="468198" y="142662"/>
            <a:ext cx="10972800" cy="668042"/>
          </a:xfrm>
        </p:spPr>
        <p:txBody>
          <a:bodyPr>
            <a:normAutofit/>
          </a:bodyPr>
          <a:lstStyle/>
          <a:p>
            <a:r>
              <a:rPr lang="en-GB" sz="3600" b="1" dirty="0">
                <a:highlight>
                  <a:srgbClr val="FFFF00"/>
                </a:highlight>
              </a:rPr>
              <a:t>QUESTIONS</a:t>
            </a:r>
          </a:p>
        </p:txBody>
      </p:sp>
    </p:spTree>
    <p:extLst>
      <p:ext uri="{BB962C8B-B14F-4D97-AF65-F5344CB8AC3E}">
        <p14:creationId xmlns:p14="http://schemas.microsoft.com/office/powerpoint/2010/main" val="1407696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Content Placeholder 4">
            <a:extLst>
              <a:ext uri="{FF2B5EF4-FFF2-40B4-BE49-F238E27FC236}">
                <a16:creationId xmlns:a16="http://schemas.microsoft.com/office/drawing/2014/main" id="{0B212FC5-1D4A-4BEA-8D60-2A7D15C7EB82}"/>
              </a:ext>
            </a:extLst>
          </p:cNvPr>
          <p:cNvSpPr>
            <a:spLocks noGrp="1"/>
          </p:cNvSpPr>
          <p:nvPr>
            <p:ph idx="1"/>
          </p:nvPr>
        </p:nvSpPr>
        <p:spPr bwMode="auto">
          <a:xfrm>
            <a:off x="745787" y="481521"/>
            <a:ext cx="10972800" cy="391703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marL="0" indent="0" algn="ctr">
              <a:buNone/>
            </a:pPr>
            <a:endParaRPr lang="en-GB" altLang="en-US" dirty="0">
              <a:ea typeface="ＭＳ Ｐゴシック" panose="020B0600070205080204" pitchFamily="34" charset="-128"/>
            </a:endParaRPr>
          </a:p>
          <a:p>
            <a:pPr marL="0" indent="0" algn="ctr">
              <a:buNone/>
            </a:pPr>
            <a:endParaRPr lang="en-GB" altLang="en-US" dirty="0">
              <a:ea typeface="ＭＳ Ｐゴシック" panose="020B0600070205080204" pitchFamily="34" charset="-128"/>
            </a:endParaRPr>
          </a:p>
          <a:p>
            <a:pPr marL="0" indent="0" algn="ctr">
              <a:buNone/>
            </a:pPr>
            <a:endParaRPr lang="en-GB" altLang="en-US" dirty="0">
              <a:ea typeface="ＭＳ Ｐゴシック" panose="020B0600070205080204" pitchFamily="34" charset="-128"/>
            </a:endParaRPr>
          </a:p>
          <a:p>
            <a:pPr marL="0" indent="0" algn="ctr">
              <a:buNone/>
            </a:pPr>
            <a:r>
              <a:rPr lang="en-GB" altLang="en-US" sz="4400" b="1" dirty="0">
                <a:highlight>
                  <a:srgbClr val="FFFF00"/>
                </a:highlight>
                <a:ea typeface="ＭＳ Ｐゴシック" panose="020B0600070205080204" pitchFamily="34" charset="-128"/>
              </a:rPr>
              <a:t>Thank you</a:t>
            </a:r>
          </a:p>
        </p:txBody>
      </p:sp>
    </p:spTree>
    <p:extLst>
      <p:ext uri="{BB962C8B-B14F-4D97-AF65-F5344CB8AC3E}">
        <p14:creationId xmlns:p14="http://schemas.microsoft.com/office/powerpoint/2010/main" val="2149276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82946">
                                            <p:txEl>
                                              <p:pRg st="3" end="3"/>
                                            </p:txEl>
                                          </p:spTgt>
                                        </p:tgtEl>
                                        <p:attrNameLst>
                                          <p:attrName>style.visibility</p:attrName>
                                        </p:attrNameLst>
                                      </p:cBhvr>
                                      <p:to>
                                        <p:strVal val="visible"/>
                                      </p:to>
                                    </p:set>
                                    <p:animEffect transition="in" filter="fade">
                                      <p:cBhvr>
                                        <p:cTn id="7" dur="2000"/>
                                        <p:tgtEl>
                                          <p:spTgt spid="82946">
                                            <p:txEl>
                                              <p:pRg st="3" end="3"/>
                                            </p:txEl>
                                          </p:spTgt>
                                        </p:tgtEl>
                                      </p:cBhvr>
                                    </p:animEffect>
                                    <p:anim calcmode="lin" valueType="num">
                                      <p:cBhvr>
                                        <p:cTn id="8" dur="2000" fill="hold"/>
                                        <p:tgtEl>
                                          <p:spTgt spid="82946">
                                            <p:txEl>
                                              <p:pRg st="3" end="3"/>
                                            </p:txEl>
                                          </p:spTgt>
                                        </p:tgtEl>
                                        <p:attrNameLst>
                                          <p:attrName>ppt_w</p:attrName>
                                        </p:attrNameLst>
                                      </p:cBhvr>
                                      <p:tavLst>
                                        <p:tav tm="0" fmla="#ppt_w*sin(2.5*pi*$)">
                                          <p:val>
                                            <p:fltVal val="0"/>
                                          </p:val>
                                        </p:tav>
                                        <p:tav tm="100000">
                                          <p:val>
                                            <p:fltVal val="1"/>
                                          </p:val>
                                        </p:tav>
                                      </p:tavLst>
                                    </p:anim>
                                    <p:anim calcmode="lin" valueType="num">
                                      <p:cBhvr>
                                        <p:cTn id="9" dur="2000" fill="hold"/>
                                        <p:tgtEl>
                                          <p:spTgt spid="82946">
                                            <p:txEl>
                                              <p:pRg st="3" end="3"/>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6"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1281</Words>
  <Application>Microsoft Office PowerPoint</Application>
  <PresentationFormat>Widescreen</PresentationFormat>
  <Paragraphs>147</Paragraphs>
  <Slides>31</Slides>
  <Notes>4</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31</vt:i4>
      </vt:variant>
    </vt:vector>
  </HeadingPairs>
  <TitlesOfParts>
    <vt:vector size="43" baseType="lpstr">
      <vt:lpstr>ＭＳ Ｐゴシック</vt:lpstr>
      <vt:lpstr>Myriad Pro</vt:lpstr>
      <vt:lpstr>Arial</vt:lpstr>
      <vt:lpstr>Calibri</vt:lpstr>
      <vt:lpstr>Helvetica</vt:lpstr>
      <vt:lpstr>Open Sans</vt:lpstr>
      <vt:lpstr>Times New Roman</vt:lpstr>
      <vt:lpstr>Verdana</vt:lpstr>
      <vt:lpstr>Wingdings</vt:lpstr>
      <vt:lpstr>20140311PresentationUWTSDTemplate</vt:lpstr>
      <vt:lpstr>1_Office Theme</vt:lpstr>
      <vt:lpstr>1_20140311PresentationUWTSDTemplate</vt:lpstr>
      <vt:lpstr>Dissertation Module   (LCMB7035)  Workshop 1- Module Overview   Vasilios Tavlaridis MBA Program Manager </vt:lpstr>
      <vt:lpstr>PowerPoint Presentation</vt:lpstr>
      <vt:lpstr>In the classroom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Supervisors!!  </vt:lpstr>
      <vt:lpstr>PowerPoint Presentation</vt:lpstr>
      <vt:lpstr>PowerPoint Presentation</vt:lpstr>
      <vt:lpstr>PowerPoint Presentation</vt:lpstr>
      <vt:lpstr>PowerPoint Presentation</vt:lpstr>
      <vt:lpstr>PowerPoint Presentation</vt:lpstr>
      <vt:lpstr>QUESTIONS</vt:lpstr>
      <vt:lpstr>Research proposal </vt:lpstr>
      <vt:lpstr>PowerPoint Presentation</vt:lpstr>
      <vt:lpstr>Main Parts of the Research Proposal </vt:lpstr>
      <vt:lpstr>Problem statement</vt:lpstr>
      <vt:lpstr>Aim, Objectives and Questions  </vt:lpstr>
      <vt:lpstr>Research Questions </vt:lpstr>
      <vt:lpstr>QUESTIONS</vt:lpstr>
      <vt:lpstr>Research topic </vt:lpstr>
      <vt:lpstr>PowerPoint Presentation</vt:lpstr>
      <vt:lpstr>PowerPoint Presentation</vt:lpstr>
      <vt:lpstr>PowerPoint Presentation</vt:lpstr>
      <vt:lpstr>Practical class activity</vt:lpstr>
      <vt:lpstr>QUESTIONS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Leadership and Management Skills for the Workplace  Dissertation Module   (LCMB7020) Workshop 1 Module Overview  and Introduction to Research Methods</dc:title>
  <dc:creator>Tarila Zuofa</dc:creator>
  <cp:lastModifiedBy>Vasilios Tavlaridis</cp:lastModifiedBy>
  <cp:revision>9</cp:revision>
  <dcterms:created xsi:type="dcterms:W3CDTF">2022-05-23T09:49:04Z</dcterms:created>
  <dcterms:modified xsi:type="dcterms:W3CDTF">2024-09-16T16:23:38Z</dcterms:modified>
</cp:coreProperties>
</file>