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85" autoAdjust="0"/>
    <p:restoredTop sz="58507" autoAdjust="0"/>
  </p:normalViewPr>
  <p:slideViewPr>
    <p:cSldViewPr snapToGrid="0">
      <p:cViewPr varScale="1">
        <p:scale>
          <a:sx n="53" d="100"/>
          <a:sy n="53" d="100"/>
        </p:scale>
        <p:origin x="522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2ED465-AFBB-4EF4-8835-D04FB44D8A46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4D6E39-6740-4D3A-B6E2-70775F82B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33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need to hold all of the core</a:t>
            </a:r>
            <a:r>
              <a:rPr lang="en-GB" baseline="0" dirty="0" smtClean="0"/>
              <a:t> conditions, if we want to work at relational depth we need to demonstrate a deeper empathy.</a:t>
            </a:r>
          </a:p>
          <a:p>
            <a:endParaRPr lang="en-GB" baseline="0" dirty="0" smtClean="0"/>
          </a:p>
          <a:p>
            <a:r>
              <a:rPr lang="en-GB" baseline="0" dirty="0" smtClean="0"/>
              <a:t>We don’t want to over-identify with our client’s issues. We are there to help, but we don’t want to go down the route of ‘me to’.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4D6E39-6740-4D3A-B6E2-70775F82B0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23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Slight</a:t>
            </a:r>
            <a:r>
              <a:rPr lang="en-GB" baseline="0" dirty="0" smtClean="0"/>
              <a:t> inclination of the head</a:t>
            </a:r>
          </a:p>
          <a:p>
            <a:r>
              <a:rPr lang="en-GB" baseline="0" dirty="0" smtClean="0"/>
              <a:t>Mirroring</a:t>
            </a:r>
          </a:p>
          <a:p>
            <a:r>
              <a:rPr lang="en-GB" baseline="0" dirty="0" smtClean="0"/>
              <a:t>Eye contact</a:t>
            </a:r>
          </a:p>
          <a:p>
            <a:r>
              <a:rPr lang="en-GB" baseline="0" dirty="0" smtClean="0"/>
              <a:t>Shared laughter</a:t>
            </a:r>
          </a:p>
          <a:p>
            <a:r>
              <a:rPr lang="en-GB" baseline="0" dirty="0" smtClean="0"/>
              <a:t>A look of concern</a:t>
            </a:r>
          </a:p>
          <a:p>
            <a:endParaRPr lang="en-GB" baseline="0" dirty="0" smtClean="0"/>
          </a:p>
          <a:p>
            <a:r>
              <a:rPr lang="en-GB" baseline="0" dirty="0" smtClean="0"/>
              <a:t>Use of 4c or 4b for conveying empathy in silence.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4D6E39-6740-4D3A-B6E2-70775F82B01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71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Use the metaphors that the client uses.</a:t>
            </a:r>
          </a:p>
          <a:p>
            <a:r>
              <a:rPr lang="en-GB" dirty="0" smtClean="0"/>
              <a:t>Use of Video clip 5a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4D6E39-6740-4D3A-B6E2-70775F82B0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367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183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96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454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723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535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327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78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932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035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306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992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FAA3C8-B470-4766-9F74-CA5D85D61AA0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0D955-B17F-46E1-9E41-4A0907277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108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Developing the Relationship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Advanced Empathy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148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empathically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does this manifest itself within the therapeutic relationship?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9470" y="2724704"/>
            <a:ext cx="3866965" cy="386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554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01750"/>
            <a:ext cx="10515600" cy="1325563"/>
          </a:xfrm>
        </p:spPr>
        <p:txBody>
          <a:bodyPr/>
          <a:lstStyle/>
          <a:p>
            <a:r>
              <a:rPr lang="en-GB" dirty="0" smtClean="0"/>
              <a:t>Empathy and body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we convey our empathy towards the client?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6612" y="3045737"/>
            <a:ext cx="2398776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443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‘Felt sense’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it that we, as helpers or counsellors are feeling?</a:t>
            </a:r>
          </a:p>
          <a:p>
            <a:r>
              <a:rPr lang="en-GB" dirty="0" smtClean="0"/>
              <a:t>Is it appropriate to share this?</a:t>
            </a:r>
          </a:p>
          <a:p>
            <a:r>
              <a:rPr lang="en-GB" dirty="0" smtClean="0"/>
              <a:t>Would it help the client to know about our felt experience in that moment?</a:t>
            </a:r>
          </a:p>
          <a:p>
            <a:r>
              <a:rPr lang="en-GB" dirty="0" smtClean="0"/>
              <a:t>If it would be helpful and appropriate we might like to highlight this to the client.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959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Enabling the client to 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clients can come to counselling with a range of different issues, sometimes so big and overwhelming that they don’t know where to start.</a:t>
            </a:r>
          </a:p>
          <a:p>
            <a:r>
              <a:rPr lang="en-GB" dirty="0" smtClean="0"/>
              <a:t>We can support our clients in helping them to decide which problem or issue they would like to start with.</a:t>
            </a:r>
          </a:p>
          <a:p>
            <a:r>
              <a:rPr lang="en-GB" dirty="0" smtClean="0"/>
              <a:t>Sometimes questions can help to aid the client in focusing on one particular issue.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974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Focusing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Paraphrasing, reflecting and summarising</a:t>
            </a:r>
          </a:p>
          <a:p>
            <a:r>
              <a:rPr lang="en-GB" dirty="0" smtClean="0"/>
              <a:t>Visually drawing or imagining the issue</a:t>
            </a:r>
          </a:p>
          <a:p>
            <a:r>
              <a:rPr lang="en-GB" dirty="0" smtClean="0"/>
              <a:t>Writing a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193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metaphors or hunches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also use metaphors and hunches to help the client to imagine and explore what one situation might look like.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5957" y="3154413"/>
            <a:ext cx="4380085" cy="290631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74687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Miracle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can really help a client to focus.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If you had a magic wand and waved it now, how would everything look?</a:t>
            </a:r>
          </a:p>
          <a:p>
            <a:pPr lvl="1"/>
            <a:r>
              <a:rPr lang="en-GB" dirty="0" smtClean="0"/>
              <a:t>If you woke up tomorrow morning and everything was different, what would that look like?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What do you think you need to do in order to achieve this?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132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Metaphor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143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359</Words>
  <Application>Microsoft Office PowerPoint</Application>
  <PresentationFormat>Widescreen</PresentationFormat>
  <Paragraphs>45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Developing the Relationship </vt:lpstr>
      <vt:lpstr>Working empathically</vt:lpstr>
      <vt:lpstr>Empathy and body language</vt:lpstr>
      <vt:lpstr>‘Felt sense’</vt:lpstr>
      <vt:lpstr>Enabling the client to focus</vt:lpstr>
      <vt:lpstr>Focusing techniques</vt:lpstr>
      <vt:lpstr>Use of metaphors or hunches</vt:lpstr>
      <vt:lpstr>Miracle Questions</vt:lpstr>
      <vt:lpstr>Exercise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the Relationship</dc:title>
  <dc:creator>Catherine Slade</dc:creator>
  <cp:lastModifiedBy>Catherine Slade</cp:lastModifiedBy>
  <cp:revision>5</cp:revision>
  <dcterms:created xsi:type="dcterms:W3CDTF">2019-01-22T09:51:57Z</dcterms:created>
  <dcterms:modified xsi:type="dcterms:W3CDTF">2019-02-05T16:34:55Z</dcterms:modified>
</cp:coreProperties>
</file>