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0" r:id="rId4"/>
  </p:sldMasterIdLst>
  <p:notesMasterIdLst>
    <p:notesMasterId r:id="rId18"/>
  </p:notesMasterIdLst>
  <p:handoutMasterIdLst>
    <p:handoutMasterId r:id="rId19"/>
  </p:handoutMasterIdLst>
  <p:sldIdLst>
    <p:sldId id="256" r:id="rId5"/>
    <p:sldId id="268" r:id="rId6"/>
    <p:sldId id="257" r:id="rId7"/>
    <p:sldId id="258" r:id="rId8"/>
    <p:sldId id="283" r:id="rId9"/>
    <p:sldId id="262" r:id="rId10"/>
    <p:sldId id="269" r:id="rId11"/>
    <p:sldId id="260" r:id="rId12"/>
    <p:sldId id="264" r:id="rId13"/>
    <p:sldId id="267" r:id="rId14"/>
    <p:sldId id="265" r:id="rId15"/>
    <p:sldId id="270" r:id="rId16"/>
    <p:sldId id="284"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6758B7D-9F5E-460C-B542-D79A89821BAF}">
          <p14:sldIdLst>
            <p14:sldId id="256"/>
            <p14:sldId id="268"/>
            <p14:sldId id="257"/>
            <p14:sldId id="258"/>
            <p14:sldId id="283"/>
            <p14:sldId id="262"/>
          </p14:sldIdLst>
        </p14:section>
        <p14:section name="Untitled Section" id="{872AD453-8B4B-4B2F-BBC2-46C6D1EB5053}">
          <p14:sldIdLst>
            <p14:sldId id="269"/>
            <p14:sldId id="260"/>
            <p14:sldId id="264"/>
            <p14:sldId id="267"/>
            <p14:sldId id="265"/>
            <p14:sldId id="270"/>
            <p14:sldId id="284"/>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717" autoAdjust="0"/>
  </p:normalViewPr>
  <p:slideViewPr>
    <p:cSldViewPr snapToGrid="0">
      <p:cViewPr varScale="1">
        <p:scale>
          <a:sx n="64" d="100"/>
          <a:sy n="64" d="100"/>
        </p:scale>
        <p:origin x="748" y="5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BE6205E-B305-4B90-9534-3C5E99A0275E}" type="datetimeFigureOut">
              <a:rPr lang="en-US" smtClean="0"/>
              <a:t>11/26/2022</a:t>
            </a:fld>
            <a:endParaRPr lang="en-US" dirty="0"/>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AC623C-86E0-4A85-83FB-F4A716956FD4}" type="slidenum">
              <a:rPr lang="en-US" smtClean="0"/>
              <a:t>‹#›</a:t>
            </a:fld>
            <a:endParaRPr lang="en-US" dirty="0"/>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722F1-E430-42A1-A473-1759336AECCE}" type="datetimeFigureOut">
              <a:rPr lang="en-US" smtClean="0"/>
              <a:t>11/26/2022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D7554-D10C-4E29-B8E6-BB7111FA614F}" type="slidenum">
              <a:rPr lang="en-US" smtClean="0"/>
              <a:t>‹#›</a:t>
            </a:fld>
            <a:endParaRPr lang="en-US" dirty="0"/>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US"/>
              <a:t>8/05/20XX</a:t>
            </a:r>
            <a:endParaRPr lang="en-US" dirty="0"/>
          </a:p>
        </p:txBody>
      </p:sp>
      <p:sp>
        <p:nvSpPr>
          <p:cNvPr id="5" name="Footer Placeholder 4"/>
          <p:cNvSpPr>
            <a:spLocks noGrp="1"/>
          </p:cNvSpPr>
          <p:nvPr>
            <p:ph type="ftr" sz="quarter" idx="11"/>
          </p:nvPr>
        </p:nvSpPr>
        <p:spPr/>
        <p:txBody>
          <a:bodyPr/>
          <a:lstStyle/>
          <a:p>
            <a:r>
              <a:rPr lang="en-US"/>
              <a:t>Conference Presentation</a:t>
            </a:r>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684271909"/>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8/05/20XX</a:t>
            </a:r>
            <a:endParaRPr lang="en-US" dirty="0"/>
          </a:p>
        </p:txBody>
      </p:sp>
      <p:sp>
        <p:nvSpPr>
          <p:cNvPr id="5" name="Footer Placeholder 4"/>
          <p:cNvSpPr>
            <a:spLocks noGrp="1"/>
          </p:cNvSpPr>
          <p:nvPr>
            <p:ph type="ftr" sz="quarter" idx="11"/>
          </p:nvPr>
        </p:nvSpPr>
        <p:spPr/>
        <p:txBody>
          <a:bodyPr/>
          <a:lstStyle/>
          <a:p>
            <a:r>
              <a:rPr lang="en-US"/>
              <a:t>Conference Presentation</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671283557"/>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8/05/20XX</a:t>
            </a:r>
            <a:endParaRPr lang="en-US" dirty="0"/>
          </a:p>
        </p:txBody>
      </p:sp>
      <p:sp>
        <p:nvSpPr>
          <p:cNvPr id="5" name="Footer Placeholder 4"/>
          <p:cNvSpPr>
            <a:spLocks noGrp="1"/>
          </p:cNvSpPr>
          <p:nvPr>
            <p:ph type="ftr" sz="quarter" idx="11"/>
          </p:nvPr>
        </p:nvSpPr>
        <p:spPr/>
        <p:txBody>
          <a:bodyPr/>
          <a:lstStyle/>
          <a:p>
            <a:r>
              <a:rPr lang="en-US"/>
              <a:t>Conference Presentation</a:t>
            </a:r>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003987100"/>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8/05/20XX</a:t>
            </a:r>
            <a:endParaRPr lang="en-US" dirty="0"/>
          </a:p>
        </p:txBody>
      </p:sp>
      <p:sp>
        <p:nvSpPr>
          <p:cNvPr id="6" name="Footer Placeholder 5"/>
          <p:cNvSpPr>
            <a:spLocks noGrp="1"/>
          </p:cNvSpPr>
          <p:nvPr>
            <p:ph type="ftr" sz="quarter" idx="11"/>
          </p:nvPr>
        </p:nvSpPr>
        <p:spPr/>
        <p:txBody>
          <a:bodyPr/>
          <a:lstStyle/>
          <a:p>
            <a:r>
              <a:rPr lang="en-US"/>
              <a:t>Conference Presentation</a:t>
            </a:r>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226075204"/>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8/05/20XX</a:t>
            </a:r>
            <a:endParaRPr lang="en-US" dirty="0"/>
          </a:p>
        </p:txBody>
      </p:sp>
      <p:sp>
        <p:nvSpPr>
          <p:cNvPr id="8" name="Footer Placeholder 7"/>
          <p:cNvSpPr>
            <a:spLocks noGrp="1"/>
          </p:cNvSpPr>
          <p:nvPr>
            <p:ph type="ftr" sz="quarter" idx="11"/>
          </p:nvPr>
        </p:nvSpPr>
        <p:spPr/>
        <p:txBody>
          <a:bodyPr/>
          <a:lstStyle/>
          <a:p>
            <a:r>
              <a:rPr lang="en-US"/>
              <a:t>Conference Presentation</a:t>
            </a:r>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1530992260"/>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8/05/20XX</a:t>
            </a:r>
            <a:endParaRPr lang="en-US" dirty="0"/>
          </a:p>
        </p:txBody>
      </p:sp>
      <p:sp>
        <p:nvSpPr>
          <p:cNvPr id="4" name="Footer Placeholder 3"/>
          <p:cNvSpPr>
            <a:spLocks noGrp="1"/>
          </p:cNvSpPr>
          <p:nvPr>
            <p:ph type="ftr" sz="quarter" idx="11"/>
          </p:nvPr>
        </p:nvSpPr>
        <p:spPr/>
        <p:txBody>
          <a:bodyPr/>
          <a:lstStyle/>
          <a:p>
            <a:r>
              <a:rPr lang="en-US"/>
              <a:t>Conference Presentation</a:t>
            </a:r>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470593919"/>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8/05/20XX</a:t>
            </a:r>
            <a:endParaRPr lang="en-US" dirty="0"/>
          </a:p>
        </p:txBody>
      </p:sp>
      <p:sp>
        <p:nvSpPr>
          <p:cNvPr id="3" name="Footer Placeholder 2"/>
          <p:cNvSpPr>
            <a:spLocks noGrp="1"/>
          </p:cNvSpPr>
          <p:nvPr>
            <p:ph type="ftr" sz="quarter" idx="11"/>
          </p:nvPr>
        </p:nvSpPr>
        <p:spPr/>
        <p:txBody>
          <a:bodyPr/>
          <a:lstStyle/>
          <a:p>
            <a:r>
              <a:rPr lang="en-US"/>
              <a:t>Conference Presentation</a:t>
            </a:r>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498716373"/>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8/05/20XX</a:t>
            </a:r>
            <a:endParaRPr lang="en-US" dirty="0"/>
          </a:p>
        </p:txBody>
      </p:sp>
      <p:sp>
        <p:nvSpPr>
          <p:cNvPr id="6" name="Footer Placeholder 5"/>
          <p:cNvSpPr>
            <a:spLocks noGrp="1"/>
          </p:cNvSpPr>
          <p:nvPr>
            <p:ph type="ftr" sz="quarter" idx="11"/>
          </p:nvPr>
        </p:nvSpPr>
        <p:spPr/>
        <p:txBody>
          <a:bodyPr/>
          <a:lstStyle/>
          <a:p>
            <a:r>
              <a:rPr lang="en-US"/>
              <a:t>Conference Presentation</a:t>
            </a:r>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192708368"/>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8/05/20XX</a:t>
            </a:r>
            <a:endParaRPr lang="en-US" dirty="0"/>
          </a:p>
        </p:txBody>
      </p:sp>
      <p:sp>
        <p:nvSpPr>
          <p:cNvPr id="6" name="Footer Placeholder 5"/>
          <p:cNvSpPr>
            <a:spLocks noGrp="1"/>
          </p:cNvSpPr>
          <p:nvPr>
            <p:ph type="ftr" sz="quarter" idx="11"/>
          </p:nvPr>
        </p:nvSpPr>
        <p:spPr/>
        <p:txBody>
          <a:bodyPr/>
          <a:lstStyle/>
          <a:p>
            <a:r>
              <a:rPr lang="en-US"/>
              <a:t>Conference Presentation</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1434923961"/>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8/05/20XX</a:t>
            </a:r>
            <a:endParaRPr lang="en-US" dirty="0"/>
          </a:p>
        </p:txBody>
      </p:sp>
      <p:sp>
        <p:nvSpPr>
          <p:cNvPr id="5" name="Footer Placeholder 4"/>
          <p:cNvSpPr>
            <a:spLocks noGrp="1"/>
          </p:cNvSpPr>
          <p:nvPr>
            <p:ph type="ftr" sz="quarter" idx="11"/>
          </p:nvPr>
        </p:nvSpPr>
        <p:spPr/>
        <p:txBody>
          <a:bodyPr/>
          <a:lstStyle/>
          <a:p>
            <a:r>
              <a:rPr lang="en-US"/>
              <a:t>Conference Presentation</a:t>
            </a:r>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598327058"/>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8/05/20XX</a:t>
            </a:r>
            <a:endParaRPr lang="en-US" dirty="0"/>
          </a:p>
        </p:txBody>
      </p:sp>
      <p:sp>
        <p:nvSpPr>
          <p:cNvPr id="5" name="Footer Placeholder 4"/>
          <p:cNvSpPr>
            <a:spLocks noGrp="1"/>
          </p:cNvSpPr>
          <p:nvPr>
            <p:ph type="ftr" sz="quarter" idx="11"/>
          </p:nvPr>
        </p:nvSpPr>
        <p:spPr/>
        <p:txBody>
          <a:bodyPr/>
          <a:lstStyle/>
          <a:p>
            <a:r>
              <a:rPr lang="en-US"/>
              <a:t>Conference Presentation</a:t>
            </a:r>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8D65601-5AE2-46FC-B138-694DDD2B510D}"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48606285"/>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r>
              <a:rPr lang="en-US"/>
              <a:t>8/05/20XX</a:t>
            </a:r>
            <a:endParaRPr lang="en-US" dirty="0"/>
          </a:p>
        </p:txBody>
      </p:sp>
      <p:sp>
        <p:nvSpPr>
          <p:cNvPr id="6" name="Footer Placeholder 5"/>
          <p:cNvSpPr>
            <a:spLocks noGrp="1"/>
          </p:cNvSpPr>
          <p:nvPr>
            <p:ph type="ftr" sz="quarter" idx="11"/>
          </p:nvPr>
        </p:nvSpPr>
        <p:spPr/>
        <p:txBody>
          <a:bodyPr/>
          <a:lstStyle/>
          <a:p>
            <a:r>
              <a:rPr lang="en-US"/>
              <a:t>Conference Presentation</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825722006"/>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r>
              <a:rPr lang="en-US"/>
              <a:t>8/05/20XX</a:t>
            </a:r>
            <a:endParaRPr lang="en-US" dirty="0"/>
          </a:p>
        </p:txBody>
      </p:sp>
      <p:sp>
        <p:nvSpPr>
          <p:cNvPr id="6" name="Footer Placeholder 5"/>
          <p:cNvSpPr>
            <a:spLocks noGrp="1"/>
          </p:cNvSpPr>
          <p:nvPr>
            <p:ph type="ftr" sz="quarter" idx="11"/>
          </p:nvPr>
        </p:nvSpPr>
        <p:spPr/>
        <p:txBody>
          <a:bodyPr/>
          <a:lstStyle/>
          <a:p>
            <a:r>
              <a:rPr lang="en-US"/>
              <a:t>Conference Presentation</a:t>
            </a:r>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8D65601-5AE2-46FC-B138-694DDD2B510D}"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90948817"/>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r>
              <a:rPr lang="en-US"/>
              <a:t>8/05/20XX</a:t>
            </a:r>
            <a:endParaRPr lang="en-US" dirty="0"/>
          </a:p>
        </p:txBody>
      </p:sp>
      <p:sp>
        <p:nvSpPr>
          <p:cNvPr id="6" name="Footer Placeholder 5"/>
          <p:cNvSpPr>
            <a:spLocks noGrp="1"/>
          </p:cNvSpPr>
          <p:nvPr>
            <p:ph type="ftr" sz="quarter" idx="11"/>
          </p:nvPr>
        </p:nvSpPr>
        <p:spPr/>
        <p:txBody>
          <a:bodyPr/>
          <a:lstStyle/>
          <a:p>
            <a:r>
              <a:rPr lang="en-US"/>
              <a:t>Conference Presentation</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554347502"/>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8/05/20XX</a:t>
            </a:r>
            <a:endParaRPr lang="en-US" dirty="0"/>
          </a:p>
        </p:txBody>
      </p:sp>
      <p:sp>
        <p:nvSpPr>
          <p:cNvPr id="5" name="Footer Placeholder 4"/>
          <p:cNvSpPr>
            <a:spLocks noGrp="1"/>
          </p:cNvSpPr>
          <p:nvPr>
            <p:ph type="ftr" sz="quarter" idx="11"/>
          </p:nvPr>
        </p:nvSpPr>
        <p:spPr/>
        <p:txBody>
          <a:bodyPr/>
          <a:lstStyle/>
          <a:p>
            <a:r>
              <a:rPr lang="en-US"/>
              <a:t>Conference Presentation</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694326839"/>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8/05/20XX</a:t>
            </a:r>
            <a:endParaRPr lang="en-US" dirty="0"/>
          </a:p>
        </p:txBody>
      </p:sp>
      <p:sp>
        <p:nvSpPr>
          <p:cNvPr id="5" name="Footer Placeholder 4"/>
          <p:cNvSpPr>
            <a:spLocks noGrp="1"/>
          </p:cNvSpPr>
          <p:nvPr>
            <p:ph type="ftr" sz="quarter" idx="11"/>
          </p:nvPr>
        </p:nvSpPr>
        <p:spPr/>
        <p:txBody>
          <a:bodyPr/>
          <a:lstStyle/>
          <a:p>
            <a:r>
              <a:rPr lang="en-US"/>
              <a:t>Conference Presentation</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083513211"/>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65C9C5B-BBA9-42AB-806E-92FC22E19CBA}"/>
              </a:ext>
            </a:extLst>
          </p:cNvPr>
          <p:cNvSpPr/>
          <p:nvPr userDrawn="1"/>
        </p:nvSpPr>
        <p:spPr>
          <a:xfrm>
            <a:off x="-1" y="0"/>
            <a:ext cx="903746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Picture Placeholder 10">
            <a:extLst>
              <a:ext uri="{FF2B5EF4-FFF2-40B4-BE49-F238E27FC236}">
                <a16:creationId xmlns:a16="http://schemas.microsoft.com/office/drawing/2014/main" id="{AF30CF48-DD5D-4C81-BA7E-470DCBA61E62}"/>
              </a:ext>
            </a:extLst>
          </p:cNvPr>
          <p:cNvSpPr>
            <a:spLocks noGrp="1"/>
          </p:cNvSpPr>
          <p:nvPr>
            <p:ph type="pic" sz="quarter" idx="10" hasCustomPrompt="1"/>
          </p:nvPr>
        </p:nvSpPr>
        <p:spPr>
          <a:xfrm>
            <a:off x="2476500" y="622103"/>
            <a:ext cx="9715500" cy="3720928"/>
          </a:xfrm>
          <a:prstGeom prst="rect">
            <a:avLst/>
          </a:prstGeom>
        </p:spPr>
        <p:txBody>
          <a:bodyPr/>
          <a:lstStyle>
            <a:lvl1pPr marL="0" indent="0" algn="ctr">
              <a:buNone/>
              <a:defRPr/>
            </a:lvl1pPr>
          </a:lstStyle>
          <a:p>
            <a:r>
              <a:rPr lang="en-US" dirty="0"/>
              <a:t>Click to add photo</a:t>
            </a:r>
          </a:p>
        </p:txBody>
      </p:sp>
      <p:cxnSp>
        <p:nvCxnSpPr>
          <p:cNvPr id="15" name="Straight Connector 14">
            <a:extLst>
              <a:ext uri="{FF2B5EF4-FFF2-40B4-BE49-F238E27FC236}">
                <a16:creationId xmlns:a16="http://schemas.microsoft.com/office/drawing/2014/main" id="{E7E08E4E-686B-490D-8EA1-DDC9F1BC7C24}"/>
              </a:ext>
            </a:extLst>
          </p:cNvPr>
          <p:cNvCxnSpPr>
            <a:cxnSpLocks/>
          </p:cNvCxnSpPr>
          <p:nvPr userDrawn="1"/>
        </p:nvCxnSpPr>
        <p:spPr>
          <a:xfrm>
            <a:off x="739466" y="0"/>
            <a:ext cx="0" cy="6187736"/>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0" name="Text Placeholder 12">
            <a:extLst>
              <a:ext uri="{FF2B5EF4-FFF2-40B4-BE49-F238E27FC236}">
                <a16:creationId xmlns:a16="http://schemas.microsoft.com/office/drawing/2014/main" id="{C78B2B3F-3573-4632-872A-ADB36AF4125A}"/>
              </a:ext>
            </a:extLst>
          </p:cNvPr>
          <p:cNvSpPr>
            <a:spLocks noGrp="1"/>
          </p:cNvSpPr>
          <p:nvPr>
            <p:ph type="body" sz="quarter" idx="12" hasCustomPrompt="1"/>
          </p:nvPr>
        </p:nvSpPr>
        <p:spPr>
          <a:xfrm>
            <a:off x="6359337" y="5779363"/>
            <a:ext cx="2459114" cy="685430"/>
          </a:xfrm>
          <a:prstGeom prst="rect">
            <a:avLst/>
          </a:prstGeom>
        </p:spPr>
        <p:txBody>
          <a:bodyPr anchor="ctr"/>
          <a:lstStyle>
            <a:lvl1pPr marL="0" indent="0" algn="r">
              <a:lnSpc>
                <a:spcPct val="80000"/>
              </a:lnSpc>
              <a:spcBef>
                <a:spcPts val="0"/>
              </a:spcBef>
              <a:buNone/>
              <a:defRPr sz="1800" spc="100" baseline="0">
                <a:solidFill>
                  <a:schemeClr val="accent5">
                    <a:lumMod val="20000"/>
                    <a:lumOff val="80000"/>
                  </a:schemeClr>
                </a:solidFill>
                <a:latin typeface="+mn-lt"/>
              </a:defRPr>
            </a:lvl1pPr>
          </a:lstStyle>
          <a:p>
            <a:pPr lvl="0"/>
            <a:r>
              <a:rPr lang="en-US"/>
              <a:t>Click to add name</a:t>
            </a:r>
          </a:p>
        </p:txBody>
      </p:sp>
      <p:sp>
        <p:nvSpPr>
          <p:cNvPr id="12" name="Text Placeholder 12">
            <a:extLst>
              <a:ext uri="{FF2B5EF4-FFF2-40B4-BE49-F238E27FC236}">
                <a16:creationId xmlns:a16="http://schemas.microsoft.com/office/drawing/2014/main" id="{6FF5EE2F-D68A-4C3C-A342-4C0CE6CE20CB}"/>
              </a:ext>
            </a:extLst>
          </p:cNvPr>
          <p:cNvSpPr>
            <a:spLocks noGrp="1"/>
          </p:cNvSpPr>
          <p:nvPr>
            <p:ph type="body" sz="quarter" idx="13" hasCustomPrompt="1"/>
          </p:nvPr>
        </p:nvSpPr>
        <p:spPr>
          <a:xfrm>
            <a:off x="9299663" y="5791178"/>
            <a:ext cx="2459114" cy="685429"/>
          </a:xfrm>
          <a:prstGeom prst="rect">
            <a:avLst/>
          </a:prstGeom>
        </p:spPr>
        <p:txBody>
          <a:bodyPr anchor="ctr"/>
          <a:lstStyle>
            <a:lvl1pPr marL="0" indent="0">
              <a:lnSpc>
                <a:spcPct val="80000"/>
              </a:lnSpc>
              <a:spcBef>
                <a:spcPts val="0"/>
              </a:spcBef>
              <a:buNone/>
              <a:defRPr sz="1600" cap="all" spc="100" baseline="0">
                <a:solidFill>
                  <a:schemeClr val="accent1"/>
                </a:solidFill>
                <a:latin typeface="+mn-lt"/>
              </a:defRPr>
            </a:lvl1pPr>
          </a:lstStyle>
          <a:p>
            <a:pPr lvl="0"/>
            <a:r>
              <a:rPr lang="en-US"/>
              <a:t>Click to add date</a:t>
            </a:r>
          </a:p>
        </p:txBody>
      </p:sp>
      <p:sp>
        <p:nvSpPr>
          <p:cNvPr id="2" name="Title 1">
            <a:extLst>
              <a:ext uri="{FF2B5EF4-FFF2-40B4-BE49-F238E27FC236}">
                <a16:creationId xmlns:a16="http://schemas.microsoft.com/office/drawing/2014/main" id="{D52DB723-8435-4F35-BF55-AFB7DC8FD4C3}"/>
              </a:ext>
            </a:extLst>
          </p:cNvPr>
          <p:cNvSpPr>
            <a:spLocks noGrp="1"/>
          </p:cNvSpPr>
          <p:nvPr>
            <p:ph type="title" hasCustomPrompt="1"/>
          </p:nvPr>
        </p:nvSpPr>
        <p:spPr>
          <a:xfrm>
            <a:off x="995205" y="4965134"/>
            <a:ext cx="4333088" cy="1596004"/>
          </a:xfrm>
          <a:prstGeom prst="rect">
            <a:avLst/>
          </a:prstGeom>
        </p:spPr>
        <p:txBody>
          <a:bodyPr anchor="ctr"/>
          <a:lstStyle>
            <a:lvl1pPr>
              <a:lnSpc>
                <a:spcPct val="80000"/>
              </a:lnSpc>
              <a:defRPr sz="5000" spc="100" baseline="0">
                <a:solidFill>
                  <a:schemeClr val="accent5">
                    <a:lumMod val="20000"/>
                    <a:lumOff val="80000"/>
                  </a:schemeClr>
                </a:solidFill>
              </a:defRPr>
            </a:lvl1pPr>
          </a:lstStyle>
          <a:p>
            <a:r>
              <a:rPr lang="en-US" dirty="0"/>
              <a:t>Click to add title</a:t>
            </a:r>
          </a:p>
        </p:txBody>
      </p:sp>
    </p:spTree>
    <p:extLst>
      <p:ext uri="{BB962C8B-B14F-4D97-AF65-F5344CB8AC3E}">
        <p14:creationId xmlns:p14="http://schemas.microsoft.com/office/powerpoint/2010/main" val="13268742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ps for Businesses">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60ED5431-1075-4889-87EB-D79FFE50960B}"/>
              </a:ext>
            </a:extLst>
          </p:cNvPr>
          <p:cNvSpPr>
            <a:spLocks noGrp="1"/>
          </p:cNvSpPr>
          <p:nvPr>
            <p:ph type="pic" sz="quarter" idx="13" hasCustomPrompt="1"/>
          </p:nvPr>
        </p:nvSpPr>
        <p:spPr>
          <a:xfrm>
            <a:off x="0" y="2804630"/>
            <a:ext cx="12192000" cy="4062247"/>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accent1"/>
                </a:solidFill>
              </a:defRPr>
            </a:lvl1pPr>
          </a:lstStyle>
          <a:p>
            <a:r>
              <a:rPr lang="en-US" dirty="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a:lstStyle>
            <a:lvl1pPr>
              <a:defRPr>
                <a:solidFill>
                  <a:schemeClr val="accent1"/>
                </a:solidFill>
              </a:defRPr>
            </a:lvl1pPr>
          </a:lstStyle>
          <a:p>
            <a:r>
              <a:rPr lang="en-US" dirty="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a:lstStyle>
            <a:lvl1pPr>
              <a:defRPr>
                <a:solidFill>
                  <a:schemeClr val="bg1"/>
                </a:solidFill>
              </a:defRPr>
            </a:lvl1pPr>
          </a:lstStyle>
          <a:p>
            <a:fld id="{18D65601-5AE2-46FC-B138-694DDD2B510D}" type="slidenum">
              <a:rPr lang="en-US" smtClean="0"/>
              <a:pPr/>
              <a:t>‹#›</a:t>
            </a:fld>
            <a:endParaRPr lang="en-US" dirty="0"/>
          </a:p>
        </p:txBody>
      </p:sp>
      <p:sp>
        <p:nvSpPr>
          <p:cNvPr id="10" name="Content Placeholder 15">
            <a:extLst>
              <a:ext uri="{FF2B5EF4-FFF2-40B4-BE49-F238E27FC236}">
                <a16:creationId xmlns:a16="http://schemas.microsoft.com/office/drawing/2014/main" id="{E7CC669C-5E68-40A8-8F59-E044A32F4B3F}"/>
              </a:ext>
            </a:extLst>
          </p:cNvPr>
          <p:cNvSpPr>
            <a:spLocks noGrp="1"/>
          </p:cNvSpPr>
          <p:nvPr>
            <p:ph sz="quarter" idx="15" hasCustomPrompt="1"/>
          </p:nvPr>
        </p:nvSpPr>
        <p:spPr>
          <a:xfrm>
            <a:off x="5109845" y="999340"/>
            <a:ext cx="5578870" cy="1408770"/>
          </a:xfrm>
          <a:prstGeom prst="rect">
            <a:avLst/>
          </a:prstGeom>
        </p:spPr>
        <p:txBody>
          <a:bodyPr anchor="ctr"/>
          <a:lstStyle>
            <a:lvl1pPr marL="0" indent="0">
              <a:lnSpc>
                <a:spcPct val="150000"/>
              </a:lnSpc>
              <a:spcBef>
                <a:spcPts val="0"/>
              </a:spcBef>
              <a:spcAft>
                <a:spcPts val="0"/>
              </a:spcAft>
              <a:buNone/>
              <a:defRPr sz="1400" spc="100" baseline="0"/>
            </a:lvl1pPr>
          </a:lstStyle>
          <a:p>
            <a:pPr lvl="0"/>
            <a:r>
              <a:rPr lang="en-US"/>
              <a:t>Click to add text</a:t>
            </a:r>
          </a:p>
        </p:txBody>
      </p:sp>
      <p:cxnSp>
        <p:nvCxnSpPr>
          <p:cNvPr id="8" name="Straight Connector 7">
            <a:extLst>
              <a:ext uri="{FF2B5EF4-FFF2-40B4-BE49-F238E27FC236}">
                <a16:creationId xmlns:a16="http://schemas.microsoft.com/office/drawing/2014/main" id="{93EEC13B-7926-4108-B0C5-F3A2A5AE6991}"/>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546480-8B8D-4EF8-8C6A-DFFAC2755AC3}"/>
              </a:ext>
            </a:extLst>
          </p:cNvPr>
          <p:cNvSpPr>
            <a:spLocks noGrp="1"/>
          </p:cNvSpPr>
          <p:nvPr>
            <p:ph type="title"/>
          </p:nvPr>
        </p:nvSpPr>
        <p:spPr>
          <a:xfrm>
            <a:off x="1871559" y="1352736"/>
            <a:ext cx="3037792" cy="657883"/>
          </a:xfrm>
          <a:prstGeom prst="rect">
            <a:avLst/>
          </a:prstGeom>
        </p:spPr>
        <p:txBody>
          <a:bodyPr anchor="ctr"/>
          <a:lstStyle>
            <a:lvl1pPr algn="l">
              <a:lnSpc>
                <a:spcPct val="100000"/>
              </a:lnSpc>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151407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FF5ED5F1-A62B-4555-807E-91FAE1443CCB}"/>
              </a:ext>
            </a:extLst>
          </p:cNvPr>
          <p:cNvSpPr>
            <a:spLocks noGrp="1"/>
          </p:cNvSpPr>
          <p:nvPr>
            <p:ph type="pic" sz="quarter" idx="13"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9A9D60F5-07EA-4D8F-AAFA-0F48CB78542E}"/>
              </a:ext>
            </a:extLst>
          </p:cNvPr>
          <p:cNvSpPr>
            <a:spLocks noGrp="1"/>
          </p:cNvSpPr>
          <p:nvPr>
            <p:ph type="dt" sz="half" idx="10"/>
          </p:nvPr>
        </p:nvSpPr>
        <p:spPr/>
        <p:txBody>
          <a:bodyPr/>
          <a:lstStyle/>
          <a:p>
            <a:r>
              <a:rPr lang="en-US" dirty="0"/>
              <a:t>8/05/20XX</a:t>
            </a:r>
          </a:p>
        </p:txBody>
      </p:sp>
      <p:sp>
        <p:nvSpPr>
          <p:cNvPr id="5" name="Footer Placeholder 4">
            <a:extLst>
              <a:ext uri="{FF2B5EF4-FFF2-40B4-BE49-F238E27FC236}">
                <a16:creationId xmlns:a16="http://schemas.microsoft.com/office/drawing/2014/main" id="{73ED4C42-D293-4981-BA06-A4638BEE1641}"/>
              </a:ext>
            </a:extLst>
          </p:cNvPr>
          <p:cNvSpPr>
            <a:spLocks noGrp="1"/>
          </p:cNvSpPr>
          <p:nvPr>
            <p:ph type="ftr" sz="quarter" idx="11"/>
          </p:nvPr>
        </p:nvSpPr>
        <p:spPr/>
        <p:txBody>
          <a:bodyPr/>
          <a:lstStyle/>
          <a:p>
            <a:r>
              <a:rPr lang="en-US" dirty="0"/>
              <a:t>Conference Presentation</a:t>
            </a:r>
          </a:p>
        </p:txBody>
      </p:sp>
      <p:sp>
        <p:nvSpPr>
          <p:cNvPr id="6" name="Slide Number Placeholder 5">
            <a:extLst>
              <a:ext uri="{FF2B5EF4-FFF2-40B4-BE49-F238E27FC236}">
                <a16:creationId xmlns:a16="http://schemas.microsoft.com/office/drawing/2014/main" id="{B73E9D98-F221-47DC-AE55-8165BB7A3D3B}"/>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16" name="Content Placeholder 15">
            <a:extLst>
              <a:ext uri="{FF2B5EF4-FFF2-40B4-BE49-F238E27FC236}">
                <a16:creationId xmlns:a16="http://schemas.microsoft.com/office/drawing/2014/main" id="{94C3D64C-77F6-4601-B573-9A9B6E23BB60}"/>
              </a:ext>
            </a:extLst>
          </p:cNvPr>
          <p:cNvSpPr>
            <a:spLocks noGrp="1"/>
          </p:cNvSpPr>
          <p:nvPr>
            <p:ph sz="quarter" idx="15" hasCustomPrompt="1"/>
          </p:nvPr>
        </p:nvSpPr>
        <p:spPr>
          <a:xfrm>
            <a:off x="1675242" y="2051170"/>
            <a:ext cx="5362575" cy="3532188"/>
          </a:xfrm>
          <a:prstGeom prst="rect">
            <a:avLst/>
          </a:prstGeom>
        </p:spPr>
        <p:txBody>
          <a:bodyPr/>
          <a:lstStyle>
            <a:lvl1pPr marL="0" indent="0">
              <a:lnSpc>
                <a:spcPct val="100000"/>
              </a:lnSpc>
              <a:spcBef>
                <a:spcPts val="0"/>
              </a:spcBef>
              <a:spcAft>
                <a:spcPts val="1200"/>
              </a:spcAft>
              <a:buNone/>
              <a:defRPr sz="1400" spc="100" baseline="0"/>
            </a:lvl1pPr>
          </a:lstStyle>
          <a:p>
            <a:pPr lvl="0"/>
            <a:r>
              <a:rPr lang="en-US"/>
              <a:t>Click to add text</a:t>
            </a:r>
          </a:p>
        </p:txBody>
      </p:sp>
      <p:sp>
        <p:nvSpPr>
          <p:cNvPr id="2" name="Title 1">
            <a:extLst>
              <a:ext uri="{FF2B5EF4-FFF2-40B4-BE49-F238E27FC236}">
                <a16:creationId xmlns:a16="http://schemas.microsoft.com/office/drawing/2014/main" id="{DBCD17CD-E6D2-4329-B271-1E59AA986EF1}"/>
              </a:ext>
            </a:extLst>
          </p:cNvPr>
          <p:cNvSpPr>
            <a:spLocks noGrp="1"/>
          </p:cNvSpPr>
          <p:nvPr>
            <p:ph type="title"/>
          </p:nvPr>
        </p:nvSpPr>
        <p:spPr>
          <a:xfrm>
            <a:off x="1675242" y="1418953"/>
            <a:ext cx="5362575" cy="495691"/>
          </a:xfrm>
          <a:prstGeom prst="rect">
            <a:avLst/>
          </a:prstGeom>
        </p:spPr>
        <p:txBody>
          <a:bodyPr anchor="ctr"/>
          <a:lstStyle>
            <a:lvl1pPr>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4896731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Meet The Presenter">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9" name="Picture Placeholder 10">
            <a:extLst>
              <a:ext uri="{FF2B5EF4-FFF2-40B4-BE49-F238E27FC236}">
                <a16:creationId xmlns:a16="http://schemas.microsoft.com/office/drawing/2014/main" id="{CD5AE0D9-6B20-4F29-A35B-2A00C25FF84E}"/>
              </a:ext>
            </a:extLst>
          </p:cNvPr>
          <p:cNvSpPr>
            <a:spLocks noGrp="1"/>
          </p:cNvSpPr>
          <p:nvPr>
            <p:ph type="pic" sz="quarter" idx="13" hasCustomPrompt="1"/>
          </p:nvPr>
        </p:nvSpPr>
        <p:spPr>
          <a:xfrm>
            <a:off x="1482906" y="0"/>
            <a:ext cx="4635426" cy="6857999"/>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12CC56C8-D828-4A31-A5B9-CF1AEFA70D7C}"/>
              </a:ext>
            </a:extLst>
          </p:cNvPr>
          <p:cNvSpPr>
            <a:spLocks noGrp="1"/>
          </p:cNvSpPr>
          <p:nvPr>
            <p:ph type="dt" sz="half" idx="10"/>
          </p:nvPr>
        </p:nvSpPr>
        <p:spPr>
          <a:xfrm>
            <a:off x="1571846" y="6356350"/>
            <a:ext cx="2743200" cy="365125"/>
          </a:xfrm>
        </p:spPr>
        <p:txBody>
          <a:bodyPr/>
          <a:lstStyle>
            <a:lvl1pPr>
              <a:defRPr>
                <a:solidFill>
                  <a:schemeClr val="accent5">
                    <a:lumMod val="20000"/>
                    <a:lumOff val="80000"/>
                  </a:schemeClr>
                </a:solidFill>
              </a:defRPr>
            </a:lvl1pPr>
          </a:lstStyle>
          <a:p>
            <a:r>
              <a:rPr lang="en-US" dirty="0"/>
              <a:t>8/05/20XX</a:t>
            </a:r>
          </a:p>
        </p:txBody>
      </p:sp>
      <p:sp>
        <p:nvSpPr>
          <p:cNvPr id="5" name="Footer Placeholder 4">
            <a:extLst>
              <a:ext uri="{FF2B5EF4-FFF2-40B4-BE49-F238E27FC236}">
                <a16:creationId xmlns:a16="http://schemas.microsoft.com/office/drawing/2014/main" id="{8E0B0264-B3C3-46A0-80DD-67C59DB2AF91}"/>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6" name="Slide Number Placeholder 5">
            <a:extLst>
              <a:ext uri="{FF2B5EF4-FFF2-40B4-BE49-F238E27FC236}">
                <a16:creationId xmlns:a16="http://schemas.microsoft.com/office/drawing/2014/main" id="{C85D3C3B-0FFE-494C-B4AC-477B6A9DAF51}"/>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10" name="Text Placeholder 12">
            <a:extLst>
              <a:ext uri="{FF2B5EF4-FFF2-40B4-BE49-F238E27FC236}">
                <a16:creationId xmlns:a16="http://schemas.microsoft.com/office/drawing/2014/main" id="{1285A10A-1880-4D4E-A99B-1C19043F2A65}"/>
              </a:ext>
            </a:extLst>
          </p:cNvPr>
          <p:cNvSpPr>
            <a:spLocks noGrp="1"/>
          </p:cNvSpPr>
          <p:nvPr>
            <p:ph type="body" sz="quarter" idx="14" hasCustomPrompt="1"/>
          </p:nvPr>
        </p:nvSpPr>
        <p:spPr>
          <a:xfrm>
            <a:off x="6750189" y="2396358"/>
            <a:ext cx="3266975" cy="326687"/>
          </a:xfrm>
          <a:prstGeom prst="rect">
            <a:avLst/>
          </a:prstGeom>
        </p:spPr>
        <p:txBody>
          <a:bodyPr anchor="ctr"/>
          <a:lstStyle>
            <a:lvl1pPr marL="0" indent="0">
              <a:lnSpc>
                <a:spcPct val="80000"/>
              </a:lnSpc>
              <a:spcBef>
                <a:spcPts val="0"/>
              </a:spcBef>
              <a:buNone/>
              <a:defRPr sz="1600" b="1" spc="100" baseline="0">
                <a:solidFill>
                  <a:schemeClr val="accent1"/>
                </a:solidFill>
                <a:latin typeface="+mj-lt"/>
              </a:defRPr>
            </a:lvl1pPr>
          </a:lstStyle>
          <a:p>
            <a:pPr lvl="0"/>
            <a:r>
              <a:rPr lang="en-US"/>
              <a:t>Click to add name</a:t>
            </a:r>
          </a:p>
        </p:txBody>
      </p:sp>
      <p:sp>
        <p:nvSpPr>
          <p:cNvPr id="11" name="Content Placeholder 15">
            <a:extLst>
              <a:ext uri="{FF2B5EF4-FFF2-40B4-BE49-F238E27FC236}">
                <a16:creationId xmlns:a16="http://schemas.microsoft.com/office/drawing/2014/main" id="{624F1FC7-2617-499A-8CB8-B61FC7D9B7BF}"/>
              </a:ext>
            </a:extLst>
          </p:cNvPr>
          <p:cNvSpPr>
            <a:spLocks noGrp="1"/>
          </p:cNvSpPr>
          <p:nvPr>
            <p:ph sz="quarter" idx="15" hasCustomPrompt="1"/>
          </p:nvPr>
        </p:nvSpPr>
        <p:spPr>
          <a:xfrm>
            <a:off x="6749508" y="2756830"/>
            <a:ext cx="4834569" cy="2384195"/>
          </a:xfrm>
          <a:prstGeom prst="rect">
            <a:avLst/>
          </a:prstGeom>
        </p:spPr>
        <p:txBody>
          <a:bodyPr/>
          <a:lstStyle>
            <a:lvl1pPr marL="0" indent="0">
              <a:lnSpc>
                <a:spcPct val="150000"/>
              </a:lnSpc>
              <a:spcBef>
                <a:spcPts val="0"/>
              </a:spcBef>
              <a:spcAft>
                <a:spcPts val="1000"/>
              </a:spcAft>
              <a:buNone/>
              <a:defRPr sz="1400" spc="100" baseline="0"/>
            </a:lvl1pPr>
          </a:lstStyle>
          <a:p>
            <a:pPr lvl="0"/>
            <a:r>
              <a:rPr lang="en-US"/>
              <a:t>Click to add text</a:t>
            </a:r>
          </a:p>
        </p:txBody>
      </p:sp>
      <p:cxnSp>
        <p:nvCxnSpPr>
          <p:cNvPr id="13" name="Straight Connector 12">
            <a:extLst>
              <a:ext uri="{FF2B5EF4-FFF2-40B4-BE49-F238E27FC236}">
                <a16:creationId xmlns:a16="http://schemas.microsoft.com/office/drawing/2014/main" id="{0B169A36-7DEF-42D4-850F-59A3233FD582}"/>
              </a:ext>
              <a:ext uri="{C183D7F6-B498-43B3-948B-1728B52AA6E4}">
                <adec:decorative xmlns:adec="http://schemas.microsoft.com/office/drawing/2017/decorative" val="1"/>
              </a:ext>
            </a:extLst>
          </p:cNvPr>
          <p:cNvCxnSpPr>
            <a:cxnSpLocks/>
          </p:cNvCxnSpPr>
          <p:nvPr userDrawn="1"/>
        </p:nvCxnSpPr>
        <p:spPr>
          <a:xfrm>
            <a:off x="740834" y="0"/>
            <a:ext cx="0" cy="2757488"/>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CADB6D5-97B3-42ED-B8C7-5AD951CB8FE1}"/>
              </a:ext>
              <a:ext uri="{C183D7F6-B498-43B3-948B-1728B52AA6E4}">
                <adec:decorative xmlns:adec="http://schemas.microsoft.com/office/drawing/2017/decorative" val="1"/>
              </a:ext>
            </a:extLst>
          </p:cNvPr>
          <p:cNvCxnSpPr>
            <a:cxnSpLocks/>
          </p:cNvCxnSpPr>
          <p:nvPr userDrawn="1"/>
        </p:nvCxnSpPr>
        <p:spPr>
          <a:xfrm>
            <a:off x="8729133" y="2551471"/>
            <a:ext cx="3462867"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B7B60A-1B6C-4E40-94D7-AE1BD3712779}"/>
              </a:ext>
            </a:extLst>
          </p:cNvPr>
          <p:cNvSpPr>
            <a:spLocks noGrp="1"/>
          </p:cNvSpPr>
          <p:nvPr>
            <p:ph type="title"/>
          </p:nvPr>
        </p:nvSpPr>
        <p:spPr>
          <a:xfrm rot="16200000">
            <a:off x="-810973" y="4189152"/>
            <a:ext cx="3121302" cy="469478"/>
          </a:xfrm>
          <a:prstGeom prst="rect">
            <a:avLst/>
          </a:prstGeom>
        </p:spPr>
        <p:txBody>
          <a:bodyPr anchor="ctr"/>
          <a:lstStyle>
            <a:lvl1pPr algn="r">
              <a:defRPr lang="en-US" sz="2400" spc="100" baseline="0">
                <a:solidFill>
                  <a:schemeClr val="accent1"/>
                </a:solidFill>
                <a:ea typeface="+mn-ea"/>
                <a:cs typeface="+mn-cs"/>
              </a:defRPr>
            </a:lvl1pPr>
          </a:lstStyle>
          <a:p>
            <a:pPr marL="0" lvl="0" indent="0" algn="r">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42537921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Backgroun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BFE3E-14BB-4DC6-A806-1E62C1D2446E}"/>
              </a:ext>
            </a:extLst>
          </p:cNvPr>
          <p:cNvSpPr>
            <a:spLocks noGrp="1"/>
          </p:cNvSpPr>
          <p:nvPr>
            <p:ph type="title"/>
          </p:nvPr>
        </p:nvSpPr>
        <p:spPr>
          <a:xfrm>
            <a:off x="1883137" y="1360309"/>
            <a:ext cx="2909309" cy="657882"/>
          </a:xfrm>
          <a:prstGeom prst="rect">
            <a:avLst/>
          </a:prstGeom>
        </p:spPr>
        <p:txBody>
          <a:bodyPr anchor="ctr"/>
          <a:lstStyle>
            <a:lvl1pPr>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endParaRPr lang="en-US" dirty="0"/>
          </a:p>
        </p:txBody>
      </p:sp>
      <p:sp>
        <p:nvSpPr>
          <p:cNvPr id="8" name="Picture Placeholder 10">
            <a:extLst>
              <a:ext uri="{FF2B5EF4-FFF2-40B4-BE49-F238E27FC236}">
                <a16:creationId xmlns:a16="http://schemas.microsoft.com/office/drawing/2014/main" id="{EFD7EF65-6DE9-4029-B3A0-F08E11BC9E5E}"/>
              </a:ext>
            </a:extLst>
          </p:cNvPr>
          <p:cNvSpPr>
            <a:spLocks noGrp="1"/>
          </p:cNvSpPr>
          <p:nvPr>
            <p:ph type="pic" sz="quarter" idx="13" hasCustomPrompt="1"/>
          </p:nvPr>
        </p:nvSpPr>
        <p:spPr>
          <a:xfrm>
            <a:off x="0" y="2795752"/>
            <a:ext cx="12192000" cy="4062247"/>
          </a:xfrm>
          <a:prstGeom prst="rect">
            <a:avLst/>
          </a:prstGeom>
        </p:spPr>
        <p:txBody>
          <a:bodyPr/>
          <a:lstStyle>
            <a:lvl1pPr marL="0" indent="0" algn="ctr">
              <a:buNone/>
              <a:defRPr/>
            </a:lvl1pPr>
          </a:lstStyle>
          <a:p>
            <a:r>
              <a:rPr lang="en-US" dirty="0"/>
              <a:t>Click to add photo</a:t>
            </a:r>
          </a:p>
        </p:txBody>
      </p:sp>
      <p:sp>
        <p:nvSpPr>
          <p:cNvPr id="10" name="Content Placeholder 15">
            <a:extLst>
              <a:ext uri="{FF2B5EF4-FFF2-40B4-BE49-F238E27FC236}">
                <a16:creationId xmlns:a16="http://schemas.microsoft.com/office/drawing/2014/main" id="{123B9F8E-DAD6-45B2-B55B-B070484318C3}"/>
              </a:ext>
            </a:extLst>
          </p:cNvPr>
          <p:cNvSpPr>
            <a:spLocks noGrp="1"/>
          </p:cNvSpPr>
          <p:nvPr>
            <p:ph sz="quarter" idx="15" hasCustomPrompt="1"/>
          </p:nvPr>
        </p:nvSpPr>
        <p:spPr>
          <a:xfrm>
            <a:off x="5109845" y="1075509"/>
            <a:ext cx="5293260" cy="1408770"/>
          </a:xfrm>
          <a:prstGeom prst="rect">
            <a:avLst/>
          </a:prstGeom>
        </p:spPr>
        <p:txBody>
          <a:bodyPr anchor="ctr"/>
          <a:lstStyle>
            <a:lvl1pPr marL="0" indent="0">
              <a:lnSpc>
                <a:spcPct val="150000"/>
              </a:lnSpc>
              <a:spcBef>
                <a:spcPts val="0"/>
              </a:spcBef>
              <a:spcAft>
                <a:spcPts val="0"/>
              </a:spcAft>
              <a:buNone/>
              <a:defRPr sz="1400" spc="100" baseline="0"/>
            </a:lvl1pPr>
          </a:lstStyle>
          <a:p>
            <a:pPr lvl="0"/>
            <a:r>
              <a:rPr lang="en-US"/>
              <a:t>Click to add text</a:t>
            </a:r>
          </a:p>
        </p:txBody>
      </p:sp>
      <p:sp>
        <p:nvSpPr>
          <p:cNvPr id="5" name="Date Placeholder 4">
            <a:extLst>
              <a:ext uri="{FF2B5EF4-FFF2-40B4-BE49-F238E27FC236}">
                <a16:creationId xmlns:a16="http://schemas.microsoft.com/office/drawing/2014/main" id="{23CF9177-0C51-4496-B5AE-7ED4F8F3A170}"/>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6" name="Footer Placeholder 5">
            <a:extLst>
              <a:ext uri="{FF2B5EF4-FFF2-40B4-BE49-F238E27FC236}">
                <a16:creationId xmlns:a16="http://schemas.microsoft.com/office/drawing/2014/main" id="{C57A035F-C837-4CCA-BB19-CE656F0576BD}"/>
              </a:ext>
            </a:extLst>
          </p:cNvPr>
          <p:cNvSpPr>
            <a:spLocks noGrp="1"/>
          </p:cNvSpPr>
          <p:nvPr>
            <p:ph type="ftr" sz="quarter" idx="11"/>
          </p:nvPr>
        </p:nvSpPr>
        <p:spPr/>
        <p:txBody>
          <a:bodyPr/>
          <a:lstStyle>
            <a:lvl1pPr>
              <a:defRPr>
                <a:solidFill>
                  <a:schemeClr val="accent1"/>
                </a:solidFill>
              </a:defRPr>
            </a:lvl1pPr>
          </a:lstStyle>
          <a:p>
            <a:r>
              <a:rPr lang="en-US" dirty="0"/>
              <a:t>Conference Presentation</a:t>
            </a:r>
          </a:p>
        </p:txBody>
      </p:sp>
      <p:sp>
        <p:nvSpPr>
          <p:cNvPr id="7" name="Slide Number Placeholder 6">
            <a:extLst>
              <a:ext uri="{FF2B5EF4-FFF2-40B4-BE49-F238E27FC236}">
                <a16:creationId xmlns:a16="http://schemas.microsoft.com/office/drawing/2014/main" id="{5FE2F927-F23D-4ABB-BEC9-11C2CC69D8E4}"/>
              </a:ext>
            </a:extLst>
          </p:cNvPr>
          <p:cNvSpPr>
            <a:spLocks noGrp="1"/>
          </p:cNvSpPr>
          <p:nvPr>
            <p:ph type="sldNum" sz="quarter" idx="12"/>
          </p:nvPr>
        </p:nvSpPr>
        <p:spPr/>
        <p:txBody>
          <a:bodyPr/>
          <a:lstStyle>
            <a:lvl1pPr>
              <a:defRPr>
                <a:solidFill>
                  <a:schemeClr val="accent1"/>
                </a:solidFill>
              </a:defRPr>
            </a:lvl1pPr>
          </a:lstStyle>
          <a:p>
            <a:fld id="{18D65601-5AE2-46FC-B138-694DDD2B510D}" type="slidenum">
              <a:rPr lang="en-US" smtClean="0"/>
              <a:pPr/>
              <a:t>‹#›</a:t>
            </a:fld>
            <a:endParaRPr lang="en-US" dirty="0"/>
          </a:p>
        </p:txBody>
      </p:sp>
      <p:cxnSp>
        <p:nvCxnSpPr>
          <p:cNvPr id="12" name="Straight Connector 11">
            <a:extLst>
              <a:ext uri="{FF2B5EF4-FFF2-40B4-BE49-F238E27FC236}">
                <a16:creationId xmlns:a16="http://schemas.microsoft.com/office/drawing/2014/main" id="{95244728-2BE1-4CB4-A19E-903E75BD8226}"/>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102262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Breakout Questions">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B0109947-4B08-4C56-B65B-A6FDFEF47D12}"/>
              </a:ext>
              <a:ext uri="{C183D7F6-B498-43B3-948B-1728B52AA6E4}">
                <adec:decorative xmlns:adec="http://schemas.microsoft.com/office/drawing/2017/decorative" val="1"/>
              </a:ext>
            </a:extLst>
          </p:cNvPr>
          <p:cNvCxnSpPr>
            <a:cxnSpLocks/>
          </p:cNvCxnSpPr>
          <p:nvPr userDrawn="1"/>
        </p:nvCxnSpPr>
        <p:spPr>
          <a:xfrm>
            <a:off x="0" y="1510815"/>
            <a:ext cx="12192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387A38D-E82D-42F1-A188-30F49DD50C61}"/>
              </a:ext>
              <a:ext uri="{C183D7F6-B498-43B3-948B-1728B52AA6E4}">
                <adec:decorative xmlns:adec="http://schemas.microsoft.com/office/drawing/2017/decorative" val="1"/>
              </a:ext>
            </a:extLst>
          </p:cNvPr>
          <p:cNvCxnSpPr>
            <a:cxnSpLocks/>
          </p:cNvCxnSpPr>
          <p:nvPr userDrawn="1"/>
        </p:nvCxnSpPr>
        <p:spPr>
          <a:xfrm>
            <a:off x="739785" y="0"/>
            <a:ext cx="0" cy="2514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Picture Placeholder 10">
            <a:extLst>
              <a:ext uri="{FF2B5EF4-FFF2-40B4-BE49-F238E27FC236}">
                <a16:creationId xmlns:a16="http://schemas.microsoft.com/office/drawing/2014/main" id="{1205ABD4-5AFD-4B99-8836-D12AA42FCCE5}"/>
              </a:ext>
            </a:extLst>
          </p:cNvPr>
          <p:cNvSpPr>
            <a:spLocks noGrp="1"/>
          </p:cNvSpPr>
          <p:nvPr>
            <p:ph type="pic" sz="quarter" idx="13" hasCustomPrompt="1"/>
          </p:nvPr>
        </p:nvSpPr>
        <p:spPr>
          <a:xfrm>
            <a:off x="4582510" y="0"/>
            <a:ext cx="7609489" cy="6858000"/>
          </a:xfrm>
          <a:prstGeom prst="rect">
            <a:avLst/>
          </a:prstGeom>
        </p:spPr>
        <p:txBody>
          <a:bodyPr/>
          <a:lstStyle>
            <a:lvl1pPr marL="0" indent="0" algn="ctr">
              <a:buNone/>
              <a:defRPr/>
            </a:lvl1pPr>
          </a:lstStyle>
          <a:p>
            <a:r>
              <a:rPr lang="en-US" dirty="0"/>
              <a:t>Click to add photo</a:t>
            </a:r>
          </a:p>
        </p:txBody>
      </p:sp>
      <p:sp>
        <p:nvSpPr>
          <p:cNvPr id="7" name="Date Placeholder 6">
            <a:extLst>
              <a:ext uri="{FF2B5EF4-FFF2-40B4-BE49-F238E27FC236}">
                <a16:creationId xmlns:a16="http://schemas.microsoft.com/office/drawing/2014/main" id="{F080A53F-EFDF-40A3-B9E3-58EB0D3F3A84}"/>
              </a:ext>
            </a:extLst>
          </p:cNvPr>
          <p:cNvSpPr>
            <a:spLocks noGrp="1"/>
          </p:cNvSpPr>
          <p:nvPr>
            <p:ph type="dt" sz="half" idx="10"/>
          </p:nvPr>
        </p:nvSpPr>
        <p:spPr/>
        <p:txBody>
          <a:bodyPr/>
          <a:lstStyle/>
          <a:p>
            <a:r>
              <a:rPr lang="en-US" dirty="0"/>
              <a:t>8/05/20XX</a:t>
            </a:r>
          </a:p>
        </p:txBody>
      </p:sp>
      <p:sp>
        <p:nvSpPr>
          <p:cNvPr id="14" name="Content Placeholder 15">
            <a:extLst>
              <a:ext uri="{FF2B5EF4-FFF2-40B4-BE49-F238E27FC236}">
                <a16:creationId xmlns:a16="http://schemas.microsoft.com/office/drawing/2014/main" id="{F547C10E-8A59-4B22-ADF0-994850F759D0}"/>
              </a:ext>
            </a:extLst>
          </p:cNvPr>
          <p:cNvSpPr>
            <a:spLocks noGrp="1"/>
          </p:cNvSpPr>
          <p:nvPr>
            <p:ph sz="quarter" idx="15" hasCustomPrompt="1"/>
          </p:nvPr>
        </p:nvSpPr>
        <p:spPr>
          <a:xfrm>
            <a:off x="1017111" y="2906895"/>
            <a:ext cx="4606159" cy="2221291"/>
          </a:xfrm>
          <a:prstGeom prst="rect">
            <a:avLst/>
          </a:prstGeom>
        </p:spPr>
        <p:txBody>
          <a:bodyPr/>
          <a:lstStyle>
            <a:lvl1pPr marL="0" indent="0">
              <a:lnSpc>
                <a:spcPct val="100000"/>
              </a:lnSpc>
              <a:spcBef>
                <a:spcPts val="0"/>
              </a:spcBef>
              <a:spcAft>
                <a:spcPts val="1200"/>
              </a:spcAft>
              <a:buNone/>
              <a:defRPr sz="1400" spc="100" baseline="0"/>
            </a:lvl1pPr>
          </a:lstStyle>
          <a:p>
            <a:pPr lvl="0"/>
            <a:r>
              <a:rPr lang="en-US"/>
              <a:t>Click to add text</a:t>
            </a:r>
          </a:p>
        </p:txBody>
      </p:sp>
      <p:sp>
        <p:nvSpPr>
          <p:cNvPr id="15" name="Footer Placeholder 4">
            <a:extLst>
              <a:ext uri="{FF2B5EF4-FFF2-40B4-BE49-F238E27FC236}">
                <a16:creationId xmlns:a16="http://schemas.microsoft.com/office/drawing/2014/main" id="{79DE00E7-8296-408A-905C-ECBA407C83E1}"/>
              </a:ext>
            </a:extLst>
          </p:cNvPr>
          <p:cNvSpPr>
            <a:spLocks noGrp="1"/>
          </p:cNvSpPr>
          <p:nvPr>
            <p:ph type="ftr" sz="quarter" idx="11"/>
          </p:nvPr>
        </p:nvSpPr>
        <p:spPr>
          <a:xfrm>
            <a:off x="6519230" y="6356350"/>
            <a:ext cx="3152912" cy="365125"/>
          </a:xfrm>
        </p:spPr>
        <p:txBody>
          <a:bodyPr/>
          <a:lstStyle>
            <a:lvl1pPr algn="l">
              <a:defRPr>
                <a:solidFill>
                  <a:schemeClr val="bg1"/>
                </a:solidFill>
              </a:defRPr>
            </a:lvl1pPr>
          </a:lstStyle>
          <a:p>
            <a:r>
              <a:rPr lang="en-US" dirty="0"/>
              <a:t>Conference Presentation</a:t>
            </a:r>
          </a:p>
        </p:txBody>
      </p:sp>
      <p:sp>
        <p:nvSpPr>
          <p:cNvPr id="16" name="Slide Number Placeholder 5">
            <a:extLst>
              <a:ext uri="{FF2B5EF4-FFF2-40B4-BE49-F238E27FC236}">
                <a16:creationId xmlns:a16="http://schemas.microsoft.com/office/drawing/2014/main" id="{900B3723-B30F-4BDB-A030-4B06ADE753C5}"/>
              </a:ext>
            </a:extLst>
          </p:cNvPr>
          <p:cNvSpPr>
            <a:spLocks noGrp="1"/>
          </p:cNvSpPr>
          <p:nvPr>
            <p:ph type="sldNum" sz="quarter" idx="12"/>
          </p:nvPr>
        </p:nvSpPr>
        <p:spPr>
          <a:xfrm>
            <a:off x="10510344" y="6356350"/>
            <a:ext cx="843455" cy="365125"/>
          </a:xfrm>
        </p:spPr>
        <p:txBody>
          <a:bodyPr/>
          <a:lstStyle>
            <a:lvl1pPr>
              <a:defRPr>
                <a:solidFill>
                  <a:schemeClr val="bg1"/>
                </a:solidFill>
              </a:defRPr>
            </a:lvl1pPr>
          </a:lstStyle>
          <a:p>
            <a:fld id="{18D65601-5AE2-46FC-B138-694DDD2B510D}" type="slidenum">
              <a:rPr lang="en-US" smtClean="0"/>
              <a:pPr/>
              <a:t>‹#›</a:t>
            </a:fld>
            <a:endParaRPr lang="en-US" dirty="0"/>
          </a:p>
        </p:txBody>
      </p:sp>
      <p:sp>
        <p:nvSpPr>
          <p:cNvPr id="2" name="Title 1">
            <a:extLst>
              <a:ext uri="{FF2B5EF4-FFF2-40B4-BE49-F238E27FC236}">
                <a16:creationId xmlns:a16="http://schemas.microsoft.com/office/drawing/2014/main" id="{BE4FA9AB-9D34-43A5-947E-835D7FE29C21}"/>
              </a:ext>
            </a:extLst>
          </p:cNvPr>
          <p:cNvSpPr>
            <a:spLocks noGrp="1"/>
          </p:cNvSpPr>
          <p:nvPr>
            <p:ph type="title"/>
          </p:nvPr>
        </p:nvSpPr>
        <p:spPr>
          <a:xfrm>
            <a:off x="1016002" y="2225678"/>
            <a:ext cx="4607268" cy="469476"/>
          </a:xfrm>
          <a:prstGeom prst="rect">
            <a:avLst/>
          </a:prstGeom>
        </p:spPr>
        <p:txBody>
          <a:bodyPr anchor="ctr"/>
          <a:lstStyle>
            <a:lvl1pPr>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1299963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Hypothesi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0796CDC-3154-4ACA-A920-8CBE431C2A1A}"/>
              </a:ext>
            </a:extLst>
          </p:cNvPr>
          <p:cNvSpPr/>
          <p:nvPr userDrawn="1"/>
        </p:nvSpPr>
        <p:spPr>
          <a:xfrm>
            <a:off x="0" y="0"/>
            <a:ext cx="468761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Date Placeholder 1">
            <a:extLst>
              <a:ext uri="{FF2B5EF4-FFF2-40B4-BE49-F238E27FC236}">
                <a16:creationId xmlns:a16="http://schemas.microsoft.com/office/drawing/2014/main" id="{195FA8B4-F9F3-4FF5-B11F-483A1B95EA11}"/>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3" name="Footer Placeholder 2">
            <a:extLst>
              <a:ext uri="{FF2B5EF4-FFF2-40B4-BE49-F238E27FC236}">
                <a16:creationId xmlns:a16="http://schemas.microsoft.com/office/drawing/2014/main" id="{F97B8F04-28A5-462E-86DE-06C37E40589B}"/>
              </a:ext>
            </a:extLst>
          </p:cNvPr>
          <p:cNvSpPr>
            <a:spLocks noGrp="1"/>
          </p:cNvSpPr>
          <p:nvPr>
            <p:ph type="ftr" sz="quarter" idx="11"/>
          </p:nvPr>
        </p:nvSpPr>
        <p:spPr/>
        <p:txBody>
          <a:bodyPr/>
          <a:lstStyle>
            <a:lvl1pPr>
              <a:defRPr>
                <a:solidFill>
                  <a:schemeClr val="accent6">
                    <a:lumMod val="75000"/>
                  </a:schemeClr>
                </a:solidFill>
              </a:defRPr>
            </a:lvl1pPr>
          </a:lstStyle>
          <a:p>
            <a:r>
              <a:rPr lang="en-US" dirty="0"/>
              <a:t>Conference Presentation</a:t>
            </a:r>
          </a:p>
        </p:txBody>
      </p:sp>
      <p:sp>
        <p:nvSpPr>
          <p:cNvPr id="4" name="Slide Number Placeholder 3">
            <a:extLst>
              <a:ext uri="{FF2B5EF4-FFF2-40B4-BE49-F238E27FC236}">
                <a16:creationId xmlns:a16="http://schemas.microsoft.com/office/drawing/2014/main" id="{AC8B2DAE-4645-4AA0-87C9-39874FDBDEE3}"/>
              </a:ext>
            </a:extLst>
          </p:cNvPr>
          <p:cNvSpPr>
            <a:spLocks noGrp="1"/>
          </p:cNvSpPr>
          <p:nvPr>
            <p:ph type="sldNum" sz="quarter" idx="12"/>
          </p:nvPr>
        </p:nvSpPr>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6" name="Content Placeholder 15">
            <a:extLst>
              <a:ext uri="{FF2B5EF4-FFF2-40B4-BE49-F238E27FC236}">
                <a16:creationId xmlns:a16="http://schemas.microsoft.com/office/drawing/2014/main" id="{3BB9146A-68F5-433B-8411-A12C7C8F782D}"/>
              </a:ext>
            </a:extLst>
          </p:cNvPr>
          <p:cNvSpPr>
            <a:spLocks noGrp="1"/>
          </p:cNvSpPr>
          <p:nvPr>
            <p:ph sz="quarter" idx="15" hasCustomPrompt="1"/>
          </p:nvPr>
        </p:nvSpPr>
        <p:spPr>
          <a:xfrm>
            <a:off x="6747641" y="1193612"/>
            <a:ext cx="3513083" cy="1400506"/>
          </a:xfrm>
          <a:prstGeom prst="rect">
            <a:avLst/>
          </a:prstGeom>
        </p:spPr>
        <p:txBody>
          <a:bodyPr anchor="ctr"/>
          <a:lstStyle>
            <a:lvl1pPr marL="0" indent="0" algn="ctr">
              <a:lnSpc>
                <a:spcPct val="150000"/>
              </a:lnSpc>
              <a:spcBef>
                <a:spcPts val="0"/>
              </a:spcBef>
              <a:spcAft>
                <a:spcPts val="0"/>
              </a:spcAft>
              <a:buNone/>
              <a:defRPr sz="1400" spc="100" baseline="0"/>
            </a:lvl1pPr>
          </a:lstStyle>
          <a:p>
            <a:pPr lvl="0"/>
            <a:r>
              <a:rPr lang="en-US"/>
              <a:t>Click to add text</a:t>
            </a:r>
          </a:p>
        </p:txBody>
      </p:sp>
      <p:sp>
        <p:nvSpPr>
          <p:cNvPr id="7" name="Rectangle 6">
            <a:extLst>
              <a:ext uri="{FF2B5EF4-FFF2-40B4-BE49-F238E27FC236}">
                <a16:creationId xmlns:a16="http://schemas.microsoft.com/office/drawing/2014/main" id="{3270974D-DE65-42B3-BEB4-235503245B26}"/>
              </a:ext>
            </a:extLst>
          </p:cNvPr>
          <p:cNvSpPr/>
          <p:nvPr userDrawn="1"/>
        </p:nvSpPr>
        <p:spPr>
          <a:xfrm>
            <a:off x="6360072" y="924801"/>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Content Placeholder 15">
            <a:extLst>
              <a:ext uri="{FF2B5EF4-FFF2-40B4-BE49-F238E27FC236}">
                <a16:creationId xmlns:a16="http://schemas.microsoft.com/office/drawing/2014/main" id="{5BA888A7-F91E-4923-AB10-31BEF8C2FEB8}"/>
              </a:ext>
            </a:extLst>
          </p:cNvPr>
          <p:cNvSpPr>
            <a:spLocks noGrp="1"/>
          </p:cNvSpPr>
          <p:nvPr>
            <p:ph sz="quarter" idx="16" hasCustomPrompt="1"/>
          </p:nvPr>
        </p:nvSpPr>
        <p:spPr>
          <a:xfrm>
            <a:off x="6747641" y="4120055"/>
            <a:ext cx="3513083" cy="1185839"/>
          </a:xfrm>
          <a:prstGeom prst="rect">
            <a:avLst/>
          </a:prstGeom>
        </p:spPr>
        <p:txBody>
          <a:bodyPr anchor="ctr"/>
          <a:lstStyle>
            <a:lvl1pPr marL="0" indent="0" algn="ctr">
              <a:lnSpc>
                <a:spcPct val="150000"/>
              </a:lnSpc>
              <a:spcBef>
                <a:spcPts val="0"/>
              </a:spcBef>
              <a:spcAft>
                <a:spcPts val="0"/>
              </a:spcAft>
              <a:buNone/>
              <a:defRPr sz="1400" spc="100" baseline="0"/>
            </a:lvl1pPr>
          </a:lstStyle>
          <a:p>
            <a:pPr lvl="0"/>
            <a:r>
              <a:rPr lang="en-US"/>
              <a:t>Click to add text</a:t>
            </a:r>
          </a:p>
        </p:txBody>
      </p:sp>
      <p:sp>
        <p:nvSpPr>
          <p:cNvPr id="9" name="Rectangle 8">
            <a:extLst>
              <a:ext uri="{FF2B5EF4-FFF2-40B4-BE49-F238E27FC236}">
                <a16:creationId xmlns:a16="http://schemas.microsoft.com/office/drawing/2014/main" id="{A6803CCC-79BF-4752-81AA-D68AB023A6B6}"/>
              </a:ext>
            </a:extLst>
          </p:cNvPr>
          <p:cNvSpPr/>
          <p:nvPr userDrawn="1"/>
        </p:nvSpPr>
        <p:spPr>
          <a:xfrm>
            <a:off x="6360072" y="3584028"/>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6ECBC35A-FE4E-467A-A20D-9063B371CAAA}"/>
              </a:ext>
              <a:ext uri="{C183D7F6-B498-43B3-948B-1728B52AA6E4}">
                <adec:decorative xmlns:adec="http://schemas.microsoft.com/office/drawing/2017/decorative" val="1"/>
              </a:ext>
            </a:extLst>
          </p:cNvPr>
          <p:cNvCxnSpPr>
            <a:cxnSpLocks/>
          </p:cNvCxnSpPr>
          <p:nvPr userDrawn="1"/>
        </p:nvCxnSpPr>
        <p:spPr>
          <a:xfrm>
            <a:off x="2303095" y="0"/>
            <a:ext cx="0" cy="370473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Title 11">
            <a:extLst>
              <a:ext uri="{FF2B5EF4-FFF2-40B4-BE49-F238E27FC236}">
                <a16:creationId xmlns:a16="http://schemas.microsoft.com/office/drawing/2014/main" id="{A4FC0018-1CBF-4BC0-BE79-B983651D8848}"/>
              </a:ext>
            </a:extLst>
          </p:cNvPr>
          <p:cNvSpPr>
            <a:spLocks noGrp="1"/>
          </p:cNvSpPr>
          <p:nvPr>
            <p:ph type="title"/>
          </p:nvPr>
        </p:nvSpPr>
        <p:spPr>
          <a:xfrm rot="16200000">
            <a:off x="1005213" y="4932422"/>
            <a:ext cx="2635209" cy="523708"/>
          </a:xfrm>
          <a:prstGeom prst="rect">
            <a:avLst/>
          </a:prstGeom>
        </p:spPr>
        <p:txBody>
          <a:bodyPr anchor="ctr"/>
          <a:lstStyle>
            <a:lvl1pPr algn="r">
              <a:defRPr lang="en-US" sz="2400" spc="100" baseline="0">
                <a:solidFill>
                  <a:schemeClr val="bg1"/>
                </a:solidFill>
                <a:ea typeface="+mn-ea"/>
                <a:cs typeface="+mn-cs"/>
              </a:defRPr>
            </a:lvl1pPr>
          </a:lstStyle>
          <a:p>
            <a:pPr marL="0" lvl="0" indent="0" algn="r">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88184302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Making Great Product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BAADBBE-F1E3-480E-BE79-B55DEF9410EF}"/>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A4C868C7-0B77-47B8-9C16-7F97AA9F0D4E}"/>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a:noAutofit/>
          </a:bodyPr>
          <a:lstStyle>
            <a:lvl1pPr marL="0" indent="0" algn="ctr">
              <a:buNone/>
              <a:defRPr/>
            </a:lvl1pPr>
          </a:lstStyle>
          <a:p>
            <a:r>
              <a:rPr lang="en-US" dirty="0"/>
              <a:t>Click to add photo</a:t>
            </a:r>
          </a:p>
        </p:txBody>
      </p:sp>
      <p:sp>
        <p:nvSpPr>
          <p:cNvPr id="5" name="Date Placeholder 4">
            <a:extLst>
              <a:ext uri="{FF2B5EF4-FFF2-40B4-BE49-F238E27FC236}">
                <a16:creationId xmlns:a16="http://schemas.microsoft.com/office/drawing/2014/main" id="{6F4198D5-23F4-441A-AD0A-C6CD015E997C}"/>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16" name="Content Placeholder 15">
            <a:extLst>
              <a:ext uri="{FF2B5EF4-FFF2-40B4-BE49-F238E27FC236}">
                <a16:creationId xmlns:a16="http://schemas.microsoft.com/office/drawing/2014/main" id="{8E5DAC80-95FC-4BA1-98B2-5631FB3B0198}"/>
              </a:ext>
            </a:extLst>
          </p:cNvPr>
          <p:cNvSpPr>
            <a:spLocks noGrp="1"/>
          </p:cNvSpPr>
          <p:nvPr>
            <p:ph sz="quarter" idx="15" hasCustomPrompt="1"/>
          </p:nvPr>
        </p:nvSpPr>
        <p:spPr>
          <a:xfrm>
            <a:off x="6337298" y="3200401"/>
            <a:ext cx="5257799" cy="1701800"/>
          </a:xfrm>
          <a:prstGeom prst="rect">
            <a:avLst/>
          </a:prstGeom>
        </p:spPr>
        <p:txBody>
          <a:bodyPr/>
          <a:lstStyle>
            <a:lvl1pPr marL="0" indent="0">
              <a:lnSpc>
                <a:spcPct val="100000"/>
              </a:lnSpc>
              <a:spcBef>
                <a:spcPts val="0"/>
              </a:spcBef>
              <a:spcAft>
                <a:spcPts val="1200"/>
              </a:spcAft>
              <a:buNone/>
              <a:defRPr sz="1400" spc="100" baseline="0">
                <a:solidFill>
                  <a:schemeClr val="bg1"/>
                </a:solidFill>
              </a:defRPr>
            </a:lvl1pPr>
          </a:lstStyle>
          <a:p>
            <a:pPr lvl="0"/>
            <a:r>
              <a:rPr lang="en-US"/>
              <a:t>Click to add text</a:t>
            </a:r>
          </a:p>
        </p:txBody>
      </p:sp>
      <p:sp>
        <p:nvSpPr>
          <p:cNvPr id="12" name="Footer Placeholder 4">
            <a:extLst>
              <a:ext uri="{FF2B5EF4-FFF2-40B4-BE49-F238E27FC236}">
                <a16:creationId xmlns:a16="http://schemas.microsoft.com/office/drawing/2014/main" id="{464448FE-96B4-43C5-8721-4FBF69ED48B7}"/>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13" name="Slide Number Placeholder 5">
            <a:extLst>
              <a:ext uri="{FF2B5EF4-FFF2-40B4-BE49-F238E27FC236}">
                <a16:creationId xmlns:a16="http://schemas.microsoft.com/office/drawing/2014/main" id="{F8104834-0355-4576-A9E5-FF5B92B361FF}"/>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2" name="Title 1">
            <a:extLst>
              <a:ext uri="{FF2B5EF4-FFF2-40B4-BE49-F238E27FC236}">
                <a16:creationId xmlns:a16="http://schemas.microsoft.com/office/drawing/2014/main" id="{3AD2D377-D829-49CC-9253-683054B909F0}"/>
              </a:ext>
            </a:extLst>
          </p:cNvPr>
          <p:cNvSpPr>
            <a:spLocks noGrp="1"/>
          </p:cNvSpPr>
          <p:nvPr>
            <p:ph type="title"/>
          </p:nvPr>
        </p:nvSpPr>
        <p:spPr>
          <a:xfrm>
            <a:off x="6337298" y="2063075"/>
            <a:ext cx="5257799" cy="1268810"/>
          </a:xfrm>
          <a:prstGeom prst="rect">
            <a:avLst/>
          </a:prstGeom>
        </p:spPr>
        <p:txBody>
          <a:bodyPr anchor="ctr"/>
          <a:lstStyle>
            <a:lvl1pPr>
              <a:defRPr lang="en-US" sz="2400" spc="100" baseline="0">
                <a:solidFill>
                  <a:schemeClr val="bg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2777321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Comparing Contoso to the Competition​">
    <p:spTree>
      <p:nvGrpSpPr>
        <p:cNvPr id="1" name=""/>
        <p:cNvGrpSpPr/>
        <p:nvPr/>
      </p:nvGrpSpPr>
      <p:grpSpPr>
        <a:xfrm>
          <a:off x="0" y="0"/>
          <a:ext cx="0" cy="0"/>
          <a:chOff x="0" y="0"/>
          <a:chExt cx="0" cy="0"/>
        </a:xfrm>
      </p:grpSpPr>
      <p:sp>
        <p:nvSpPr>
          <p:cNvPr id="12" name="Picture Placeholder 10">
            <a:extLst>
              <a:ext uri="{FF2B5EF4-FFF2-40B4-BE49-F238E27FC236}">
                <a16:creationId xmlns:a16="http://schemas.microsoft.com/office/drawing/2014/main" id="{995D6E1F-61DD-45C8-BD0F-87774F3858F1}"/>
              </a:ext>
            </a:extLst>
          </p:cNvPr>
          <p:cNvSpPr>
            <a:spLocks noGrp="1"/>
          </p:cNvSpPr>
          <p:nvPr>
            <p:ph type="pic" sz="quarter" idx="17"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2A3F1E30-78A1-4D04-868B-2FF65A0CDB7B}"/>
              </a:ext>
            </a:extLst>
          </p:cNvPr>
          <p:cNvSpPr>
            <a:spLocks noGrp="1"/>
          </p:cNvSpPr>
          <p:nvPr>
            <p:ph type="dt" sz="half" idx="10"/>
          </p:nvPr>
        </p:nvSpPr>
        <p:spPr/>
        <p:txBody>
          <a:bodyPr/>
          <a:lstStyle/>
          <a:p>
            <a:r>
              <a:rPr lang="en-US" dirty="0"/>
              <a:t>8/05/20XX</a:t>
            </a:r>
          </a:p>
        </p:txBody>
      </p:sp>
      <p:sp>
        <p:nvSpPr>
          <p:cNvPr id="6" name="Slide Number Placeholder 5">
            <a:extLst>
              <a:ext uri="{FF2B5EF4-FFF2-40B4-BE49-F238E27FC236}">
                <a16:creationId xmlns:a16="http://schemas.microsoft.com/office/drawing/2014/main" id="{0A92EE5A-2D26-4A38-BF97-6266BFC42526}"/>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11" name="Content Placeholder 15">
            <a:extLst>
              <a:ext uri="{FF2B5EF4-FFF2-40B4-BE49-F238E27FC236}">
                <a16:creationId xmlns:a16="http://schemas.microsoft.com/office/drawing/2014/main" id="{716CE84D-B2FA-4712-9112-9A6349EE051E}"/>
              </a:ext>
            </a:extLst>
          </p:cNvPr>
          <p:cNvSpPr>
            <a:spLocks noGrp="1"/>
          </p:cNvSpPr>
          <p:nvPr>
            <p:ph sz="quarter" idx="16" hasCustomPrompt="1"/>
          </p:nvPr>
        </p:nvSpPr>
        <p:spPr>
          <a:xfrm>
            <a:off x="1008686" y="2921932"/>
            <a:ext cx="4114800" cy="1268810"/>
          </a:xfrm>
          <a:prstGeom prst="rect">
            <a:avLst/>
          </a:prstGeom>
        </p:spPr>
        <p:txBody>
          <a:bodyPr/>
          <a:lstStyle>
            <a:lvl1pPr marL="0" indent="0">
              <a:lnSpc>
                <a:spcPct val="150000"/>
              </a:lnSpc>
              <a:spcBef>
                <a:spcPts val="0"/>
              </a:spcBef>
              <a:spcAft>
                <a:spcPts val="1200"/>
              </a:spcAft>
              <a:buNone/>
              <a:defRPr sz="1400" spc="100" baseline="0">
                <a:solidFill>
                  <a:schemeClr val="accent1"/>
                </a:solidFill>
              </a:defRPr>
            </a:lvl1pPr>
          </a:lstStyle>
          <a:p>
            <a:pPr lvl="0"/>
            <a:r>
              <a:rPr lang="en-US"/>
              <a:t>Click to add text</a:t>
            </a:r>
          </a:p>
        </p:txBody>
      </p:sp>
      <p:sp>
        <p:nvSpPr>
          <p:cNvPr id="13" name="Content Placeholder 15">
            <a:extLst>
              <a:ext uri="{FF2B5EF4-FFF2-40B4-BE49-F238E27FC236}">
                <a16:creationId xmlns:a16="http://schemas.microsoft.com/office/drawing/2014/main" id="{5EB29FAF-F8EE-4156-8E07-E14DFBABA091}"/>
              </a:ext>
            </a:extLst>
          </p:cNvPr>
          <p:cNvSpPr>
            <a:spLocks noGrp="1"/>
          </p:cNvSpPr>
          <p:nvPr>
            <p:ph sz="quarter" idx="18" hasCustomPrompt="1"/>
          </p:nvPr>
        </p:nvSpPr>
        <p:spPr>
          <a:xfrm>
            <a:off x="1008686" y="4327267"/>
            <a:ext cx="4114800" cy="1268810"/>
          </a:xfrm>
          <a:prstGeom prst="rect">
            <a:avLst/>
          </a:prstGeom>
        </p:spPr>
        <p:txBody>
          <a:bodyPr/>
          <a:lstStyle>
            <a:lvl1pPr marL="0" indent="0">
              <a:lnSpc>
                <a:spcPct val="150000"/>
              </a:lnSpc>
              <a:spcBef>
                <a:spcPts val="0"/>
              </a:spcBef>
              <a:spcAft>
                <a:spcPts val="1200"/>
              </a:spcAft>
              <a:buNone/>
              <a:defRPr sz="1400" spc="100" baseline="0">
                <a:solidFill>
                  <a:schemeClr val="accent1"/>
                </a:solidFill>
              </a:defRPr>
            </a:lvl1pPr>
          </a:lstStyle>
          <a:p>
            <a:pPr lvl="0"/>
            <a:r>
              <a:rPr lang="en-US"/>
              <a:t>Click to add text</a:t>
            </a:r>
          </a:p>
        </p:txBody>
      </p:sp>
      <p:sp>
        <p:nvSpPr>
          <p:cNvPr id="2" name="Title 1">
            <a:extLst>
              <a:ext uri="{FF2B5EF4-FFF2-40B4-BE49-F238E27FC236}">
                <a16:creationId xmlns:a16="http://schemas.microsoft.com/office/drawing/2014/main" id="{DFC5BC42-EC33-40D4-8189-69F1D23ADE04}"/>
              </a:ext>
            </a:extLst>
          </p:cNvPr>
          <p:cNvSpPr>
            <a:spLocks noGrp="1"/>
          </p:cNvSpPr>
          <p:nvPr>
            <p:ph type="title"/>
          </p:nvPr>
        </p:nvSpPr>
        <p:spPr>
          <a:xfrm>
            <a:off x="1008686" y="1516597"/>
            <a:ext cx="3980182" cy="1268810"/>
          </a:xfrm>
          <a:prstGeom prst="rect">
            <a:avLst/>
          </a:prstGeom>
        </p:spPr>
        <p:txBody>
          <a:bodyPr anchor="ctr"/>
          <a:lstStyle>
            <a:lvl1pPr>
              <a:lnSpc>
                <a:spcPct val="125000"/>
              </a:lnSpc>
              <a:defRPr lang="en-US" sz="2400" spc="100" baseline="0">
                <a:solidFill>
                  <a:schemeClr val="accent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7699666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Key Takeaway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A3D8856B-7A24-4C55-9910-ED81BFA0A027}"/>
              </a:ext>
            </a:extLst>
          </p:cNvPr>
          <p:cNvSpPr>
            <a:spLocks noGrp="1"/>
          </p:cNvSpPr>
          <p:nvPr>
            <p:ph type="pic" sz="quarter" idx="17" hasCustomPrompt="1"/>
          </p:nvPr>
        </p:nvSpPr>
        <p:spPr>
          <a:xfrm>
            <a:off x="0" y="0"/>
            <a:ext cx="6096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9" name="Content Placeholder 15">
            <a:extLst>
              <a:ext uri="{FF2B5EF4-FFF2-40B4-BE49-F238E27FC236}">
                <a16:creationId xmlns:a16="http://schemas.microsoft.com/office/drawing/2014/main" id="{3B3118EB-9968-4E6E-B2B6-A76765DCFA49}"/>
              </a:ext>
            </a:extLst>
          </p:cNvPr>
          <p:cNvSpPr>
            <a:spLocks noGrp="1"/>
          </p:cNvSpPr>
          <p:nvPr>
            <p:ph sz="quarter" idx="16" hasCustomPrompt="1"/>
          </p:nvPr>
        </p:nvSpPr>
        <p:spPr>
          <a:xfrm>
            <a:off x="7101509" y="2431279"/>
            <a:ext cx="4288971" cy="3055121"/>
          </a:xfrm>
          <a:prstGeom prst="rect">
            <a:avLst/>
          </a:prstGeom>
        </p:spPr>
        <p:txBody>
          <a:bodyPr/>
          <a:lstStyle>
            <a:lvl1pPr marL="0" indent="0">
              <a:lnSpc>
                <a:spcPct val="150000"/>
              </a:lnSpc>
              <a:spcBef>
                <a:spcPts val="0"/>
              </a:spcBef>
              <a:spcAft>
                <a:spcPts val="1200"/>
              </a:spcAft>
              <a:buNone/>
              <a:defRPr sz="1400" spc="100" baseline="0">
                <a:solidFill>
                  <a:schemeClr val="accent1"/>
                </a:solidFill>
              </a:defRPr>
            </a:lvl1pPr>
          </a:lstStyle>
          <a:p>
            <a:pPr lvl="0"/>
            <a:r>
              <a:rPr lang="en-US"/>
              <a:t>Click to add text</a:t>
            </a:r>
          </a:p>
        </p:txBody>
      </p:sp>
      <p:sp>
        <p:nvSpPr>
          <p:cNvPr id="10" name="Footer Placeholder 4">
            <a:extLst>
              <a:ext uri="{FF2B5EF4-FFF2-40B4-BE49-F238E27FC236}">
                <a16:creationId xmlns:a16="http://schemas.microsoft.com/office/drawing/2014/main" id="{3ABAA64D-DEC0-453B-A9D7-7183AF0CEF2F}"/>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11" name="Slide Number Placeholder 5">
            <a:extLst>
              <a:ext uri="{FF2B5EF4-FFF2-40B4-BE49-F238E27FC236}">
                <a16:creationId xmlns:a16="http://schemas.microsoft.com/office/drawing/2014/main" id="{F74F7F62-A2D6-471E-83D8-44BA2699C00F}"/>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cxnSp>
        <p:nvCxnSpPr>
          <p:cNvPr id="12" name="Straight Connector 11">
            <a:extLst>
              <a:ext uri="{FF2B5EF4-FFF2-40B4-BE49-F238E27FC236}">
                <a16:creationId xmlns:a16="http://schemas.microsoft.com/office/drawing/2014/main" id="{CF88F189-31A8-4BA7-80D9-4A40A4E2B87D}"/>
              </a:ext>
              <a:ext uri="{C183D7F6-B498-43B3-948B-1728B52AA6E4}">
                <adec:decorative xmlns:adec="http://schemas.microsoft.com/office/drawing/2017/decorative" val="1"/>
              </a:ext>
            </a:extLst>
          </p:cNvPr>
          <p:cNvCxnSpPr>
            <a:cxnSpLocks/>
          </p:cNvCxnSpPr>
          <p:nvPr userDrawn="1"/>
        </p:nvCxnSpPr>
        <p:spPr>
          <a:xfrm>
            <a:off x="6834820" y="-3976"/>
            <a:ext cx="0" cy="215934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4EE86B4-3F11-45CB-96F9-7D1AB761A588}"/>
              </a:ext>
            </a:extLst>
          </p:cNvPr>
          <p:cNvSpPr>
            <a:spLocks noGrp="1"/>
          </p:cNvSpPr>
          <p:nvPr>
            <p:ph type="title"/>
          </p:nvPr>
        </p:nvSpPr>
        <p:spPr>
          <a:xfrm>
            <a:off x="7101506" y="1761891"/>
            <a:ext cx="4288971" cy="532862"/>
          </a:xfrm>
          <a:prstGeom prst="rect">
            <a:avLst/>
          </a:prstGeom>
        </p:spPr>
        <p:txBody>
          <a:bodyPr anchor="ctr"/>
          <a:lstStyle>
            <a:lvl1pPr>
              <a:lnSpc>
                <a:spcPct val="125000"/>
              </a:lnSpc>
              <a:defRPr lang="en-US" sz="2400" spc="100" baseline="0">
                <a:solidFill>
                  <a:schemeClr val="accent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25541755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Call to Action">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5B931B-7725-4C86-A82C-07F42F447C95}"/>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116D3891-B2BA-4AE6-AAA7-560547F4B5E9}"/>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a:noAutofit/>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8" name="Footer Placeholder 4">
            <a:extLst>
              <a:ext uri="{FF2B5EF4-FFF2-40B4-BE49-F238E27FC236}">
                <a16:creationId xmlns:a16="http://schemas.microsoft.com/office/drawing/2014/main" id="{89831967-45C9-40AF-A955-56E9578BC685}"/>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9" name="Slide Number Placeholder 5">
            <a:extLst>
              <a:ext uri="{FF2B5EF4-FFF2-40B4-BE49-F238E27FC236}">
                <a16:creationId xmlns:a16="http://schemas.microsoft.com/office/drawing/2014/main" id="{56167DEC-7546-44F6-AD64-E71C2FF1CF41}"/>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11" name="Content Placeholder 15">
            <a:extLst>
              <a:ext uri="{FF2B5EF4-FFF2-40B4-BE49-F238E27FC236}">
                <a16:creationId xmlns:a16="http://schemas.microsoft.com/office/drawing/2014/main" id="{61241730-14B7-407E-9517-F4510520D03C}"/>
              </a:ext>
            </a:extLst>
          </p:cNvPr>
          <p:cNvSpPr>
            <a:spLocks noGrp="1"/>
          </p:cNvSpPr>
          <p:nvPr>
            <p:ph sz="quarter" idx="16" hasCustomPrompt="1"/>
          </p:nvPr>
        </p:nvSpPr>
        <p:spPr>
          <a:xfrm>
            <a:off x="6311900" y="3282850"/>
            <a:ext cx="5350010" cy="1030734"/>
          </a:xfrm>
          <a:prstGeom prst="rect">
            <a:avLst/>
          </a:prstGeom>
        </p:spPr>
        <p:txBody>
          <a:bodyPr/>
          <a:lstStyle>
            <a:lvl1pPr marL="0" indent="0">
              <a:lnSpc>
                <a:spcPct val="150000"/>
              </a:lnSpc>
              <a:spcBef>
                <a:spcPts val="0"/>
              </a:spcBef>
              <a:spcAft>
                <a:spcPts val="1200"/>
              </a:spcAft>
              <a:buNone/>
              <a:defRPr sz="1400" spc="100" baseline="0">
                <a:solidFill>
                  <a:schemeClr val="bg1"/>
                </a:solidFill>
              </a:defRPr>
            </a:lvl1pPr>
          </a:lstStyle>
          <a:p>
            <a:pPr lvl="0"/>
            <a:r>
              <a:rPr lang="en-US"/>
              <a:t>Click to add text</a:t>
            </a:r>
          </a:p>
        </p:txBody>
      </p:sp>
      <p:sp>
        <p:nvSpPr>
          <p:cNvPr id="2" name="Title 1">
            <a:extLst>
              <a:ext uri="{FF2B5EF4-FFF2-40B4-BE49-F238E27FC236}">
                <a16:creationId xmlns:a16="http://schemas.microsoft.com/office/drawing/2014/main" id="{2055B60F-1D5E-4B0C-8354-2E7AA187F6D5}"/>
              </a:ext>
            </a:extLst>
          </p:cNvPr>
          <p:cNvSpPr>
            <a:spLocks noGrp="1"/>
          </p:cNvSpPr>
          <p:nvPr>
            <p:ph type="title"/>
          </p:nvPr>
        </p:nvSpPr>
        <p:spPr>
          <a:xfrm>
            <a:off x="6311898" y="2471206"/>
            <a:ext cx="5350010" cy="867398"/>
          </a:xfrm>
          <a:prstGeom prst="rect">
            <a:avLst/>
          </a:prstGeom>
        </p:spPr>
        <p:txBody>
          <a:bodyPr anchor="ctr"/>
          <a:lstStyle>
            <a:lvl1pPr>
              <a:lnSpc>
                <a:spcPct val="100000"/>
              </a:lnSpc>
              <a:defRPr lang="en-US" sz="2400" spc="100" baseline="0">
                <a:solidFill>
                  <a:schemeClr val="bg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310902473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Thank You">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9C6F1ED5-824E-4C14-8D5E-5A0A26C54212}"/>
              </a:ext>
            </a:extLst>
          </p:cNvPr>
          <p:cNvSpPr>
            <a:spLocks noGrp="1"/>
          </p:cNvSpPr>
          <p:nvPr>
            <p:ph type="pic" sz="quarter" idx="17"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a:lstStyle/>
          <a:p>
            <a:r>
              <a:rPr lang="en-US" dirty="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9" name="Content Placeholder 15">
            <a:extLst>
              <a:ext uri="{FF2B5EF4-FFF2-40B4-BE49-F238E27FC236}">
                <a16:creationId xmlns:a16="http://schemas.microsoft.com/office/drawing/2014/main" id="{9F762423-7F4E-4A21-8F09-05418F82F9D7}"/>
              </a:ext>
            </a:extLst>
          </p:cNvPr>
          <p:cNvSpPr>
            <a:spLocks noGrp="1"/>
          </p:cNvSpPr>
          <p:nvPr>
            <p:ph sz="quarter" idx="16" hasCustomPrompt="1"/>
          </p:nvPr>
        </p:nvSpPr>
        <p:spPr>
          <a:xfrm>
            <a:off x="8078765" y="3267882"/>
            <a:ext cx="3193926" cy="2203224"/>
          </a:xfrm>
          <a:prstGeom prst="rect">
            <a:avLst/>
          </a:prstGeom>
        </p:spPr>
        <p:txBody>
          <a:bodyPr/>
          <a:lstStyle>
            <a:lvl1pPr marL="0" indent="0">
              <a:lnSpc>
                <a:spcPct val="125000"/>
              </a:lnSpc>
              <a:spcBef>
                <a:spcPts val="0"/>
              </a:spcBef>
              <a:spcAft>
                <a:spcPts val="1200"/>
              </a:spcAft>
              <a:buNone/>
              <a:defRPr sz="1400" spc="100" baseline="0">
                <a:solidFill>
                  <a:schemeClr val="accent1"/>
                </a:solidFill>
              </a:defRPr>
            </a:lvl1pPr>
          </a:lstStyle>
          <a:p>
            <a:pPr lvl="0"/>
            <a:r>
              <a:rPr lang="en-US"/>
              <a:t>Click to add text</a:t>
            </a:r>
          </a:p>
        </p:txBody>
      </p:sp>
      <p:sp>
        <p:nvSpPr>
          <p:cNvPr id="2" name="Title 1">
            <a:extLst>
              <a:ext uri="{FF2B5EF4-FFF2-40B4-BE49-F238E27FC236}">
                <a16:creationId xmlns:a16="http://schemas.microsoft.com/office/drawing/2014/main" id="{E22AE728-7030-4847-B87B-FDB4B86E0332}"/>
              </a:ext>
            </a:extLst>
          </p:cNvPr>
          <p:cNvSpPr>
            <a:spLocks noGrp="1"/>
          </p:cNvSpPr>
          <p:nvPr>
            <p:ph type="title"/>
          </p:nvPr>
        </p:nvSpPr>
        <p:spPr>
          <a:xfrm>
            <a:off x="8078765" y="2371063"/>
            <a:ext cx="3193926" cy="999451"/>
          </a:xfrm>
          <a:prstGeom prst="rect">
            <a:avLst/>
          </a:prstGeom>
        </p:spPr>
        <p:txBody>
          <a:bodyPr anchor="ctr"/>
          <a:lstStyle>
            <a:lvl1pPr>
              <a:lnSpc>
                <a:spcPct val="125000"/>
              </a:lnSpc>
              <a:defRPr lang="en-US" sz="2400" spc="100" baseline="0">
                <a:solidFill>
                  <a:schemeClr val="accent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730095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r>
              <a:rPr lang="en-US"/>
              <a:t>8/05/20XX</a:t>
            </a:r>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Conference Presentation</a:t>
            </a:r>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8D65601-5AE2-46FC-B138-694DDD2B510D}" type="slidenum">
              <a:rPr lang="en-US" smtClean="0"/>
              <a:pPr/>
              <a:t>‹#›</a:t>
            </a:fld>
            <a:endParaRPr lang="en-US" dirty="0"/>
          </a:p>
        </p:txBody>
      </p:sp>
      <p:sp>
        <p:nvSpPr>
          <p:cNvPr id="8" name="TextBox 7">
            <a:extLst>
              <a:ext uri="{FF2B5EF4-FFF2-40B4-BE49-F238E27FC236}">
                <a16:creationId xmlns:a16="http://schemas.microsoft.com/office/drawing/2014/main" id="{8410254F-178C-7DD5-B240-5EAE27D8A0E5}"/>
              </a:ext>
            </a:extLst>
          </p:cNvPr>
          <p:cNvSpPr txBox="1"/>
          <p:nvPr userDrawn="1"/>
        </p:nvSpPr>
        <p:spPr>
          <a:xfrm>
            <a:off x="5637320" y="2974019"/>
            <a:ext cx="914400" cy="914400"/>
          </a:xfrm>
          <a:prstGeom prst="rect">
            <a:avLst/>
          </a:prstGeom>
          <a:noFill/>
        </p:spPr>
        <p:txBody>
          <a:bodyPr wrap="square" rtlCol="0">
            <a:spAutoFit/>
          </a:bodyPr>
          <a:lstStyle/>
          <a:p>
            <a:endParaRPr lang="en-US" dirty="0"/>
          </a:p>
        </p:txBody>
      </p:sp>
    </p:spTree>
    <p:extLst>
      <p:ext uri="{BB962C8B-B14F-4D97-AF65-F5344CB8AC3E}">
        <p14:creationId xmlns:p14="http://schemas.microsoft.com/office/powerpoint/2010/main" val="3392188943"/>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 id="2147483747" r:id="rId17"/>
    <p:sldLayoutId id="2147483748" r:id="rId18"/>
    <p:sldLayoutId id="2147483749" r:id="rId19"/>
    <p:sldLayoutId id="2147483750" r:id="rId20"/>
    <p:sldLayoutId id="2147483751" r:id="rId21"/>
    <p:sldLayoutId id="2147483752" r:id="rId22"/>
    <p:sldLayoutId id="2147483754" r:id="rId23"/>
    <p:sldLayoutId id="2147483756" r:id="rId24"/>
    <p:sldLayoutId id="2147483757" r:id="rId25"/>
    <p:sldLayoutId id="2147483759" r:id="rId26"/>
    <p:sldLayoutId id="2147483760" r:id="rId27"/>
    <p:sldLayoutId id="2147483761" r:id="rId28"/>
  </p:sldLayoutIdLst>
  <p:hf hdr="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2" Type="http://schemas.openxmlformats.org/officeDocument/2006/relationships/hyperlink" Target="https://www.acas.org.uk/hybrid-working-a-passing-fad-or-here-to-stay" TargetMode="External"/><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 name="Picture Placeholder 73" descr="A picture of three chairs against the wall">
            <a:extLst>
              <a:ext uri="{FF2B5EF4-FFF2-40B4-BE49-F238E27FC236}">
                <a16:creationId xmlns:a16="http://schemas.microsoft.com/office/drawing/2014/main" id="{70E8AD59-4DDD-4E2E-A6CA-FF1DE5BD8A44}"/>
              </a:ext>
            </a:extLst>
          </p:cNvPr>
          <p:cNvPicPr>
            <a:picLocks noGrp="1" noChangeAspect="1"/>
          </p:cNvPicPr>
          <p:nvPr>
            <p:ph type="pic" sz="quarter" idx="10"/>
          </p:nvPr>
        </p:nvPicPr>
        <p:blipFill rotWithShape="1">
          <a:blip r:embed="rId2" cstate="print">
            <a:extLst>
              <a:ext uri="{28A0092B-C50C-407E-A947-70E740481C1C}">
                <a14:useLocalDpi xmlns:a14="http://schemas.microsoft.com/office/drawing/2010/main"/>
              </a:ext>
            </a:extLst>
          </a:blip>
          <a:srcRect t="8" b="8"/>
          <a:stretch/>
        </p:blipFill>
        <p:spPr/>
      </p:pic>
      <p:sp>
        <p:nvSpPr>
          <p:cNvPr id="26" name="Text Placeholder 25">
            <a:extLst>
              <a:ext uri="{FF2B5EF4-FFF2-40B4-BE49-F238E27FC236}">
                <a16:creationId xmlns:a16="http://schemas.microsoft.com/office/drawing/2014/main" id="{C022D7CD-E026-4E29-BE4B-3FA7B1EB6A46}"/>
              </a:ext>
            </a:extLst>
          </p:cNvPr>
          <p:cNvSpPr>
            <a:spLocks noGrp="1"/>
          </p:cNvSpPr>
          <p:nvPr>
            <p:ph type="body" sz="quarter" idx="12"/>
          </p:nvPr>
        </p:nvSpPr>
        <p:spPr>
          <a:xfrm>
            <a:off x="5328293" y="4643919"/>
            <a:ext cx="3490157" cy="1820874"/>
          </a:xfrm>
        </p:spPr>
        <p:txBody>
          <a:bodyPr>
            <a:normAutofit lnSpcReduction="10000"/>
          </a:bodyPr>
          <a:lstStyle/>
          <a:p>
            <a:pPr lvl="0" algn="ctr">
              <a:buSzPts val="1440"/>
            </a:pPr>
            <a:r>
              <a:rPr lang="en-US" b="1" dirty="0">
                <a:latin typeface="Times New Roman" panose="02020603050405020304" pitchFamily="18" charset="0"/>
                <a:cs typeface="Times New Roman" panose="02020603050405020304" pitchFamily="18" charset="0"/>
              </a:rPr>
              <a:t>LCBB5004</a:t>
            </a:r>
          </a:p>
          <a:p>
            <a:pPr lvl="0" algn="ctr">
              <a:buSzPts val="1440"/>
            </a:pPr>
            <a:endParaRPr lang="en-US" b="1" dirty="0">
              <a:latin typeface="Times New Roman" panose="02020603050405020304" pitchFamily="18" charset="0"/>
              <a:cs typeface="Times New Roman" panose="02020603050405020304" pitchFamily="18" charset="0"/>
            </a:endParaRPr>
          </a:p>
          <a:p>
            <a:pPr lvl="0" algn="ctr">
              <a:buSzPts val="1440"/>
            </a:pPr>
            <a:r>
              <a:rPr lang="en-GB" sz="2000" b="1" dirty="0">
                <a:solidFill>
                  <a:schemeClr val="bg1"/>
                </a:solidFill>
                <a:latin typeface="-apple-system"/>
              </a:rPr>
              <a:t>Lecturer- Dr Mushfiqur Rahman</a:t>
            </a:r>
          </a:p>
          <a:p>
            <a:pPr lvl="0" algn="ctr">
              <a:buSzPts val="1440"/>
            </a:pPr>
            <a:r>
              <a:rPr lang="en-GB" sz="2000" b="1" dirty="0">
                <a:solidFill>
                  <a:schemeClr val="bg1"/>
                </a:solidFill>
                <a:latin typeface="-apple-system"/>
              </a:rPr>
              <a:t>Student Name - Miroslava Georgieva</a:t>
            </a:r>
          </a:p>
          <a:p>
            <a:pPr lvl="0" algn="ctr">
              <a:buSzPts val="1440"/>
            </a:pPr>
            <a:r>
              <a:rPr lang="en-GB" sz="2000" b="1" dirty="0">
                <a:solidFill>
                  <a:schemeClr val="bg1"/>
                </a:solidFill>
                <a:latin typeface="-apple-system"/>
              </a:rPr>
              <a:t>Student ID - 2112588</a:t>
            </a:r>
          </a:p>
          <a:p>
            <a:r>
              <a:rPr lang="en-US" dirty="0"/>
              <a:t>​​</a:t>
            </a:r>
          </a:p>
        </p:txBody>
      </p:sp>
      <p:sp>
        <p:nvSpPr>
          <p:cNvPr id="36" name="Text Placeholder 35">
            <a:extLst>
              <a:ext uri="{FF2B5EF4-FFF2-40B4-BE49-F238E27FC236}">
                <a16:creationId xmlns:a16="http://schemas.microsoft.com/office/drawing/2014/main" id="{AEEB6582-6001-4276-8F87-1470B6FA1488}"/>
              </a:ext>
            </a:extLst>
          </p:cNvPr>
          <p:cNvSpPr>
            <a:spLocks noGrp="1"/>
          </p:cNvSpPr>
          <p:nvPr>
            <p:ph type="body" sz="quarter" idx="13"/>
          </p:nvPr>
        </p:nvSpPr>
        <p:spPr/>
        <p:txBody>
          <a:bodyPr/>
          <a:lstStyle/>
          <a:p>
            <a:r>
              <a:rPr lang="en-US" dirty="0"/>
              <a:t>03/12/2022</a:t>
            </a:r>
          </a:p>
        </p:txBody>
      </p:sp>
      <p:sp>
        <p:nvSpPr>
          <p:cNvPr id="18" name="Title 17">
            <a:extLst>
              <a:ext uri="{FF2B5EF4-FFF2-40B4-BE49-F238E27FC236}">
                <a16:creationId xmlns:a16="http://schemas.microsoft.com/office/drawing/2014/main" id="{F9B274D2-774F-4C24-A448-1EFB461A95EA}"/>
              </a:ext>
            </a:extLst>
          </p:cNvPr>
          <p:cNvSpPr>
            <a:spLocks noGrp="1"/>
          </p:cNvSpPr>
          <p:nvPr>
            <p:ph type="title"/>
          </p:nvPr>
        </p:nvSpPr>
        <p:spPr/>
        <p:txBody>
          <a:bodyPr>
            <a:normAutofit fontScale="90000"/>
          </a:bodyPr>
          <a:lstStyle/>
          <a:p>
            <a:r>
              <a:rPr lang="en-US" sz="4000" dirty="0"/>
              <a:t>Managing People</a:t>
            </a:r>
            <a:br>
              <a:rPr lang="en-US" dirty="0"/>
            </a:br>
            <a:r>
              <a:rPr lang="en-US" dirty="0"/>
              <a:t> Presentation</a:t>
            </a:r>
          </a:p>
        </p:txBody>
      </p:sp>
      <p:pic>
        <p:nvPicPr>
          <p:cNvPr id="3" name="Picture 2" descr="Text">
            <a:extLst>
              <a:ext uri="{FF2B5EF4-FFF2-40B4-BE49-F238E27FC236}">
                <a16:creationId xmlns:a16="http://schemas.microsoft.com/office/drawing/2014/main" id="{CC298BBD-24AE-6845-68C1-36DCB8E3EC37}"/>
              </a:ext>
            </a:extLst>
          </p:cNvPr>
          <p:cNvPicPr>
            <a:picLocks noChangeAspect="1"/>
          </p:cNvPicPr>
          <p:nvPr/>
        </p:nvPicPr>
        <p:blipFill>
          <a:blip r:embed="rId3"/>
          <a:stretch>
            <a:fillRect/>
          </a:stretch>
        </p:blipFill>
        <p:spPr>
          <a:xfrm>
            <a:off x="2315817" y="471873"/>
            <a:ext cx="11001002" cy="3917201"/>
          </a:xfrm>
          <a:prstGeom prst="rect">
            <a:avLst/>
          </a:prstGeom>
        </p:spPr>
      </p:pic>
    </p:spTree>
    <p:extLst>
      <p:ext uri="{BB962C8B-B14F-4D97-AF65-F5344CB8AC3E}">
        <p14:creationId xmlns:p14="http://schemas.microsoft.com/office/powerpoint/2010/main" val="1401199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 name="Picture Placeholder 100" descr="A close-up of a table with chairs">
            <a:extLst>
              <a:ext uri="{FF2B5EF4-FFF2-40B4-BE49-F238E27FC236}">
                <a16:creationId xmlns:a16="http://schemas.microsoft.com/office/drawing/2014/main" id="{5D77CEE8-2F2A-4FCD-A3D8-8648DAA43041}"/>
              </a:ext>
            </a:extLst>
          </p:cNvPr>
          <p:cNvPicPr>
            <a:picLocks noGrp="1" noChangeAspect="1"/>
          </p:cNvPicPr>
          <p:nvPr>
            <p:ph type="pic" sz="quarter" idx="13"/>
          </p:nvPr>
        </p:nvPicPr>
        <p:blipFill rotWithShape="1">
          <a:blip r:embed="rId2" cstate="print">
            <a:extLst>
              <a:ext uri="{28A0092B-C50C-407E-A947-70E740481C1C}">
                <a14:useLocalDpi xmlns:a14="http://schemas.microsoft.com/office/drawing/2010/main"/>
              </a:ext>
            </a:extLst>
          </a:blip>
          <a:srcRect t="3" b="3"/>
          <a:stretch/>
        </p:blipFill>
        <p:spPr/>
      </p:pic>
      <p:sp>
        <p:nvSpPr>
          <p:cNvPr id="3" name="Date Placeholder 2">
            <a:extLst>
              <a:ext uri="{FF2B5EF4-FFF2-40B4-BE49-F238E27FC236}">
                <a16:creationId xmlns:a16="http://schemas.microsoft.com/office/drawing/2014/main" id="{0E4865AA-CEF3-49DC-A71E-BA01A20A7DBF}"/>
              </a:ext>
            </a:extLst>
          </p:cNvPr>
          <p:cNvSpPr>
            <a:spLocks noGrp="1"/>
          </p:cNvSpPr>
          <p:nvPr>
            <p:ph type="dt" sz="half" idx="10"/>
          </p:nvPr>
        </p:nvSpPr>
        <p:spPr/>
        <p:txBody>
          <a:bodyPr/>
          <a:lstStyle/>
          <a:p>
            <a:r>
              <a:rPr lang="en-US" dirty="0"/>
              <a:t>03/12/2022</a:t>
            </a:r>
          </a:p>
        </p:txBody>
      </p:sp>
      <p:sp>
        <p:nvSpPr>
          <p:cNvPr id="4" name="Footer Placeholder 3">
            <a:extLst>
              <a:ext uri="{FF2B5EF4-FFF2-40B4-BE49-F238E27FC236}">
                <a16:creationId xmlns:a16="http://schemas.microsoft.com/office/drawing/2014/main" id="{BAEE40EF-072C-47F9-BAD4-39FD803AD966}"/>
              </a:ext>
            </a:extLst>
          </p:cNvPr>
          <p:cNvSpPr>
            <a:spLocks noGrp="1"/>
          </p:cNvSpPr>
          <p:nvPr>
            <p:ph type="ftr" sz="quarter" idx="11"/>
          </p:nvPr>
        </p:nvSpPr>
        <p:spPr/>
        <p:txBody>
          <a:bodyPr/>
          <a:lstStyle/>
          <a:p>
            <a:r>
              <a:rPr lang="en-US" dirty="0"/>
              <a:t>Managing people presentation</a:t>
            </a:r>
          </a:p>
        </p:txBody>
      </p:sp>
      <p:sp>
        <p:nvSpPr>
          <p:cNvPr id="5" name="Slide Number Placeholder 4">
            <a:extLst>
              <a:ext uri="{FF2B5EF4-FFF2-40B4-BE49-F238E27FC236}">
                <a16:creationId xmlns:a16="http://schemas.microsoft.com/office/drawing/2014/main" id="{3BDEDB3A-C068-4452-A16D-219DDA3D759E}"/>
              </a:ext>
            </a:extLst>
          </p:cNvPr>
          <p:cNvSpPr>
            <a:spLocks noGrp="1"/>
          </p:cNvSpPr>
          <p:nvPr>
            <p:ph type="sldNum" sz="quarter" idx="12"/>
          </p:nvPr>
        </p:nvSpPr>
        <p:spPr/>
        <p:txBody>
          <a:bodyPr/>
          <a:lstStyle/>
          <a:p>
            <a:fld id="{18D65601-5AE2-46FC-B138-694DDD2B510D}" type="slidenum">
              <a:rPr lang="en-US" smtClean="0"/>
              <a:pPr/>
              <a:t>2</a:t>
            </a:fld>
            <a:endParaRPr lang="en-US" dirty="0"/>
          </a:p>
        </p:txBody>
      </p:sp>
      <p:sp>
        <p:nvSpPr>
          <p:cNvPr id="14" name="Content Placeholder 13">
            <a:extLst>
              <a:ext uri="{FF2B5EF4-FFF2-40B4-BE49-F238E27FC236}">
                <a16:creationId xmlns:a16="http://schemas.microsoft.com/office/drawing/2014/main" id="{D529AC97-CEEF-4F49-9BAD-DD30A7E3B5D4}"/>
              </a:ext>
            </a:extLst>
          </p:cNvPr>
          <p:cNvSpPr>
            <a:spLocks noGrp="1"/>
          </p:cNvSpPr>
          <p:nvPr>
            <p:ph sz="quarter" idx="15"/>
          </p:nvPr>
        </p:nvSpPr>
        <p:spPr/>
        <p:txBody>
          <a:bodyPr anchor="ctr"/>
          <a:lstStyle/>
          <a:p>
            <a:r>
              <a:rPr lang="en-US" sz="2000" b="1" dirty="0">
                <a:latin typeface="Times New Roman" panose="02020603050405020304" pitchFamily="18" charset="0"/>
                <a:cs typeface="Times New Roman" panose="02020603050405020304" pitchFamily="18" charset="0"/>
              </a:rPr>
              <a:t>A case against flexible working related to inequality at the workplace.</a:t>
            </a:r>
          </a:p>
        </p:txBody>
      </p:sp>
      <p:sp>
        <p:nvSpPr>
          <p:cNvPr id="13" name="Text Placeholder 12">
            <a:extLst>
              <a:ext uri="{FF2B5EF4-FFF2-40B4-BE49-F238E27FC236}">
                <a16:creationId xmlns:a16="http://schemas.microsoft.com/office/drawing/2014/main" id="{8FD7DC7A-3B7F-410C-9B4A-818BD4FCC326}"/>
              </a:ext>
            </a:extLst>
          </p:cNvPr>
          <p:cNvSpPr>
            <a:spLocks noGrp="1"/>
          </p:cNvSpPr>
          <p:nvPr>
            <p:ph type="title"/>
          </p:nvPr>
        </p:nvSpPr>
        <p:spPr>
          <a:xfrm>
            <a:off x="1769165" y="1352736"/>
            <a:ext cx="3140186" cy="657883"/>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b="1" dirty="0"/>
              <a:t>Presentation Title</a:t>
            </a:r>
            <a:r>
              <a:rPr lang="en-US" b="1" noProof="0" dirty="0"/>
              <a:t>​</a:t>
            </a:r>
          </a:p>
        </p:txBody>
      </p:sp>
      <p:sp>
        <p:nvSpPr>
          <p:cNvPr id="66" name="Rectangle 65">
            <a:extLst>
              <a:ext uri="{FF2B5EF4-FFF2-40B4-BE49-F238E27FC236}">
                <a16:creationId xmlns:a16="http://schemas.microsoft.com/office/drawing/2014/main" id="{70C5C27B-32E5-4B40-A6B9-D41475D84278}"/>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55698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7B7E5B3-F6B1-4A5C-A942-9728FEC5764C}"/>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2" name="Straight Connector 21">
            <a:extLst>
              <a:ext uri="{FF2B5EF4-FFF2-40B4-BE49-F238E27FC236}">
                <a16:creationId xmlns:a16="http://schemas.microsoft.com/office/drawing/2014/main" id="{11C0FA35-FBFE-4B23-B0D5-ECBC4C90532E}"/>
              </a:ext>
              <a:ext uri="{C183D7F6-B498-43B3-948B-1728B52AA6E4}">
                <adec:decorative xmlns:adec="http://schemas.microsoft.com/office/drawing/2017/decorative" val="1"/>
              </a:ext>
            </a:extLst>
          </p:cNvPr>
          <p:cNvCxnSpPr>
            <a:cxnSpLocks/>
          </p:cNvCxnSpPr>
          <p:nvPr/>
        </p:nvCxnSpPr>
        <p:spPr>
          <a:xfrm>
            <a:off x="1389360" y="0"/>
            <a:ext cx="0" cy="171338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Placeholder 13" descr="A person using a computer&#10;&#10;Description automatically generated with low confidence">
            <a:extLst>
              <a:ext uri="{FF2B5EF4-FFF2-40B4-BE49-F238E27FC236}">
                <a16:creationId xmlns:a16="http://schemas.microsoft.com/office/drawing/2014/main" id="{949A3527-73ED-FCC3-CBB0-739BC339CA00}"/>
              </a:ext>
            </a:extLst>
          </p:cNvPr>
          <p:cNvPicPr>
            <a:picLocks noGrp="1" noChangeAspect="1"/>
          </p:cNvPicPr>
          <p:nvPr>
            <p:ph type="pic" sz="quarter" idx="13"/>
          </p:nvPr>
        </p:nvPicPr>
        <p:blipFill>
          <a:blip r:embed="rId2"/>
          <a:srcRect t="7834" b="7834"/>
          <a:stretch>
            <a:fillRect/>
          </a:stretch>
        </p:blipFill>
        <p:spPr>
          <a:xfrm>
            <a:off x="6047546" y="1120087"/>
            <a:ext cx="5506276" cy="4463271"/>
          </a:xfrm>
          <a:prstGeom prst="rect">
            <a:avLst/>
          </a:prstGeom>
          <a:ln>
            <a:noFill/>
          </a:ln>
          <a:effectLst>
            <a:softEdge rad="112500"/>
          </a:effectLst>
        </p:spPr>
      </p:pic>
      <p:sp>
        <p:nvSpPr>
          <p:cNvPr id="3" name="Date Placeholder 2">
            <a:extLst>
              <a:ext uri="{FF2B5EF4-FFF2-40B4-BE49-F238E27FC236}">
                <a16:creationId xmlns:a16="http://schemas.microsoft.com/office/drawing/2014/main" id="{7C7F794E-8D8D-4E1B-9A9D-F5A6A9E31FF9}"/>
              </a:ext>
            </a:extLst>
          </p:cNvPr>
          <p:cNvSpPr>
            <a:spLocks noGrp="1"/>
          </p:cNvSpPr>
          <p:nvPr>
            <p:ph type="dt" sz="half" idx="10"/>
          </p:nvPr>
        </p:nvSpPr>
        <p:spPr/>
        <p:txBody>
          <a:bodyPr/>
          <a:lstStyle/>
          <a:p>
            <a:r>
              <a:rPr lang="en-US" dirty="0"/>
              <a:t>03/12/2022</a:t>
            </a:r>
          </a:p>
        </p:txBody>
      </p:sp>
      <p:sp>
        <p:nvSpPr>
          <p:cNvPr id="4" name="Footer Placeholder 3">
            <a:extLst>
              <a:ext uri="{FF2B5EF4-FFF2-40B4-BE49-F238E27FC236}">
                <a16:creationId xmlns:a16="http://schemas.microsoft.com/office/drawing/2014/main" id="{97DA5921-BFDC-41F2-85DA-24C802F282CD}"/>
              </a:ext>
            </a:extLst>
          </p:cNvPr>
          <p:cNvSpPr>
            <a:spLocks noGrp="1"/>
          </p:cNvSpPr>
          <p:nvPr>
            <p:ph type="ftr" sz="quarter" idx="11"/>
          </p:nvPr>
        </p:nvSpPr>
        <p:spPr>
          <a:xfrm>
            <a:off x="592250" y="6219824"/>
            <a:ext cx="9616961" cy="281109"/>
          </a:xfrm>
        </p:spPr>
        <p:txBody>
          <a:bodyPr/>
          <a:lstStyle/>
          <a:p>
            <a:r>
              <a:rPr lang="en-US" dirty="0"/>
              <a:t>Managing people Presentation</a:t>
            </a:r>
          </a:p>
        </p:txBody>
      </p:sp>
      <p:sp>
        <p:nvSpPr>
          <p:cNvPr id="5" name="Slide Number Placeholder 4">
            <a:extLst>
              <a:ext uri="{FF2B5EF4-FFF2-40B4-BE49-F238E27FC236}">
                <a16:creationId xmlns:a16="http://schemas.microsoft.com/office/drawing/2014/main" id="{646665B6-F02E-4FF8-AEBC-BEFA35EAFC65}"/>
              </a:ext>
            </a:extLst>
          </p:cNvPr>
          <p:cNvSpPr>
            <a:spLocks noGrp="1"/>
          </p:cNvSpPr>
          <p:nvPr>
            <p:ph type="sldNum" sz="quarter" idx="12"/>
          </p:nvPr>
        </p:nvSpPr>
        <p:spPr/>
        <p:txBody>
          <a:bodyPr/>
          <a:lstStyle/>
          <a:p>
            <a:fld id="{18D65601-5AE2-46FC-B138-694DDD2B510D}" type="slidenum">
              <a:rPr lang="en-US" smtClean="0">
                <a:solidFill>
                  <a:schemeClr val="accent1"/>
                </a:solidFill>
              </a:rPr>
              <a:pPr/>
              <a:t>3</a:t>
            </a:fld>
            <a:endParaRPr lang="en-US" dirty="0">
              <a:solidFill>
                <a:schemeClr val="accent1"/>
              </a:solidFill>
            </a:endParaRPr>
          </a:p>
        </p:txBody>
      </p:sp>
      <p:sp>
        <p:nvSpPr>
          <p:cNvPr id="28" name="Content Placeholder 27">
            <a:extLst>
              <a:ext uri="{FF2B5EF4-FFF2-40B4-BE49-F238E27FC236}">
                <a16:creationId xmlns:a16="http://schemas.microsoft.com/office/drawing/2014/main" id="{29909120-B013-4872-BAFC-11D63AAABDD4}"/>
              </a:ext>
            </a:extLst>
          </p:cNvPr>
          <p:cNvSpPr>
            <a:spLocks noGrp="1"/>
          </p:cNvSpPr>
          <p:nvPr>
            <p:ph sz="quarter" idx="15"/>
          </p:nvPr>
        </p:nvSpPr>
        <p:spPr/>
        <p:txBody>
          <a:bodyPr>
            <a:normAutofit fontScale="85000" lnSpcReduction="20000"/>
          </a:bodyPr>
          <a:lstStyle/>
          <a:p>
            <a:pPr marL="285750" indent="-285750">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What is a Hybrid Working</a:t>
            </a:r>
          </a:p>
          <a:p>
            <a:pPr marL="285750" indent="-285750">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ACAS survey </a:t>
            </a:r>
          </a:p>
          <a:p>
            <a:pPr marL="285750" indent="-285750">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The Covid 19 impact on retailers</a:t>
            </a:r>
          </a:p>
          <a:p>
            <a:pPr marL="285750" indent="-285750">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Post Covid 19 challenges</a:t>
            </a:r>
          </a:p>
          <a:p>
            <a:pPr marL="285750" indent="-285750">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Marks and Spenser retailer</a:t>
            </a:r>
          </a:p>
          <a:p>
            <a:pPr marL="285750" indent="-285750">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 How M&amp;S promotes diversity </a:t>
            </a:r>
          </a:p>
          <a:p>
            <a:r>
              <a:rPr lang="en-US" sz="2000" b="1" dirty="0">
                <a:latin typeface="Times New Roman" panose="02020603050405020304" pitchFamily="18" charset="0"/>
                <a:cs typeface="Times New Roman" panose="02020603050405020304" pitchFamily="18" charset="0"/>
              </a:rPr>
              <a:t>at the workplace </a:t>
            </a:r>
          </a:p>
          <a:p>
            <a:pPr marL="285750" indent="-285750">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Work-Life-Balance-Boundaries</a:t>
            </a:r>
          </a:p>
          <a:p>
            <a:pPr marL="285750" indent="-285750">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Conclusion</a:t>
            </a:r>
          </a:p>
          <a:p>
            <a:endParaRPr lang="en-US" sz="2000" b="1" dirty="0">
              <a:latin typeface="Times New Roman" panose="02020603050405020304" pitchFamily="18" charset="0"/>
              <a:cs typeface="Times New Roman" panose="02020603050405020304" pitchFamily="18" charset="0"/>
            </a:endParaRPr>
          </a:p>
          <a:p>
            <a:endParaRPr lang="en-US" dirty="0"/>
          </a:p>
        </p:txBody>
      </p:sp>
      <p:sp>
        <p:nvSpPr>
          <p:cNvPr id="19" name="Text Placeholder 18">
            <a:extLst>
              <a:ext uri="{FF2B5EF4-FFF2-40B4-BE49-F238E27FC236}">
                <a16:creationId xmlns:a16="http://schemas.microsoft.com/office/drawing/2014/main" id="{39B2324E-969D-4802-8BB3-E6EC3E221464}"/>
              </a:ext>
            </a:extLst>
          </p:cNvPr>
          <p:cNvSpPr>
            <a:spLocks noGrp="1"/>
          </p:cNvSpPr>
          <p:nvPr>
            <p:ph type="title"/>
          </p:nvPr>
        </p:nvSpPr>
        <p:spPr>
          <a:xfrm>
            <a:off x="1675242" y="1465541"/>
            <a:ext cx="5362575" cy="495691"/>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noProof="0" dirty="0"/>
              <a:t>Agenda</a:t>
            </a:r>
          </a:p>
        </p:txBody>
      </p:sp>
    </p:spTree>
    <p:extLst>
      <p:ext uri="{BB962C8B-B14F-4D97-AF65-F5344CB8AC3E}">
        <p14:creationId xmlns:p14="http://schemas.microsoft.com/office/powerpoint/2010/main" val="744007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picture containing application&#10;&#10;Description automatically generated">
            <a:extLst>
              <a:ext uri="{FF2B5EF4-FFF2-40B4-BE49-F238E27FC236}">
                <a16:creationId xmlns:a16="http://schemas.microsoft.com/office/drawing/2014/main" id="{68D96CA3-5749-3E56-23EA-4C02D8E2387F}"/>
              </a:ext>
            </a:extLst>
          </p:cNvPr>
          <p:cNvPicPr>
            <a:picLocks noGrp="1" noChangeAspect="1"/>
          </p:cNvPicPr>
          <p:nvPr>
            <p:ph type="pic" sz="quarter" idx="13"/>
          </p:nvPr>
        </p:nvPicPr>
        <p:blipFill>
          <a:blip r:embed="rId2"/>
          <a:srcRect l="16204" r="16204"/>
          <a:stretch>
            <a:fillRect/>
          </a:stretch>
        </p:blipFill>
        <p:spPr>
          <a:xfrm>
            <a:off x="1111880" y="-9939"/>
            <a:ext cx="4635500" cy="6877878"/>
          </a:xfrm>
          <a:prstGeom prst="rect">
            <a:avLst/>
          </a:prstGeom>
          <a:ln>
            <a:noFill/>
          </a:ln>
          <a:effectLst>
            <a:outerShdw blurRad="292100" dist="139700" dir="2700000" algn="tl" rotWithShape="0">
              <a:srgbClr val="333333">
                <a:alpha val="65000"/>
              </a:srgbClr>
            </a:outerShdw>
          </a:effectLst>
        </p:spPr>
      </p:pic>
      <p:sp>
        <p:nvSpPr>
          <p:cNvPr id="3" name="Date Placeholder 2">
            <a:extLst>
              <a:ext uri="{FF2B5EF4-FFF2-40B4-BE49-F238E27FC236}">
                <a16:creationId xmlns:a16="http://schemas.microsoft.com/office/drawing/2014/main" id="{87B47E8C-1F0A-40EF-81C0-6BA51F14DE35}"/>
              </a:ext>
            </a:extLst>
          </p:cNvPr>
          <p:cNvSpPr>
            <a:spLocks noGrp="1"/>
          </p:cNvSpPr>
          <p:nvPr>
            <p:ph type="dt" sz="half" idx="10"/>
          </p:nvPr>
        </p:nvSpPr>
        <p:spPr/>
        <p:txBody>
          <a:bodyPr/>
          <a:lstStyle/>
          <a:p>
            <a:r>
              <a:rPr lang="en-US" dirty="0"/>
              <a:t>03/12/2022</a:t>
            </a:r>
          </a:p>
        </p:txBody>
      </p:sp>
      <p:sp>
        <p:nvSpPr>
          <p:cNvPr id="4" name="Footer Placeholder 3">
            <a:extLst>
              <a:ext uri="{FF2B5EF4-FFF2-40B4-BE49-F238E27FC236}">
                <a16:creationId xmlns:a16="http://schemas.microsoft.com/office/drawing/2014/main" id="{69C484AE-32AC-478C-80FE-FD9EA56A8CC0}"/>
              </a:ext>
            </a:extLst>
          </p:cNvPr>
          <p:cNvSpPr>
            <a:spLocks noGrp="1"/>
          </p:cNvSpPr>
          <p:nvPr>
            <p:ph type="ftr" sz="quarter" idx="11"/>
          </p:nvPr>
        </p:nvSpPr>
        <p:spPr>
          <a:xfrm>
            <a:off x="4315046" y="6202018"/>
            <a:ext cx="1101780" cy="519458"/>
          </a:xfrm>
        </p:spPr>
        <p:txBody>
          <a:bodyPr/>
          <a:lstStyle/>
          <a:p>
            <a:r>
              <a:rPr lang="en-US" dirty="0"/>
              <a:t>Managing people presentation</a:t>
            </a:r>
          </a:p>
        </p:txBody>
      </p:sp>
      <p:sp>
        <p:nvSpPr>
          <p:cNvPr id="5" name="Slide Number Placeholder 4">
            <a:extLst>
              <a:ext uri="{FF2B5EF4-FFF2-40B4-BE49-F238E27FC236}">
                <a16:creationId xmlns:a16="http://schemas.microsoft.com/office/drawing/2014/main" id="{DE6AF1E4-56E5-40D1-BBF3-E946721384C3}"/>
              </a:ext>
            </a:extLst>
          </p:cNvPr>
          <p:cNvSpPr>
            <a:spLocks noGrp="1"/>
          </p:cNvSpPr>
          <p:nvPr>
            <p:ph type="sldNum" sz="quarter" idx="12"/>
          </p:nvPr>
        </p:nvSpPr>
        <p:spPr/>
        <p:txBody>
          <a:bodyPr/>
          <a:lstStyle/>
          <a:p>
            <a:fld id="{18D65601-5AE2-46FC-B138-694DDD2B510D}" type="slidenum">
              <a:rPr lang="en-US" smtClean="0"/>
              <a:pPr/>
              <a:t>4</a:t>
            </a:fld>
            <a:endParaRPr lang="en-US" dirty="0"/>
          </a:p>
        </p:txBody>
      </p:sp>
      <p:sp>
        <p:nvSpPr>
          <p:cNvPr id="27" name="Text Placeholder 26">
            <a:extLst>
              <a:ext uri="{FF2B5EF4-FFF2-40B4-BE49-F238E27FC236}">
                <a16:creationId xmlns:a16="http://schemas.microsoft.com/office/drawing/2014/main" id="{8CB3BA1F-61EC-43EA-B954-8D7BA548F23B}"/>
              </a:ext>
            </a:extLst>
          </p:cNvPr>
          <p:cNvSpPr>
            <a:spLocks noGrp="1"/>
          </p:cNvSpPr>
          <p:nvPr>
            <p:ph type="body" sz="quarter" idx="14"/>
          </p:nvPr>
        </p:nvSpPr>
        <p:spPr>
          <a:xfrm>
            <a:off x="6519231" y="2391705"/>
            <a:ext cx="2604892" cy="365125"/>
          </a:xfrm>
        </p:spPr>
        <p:txBody>
          <a:bodyPr>
            <a:noAutofit/>
          </a:bodyPr>
          <a:lstStyle/>
          <a:p>
            <a:r>
              <a:rPr lang="en-US" sz="2000" dirty="0">
                <a:latin typeface="Times New Roman" panose="02020603050405020304" pitchFamily="18" charset="0"/>
                <a:cs typeface="Times New Roman" panose="02020603050405020304" pitchFamily="18" charset="0"/>
              </a:rPr>
              <a:t>Hybrid Working</a:t>
            </a:r>
          </a:p>
        </p:txBody>
      </p:sp>
      <p:sp>
        <p:nvSpPr>
          <p:cNvPr id="36" name="Content Placeholder 35">
            <a:extLst>
              <a:ext uri="{FF2B5EF4-FFF2-40B4-BE49-F238E27FC236}">
                <a16:creationId xmlns:a16="http://schemas.microsoft.com/office/drawing/2014/main" id="{E729BB73-6CD7-44AA-A8FE-669B7271B5B8}"/>
              </a:ext>
            </a:extLst>
          </p:cNvPr>
          <p:cNvSpPr>
            <a:spLocks noGrp="1"/>
          </p:cNvSpPr>
          <p:nvPr>
            <p:ph sz="quarter" idx="15"/>
          </p:nvPr>
        </p:nvSpPr>
        <p:spPr>
          <a:xfrm>
            <a:off x="6609522" y="2756830"/>
            <a:ext cx="5067540" cy="3445187"/>
          </a:xfrm>
        </p:spPr>
        <p:txBody>
          <a:bodyPr>
            <a:noAutofit/>
          </a:bodyPr>
          <a:lstStyle/>
          <a:p>
            <a:pPr>
              <a:lnSpc>
                <a:spcPct val="100000"/>
              </a:lnSpc>
              <a:spcAft>
                <a:spcPts val="0"/>
              </a:spcAft>
            </a:pPr>
            <a:r>
              <a:rPr lang="en-US" sz="1600" b="1" dirty="0">
                <a:latin typeface="Times New Roman "/>
                <a:cs typeface="Times New Roman" panose="02020603050405020304" pitchFamily="18" charset="0"/>
              </a:rPr>
              <a:t>Hybrid working is a mixture of working remotely or in the workplace.</a:t>
            </a:r>
          </a:p>
          <a:p>
            <a:pPr>
              <a:lnSpc>
                <a:spcPct val="100000"/>
              </a:lnSpc>
              <a:spcAft>
                <a:spcPts val="0"/>
              </a:spcAft>
            </a:pPr>
            <a:r>
              <a:rPr lang="en-US" sz="1600" b="1" dirty="0">
                <a:latin typeface="Times New Roman "/>
                <a:cs typeface="Times New Roman" panose="02020603050405020304" pitchFamily="18" charset="0"/>
              </a:rPr>
              <a:t> </a:t>
            </a:r>
          </a:p>
          <a:p>
            <a:pPr>
              <a:lnSpc>
                <a:spcPct val="100000"/>
              </a:lnSpc>
              <a:spcAft>
                <a:spcPts val="0"/>
              </a:spcAft>
            </a:pPr>
            <a:r>
              <a:rPr lang="en-US" sz="1600" b="1" dirty="0">
                <a:latin typeface="Times New Roman "/>
                <a:cs typeface="Times New Roman" panose="02020603050405020304" pitchFamily="18" charset="0"/>
              </a:rPr>
              <a:t>According to ACAS</a:t>
            </a:r>
            <a:r>
              <a:rPr lang="en-US" sz="1600" dirty="0">
                <a:latin typeface="Times New Roman "/>
                <a:cs typeface="Times New Roman" panose="02020603050405020304" pitchFamily="18" charset="0"/>
              </a:rPr>
              <a:t>(</a:t>
            </a:r>
            <a:r>
              <a:rPr lang="en-GB" sz="1600" b="1" dirty="0">
                <a:latin typeface="Times New Roman "/>
                <a:cs typeface="Times New Roman" panose="02020603050405020304" pitchFamily="18" charset="0"/>
              </a:rPr>
              <a:t> Advisory, Conciliation and Arbitration Service) and conducted survey 55%</a:t>
            </a:r>
            <a:endParaRPr lang="en-US" sz="1600" dirty="0">
              <a:latin typeface="Times New Roman "/>
              <a:cs typeface="Times New Roman" panose="02020603050405020304" pitchFamily="18" charset="0"/>
            </a:endParaRPr>
          </a:p>
          <a:p>
            <a:pPr>
              <a:lnSpc>
                <a:spcPct val="100000"/>
              </a:lnSpc>
              <a:spcAft>
                <a:spcPts val="0"/>
              </a:spcAft>
            </a:pPr>
            <a:r>
              <a:rPr lang="en-US" sz="1600" b="1" dirty="0">
                <a:latin typeface="Times New Roman "/>
                <a:cs typeface="Times New Roman" panose="02020603050405020304" pitchFamily="18" charset="0"/>
              </a:rPr>
              <a:t>Employers in Great Britain expect an increase in staff requested working remotely.</a:t>
            </a:r>
          </a:p>
          <a:p>
            <a:pPr>
              <a:lnSpc>
                <a:spcPct val="100000"/>
              </a:lnSpc>
              <a:spcAft>
                <a:spcPts val="0"/>
              </a:spcAft>
            </a:pPr>
            <a:endParaRPr lang="en-US" sz="1600" b="1" dirty="0">
              <a:latin typeface="Times New Roman "/>
              <a:cs typeface="Times New Roman" panose="02020603050405020304" pitchFamily="18" charset="0"/>
            </a:endParaRPr>
          </a:p>
          <a:p>
            <a:pPr>
              <a:lnSpc>
                <a:spcPct val="100000"/>
              </a:lnSpc>
              <a:spcAft>
                <a:spcPts val="0"/>
              </a:spcAft>
            </a:pPr>
            <a:r>
              <a:rPr lang="en-GB" sz="1600" b="1" dirty="0">
                <a:latin typeface="Times New Roman "/>
                <a:cs typeface="Times New Roman" panose="02020603050405020304" pitchFamily="18" charset="0"/>
              </a:rPr>
              <a:t>Hence, it is determined by the sector, organisation, individual needs and circumstances.</a:t>
            </a:r>
          </a:p>
          <a:p>
            <a:pPr>
              <a:lnSpc>
                <a:spcPct val="100000"/>
              </a:lnSpc>
              <a:spcAft>
                <a:spcPts val="0"/>
              </a:spcAft>
            </a:pPr>
            <a:endParaRPr lang="en-GB" sz="1600" b="1" dirty="0">
              <a:latin typeface="Times New Roman "/>
              <a:cs typeface="Times New Roman" panose="02020603050405020304" pitchFamily="18" charset="0"/>
            </a:endParaRPr>
          </a:p>
          <a:p>
            <a:pPr>
              <a:lnSpc>
                <a:spcPct val="100000"/>
              </a:lnSpc>
              <a:spcAft>
                <a:spcPts val="0"/>
              </a:spcAft>
            </a:pPr>
            <a:endParaRPr lang="en-GB" sz="1600" b="1" dirty="0">
              <a:latin typeface="Times New Roman "/>
            </a:endParaRPr>
          </a:p>
          <a:p>
            <a:pPr>
              <a:lnSpc>
                <a:spcPct val="100000"/>
              </a:lnSpc>
              <a:spcAft>
                <a:spcPts val="0"/>
              </a:spcAft>
            </a:pPr>
            <a:endParaRPr lang="en-GB" sz="1600" b="1" dirty="0">
              <a:latin typeface="Times New Roman "/>
            </a:endParaRPr>
          </a:p>
          <a:p>
            <a:pPr>
              <a:lnSpc>
                <a:spcPct val="100000"/>
              </a:lnSpc>
              <a:spcAft>
                <a:spcPts val="0"/>
              </a:spcAft>
            </a:pPr>
            <a:endParaRPr lang="en-GB" sz="1600" b="1" dirty="0">
              <a:latin typeface="Times New Roman "/>
            </a:endParaRPr>
          </a:p>
          <a:p>
            <a:pPr algn="ctr">
              <a:lnSpc>
                <a:spcPct val="100000"/>
              </a:lnSpc>
              <a:spcAft>
                <a:spcPts val="0"/>
              </a:spcAft>
            </a:pPr>
            <a:r>
              <a:rPr lang="en-GB" sz="1600" b="1" dirty="0">
                <a:latin typeface="Times New Roman "/>
              </a:rPr>
              <a:t>(</a:t>
            </a:r>
            <a:r>
              <a:rPr lang="en-GB" sz="1600" b="1" dirty="0">
                <a:latin typeface="Times New Roman "/>
                <a:cs typeface="Times New Roman" panose="02020603050405020304" pitchFamily="18" charset="0"/>
              </a:rPr>
              <a:t>Source: ACAS, 15 July 2021</a:t>
            </a:r>
            <a:r>
              <a:rPr lang="en-GB" sz="1600" b="1" dirty="0">
                <a:latin typeface="Times New Roman "/>
              </a:rPr>
              <a:t>)</a:t>
            </a:r>
          </a:p>
          <a:p>
            <a:pPr>
              <a:lnSpc>
                <a:spcPct val="100000"/>
              </a:lnSpc>
              <a:spcAft>
                <a:spcPts val="0"/>
              </a:spcAft>
            </a:pPr>
            <a:endParaRPr lang="en-GB" sz="1600" b="1" dirty="0">
              <a:latin typeface="Times New Roman "/>
            </a:endParaRPr>
          </a:p>
        </p:txBody>
      </p:sp>
      <p:sp>
        <p:nvSpPr>
          <p:cNvPr id="29" name="Text Placeholder 28">
            <a:extLst>
              <a:ext uri="{FF2B5EF4-FFF2-40B4-BE49-F238E27FC236}">
                <a16:creationId xmlns:a16="http://schemas.microsoft.com/office/drawing/2014/main" id="{6A070758-9539-49E3-9A13-06037269F5F0}"/>
              </a:ext>
            </a:extLst>
          </p:cNvPr>
          <p:cNvSpPr>
            <a:spLocks noGrp="1"/>
          </p:cNvSpPr>
          <p:nvPr>
            <p:ph type="title"/>
          </p:nvPr>
        </p:nvSpPr>
        <p:spPr>
          <a:xfrm rot="16200000">
            <a:off x="-1468060" y="4268998"/>
            <a:ext cx="4435475" cy="469478"/>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r>
              <a:rPr lang="en-US" sz="2000" b="1" dirty="0">
                <a:latin typeface="Times New Roman "/>
              </a:rPr>
              <a:t>What is a hybrid  working</a:t>
            </a:r>
            <a:endParaRPr lang="en-US" sz="2000" b="1" noProof="0" dirty="0">
              <a:latin typeface="Times New Roman "/>
            </a:endParaRPr>
          </a:p>
        </p:txBody>
      </p:sp>
    </p:spTree>
    <p:extLst>
      <p:ext uri="{BB962C8B-B14F-4D97-AF65-F5344CB8AC3E}">
        <p14:creationId xmlns:p14="http://schemas.microsoft.com/office/powerpoint/2010/main" val="660747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0" name="Group 4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52"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5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5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5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5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6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6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6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4" name="Group 63">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5"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6"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7"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8"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9"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70"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71"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72"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73"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74"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75"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6"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8" name="Rectangle 77">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80"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82" name="Rectangle 81">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 name="Picture Placeholder 9" descr="A picture containing text, sky&#10;&#10;Description automatically generated">
            <a:extLst>
              <a:ext uri="{FF2B5EF4-FFF2-40B4-BE49-F238E27FC236}">
                <a16:creationId xmlns:a16="http://schemas.microsoft.com/office/drawing/2014/main" id="{42999E19-469D-EF7C-B73E-D4FC3E40E034}"/>
              </a:ext>
            </a:extLst>
          </p:cNvPr>
          <p:cNvPicPr>
            <a:picLocks noGrp="1" noChangeAspect="1"/>
          </p:cNvPicPr>
          <p:nvPr>
            <p:ph type="pic" sz="quarter" idx="13"/>
          </p:nvPr>
        </p:nvPicPr>
        <p:blipFill rotWithShape="1">
          <a:blip r:embed="rId2"/>
          <a:srcRect l="5245" r="19375" b="1"/>
          <a:stretch/>
        </p:blipFill>
        <p:spPr>
          <a:xfrm>
            <a:off x="-46778" y="10"/>
            <a:ext cx="7579163" cy="6857990"/>
          </a:xfrm>
          <a:prstGeom prst="rect">
            <a:avLst/>
          </a:prstGeom>
        </p:spPr>
      </p:pic>
      <p:sp>
        <p:nvSpPr>
          <p:cNvPr id="84"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C00487F-21DE-1959-07FA-F3BAFE6C5CF6}"/>
              </a:ext>
            </a:extLst>
          </p:cNvPr>
          <p:cNvSpPr>
            <a:spLocks noGrp="1"/>
          </p:cNvSpPr>
          <p:nvPr>
            <p:ph type="title"/>
          </p:nvPr>
        </p:nvSpPr>
        <p:spPr>
          <a:xfrm>
            <a:off x="541867" y="787400"/>
            <a:ext cx="7145866" cy="778933"/>
          </a:xfrm>
        </p:spPr>
        <p:txBody>
          <a:bodyPr vert="horz" lIns="91440" tIns="45720" rIns="91440" bIns="45720" rtlCol="0" anchor="ctr">
            <a:normAutofit/>
          </a:bodyPr>
          <a:lstStyle/>
          <a:p>
            <a:r>
              <a:rPr lang="en-US" sz="3000">
                <a:solidFill>
                  <a:srgbClr val="FEFFFF"/>
                </a:solidFill>
                <a:ea typeface="+mj-ea"/>
                <a:cs typeface="+mj-cs"/>
              </a:rPr>
              <a:t>The COVID-19 impact over retailers</a:t>
            </a:r>
          </a:p>
        </p:txBody>
      </p:sp>
      <p:sp>
        <p:nvSpPr>
          <p:cNvPr id="7" name="Slide Number Placeholder 6">
            <a:extLst>
              <a:ext uri="{FF2B5EF4-FFF2-40B4-BE49-F238E27FC236}">
                <a16:creationId xmlns:a16="http://schemas.microsoft.com/office/drawing/2014/main" id="{55F65F63-1031-07CD-682F-701D13E31CB6}"/>
              </a:ext>
            </a:extLst>
          </p:cNvPr>
          <p:cNvSpPr>
            <a:spLocks noGrp="1"/>
          </p:cNvSpPr>
          <p:nvPr>
            <p:ph type="sldNum" sz="quarter" idx="12"/>
          </p:nvPr>
        </p:nvSpPr>
        <p:spPr>
          <a:xfrm>
            <a:off x="7838542" y="982516"/>
            <a:ext cx="779767" cy="365125"/>
          </a:xfrm>
        </p:spPr>
        <p:txBody>
          <a:bodyPr vert="horz" lIns="91440" tIns="45720" rIns="91440" bIns="45720" rtlCol="0" anchor="ctr">
            <a:normAutofit/>
          </a:bodyPr>
          <a:lstStyle/>
          <a:p>
            <a:pPr defTabSz="914400">
              <a:lnSpc>
                <a:spcPct val="90000"/>
              </a:lnSpc>
              <a:spcAft>
                <a:spcPts val="600"/>
              </a:spcAft>
            </a:pPr>
            <a:fld id="{18D65601-5AE2-46FC-B138-694DDD2B510D}" type="slidenum">
              <a:rPr lang="en-US" sz="1900" smtClean="0">
                <a:solidFill>
                  <a:srgbClr val="FEFFFF"/>
                </a:solidFill>
              </a:rPr>
              <a:pPr defTabSz="914400">
                <a:lnSpc>
                  <a:spcPct val="90000"/>
                </a:lnSpc>
                <a:spcAft>
                  <a:spcPts val="600"/>
                </a:spcAft>
              </a:pPr>
              <a:t>5</a:t>
            </a:fld>
            <a:endParaRPr lang="en-US" sz="1900">
              <a:solidFill>
                <a:srgbClr val="FEFFFF"/>
              </a:solidFill>
            </a:endParaRPr>
          </a:p>
        </p:txBody>
      </p:sp>
      <p:sp>
        <p:nvSpPr>
          <p:cNvPr id="4" name="Content Placeholder 3">
            <a:extLst>
              <a:ext uri="{FF2B5EF4-FFF2-40B4-BE49-F238E27FC236}">
                <a16:creationId xmlns:a16="http://schemas.microsoft.com/office/drawing/2014/main" id="{553C378C-125D-BEA7-D67C-D45B71CD6B8C}"/>
              </a:ext>
            </a:extLst>
          </p:cNvPr>
          <p:cNvSpPr>
            <a:spLocks noGrp="1"/>
          </p:cNvSpPr>
          <p:nvPr>
            <p:ph sz="quarter" idx="15"/>
          </p:nvPr>
        </p:nvSpPr>
        <p:spPr>
          <a:xfrm>
            <a:off x="8224110" y="1123123"/>
            <a:ext cx="3839282" cy="5377810"/>
          </a:xfrm>
        </p:spPr>
        <p:txBody>
          <a:bodyPr vert="horz" lIns="91440" tIns="45720" rIns="91440" bIns="45720" rtlCol="0">
            <a:noAutofit/>
          </a:bodyPr>
          <a:lstStyle/>
          <a:p>
            <a:pPr marL="285750" indent="-285750">
              <a:lnSpc>
                <a:spcPct val="100000"/>
              </a:lnSpc>
              <a:spcBef>
                <a:spcPts val="1000"/>
              </a:spcBef>
              <a:buFont typeface="Wingdings 3" charset="2"/>
              <a:buChar char=""/>
            </a:pPr>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Reduced business operations and incomes</a:t>
            </a:r>
          </a:p>
          <a:p>
            <a:pPr marL="285750" indent="-285750">
              <a:lnSpc>
                <a:spcPct val="100000"/>
              </a:lnSpc>
              <a:spcBef>
                <a:spcPts val="1000"/>
              </a:spcBef>
              <a:buFont typeface="Wingdings 3" charset="2"/>
              <a:buChar char=""/>
            </a:pPr>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Loss  of workers( succumb to COVID / laid  off )</a:t>
            </a:r>
          </a:p>
          <a:p>
            <a:pPr marL="285750" indent="-285750">
              <a:lnSpc>
                <a:spcPct val="100000"/>
              </a:lnSpc>
              <a:spcBef>
                <a:spcPts val="1000"/>
              </a:spcBef>
              <a:buFont typeface="Wingdings 3" charset="2"/>
              <a:buChar char=""/>
            </a:pPr>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Disruption of  supply chains</a:t>
            </a:r>
          </a:p>
          <a:p>
            <a:pPr marL="285750" indent="-285750">
              <a:lnSpc>
                <a:spcPct val="100000"/>
              </a:lnSpc>
              <a:spcBef>
                <a:spcPts val="1000"/>
              </a:spcBef>
              <a:buFont typeface="Wingdings 3" charset="2"/>
              <a:buChar char=""/>
            </a:pPr>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Close  of some  of the retailers due to losses and high  cost of operation during COVID </a:t>
            </a:r>
          </a:p>
          <a:p>
            <a:pPr marL="285750" indent="-285750">
              <a:lnSpc>
                <a:spcPct val="100000"/>
              </a:lnSpc>
              <a:spcBef>
                <a:spcPts val="1000"/>
              </a:spcBef>
              <a:buFont typeface="Wingdings 3" charset="2"/>
              <a:buChar char=""/>
            </a:pPr>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Increased remote operations  and  transaction </a:t>
            </a:r>
          </a:p>
          <a:p>
            <a:pPr marL="285750" indent="-285750">
              <a:lnSpc>
                <a:spcPct val="100000"/>
              </a:lnSpc>
              <a:spcBef>
                <a:spcPts val="1000"/>
              </a:spcBef>
              <a:buFont typeface="Wingdings 3" charset="2"/>
              <a:buChar char=""/>
            </a:pPr>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Demand  shortages  leading to poor sales and revenues</a:t>
            </a:r>
          </a:p>
        </p:txBody>
      </p:sp>
      <p:sp>
        <p:nvSpPr>
          <p:cNvPr id="6" name="Footer Placeholder 5">
            <a:extLst>
              <a:ext uri="{FF2B5EF4-FFF2-40B4-BE49-F238E27FC236}">
                <a16:creationId xmlns:a16="http://schemas.microsoft.com/office/drawing/2014/main" id="{4D801365-8352-356C-A8F7-2843ED029F78}"/>
              </a:ext>
            </a:extLst>
          </p:cNvPr>
          <p:cNvSpPr>
            <a:spLocks noGrp="1"/>
          </p:cNvSpPr>
          <p:nvPr>
            <p:ph type="ftr" sz="quarter" idx="11"/>
          </p:nvPr>
        </p:nvSpPr>
        <p:spPr>
          <a:xfrm>
            <a:off x="78286" y="6222744"/>
            <a:ext cx="7609447" cy="664998"/>
          </a:xfrm>
        </p:spPr>
        <p:txBody>
          <a:bodyPr vert="horz" lIns="91440" tIns="45720" rIns="91440" bIns="45720" rtlCol="0" anchor="ctr">
            <a:normAutofit/>
          </a:bodyPr>
          <a:lstStyle/>
          <a:p>
            <a:pPr defTabSz="914400">
              <a:spcAft>
                <a:spcPts val="600"/>
              </a:spcAft>
            </a:pPr>
            <a:r>
              <a:rPr lang="en-US" dirty="0">
                <a:solidFill>
                  <a:srgbClr val="FFFFFF"/>
                </a:solidFill>
              </a:rPr>
              <a:t>Managing People Presentation</a:t>
            </a:r>
            <a:endParaRPr lang="en-US" kern="1200" dirty="0">
              <a:solidFill>
                <a:srgbClr val="FFFFFF"/>
              </a:solidFill>
              <a:latin typeface="+mn-lt"/>
              <a:ea typeface="+mn-ea"/>
              <a:cs typeface="+mn-cs"/>
            </a:endParaRPr>
          </a:p>
        </p:txBody>
      </p:sp>
      <p:sp>
        <p:nvSpPr>
          <p:cNvPr id="5" name="Date Placeholder 4">
            <a:extLst>
              <a:ext uri="{FF2B5EF4-FFF2-40B4-BE49-F238E27FC236}">
                <a16:creationId xmlns:a16="http://schemas.microsoft.com/office/drawing/2014/main" id="{073F76CA-2523-B516-2FD9-FFFA709AFA3B}"/>
              </a:ext>
            </a:extLst>
          </p:cNvPr>
          <p:cNvSpPr>
            <a:spLocks noGrp="1"/>
          </p:cNvSpPr>
          <p:nvPr>
            <p:ph type="dt" sz="half" idx="10"/>
          </p:nvPr>
        </p:nvSpPr>
        <p:spPr>
          <a:xfrm>
            <a:off x="10361612" y="6430617"/>
            <a:ext cx="1624979" cy="436606"/>
          </a:xfrm>
        </p:spPr>
        <p:txBody>
          <a:bodyPr vert="horz" lIns="91440" tIns="45720" rIns="91440" bIns="45720" rtlCol="0" anchor="ctr">
            <a:normAutofit/>
          </a:bodyPr>
          <a:lstStyle/>
          <a:p>
            <a:pPr defTabSz="914400">
              <a:spcAft>
                <a:spcPts val="600"/>
              </a:spcAft>
            </a:pPr>
            <a:r>
              <a:rPr lang="en-US" dirty="0">
                <a:solidFill>
                  <a:schemeClr val="tx1">
                    <a:lumMod val="85000"/>
                    <a:lumOff val="15000"/>
                  </a:schemeClr>
                </a:solidFill>
              </a:rPr>
              <a:t>03/12/2022</a:t>
            </a:r>
          </a:p>
        </p:txBody>
      </p:sp>
    </p:spTree>
    <p:extLst>
      <p:ext uri="{BB962C8B-B14F-4D97-AF65-F5344CB8AC3E}">
        <p14:creationId xmlns:p14="http://schemas.microsoft.com/office/powerpoint/2010/main" val="812547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A11DECE2-F5B0-4F58-B516-6473B15D9B23}"/>
              </a:ext>
            </a:extLst>
          </p:cNvPr>
          <p:cNvSpPr>
            <a:spLocks noGrp="1"/>
          </p:cNvSpPr>
          <p:nvPr>
            <p:ph type="dt" sz="half" idx="10"/>
          </p:nvPr>
        </p:nvSpPr>
        <p:spPr/>
        <p:txBody>
          <a:bodyPr/>
          <a:lstStyle/>
          <a:p>
            <a:r>
              <a:rPr lang="en-US" dirty="0">
                <a:solidFill>
                  <a:schemeClr val="tx1"/>
                </a:solidFill>
              </a:rPr>
              <a:t>03/12/2022</a:t>
            </a:r>
          </a:p>
        </p:txBody>
      </p:sp>
      <p:sp>
        <p:nvSpPr>
          <p:cNvPr id="4" name="Footer Placeholder 3">
            <a:extLst>
              <a:ext uri="{FF2B5EF4-FFF2-40B4-BE49-F238E27FC236}">
                <a16:creationId xmlns:a16="http://schemas.microsoft.com/office/drawing/2014/main" id="{838D41EE-C782-4F2D-90DF-C2FD4A0BC872}"/>
              </a:ext>
            </a:extLst>
          </p:cNvPr>
          <p:cNvSpPr>
            <a:spLocks noGrp="1"/>
          </p:cNvSpPr>
          <p:nvPr>
            <p:ph type="ftr" sz="quarter" idx="11"/>
          </p:nvPr>
        </p:nvSpPr>
        <p:spPr>
          <a:xfrm>
            <a:off x="0" y="6390861"/>
            <a:ext cx="5357191" cy="268356"/>
          </a:xfrm>
        </p:spPr>
        <p:txBody>
          <a:bodyPr/>
          <a:lstStyle/>
          <a:p>
            <a:r>
              <a:rPr lang="en-US" sz="1050" b="1" dirty="0"/>
              <a:t>Managing people presentation</a:t>
            </a:r>
          </a:p>
        </p:txBody>
      </p:sp>
      <p:sp>
        <p:nvSpPr>
          <p:cNvPr id="5" name="Slide Number Placeholder 4">
            <a:extLst>
              <a:ext uri="{FF2B5EF4-FFF2-40B4-BE49-F238E27FC236}">
                <a16:creationId xmlns:a16="http://schemas.microsoft.com/office/drawing/2014/main" id="{DD5F5660-F6B8-485C-94CC-0A886850689E}"/>
              </a:ext>
            </a:extLst>
          </p:cNvPr>
          <p:cNvSpPr>
            <a:spLocks noGrp="1"/>
          </p:cNvSpPr>
          <p:nvPr>
            <p:ph type="sldNum" sz="quarter" idx="12"/>
          </p:nvPr>
        </p:nvSpPr>
        <p:spPr/>
        <p:txBody>
          <a:bodyPr/>
          <a:lstStyle/>
          <a:p>
            <a:fld id="{18D65601-5AE2-46FC-B138-694DDD2B510D}" type="slidenum">
              <a:rPr lang="en-US" smtClean="0"/>
              <a:pPr/>
              <a:t>6</a:t>
            </a:fld>
            <a:endParaRPr lang="en-US" dirty="0"/>
          </a:p>
        </p:txBody>
      </p:sp>
      <p:sp>
        <p:nvSpPr>
          <p:cNvPr id="18" name="Content Placeholder 17">
            <a:extLst>
              <a:ext uri="{FF2B5EF4-FFF2-40B4-BE49-F238E27FC236}">
                <a16:creationId xmlns:a16="http://schemas.microsoft.com/office/drawing/2014/main" id="{FA3B8B57-53E4-4533-98FE-DA8FC4A5684C}"/>
              </a:ext>
            </a:extLst>
          </p:cNvPr>
          <p:cNvSpPr>
            <a:spLocks noGrp="1"/>
          </p:cNvSpPr>
          <p:nvPr>
            <p:ph sz="quarter" idx="15"/>
          </p:nvPr>
        </p:nvSpPr>
        <p:spPr>
          <a:xfrm>
            <a:off x="6326879" y="883920"/>
            <a:ext cx="4346158" cy="2107961"/>
          </a:xfrm>
        </p:spPr>
        <p:txBody>
          <a:bodyPr>
            <a:normAutofit fontScale="32500" lnSpcReduction="20000"/>
          </a:bodyPr>
          <a:lstStyle/>
          <a:p>
            <a:pPr marL="457200" indent="-457200" algn="l">
              <a:lnSpc>
                <a:spcPct val="120000"/>
              </a:lnSpc>
              <a:buFont typeface="Wingdings" panose="05000000000000000000" pitchFamily="2" charset="2"/>
              <a:buChar char="ü"/>
            </a:pPr>
            <a:r>
              <a:rPr lang="en-US" sz="4500" dirty="0">
                <a:latin typeface="Times New Roman" panose="02020603050405020304" pitchFamily="18" charset="0"/>
                <a:cs typeface="Times New Roman" panose="02020603050405020304" pitchFamily="18" charset="0"/>
              </a:rPr>
              <a:t>Staying Competitive</a:t>
            </a:r>
          </a:p>
          <a:p>
            <a:pPr marL="457200" indent="-457200" algn="l">
              <a:lnSpc>
                <a:spcPct val="120000"/>
              </a:lnSpc>
              <a:buFont typeface="Wingdings" panose="05000000000000000000" pitchFamily="2" charset="2"/>
              <a:buChar char="ü"/>
            </a:pPr>
            <a:r>
              <a:rPr lang="en-US" sz="4500" dirty="0">
                <a:latin typeface="Times New Roman" panose="02020603050405020304" pitchFamily="18" charset="0"/>
                <a:cs typeface="Times New Roman" panose="02020603050405020304" pitchFamily="18" charset="0"/>
              </a:rPr>
              <a:t>Finding and recruiting talented  individuals  to replace those  laid off or  lost during COVID  </a:t>
            </a:r>
          </a:p>
          <a:p>
            <a:pPr marL="457200" indent="-457200" algn="l">
              <a:lnSpc>
                <a:spcPct val="120000"/>
              </a:lnSpc>
              <a:buFont typeface="Wingdings" panose="05000000000000000000" pitchFamily="2" charset="2"/>
              <a:buChar char="ü"/>
            </a:pPr>
            <a:r>
              <a:rPr lang="en-US" sz="4500" dirty="0">
                <a:latin typeface="Times New Roman" panose="02020603050405020304" pitchFamily="18" charset="0"/>
                <a:cs typeface="Times New Roman" panose="02020603050405020304" pitchFamily="18" charset="0"/>
              </a:rPr>
              <a:t> a decisive  digital shift </a:t>
            </a:r>
          </a:p>
          <a:p>
            <a:pPr marL="457200" indent="-457200" algn="l">
              <a:lnSpc>
                <a:spcPct val="120000"/>
              </a:lnSpc>
              <a:buFont typeface="Wingdings" panose="05000000000000000000" pitchFamily="2" charset="2"/>
              <a:buChar char="ü"/>
            </a:pPr>
            <a:r>
              <a:rPr lang="en-US" sz="4500" dirty="0">
                <a:latin typeface="Times New Roman" panose="02020603050405020304" pitchFamily="18" charset="0"/>
                <a:cs typeface="Times New Roman" panose="02020603050405020304" pitchFamily="18" charset="0"/>
              </a:rPr>
              <a:t> unpredictable  consumer demand and purchasing trends </a:t>
            </a:r>
          </a:p>
          <a:p>
            <a:pPr marL="457200" indent="-457200" algn="l">
              <a:lnSpc>
                <a:spcPct val="120000"/>
              </a:lnSpc>
              <a:buFont typeface="Wingdings" panose="05000000000000000000" pitchFamily="2" charset="2"/>
              <a:buChar char="ü"/>
            </a:pPr>
            <a:r>
              <a:rPr lang="en-US" sz="4500" dirty="0">
                <a:latin typeface="Times New Roman" panose="02020603050405020304" pitchFamily="18" charset="0"/>
                <a:cs typeface="Times New Roman" panose="02020603050405020304" pitchFamily="18" charset="0"/>
              </a:rPr>
              <a:t>Supply chain reanimation </a:t>
            </a:r>
          </a:p>
          <a:p>
            <a:pPr algn="l"/>
            <a:endParaRPr lang="en-US" dirty="0"/>
          </a:p>
        </p:txBody>
      </p:sp>
      <p:sp>
        <p:nvSpPr>
          <p:cNvPr id="59" name="Content Placeholder 58">
            <a:extLst>
              <a:ext uri="{FF2B5EF4-FFF2-40B4-BE49-F238E27FC236}">
                <a16:creationId xmlns:a16="http://schemas.microsoft.com/office/drawing/2014/main" id="{B9E9DD8A-3636-40F3-B90A-638534A1C5F7}"/>
              </a:ext>
            </a:extLst>
          </p:cNvPr>
          <p:cNvSpPr>
            <a:spLocks noGrp="1"/>
          </p:cNvSpPr>
          <p:nvPr>
            <p:ph sz="quarter" idx="16"/>
          </p:nvPr>
        </p:nvSpPr>
        <p:spPr>
          <a:xfrm>
            <a:off x="6399211" y="3607904"/>
            <a:ext cx="4273826" cy="3458818"/>
          </a:xfrm>
        </p:spPr>
        <p:txBody>
          <a:bodyPr>
            <a:normAutofit lnSpcReduction="10000"/>
          </a:bodyPr>
          <a:lstStyle/>
          <a:p>
            <a:endParaRPr lang="en-US" dirty="0">
              <a:latin typeface="Times New Roman"/>
              <a:ea typeface="Times New Roman"/>
              <a:cs typeface="Times New Roman"/>
              <a:sym typeface="Times New Roman"/>
            </a:endParaRPr>
          </a:p>
          <a:p>
            <a:pPr algn="l"/>
            <a:endParaRPr lang="en-US" dirty="0">
              <a:latin typeface="Times New Roman"/>
              <a:ea typeface="Times New Roman"/>
              <a:cs typeface="Times New Roman"/>
              <a:sym typeface="Times New Roman"/>
            </a:endParaRPr>
          </a:p>
          <a:p>
            <a:endParaRPr lang="en-US" dirty="0">
              <a:latin typeface="Times New Roman"/>
              <a:ea typeface="Times New Roman"/>
              <a:cs typeface="Times New Roman"/>
              <a:sym typeface="Times New Roman"/>
            </a:endParaRPr>
          </a:p>
          <a:p>
            <a:endParaRPr lang="en-US" dirty="0">
              <a:latin typeface="Times New Roman"/>
              <a:ea typeface="Times New Roman"/>
              <a:cs typeface="Times New Roman"/>
              <a:sym typeface="Times New Roman"/>
            </a:endParaRPr>
          </a:p>
          <a:p>
            <a:endParaRPr lang="en-US" dirty="0">
              <a:latin typeface="Times New Roman"/>
              <a:ea typeface="Times New Roman"/>
              <a:cs typeface="Times New Roman"/>
              <a:sym typeface="Times New Roman"/>
            </a:endParaRPr>
          </a:p>
          <a:p>
            <a:endParaRPr lang="en-US" dirty="0">
              <a:latin typeface="Times New Roman"/>
              <a:ea typeface="Times New Roman"/>
              <a:cs typeface="Times New Roman"/>
              <a:sym typeface="Times New Roman"/>
            </a:endParaRPr>
          </a:p>
          <a:p>
            <a:endParaRPr lang="en-US" dirty="0">
              <a:latin typeface="Times New Roman"/>
              <a:ea typeface="Times New Roman"/>
              <a:cs typeface="Times New Roman"/>
              <a:sym typeface="Times New Roman"/>
            </a:endParaRPr>
          </a:p>
          <a:p>
            <a:endParaRPr lang="en-US" dirty="0">
              <a:latin typeface="Times New Roman"/>
              <a:ea typeface="Times New Roman"/>
              <a:cs typeface="Times New Roman"/>
              <a:sym typeface="Times New Roman"/>
            </a:endParaRPr>
          </a:p>
          <a:p>
            <a:r>
              <a:rPr lang="en-US" dirty="0">
                <a:latin typeface="Times New Roman"/>
                <a:ea typeface="Times New Roman"/>
                <a:cs typeface="Times New Roman"/>
                <a:sym typeface="Times New Roman"/>
              </a:rPr>
              <a:t>(Chung and Van der Lippe, 2020).</a:t>
            </a:r>
            <a:endParaRPr lang="en-US" dirty="0"/>
          </a:p>
          <a:p>
            <a:r>
              <a:rPr lang="en-US" dirty="0"/>
              <a:t> ​</a:t>
            </a:r>
          </a:p>
          <a:p>
            <a:r>
              <a:rPr lang="en-US" dirty="0"/>
              <a:t>​</a:t>
            </a:r>
          </a:p>
        </p:txBody>
      </p:sp>
      <p:sp>
        <p:nvSpPr>
          <p:cNvPr id="17" name="Text Placeholder 16">
            <a:extLst>
              <a:ext uri="{FF2B5EF4-FFF2-40B4-BE49-F238E27FC236}">
                <a16:creationId xmlns:a16="http://schemas.microsoft.com/office/drawing/2014/main" id="{0F1944A9-FD87-4ADB-BC13-44BB7AD0FDF4}"/>
              </a:ext>
            </a:extLst>
          </p:cNvPr>
          <p:cNvSpPr>
            <a:spLocks noGrp="1"/>
          </p:cNvSpPr>
          <p:nvPr>
            <p:ph type="title"/>
          </p:nvPr>
        </p:nvSpPr>
        <p:spPr>
          <a:xfrm rot="16200000">
            <a:off x="399347" y="3410904"/>
            <a:ext cx="4124739" cy="801506"/>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dirty="0"/>
              <a:t>Post COVID challenges</a:t>
            </a:r>
            <a:endParaRPr lang="en-US" noProof="0" dirty="0"/>
          </a:p>
        </p:txBody>
      </p:sp>
      <p:pic>
        <p:nvPicPr>
          <p:cNvPr id="6" name="Picture 5" descr="A picture containing text&#10;&#10;Description automatically generated">
            <a:extLst>
              <a:ext uri="{FF2B5EF4-FFF2-40B4-BE49-F238E27FC236}">
                <a16:creationId xmlns:a16="http://schemas.microsoft.com/office/drawing/2014/main" id="{1F39549F-2C28-1FC4-FAC9-F885BDE89B81}"/>
              </a:ext>
            </a:extLst>
          </p:cNvPr>
          <p:cNvPicPr>
            <a:picLocks noChangeAspect="1"/>
          </p:cNvPicPr>
          <p:nvPr/>
        </p:nvPicPr>
        <p:blipFill>
          <a:blip r:embed="rId2"/>
          <a:stretch>
            <a:fillRect/>
          </a:stretch>
        </p:blipFill>
        <p:spPr>
          <a:xfrm>
            <a:off x="6326878" y="3525521"/>
            <a:ext cx="4337876" cy="2107961"/>
          </a:xfrm>
          <a:prstGeom prst="rect">
            <a:avLst/>
          </a:prstGeom>
        </p:spPr>
      </p:pic>
    </p:spTree>
    <p:extLst>
      <p:ext uri="{BB962C8B-B14F-4D97-AF65-F5344CB8AC3E}">
        <p14:creationId xmlns:p14="http://schemas.microsoft.com/office/powerpoint/2010/main" val="2507141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2" name="Group 91">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3"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9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95"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96"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97"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98"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99"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00"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01"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02"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03"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04"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6" name="Group 105">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07"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08"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09"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10"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11"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12"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13"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14"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15"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16"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17"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18"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20" name="Rectangle 119">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22"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124" name="Rectangle 123">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26" name="Group 125">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7"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28"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9"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0"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31"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32"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33"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34"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35"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36"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37"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38"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40" name="Group 139">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141"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42"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43"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4"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45"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46"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47"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48"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49"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50"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51"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52"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1" name="Text Placeholder 30">
            <a:extLst>
              <a:ext uri="{FF2B5EF4-FFF2-40B4-BE49-F238E27FC236}">
                <a16:creationId xmlns:a16="http://schemas.microsoft.com/office/drawing/2014/main" id="{4D4D4E20-249C-406C-BD90-01BEC46489C6}"/>
              </a:ext>
            </a:extLst>
          </p:cNvPr>
          <p:cNvSpPr>
            <a:spLocks noGrp="1"/>
          </p:cNvSpPr>
          <p:nvPr>
            <p:ph type="title"/>
          </p:nvPr>
        </p:nvSpPr>
        <p:spPr>
          <a:xfrm>
            <a:off x="6483096" y="624110"/>
            <a:ext cx="5021516" cy="1280890"/>
          </a:xfr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lvl="0"/>
            <a:r>
              <a:rPr lang="en-US" sz="3600" dirty="0">
                <a:solidFill>
                  <a:schemeClr val="tx1">
                    <a:lumMod val="85000"/>
                    <a:lumOff val="15000"/>
                  </a:schemeClr>
                </a:solidFill>
                <a:ea typeface="+mj-ea"/>
                <a:cs typeface="+mj-cs"/>
              </a:rPr>
              <a:t>Marks &amp; Spencer</a:t>
            </a:r>
            <a:br>
              <a:rPr lang="en-US" sz="3600" dirty="0">
                <a:solidFill>
                  <a:schemeClr val="tx1">
                    <a:lumMod val="85000"/>
                    <a:lumOff val="15000"/>
                  </a:schemeClr>
                </a:solidFill>
                <a:ea typeface="+mj-ea"/>
                <a:cs typeface="+mj-cs"/>
              </a:rPr>
            </a:br>
            <a:endParaRPr lang="en-US" sz="3600" noProof="0" dirty="0">
              <a:solidFill>
                <a:schemeClr val="tx1">
                  <a:lumMod val="85000"/>
                  <a:lumOff val="15000"/>
                </a:schemeClr>
              </a:solidFill>
              <a:ea typeface="+mj-ea"/>
              <a:cs typeface="+mj-cs"/>
            </a:endParaRPr>
          </a:p>
        </p:txBody>
      </p:sp>
      <p:sp>
        <p:nvSpPr>
          <p:cNvPr id="154" name="Rectangle 153">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56"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87" name="Picture Placeholder 86" descr="A person of a person clapping">
            <a:extLst>
              <a:ext uri="{FF2B5EF4-FFF2-40B4-BE49-F238E27FC236}">
                <a16:creationId xmlns:a16="http://schemas.microsoft.com/office/drawing/2014/main" id="{5B66E087-615D-4B7F-9491-E7B61FCBE483}"/>
              </a:ext>
            </a:extLst>
          </p:cNvPr>
          <p:cNvPicPr>
            <a:picLocks noGrp="1" noChangeAspect="1"/>
          </p:cNvPicPr>
          <p:nvPr>
            <p:ph type="pic" sz="quarter" idx="13"/>
          </p:nvPr>
        </p:nvPicPr>
        <p:blipFill rotWithShape="1">
          <a:blip r:embed="rId2" cstate="print">
            <a:extLst>
              <a:ext uri="{28A0092B-C50C-407E-A947-70E740481C1C}">
                <a14:useLocalDpi xmlns:a14="http://schemas.microsoft.com/office/drawing/2010/main"/>
              </a:ext>
            </a:extLst>
          </a:blip>
          <a:srcRect l="10991" r="14974"/>
          <a:stretch/>
        </p:blipFill>
        <p:spPr>
          <a:xfrm>
            <a:off x="-1555" y="1731"/>
            <a:ext cx="4671091" cy="6858000"/>
          </a:xfrm>
          <a:prstGeom prst="rect">
            <a:avLst/>
          </a:prstGeom>
        </p:spPr>
      </p:pic>
      <p:sp>
        <p:nvSpPr>
          <p:cNvPr id="5" name="Slide Number Placeholder 4">
            <a:extLst>
              <a:ext uri="{FF2B5EF4-FFF2-40B4-BE49-F238E27FC236}">
                <a16:creationId xmlns:a16="http://schemas.microsoft.com/office/drawing/2014/main" id="{E5969419-8F34-4DA7-AE42-353928399E84}"/>
              </a:ext>
            </a:extLst>
          </p:cNvPr>
          <p:cNvSpPr>
            <a:spLocks noGrp="1"/>
          </p:cNvSpPr>
          <p:nvPr>
            <p:ph type="sldNum" sz="quarter" idx="12"/>
          </p:nvPr>
        </p:nvSpPr>
        <p:spPr>
          <a:xfrm>
            <a:off x="5181705" y="787782"/>
            <a:ext cx="779767" cy="365125"/>
          </a:xfrm>
        </p:spPr>
        <p:txBody>
          <a:bodyPr vert="horz" lIns="91440" tIns="45720" rIns="91440" bIns="45720" rtlCol="0" anchor="ctr">
            <a:normAutofit/>
          </a:bodyPr>
          <a:lstStyle/>
          <a:p>
            <a:pPr defTabSz="914400">
              <a:lnSpc>
                <a:spcPct val="90000"/>
              </a:lnSpc>
              <a:spcAft>
                <a:spcPts val="600"/>
              </a:spcAft>
            </a:pPr>
            <a:fld id="{18D65601-5AE2-46FC-B138-694DDD2B510D}" type="slidenum">
              <a:rPr lang="en-US" sz="1900" smtClean="0">
                <a:solidFill>
                  <a:srgbClr val="FEFFFF"/>
                </a:solidFill>
              </a:rPr>
              <a:pPr defTabSz="914400">
                <a:lnSpc>
                  <a:spcPct val="90000"/>
                </a:lnSpc>
                <a:spcAft>
                  <a:spcPts val="600"/>
                </a:spcAft>
              </a:pPr>
              <a:t>7</a:t>
            </a:fld>
            <a:endParaRPr lang="en-US" sz="1900">
              <a:solidFill>
                <a:srgbClr val="FEFFFF"/>
              </a:solidFill>
            </a:endParaRPr>
          </a:p>
        </p:txBody>
      </p:sp>
      <p:sp>
        <p:nvSpPr>
          <p:cNvPr id="32" name="Content Placeholder 31">
            <a:extLst>
              <a:ext uri="{FF2B5EF4-FFF2-40B4-BE49-F238E27FC236}">
                <a16:creationId xmlns:a16="http://schemas.microsoft.com/office/drawing/2014/main" id="{92C11CD2-BF1E-4CC9-83F6-2C46282A584F}"/>
              </a:ext>
            </a:extLst>
          </p:cNvPr>
          <p:cNvSpPr>
            <a:spLocks noGrp="1"/>
          </p:cNvSpPr>
          <p:nvPr>
            <p:ph sz="quarter" idx="16"/>
          </p:nvPr>
        </p:nvSpPr>
        <p:spPr>
          <a:xfrm>
            <a:off x="6438191" y="1289198"/>
            <a:ext cx="5066419" cy="4622024"/>
          </a:xfrm>
        </p:spPr>
        <p:txBody>
          <a:bodyPr vert="horz" lIns="91440" tIns="45720" rIns="91440" bIns="45720" rtlCol="0">
            <a:normAutofit/>
          </a:bodyPr>
          <a:lstStyle/>
          <a:p>
            <a:pPr>
              <a:spcBef>
                <a:spcPts val="1000"/>
              </a:spcBef>
              <a:spcAft>
                <a:spcPts val="0"/>
              </a:spcAft>
            </a:pPr>
            <a:r>
              <a:rPr lang="en-GB" b="0" i="0" dirty="0">
                <a:solidFill>
                  <a:schemeClr val="tx1"/>
                </a:solidFill>
                <a:effectLst/>
                <a:latin typeface="Raleway" pitchFamily="2" charset="-52"/>
              </a:rPr>
              <a:t>Marks and Spencer is a British retailing brand </a:t>
            </a:r>
            <a:r>
              <a:rPr lang="en-GB" dirty="0">
                <a:solidFill>
                  <a:schemeClr val="tx1"/>
                </a:solidFill>
                <a:latin typeface="Raleway" pitchFamily="2" charset="-52"/>
              </a:rPr>
              <a:t>established</a:t>
            </a:r>
            <a:r>
              <a:rPr lang="en-GB" b="0" i="0" dirty="0">
                <a:solidFill>
                  <a:schemeClr val="tx1"/>
                </a:solidFill>
                <a:effectLst/>
                <a:latin typeface="Raleway" pitchFamily="2" charset="-52"/>
              </a:rPr>
              <a:t> by Michael Marks and Thomas Spencer in 1894. Growing over time, the company has become one of the top retailing globally.</a:t>
            </a:r>
          </a:p>
          <a:p>
            <a:pPr>
              <a:spcBef>
                <a:spcPts val="1000"/>
              </a:spcBef>
              <a:spcAft>
                <a:spcPts val="0"/>
              </a:spcAft>
            </a:pPr>
            <a:r>
              <a:rPr lang="en-GB" b="0" i="0" dirty="0">
                <a:solidFill>
                  <a:schemeClr val="tx1"/>
                </a:solidFill>
                <a:effectLst/>
                <a:latin typeface="Raleway" pitchFamily="2" charset="-52"/>
              </a:rPr>
              <a:t>Marks and Spencer are dealing with the issue of high operating costs. Automation adjustment might be one answer to this challenge. Assume Marks and Spencer replaces machinery with employees. In such an instance, not only will this improve the company's efficiency, but it will also help the brand generate more profit.</a:t>
            </a:r>
          </a:p>
          <a:p>
            <a:pPr>
              <a:spcBef>
                <a:spcPts val="1000"/>
              </a:spcBef>
              <a:spcAft>
                <a:spcPts val="0"/>
              </a:spcAft>
            </a:pPr>
            <a:endParaRPr lang="en-US" dirty="0">
              <a:solidFill>
                <a:schemeClr val="tx1">
                  <a:lumMod val="75000"/>
                  <a:lumOff val="25000"/>
                </a:schemeClr>
              </a:solidFill>
            </a:endParaRPr>
          </a:p>
        </p:txBody>
      </p:sp>
      <p:sp>
        <p:nvSpPr>
          <p:cNvPr id="4" name="Footer Placeholder 3">
            <a:extLst>
              <a:ext uri="{FF2B5EF4-FFF2-40B4-BE49-F238E27FC236}">
                <a16:creationId xmlns:a16="http://schemas.microsoft.com/office/drawing/2014/main" id="{516AB2AE-A34B-483D-9A3B-6FF8FDB8B5FB}"/>
              </a:ext>
            </a:extLst>
          </p:cNvPr>
          <p:cNvSpPr>
            <a:spLocks noGrp="1"/>
          </p:cNvSpPr>
          <p:nvPr>
            <p:ph type="ftr" sz="quarter" idx="11"/>
          </p:nvPr>
        </p:nvSpPr>
        <p:spPr>
          <a:xfrm>
            <a:off x="6438191" y="6135808"/>
            <a:ext cx="3771020" cy="365125"/>
          </a:xfrm>
        </p:spPr>
        <p:txBody>
          <a:bodyPr vert="horz" lIns="91440" tIns="45720" rIns="91440" bIns="45720" rtlCol="0" anchor="ctr">
            <a:normAutofit/>
          </a:bodyPr>
          <a:lstStyle/>
          <a:p>
            <a:pPr defTabSz="914400">
              <a:spcAft>
                <a:spcPts val="600"/>
              </a:spcAft>
            </a:pPr>
            <a:r>
              <a:rPr lang="en-US" dirty="0">
                <a:solidFill>
                  <a:schemeClr val="tx1">
                    <a:tint val="75000"/>
                  </a:schemeClr>
                </a:solidFill>
              </a:rPr>
              <a:t>Managing people presentation</a:t>
            </a:r>
            <a:endParaRPr lang="en-US" kern="1200" dirty="0">
              <a:solidFill>
                <a:schemeClr val="tx1">
                  <a:tint val="75000"/>
                </a:schemeClr>
              </a:solidFill>
              <a:latin typeface="+mn-lt"/>
              <a:ea typeface="+mn-ea"/>
              <a:cs typeface="+mn-cs"/>
            </a:endParaRPr>
          </a:p>
        </p:txBody>
      </p:sp>
      <p:sp>
        <p:nvSpPr>
          <p:cNvPr id="3" name="Date Placeholder 2">
            <a:extLst>
              <a:ext uri="{FF2B5EF4-FFF2-40B4-BE49-F238E27FC236}">
                <a16:creationId xmlns:a16="http://schemas.microsoft.com/office/drawing/2014/main" id="{91C3EE37-CF09-4F5B-9420-2F83F2DEF2AF}"/>
              </a:ext>
            </a:extLst>
          </p:cNvPr>
          <p:cNvSpPr>
            <a:spLocks noGrp="1"/>
          </p:cNvSpPr>
          <p:nvPr>
            <p:ph type="dt" sz="half" idx="10"/>
          </p:nvPr>
        </p:nvSpPr>
        <p:spPr>
          <a:xfrm>
            <a:off x="10361612" y="6130437"/>
            <a:ext cx="1146283" cy="370396"/>
          </a:xfrm>
        </p:spPr>
        <p:txBody>
          <a:bodyPr vert="horz" lIns="91440" tIns="45720" rIns="91440" bIns="45720" rtlCol="0" anchor="ctr">
            <a:normAutofit/>
          </a:bodyPr>
          <a:lstStyle/>
          <a:p>
            <a:pPr defTabSz="914400">
              <a:spcAft>
                <a:spcPts val="600"/>
              </a:spcAft>
            </a:pPr>
            <a:r>
              <a:rPr lang="en-US" dirty="0">
                <a:solidFill>
                  <a:schemeClr val="tx1">
                    <a:tint val="75000"/>
                  </a:schemeClr>
                </a:solidFill>
              </a:rPr>
              <a:t>03/12/2022</a:t>
            </a:r>
          </a:p>
        </p:txBody>
      </p:sp>
    </p:spTree>
    <p:extLst>
      <p:ext uri="{BB962C8B-B14F-4D97-AF65-F5344CB8AC3E}">
        <p14:creationId xmlns:p14="http://schemas.microsoft.com/office/powerpoint/2010/main" val="1281836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5"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6"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7"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8"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9"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30"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1"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2"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3"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4"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5"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6"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8" name="Group 37">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39"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40"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41"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42"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43"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44"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45"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46"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47"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48"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49"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50"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52" name="Rectangle 51">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54"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56" name="Rectangle 55">
            <a:extLst>
              <a:ext uri="{FF2B5EF4-FFF2-40B4-BE49-F238E27FC236}">
                <a16:creationId xmlns:a16="http://schemas.microsoft.com/office/drawing/2014/main" id="{2F21E579-4785-4A4E-8D09-42E5246D8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218CE064-203D-E62C-3229-3B41F889B37F}"/>
              </a:ext>
            </a:extLst>
          </p:cNvPr>
          <p:cNvSpPr>
            <a:spLocks noGrp="1"/>
          </p:cNvSpPr>
          <p:nvPr>
            <p:ph type="title"/>
          </p:nvPr>
        </p:nvSpPr>
        <p:spPr>
          <a:xfrm>
            <a:off x="649224" y="354205"/>
            <a:ext cx="5122652" cy="934994"/>
          </a:xfrm>
        </p:spPr>
        <p:txBody>
          <a:bodyPr vert="horz" lIns="91440" tIns="45720" rIns="91440" bIns="45720" rtlCol="0" anchor="t">
            <a:normAutofit fontScale="90000"/>
          </a:bodyPr>
          <a:lstStyle/>
          <a:p>
            <a:r>
              <a:rPr lang="en-US" dirty="0">
                <a:solidFill>
                  <a:schemeClr val="tx1"/>
                </a:solidFill>
                <a:ea typeface="+mj-ea"/>
                <a:cs typeface="+mj-cs"/>
              </a:rPr>
              <a:t>Marks &amp; Spencer retail and </a:t>
            </a:r>
            <a:r>
              <a:rPr lang="en-US" dirty="0">
                <a:solidFill>
                  <a:schemeClr val="tx1"/>
                </a:solidFill>
                <a:latin typeface="Times New Roman" panose="02020603050405020304" pitchFamily="18" charset="0"/>
                <a:ea typeface="+mj-ea"/>
                <a:cs typeface="Times New Roman" panose="02020603050405020304" pitchFamily="18" charset="0"/>
              </a:rPr>
              <a:t>h</a:t>
            </a:r>
            <a:r>
              <a:rPr lang="en-US" dirty="0">
                <a:solidFill>
                  <a:schemeClr val="tx1"/>
                </a:solidFill>
                <a:latin typeface="Times New Roman" panose="02020603050405020304" pitchFamily="18" charset="0"/>
                <a:cs typeface="Times New Roman" panose="02020603050405020304" pitchFamily="18" charset="0"/>
              </a:rPr>
              <a:t>ow to promote diversity at the workplace </a:t>
            </a:r>
            <a:br>
              <a:rPr lang="en-US" dirty="0">
                <a:solidFill>
                  <a:schemeClr val="tx1"/>
                </a:solidFill>
                <a:latin typeface="Times New Roman" panose="02020603050405020304" pitchFamily="18" charset="0"/>
                <a:cs typeface="Times New Roman" panose="02020603050405020304" pitchFamily="18" charset="0"/>
              </a:rPr>
            </a:br>
            <a:br>
              <a:rPr lang="en-US"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ea typeface="+mj-ea"/>
              <a:cs typeface="+mj-cs"/>
            </a:endParaRPr>
          </a:p>
        </p:txBody>
      </p:sp>
      <p:sp>
        <p:nvSpPr>
          <p:cNvPr id="58" name="Rectangle 57">
            <a:extLst>
              <a:ext uri="{FF2B5EF4-FFF2-40B4-BE49-F238E27FC236}">
                <a16:creationId xmlns:a16="http://schemas.microsoft.com/office/drawing/2014/main" id="{3BE96D34-9D7C-4984-961D-7165FA216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9" name="Content Placeholder 18">
            <a:extLst>
              <a:ext uri="{FF2B5EF4-FFF2-40B4-BE49-F238E27FC236}">
                <a16:creationId xmlns:a16="http://schemas.microsoft.com/office/drawing/2014/main" id="{544C4064-B69B-4ECE-8110-639CB21C9067}"/>
              </a:ext>
            </a:extLst>
          </p:cNvPr>
          <p:cNvSpPr>
            <a:spLocks noGrp="1"/>
          </p:cNvSpPr>
          <p:nvPr>
            <p:ph sz="quarter" idx="15"/>
          </p:nvPr>
        </p:nvSpPr>
        <p:spPr>
          <a:xfrm>
            <a:off x="649225" y="1844821"/>
            <a:ext cx="5122652" cy="4202429"/>
          </a:xfrm>
        </p:spPr>
        <p:txBody>
          <a:bodyPr vert="horz" lIns="91440" tIns="45720" rIns="91440" bIns="45720" rtlCol="0">
            <a:normAutofit fontScale="47500" lnSpcReduction="20000"/>
          </a:bodyPr>
          <a:lstStyle/>
          <a:p>
            <a:pPr marL="342900" indent="-342900">
              <a:lnSpc>
                <a:spcPct val="110000"/>
              </a:lnSpc>
              <a:buFont typeface="Wingdings" panose="05000000000000000000" pitchFamily="2" charset="2"/>
              <a:buChar char="ü"/>
            </a:pPr>
            <a:r>
              <a:rPr lang="en-US" sz="2900" dirty="0">
                <a:latin typeface="Times New Roman" panose="02020603050405020304" pitchFamily="18" charset="0"/>
                <a:cs typeface="Times New Roman" panose="02020603050405020304" pitchFamily="18" charset="0"/>
              </a:rPr>
              <a:t>Creation of inclusive workplaces policies, e.g., use  of Multilanguage by the M&amp;S employees </a:t>
            </a:r>
          </a:p>
          <a:p>
            <a:pPr marL="342900" indent="-342900">
              <a:lnSpc>
                <a:spcPct val="110000"/>
              </a:lnSpc>
              <a:buFont typeface="Wingdings" panose="05000000000000000000" pitchFamily="2" charset="2"/>
              <a:buChar char="ü"/>
            </a:pPr>
            <a:r>
              <a:rPr lang="en-US" sz="2900" dirty="0">
                <a:latin typeface="Times New Roman" panose="02020603050405020304" pitchFamily="18" charset="0"/>
                <a:cs typeface="Times New Roman" panose="02020603050405020304" pitchFamily="18" charset="0"/>
              </a:rPr>
              <a:t> educating managers on Diversity in the Workplace. Benefits </a:t>
            </a:r>
          </a:p>
          <a:p>
            <a:pPr marL="342900" indent="-342900">
              <a:lnSpc>
                <a:spcPct val="110000"/>
              </a:lnSpc>
              <a:buFont typeface="Wingdings" panose="05000000000000000000" pitchFamily="2" charset="2"/>
              <a:buChar char="ü"/>
            </a:pPr>
            <a:r>
              <a:rPr lang="en-US" sz="2900" dirty="0">
                <a:latin typeface="Times New Roman" panose="02020603050405020304" pitchFamily="18" charset="0"/>
                <a:cs typeface="Times New Roman" panose="02020603050405020304" pitchFamily="18" charset="0"/>
              </a:rPr>
              <a:t> observing diverse tradition  that  includes  holidays from cultures and celebrations </a:t>
            </a:r>
          </a:p>
          <a:p>
            <a:pPr marL="342900" indent="-342900">
              <a:lnSpc>
                <a:spcPct val="110000"/>
              </a:lnSpc>
              <a:buFont typeface="Wingdings" panose="05000000000000000000" pitchFamily="2" charset="2"/>
              <a:buChar char="ü"/>
            </a:pPr>
            <a:r>
              <a:rPr lang="en-US" sz="2900" dirty="0">
                <a:latin typeface="Times New Roman" panose="02020603050405020304" pitchFamily="18" charset="0"/>
                <a:cs typeface="Times New Roman" panose="02020603050405020304" pitchFamily="18" charset="0"/>
              </a:rPr>
              <a:t>Acknowledge Differences (religion, gender, race )</a:t>
            </a:r>
          </a:p>
          <a:p>
            <a:pPr marL="342900" indent="-342900">
              <a:lnSpc>
                <a:spcPct val="110000"/>
              </a:lnSpc>
              <a:buFont typeface="Wingdings" panose="05000000000000000000" pitchFamily="2" charset="2"/>
              <a:buChar char="ü"/>
            </a:pPr>
            <a:r>
              <a:rPr lang="en-US" sz="2900" dirty="0">
                <a:latin typeface="Times New Roman" panose="02020603050405020304" pitchFamily="18" charset="0"/>
                <a:cs typeface="Times New Roman" panose="02020603050405020304" pitchFamily="18" charset="0"/>
              </a:rPr>
              <a:t>Offering Implicit Bias Training</a:t>
            </a:r>
          </a:p>
          <a:p>
            <a:pPr marL="342900" indent="-342900">
              <a:lnSpc>
                <a:spcPct val="110000"/>
              </a:lnSpc>
              <a:buFont typeface="Wingdings" panose="05000000000000000000" pitchFamily="2" charset="2"/>
              <a:buChar char="ü"/>
            </a:pPr>
            <a:r>
              <a:rPr lang="en-US" sz="2900" dirty="0">
                <a:latin typeface="Times New Roman" panose="02020603050405020304" pitchFamily="18" charset="0"/>
                <a:cs typeface="Times New Roman" panose="02020603050405020304" pitchFamily="18" charset="0"/>
              </a:rPr>
              <a:t>M&amp;S also set  up mentor programs </a:t>
            </a:r>
          </a:p>
          <a:p>
            <a:pPr marL="342900" indent="-342900">
              <a:lnSpc>
                <a:spcPct val="110000"/>
              </a:lnSpc>
              <a:buFont typeface="Wingdings" panose="05000000000000000000" pitchFamily="2" charset="2"/>
              <a:buChar char="ü"/>
            </a:pPr>
            <a:r>
              <a:rPr lang="en-US" sz="2900" dirty="0">
                <a:latin typeface="Times New Roman" panose="02020603050405020304" pitchFamily="18" charset="0"/>
                <a:cs typeface="Times New Roman" panose="02020603050405020304" pitchFamily="18" charset="0"/>
              </a:rPr>
              <a:t>Creates  opportunity for  cultural awareness </a:t>
            </a:r>
          </a:p>
          <a:p>
            <a:pPr marL="342900" indent="-342900">
              <a:lnSpc>
                <a:spcPct val="110000"/>
              </a:lnSpc>
              <a:buFont typeface="Wingdings" panose="05000000000000000000" pitchFamily="2" charset="2"/>
              <a:buChar char="ü"/>
            </a:pPr>
            <a:r>
              <a:rPr lang="en-US" sz="2900" dirty="0">
                <a:latin typeface="Times New Roman" panose="02020603050405020304" pitchFamily="18" charset="0"/>
                <a:cs typeface="Times New Roman" panose="02020603050405020304" pitchFamily="18" charset="0"/>
              </a:rPr>
              <a:t>Mixing of  different cultures to develop teams </a:t>
            </a:r>
          </a:p>
          <a:p>
            <a:pPr marL="342900" indent="-342900">
              <a:lnSpc>
                <a:spcPct val="110000"/>
              </a:lnSpc>
              <a:buFont typeface="Wingdings" panose="05000000000000000000" pitchFamily="2" charset="2"/>
              <a:buChar char="ü"/>
            </a:pPr>
            <a:r>
              <a:rPr lang="en-US" sz="2900" dirty="0">
                <a:latin typeface="Times New Roman" panose="02020603050405020304" pitchFamily="18" charset="0"/>
                <a:cs typeface="Times New Roman" panose="02020603050405020304" pitchFamily="18" charset="0"/>
              </a:rPr>
              <a:t>Diverse searching and recruitment </a:t>
            </a:r>
          </a:p>
          <a:p>
            <a:pPr>
              <a:spcBef>
                <a:spcPts val="1000"/>
              </a:spcBef>
              <a:spcAft>
                <a:spcPts val="0"/>
              </a:spcAft>
            </a:pPr>
            <a:endParaRPr lang="en-US" dirty="0"/>
          </a:p>
        </p:txBody>
      </p:sp>
      <p:pic>
        <p:nvPicPr>
          <p:cNvPr id="10" name="Picture Placeholder 9" descr="A picture containing text, building, outdoor, shop&#10;&#10;Description automatically generated">
            <a:extLst>
              <a:ext uri="{FF2B5EF4-FFF2-40B4-BE49-F238E27FC236}">
                <a16:creationId xmlns:a16="http://schemas.microsoft.com/office/drawing/2014/main" id="{F29D65B3-D620-EA13-9BD3-639B26D5752F}"/>
              </a:ext>
            </a:extLst>
          </p:cNvPr>
          <p:cNvPicPr>
            <a:picLocks noGrp="1" noChangeAspect="1"/>
          </p:cNvPicPr>
          <p:nvPr>
            <p:ph type="pic" sz="quarter" idx="13"/>
          </p:nvPr>
        </p:nvPicPr>
        <p:blipFill rotWithShape="1">
          <a:blip r:embed="rId2"/>
          <a:srcRect l="21163" r="9706" b="-1"/>
          <a:stretch/>
        </p:blipFill>
        <p:spPr>
          <a:xfrm>
            <a:off x="6091916" y="645106"/>
            <a:ext cx="5451627" cy="5247747"/>
          </a:xfrm>
          <a:prstGeom prst="rect">
            <a:avLst/>
          </a:prstGeom>
        </p:spPr>
      </p:pic>
      <p:sp>
        <p:nvSpPr>
          <p:cNvPr id="60" name="Freeform 12">
            <a:extLst>
              <a:ext uri="{FF2B5EF4-FFF2-40B4-BE49-F238E27FC236}">
                <a16:creationId xmlns:a16="http://schemas.microsoft.com/office/drawing/2014/main" id="{C8DE1BEC-DAE3-43F4-8D9F-384C3D694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53B74012-3B10-4CDC-9117-E08BA2B1794B}"/>
              </a:ext>
            </a:extLst>
          </p:cNvPr>
          <p:cNvSpPr>
            <a:spLocks noGrp="1"/>
          </p:cNvSpPr>
          <p:nvPr>
            <p:ph type="sldNum" sz="quarter" idx="12"/>
          </p:nvPr>
        </p:nvSpPr>
        <p:spPr>
          <a:xfrm>
            <a:off x="121514" y="6133610"/>
            <a:ext cx="779767" cy="365125"/>
          </a:xfrm>
        </p:spPr>
        <p:txBody>
          <a:bodyPr vert="horz" lIns="91440" tIns="45720" rIns="91440" bIns="45720" rtlCol="0" anchor="ctr">
            <a:normAutofit/>
          </a:bodyPr>
          <a:lstStyle/>
          <a:p>
            <a:pPr defTabSz="914400">
              <a:lnSpc>
                <a:spcPct val="90000"/>
              </a:lnSpc>
              <a:spcAft>
                <a:spcPts val="600"/>
              </a:spcAft>
            </a:pPr>
            <a:fld id="{18D65601-5AE2-46FC-B138-694DDD2B510D}" type="slidenum">
              <a:rPr lang="en-US" sz="1900" smtClean="0">
                <a:solidFill>
                  <a:srgbClr val="FEFFFF"/>
                </a:solidFill>
              </a:rPr>
              <a:pPr defTabSz="914400">
                <a:lnSpc>
                  <a:spcPct val="90000"/>
                </a:lnSpc>
                <a:spcAft>
                  <a:spcPts val="600"/>
                </a:spcAft>
              </a:pPr>
              <a:t>8</a:t>
            </a:fld>
            <a:endParaRPr lang="en-US" sz="1900">
              <a:solidFill>
                <a:srgbClr val="FEFFFF"/>
              </a:solidFill>
            </a:endParaRPr>
          </a:p>
        </p:txBody>
      </p:sp>
      <p:sp>
        <p:nvSpPr>
          <p:cNvPr id="4" name="Footer Placeholder 3">
            <a:extLst>
              <a:ext uri="{FF2B5EF4-FFF2-40B4-BE49-F238E27FC236}">
                <a16:creationId xmlns:a16="http://schemas.microsoft.com/office/drawing/2014/main" id="{B402CEE3-4E08-4106-AC43-0E32E79CAB07}"/>
              </a:ext>
            </a:extLst>
          </p:cNvPr>
          <p:cNvSpPr>
            <a:spLocks noGrp="1"/>
          </p:cNvSpPr>
          <p:nvPr>
            <p:ph type="ftr" sz="quarter" idx="11"/>
          </p:nvPr>
        </p:nvSpPr>
        <p:spPr>
          <a:xfrm>
            <a:off x="1220916" y="6135808"/>
            <a:ext cx="7619999" cy="365125"/>
          </a:xfrm>
        </p:spPr>
        <p:txBody>
          <a:bodyPr vert="horz" lIns="91440" tIns="45720" rIns="91440" bIns="45720" rtlCol="0" anchor="ctr">
            <a:normAutofit fontScale="25000" lnSpcReduction="20000"/>
          </a:bodyPr>
          <a:lstStyle/>
          <a:p>
            <a:pPr defTabSz="914400">
              <a:spcAft>
                <a:spcPts val="600"/>
              </a:spcAft>
            </a:pPr>
            <a:r>
              <a:rPr lang="en-US" sz="4400" dirty="0">
                <a:solidFill>
                  <a:schemeClr val="tx1"/>
                </a:solidFill>
                <a:latin typeface="Times New Roman" panose="02020603050405020304" pitchFamily="18" charset="0"/>
                <a:cs typeface="Times New Roman" panose="02020603050405020304" pitchFamily="18" charset="0"/>
              </a:rPr>
              <a:t> </a:t>
            </a:r>
            <a:r>
              <a:rPr lang="en-US" sz="4400" dirty="0">
                <a:solidFill>
                  <a:schemeClr val="tx1"/>
                </a:solidFill>
                <a:latin typeface="Times New Roman" panose="02020603050405020304" pitchFamily="18" charset="0"/>
                <a:ea typeface="Times New Roman"/>
                <a:cs typeface="Times New Roman" panose="02020603050405020304" pitchFamily="18" charset="0"/>
                <a:sym typeface="Times New Roman"/>
              </a:rPr>
              <a:t>(Patel and Feng, 2021). </a:t>
            </a:r>
            <a:endParaRPr lang="en-US" sz="4400" dirty="0">
              <a:solidFill>
                <a:schemeClr val="tx1"/>
              </a:solidFill>
              <a:latin typeface="Times New Roman" panose="02020603050405020304" pitchFamily="18" charset="0"/>
              <a:cs typeface="Times New Roman" panose="02020603050405020304" pitchFamily="18" charset="0"/>
            </a:endParaRPr>
          </a:p>
          <a:p>
            <a:pPr defTabSz="914400">
              <a:spcAft>
                <a:spcPts val="600"/>
              </a:spcAft>
            </a:pPr>
            <a:r>
              <a:rPr lang="en-US" sz="4000" dirty="0">
                <a:solidFill>
                  <a:schemeClr val="tx1">
                    <a:tint val="75000"/>
                  </a:schemeClr>
                </a:solidFill>
                <a:latin typeface="Times New Roman" panose="02020603050405020304" pitchFamily="18" charset="0"/>
                <a:cs typeface="Times New Roman" panose="02020603050405020304" pitchFamily="18" charset="0"/>
              </a:rPr>
              <a:t>                                                                                                                                                                                                                                                                                                                                                               Managing People presentation                                            </a:t>
            </a:r>
            <a:endParaRPr lang="en-US" sz="4000" kern="1200" dirty="0">
              <a:solidFill>
                <a:schemeClr val="tx1">
                  <a:tint val="75000"/>
                </a:schemeClr>
              </a:solidFill>
              <a:latin typeface="Times New Roman" panose="02020603050405020304" pitchFamily="18" charset="0"/>
              <a:cs typeface="Times New Roman" panose="02020603050405020304" pitchFamily="18" charset="0"/>
            </a:endParaRPr>
          </a:p>
        </p:txBody>
      </p:sp>
      <p:sp>
        <p:nvSpPr>
          <p:cNvPr id="3" name="Date Placeholder 2">
            <a:extLst>
              <a:ext uri="{FF2B5EF4-FFF2-40B4-BE49-F238E27FC236}">
                <a16:creationId xmlns:a16="http://schemas.microsoft.com/office/drawing/2014/main" id="{64FA525C-AEDE-43EA-858A-37E4183E0F86}"/>
              </a:ext>
            </a:extLst>
          </p:cNvPr>
          <p:cNvSpPr>
            <a:spLocks noGrp="1"/>
          </p:cNvSpPr>
          <p:nvPr>
            <p:ph type="dt" sz="half" idx="10"/>
          </p:nvPr>
        </p:nvSpPr>
        <p:spPr>
          <a:xfrm>
            <a:off x="10361612" y="6130437"/>
            <a:ext cx="1146283" cy="370396"/>
          </a:xfrm>
        </p:spPr>
        <p:txBody>
          <a:bodyPr vert="horz" lIns="91440" tIns="45720" rIns="91440" bIns="45720" rtlCol="0" anchor="ctr">
            <a:normAutofit/>
          </a:bodyPr>
          <a:lstStyle/>
          <a:p>
            <a:pPr defTabSz="914400">
              <a:spcAft>
                <a:spcPts val="600"/>
              </a:spcAft>
            </a:pPr>
            <a:r>
              <a:rPr lang="en-US" dirty="0"/>
              <a:t>03/12/2022</a:t>
            </a:r>
          </a:p>
        </p:txBody>
      </p:sp>
    </p:spTree>
    <p:extLst>
      <p:ext uri="{BB962C8B-B14F-4D97-AF65-F5344CB8AC3E}">
        <p14:creationId xmlns:p14="http://schemas.microsoft.com/office/powerpoint/2010/main" val="3037267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250" name="Group 216">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18"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19"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20"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21"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22"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23"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24"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25"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26"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27"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8"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29"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2" name="Group 230">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2"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33"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34"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35"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36"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37"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38"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39"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240"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41"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42"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43"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54" name="Rectangle 244">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55"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249" name="Rectangle 248">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 Placeholder 21">
            <a:extLst>
              <a:ext uri="{FF2B5EF4-FFF2-40B4-BE49-F238E27FC236}">
                <a16:creationId xmlns:a16="http://schemas.microsoft.com/office/drawing/2014/main" id="{CBCB163A-DD49-4E4B-9289-C8ABBE6C2E23}"/>
              </a:ext>
            </a:extLst>
          </p:cNvPr>
          <p:cNvSpPr>
            <a:spLocks noGrp="1"/>
          </p:cNvSpPr>
          <p:nvPr>
            <p:ph type="title"/>
          </p:nvPr>
        </p:nvSpPr>
        <p:spPr>
          <a:xfrm>
            <a:off x="649224" y="645106"/>
            <a:ext cx="3650279" cy="1259894"/>
          </a:xfr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lvl="0">
              <a:lnSpc>
                <a:spcPct val="90000"/>
              </a:lnSpc>
            </a:pPr>
            <a:r>
              <a:rPr lang="en-US" sz="2300" b="1">
                <a:solidFill>
                  <a:schemeClr val="tx1">
                    <a:lumMod val="85000"/>
                    <a:lumOff val="15000"/>
                  </a:schemeClr>
                </a:solidFill>
                <a:ea typeface="+mj-ea"/>
                <a:cs typeface="+mj-cs"/>
              </a:rPr>
              <a:t>Internal and  external factors of human resources at M&amp;S</a:t>
            </a:r>
            <a:endParaRPr lang="en-US" sz="2300" noProof="0">
              <a:solidFill>
                <a:schemeClr val="tx1">
                  <a:lumMod val="85000"/>
                  <a:lumOff val="15000"/>
                </a:schemeClr>
              </a:solidFill>
              <a:ea typeface="+mj-ea"/>
              <a:cs typeface="+mj-cs"/>
            </a:endParaRPr>
          </a:p>
        </p:txBody>
      </p:sp>
      <p:sp>
        <p:nvSpPr>
          <p:cNvPr id="251" name="Rectangle 250">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7" name="Content Placeholder 46">
            <a:extLst>
              <a:ext uri="{FF2B5EF4-FFF2-40B4-BE49-F238E27FC236}">
                <a16:creationId xmlns:a16="http://schemas.microsoft.com/office/drawing/2014/main" id="{5FB43F08-6A5D-4853-9EB0-FBB34B4D9C34}"/>
              </a:ext>
            </a:extLst>
          </p:cNvPr>
          <p:cNvSpPr>
            <a:spLocks noGrp="1"/>
          </p:cNvSpPr>
          <p:nvPr>
            <p:ph sz="quarter" idx="15"/>
          </p:nvPr>
        </p:nvSpPr>
        <p:spPr>
          <a:xfrm>
            <a:off x="649225" y="2133600"/>
            <a:ext cx="3650278" cy="3759253"/>
          </a:xfrm>
        </p:spPr>
        <p:txBody>
          <a:bodyPr vert="horz" lIns="91440" tIns="45720" rIns="91440" bIns="45720" numCol="2" rtlCol="0">
            <a:normAutofit/>
          </a:bodyPr>
          <a:lstStyle/>
          <a:p>
            <a:pPr marL="0" indent="0">
              <a:lnSpc>
                <a:spcPct val="90000"/>
              </a:lnSpc>
              <a:spcBef>
                <a:spcPts val="1000"/>
              </a:spcBef>
              <a:spcAft>
                <a:spcPts val="0"/>
              </a:spcAft>
              <a:buFont typeface="Wingdings 3" charset="2"/>
              <a:buChar char=""/>
            </a:pPr>
            <a:r>
              <a:rPr lang="en-US" b="1" dirty="0">
                <a:solidFill>
                  <a:schemeClr val="tx1">
                    <a:lumMod val="75000"/>
                    <a:lumOff val="25000"/>
                  </a:schemeClr>
                </a:solidFill>
                <a:latin typeface="Times New Roman" panose="02020603050405020304" pitchFamily="18" charset="0"/>
                <a:cs typeface="Times New Roman" panose="02020603050405020304" pitchFamily="18" charset="0"/>
              </a:rPr>
              <a:t>INTERNAL                                    </a:t>
            </a:r>
          </a:p>
          <a:p>
            <a:pPr>
              <a:lnSpc>
                <a:spcPct val="90000"/>
              </a:lnSpc>
              <a:spcBef>
                <a:spcPts val="1000"/>
              </a:spcBef>
              <a:spcAft>
                <a:spcPts val="0"/>
              </a:spcAft>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level  of growth</a:t>
            </a:r>
          </a:p>
          <a:p>
            <a:pPr>
              <a:lnSpc>
                <a:spcPct val="90000"/>
              </a:lnSpc>
              <a:spcBef>
                <a:spcPts val="1000"/>
              </a:spcBef>
              <a:spcAft>
                <a:spcPts val="0"/>
              </a:spcAft>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Use of   technology </a:t>
            </a:r>
          </a:p>
          <a:p>
            <a:pPr>
              <a:lnSpc>
                <a:spcPct val="90000"/>
              </a:lnSpc>
              <a:spcBef>
                <a:spcPts val="1000"/>
              </a:spcBef>
              <a:spcAft>
                <a:spcPts val="0"/>
              </a:spcAft>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finance </a:t>
            </a:r>
          </a:p>
          <a:p>
            <a:pPr>
              <a:lnSpc>
                <a:spcPct val="90000"/>
              </a:lnSpc>
              <a:spcBef>
                <a:spcPts val="1000"/>
              </a:spcBef>
              <a:spcAft>
                <a:spcPts val="0"/>
              </a:spcAft>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Leadership</a:t>
            </a:r>
          </a:p>
          <a:p>
            <a:pPr>
              <a:lnSpc>
                <a:spcPct val="90000"/>
              </a:lnSpc>
              <a:spcBef>
                <a:spcPts val="1000"/>
              </a:spcBef>
              <a:spcAft>
                <a:spcPts val="0"/>
              </a:spcAft>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Job Responsibilities </a:t>
            </a:r>
          </a:p>
          <a:p>
            <a:pPr>
              <a:lnSpc>
                <a:spcPct val="90000"/>
              </a:lnSpc>
              <a:spcBef>
                <a:spcPts val="1000"/>
              </a:spcBef>
              <a:spcAft>
                <a:spcPts val="0"/>
              </a:spcAft>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Work Culture</a:t>
            </a:r>
          </a:p>
          <a:p>
            <a:pPr>
              <a:lnSpc>
                <a:spcPct val="90000"/>
              </a:lnSpc>
              <a:spcBef>
                <a:spcPts val="1000"/>
              </a:spcBef>
              <a:spcAft>
                <a:spcPts val="0"/>
              </a:spcAft>
              <a:buFont typeface="Wingdings 3" charset="2"/>
              <a:buChar char=""/>
            </a:pPr>
            <a:endParaRPr lang="en-US" sz="1100" dirty="0">
              <a:solidFill>
                <a:schemeClr val="tx1">
                  <a:lumMod val="75000"/>
                  <a:lumOff val="25000"/>
                </a:schemeClr>
              </a:solidFill>
              <a:latin typeface="Times New Roman" panose="02020603050405020304" pitchFamily="18" charset="0"/>
              <a:cs typeface="Times New Roman" panose="02020603050405020304" pitchFamily="18" charset="0"/>
            </a:endParaRPr>
          </a:p>
          <a:p>
            <a:pPr>
              <a:lnSpc>
                <a:spcPct val="90000"/>
              </a:lnSpc>
              <a:spcBef>
                <a:spcPts val="1000"/>
              </a:spcBef>
              <a:spcAft>
                <a:spcPts val="0"/>
              </a:spcAft>
              <a:buFont typeface="Wingdings 3" charset="2"/>
              <a:buChar char=""/>
            </a:pPr>
            <a:endParaRPr lang="en-US" sz="1100" dirty="0">
              <a:solidFill>
                <a:schemeClr val="tx1">
                  <a:lumMod val="75000"/>
                  <a:lumOff val="25000"/>
                </a:schemeClr>
              </a:solidFill>
              <a:latin typeface="Times New Roman" panose="02020603050405020304" pitchFamily="18" charset="0"/>
              <a:cs typeface="Times New Roman" panose="02020603050405020304" pitchFamily="18" charset="0"/>
            </a:endParaRPr>
          </a:p>
          <a:p>
            <a:pPr>
              <a:lnSpc>
                <a:spcPct val="90000"/>
              </a:lnSpc>
              <a:spcBef>
                <a:spcPts val="1000"/>
              </a:spcBef>
              <a:spcAft>
                <a:spcPts val="0"/>
              </a:spcAft>
            </a:pPr>
            <a:endParaRPr lang="en-US" sz="1100" dirty="0">
              <a:solidFill>
                <a:schemeClr val="tx1">
                  <a:lumMod val="75000"/>
                  <a:lumOff val="25000"/>
                </a:schemeClr>
              </a:solidFill>
              <a:latin typeface="Times New Roman" panose="02020603050405020304" pitchFamily="18" charset="0"/>
              <a:cs typeface="Times New Roman" panose="02020603050405020304" pitchFamily="18" charset="0"/>
            </a:endParaRPr>
          </a:p>
          <a:p>
            <a:pPr>
              <a:lnSpc>
                <a:spcPct val="90000"/>
              </a:lnSpc>
              <a:spcBef>
                <a:spcPts val="1000"/>
              </a:spcBef>
              <a:spcAft>
                <a:spcPts val="0"/>
              </a:spcAft>
            </a:pPr>
            <a:r>
              <a:rPr lang="en-US" sz="1100" dirty="0">
                <a:solidFill>
                  <a:schemeClr val="tx1">
                    <a:lumMod val="75000"/>
                    <a:lumOff val="25000"/>
                  </a:schemeClr>
                </a:solidFill>
                <a:latin typeface="Times New Roman" panose="02020603050405020304" pitchFamily="18" charset="0"/>
                <a:cs typeface="Times New Roman" panose="02020603050405020304" pitchFamily="18" charset="0"/>
                <a:sym typeface="Times New Roman"/>
              </a:rPr>
              <a:t>(Baron and </a:t>
            </a:r>
            <a:r>
              <a:rPr lang="en-US" sz="1100" dirty="0" err="1">
                <a:solidFill>
                  <a:schemeClr val="tx1">
                    <a:lumMod val="75000"/>
                    <a:lumOff val="25000"/>
                  </a:schemeClr>
                </a:solidFill>
                <a:latin typeface="Times New Roman" panose="02020603050405020304" pitchFamily="18" charset="0"/>
                <a:cs typeface="Times New Roman" panose="02020603050405020304" pitchFamily="18" charset="0"/>
                <a:sym typeface="Times New Roman"/>
              </a:rPr>
              <a:t>Bielby</a:t>
            </a:r>
            <a:r>
              <a:rPr lang="en-US" sz="1100" dirty="0">
                <a:solidFill>
                  <a:schemeClr val="tx1">
                    <a:lumMod val="75000"/>
                    <a:lumOff val="25000"/>
                  </a:schemeClr>
                </a:solidFill>
                <a:latin typeface="Times New Roman" panose="02020603050405020304" pitchFamily="18" charset="0"/>
                <a:cs typeface="Times New Roman" panose="02020603050405020304" pitchFamily="18" charset="0"/>
                <a:sym typeface="Times New Roman"/>
              </a:rPr>
              <a:t>, 2018)</a:t>
            </a:r>
          </a:p>
          <a:p>
            <a:pPr>
              <a:lnSpc>
                <a:spcPct val="90000"/>
              </a:lnSpc>
              <a:spcBef>
                <a:spcPts val="1000"/>
              </a:spcBef>
              <a:spcAft>
                <a:spcPts val="0"/>
              </a:spcAft>
            </a:pPr>
            <a:r>
              <a:rPr lang="en-US" sz="1100" dirty="0">
                <a:solidFill>
                  <a:schemeClr val="tx1">
                    <a:lumMod val="75000"/>
                    <a:lumOff val="25000"/>
                  </a:schemeClr>
                </a:solidFill>
                <a:latin typeface="Times New Roman" panose="02020603050405020304" pitchFamily="18" charset="0"/>
                <a:cs typeface="Times New Roman" panose="02020603050405020304" pitchFamily="18" charset="0"/>
                <a:sym typeface="Times New Roman"/>
              </a:rPr>
              <a:t>                                           </a:t>
            </a:r>
            <a:r>
              <a:rPr lang="en-US" sz="1100" b="1" dirty="0">
                <a:solidFill>
                  <a:schemeClr val="tx1">
                    <a:lumMod val="75000"/>
                    <a:lumOff val="25000"/>
                  </a:schemeClr>
                </a:solidFill>
                <a:latin typeface="Times New Roman" panose="02020603050405020304" pitchFamily="18" charset="0"/>
                <a:cs typeface="Times New Roman" panose="02020603050405020304" pitchFamily="18" charset="0"/>
              </a:rPr>
              <a:t>EXTERNAL FACTORS </a:t>
            </a:r>
          </a:p>
          <a:p>
            <a:pPr marL="285750" indent="-285750">
              <a:lnSpc>
                <a:spcPct val="90000"/>
              </a:lnSpc>
              <a:spcBef>
                <a:spcPts val="1000"/>
              </a:spcBef>
              <a:spcAft>
                <a:spcPts val="0"/>
              </a:spcAft>
              <a:buFont typeface="Wingdings 3" charset="2"/>
              <a:buChar char=""/>
            </a:pPr>
            <a:r>
              <a:rPr lang="en-US" sz="1100" dirty="0">
                <a:solidFill>
                  <a:schemeClr val="tx1">
                    <a:lumMod val="75000"/>
                    <a:lumOff val="25000"/>
                  </a:schemeClr>
                </a:solidFill>
                <a:latin typeface="Times New Roman" panose="02020603050405020304" pitchFamily="18" charset="0"/>
                <a:cs typeface="Times New Roman" panose="02020603050405020304" pitchFamily="18" charset="0"/>
              </a:rPr>
              <a:t>The available pool of </a:t>
            </a:r>
            <a:r>
              <a:rPr lang="en-US" sz="1100" dirty="0" err="1">
                <a:solidFill>
                  <a:schemeClr val="tx1">
                    <a:lumMod val="75000"/>
                    <a:lumOff val="25000"/>
                  </a:schemeClr>
                </a:solidFill>
                <a:latin typeface="Times New Roman" panose="02020603050405020304" pitchFamily="18" charset="0"/>
                <a:cs typeface="Times New Roman" panose="02020603050405020304" pitchFamily="18" charset="0"/>
              </a:rPr>
              <a:t>labour</a:t>
            </a:r>
            <a:endParaRPr lang="en-US" sz="11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285750" indent="-285750">
              <a:lnSpc>
                <a:spcPct val="90000"/>
              </a:lnSpc>
              <a:spcBef>
                <a:spcPts val="1000"/>
              </a:spcBef>
              <a:spcAft>
                <a:spcPts val="0"/>
              </a:spcAft>
              <a:buFont typeface="Wingdings 3" charset="2"/>
              <a:buChar char=""/>
            </a:pPr>
            <a:r>
              <a:rPr lang="en-US" sz="1100" dirty="0">
                <a:solidFill>
                  <a:schemeClr val="tx1">
                    <a:lumMod val="75000"/>
                    <a:lumOff val="25000"/>
                  </a:schemeClr>
                </a:solidFill>
                <a:latin typeface="Times New Roman" panose="02020603050405020304" pitchFamily="18" charset="0"/>
                <a:cs typeface="Times New Roman" panose="02020603050405020304" pitchFamily="18" charset="0"/>
              </a:rPr>
              <a:t>Government  regulations</a:t>
            </a:r>
          </a:p>
          <a:p>
            <a:pPr marL="285750" indent="-285750">
              <a:lnSpc>
                <a:spcPct val="90000"/>
              </a:lnSpc>
              <a:spcBef>
                <a:spcPts val="1000"/>
              </a:spcBef>
              <a:spcAft>
                <a:spcPts val="0"/>
              </a:spcAft>
              <a:buFont typeface="Wingdings 3" charset="2"/>
              <a:buChar char=""/>
            </a:pPr>
            <a:r>
              <a:rPr lang="en-US" sz="1100" dirty="0">
                <a:solidFill>
                  <a:schemeClr val="tx1">
                    <a:lumMod val="75000"/>
                    <a:lumOff val="25000"/>
                  </a:schemeClr>
                </a:solidFill>
                <a:latin typeface="Times New Roman" panose="02020603050405020304" pitchFamily="18" charset="0"/>
                <a:cs typeface="Times New Roman" panose="02020603050405020304" pitchFamily="18" charset="0"/>
              </a:rPr>
              <a:t>Social  cultures </a:t>
            </a:r>
          </a:p>
          <a:p>
            <a:pPr marL="285750" indent="-285750">
              <a:lnSpc>
                <a:spcPct val="90000"/>
              </a:lnSpc>
              <a:spcBef>
                <a:spcPts val="1000"/>
              </a:spcBef>
              <a:spcAft>
                <a:spcPts val="0"/>
              </a:spcAft>
              <a:buFont typeface="Wingdings 3" charset="2"/>
              <a:buChar char=""/>
            </a:pPr>
            <a:r>
              <a:rPr lang="en-US" sz="1100" dirty="0">
                <a:solidFill>
                  <a:schemeClr val="tx1">
                    <a:lumMod val="75000"/>
                    <a:lumOff val="25000"/>
                  </a:schemeClr>
                </a:solidFill>
                <a:latin typeface="Times New Roman" panose="02020603050405020304" pitchFamily="18" charset="0"/>
                <a:cs typeface="Times New Roman" panose="02020603050405020304" pitchFamily="18" charset="0"/>
              </a:rPr>
              <a:t>Environmental  factors </a:t>
            </a:r>
          </a:p>
          <a:p>
            <a:pPr>
              <a:lnSpc>
                <a:spcPct val="90000"/>
              </a:lnSpc>
              <a:spcBef>
                <a:spcPts val="1000"/>
              </a:spcBef>
              <a:spcAft>
                <a:spcPts val="0"/>
              </a:spcAft>
            </a:pPr>
            <a:endParaRPr lang="en-US" sz="1100" dirty="0">
              <a:solidFill>
                <a:schemeClr val="tx1">
                  <a:lumMod val="75000"/>
                  <a:lumOff val="25000"/>
                </a:schemeClr>
              </a:solidFill>
            </a:endParaRPr>
          </a:p>
        </p:txBody>
      </p:sp>
      <p:pic>
        <p:nvPicPr>
          <p:cNvPr id="173" name="Picture Placeholder 172" descr="A group of people raising their hands">
            <a:extLst>
              <a:ext uri="{FF2B5EF4-FFF2-40B4-BE49-F238E27FC236}">
                <a16:creationId xmlns:a16="http://schemas.microsoft.com/office/drawing/2014/main" id="{971515B1-92BF-428B-805A-F5D5532285FB}"/>
              </a:ext>
            </a:extLst>
          </p:cNvPr>
          <p:cNvPicPr>
            <a:picLocks noGrp="1" noChangeAspect="1"/>
          </p:cNvPicPr>
          <p:nvPr>
            <p:ph type="pic" sz="quarter" idx="13"/>
          </p:nvPr>
        </p:nvPicPr>
        <p:blipFill rotWithShape="1">
          <a:blip r:embed="rId2" cstate="print">
            <a:extLst>
              <a:ext uri="{28A0092B-C50C-407E-A947-70E740481C1C}">
                <a14:useLocalDpi xmlns:a14="http://schemas.microsoft.com/office/drawing/2010/main"/>
              </a:ext>
            </a:extLst>
          </a:blip>
          <a:srcRect t="16702" r="1" b="1"/>
          <a:stretch/>
        </p:blipFill>
        <p:spPr>
          <a:xfrm>
            <a:off x="5195565" y="640080"/>
            <a:ext cx="5801532" cy="5252773"/>
          </a:xfrm>
          <a:prstGeom prst="rect">
            <a:avLst/>
          </a:prstGeom>
        </p:spPr>
      </p:pic>
      <p:sp>
        <p:nvSpPr>
          <p:cNvPr id="253"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1599C981-FFE0-4DE7-BCE3-2AFFA0D61B83}"/>
              </a:ext>
            </a:extLst>
          </p:cNvPr>
          <p:cNvSpPr>
            <a:spLocks noGrp="1"/>
          </p:cNvSpPr>
          <p:nvPr>
            <p:ph type="sldNum" sz="quarter" idx="12"/>
          </p:nvPr>
        </p:nvSpPr>
        <p:spPr>
          <a:xfrm>
            <a:off x="121514" y="6133610"/>
            <a:ext cx="779767" cy="365125"/>
          </a:xfrm>
        </p:spPr>
        <p:txBody>
          <a:bodyPr vert="horz" lIns="91440" tIns="45720" rIns="91440" bIns="45720" rtlCol="0" anchor="ctr">
            <a:normAutofit/>
          </a:bodyPr>
          <a:lstStyle/>
          <a:p>
            <a:pPr defTabSz="914400">
              <a:lnSpc>
                <a:spcPct val="90000"/>
              </a:lnSpc>
              <a:spcAft>
                <a:spcPts val="600"/>
              </a:spcAft>
            </a:pPr>
            <a:fld id="{18D65601-5AE2-46FC-B138-694DDD2B510D}" type="slidenum">
              <a:rPr lang="en-US" sz="1900" smtClean="0">
                <a:solidFill>
                  <a:srgbClr val="FEFFFF"/>
                </a:solidFill>
              </a:rPr>
              <a:pPr defTabSz="914400">
                <a:lnSpc>
                  <a:spcPct val="90000"/>
                </a:lnSpc>
                <a:spcAft>
                  <a:spcPts val="600"/>
                </a:spcAft>
              </a:pPr>
              <a:t>9</a:t>
            </a:fld>
            <a:endParaRPr lang="en-US" sz="1900">
              <a:solidFill>
                <a:srgbClr val="FEFFFF"/>
              </a:solidFill>
            </a:endParaRPr>
          </a:p>
        </p:txBody>
      </p:sp>
      <p:sp>
        <p:nvSpPr>
          <p:cNvPr id="3" name="Footer Placeholder 2">
            <a:extLst>
              <a:ext uri="{FF2B5EF4-FFF2-40B4-BE49-F238E27FC236}">
                <a16:creationId xmlns:a16="http://schemas.microsoft.com/office/drawing/2014/main" id="{B2301FCE-B074-45EF-A6F9-9CD2F11C3DC4}"/>
              </a:ext>
            </a:extLst>
          </p:cNvPr>
          <p:cNvSpPr>
            <a:spLocks noGrp="1"/>
          </p:cNvSpPr>
          <p:nvPr>
            <p:ph type="ftr" sz="quarter" idx="11"/>
          </p:nvPr>
        </p:nvSpPr>
        <p:spPr>
          <a:xfrm>
            <a:off x="1220916" y="6135808"/>
            <a:ext cx="7619999" cy="365125"/>
          </a:xfrm>
        </p:spPr>
        <p:txBody>
          <a:bodyPr vert="horz" lIns="91440" tIns="45720" rIns="91440" bIns="45720" rtlCol="0" anchor="ctr">
            <a:normAutofit/>
          </a:bodyPr>
          <a:lstStyle/>
          <a:p>
            <a:pPr defTabSz="914400">
              <a:spcAft>
                <a:spcPts val="600"/>
              </a:spcAft>
            </a:pPr>
            <a:r>
              <a:rPr lang="en-US" kern="1200" dirty="0">
                <a:solidFill>
                  <a:schemeClr val="tx1">
                    <a:tint val="75000"/>
                  </a:schemeClr>
                </a:solidFill>
                <a:latin typeface="+mn-lt"/>
                <a:ea typeface="+mn-ea"/>
                <a:cs typeface="+mn-cs"/>
              </a:rPr>
              <a:t>Managing People presentation</a:t>
            </a:r>
          </a:p>
        </p:txBody>
      </p:sp>
      <p:sp>
        <p:nvSpPr>
          <p:cNvPr id="2" name="Date Placeholder 1">
            <a:extLst>
              <a:ext uri="{FF2B5EF4-FFF2-40B4-BE49-F238E27FC236}">
                <a16:creationId xmlns:a16="http://schemas.microsoft.com/office/drawing/2014/main" id="{3D619EF3-D2C1-45EC-8BA2-EEA19200AA50}"/>
              </a:ext>
            </a:extLst>
          </p:cNvPr>
          <p:cNvSpPr>
            <a:spLocks noGrp="1"/>
          </p:cNvSpPr>
          <p:nvPr>
            <p:ph type="dt" sz="half" idx="10"/>
          </p:nvPr>
        </p:nvSpPr>
        <p:spPr>
          <a:xfrm>
            <a:off x="10361612" y="6130437"/>
            <a:ext cx="1146283" cy="370396"/>
          </a:xfrm>
        </p:spPr>
        <p:txBody>
          <a:bodyPr vert="horz" lIns="91440" tIns="45720" rIns="91440" bIns="45720" rtlCol="0" anchor="ctr">
            <a:normAutofit/>
          </a:bodyPr>
          <a:lstStyle/>
          <a:p>
            <a:pPr defTabSz="914400">
              <a:spcAft>
                <a:spcPts val="600"/>
              </a:spcAft>
            </a:pPr>
            <a:r>
              <a:rPr lang="en-US" dirty="0">
                <a:solidFill>
                  <a:schemeClr val="tx1">
                    <a:tint val="75000"/>
                  </a:schemeClr>
                </a:solidFill>
              </a:rPr>
              <a:t>03/12/2022</a:t>
            </a:r>
          </a:p>
        </p:txBody>
      </p:sp>
    </p:spTree>
    <p:extLst>
      <p:ext uri="{BB962C8B-B14F-4D97-AF65-F5344CB8AC3E}">
        <p14:creationId xmlns:p14="http://schemas.microsoft.com/office/powerpoint/2010/main" val="4056131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5" name="Picture Placeholder 84" descr="Two people standing facing a crowd of people sitting">
            <a:extLst>
              <a:ext uri="{FF2B5EF4-FFF2-40B4-BE49-F238E27FC236}">
                <a16:creationId xmlns:a16="http://schemas.microsoft.com/office/drawing/2014/main" id="{CC75E66F-ADBD-4E16-81F9-B56DB21933D3}"/>
              </a:ext>
            </a:extLst>
          </p:cNvPr>
          <p:cNvPicPr>
            <a:picLocks noGrp="1" noChangeAspect="1"/>
          </p:cNvPicPr>
          <p:nvPr>
            <p:ph type="pic" sz="quarter" idx="17"/>
          </p:nvPr>
        </p:nvPicPr>
        <p:blipFill rotWithShape="1">
          <a:blip r:embed="rId2" cstate="print">
            <a:extLst>
              <a:ext uri="{28A0092B-C50C-407E-A947-70E740481C1C}">
                <a14:useLocalDpi xmlns:a14="http://schemas.microsoft.com/office/drawing/2010/main"/>
              </a:ext>
            </a:extLst>
          </a:blip>
          <a:srcRect l="8" r="8"/>
          <a:stretch/>
        </p:blipFill>
        <p:spPr/>
      </p:pic>
      <p:sp>
        <p:nvSpPr>
          <p:cNvPr id="3" name="Date Placeholder 2">
            <a:extLst>
              <a:ext uri="{FF2B5EF4-FFF2-40B4-BE49-F238E27FC236}">
                <a16:creationId xmlns:a16="http://schemas.microsoft.com/office/drawing/2014/main" id="{82DDC72E-F67F-4E02-970F-4AD237BB1B32}"/>
              </a:ext>
            </a:extLst>
          </p:cNvPr>
          <p:cNvSpPr>
            <a:spLocks noGrp="1"/>
          </p:cNvSpPr>
          <p:nvPr>
            <p:ph type="dt" sz="half" idx="10"/>
          </p:nvPr>
        </p:nvSpPr>
        <p:spPr/>
        <p:txBody>
          <a:bodyPr/>
          <a:lstStyle/>
          <a:p>
            <a:endParaRPr lang="en-US" dirty="0"/>
          </a:p>
        </p:txBody>
      </p:sp>
      <p:sp>
        <p:nvSpPr>
          <p:cNvPr id="13" name="Content Placeholder 12">
            <a:extLst>
              <a:ext uri="{FF2B5EF4-FFF2-40B4-BE49-F238E27FC236}">
                <a16:creationId xmlns:a16="http://schemas.microsoft.com/office/drawing/2014/main" id="{206FACBD-B244-4420-BE24-AD9110F31EC4}"/>
              </a:ext>
            </a:extLst>
          </p:cNvPr>
          <p:cNvSpPr>
            <a:spLocks noGrp="1"/>
          </p:cNvSpPr>
          <p:nvPr>
            <p:ph sz="quarter" idx="16"/>
          </p:nvPr>
        </p:nvSpPr>
        <p:spPr>
          <a:xfrm>
            <a:off x="7265504" y="1461053"/>
            <a:ext cx="4124976" cy="4750904"/>
          </a:xfrm>
        </p:spPr>
        <p:txBody>
          <a:bodyPr>
            <a:normAutofit fontScale="40000" lnSpcReduction="20000"/>
          </a:bodyPr>
          <a:lstStyle/>
          <a:p>
            <a:pPr marL="457200" indent="-457200">
              <a:lnSpc>
                <a:spcPct val="120000"/>
              </a:lnSpc>
              <a:buFont typeface="Arial" panose="020B0604020202020204" pitchFamily="34" charset="0"/>
              <a:buChar char="•"/>
            </a:pPr>
            <a:r>
              <a:rPr lang="en-US" sz="3400" dirty="0">
                <a:latin typeface="Times New Roman" panose="02020603050405020304" pitchFamily="18" charset="0"/>
                <a:cs typeface="Times New Roman" panose="02020603050405020304" pitchFamily="18" charset="0"/>
              </a:rPr>
              <a:t>Guides  fostering a work-life balance  culture</a:t>
            </a:r>
          </a:p>
          <a:p>
            <a:pPr marL="457200" indent="-457200">
              <a:lnSpc>
                <a:spcPct val="120000"/>
              </a:lnSpc>
              <a:buFont typeface="Arial" panose="020B0604020202020204" pitchFamily="34" charset="0"/>
              <a:buChar char="•"/>
            </a:pPr>
            <a:r>
              <a:rPr lang="en-US" sz="3400" dirty="0">
                <a:latin typeface="Times New Roman" panose="02020603050405020304" pitchFamily="18" charset="0"/>
                <a:cs typeface="Times New Roman" panose="02020603050405020304" pitchFamily="18" charset="0"/>
              </a:rPr>
              <a:t>Provide  employees with the flexible working arrangement </a:t>
            </a:r>
          </a:p>
          <a:p>
            <a:pPr marL="457200" indent="-457200">
              <a:lnSpc>
                <a:spcPct val="120000"/>
              </a:lnSpc>
              <a:buFont typeface="Arial" panose="020B0604020202020204" pitchFamily="34" charset="0"/>
              <a:buChar char="•"/>
            </a:pPr>
            <a:r>
              <a:rPr lang="en-US" sz="3400" dirty="0">
                <a:latin typeface="Times New Roman" panose="02020603050405020304" pitchFamily="18" charset="0"/>
                <a:cs typeface="Times New Roman" panose="02020603050405020304" pitchFamily="18" charset="0"/>
              </a:rPr>
              <a:t> implement employees’ mental health programs  to support the well–being of employees </a:t>
            </a:r>
          </a:p>
          <a:p>
            <a:pPr marL="457200" indent="-457200">
              <a:lnSpc>
                <a:spcPct val="120000"/>
              </a:lnSpc>
              <a:buFont typeface="Arial" panose="020B0604020202020204" pitchFamily="34" charset="0"/>
              <a:buChar char="•"/>
            </a:pPr>
            <a:r>
              <a:rPr lang="en-US" sz="3400" dirty="0">
                <a:latin typeface="Times New Roman" panose="02020603050405020304" pitchFamily="18" charset="0"/>
                <a:cs typeface="Times New Roman" panose="02020603050405020304" pitchFamily="18" charset="0"/>
              </a:rPr>
              <a:t>Creating mindful opportunities </a:t>
            </a:r>
          </a:p>
          <a:p>
            <a:pPr marL="457200" indent="-457200">
              <a:lnSpc>
                <a:spcPct val="120000"/>
              </a:lnSpc>
              <a:buFont typeface="Arial" panose="020B0604020202020204" pitchFamily="34" charset="0"/>
              <a:buChar char="•"/>
            </a:pPr>
            <a:r>
              <a:rPr lang="en-US" sz="3400" dirty="0">
                <a:latin typeface="Times New Roman" panose="02020603050405020304" pitchFamily="18" charset="0"/>
                <a:cs typeface="Times New Roman" panose="02020603050405020304" pitchFamily="18" charset="0"/>
              </a:rPr>
              <a:t>Secure buy-in from business leadership. </a:t>
            </a:r>
          </a:p>
          <a:p>
            <a:pPr marL="457200" indent="-457200">
              <a:lnSpc>
                <a:spcPct val="120000"/>
              </a:lnSpc>
              <a:buFont typeface="Arial" panose="020B0604020202020204" pitchFamily="34" charset="0"/>
              <a:buChar char="•"/>
            </a:pPr>
            <a:r>
              <a:rPr lang="en-US" sz="3400" dirty="0">
                <a:latin typeface="Times New Roman" panose="02020603050405020304" pitchFamily="18" charset="0"/>
                <a:cs typeface="Times New Roman" panose="02020603050405020304" pitchFamily="18" charset="0"/>
              </a:rPr>
              <a:t>Creation of a family-friendly work environment</a:t>
            </a:r>
          </a:p>
          <a:p>
            <a:pPr marL="457200" indent="-457200">
              <a:lnSpc>
                <a:spcPct val="120000"/>
              </a:lnSpc>
              <a:buFont typeface="Arial" panose="020B0604020202020204" pitchFamily="34" charset="0"/>
              <a:buChar char="•"/>
            </a:pPr>
            <a:r>
              <a:rPr lang="en-US" sz="3400" dirty="0">
                <a:latin typeface="Times New Roman" panose="02020603050405020304" pitchFamily="18" charset="0"/>
                <a:cs typeface="Times New Roman" panose="02020603050405020304" pitchFamily="18" charset="0"/>
              </a:rPr>
              <a:t>creative incentives</a:t>
            </a:r>
          </a:p>
          <a:p>
            <a:pPr marL="457200" indent="-457200">
              <a:lnSpc>
                <a:spcPct val="120000"/>
              </a:lnSpc>
              <a:buFont typeface="Arial" panose="020B0604020202020204" pitchFamily="34" charset="0"/>
              <a:buChar char="•"/>
            </a:pPr>
            <a:r>
              <a:rPr lang="en-US" sz="3400" dirty="0">
                <a:latin typeface="Times New Roman" panose="02020603050405020304" pitchFamily="18" charset="0"/>
                <a:cs typeface="Times New Roman" panose="02020603050405020304" pitchFamily="18" charset="0"/>
              </a:rPr>
              <a:t>Provide education  development  programs and support  </a:t>
            </a:r>
            <a:endParaRPr lang="en-US" sz="3400" b="1" dirty="0">
              <a:latin typeface="Times New Roman" panose="02020603050405020304" pitchFamily="18" charset="0"/>
              <a:cs typeface="Times New Roman" panose="02020603050405020304" pitchFamily="18" charset="0"/>
            </a:endParaRPr>
          </a:p>
          <a:p>
            <a:endParaRPr lang="en-US" dirty="0"/>
          </a:p>
        </p:txBody>
      </p:sp>
      <p:sp>
        <p:nvSpPr>
          <p:cNvPr id="4" name="Footer Placeholder 3">
            <a:extLst>
              <a:ext uri="{FF2B5EF4-FFF2-40B4-BE49-F238E27FC236}">
                <a16:creationId xmlns:a16="http://schemas.microsoft.com/office/drawing/2014/main" id="{93B074B0-90B9-4962-9F78-BF78A1A31434}"/>
              </a:ext>
            </a:extLst>
          </p:cNvPr>
          <p:cNvSpPr>
            <a:spLocks noGrp="1"/>
          </p:cNvSpPr>
          <p:nvPr>
            <p:ph type="ftr" sz="quarter" idx="11"/>
          </p:nvPr>
        </p:nvSpPr>
        <p:spPr/>
        <p:txBody>
          <a:bodyPr/>
          <a:lstStyle/>
          <a:p>
            <a:r>
              <a:rPr lang="en-US" dirty="0"/>
              <a:t>(Peters and </a:t>
            </a:r>
            <a:r>
              <a:rPr lang="en-US" dirty="0" err="1"/>
              <a:t>Blomme</a:t>
            </a:r>
            <a:r>
              <a:rPr lang="en-US" dirty="0"/>
              <a:t>, 2019)</a:t>
            </a:r>
          </a:p>
        </p:txBody>
      </p:sp>
      <p:sp>
        <p:nvSpPr>
          <p:cNvPr id="5" name="Slide Number Placeholder 4">
            <a:extLst>
              <a:ext uri="{FF2B5EF4-FFF2-40B4-BE49-F238E27FC236}">
                <a16:creationId xmlns:a16="http://schemas.microsoft.com/office/drawing/2014/main" id="{5FB46AAD-28B2-40D4-8555-3F7B76758BAF}"/>
              </a:ext>
            </a:extLst>
          </p:cNvPr>
          <p:cNvSpPr>
            <a:spLocks noGrp="1"/>
          </p:cNvSpPr>
          <p:nvPr>
            <p:ph type="sldNum" sz="quarter" idx="12"/>
          </p:nvPr>
        </p:nvSpPr>
        <p:spPr/>
        <p:txBody>
          <a:bodyPr/>
          <a:lstStyle/>
          <a:p>
            <a:fld id="{18D65601-5AE2-46FC-B138-694DDD2B510D}" type="slidenum">
              <a:rPr lang="en-US" smtClean="0"/>
              <a:pPr/>
              <a:t>10</a:t>
            </a:fld>
            <a:endParaRPr lang="en-US" dirty="0"/>
          </a:p>
        </p:txBody>
      </p:sp>
      <p:sp>
        <p:nvSpPr>
          <p:cNvPr id="12" name="Text Placeholder 11">
            <a:extLst>
              <a:ext uri="{FF2B5EF4-FFF2-40B4-BE49-F238E27FC236}">
                <a16:creationId xmlns:a16="http://schemas.microsoft.com/office/drawing/2014/main" id="{9C78B530-904A-4FFB-B79F-DD0CA2B39D35}"/>
              </a:ext>
            </a:extLst>
          </p:cNvPr>
          <p:cNvSpPr>
            <a:spLocks noGrp="1"/>
          </p:cNvSpPr>
          <p:nvPr>
            <p:ph type="title"/>
          </p:nvPr>
        </p:nvSpPr>
        <p:spPr>
          <a:xfrm>
            <a:off x="7101506" y="357167"/>
            <a:ext cx="4288971" cy="1014433"/>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noProof="0" dirty="0"/>
              <a:t>​</a:t>
            </a:r>
            <a:r>
              <a:rPr lang="en-US" sz="2400" b="1" dirty="0">
                <a:latin typeface="Times New Roman" panose="02020603050405020304" pitchFamily="18" charset="0"/>
                <a:cs typeface="Times New Roman" panose="02020603050405020304" pitchFamily="18" charset="0"/>
              </a:rPr>
              <a:t>The  role  of HR over work-life balance  boundaries </a:t>
            </a:r>
            <a:endParaRPr lang="en-US" noProof="0" dirty="0"/>
          </a:p>
        </p:txBody>
      </p:sp>
    </p:spTree>
    <p:extLst>
      <p:ext uri="{BB962C8B-B14F-4D97-AF65-F5344CB8AC3E}">
        <p14:creationId xmlns:p14="http://schemas.microsoft.com/office/powerpoint/2010/main" val="3199711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6" name="Picture Placeholder 125" descr="A picture containing person, person, wearing glasses">
            <a:extLst>
              <a:ext uri="{FF2B5EF4-FFF2-40B4-BE49-F238E27FC236}">
                <a16:creationId xmlns:a16="http://schemas.microsoft.com/office/drawing/2014/main" id="{4A879786-6DC5-48E7-A9EF-D272F4E7CD40}"/>
              </a:ext>
            </a:extLst>
          </p:cNvPr>
          <p:cNvPicPr>
            <a:picLocks noGrp="1" noChangeAspect="1"/>
          </p:cNvPicPr>
          <p:nvPr>
            <p:ph type="pic" sz="quarter" idx="17"/>
          </p:nvPr>
        </p:nvPicPr>
        <p:blipFill rotWithShape="1">
          <a:blip r:embed="rId2" cstate="print">
            <a:extLst>
              <a:ext uri="{28A0092B-C50C-407E-A947-70E740481C1C}">
                <a14:useLocalDpi xmlns:a14="http://schemas.microsoft.com/office/drawing/2010/main"/>
              </a:ext>
            </a:extLst>
          </a:blip>
          <a:srcRect t="13" b="13"/>
          <a:stretch/>
        </p:blipFill>
        <p:spPr/>
      </p:pic>
      <p:sp>
        <p:nvSpPr>
          <p:cNvPr id="3" name="Date Placeholder 2">
            <a:extLst>
              <a:ext uri="{FF2B5EF4-FFF2-40B4-BE49-F238E27FC236}">
                <a16:creationId xmlns:a16="http://schemas.microsoft.com/office/drawing/2014/main" id="{ED9338E1-92A6-4B9D-9D17-A0A56340BB4D}"/>
              </a:ext>
            </a:extLst>
          </p:cNvPr>
          <p:cNvSpPr>
            <a:spLocks noGrp="1"/>
          </p:cNvSpPr>
          <p:nvPr>
            <p:ph type="dt" sz="half" idx="10"/>
          </p:nvPr>
        </p:nvSpPr>
        <p:spPr/>
        <p:txBody>
          <a:bodyPr/>
          <a:lstStyle/>
          <a:p>
            <a:r>
              <a:rPr lang="en-US" dirty="0"/>
              <a:t>8/05/20XX</a:t>
            </a:r>
          </a:p>
        </p:txBody>
      </p:sp>
      <p:sp>
        <p:nvSpPr>
          <p:cNvPr id="5" name="Slide Number Placeholder 4">
            <a:extLst>
              <a:ext uri="{FF2B5EF4-FFF2-40B4-BE49-F238E27FC236}">
                <a16:creationId xmlns:a16="http://schemas.microsoft.com/office/drawing/2014/main" id="{00B1EED4-8761-4D39-902B-6FC13A97FA4A}"/>
              </a:ext>
            </a:extLst>
          </p:cNvPr>
          <p:cNvSpPr>
            <a:spLocks noGrp="1"/>
          </p:cNvSpPr>
          <p:nvPr>
            <p:ph type="sldNum" sz="quarter" idx="12"/>
          </p:nvPr>
        </p:nvSpPr>
        <p:spPr>
          <a:xfrm>
            <a:off x="-89450" y="0"/>
            <a:ext cx="826740" cy="1152907"/>
          </a:xfrm>
        </p:spPr>
        <p:txBody>
          <a:bodyPr/>
          <a:lstStyle/>
          <a:p>
            <a:fld id="{18D65601-5AE2-46FC-B138-694DDD2B510D}" type="slidenum">
              <a:rPr lang="en-US" smtClean="0">
                <a:solidFill>
                  <a:schemeClr val="tx1"/>
                </a:solidFill>
              </a:rPr>
              <a:pPr/>
              <a:t>11</a:t>
            </a:fld>
            <a:endParaRPr lang="en-US" dirty="0">
              <a:solidFill>
                <a:schemeClr val="tx1"/>
              </a:solidFill>
            </a:endParaRPr>
          </a:p>
        </p:txBody>
      </p:sp>
      <p:sp>
        <p:nvSpPr>
          <p:cNvPr id="17" name="Content Placeholder 16">
            <a:extLst>
              <a:ext uri="{FF2B5EF4-FFF2-40B4-BE49-F238E27FC236}">
                <a16:creationId xmlns:a16="http://schemas.microsoft.com/office/drawing/2014/main" id="{6668B644-7AFA-4167-9073-B9168870D232}"/>
              </a:ext>
            </a:extLst>
          </p:cNvPr>
          <p:cNvSpPr>
            <a:spLocks noGrp="1"/>
          </p:cNvSpPr>
          <p:nvPr>
            <p:ph sz="quarter" idx="16"/>
          </p:nvPr>
        </p:nvSpPr>
        <p:spPr>
          <a:xfrm>
            <a:off x="1008686" y="755452"/>
            <a:ext cx="4114800" cy="2753063"/>
          </a:xfrm>
        </p:spPr>
        <p:txBody>
          <a:bodyPr>
            <a:noAutofit/>
          </a:bodyPr>
          <a:lstStyle/>
          <a:p>
            <a:r>
              <a:rPr lang="en-US" dirty="0"/>
              <a:t>The hybrid working model inevitably impacts the retail market and other businesses based on the past Covid-19 regulations. </a:t>
            </a:r>
          </a:p>
          <a:p>
            <a:r>
              <a:rPr lang="en-GB" dirty="0"/>
              <a:t>Furthermore, allowing individuals to continue working and companies to remain open in reaction to the pandemic's changing course</a:t>
            </a:r>
            <a:r>
              <a:rPr lang="en-GB" sz="1200" dirty="0"/>
              <a:t>. </a:t>
            </a:r>
            <a:endParaRPr lang="en-US" sz="1200" dirty="0"/>
          </a:p>
          <a:p>
            <a:r>
              <a:rPr lang="en-US" sz="1200" dirty="0"/>
              <a:t>​</a:t>
            </a:r>
          </a:p>
        </p:txBody>
      </p:sp>
      <p:sp>
        <p:nvSpPr>
          <p:cNvPr id="70" name="Content Placeholder 69">
            <a:extLst>
              <a:ext uri="{FF2B5EF4-FFF2-40B4-BE49-F238E27FC236}">
                <a16:creationId xmlns:a16="http://schemas.microsoft.com/office/drawing/2014/main" id="{DBD5CC10-FEFA-4566-B352-7ABA79D05B91}"/>
              </a:ext>
            </a:extLst>
          </p:cNvPr>
          <p:cNvSpPr>
            <a:spLocks noGrp="1"/>
          </p:cNvSpPr>
          <p:nvPr>
            <p:ph sz="quarter" idx="18"/>
          </p:nvPr>
        </p:nvSpPr>
        <p:spPr>
          <a:xfrm>
            <a:off x="1008686" y="3508516"/>
            <a:ext cx="4114800" cy="2912162"/>
          </a:xfrm>
        </p:spPr>
        <p:txBody>
          <a:bodyPr>
            <a:normAutofit fontScale="92500"/>
          </a:bodyPr>
          <a:lstStyle/>
          <a:p>
            <a:r>
              <a:rPr lang="en-US" dirty="0"/>
              <a:t>On the other hand, what about the long-term feature? </a:t>
            </a:r>
            <a:r>
              <a:rPr lang="en-GB" dirty="0"/>
              <a:t>Working remotely, though, is only possible for some, and we must consider other parts of flexible working and how they might be done effectively. </a:t>
            </a:r>
          </a:p>
          <a:p>
            <a:r>
              <a:rPr lang="en-GB" dirty="0"/>
              <a:t>‘Quite Quitting’ is the new syndrome of remote working. It accomplishes the bare minimum of one's job and spends no more time, effort, or passion than is vital.</a:t>
            </a:r>
            <a:endParaRPr lang="en-US" dirty="0"/>
          </a:p>
        </p:txBody>
      </p:sp>
      <p:sp>
        <p:nvSpPr>
          <p:cNvPr id="9" name="Text Placeholder 8">
            <a:extLst>
              <a:ext uri="{FF2B5EF4-FFF2-40B4-BE49-F238E27FC236}">
                <a16:creationId xmlns:a16="http://schemas.microsoft.com/office/drawing/2014/main" id="{20CB150D-1315-4E18-9CC3-E374E92113DF}"/>
              </a:ext>
            </a:extLst>
          </p:cNvPr>
          <p:cNvSpPr>
            <a:spLocks noGrp="1"/>
          </p:cNvSpPr>
          <p:nvPr>
            <p:ph type="title"/>
          </p:nvPr>
        </p:nvSpPr>
        <p:spPr>
          <a:xfrm>
            <a:off x="1008686" y="-636104"/>
            <a:ext cx="3980182" cy="2216425"/>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dirty="0"/>
              <a:t>Conclusion</a:t>
            </a:r>
            <a:r>
              <a:rPr lang="en-US" noProof="0" dirty="0"/>
              <a:t>​</a:t>
            </a:r>
          </a:p>
        </p:txBody>
      </p:sp>
      <p:cxnSp>
        <p:nvCxnSpPr>
          <p:cNvPr id="109" name="Straight Connector 108">
            <a:extLst>
              <a:ext uri="{FF2B5EF4-FFF2-40B4-BE49-F238E27FC236}">
                <a16:creationId xmlns:a16="http://schemas.microsoft.com/office/drawing/2014/main" id="{8347921B-775C-41FF-AD6F-5A1B2D382804}"/>
              </a:ext>
              <a:ext uri="{C183D7F6-B498-43B3-948B-1728B52AA6E4}">
                <adec:decorative xmlns:adec="http://schemas.microsoft.com/office/drawing/2017/decorative" val="1"/>
              </a:ext>
            </a:extLst>
          </p:cNvPr>
          <p:cNvCxnSpPr>
            <a:cxnSpLocks/>
          </p:cNvCxnSpPr>
          <p:nvPr/>
        </p:nvCxnSpPr>
        <p:spPr>
          <a:xfrm>
            <a:off x="0" y="755452"/>
            <a:ext cx="12192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9" name="Freeform: Shape 48" descr="Man with black glasses smiling and looking to the left">
            <a:extLst>
              <a:ext uri="{FF2B5EF4-FFF2-40B4-BE49-F238E27FC236}">
                <a16:creationId xmlns:a16="http://schemas.microsoft.com/office/drawing/2014/main" id="{D8FB741E-E196-4ED6-96C5-60EC87B9ABC7}"/>
              </a:ext>
            </a:extLst>
          </p:cNvPr>
          <p:cNvSpPr/>
          <p:nvPr/>
        </p:nvSpPr>
        <p:spPr>
          <a:xfrm>
            <a:off x="5226244" y="-3328"/>
            <a:ext cx="6605397" cy="6860921"/>
          </a:xfrm>
          <a:custGeom>
            <a:avLst/>
            <a:gdLst>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371975 w 6819900"/>
              <a:gd name="connsiteY14" fmla="*/ 742950 h 6886575"/>
              <a:gd name="connsiteX15" fmla="*/ 4057650 w 6819900"/>
              <a:gd name="connsiteY15" fmla="*/ 742950 h 6886575"/>
              <a:gd name="connsiteX16" fmla="*/ 47339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35617 w 6819900"/>
              <a:gd name="connsiteY14" fmla="*/ 788592 h 6886575"/>
              <a:gd name="connsiteX15" fmla="*/ 4057650 w 6819900"/>
              <a:gd name="connsiteY15" fmla="*/ 742950 h 6886575"/>
              <a:gd name="connsiteX16" fmla="*/ 47339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35617 w 6819900"/>
              <a:gd name="connsiteY14" fmla="*/ 788592 h 6886575"/>
              <a:gd name="connsiteX15" fmla="*/ 4057650 w 6819900"/>
              <a:gd name="connsiteY15" fmla="*/ 742950 h 6886575"/>
              <a:gd name="connsiteX16" fmla="*/ 47339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4057650 w 6819900"/>
              <a:gd name="connsiteY15" fmla="*/ 742950 h 6886575"/>
              <a:gd name="connsiteX16" fmla="*/ 47339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3998829 w 6819900"/>
              <a:gd name="connsiteY15" fmla="*/ 791276 h 6886575"/>
              <a:gd name="connsiteX16" fmla="*/ 47339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4044281 w 6819900"/>
              <a:gd name="connsiteY15" fmla="*/ 767113 h 6886575"/>
              <a:gd name="connsiteX16" fmla="*/ 47339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4044281 w 6819900"/>
              <a:gd name="connsiteY15" fmla="*/ 767113 h 6886575"/>
              <a:gd name="connsiteX16" fmla="*/ 47847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4025565 w 6819900"/>
              <a:gd name="connsiteY15" fmla="*/ 772482 h 6886575"/>
              <a:gd name="connsiteX16" fmla="*/ 47847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4062997 w 6819900"/>
              <a:gd name="connsiteY15" fmla="*/ 802015 h 6886575"/>
              <a:gd name="connsiteX16" fmla="*/ 47847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4051312 w 6819900"/>
              <a:gd name="connsiteY15" fmla="*/ 796148 h 6886575"/>
              <a:gd name="connsiteX16" fmla="*/ 47847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4042548 w 6819900"/>
              <a:gd name="connsiteY15" fmla="*/ 793214 h 6886575"/>
              <a:gd name="connsiteX16" fmla="*/ 4784725 w 6819900"/>
              <a:gd name="connsiteY16" fmla="*/ 0 h 6886575"/>
              <a:gd name="connsiteX17" fmla="*/ 1285875 w 6819900"/>
              <a:gd name="connsiteY17" fmla="*/ 19050 h 6886575"/>
              <a:gd name="connsiteX0" fmla="*/ 1285875 w 6819900"/>
              <a:gd name="connsiteY0" fmla="*/ 21983 h 6889508"/>
              <a:gd name="connsiteX1" fmla="*/ 1447800 w 6819900"/>
              <a:gd name="connsiteY1" fmla="*/ 717308 h 6889508"/>
              <a:gd name="connsiteX2" fmla="*/ 1447800 w 6819900"/>
              <a:gd name="connsiteY2" fmla="*/ 717308 h 6889508"/>
              <a:gd name="connsiteX3" fmla="*/ 1400175 w 6819900"/>
              <a:gd name="connsiteY3" fmla="*/ 860183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42548 w 6819900"/>
              <a:gd name="connsiteY15" fmla="*/ 796147 h 6889508"/>
              <a:gd name="connsiteX16" fmla="*/ 5161586 w 6819900"/>
              <a:gd name="connsiteY16" fmla="*/ 0 h 6889508"/>
              <a:gd name="connsiteX17" fmla="*/ 1285875 w 6819900"/>
              <a:gd name="connsiteY17" fmla="*/ 21983 h 6889508"/>
              <a:gd name="connsiteX0" fmla="*/ 1285875 w 6819900"/>
              <a:gd name="connsiteY0" fmla="*/ 21983 h 6889508"/>
              <a:gd name="connsiteX1" fmla="*/ 1447800 w 6819900"/>
              <a:gd name="connsiteY1" fmla="*/ 717308 h 6889508"/>
              <a:gd name="connsiteX2" fmla="*/ 1447800 w 6819900"/>
              <a:gd name="connsiteY2" fmla="*/ 717308 h 6889508"/>
              <a:gd name="connsiteX3" fmla="*/ 1377637 w 6819900"/>
              <a:gd name="connsiteY3" fmla="*/ 808454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42548 w 6819900"/>
              <a:gd name="connsiteY15" fmla="*/ 796147 h 6889508"/>
              <a:gd name="connsiteX16" fmla="*/ 5161586 w 6819900"/>
              <a:gd name="connsiteY16" fmla="*/ 0 h 6889508"/>
              <a:gd name="connsiteX17" fmla="*/ 1285875 w 6819900"/>
              <a:gd name="connsiteY17" fmla="*/ 21983 h 6889508"/>
              <a:gd name="connsiteX0" fmla="*/ 1285875 w 6819900"/>
              <a:gd name="connsiteY0" fmla="*/ 21983 h 6889508"/>
              <a:gd name="connsiteX1" fmla="*/ 1447800 w 6819900"/>
              <a:gd name="connsiteY1" fmla="*/ 717308 h 6889508"/>
              <a:gd name="connsiteX2" fmla="*/ 1447800 w 6819900"/>
              <a:gd name="connsiteY2" fmla="*/ 717308 h 6889508"/>
              <a:gd name="connsiteX3" fmla="*/ 1429153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42548 w 6819900"/>
              <a:gd name="connsiteY15" fmla="*/ 796147 h 6889508"/>
              <a:gd name="connsiteX16" fmla="*/ 5161586 w 6819900"/>
              <a:gd name="connsiteY16" fmla="*/ 0 h 6889508"/>
              <a:gd name="connsiteX17" fmla="*/ 1285875 w 6819900"/>
              <a:gd name="connsiteY17" fmla="*/ 21983 h 6889508"/>
              <a:gd name="connsiteX0" fmla="*/ 1060495 w 6819900"/>
              <a:gd name="connsiteY0" fmla="*/ 12283 h 6889508"/>
              <a:gd name="connsiteX1" fmla="*/ 1447800 w 6819900"/>
              <a:gd name="connsiteY1" fmla="*/ 717308 h 6889508"/>
              <a:gd name="connsiteX2" fmla="*/ 1447800 w 6819900"/>
              <a:gd name="connsiteY2" fmla="*/ 717308 h 6889508"/>
              <a:gd name="connsiteX3" fmla="*/ 1429153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42548 w 6819900"/>
              <a:gd name="connsiteY15" fmla="*/ 796147 h 6889508"/>
              <a:gd name="connsiteX16" fmla="*/ 5161586 w 6819900"/>
              <a:gd name="connsiteY16" fmla="*/ 0 h 6889508"/>
              <a:gd name="connsiteX17" fmla="*/ 1060495 w 6819900"/>
              <a:gd name="connsiteY17" fmla="*/ 12283 h 6889508"/>
              <a:gd name="connsiteX0" fmla="*/ 757842 w 6819900"/>
              <a:gd name="connsiteY0" fmla="*/ 9051 h 6889508"/>
              <a:gd name="connsiteX1" fmla="*/ 1447800 w 6819900"/>
              <a:gd name="connsiteY1" fmla="*/ 717308 h 6889508"/>
              <a:gd name="connsiteX2" fmla="*/ 1447800 w 6819900"/>
              <a:gd name="connsiteY2" fmla="*/ 717308 h 6889508"/>
              <a:gd name="connsiteX3" fmla="*/ 1429153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42548 w 6819900"/>
              <a:gd name="connsiteY15" fmla="*/ 796147 h 6889508"/>
              <a:gd name="connsiteX16" fmla="*/ 5161586 w 6819900"/>
              <a:gd name="connsiteY16" fmla="*/ 0 h 6889508"/>
              <a:gd name="connsiteX17" fmla="*/ 757842 w 6819900"/>
              <a:gd name="connsiteY17" fmla="*/ 9051 h 6889508"/>
              <a:gd name="connsiteX0" fmla="*/ 757842 w 6819900"/>
              <a:gd name="connsiteY0" fmla="*/ 9051 h 6889508"/>
              <a:gd name="connsiteX1" fmla="*/ 1447800 w 6819900"/>
              <a:gd name="connsiteY1" fmla="*/ 717308 h 6889508"/>
              <a:gd name="connsiteX2" fmla="*/ 1447800 w 6819900"/>
              <a:gd name="connsiteY2" fmla="*/ 717308 h 6889508"/>
              <a:gd name="connsiteX3" fmla="*/ 1429153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15401 w 6819900"/>
              <a:gd name="connsiteY15" fmla="*/ 790280 h 6889508"/>
              <a:gd name="connsiteX16" fmla="*/ 5161586 w 6819900"/>
              <a:gd name="connsiteY16" fmla="*/ 0 h 6889508"/>
              <a:gd name="connsiteX17" fmla="*/ 757842 w 6819900"/>
              <a:gd name="connsiteY17" fmla="*/ 9051 h 6889508"/>
              <a:gd name="connsiteX0" fmla="*/ 757842 w 6819900"/>
              <a:gd name="connsiteY0" fmla="*/ 9051 h 6889508"/>
              <a:gd name="connsiteX1" fmla="*/ 1447800 w 6819900"/>
              <a:gd name="connsiteY1" fmla="*/ 717308 h 6889508"/>
              <a:gd name="connsiteX2" fmla="*/ 1447800 w 6819900"/>
              <a:gd name="connsiteY2" fmla="*/ 717308 h 6889508"/>
              <a:gd name="connsiteX3" fmla="*/ 1395975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15401 w 6819900"/>
              <a:gd name="connsiteY15" fmla="*/ 790280 h 6889508"/>
              <a:gd name="connsiteX16" fmla="*/ 5161586 w 6819900"/>
              <a:gd name="connsiteY16" fmla="*/ 0 h 6889508"/>
              <a:gd name="connsiteX17" fmla="*/ 757842 w 6819900"/>
              <a:gd name="connsiteY17" fmla="*/ 9051 h 6889508"/>
              <a:gd name="connsiteX0" fmla="*/ 757842 w 6819900"/>
              <a:gd name="connsiteY0" fmla="*/ 9051 h 6889508"/>
              <a:gd name="connsiteX1" fmla="*/ 1447800 w 6819900"/>
              <a:gd name="connsiteY1" fmla="*/ 717308 h 6889508"/>
              <a:gd name="connsiteX2" fmla="*/ 1447800 w 6819900"/>
              <a:gd name="connsiteY2" fmla="*/ 717308 h 6889508"/>
              <a:gd name="connsiteX3" fmla="*/ 1395975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09369 w 6819900"/>
              <a:gd name="connsiteY15" fmla="*/ 784413 h 6889508"/>
              <a:gd name="connsiteX16" fmla="*/ 5161586 w 6819900"/>
              <a:gd name="connsiteY16" fmla="*/ 0 h 6889508"/>
              <a:gd name="connsiteX17" fmla="*/ 757842 w 6819900"/>
              <a:gd name="connsiteY17" fmla="*/ 9051 h 6889508"/>
              <a:gd name="connsiteX0" fmla="*/ 757842 w 6819900"/>
              <a:gd name="connsiteY0" fmla="*/ 9051 h 6889508"/>
              <a:gd name="connsiteX1" fmla="*/ 1447800 w 6819900"/>
              <a:gd name="connsiteY1" fmla="*/ 717308 h 6889508"/>
              <a:gd name="connsiteX2" fmla="*/ 1447800 w 6819900"/>
              <a:gd name="connsiteY2" fmla="*/ 717308 h 6889508"/>
              <a:gd name="connsiteX3" fmla="*/ 1395975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09369 w 6819900"/>
              <a:gd name="connsiteY15" fmla="*/ 784413 h 6889508"/>
              <a:gd name="connsiteX16" fmla="*/ 4208955 w 6819900"/>
              <a:gd name="connsiteY16" fmla="*/ 648505 h 6889508"/>
              <a:gd name="connsiteX17" fmla="*/ 5161586 w 6819900"/>
              <a:gd name="connsiteY17" fmla="*/ 0 h 6889508"/>
              <a:gd name="connsiteX18" fmla="*/ 757842 w 6819900"/>
              <a:gd name="connsiteY18" fmla="*/ 9051 h 6889508"/>
              <a:gd name="connsiteX0" fmla="*/ 757842 w 6819900"/>
              <a:gd name="connsiteY0" fmla="*/ 9051 h 6889508"/>
              <a:gd name="connsiteX1" fmla="*/ 1447800 w 6819900"/>
              <a:gd name="connsiteY1" fmla="*/ 717308 h 6889508"/>
              <a:gd name="connsiteX2" fmla="*/ 1447800 w 6819900"/>
              <a:gd name="connsiteY2" fmla="*/ 717308 h 6889508"/>
              <a:gd name="connsiteX3" fmla="*/ 1395975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09369 w 6819900"/>
              <a:gd name="connsiteY15" fmla="*/ 784413 h 6889508"/>
              <a:gd name="connsiteX16" fmla="*/ 4139390 w 6819900"/>
              <a:gd name="connsiteY16" fmla="*/ 638840 h 6889508"/>
              <a:gd name="connsiteX17" fmla="*/ 5161586 w 6819900"/>
              <a:gd name="connsiteY17" fmla="*/ 0 h 6889508"/>
              <a:gd name="connsiteX18" fmla="*/ 757842 w 6819900"/>
              <a:gd name="connsiteY18" fmla="*/ 9051 h 688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819900" h="6889508">
                <a:moveTo>
                  <a:pt x="757842" y="9051"/>
                </a:moveTo>
                <a:lnTo>
                  <a:pt x="1447800" y="717308"/>
                </a:lnTo>
                <a:lnTo>
                  <a:pt x="1447800" y="717308"/>
                </a:lnTo>
                <a:lnTo>
                  <a:pt x="1395975" y="776122"/>
                </a:lnTo>
                <a:lnTo>
                  <a:pt x="971550" y="793508"/>
                </a:lnTo>
                <a:lnTo>
                  <a:pt x="171450" y="793508"/>
                </a:lnTo>
                <a:lnTo>
                  <a:pt x="0" y="793508"/>
                </a:lnTo>
                <a:lnTo>
                  <a:pt x="0" y="6889508"/>
                </a:lnTo>
                <a:lnTo>
                  <a:pt x="6819900" y="6889508"/>
                </a:lnTo>
                <a:lnTo>
                  <a:pt x="6819900" y="1184033"/>
                </a:lnTo>
                <a:lnTo>
                  <a:pt x="5172075" y="831608"/>
                </a:lnTo>
                <a:lnTo>
                  <a:pt x="4991100" y="755408"/>
                </a:lnTo>
                <a:lnTo>
                  <a:pt x="4629150" y="869708"/>
                </a:lnTo>
                <a:lnTo>
                  <a:pt x="4476750" y="869708"/>
                </a:lnTo>
                <a:cubicBezTo>
                  <a:pt x="4396372" y="843647"/>
                  <a:pt x="4417595" y="766575"/>
                  <a:pt x="4246312" y="783471"/>
                </a:cubicBezTo>
                <a:lnTo>
                  <a:pt x="4009369" y="784413"/>
                </a:lnTo>
                <a:lnTo>
                  <a:pt x="4139390" y="638840"/>
                </a:lnTo>
                <a:lnTo>
                  <a:pt x="5161586" y="0"/>
                </a:lnTo>
                <a:lnTo>
                  <a:pt x="757842" y="9051"/>
                </a:lnTo>
                <a:close/>
              </a:path>
            </a:pathLst>
          </a:custGeom>
          <a:blipFill>
            <a:blip r:embed="rId3" cstate="print">
              <a:alphaModFix/>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1" name="Straight Connector 20">
            <a:extLst>
              <a:ext uri="{FF2B5EF4-FFF2-40B4-BE49-F238E27FC236}">
                <a16:creationId xmlns:a16="http://schemas.microsoft.com/office/drawing/2014/main" id="{C7B92578-BA63-47A9-A529-C8D672FC9625}"/>
              </a:ext>
              <a:ext uri="{C183D7F6-B498-43B3-948B-1728B52AA6E4}">
                <adec:decorative xmlns:adec="http://schemas.microsoft.com/office/drawing/2017/decorative" val="1"/>
              </a:ext>
            </a:extLst>
          </p:cNvPr>
          <p:cNvCxnSpPr>
            <a:cxnSpLocks/>
          </p:cNvCxnSpPr>
          <p:nvPr/>
        </p:nvCxnSpPr>
        <p:spPr>
          <a:xfrm>
            <a:off x="737290" y="0"/>
            <a:ext cx="0" cy="2509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4063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AF71F7A7-FCB0-4470-8152-34B616A9BD11}"/>
              </a:ext>
            </a:extLst>
          </p:cNvPr>
          <p:cNvSpPr>
            <a:spLocks noGrp="1"/>
          </p:cNvSpPr>
          <p:nvPr>
            <p:ph type="dt" sz="half" idx="10"/>
          </p:nvPr>
        </p:nvSpPr>
        <p:spPr/>
        <p:txBody>
          <a:bodyPr/>
          <a:lstStyle/>
          <a:p>
            <a:r>
              <a:rPr lang="en-US" dirty="0">
                <a:solidFill>
                  <a:schemeClr val="tx1"/>
                </a:solidFill>
              </a:rPr>
              <a:t>03/12/2022</a:t>
            </a:r>
          </a:p>
        </p:txBody>
      </p:sp>
      <p:sp>
        <p:nvSpPr>
          <p:cNvPr id="4" name="Footer Placeholder 3">
            <a:extLst>
              <a:ext uri="{FF2B5EF4-FFF2-40B4-BE49-F238E27FC236}">
                <a16:creationId xmlns:a16="http://schemas.microsoft.com/office/drawing/2014/main" id="{65613933-5920-45A7-9855-27C887FBCCDA}"/>
              </a:ext>
            </a:extLst>
          </p:cNvPr>
          <p:cNvSpPr>
            <a:spLocks noGrp="1"/>
          </p:cNvSpPr>
          <p:nvPr>
            <p:ph type="ftr" sz="quarter" idx="11"/>
          </p:nvPr>
        </p:nvSpPr>
        <p:spPr>
          <a:xfrm>
            <a:off x="684105" y="6135808"/>
            <a:ext cx="3917712" cy="513470"/>
          </a:xfrm>
        </p:spPr>
        <p:txBody>
          <a:bodyPr/>
          <a:lstStyle/>
          <a:p>
            <a:r>
              <a:rPr lang="en-US" dirty="0"/>
              <a:t>Managing people presentation</a:t>
            </a:r>
          </a:p>
        </p:txBody>
      </p:sp>
      <p:sp>
        <p:nvSpPr>
          <p:cNvPr id="5" name="Slide Number Placeholder 4">
            <a:extLst>
              <a:ext uri="{FF2B5EF4-FFF2-40B4-BE49-F238E27FC236}">
                <a16:creationId xmlns:a16="http://schemas.microsoft.com/office/drawing/2014/main" id="{D635C0AD-B05B-4C54-AD82-229A2A3920AB}"/>
              </a:ext>
            </a:extLst>
          </p:cNvPr>
          <p:cNvSpPr>
            <a:spLocks noGrp="1"/>
          </p:cNvSpPr>
          <p:nvPr>
            <p:ph type="sldNum" sz="quarter" idx="12"/>
          </p:nvPr>
        </p:nvSpPr>
        <p:spPr/>
        <p:txBody>
          <a:bodyPr/>
          <a:lstStyle/>
          <a:p>
            <a:fld id="{18D65601-5AE2-46FC-B138-694DDD2B510D}" type="slidenum">
              <a:rPr lang="en-US" smtClean="0">
                <a:solidFill>
                  <a:schemeClr val="tx1"/>
                </a:solidFill>
              </a:rPr>
              <a:pPr/>
              <a:t>12</a:t>
            </a:fld>
            <a:endParaRPr lang="en-US" dirty="0">
              <a:solidFill>
                <a:schemeClr val="tx1"/>
              </a:solidFill>
            </a:endParaRPr>
          </a:p>
        </p:txBody>
      </p:sp>
      <p:sp>
        <p:nvSpPr>
          <p:cNvPr id="10" name="Content Placeholder 9">
            <a:extLst>
              <a:ext uri="{FF2B5EF4-FFF2-40B4-BE49-F238E27FC236}">
                <a16:creationId xmlns:a16="http://schemas.microsoft.com/office/drawing/2014/main" id="{76A2679D-6071-424D-B3C5-5A49D6B5E468}"/>
              </a:ext>
            </a:extLst>
          </p:cNvPr>
          <p:cNvSpPr>
            <a:spLocks noGrp="1"/>
          </p:cNvSpPr>
          <p:nvPr>
            <p:ph sz="quarter" idx="16"/>
          </p:nvPr>
        </p:nvSpPr>
        <p:spPr/>
        <p:txBody>
          <a:bodyPr/>
          <a:lstStyle/>
          <a:p>
            <a:r>
              <a:rPr lang="en-US" dirty="0"/>
              <a:t>Do you have any questions?</a:t>
            </a:r>
          </a:p>
        </p:txBody>
      </p:sp>
      <p:sp>
        <p:nvSpPr>
          <p:cNvPr id="9" name="Text Placeholder 8">
            <a:extLst>
              <a:ext uri="{FF2B5EF4-FFF2-40B4-BE49-F238E27FC236}">
                <a16:creationId xmlns:a16="http://schemas.microsoft.com/office/drawing/2014/main" id="{E8948999-3956-4D11-B059-3699485A1E22}"/>
              </a:ext>
            </a:extLst>
          </p:cNvPr>
          <p:cNvSpPr>
            <a:spLocks noGrp="1"/>
          </p:cNvSpPr>
          <p:nvPr>
            <p:ph type="title"/>
          </p:nvPr>
        </p:nvSpPr>
        <p:spPr>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dirty="0"/>
              <a:t>Thank you! </a:t>
            </a:r>
            <a:endParaRPr lang="en-US" noProof="0" dirty="0"/>
          </a:p>
        </p:txBody>
      </p:sp>
      <p:sp>
        <p:nvSpPr>
          <p:cNvPr id="45" name="Rectangle 44">
            <a:extLst>
              <a:ext uri="{FF2B5EF4-FFF2-40B4-BE49-F238E27FC236}">
                <a16:creationId xmlns:a16="http://schemas.microsoft.com/office/drawing/2014/main" id="{194AB131-F9C1-48DB-AD3A-5C074FBC4665}"/>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7" name="Straight Connector 46">
            <a:extLst>
              <a:ext uri="{FF2B5EF4-FFF2-40B4-BE49-F238E27FC236}">
                <a16:creationId xmlns:a16="http://schemas.microsoft.com/office/drawing/2014/main" id="{6AE9ED3E-A3FD-4FE3-BD8B-BC4B8C020562}"/>
              </a:ext>
              <a:ext uri="{C183D7F6-B498-43B3-948B-1728B52AA6E4}">
                <adec:decorative xmlns:adec="http://schemas.microsoft.com/office/drawing/2017/decorative" val="1"/>
              </a:ext>
            </a:extLst>
          </p:cNvPr>
          <p:cNvCxnSpPr>
            <a:cxnSpLocks/>
          </p:cNvCxnSpPr>
          <p:nvPr/>
        </p:nvCxnSpPr>
        <p:spPr>
          <a:xfrm>
            <a:off x="7803075" y="0"/>
            <a:ext cx="0" cy="2991173"/>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8" name="Picture Placeholder 7" descr="Text, whiteboard&#10;&#10;Description automatically generated">
            <a:extLst>
              <a:ext uri="{FF2B5EF4-FFF2-40B4-BE49-F238E27FC236}">
                <a16:creationId xmlns:a16="http://schemas.microsoft.com/office/drawing/2014/main" id="{526C86E8-C030-0DC0-DE3A-96511FBCF929}"/>
              </a:ext>
            </a:extLst>
          </p:cNvPr>
          <p:cNvPicPr>
            <a:picLocks noGrp="1" noChangeAspect="1"/>
          </p:cNvPicPr>
          <p:nvPr>
            <p:ph type="pic" sz="quarter" idx="17"/>
          </p:nvPr>
        </p:nvPicPr>
        <p:blipFill>
          <a:blip r:embed="rId2"/>
          <a:srcRect t="11126" b="11126"/>
          <a:stretch>
            <a:fillRect/>
          </a:stretch>
        </p:blipFill>
        <p:spPr>
          <a:xfrm>
            <a:off x="1311579" y="1309062"/>
            <a:ext cx="6132830" cy="4761156"/>
          </a:xfrm>
        </p:spPr>
      </p:pic>
    </p:spTree>
    <p:extLst>
      <p:ext uri="{BB962C8B-B14F-4D97-AF65-F5344CB8AC3E}">
        <p14:creationId xmlns:p14="http://schemas.microsoft.com/office/powerpoint/2010/main" val="3260611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81" name="Group 80">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2"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83"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84"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85"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86"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87"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88"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89"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90"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91"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92"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93"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95" name="Group 94">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96"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97"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98"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99"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00"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01"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02"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03"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04"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05"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06"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07"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09" name="Rectangle 108">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11"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113" name="Rectangle 112">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F80FB5F0-077B-75B0-0977-E355A8C83058}"/>
              </a:ext>
            </a:extLst>
          </p:cNvPr>
          <p:cNvSpPr>
            <a:spLocks noGrp="1"/>
          </p:cNvSpPr>
          <p:nvPr>
            <p:ph type="title"/>
          </p:nvPr>
        </p:nvSpPr>
        <p:spPr>
          <a:xfrm>
            <a:off x="3373062" y="0"/>
            <a:ext cx="8131550" cy="824948"/>
          </a:xfrm>
        </p:spPr>
        <p:txBody>
          <a:bodyPr vert="horz" lIns="91440" tIns="45720" rIns="91440" bIns="45720" rtlCol="0" anchor="t">
            <a:normAutofit/>
          </a:bodyPr>
          <a:lstStyle/>
          <a:p>
            <a:r>
              <a:rPr lang="en-US" sz="3600" dirty="0">
                <a:solidFill>
                  <a:schemeClr val="tx1">
                    <a:lumMod val="85000"/>
                    <a:lumOff val="15000"/>
                  </a:schemeClr>
                </a:solidFill>
                <a:ea typeface="+mj-ea"/>
                <a:cs typeface="+mj-cs"/>
              </a:rPr>
              <a:t>References</a:t>
            </a:r>
          </a:p>
        </p:txBody>
      </p:sp>
      <p:sp>
        <p:nvSpPr>
          <p:cNvPr id="115" name="Rectangle 114">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7" name="Group 116">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18"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19"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20"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21"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22"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23"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24"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25"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26"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27"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128"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129"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31" name="Group 130">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132"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33"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4"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35"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36"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37"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38"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39"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40"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141"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142"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143"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145"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5" name="Slide Number Placeholder 4">
            <a:extLst>
              <a:ext uri="{FF2B5EF4-FFF2-40B4-BE49-F238E27FC236}">
                <a16:creationId xmlns:a16="http://schemas.microsoft.com/office/drawing/2014/main" id="{5BAE77F2-0646-83C0-E41C-7E379DCC3149}"/>
              </a:ext>
            </a:extLst>
          </p:cNvPr>
          <p:cNvSpPr>
            <a:spLocks noGrp="1"/>
          </p:cNvSpPr>
          <p:nvPr>
            <p:ph type="sldNum" sz="quarter" idx="12"/>
          </p:nvPr>
        </p:nvSpPr>
        <p:spPr>
          <a:xfrm>
            <a:off x="87927" y="3485923"/>
            <a:ext cx="779767" cy="365125"/>
          </a:xfrm>
        </p:spPr>
        <p:txBody>
          <a:bodyPr vert="horz" lIns="91440" tIns="45720" rIns="91440" bIns="45720" rtlCol="0" anchor="ctr">
            <a:normAutofit/>
          </a:bodyPr>
          <a:lstStyle/>
          <a:p>
            <a:pPr>
              <a:lnSpc>
                <a:spcPct val="90000"/>
              </a:lnSpc>
              <a:spcAft>
                <a:spcPts val="600"/>
              </a:spcAft>
            </a:pPr>
            <a:fld id="{18D65601-5AE2-46FC-B138-694DDD2B510D}" type="slidenum">
              <a:rPr lang="en-US" sz="1900" kern="1200" smtClean="0">
                <a:solidFill>
                  <a:srgbClr val="FEFFFF"/>
                </a:solidFill>
                <a:latin typeface="+mn-lt"/>
                <a:ea typeface="+mn-ea"/>
                <a:cs typeface="+mn-cs"/>
              </a:rPr>
              <a:pPr>
                <a:lnSpc>
                  <a:spcPct val="90000"/>
                </a:lnSpc>
                <a:spcAft>
                  <a:spcPts val="600"/>
                </a:spcAft>
              </a:pPr>
              <a:t>13</a:t>
            </a:fld>
            <a:endParaRPr lang="en-US" sz="1900" kern="1200" dirty="0">
              <a:solidFill>
                <a:srgbClr val="FEFFFF"/>
              </a:solidFill>
              <a:latin typeface="+mn-lt"/>
              <a:ea typeface="+mn-ea"/>
              <a:cs typeface="+mn-cs"/>
            </a:endParaRPr>
          </a:p>
        </p:txBody>
      </p:sp>
      <p:sp>
        <p:nvSpPr>
          <p:cNvPr id="6" name="Content Placeholder 5">
            <a:extLst>
              <a:ext uri="{FF2B5EF4-FFF2-40B4-BE49-F238E27FC236}">
                <a16:creationId xmlns:a16="http://schemas.microsoft.com/office/drawing/2014/main" id="{EEBAD5DA-FFC4-8783-36AC-3E0EC2464BAA}"/>
              </a:ext>
            </a:extLst>
          </p:cNvPr>
          <p:cNvSpPr>
            <a:spLocks noGrp="1"/>
          </p:cNvSpPr>
          <p:nvPr>
            <p:ph sz="quarter" idx="16"/>
          </p:nvPr>
        </p:nvSpPr>
        <p:spPr>
          <a:xfrm>
            <a:off x="3373062" y="714375"/>
            <a:ext cx="8131550" cy="6138877"/>
          </a:xfrm>
        </p:spPr>
        <p:txBody>
          <a:bodyPr vert="horz" lIns="91440" tIns="45720" rIns="91440" bIns="45720" rtlCol="0">
            <a:normAutofit fontScale="47500" lnSpcReduction="20000"/>
          </a:bodyPr>
          <a:lstStyle/>
          <a:p>
            <a:pPr marL="342900" marR="0" lvl="0" indent="-342900" algn="l" defTabSz="914400" rtl="0" eaLnBrk="1" fontAlgn="auto" latinLnBrk="0" hangingPunct="1">
              <a:lnSpc>
                <a:spcPct val="100000"/>
              </a:lnSpc>
              <a:spcBef>
                <a:spcPts val="0"/>
              </a:spcBef>
              <a:spcAft>
                <a:spcPts val="0"/>
              </a:spcAft>
              <a:buClr>
                <a:srgbClr val="ACD433"/>
              </a:buClr>
              <a:buSzPct val="79999"/>
              <a:buFont typeface="Noto Sans Symbols"/>
              <a:buChar char="►"/>
              <a:tabLst/>
              <a:defRPr/>
            </a:pPr>
            <a:r>
              <a:rPr kumimoji="0" lang="en-GB" sz="17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ACAS, 15 July 2021, </a:t>
            </a:r>
            <a:r>
              <a:rPr kumimoji="0" lang="en-GB" sz="17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Hybrid working: A passing fab or here to stay?  Online: </a:t>
            </a:r>
            <a:r>
              <a:rPr kumimoji="0" lang="en-GB" sz="17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hlinkClick r:id="rId2"/>
              </a:rPr>
              <a:t>https://www.acas.org.uk/hybrid-working-a-passing-fad-or-here-to-stay</a:t>
            </a:r>
            <a:endParaRPr kumimoji="0" lang="en-GB" sz="17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R="0" lvl="0" algn="l" defTabSz="914400" rtl="0" eaLnBrk="1" fontAlgn="auto" latinLnBrk="0" hangingPunct="1">
              <a:lnSpc>
                <a:spcPct val="100000"/>
              </a:lnSpc>
              <a:spcBef>
                <a:spcPts val="0"/>
              </a:spcBef>
              <a:spcAft>
                <a:spcPts val="0"/>
              </a:spcAft>
              <a:buClr>
                <a:srgbClr val="ACD433"/>
              </a:buClr>
              <a:buSzPct val="79999"/>
              <a:tabLst/>
              <a:defRPr/>
            </a:pPr>
            <a:endParaRPr kumimoji="0" lang="en-GB" sz="17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342900" marR="0" lvl="0" indent="-342900" algn="l" defTabSz="914400" rtl="0" eaLnBrk="1" fontAlgn="auto" latinLnBrk="0" hangingPunct="1">
              <a:lnSpc>
                <a:spcPct val="100000"/>
              </a:lnSpc>
              <a:spcBef>
                <a:spcPts val="0"/>
              </a:spcBef>
              <a:spcAft>
                <a:spcPts val="0"/>
              </a:spcAft>
              <a:buClr>
                <a:srgbClr val="ACD433"/>
              </a:buClr>
              <a:buSzPct val="79999"/>
              <a:buFont typeface="Noto Sans Symbols"/>
              <a:buChar char="►"/>
              <a:tabLst/>
              <a:defRPr/>
            </a:pP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Ashe, S. and </a:t>
            </a:r>
            <a:r>
              <a:rPr kumimoji="0" lang="en-GB" sz="2000" b="0" i="0" u="none" strike="noStrike" kern="0" cap="none" spc="0" normalizeH="0" baseline="0" noProof="0" dirty="0" err="1">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Nazroo</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J., 2017. Equality, diversity and racism in the workplace: A qualitative analysis of the 2015 race at work survey. </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Online:</a:t>
            </a:r>
          </a:p>
          <a:p>
            <a:pPr marL="342900" marR="0" lvl="0" indent="-342900" algn="l" defTabSz="914400" rtl="0" eaLnBrk="1" fontAlgn="auto" latinLnBrk="0" hangingPunct="1">
              <a:lnSpc>
                <a:spcPct val="100000"/>
              </a:lnSpc>
              <a:spcBef>
                <a:spcPts val="0"/>
              </a:spcBef>
              <a:spcAft>
                <a:spcPts val="0"/>
              </a:spcAft>
              <a:buClr>
                <a:srgbClr val="ACD433"/>
              </a:buClr>
              <a:buSzPct val="79999"/>
              <a:buFont typeface="Noto Sans Symbols"/>
              <a:buChar char="►"/>
              <a:tabLst/>
              <a:defRPr/>
            </a:pPr>
            <a:endParaRPr lang="en-GB" sz="2000" i="1" kern="0" spc="0" dirty="0">
              <a:solidFill>
                <a:srgbClr val="3F3F3F"/>
              </a:solidFill>
              <a:latin typeface="Times New Roman" panose="02020603050405020304" pitchFamily="18" charset="0"/>
              <a:ea typeface="Times New Roman"/>
              <a:cs typeface="Times New Roman" panose="02020603050405020304" pitchFamily="18" charset="0"/>
              <a:sym typeface="Times New Roman"/>
            </a:endParaRPr>
          </a:p>
          <a:p>
            <a:pPr marL="342900" marR="0" lvl="0" indent="-342900" algn="l" defTabSz="914400" rtl="0" eaLnBrk="1" fontAlgn="auto" latinLnBrk="0" hangingPunct="1">
              <a:lnSpc>
                <a:spcPct val="100000"/>
              </a:lnSpc>
              <a:spcBef>
                <a:spcPts val="0"/>
              </a:spcBef>
              <a:spcAft>
                <a:spcPts val="0"/>
              </a:spcAft>
              <a:buClr>
                <a:srgbClr val="ACD433"/>
              </a:buClr>
              <a:buSzPct val="79999"/>
              <a:buFont typeface="Noto Sans Symbols"/>
              <a:buChar char="►"/>
              <a:tabLst/>
              <a:defRPr/>
            </a:pP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https://hummedia. Manchester. Ac. </a:t>
            </a:r>
            <a:r>
              <a:rPr kumimoji="0" lang="en-GB" sz="2000" b="0" i="1" u="none" strike="noStrike" kern="0" cap="none" spc="0" normalizeH="0" baseline="0" noProof="0" dirty="0" err="1">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Uk</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/institutes/code/research/</a:t>
            </a:r>
            <a:r>
              <a:rPr kumimoji="0" lang="en-GB" sz="2000" b="0" i="1" u="none" strike="noStrike" kern="0" cap="none" spc="0" normalizeH="0" baseline="0" noProof="0" dirty="0" err="1">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raceatwork</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/Equality-Diversity-and-Racism-in-the-Workplace-Full-Report. Pdf. It is accessed</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7</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a:t>
            </a:r>
          </a:p>
          <a:p>
            <a:pPr marL="342900" marR="0" lvl="0" indent="-342900" algn="l" defTabSz="914400" rtl="0" eaLnBrk="1" fontAlgn="auto" latinLnBrk="0" hangingPunct="1">
              <a:lnSpc>
                <a:spcPct val="100000"/>
              </a:lnSpc>
              <a:spcBef>
                <a:spcPts val="1000"/>
              </a:spcBef>
              <a:spcAft>
                <a:spcPts val="0"/>
              </a:spcAft>
              <a:buClr>
                <a:srgbClr val="ACD433"/>
              </a:buClr>
              <a:buSzPct val="79999"/>
              <a:buFont typeface="Noto Sans Symbols"/>
              <a:buChar char="►"/>
              <a:tabLst/>
              <a:defRPr/>
            </a:pP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Baron, J.N. and </a:t>
            </a:r>
            <a:r>
              <a:rPr kumimoji="0" lang="en-GB" sz="2000" b="0" i="0" u="none" strike="noStrike" kern="0" cap="none" spc="0" normalizeH="0" baseline="0" noProof="0" dirty="0" err="1">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Bielby</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W.T., 2018. Organisational barriers to gender equality: Sex segregation of jobs and opportunities. In </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Gender and the life course</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(pp. 233-252). Routledge.</a:t>
            </a:r>
            <a:endPar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cs typeface="Times New Roman" panose="02020603050405020304" pitchFamily="18" charset="0"/>
              <a:sym typeface="Century Gothic"/>
            </a:endParaRPr>
          </a:p>
          <a:p>
            <a:pPr marL="342900" marR="0" lvl="0" indent="-342900" algn="l" defTabSz="914400" rtl="0" eaLnBrk="1" fontAlgn="auto" latinLnBrk="0" hangingPunct="1">
              <a:lnSpc>
                <a:spcPct val="100000"/>
              </a:lnSpc>
              <a:spcBef>
                <a:spcPts val="1000"/>
              </a:spcBef>
              <a:spcAft>
                <a:spcPts val="0"/>
              </a:spcAft>
              <a:buClr>
                <a:srgbClr val="ACD433"/>
              </a:buClr>
              <a:buSzPct val="79999"/>
              <a:buFont typeface="Noto Sans Symbols"/>
              <a:buChar char="►"/>
              <a:tabLst/>
              <a:defRPr/>
            </a:pP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Chung, H. and Van der Lippe, T., 2020. Flexible working, work-life balance, and gender equality: Introduction. </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Social Indicators Research</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151</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(2), pp.365-381.</a:t>
            </a:r>
            <a:endPar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cs typeface="Times New Roman" panose="02020603050405020304" pitchFamily="18" charset="0"/>
              <a:sym typeface="Century Gothic"/>
            </a:endParaRPr>
          </a:p>
          <a:p>
            <a:pPr marL="342900" marR="0" lvl="0" indent="-342900" algn="l" defTabSz="914400" rtl="0" eaLnBrk="1" fontAlgn="auto" latinLnBrk="0" hangingPunct="1">
              <a:lnSpc>
                <a:spcPct val="100000"/>
              </a:lnSpc>
              <a:spcBef>
                <a:spcPts val="1000"/>
              </a:spcBef>
              <a:spcAft>
                <a:spcPts val="0"/>
              </a:spcAft>
              <a:buClr>
                <a:srgbClr val="ACD433"/>
              </a:buClr>
              <a:buSzPct val="79999"/>
              <a:buFont typeface="Noto Sans Symbols"/>
              <a:buChar char="►"/>
              <a:tabLst/>
              <a:defRPr/>
            </a:pP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Felstead, A. and </a:t>
            </a:r>
            <a:r>
              <a:rPr kumimoji="0" lang="en-GB" sz="2000" b="0" i="0" u="none" strike="noStrike" kern="0" cap="none" spc="0" normalizeH="0" baseline="0" noProof="0" dirty="0" err="1">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Henseke</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G., 2017. It assesses the growth of remote working and its consequences for effort, well‐being and work‐life balance. </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New Technology, Work and Employment</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32</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(3), pp.195-212.</a:t>
            </a:r>
          </a:p>
          <a:p>
            <a:pPr marL="342900" marR="0" lvl="0" indent="-342900" algn="l" defTabSz="914400" rtl="0" eaLnBrk="1" fontAlgn="auto" latinLnBrk="0" hangingPunct="1">
              <a:lnSpc>
                <a:spcPct val="100000"/>
              </a:lnSpc>
              <a:spcBef>
                <a:spcPts val="1000"/>
              </a:spcBef>
              <a:spcAft>
                <a:spcPts val="0"/>
              </a:spcAft>
              <a:buClr>
                <a:srgbClr val="ACD433"/>
              </a:buClr>
              <a:buSzPct val="79999"/>
              <a:buFont typeface="Noto Sans Symbols"/>
              <a:buChar char="►"/>
              <a:tabLst/>
              <a:defRPr/>
            </a:pP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García Johnson, C.P. and Otto, K., 2019. Better together: A model for women and LGBTQ equality in the workplace. </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Frontiers in Psychology</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10</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p.272.</a:t>
            </a:r>
            <a:endPar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cs typeface="Times New Roman" panose="02020603050405020304" pitchFamily="18" charset="0"/>
              <a:sym typeface="Century Gothic"/>
            </a:endParaRPr>
          </a:p>
          <a:p>
            <a:pPr marL="342900" marR="0" lvl="0" indent="-342900" algn="l" defTabSz="914400" rtl="0" eaLnBrk="1" fontAlgn="auto" latinLnBrk="0" hangingPunct="1">
              <a:lnSpc>
                <a:spcPct val="100000"/>
              </a:lnSpc>
              <a:spcBef>
                <a:spcPts val="1000"/>
              </a:spcBef>
              <a:spcAft>
                <a:spcPts val="0"/>
              </a:spcAft>
              <a:buClr>
                <a:srgbClr val="ACD433"/>
              </a:buClr>
              <a:buSzPct val="79999"/>
              <a:buFont typeface="Noto Sans Symbols"/>
              <a:buChar char="►"/>
              <a:tabLst/>
              <a:defRPr/>
            </a:pPr>
            <a:r>
              <a:rPr kumimoji="0" lang="en-GB" sz="2000" b="0" i="0" u="none" strike="noStrike" kern="0" cap="none" spc="0" normalizeH="0" baseline="0" noProof="0" dirty="0" err="1">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Kakabadse</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A. and Bank, J., 2018. </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I am working in organisations</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Routledge.</a:t>
            </a:r>
            <a:endPar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cs typeface="Times New Roman" panose="02020603050405020304" pitchFamily="18" charset="0"/>
              <a:sym typeface="Century Gothic"/>
            </a:endParaRPr>
          </a:p>
          <a:p>
            <a:pPr marL="342900" marR="0" lvl="0" indent="-342900" algn="l" defTabSz="914400" rtl="0" eaLnBrk="1" fontAlgn="auto" latinLnBrk="0" hangingPunct="1">
              <a:lnSpc>
                <a:spcPct val="100000"/>
              </a:lnSpc>
              <a:spcBef>
                <a:spcPts val="1000"/>
              </a:spcBef>
              <a:spcAft>
                <a:spcPts val="0"/>
              </a:spcAft>
              <a:buClr>
                <a:srgbClr val="ACD433"/>
              </a:buClr>
              <a:buSzPct val="79999"/>
              <a:buFont typeface="Noto Sans Symbols"/>
              <a:buChar char="►"/>
              <a:tabLst/>
              <a:defRPr/>
            </a:pP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Mas, A. and </a:t>
            </a:r>
            <a:r>
              <a:rPr kumimoji="0" lang="en-GB" sz="2000" b="0" i="0" u="none" strike="noStrike" kern="0" cap="none" spc="0" normalizeH="0" baseline="0" noProof="0" dirty="0" err="1">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Pallais</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A., 2017. I value alternative work arrangements. </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American Economic Review</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107</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(12), pp.3722-59.</a:t>
            </a:r>
          </a:p>
          <a:p>
            <a:pPr marL="342900" marR="0" lvl="0" indent="-342900" algn="l" defTabSz="914400" rtl="0" eaLnBrk="1" fontAlgn="auto" latinLnBrk="0" hangingPunct="1">
              <a:lnSpc>
                <a:spcPct val="100000"/>
              </a:lnSpc>
              <a:spcBef>
                <a:spcPts val="1000"/>
              </a:spcBef>
              <a:spcAft>
                <a:spcPts val="0"/>
              </a:spcAft>
              <a:buClr>
                <a:srgbClr val="ACD433"/>
              </a:buClr>
              <a:buSzPct val="79999"/>
              <a:buFont typeface="Noto Sans Symbols"/>
              <a:buChar char="►"/>
              <a:tabLst/>
              <a:defRPr/>
            </a:pPr>
            <a:r>
              <a:rPr lang="en-GB" sz="2000" kern="0" spc="0" dirty="0">
                <a:solidFill>
                  <a:srgbClr val="3F3F3F"/>
                </a:solidFill>
                <a:latin typeface="Times New Roman" panose="02020603050405020304" pitchFamily="18" charset="0"/>
                <a:cs typeface="Times New Roman" panose="02020603050405020304" pitchFamily="18" charset="0"/>
                <a:sym typeface="Century Gothic"/>
              </a:rPr>
              <a:t>The Economist, Sept. 8</a:t>
            </a:r>
            <a:r>
              <a:rPr lang="en-GB" sz="2000" kern="0" spc="0" baseline="30000" dirty="0">
                <a:solidFill>
                  <a:srgbClr val="3F3F3F"/>
                </a:solidFill>
                <a:latin typeface="Times New Roman" panose="02020603050405020304" pitchFamily="18" charset="0"/>
                <a:cs typeface="Times New Roman" panose="02020603050405020304" pitchFamily="18" charset="0"/>
                <a:sym typeface="Century Gothic"/>
              </a:rPr>
              <a:t>th,</a:t>
            </a:r>
            <a:r>
              <a:rPr lang="en-GB" sz="2000" kern="0" spc="0" dirty="0">
                <a:solidFill>
                  <a:srgbClr val="3F3F3F"/>
                </a:solidFill>
                <a:latin typeface="Times New Roman" panose="02020603050405020304" pitchFamily="18" charset="0"/>
                <a:cs typeface="Times New Roman" panose="02020603050405020304" pitchFamily="18" charset="0"/>
                <a:sym typeface="Century Gothic"/>
              </a:rPr>
              <a:t> 2022, </a:t>
            </a:r>
            <a:r>
              <a:rPr lang="en-GB" sz="2000" i="1" kern="0" spc="0" dirty="0">
                <a:solidFill>
                  <a:srgbClr val="3F3F3F"/>
                </a:solidFill>
                <a:latin typeface="Times New Roman" panose="02020603050405020304" pitchFamily="18" charset="0"/>
                <a:cs typeface="Times New Roman" panose="02020603050405020304" pitchFamily="18" charset="0"/>
                <a:sym typeface="Century Gothic"/>
              </a:rPr>
              <a:t>Why the fuss over quit quitting? Online: https://www.economist.com/business/2022/09/08/why-the-fuss-over-quiet-quitting?utm_medium=cpc.adword.pd&amp;utm_source=google&amp;ppccampaignID=18156330227&amp;ppcadID=&amp;utm_campaign=a.22brand_pmax&amp;utm_content=conversion.direct-response.anonymous&amp;gclid=CjwKCAiAmuKbBhA2EiwAxQnt7woE2b2Z56FCaog4g9Rrty9qcJEHzi_Ny22zRF3R1TXhYufA1u2IMRoC-TcQAvD_BwE&amp;gclsrc=aw.ds</a:t>
            </a:r>
          </a:p>
          <a:p>
            <a:pPr marR="0" lvl="0" algn="l" defTabSz="914400" rtl="0" eaLnBrk="1" fontAlgn="auto" latinLnBrk="0" hangingPunct="1">
              <a:lnSpc>
                <a:spcPct val="100000"/>
              </a:lnSpc>
              <a:spcBef>
                <a:spcPts val="1000"/>
              </a:spcBef>
              <a:spcAft>
                <a:spcPts val="0"/>
              </a:spcAft>
              <a:buClr>
                <a:srgbClr val="ACD433"/>
              </a:buClr>
              <a:buSzPct val="79999"/>
              <a:tabLst/>
              <a:defRPr/>
            </a:pPr>
            <a:endParaRPr lang="en-GB" sz="2000" i="1" kern="0" spc="0" dirty="0">
              <a:solidFill>
                <a:srgbClr val="3F3F3F"/>
              </a:solidFill>
              <a:latin typeface="Times New Roman" panose="02020603050405020304" pitchFamily="18" charset="0"/>
              <a:cs typeface="Times New Roman" panose="02020603050405020304" pitchFamily="18" charset="0"/>
              <a:sym typeface="Century Gothic"/>
            </a:endParaRPr>
          </a:p>
          <a:p>
            <a:pPr marL="342900" lvl="0" indent="-342900" algn="l" rtl="0">
              <a:spcBef>
                <a:spcPts val="0"/>
              </a:spcBef>
              <a:spcAft>
                <a:spcPts val="0"/>
              </a:spcAft>
              <a:buSzPct val="80000"/>
              <a:buFont typeface="Wingdings" panose="05000000000000000000" pitchFamily="2" charset="2"/>
              <a:buChar char="Ø"/>
            </a:pP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Patel, P.C. and Feng, C., 2021. LGBT workplace equality policy and customer satisfaction: The roles of marketing capability and demand instability. </a:t>
            </a:r>
            <a:r>
              <a:rPr lang="en-GB" sz="1900" i="1" dirty="0">
                <a:solidFill>
                  <a:schemeClr val="tx1"/>
                </a:solidFill>
                <a:latin typeface="Times New Roman" panose="02020603050405020304" pitchFamily="18" charset="0"/>
                <a:ea typeface="Times New Roman"/>
                <a:cs typeface="Times New Roman" panose="02020603050405020304" pitchFamily="18" charset="0"/>
                <a:sym typeface="Times New Roman"/>
              </a:rPr>
              <a:t>Journal of Public Policy &amp; Marketing</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 </a:t>
            </a:r>
            <a:r>
              <a:rPr lang="en-GB" sz="1900" i="1" dirty="0">
                <a:solidFill>
                  <a:schemeClr val="tx1"/>
                </a:solidFill>
                <a:latin typeface="Times New Roman" panose="02020603050405020304" pitchFamily="18" charset="0"/>
                <a:ea typeface="Times New Roman"/>
                <a:cs typeface="Times New Roman" panose="02020603050405020304" pitchFamily="18" charset="0"/>
                <a:sym typeface="Times New Roman"/>
              </a:rPr>
              <a:t>40</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(1), pp.7-26.</a:t>
            </a:r>
            <a:endParaRPr lang="en-GB" sz="1900" dirty="0">
              <a:solidFill>
                <a:schemeClr val="tx1"/>
              </a:solidFill>
              <a:latin typeface="Times New Roman" panose="02020603050405020304" pitchFamily="18" charset="0"/>
              <a:cs typeface="Times New Roman" panose="02020603050405020304" pitchFamily="18" charset="0"/>
            </a:endParaRPr>
          </a:p>
          <a:p>
            <a:pPr marL="342900" lvl="0" indent="-342900" algn="l" rtl="0">
              <a:spcBef>
                <a:spcPts val="1000"/>
              </a:spcBef>
              <a:spcAft>
                <a:spcPts val="0"/>
              </a:spcAft>
              <a:buSzPct val="80000"/>
              <a:buFont typeface="Wingdings" panose="05000000000000000000" pitchFamily="2" charset="2"/>
              <a:buChar char="Ø"/>
            </a:pP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Peters, P. and </a:t>
            </a:r>
            <a:r>
              <a:rPr lang="en-GB" sz="1900" dirty="0" err="1">
                <a:solidFill>
                  <a:schemeClr val="tx1"/>
                </a:solidFill>
                <a:latin typeface="Times New Roman" panose="02020603050405020304" pitchFamily="18" charset="0"/>
                <a:ea typeface="Times New Roman"/>
                <a:cs typeface="Times New Roman" panose="02020603050405020304" pitchFamily="18" charset="0"/>
                <a:sym typeface="Times New Roman"/>
              </a:rPr>
              <a:t>Blomme</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 R.J., 2019. Forget about ‘the ideal worker’: A theoretical contribution to the debate on flexible workplace designs, work/life conflict, and opportunities for gender equality. </a:t>
            </a:r>
            <a:r>
              <a:rPr lang="en-GB" sz="1900" i="1" dirty="0">
                <a:solidFill>
                  <a:schemeClr val="tx1"/>
                </a:solidFill>
                <a:latin typeface="Times New Roman" panose="02020603050405020304" pitchFamily="18" charset="0"/>
                <a:ea typeface="Times New Roman"/>
                <a:cs typeface="Times New Roman" panose="02020603050405020304" pitchFamily="18" charset="0"/>
                <a:sym typeface="Times New Roman"/>
              </a:rPr>
              <a:t>Business Horizons</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 </a:t>
            </a:r>
            <a:r>
              <a:rPr lang="en-GB" sz="1900" i="1" dirty="0">
                <a:solidFill>
                  <a:schemeClr val="tx1"/>
                </a:solidFill>
                <a:latin typeface="Times New Roman" panose="02020603050405020304" pitchFamily="18" charset="0"/>
                <a:ea typeface="Times New Roman"/>
                <a:cs typeface="Times New Roman" panose="02020603050405020304" pitchFamily="18" charset="0"/>
                <a:sym typeface="Times New Roman"/>
              </a:rPr>
              <a:t>62</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(5), pp.603-613.</a:t>
            </a:r>
            <a:endParaRPr lang="en-GB" sz="1900" dirty="0">
              <a:solidFill>
                <a:schemeClr val="tx1"/>
              </a:solidFill>
              <a:latin typeface="Times New Roman" panose="02020603050405020304" pitchFamily="18" charset="0"/>
              <a:cs typeface="Times New Roman" panose="02020603050405020304" pitchFamily="18" charset="0"/>
            </a:endParaRPr>
          </a:p>
          <a:p>
            <a:pPr marL="342900" lvl="0" indent="-342900" algn="l" rtl="0">
              <a:spcBef>
                <a:spcPts val="1000"/>
              </a:spcBef>
              <a:spcAft>
                <a:spcPts val="0"/>
              </a:spcAft>
              <a:buSzPct val="80000"/>
              <a:buFont typeface="Wingdings" panose="05000000000000000000" pitchFamily="2" charset="2"/>
              <a:buChar char="Ø"/>
            </a:pPr>
            <a:r>
              <a:rPr lang="en-GB" sz="1900" dirty="0" err="1">
                <a:solidFill>
                  <a:schemeClr val="tx1"/>
                </a:solidFill>
                <a:latin typeface="Times New Roman" panose="02020603050405020304" pitchFamily="18" charset="0"/>
                <a:ea typeface="Times New Roman"/>
                <a:cs typeface="Times New Roman" panose="02020603050405020304" pitchFamily="18" charset="0"/>
                <a:sym typeface="Times New Roman"/>
              </a:rPr>
              <a:t>Spurk</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 D. and Straub, C., 2020. Flexible employment relationships and careers in times of the COVID-19 pandemic. </a:t>
            </a:r>
            <a:r>
              <a:rPr lang="en-GB" sz="1900" i="1" dirty="0">
                <a:solidFill>
                  <a:schemeClr val="tx1"/>
                </a:solidFill>
                <a:latin typeface="Times New Roman" panose="02020603050405020304" pitchFamily="18" charset="0"/>
                <a:ea typeface="Times New Roman"/>
                <a:cs typeface="Times New Roman" panose="02020603050405020304" pitchFamily="18" charset="0"/>
                <a:sym typeface="Times New Roman"/>
              </a:rPr>
              <a:t>Journal of </a:t>
            </a:r>
            <a:r>
              <a:rPr lang="en-GB" sz="1900" i="1" dirty="0" err="1">
                <a:solidFill>
                  <a:schemeClr val="tx1"/>
                </a:solidFill>
                <a:latin typeface="Times New Roman" panose="02020603050405020304" pitchFamily="18" charset="0"/>
                <a:ea typeface="Times New Roman"/>
                <a:cs typeface="Times New Roman" panose="02020603050405020304" pitchFamily="18" charset="0"/>
                <a:sym typeface="Times New Roman"/>
              </a:rPr>
              <a:t>vocatiobehaviourvior</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 </a:t>
            </a:r>
            <a:r>
              <a:rPr lang="en-GB" sz="1900" i="1" dirty="0">
                <a:solidFill>
                  <a:schemeClr val="tx1"/>
                </a:solidFill>
                <a:latin typeface="Times New Roman" panose="02020603050405020304" pitchFamily="18" charset="0"/>
                <a:ea typeface="Times New Roman"/>
                <a:cs typeface="Times New Roman" panose="02020603050405020304" pitchFamily="18" charset="0"/>
                <a:sym typeface="Times New Roman"/>
              </a:rPr>
              <a:t>119</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 p.103435.</a:t>
            </a:r>
            <a:endParaRPr lang="en-GB" sz="1900" dirty="0">
              <a:solidFill>
                <a:schemeClr val="tx1"/>
              </a:solidFill>
              <a:latin typeface="Times New Roman" panose="02020603050405020304" pitchFamily="18" charset="0"/>
              <a:cs typeface="Times New Roman" panose="02020603050405020304" pitchFamily="18" charset="0"/>
            </a:endParaRPr>
          </a:p>
          <a:p>
            <a:pPr marL="342900" lvl="0" indent="-342900" algn="l" rtl="0">
              <a:spcBef>
                <a:spcPts val="1000"/>
              </a:spcBef>
              <a:spcAft>
                <a:spcPts val="0"/>
              </a:spcAft>
              <a:buSzPct val="80000"/>
              <a:buFont typeface="Wingdings" panose="05000000000000000000" pitchFamily="2" charset="2"/>
              <a:buChar char="Ø"/>
            </a:pPr>
            <a:r>
              <a:rPr lang="en-GB" sz="1900" dirty="0" err="1">
                <a:solidFill>
                  <a:schemeClr val="tx1"/>
                </a:solidFill>
                <a:latin typeface="Times New Roman" panose="02020603050405020304" pitchFamily="18" charset="0"/>
                <a:ea typeface="Times New Roman"/>
                <a:cs typeface="Times New Roman" panose="02020603050405020304" pitchFamily="18" charset="0"/>
                <a:sym typeface="Times New Roman"/>
              </a:rPr>
              <a:t>Sirgy</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 M.J. and Lee, D.J., 2018. Work-life balance: An integrative review. </a:t>
            </a:r>
            <a:r>
              <a:rPr lang="en-GB" sz="1900" i="1" dirty="0">
                <a:solidFill>
                  <a:schemeClr val="tx1"/>
                </a:solidFill>
                <a:latin typeface="Times New Roman" panose="02020603050405020304" pitchFamily="18" charset="0"/>
                <a:ea typeface="Times New Roman"/>
                <a:cs typeface="Times New Roman" panose="02020603050405020304" pitchFamily="18" charset="0"/>
                <a:sym typeface="Times New Roman"/>
              </a:rPr>
              <a:t>Applied Research in Quality of Life</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 </a:t>
            </a:r>
            <a:r>
              <a:rPr lang="en-GB" sz="1900" i="1" dirty="0">
                <a:solidFill>
                  <a:schemeClr val="tx1"/>
                </a:solidFill>
                <a:latin typeface="Times New Roman" panose="02020603050405020304" pitchFamily="18" charset="0"/>
                <a:ea typeface="Times New Roman"/>
                <a:cs typeface="Times New Roman" panose="02020603050405020304" pitchFamily="18" charset="0"/>
                <a:sym typeface="Times New Roman"/>
              </a:rPr>
              <a:t>13</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(1), pp.229-254.</a:t>
            </a:r>
            <a:endParaRPr lang="en-GB" sz="1900" dirty="0">
              <a:solidFill>
                <a:schemeClr val="tx1"/>
              </a:solidFill>
              <a:latin typeface="Times New Roman" panose="02020603050405020304" pitchFamily="18" charset="0"/>
              <a:cs typeface="Times New Roman" panose="02020603050405020304" pitchFamily="18" charset="0"/>
            </a:endParaRPr>
          </a:p>
          <a:p>
            <a:pPr marL="342900" lvl="0" indent="-342900" algn="l" rtl="0">
              <a:spcBef>
                <a:spcPts val="1000"/>
              </a:spcBef>
              <a:spcAft>
                <a:spcPts val="0"/>
              </a:spcAft>
              <a:buSzPct val="80000"/>
              <a:buFont typeface="Wingdings" panose="05000000000000000000" pitchFamily="2" charset="2"/>
              <a:buChar char="Ø"/>
            </a:pPr>
            <a:r>
              <a:rPr lang="en-GB" sz="1900" dirty="0" err="1">
                <a:solidFill>
                  <a:schemeClr val="tx1"/>
                </a:solidFill>
                <a:latin typeface="Times New Roman" panose="02020603050405020304" pitchFamily="18" charset="0"/>
                <a:ea typeface="Times New Roman"/>
                <a:cs typeface="Times New Roman" panose="02020603050405020304" pitchFamily="18" charset="0"/>
                <a:sym typeface="Times New Roman"/>
              </a:rPr>
              <a:t>Spreitzer</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 G.M., Cameron, L. and Garrett, L., 2017. Alternative work arrangements: Two images of the new world of work. </a:t>
            </a:r>
            <a:r>
              <a:rPr lang="en-GB" sz="1900" i="1" dirty="0">
                <a:solidFill>
                  <a:schemeClr val="tx1"/>
                </a:solidFill>
                <a:latin typeface="Times New Roman" panose="02020603050405020304" pitchFamily="18" charset="0"/>
                <a:ea typeface="Times New Roman"/>
                <a:cs typeface="Times New Roman" panose="02020603050405020304" pitchFamily="18" charset="0"/>
                <a:sym typeface="Times New Roman"/>
              </a:rPr>
              <a:t>Annual Review of Organizational Psychology and Organizational </a:t>
            </a:r>
            <a:r>
              <a:rPr lang="en-GB" sz="1900" i="1" dirty="0" err="1">
                <a:solidFill>
                  <a:schemeClr val="tx1"/>
                </a:solidFill>
                <a:latin typeface="Times New Roman" panose="02020603050405020304" pitchFamily="18" charset="0"/>
                <a:ea typeface="Times New Roman"/>
                <a:cs typeface="Times New Roman" panose="02020603050405020304" pitchFamily="18" charset="0"/>
                <a:sym typeface="Times New Roman"/>
              </a:rPr>
              <a:t>Behavior</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 </a:t>
            </a:r>
            <a:r>
              <a:rPr lang="en-GB" sz="1900" i="1" dirty="0">
                <a:solidFill>
                  <a:schemeClr val="tx1"/>
                </a:solidFill>
                <a:latin typeface="Times New Roman" panose="02020603050405020304" pitchFamily="18" charset="0"/>
                <a:ea typeface="Times New Roman"/>
                <a:cs typeface="Times New Roman" panose="02020603050405020304" pitchFamily="18" charset="0"/>
                <a:sym typeface="Times New Roman"/>
              </a:rPr>
              <a:t>4</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 pp.473-499.</a:t>
            </a:r>
            <a:endParaRPr lang="en-GB" sz="1900" dirty="0">
              <a:solidFill>
                <a:schemeClr val="tx1"/>
              </a:solidFill>
              <a:latin typeface="Times New Roman" panose="02020603050405020304" pitchFamily="18" charset="0"/>
              <a:cs typeface="Times New Roman" panose="02020603050405020304" pitchFamily="18" charset="0"/>
            </a:endParaRPr>
          </a:p>
          <a:p>
            <a:pPr marL="285750" marR="0" lvl="0" indent="-285750" algn="l" defTabSz="914400" rtl="0" eaLnBrk="1" fontAlgn="auto" latinLnBrk="0" hangingPunct="1">
              <a:lnSpc>
                <a:spcPct val="100000"/>
              </a:lnSpc>
              <a:spcBef>
                <a:spcPts val="1000"/>
              </a:spcBef>
              <a:spcAft>
                <a:spcPts val="0"/>
              </a:spcAft>
              <a:buClr>
                <a:srgbClr val="ACD433"/>
              </a:buClr>
              <a:buSzPct val="79999"/>
              <a:buFont typeface="Wingdings" panose="05000000000000000000" pitchFamily="2" charset="2"/>
              <a:buChar char="Ø"/>
              <a:tabLst/>
              <a:defRPr/>
            </a:pPr>
            <a:endParaRPr lang="en-GB" sz="1900" i="1" kern="0" spc="0" dirty="0">
              <a:solidFill>
                <a:schemeClr val="tx1"/>
              </a:solidFill>
              <a:latin typeface="Times New Roman" panose="02020603050405020304" pitchFamily="18" charset="0"/>
              <a:cs typeface="Times New Roman" panose="02020603050405020304" pitchFamily="18" charset="0"/>
              <a:sym typeface="Century Gothic"/>
            </a:endParaRPr>
          </a:p>
          <a:p>
            <a:pPr marL="342900" marR="0" lvl="0" indent="-342900" algn="l" defTabSz="914400" rtl="0" eaLnBrk="1" fontAlgn="auto" latinLnBrk="0" hangingPunct="1">
              <a:lnSpc>
                <a:spcPct val="100000"/>
              </a:lnSpc>
              <a:spcBef>
                <a:spcPts val="1000"/>
              </a:spcBef>
              <a:spcAft>
                <a:spcPts val="0"/>
              </a:spcAft>
              <a:buClr>
                <a:srgbClr val="ACD433"/>
              </a:buClr>
              <a:buSzPct val="79999"/>
              <a:buFont typeface="Wingdings" panose="05000000000000000000" pitchFamily="2" charset="2"/>
              <a:buChar char="Ø"/>
              <a:tabLst/>
              <a:defRPr/>
            </a:pPr>
            <a:endParaRPr lang="en-GB" sz="1900" i="1" kern="0" spc="0" dirty="0">
              <a:solidFill>
                <a:schemeClr val="tx1"/>
              </a:solidFill>
              <a:latin typeface="Times New Roman" panose="02020603050405020304" pitchFamily="18" charset="0"/>
              <a:cs typeface="Times New Roman" panose="02020603050405020304" pitchFamily="18" charset="0"/>
              <a:sym typeface="Century Gothic"/>
            </a:endParaRPr>
          </a:p>
          <a:p>
            <a:pPr marL="342900" marR="0" lvl="0" indent="-342900" algn="l" defTabSz="914400" rtl="0" eaLnBrk="1" fontAlgn="auto" latinLnBrk="0" hangingPunct="1">
              <a:lnSpc>
                <a:spcPct val="100000"/>
              </a:lnSpc>
              <a:spcBef>
                <a:spcPts val="1000"/>
              </a:spcBef>
              <a:spcAft>
                <a:spcPts val="0"/>
              </a:spcAft>
              <a:buClr>
                <a:srgbClr val="ACD433"/>
              </a:buClr>
              <a:buSzPct val="79999"/>
              <a:buFont typeface="Noto Sans Symbols"/>
              <a:buChar char="►"/>
              <a:tabLst/>
              <a:defRPr/>
            </a:pPr>
            <a:endParaRPr lang="en-GB" sz="2000" i="1" kern="0" spc="0" dirty="0">
              <a:solidFill>
                <a:srgbClr val="3F3F3F"/>
              </a:solidFill>
              <a:latin typeface="Times New Roman" panose="02020603050405020304" pitchFamily="18" charset="0"/>
              <a:cs typeface="Times New Roman" panose="02020603050405020304" pitchFamily="18" charset="0"/>
              <a:sym typeface="Century Gothic"/>
            </a:endParaRPr>
          </a:p>
          <a:p>
            <a:pPr marL="342900" marR="0" lvl="0" indent="-342900" algn="l" defTabSz="914400" rtl="0" eaLnBrk="1" fontAlgn="auto" latinLnBrk="0" hangingPunct="1">
              <a:lnSpc>
                <a:spcPct val="100000"/>
              </a:lnSpc>
              <a:spcBef>
                <a:spcPts val="1000"/>
              </a:spcBef>
              <a:spcAft>
                <a:spcPts val="0"/>
              </a:spcAft>
              <a:buClr>
                <a:srgbClr val="ACD433"/>
              </a:buClr>
              <a:buSzPct val="79999"/>
              <a:buFont typeface="Noto Sans Symbols"/>
              <a:buChar char="►"/>
              <a:tabLst/>
              <a:defRPr/>
            </a:pPr>
            <a:endParaRPr lang="en-GB" sz="1700" i="1" kern="0" spc="0" dirty="0">
              <a:solidFill>
                <a:srgbClr val="3F3F3F"/>
              </a:solidFill>
              <a:latin typeface="Times New Roman" panose="02020603050405020304" pitchFamily="18" charset="0"/>
              <a:cs typeface="Times New Roman" panose="02020603050405020304" pitchFamily="18" charset="0"/>
              <a:sym typeface="Century Gothic"/>
            </a:endParaRPr>
          </a:p>
          <a:p>
            <a:pPr marL="342900" marR="0" lvl="0" indent="-342900" algn="l" defTabSz="914400" rtl="0" eaLnBrk="1" fontAlgn="auto" latinLnBrk="0" hangingPunct="1">
              <a:lnSpc>
                <a:spcPct val="100000"/>
              </a:lnSpc>
              <a:spcBef>
                <a:spcPts val="1000"/>
              </a:spcBef>
              <a:spcAft>
                <a:spcPts val="0"/>
              </a:spcAft>
              <a:buClr>
                <a:srgbClr val="ACD433"/>
              </a:buClr>
              <a:buSzPct val="79999"/>
              <a:buFont typeface="Noto Sans Symbols"/>
              <a:buChar char="►"/>
              <a:tabLst/>
              <a:defRPr/>
            </a:pPr>
            <a:endParaRPr kumimoji="0" lang="en-GB" sz="1700" b="0" i="1" u="none" strike="noStrike" kern="0" cap="none" spc="0" normalizeH="0" baseline="0" noProof="0" dirty="0">
              <a:ln>
                <a:noFill/>
              </a:ln>
              <a:solidFill>
                <a:srgbClr val="3F3F3F"/>
              </a:solidFill>
              <a:effectLst/>
              <a:uLnTx/>
              <a:uFillTx/>
              <a:latin typeface="Times New Roman" panose="02020603050405020304" pitchFamily="18" charset="0"/>
              <a:cs typeface="Times New Roman" panose="02020603050405020304" pitchFamily="18" charset="0"/>
              <a:sym typeface="Century Gothic"/>
            </a:endParaRPr>
          </a:p>
          <a:p>
            <a:pPr>
              <a:spcBef>
                <a:spcPts val="1000"/>
              </a:spcBef>
              <a:spcAft>
                <a:spcPts val="0"/>
              </a:spcAft>
            </a:pPr>
            <a:endParaRPr lang="en-US" dirty="0">
              <a:solidFill>
                <a:schemeClr val="tx1">
                  <a:lumMod val="75000"/>
                  <a:lumOff val="25000"/>
                </a:schemeClr>
              </a:solidFill>
            </a:endParaRPr>
          </a:p>
        </p:txBody>
      </p:sp>
      <p:sp>
        <p:nvSpPr>
          <p:cNvPr id="4" name="Footer Placeholder 3">
            <a:extLst>
              <a:ext uri="{FF2B5EF4-FFF2-40B4-BE49-F238E27FC236}">
                <a16:creationId xmlns:a16="http://schemas.microsoft.com/office/drawing/2014/main" id="{43DFDA56-786C-E74F-163B-CA3FFF7D3BB7}"/>
              </a:ext>
            </a:extLst>
          </p:cNvPr>
          <p:cNvSpPr>
            <a:spLocks noGrp="1"/>
          </p:cNvSpPr>
          <p:nvPr>
            <p:ph type="ftr" sz="quarter" idx="11"/>
          </p:nvPr>
        </p:nvSpPr>
        <p:spPr>
          <a:xfrm>
            <a:off x="769734" y="6319207"/>
            <a:ext cx="9439477" cy="429463"/>
          </a:xfrm>
        </p:spPr>
        <p:txBody>
          <a:bodyPr vert="horz" lIns="91440" tIns="45720" rIns="91440" bIns="45720" rtlCol="0" anchor="ctr">
            <a:normAutofit/>
          </a:bodyPr>
          <a:lstStyle/>
          <a:p>
            <a:pPr>
              <a:spcAft>
                <a:spcPts val="600"/>
              </a:spcAft>
            </a:pPr>
            <a:r>
              <a:rPr lang="en-US" kern="1200" dirty="0">
                <a:solidFill>
                  <a:schemeClr val="tx1">
                    <a:tint val="75000"/>
                  </a:schemeClr>
                </a:solidFill>
                <a:latin typeface="+mn-lt"/>
                <a:ea typeface="+mn-ea"/>
                <a:cs typeface="+mn-cs"/>
              </a:rPr>
              <a:t>Managing people </a:t>
            </a:r>
          </a:p>
          <a:p>
            <a:pPr>
              <a:spcAft>
                <a:spcPts val="600"/>
              </a:spcAft>
            </a:pPr>
            <a:endParaRPr lang="en-US" kern="1200" dirty="0">
              <a:solidFill>
                <a:schemeClr val="tx1">
                  <a:tint val="75000"/>
                </a:schemeClr>
              </a:solidFill>
              <a:latin typeface="+mn-lt"/>
              <a:ea typeface="+mn-ea"/>
              <a:cs typeface="+mn-cs"/>
            </a:endParaRPr>
          </a:p>
        </p:txBody>
      </p:sp>
    </p:spTree>
    <p:extLst>
      <p:ext uri="{BB962C8B-B14F-4D97-AF65-F5344CB8AC3E}">
        <p14:creationId xmlns:p14="http://schemas.microsoft.com/office/powerpoint/2010/main" val="40015020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Grunge Texture">
      <a:fillStyleLst>
        <a:solidFill>
          <a:schemeClr val="phClr"/>
        </a:solidFill>
        <a:blipFill rotWithShape="1">
          <a:blip xmlns:r="http://schemas.openxmlformats.org/officeDocument/2006/relationships" r:embed="rId1">
            <a:duotone>
              <a:schemeClr val="phClr">
                <a:tint val="67000"/>
                <a:shade val="65000"/>
              </a:schemeClr>
              <a:schemeClr val="phClr">
                <a:tint val="10000"/>
                <a:satMod val="130000"/>
              </a:schemeClr>
            </a:duotone>
          </a:blip>
          <a:tile tx="0" ty="0" sx="60000" sy="59000" flip="none" algn="b"/>
        </a:blipFill>
        <a:blipFill rotWithShape="1">
          <a:blip xmlns:r="http://schemas.openxmlformats.org/officeDocument/2006/relationships" r:embed="rId1">
            <a:duotone>
              <a:schemeClr val="phClr">
                <a:shade val="30000"/>
                <a:satMod val="115000"/>
              </a:schemeClr>
              <a:schemeClr val="phClr">
                <a:tint val="34000"/>
              </a:schemeClr>
            </a:duotone>
          </a:blip>
          <a:tile tx="0" ty="0" sx="60000" sy="59000" flip="none" algn="b"/>
        </a:blipFill>
      </a:fillStyleLst>
      <a:lnStyleLst>
        <a:ln w="6350" cap="flat" cmpd="sng" algn="ctr">
          <a:solidFill>
            <a:schemeClr val="phClr">
              <a:tint val="70000"/>
            </a:scheme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CAC34B31-7353-4357-814E-0E5916A110F2}">
  <ds:schemaRefs>
    <ds:schemaRef ds:uri="http://schemas.microsoft.com/sharepoint/v3/contenttype/forms"/>
  </ds:schemaRefs>
</ds:datastoreItem>
</file>

<file path=customXml/itemProps2.xml><?xml version="1.0" encoding="utf-8"?>
<ds:datastoreItem xmlns:ds="http://schemas.openxmlformats.org/officeDocument/2006/customXml" ds:itemID="{11DE3569-F02A-48B1-8F6E-F11E8BF870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59B3369-3F0F-499C-9EE7-8EC46B6E8A79}">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Wisp</Template>
  <TotalTime>3467</TotalTime>
  <Words>1318</Words>
  <Application>Microsoft Office PowerPoint</Application>
  <PresentationFormat>Widescreen</PresentationFormat>
  <Paragraphs>161</Paragraphs>
  <Slides>13</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13</vt:i4>
      </vt:variant>
    </vt:vector>
  </HeadingPairs>
  <TitlesOfParts>
    <vt:vector size="24" baseType="lpstr">
      <vt:lpstr>-apple-system</vt:lpstr>
      <vt:lpstr>Arial</vt:lpstr>
      <vt:lpstr>Calibri</vt:lpstr>
      <vt:lpstr>Century Gothic</vt:lpstr>
      <vt:lpstr>Noto Sans Symbols</vt:lpstr>
      <vt:lpstr>Raleway</vt:lpstr>
      <vt:lpstr>Times New Roman</vt:lpstr>
      <vt:lpstr>Times New Roman </vt:lpstr>
      <vt:lpstr>Wingdings</vt:lpstr>
      <vt:lpstr>Wingdings 3</vt:lpstr>
      <vt:lpstr>Wisp</vt:lpstr>
      <vt:lpstr>Managing People  Presentation</vt:lpstr>
      <vt:lpstr>Presentation Title​</vt:lpstr>
      <vt:lpstr>Agenda</vt:lpstr>
      <vt:lpstr>What is a hybrid  working</vt:lpstr>
      <vt:lpstr>The COVID-19 impact over retailers</vt:lpstr>
      <vt:lpstr>Post COVID challenges</vt:lpstr>
      <vt:lpstr>Marks &amp; Spencer </vt:lpstr>
      <vt:lpstr>Marks &amp; Spencer retail and how to promote diversity at the workplace   </vt:lpstr>
      <vt:lpstr>Internal and  external factors of human resources at M&amp;S</vt:lpstr>
      <vt:lpstr>​The  role  of HR over work-life balance  boundaries </vt:lpstr>
      <vt:lpstr>Conclusion​</vt:lpstr>
      <vt:lpstr>Thank you!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Presentation</dc:title>
  <dc:creator>Miroslava</dc:creator>
  <cp:lastModifiedBy>Miroslava</cp:lastModifiedBy>
  <cp:revision>4</cp:revision>
  <dcterms:created xsi:type="dcterms:W3CDTF">2022-11-21T21:03:38Z</dcterms:created>
  <dcterms:modified xsi:type="dcterms:W3CDTF">2022-11-26T10:39:16Z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