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6"/>
  </p:notesMasterIdLst>
  <p:handoutMasterIdLst>
    <p:handoutMasterId r:id="rId17"/>
  </p:handoutMasterIdLst>
  <p:sldIdLst>
    <p:sldId id="257" r:id="rId2"/>
    <p:sldId id="258" r:id="rId3"/>
    <p:sldId id="280" r:id="rId4"/>
    <p:sldId id="259" r:id="rId5"/>
    <p:sldId id="260" r:id="rId6"/>
    <p:sldId id="261" r:id="rId7"/>
    <p:sldId id="262" r:id="rId8"/>
    <p:sldId id="263" r:id="rId9"/>
    <p:sldId id="264" r:id="rId10"/>
    <p:sldId id="265" r:id="rId11"/>
    <p:sldId id="267" r:id="rId12"/>
    <p:sldId id="266" r:id="rId13"/>
    <p:sldId id="279" r:id="rId14"/>
    <p:sldId id="278" r:id="rId15"/>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4" autoAdjust="0"/>
    <p:restoredTop sz="94576" autoAdjust="0"/>
  </p:normalViewPr>
  <p:slideViewPr>
    <p:cSldViewPr>
      <p:cViewPr varScale="1">
        <p:scale>
          <a:sx n="90" d="100"/>
          <a:sy n="90" d="100"/>
        </p:scale>
        <p:origin x="732" y="11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A70FD8F-0050-42E3-8B3A-6ED7CFB9852E}" type="doc">
      <dgm:prSet loTypeId="urn:microsoft.com/office/officeart/2016/7/layout/RoundedRectangleTimeline" loCatId="process" qsTypeId="urn:microsoft.com/office/officeart/2005/8/quickstyle/simple1" qsCatId="simple" csTypeId="urn:microsoft.com/office/officeart/2005/8/colors/accent1_3" csCatId="accent1" phldr="1"/>
      <dgm:spPr/>
      <dgm:t>
        <a:bodyPr/>
        <a:lstStyle/>
        <a:p>
          <a:endParaRPr lang="en-US"/>
        </a:p>
      </dgm:t>
    </dgm:pt>
    <dgm:pt modelId="{8DB5D7D5-6A1C-4ABC-8850-759A9D876047}">
      <dgm:prSet/>
      <dgm:spPr/>
      <dgm:t>
        <a:bodyPr/>
        <a:lstStyle/>
        <a:p>
          <a:r>
            <a:rPr lang="en-US" dirty="0"/>
            <a:t>Conceptual Design</a:t>
          </a:r>
        </a:p>
      </dgm:t>
    </dgm:pt>
    <dgm:pt modelId="{D8874F40-D7B0-41DE-BB6F-A6014FEAB2D7}" type="parTrans" cxnId="{C5202EE1-10E9-4076-9D55-9E0CF8B152AF}">
      <dgm:prSet/>
      <dgm:spPr/>
      <dgm:t>
        <a:bodyPr/>
        <a:lstStyle/>
        <a:p>
          <a:endParaRPr lang="en-US"/>
        </a:p>
      </dgm:t>
    </dgm:pt>
    <dgm:pt modelId="{BD6E0A2E-99C8-4F5A-971A-CD211D1099FF}" type="sibTrans" cxnId="{C5202EE1-10E9-4076-9D55-9E0CF8B152AF}">
      <dgm:prSet/>
      <dgm:spPr/>
      <dgm:t>
        <a:bodyPr/>
        <a:lstStyle/>
        <a:p>
          <a:endParaRPr lang="en-US"/>
        </a:p>
      </dgm:t>
    </dgm:pt>
    <dgm:pt modelId="{96262926-A67D-4E4E-9515-5EBC67F0B634}">
      <dgm:prSet/>
      <dgm:spPr/>
      <dgm:t>
        <a:bodyPr/>
        <a:lstStyle/>
        <a:p>
          <a:r>
            <a:rPr lang="en-US" dirty="0"/>
            <a:t>Conceptual ERD</a:t>
          </a:r>
        </a:p>
      </dgm:t>
    </dgm:pt>
    <dgm:pt modelId="{EC74E552-C501-4B0E-9400-E8B410F53D50}" type="parTrans" cxnId="{8C5B110A-FBC3-4CBF-BED2-413E87D4DAD5}">
      <dgm:prSet/>
      <dgm:spPr/>
      <dgm:t>
        <a:bodyPr/>
        <a:lstStyle/>
        <a:p>
          <a:endParaRPr lang="en-US"/>
        </a:p>
      </dgm:t>
    </dgm:pt>
    <dgm:pt modelId="{1DA7ACEB-F642-43C1-BCB5-F580B9B985B9}" type="sibTrans" cxnId="{8C5B110A-FBC3-4CBF-BED2-413E87D4DAD5}">
      <dgm:prSet/>
      <dgm:spPr/>
      <dgm:t>
        <a:bodyPr/>
        <a:lstStyle/>
        <a:p>
          <a:endParaRPr lang="en-US"/>
        </a:p>
      </dgm:t>
    </dgm:pt>
    <dgm:pt modelId="{C5146535-FD3D-4589-98A3-623B8DA4B8DB}">
      <dgm:prSet/>
      <dgm:spPr/>
      <dgm:t>
        <a:bodyPr/>
        <a:lstStyle/>
        <a:p>
          <a:r>
            <a:rPr lang="en-US" dirty="0"/>
            <a:t>Logical Design</a:t>
          </a:r>
        </a:p>
      </dgm:t>
    </dgm:pt>
    <dgm:pt modelId="{20848F78-EC70-4162-96CE-CC68006930F0}" type="parTrans" cxnId="{8EBF857E-7408-4941-91E4-293B0F59EEF7}">
      <dgm:prSet/>
      <dgm:spPr/>
      <dgm:t>
        <a:bodyPr/>
        <a:lstStyle/>
        <a:p>
          <a:endParaRPr lang="en-US"/>
        </a:p>
      </dgm:t>
    </dgm:pt>
    <dgm:pt modelId="{7A3CCAF8-AC3A-401E-AEDD-44BBC1AA9C31}" type="sibTrans" cxnId="{8EBF857E-7408-4941-91E4-293B0F59EEF7}">
      <dgm:prSet/>
      <dgm:spPr/>
      <dgm:t>
        <a:bodyPr/>
        <a:lstStyle/>
        <a:p>
          <a:endParaRPr lang="en-US"/>
        </a:p>
      </dgm:t>
    </dgm:pt>
    <dgm:pt modelId="{E80CA270-6C90-4E17-ACEA-46B56AD54DD1}">
      <dgm:prSet/>
      <dgm:spPr/>
      <dgm:t>
        <a:bodyPr/>
        <a:lstStyle/>
        <a:p>
          <a:r>
            <a:rPr lang="en-US" dirty="0" err="1"/>
            <a:t>Normalisation</a:t>
          </a:r>
          <a:r>
            <a:rPr lang="en-US" dirty="0"/>
            <a:t> / Logical ERD</a:t>
          </a:r>
        </a:p>
      </dgm:t>
    </dgm:pt>
    <dgm:pt modelId="{7EEC8067-96EF-4BE0-8BE3-BA59ED78A31F}" type="parTrans" cxnId="{2DC28DF8-5C1B-4F53-A4C1-D5B63FB54BAF}">
      <dgm:prSet/>
      <dgm:spPr/>
      <dgm:t>
        <a:bodyPr/>
        <a:lstStyle/>
        <a:p>
          <a:endParaRPr lang="en-US"/>
        </a:p>
      </dgm:t>
    </dgm:pt>
    <dgm:pt modelId="{1AFE46E5-6B07-4894-8ECB-21BD7E7B8AF1}" type="sibTrans" cxnId="{2DC28DF8-5C1B-4F53-A4C1-D5B63FB54BAF}">
      <dgm:prSet/>
      <dgm:spPr/>
      <dgm:t>
        <a:bodyPr/>
        <a:lstStyle/>
        <a:p>
          <a:endParaRPr lang="en-US"/>
        </a:p>
      </dgm:t>
    </dgm:pt>
    <dgm:pt modelId="{09C152DA-7620-4852-8162-A77EC3609F3F}">
      <dgm:prSet/>
      <dgm:spPr/>
      <dgm:t>
        <a:bodyPr/>
        <a:lstStyle/>
        <a:p>
          <a:r>
            <a:rPr lang="en-US" dirty="0"/>
            <a:t>Physical Design</a:t>
          </a:r>
        </a:p>
      </dgm:t>
    </dgm:pt>
    <dgm:pt modelId="{9F6D14C0-6C82-4CBD-8D6D-B0E117B6F2ED}" type="parTrans" cxnId="{23ECAC8B-17A4-4883-AA0E-06D66B7E788A}">
      <dgm:prSet/>
      <dgm:spPr/>
      <dgm:t>
        <a:bodyPr/>
        <a:lstStyle/>
        <a:p>
          <a:endParaRPr lang="en-US"/>
        </a:p>
      </dgm:t>
    </dgm:pt>
    <dgm:pt modelId="{0AE8D36D-0F0F-4206-AE39-0A2D73987B68}" type="sibTrans" cxnId="{23ECAC8B-17A4-4883-AA0E-06D66B7E788A}">
      <dgm:prSet/>
      <dgm:spPr/>
      <dgm:t>
        <a:bodyPr/>
        <a:lstStyle/>
        <a:p>
          <a:endParaRPr lang="en-US"/>
        </a:p>
      </dgm:t>
    </dgm:pt>
    <dgm:pt modelId="{6C8937BE-93F8-4DED-8538-1C601DAEBA66}">
      <dgm:prSet/>
      <dgm:spPr/>
      <dgm:t>
        <a:bodyPr/>
        <a:lstStyle/>
        <a:p>
          <a:r>
            <a:rPr lang="en-US" dirty="0"/>
            <a:t>Database Schema</a:t>
          </a:r>
        </a:p>
      </dgm:t>
    </dgm:pt>
    <dgm:pt modelId="{77D169C6-D77F-456D-B18B-D7BE016AD87A}" type="parTrans" cxnId="{FAA8D3DD-12E8-457D-9144-B037C5678347}">
      <dgm:prSet/>
      <dgm:spPr/>
      <dgm:t>
        <a:bodyPr/>
        <a:lstStyle/>
        <a:p>
          <a:endParaRPr lang="en-US"/>
        </a:p>
      </dgm:t>
    </dgm:pt>
    <dgm:pt modelId="{A97BE953-FA9D-4BA6-A92C-494DB1F3BA59}" type="sibTrans" cxnId="{FAA8D3DD-12E8-457D-9144-B037C5678347}">
      <dgm:prSet/>
      <dgm:spPr/>
      <dgm:t>
        <a:bodyPr/>
        <a:lstStyle/>
        <a:p>
          <a:endParaRPr lang="en-US"/>
        </a:p>
      </dgm:t>
    </dgm:pt>
    <dgm:pt modelId="{AB52B3CC-6563-466D-BFC3-9B6B5AFA0881}" type="pres">
      <dgm:prSet presAssocID="{6A70FD8F-0050-42E3-8B3A-6ED7CFB9852E}" presName="Name0" presStyleCnt="0">
        <dgm:presLayoutVars>
          <dgm:chMax/>
          <dgm:chPref/>
          <dgm:animLvl val="lvl"/>
        </dgm:presLayoutVars>
      </dgm:prSet>
      <dgm:spPr/>
    </dgm:pt>
    <dgm:pt modelId="{815EDF7B-AC93-4A61-87AA-CAA5D85C31A8}" type="pres">
      <dgm:prSet presAssocID="{8DB5D7D5-6A1C-4ABC-8850-759A9D876047}" presName="composite1" presStyleCnt="0"/>
      <dgm:spPr/>
    </dgm:pt>
    <dgm:pt modelId="{954381E7-0584-46DD-8108-E9BF4F2B5005}" type="pres">
      <dgm:prSet presAssocID="{8DB5D7D5-6A1C-4ABC-8850-759A9D876047}" presName="parent1" presStyleLbl="alignNode1" presStyleIdx="0" presStyleCnt="3">
        <dgm:presLayoutVars>
          <dgm:chMax val="1"/>
          <dgm:chPref val="1"/>
          <dgm:bulletEnabled val="1"/>
        </dgm:presLayoutVars>
      </dgm:prSet>
      <dgm:spPr/>
    </dgm:pt>
    <dgm:pt modelId="{5A1B764B-0DC5-47CD-BDEA-9E67799496EC}" type="pres">
      <dgm:prSet presAssocID="{8DB5D7D5-6A1C-4ABC-8850-759A9D876047}" presName="Childtext1" presStyleLbl="revTx" presStyleIdx="0" presStyleCnt="3">
        <dgm:presLayoutVars>
          <dgm:bulletEnabled val="1"/>
        </dgm:presLayoutVars>
      </dgm:prSet>
      <dgm:spPr/>
    </dgm:pt>
    <dgm:pt modelId="{122B38A3-0442-4747-820C-1F37877E2B0E}" type="pres">
      <dgm:prSet presAssocID="{8DB5D7D5-6A1C-4ABC-8850-759A9D876047}" presName="ConnectLine1" presStyleLbl="sibTrans1D1" presStyleIdx="0" presStyleCnt="3"/>
      <dgm:spPr>
        <a:noFill/>
        <a:ln w="12700" cap="rnd" cmpd="sng" algn="ctr">
          <a:solidFill>
            <a:schemeClr val="accent1">
              <a:shade val="90000"/>
              <a:hueOff val="93466"/>
              <a:satOff val="1924"/>
              <a:lumOff val="8231"/>
              <a:alphaOff val="0"/>
            </a:schemeClr>
          </a:solidFill>
          <a:prstDash val="dash"/>
        </a:ln>
        <a:effectLst/>
      </dgm:spPr>
    </dgm:pt>
    <dgm:pt modelId="{A73181F6-69BB-4A47-8277-4671A45AC8C8}" type="pres">
      <dgm:prSet presAssocID="{8DB5D7D5-6A1C-4ABC-8850-759A9D876047}" presName="ConnectLineEnd1" presStyleLbl="lnNode1" presStyleIdx="0" presStyleCnt="3"/>
      <dgm:spPr/>
    </dgm:pt>
    <dgm:pt modelId="{6E76EADA-5F61-4A59-B2F8-FA10112079FC}" type="pres">
      <dgm:prSet presAssocID="{8DB5D7D5-6A1C-4ABC-8850-759A9D876047}" presName="EmptyPane1" presStyleCnt="0"/>
      <dgm:spPr/>
    </dgm:pt>
    <dgm:pt modelId="{A8189248-0785-43F1-844C-4DE92841F254}" type="pres">
      <dgm:prSet presAssocID="{BD6E0A2E-99C8-4F5A-971A-CD211D1099FF}" presName="spaceBetweenRectangles1" presStyleCnt="0"/>
      <dgm:spPr/>
    </dgm:pt>
    <dgm:pt modelId="{218D9CD7-D48D-464C-9A1C-0F322EC540B3}" type="pres">
      <dgm:prSet presAssocID="{C5146535-FD3D-4589-98A3-623B8DA4B8DB}" presName="composite1" presStyleCnt="0"/>
      <dgm:spPr/>
    </dgm:pt>
    <dgm:pt modelId="{30804A27-188E-4A17-8FFE-97BCCA0597B8}" type="pres">
      <dgm:prSet presAssocID="{C5146535-FD3D-4589-98A3-623B8DA4B8DB}" presName="parent1" presStyleLbl="alignNode1" presStyleIdx="1" presStyleCnt="3">
        <dgm:presLayoutVars>
          <dgm:chMax val="1"/>
          <dgm:chPref val="1"/>
          <dgm:bulletEnabled val="1"/>
        </dgm:presLayoutVars>
      </dgm:prSet>
      <dgm:spPr/>
    </dgm:pt>
    <dgm:pt modelId="{DF65791B-462E-4589-B98D-F60587330CA8}" type="pres">
      <dgm:prSet presAssocID="{C5146535-FD3D-4589-98A3-623B8DA4B8DB}" presName="Childtext1" presStyleLbl="revTx" presStyleIdx="1" presStyleCnt="3">
        <dgm:presLayoutVars>
          <dgm:bulletEnabled val="1"/>
        </dgm:presLayoutVars>
      </dgm:prSet>
      <dgm:spPr/>
    </dgm:pt>
    <dgm:pt modelId="{DBA410EB-5F61-4F46-92D9-C5B0AA59EE15}" type="pres">
      <dgm:prSet presAssocID="{C5146535-FD3D-4589-98A3-623B8DA4B8DB}" presName="ConnectLine1" presStyleLbl="sibTrans1D1" presStyleIdx="1" presStyleCnt="3"/>
      <dgm:spPr>
        <a:noFill/>
        <a:ln w="12700" cap="rnd" cmpd="sng" algn="ctr">
          <a:solidFill>
            <a:schemeClr val="accent1">
              <a:shade val="90000"/>
              <a:hueOff val="140199"/>
              <a:satOff val="2886"/>
              <a:lumOff val="12346"/>
              <a:alphaOff val="0"/>
            </a:schemeClr>
          </a:solidFill>
          <a:prstDash val="dash"/>
        </a:ln>
        <a:effectLst/>
      </dgm:spPr>
    </dgm:pt>
    <dgm:pt modelId="{E1220EDB-B75C-43A5-B862-97E4C09130A7}" type="pres">
      <dgm:prSet presAssocID="{C5146535-FD3D-4589-98A3-623B8DA4B8DB}" presName="ConnectLineEnd1" presStyleLbl="lnNode1" presStyleIdx="1" presStyleCnt="3"/>
      <dgm:spPr/>
    </dgm:pt>
    <dgm:pt modelId="{D8849157-215F-4E70-9735-315E97B5AC5C}" type="pres">
      <dgm:prSet presAssocID="{C5146535-FD3D-4589-98A3-623B8DA4B8DB}" presName="EmptyPane1" presStyleCnt="0"/>
      <dgm:spPr/>
    </dgm:pt>
    <dgm:pt modelId="{7C467054-22FE-4C18-9934-29D7168DFF63}" type="pres">
      <dgm:prSet presAssocID="{7A3CCAF8-AC3A-401E-AEDD-44BBC1AA9C31}" presName="spaceBetweenRectangles1" presStyleCnt="0"/>
      <dgm:spPr/>
    </dgm:pt>
    <dgm:pt modelId="{3E3E944D-A6EC-4962-9AC1-C585A4F97BDA}" type="pres">
      <dgm:prSet presAssocID="{09C152DA-7620-4852-8162-A77EC3609F3F}" presName="composite1" presStyleCnt="0"/>
      <dgm:spPr/>
    </dgm:pt>
    <dgm:pt modelId="{566B79CB-1A41-4F5C-BF91-58D94BF93913}" type="pres">
      <dgm:prSet presAssocID="{09C152DA-7620-4852-8162-A77EC3609F3F}" presName="parent1" presStyleLbl="alignNode1" presStyleIdx="2" presStyleCnt="3">
        <dgm:presLayoutVars>
          <dgm:chMax val="1"/>
          <dgm:chPref val="1"/>
          <dgm:bulletEnabled val="1"/>
        </dgm:presLayoutVars>
      </dgm:prSet>
      <dgm:spPr/>
    </dgm:pt>
    <dgm:pt modelId="{B4723E2A-4FF1-452A-BD25-8EC364F15A6F}" type="pres">
      <dgm:prSet presAssocID="{09C152DA-7620-4852-8162-A77EC3609F3F}" presName="Childtext1" presStyleLbl="revTx" presStyleIdx="2" presStyleCnt="3">
        <dgm:presLayoutVars>
          <dgm:bulletEnabled val="1"/>
        </dgm:presLayoutVars>
      </dgm:prSet>
      <dgm:spPr/>
    </dgm:pt>
    <dgm:pt modelId="{440E9361-37D2-4157-AF38-7B49AD23708B}" type="pres">
      <dgm:prSet presAssocID="{09C152DA-7620-4852-8162-A77EC3609F3F}" presName="ConnectLine1" presStyleLbl="sibTrans1D1" presStyleIdx="2" presStyleCnt="3"/>
      <dgm:spPr>
        <a:noFill/>
        <a:ln w="12700" cap="rnd" cmpd="sng" algn="ctr">
          <a:solidFill>
            <a:schemeClr val="accent1">
              <a:shade val="90000"/>
              <a:hueOff val="186931"/>
              <a:satOff val="3848"/>
              <a:lumOff val="16461"/>
              <a:alphaOff val="0"/>
            </a:schemeClr>
          </a:solidFill>
          <a:prstDash val="dash"/>
        </a:ln>
        <a:effectLst/>
      </dgm:spPr>
    </dgm:pt>
    <dgm:pt modelId="{C45E7B63-1C71-483E-A3A8-705CE86D4D8E}" type="pres">
      <dgm:prSet presAssocID="{09C152DA-7620-4852-8162-A77EC3609F3F}" presName="ConnectLineEnd1" presStyleLbl="lnNode1" presStyleIdx="2" presStyleCnt="3"/>
      <dgm:spPr/>
    </dgm:pt>
    <dgm:pt modelId="{4174F691-D9D3-451C-9893-D177DC3AED58}" type="pres">
      <dgm:prSet presAssocID="{09C152DA-7620-4852-8162-A77EC3609F3F}" presName="EmptyPane1" presStyleCnt="0"/>
      <dgm:spPr/>
    </dgm:pt>
  </dgm:ptLst>
  <dgm:cxnLst>
    <dgm:cxn modelId="{5C25BB02-FA66-40A4-9DA6-9E1CAE3A8D4E}" type="presOf" srcId="{C5146535-FD3D-4589-98A3-623B8DA4B8DB}" destId="{30804A27-188E-4A17-8FFE-97BCCA0597B8}" srcOrd="0" destOrd="0" presId="urn:microsoft.com/office/officeart/2016/7/layout/RoundedRectangleTimeline"/>
    <dgm:cxn modelId="{8C5B110A-FBC3-4CBF-BED2-413E87D4DAD5}" srcId="{8DB5D7D5-6A1C-4ABC-8850-759A9D876047}" destId="{96262926-A67D-4E4E-9515-5EBC67F0B634}" srcOrd="0" destOrd="0" parTransId="{EC74E552-C501-4B0E-9400-E8B410F53D50}" sibTransId="{1DA7ACEB-F642-43C1-BCB5-F580B9B985B9}"/>
    <dgm:cxn modelId="{84C67813-55CE-4EBC-9032-03BD847DC17E}" type="presOf" srcId="{6A70FD8F-0050-42E3-8B3A-6ED7CFB9852E}" destId="{AB52B3CC-6563-466D-BFC3-9B6B5AFA0881}" srcOrd="0" destOrd="0" presId="urn:microsoft.com/office/officeart/2016/7/layout/RoundedRectangleTimeline"/>
    <dgm:cxn modelId="{22ECA226-C4EA-44F1-BCB5-77F78841DA6F}" type="presOf" srcId="{09C152DA-7620-4852-8162-A77EC3609F3F}" destId="{566B79CB-1A41-4F5C-BF91-58D94BF93913}" srcOrd="0" destOrd="0" presId="urn:microsoft.com/office/officeart/2016/7/layout/RoundedRectangleTimeline"/>
    <dgm:cxn modelId="{E2BBA750-A5E4-4F50-BE16-016934379F81}" type="presOf" srcId="{6C8937BE-93F8-4DED-8538-1C601DAEBA66}" destId="{B4723E2A-4FF1-452A-BD25-8EC364F15A6F}" srcOrd="0" destOrd="0" presId="urn:microsoft.com/office/officeart/2016/7/layout/RoundedRectangleTimeline"/>
    <dgm:cxn modelId="{F9B2D375-40BE-4E5D-AA88-61805FBFF819}" type="presOf" srcId="{8DB5D7D5-6A1C-4ABC-8850-759A9D876047}" destId="{954381E7-0584-46DD-8108-E9BF4F2B5005}" srcOrd="0" destOrd="0" presId="urn:microsoft.com/office/officeart/2016/7/layout/RoundedRectangleTimeline"/>
    <dgm:cxn modelId="{8EBF857E-7408-4941-91E4-293B0F59EEF7}" srcId="{6A70FD8F-0050-42E3-8B3A-6ED7CFB9852E}" destId="{C5146535-FD3D-4589-98A3-623B8DA4B8DB}" srcOrd="1" destOrd="0" parTransId="{20848F78-EC70-4162-96CE-CC68006930F0}" sibTransId="{7A3CCAF8-AC3A-401E-AEDD-44BBC1AA9C31}"/>
    <dgm:cxn modelId="{23ECAC8B-17A4-4883-AA0E-06D66B7E788A}" srcId="{6A70FD8F-0050-42E3-8B3A-6ED7CFB9852E}" destId="{09C152DA-7620-4852-8162-A77EC3609F3F}" srcOrd="2" destOrd="0" parTransId="{9F6D14C0-6C82-4CBD-8D6D-B0E117B6F2ED}" sibTransId="{0AE8D36D-0F0F-4206-AE39-0A2D73987B68}"/>
    <dgm:cxn modelId="{F9540599-A193-456C-A9A9-8962E3855B0B}" type="presOf" srcId="{96262926-A67D-4E4E-9515-5EBC67F0B634}" destId="{5A1B764B-0DC5-47CD-BDEA-9E67799496EC}" srcOrd="0" destOrd="0" presId="urn:microsoft.com/office/officeart/2016/7/layout/RoundedRectangleTimeline"/>
    <dgm:cxn modelId="{E13585A2-54F2-486A-B317-F4D6AF7E83B9}" type="presOf" srcId="{E80CA270-6C90-4E17-ACEA-46B56AD54DD1}" destId="{DF65791B-462E-4589-B98D-F60587330CA8}" srcOrd="0" destOrd="0" presId="urn:microsoft.com/office/officeart/2016/7/layout/RoundedRectangleTimeline"/>
    <dgm:cxn modelId="{FAA8D3DD-12E8-457D-9144-B037C5678347}" srcId="{09C152DA-7620-4852-8162-A77EC3609F3F}" destId="{6C8937BE-93F8-4DED-8538-1C601DAEBA66}" srcOrd="0" destOrd="0" parTransId="{77D169C6-D77F-456D-B18B-D7BE016AD87A}" sibTransId="{A97BE953-FA9D-4BA6-A92C-494DB1F3BA59}"/>
    <dgm:cxn modelId="{C5202EE1-10E9-4076-9D55-9E0CF8B152AF}" srcId="{6A70FD8F-0050-42E3-8B3A-6ED7CFB9852E}" destId="{8DB5D7D5-6A1C-4ABC-8850-759A9D876047}" srcOrd="0" destOrd="0" parTransId="{D8874F40-D7B0-41DE-BB6F-A6014FEAB2D7}" sibTransId="{BD6E0A2E-99C8-4F5A-971A-CD211D1099FF}"/>
    <dgm:cxn modelId="{2DC28DF8-5C1B-4F53-A4C1-D5B63FB54BAF}" srcId="{C5146535-FD3D-4589-98A3-623B8DA4B8DB}" destId="{E80CA270-6C90-4E17-ACEA-46B56AD54DD1}" srcOrd="0" destOrd="0" parTransId="{7EEC8067-96EF-4BE0-8BE3-BA59ED78A31F}" sibTransId="{1AFE46E5-6B07-4894-8ECB-21BD7E7B8AF1}"/>
    <dgm:cxn modelId="{76459B4A-BC95-4631-A3CC-1410E80D5DFD}" type="presParOf" srcId="{AB52B3CC-6563-466D-BFC3-9B6B5AFA0881}" destId="{815EDF7B-AC93-4A61-87AA-CAA5D85C31A8}" srcOrd="0" destOrd="0" presId="urn:microsoft.com/office/officeart/2016/7/layout/RoundedRectangleTimeline"/>
    <dgm:cxn modelId="{4238FA88-CE43-4680-BFB0-73DED5612698}" type="presParOf" srcId="{815EDF7B-AC93-4A61-87AA-CAA5D85C31A8}" destId="{954381E7-0584-46DD-8108-E9BF4F2B5005}" srcOrd="0" destOrd="0" presId="urn:microsoft.com/office/officeart/2016/7/layout/RoundedRectangleTimeline"/>
    <dgm:cxn modelId="{6497CE05-0893-4952-B18A-28D71D90B841}" type="presParOf" srcId="{815EDF7B-AC93-4A61-87AA-CAA5D85C31A8}" destId="{5A1B764B-0DC5-47CD-BDEA-9E67799496EC}" srcOrd="1" destOrd="0" presId="urn:microsoft.com/office/officeart/2016/7/layout/RoundedRectangleTimeline"/>
    <dgm:cxn modelId="{CB8BA570-C0D4-4400-BED8-C9BC961A6553}" type="presParOf" srcId="{815EDF7B-AC93-4A61-87AA-CAA5D85C31A8}" destId="{122B38A3-0442-4747-820C-1F37877E2B0E}" srcOrd="2" destOrd="0" presId="urn:microsoft.com/office/officeart/2016/7/layout/RoundedRectangleTimeline"/>
    <dgm:cxn modelId="{82FC1E36-99F3-4E1F-8BD1-229D77A82EB1}" type="presParOf" srcId="{815EDF7B-AC93-4A61-87AA-CAA5D85C31A8}" destId="{A73181F6-69BB-4A47-8277-4671A45AC8C8}" srcOrd="3" destOrd="0" presId="urn:microsoft.com/office/officeart/2016/7/layout/RoundedRectangleTimeline"/>
    <dgm:cxn modelId="{7EAD7967-836C-4AB6-AAA2-ED2EF3F29E78}" type="presParOf" srcId="{815EDF7B-AC93-4A61-87AA-CAA5D85C31A8}" destId="{6E76EADA-5F61-4A59-B2F8-FA10112079FC}" srcOrd="4" destOrd="0" presId="urn:microsoft.com/office/officeart/2016/7/layout/RoundedRectangleTimeline"/>
    <dgm:cxn modelId="{3783DE09-7B3D-423E-960C-ED9DB81E314E}" type="presParOf" srcId="{AB52B3CC-6563-466D-BFC3-9B6B5AFA0881}" destId="{A8189248-0785-43F1-844C-4DE92841F254}" srcOrd="1" destOrd="0" presId="urn:microsoft.com/office/officeart/2016/7/layout/RoundedRectangleTimeline"/>
    <dgm:cxn modelId="{38B07C9C-D21D-4E2B-A78B-C30877B2689A}" type="presParOf" srcId="{AB52B3CC-6563-466D-BFC3-9B6B5AFA0881}" destId="{218D9CD7-D48D-464C-9A1C-0F322EC540B3}" srcOrd="2" destOrd="0" presId="urn:microsoft.com/office/officeart/2016/7/layout/RoundedRectangleTimeline"/>
    <dgm:cxn modelId="{E6790483-7B9E-44FB-9EAE-A282A4B9AB73}" type="presParOf" srcId="{218D9CD7-D48D-464C-9A1C-0F322EC540B3}" destId="{30804A27-188E-4A17-8FFE-97BCCA0597B8}" srcOrd="0" destOrd="0" presId="urn:microsoft.com/office/officeart/2016/7/layout/RoundedRectangleTimeline"/>
    <dgm:cxn modelId="{B31BDB48-FB8E-47F4-8F76-B90009D28A96}" type="presParOf" srcId="{218D9CD7-D48D-464C-9A1C-0F322EC540B3}" destId="{DF65791B-462E-4589-B98D-F60587330CA8}" srcOrd="1" destOrd="0" presId="urn:microsoft.com/office/officeart/2016/7/layout/RoundedRectangleTimeline"/>
    <dgm:cxn modelId="{517AE913-68B2-41AC-BE20-5D4195845D6F}" type="presParOf" srcId="{218D9CD7-D48D-464C-9A1C-0F322EC540B3}" destId="{DBA410EB-5F61-4F46-92D9-C5B0AA59EE15}" srcOrd="2" destOrd="0" presId="urn:microsoft.com/office/officeart/2016/7/layout/RoundedRectangleTimeline"/>
    <dgm:cxn modelId="{0F089045-7542-47F1-8B17-68354869406A}" type="presParOf" srcId="{218D9CD7-D48D-464C-9A1C-0F322EC540B3}" destId="{E1220EDB-B75C-43A5-B862-97E4C09130A7}" srcOrd="3" destOrd="0" presId="urn:microsoft.com/office/officeart/2016/7/layout/RoundedRectangleTimeline"/>
    <dgm:cxn modelId="{79B44ECC-99D2-49DD-9DEE-58B1D2AE6C6C}" type="presParOf" srcId="{218D9CD7-D48D-464C-9A1C-0F322EC540B3}" destId="{D8849157-215F-4E70-9735-315E97B5AC5C}" srcOrd="4" destOrd="0" presId="urn:microsoft.com/office/officeart/2016/7/layout/RoundedRectangleTimeline"/>
    <dgm:cxn modelId="{6930EC12-FB60-44F8-973F-19AC06AA90BB}" type="presParOf" srcId="{AB52B3CC-6563-466D-BFC3-9B6B5AFA0881}" destId="{7C467054-22FE-4C18-9934-29D7168DFF63}" srcOrd="3" destOrd="0" presId="urn:microsoft.com/office/officeart/2016/7/layout/RoundedRectangleTimeline"/>
    <dgm:cxn modelId="{1F4A4777-E935-453F-A5B9-015C6946FC6A}" type="presParOf" srcId="{AB52B3CC-6563-466D-BFC3-9B6B5AFA0881}" destId="{3E3E944D-A6EC-4962-9AC1-C585A4F97BDA}" srcOrd="4" destOrd="0" presId="urn:microsoft.com/office/officeart/2016/7/layout/RoundedRectangleTimeline"/>
    <dgm:cxn modelId="{94AC8B5D-A9B9-4EF3-AD1C-6024606B5BF8}" type="presParOf" srcId="{3E3E944D-A6EC-4962-9AC1-C585A4F97BDA}" destId="{566B79CB-1A41-4F5C-BF91-58D94BF93913}" srcOrd="0" destOrd="0" presId="urn:microsoft.com/office/officeart/2016/7/layout/RoundedRectangleTimeline"/>
    <dgm:cxn modelId="{A151554E-10B3-429A-9E0D-D40262ED6857}" type="presParOf" srcId="{3E3E944D-A6EC-4962-9AC1-C585A4F97BDA}" destId="{B4723E2A-4FF1-452A-BD25-8EC364F15A6F}" srcOrd="1" destOrd="0" presId="urn:microsoft.com/office/officeart/2016/7/layout/RoundedRectangleTimeline"/>
    <dgm:cxn modelId="{329635D9-081F-4DC9-88AA-E074B7400415}" type="presParOf" srcId="{3E3E944D-A6EC-4962-9AC1-C585A4F97BDA}" destId="{440E9361-37D2-4157-AF38-7B49AD23708B}" srcOrd="2" destOrd="0" presId="urn:microsoft.com/office/officeart/2016/7/layout/RoundedRectangleTimeline"/>
    <dgm:cxn modelId="{0F0D3AEA-9F0C-400E-A955-6CD1F474B6A4}" type="presParOf" srcId="{3E3E944D-A6EC-4962-9AC1-C585A4F97BDA}" destId="{C45E7B63-1C71-483E-A3A8-705CE86D4D8E}" srcOrd="3" destOrd="0" presId="urn:microsoft.com/office/officeart/2016/7/layout/RoundedRectangleTimeline"/>
    <dgm:cxn modelId="{91F0BE33-39D4-4457-A5CC-3F1682DB166D}" type="presParOf" srcId="{3E3E944D-A6EC-4962-9AC1-C585A4F97BDA}" destId="{4174F691-D9D3-451C-9893-D177DC3AED58}" srcOrd="4" destOrd="0" presId="urn:microsoft.com/office/officeart/2016/7/layout/RoundedRectangleTimeline"/>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4381E7-0584-46DD-8108-E9BF4F2B5005}">
      <dsp:nvSpPr>
        <dsp:cNvPr id="0" name=""/>
        <dsp:cNvSpPr/>
      </dsp:nvSpPr>
      <dsp:spPr>
        <a:xfrm rot="16200000">
          <a:off x="1746041" y="235708"/>
          <a:ext cx="272534" cy="2253923"/>
        </a:xfrm>
        <a:prstGeom prst="round2SameRect">
          <a:avLst/>
        </a:prstGeom>
        <a:solidFill>
          <a:schemeClr val="accent1">
            <a:shade val="80000"/>
            <a:hueOff val="0"/>
            <a:satOff val="0"/>
            <a:lumOff val="0"/>
            <a:alphaOff val="0"/>
          </a:schemeClr>
        </a:solidFill>
        <a:ln w="25400"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1">
          <a:noAutofit/>
        </a:bodyPr>
        <a:lstStyle/>
        <a:p>
          <a:pPr marL="0" lvl="0" indent="0" algn="ctr" defTabSz="488950">
            <a:lnSpc>
              <a:spcPct val="90000"/>
            </a:lnSpc>
            <a:spcBef>
              <a:spcPct val="0"/>
            </a:spcBef>
            <a:spcAft>
              <a:spcPct val="35000"/>
            </a:spcAft>
            <a:buNone/>
          </a:pPr>
          <a:r>
            <a:rPr lang="en-US" sz="1100" kern="1200" dirty="0"/>
            <a:t>Conceptual Design</a:t>
          </a:r>
        </a:p>
      </dsp:txBody>
      <dsp:txXfrm rot="5400000">
        <a:off x="768651" y="1239706"/>
        <a:ext cx="2240619" cy="245926"/>
      </dsp:txXfrm>
    </dsp:sp>
    <dsp:sp modelId="{5A1B764B-0DC5-47CD-BDEA-9E67799496EC}">
      <dsp:nvSpPr>
        <dsp:cNvPr id="0" name=""/>
        <dsp:cNvSpPr/>
      </dsp:nvSpPr>
      <dsp:spPr>
        <a:xfrm>
          <a:off x="4039" y="0"/>
          <a:ext cx="3756538" cy="9538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83820" numCol="1" spcCol="1270" anchor="b" anchorCtr="1">
          <a:noAutofit/>
        </a:bodyPr>
        <a:lstStyle/>
        <a:p>
          <a:pPr marL="0" lvl="0" indent="0" algn="ctr" defTabSz="488950">
            <a:lnSpc>
              <a:spcPct val="90000"/>
            </a:lnSpc>
            <a:spcBef>
              <a:spcPct val="0"/>
            </a:spcBef>
            <a:spcAft>
              <a:spcPct val="35000"/>
            </a:spcAft>
            <a:buNone/>
          </a:pPr>
          <a:r>
            <a:rPr lang="en-US" sz="1100" kern="1200" dirty="0"/>
            <a:t>Conceptual ERD</a:t>
          </a:r>
        </a:p>
      </dsp:txBody>
      <dsp:txXfrm>
        <a:off x="4039" y="0"/>
        <a:ext cx="3756538" cy="953869"/>
      </dsp:txXfrm>
    </dsp:sp>
    <dsp:sp modelId="{122B38A3-0442-4747-820C-1F37877E2B0E}">
      <dsp:nvSpPr>
        <dsp:cNvPr id="0" name=""/>
        <dsp:cNvSpPr/>
      </dsp:nvSpPr>
      <dsp:spPr>
        <a:xfrm>
          <a:off x="1882308" y="1008375"/>
          <a:ext cx="0" cy="218027"/>
        </a:xfrm>
        <a:prstGeom prst="line">
          <a:avLst/>
        </a:prstGeom>
        <a:noFill/>
        <a:ln w="12700" cap="rnd" cmpd="sng" algn="ctr">
          <a:solidFill>
            <a:schemeClr val="accent1">
              <a:shade val="90000"/>
              <a:hueOff val="93466"/>
              <a:satOff val="1924"/>
              <a:lumOff val="8231"/>
              <a:alphaOff val="0"/>
            </a:schemeClr>
          </a:solidFill>
          <a:prstDash val="dash"/>
        </a:ln>
        <a:effectLst/>
      </dsp:spPr>
      <dsp:style>
        <a:lnRef idx="1">
          <a:scrgbClr r="0" g="0" b="0"/>
        </a:lnRef>
        <a:fillRef idx="0">
          <a:scrgbClr r="0" g="0" b="0"/>
        </a:fillRef>
        <a:effectRef idx="0">
          <a:scrgbClr r="0" g="0" b="0"/>
        </a:effectRef>
        <a:fontRef idx="minor"/>
      </dsp:style>
    </dsp:sp>
    <dsp:sp modelId="{A73181F6-69BB-4A47-8277-4671A45AC8C8}">
      <dsp:nvSpPr>
        <dsp:cNvPr id="0" name=""/>
        <dsp:cNvSpPr/>
      </dsp:nvSpPr>
      <dsp:spPr>
        <a:xfrm>
          <a:off x="1855055" y="953869"/>
          <a:ext cx="54506" cy="54506"/>
        </a:xfrm>
        <a:prstGeom prst="ellipse">
          <a:avLst/>
        </a:prstGeom>
        <a:solidFill>
          <a:schemeClr val="accent1">
            <a:shade val="8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0804A27-188E-4A17-8FFE-97BCCA0597B8}">
      <dsp:nvSpPr>
        <dsp:cNvPr id="0" name=""/>
        <dsp:cNvSpPr/>
      </dsp:nvSpPr>
      <dsp:spPr>
        <a:xfrm>
          <a:off x="3009269" y="1226402"/>
          <a:ext cx="2253923" cy="272534"/>
        </a:xfrm>
        <a:prstGeom prst="rect">
          <a:avLst/>
        </a:prstGeom>
        <a:solidFill>
          <a:schemeClr val="accent1">
            <a:shade val="80000"/>
            <a:hueOff val="280770"/>
            <a:satOff val="-8903"/>
            <a:lumOff val="17260"/>
            <a:alphaOff val="0"/>
          </a:schemeClr>
        </a:solidFill>
        <a:ln w="25400" cap="flat" cmpd="sng" algn="ctr">
          <a:solidFill>
            <a:schemeClr val="accent1">
              <a:shade val="80000"/>
              <a:hueOff val="280770"/>
              <a:satOff val="-8903"/>
              <a:lumOff val="1726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1">
          <a:noAutofit/>
        </a:bodyPr>
        <a:lstStyle/>
        <a:p>
          <a:pPr marL="0" lvl="0" indent="0" algn="ctr" defTabSz="488950">
            <a:lnSpc>
              <a:spcPct val="90000"/>
            </a:lnSpc>
            <a:spcBef>
              <a:spcPct val="0"/>
            </a:spcBef>
            <a:spcAft>
              <a:spcPct val="35000"/>
            </a:spcAft>
            <a:buNone/>
          </a:pPr>
          <a:r>
            <a:rPr lang="en-US" sz="1100" kern="1200" dirty="0"/>
            <a:t>Logical Design</a:t>
          </a:r>
        </a:p>
      </dsp:txBody>
      <dsp:txXfrm>
        <a:off x="3009269" y="1226402"/>
        <a:ext cx="2253923" cy="272534"/>
      </dsp:txXfrm>
    </dsp:sp>
    <dsp:sp modelId="{DF65791B-462E-4589-B98D-F60587330CA8}">
      <dsp:nvSpPr>
        <dsp:cNvPr id="0" name=""/>
        <dsp:cNvSpPr/>
      </dsp:nvSpPr>
      <dsp:spPr>
        <a:xfrm>
          <a:off x="2257962" y="1771471"/>
          <a:ext cx="3756538" cy="9538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83820" rIns="0" bIns="0" numCol="1" spcCol="1270" anchor="t" anchorCtr="1">
          <a:noAutofit/>
        </a:bodyPr>
        <a:lstStyle/>
        <a:p>
          <a:pPr marL="0" lvl="0" indent="0" algn="ctr" defTabSz="488950">
            <a:lnSpc>
              <a:spcPct val="90000"/>
            </a:lnSpc>
            <a:spcBef>
              <a:spcPct val="0"/>
            </a:spcBef>
            <a:spcAft>
              <a:spcPct val="35000"/>
            </a:spcAft>
            <a:buNone/>
          </a:pPr>
          <a:r>
            <a:rPr lang="en-US" sz="1100" kern="1200" dirty="0" err="1"/>
            <a:t>Normalisation</a:t>
          </a:r>
          <a:r>
            <a:rPr lang="en-US" sz="1100" kern="1200" dirty="0"/>
            <a:t> / Logical ERD</a:t>
          </a:r>
        </a:p>
      </dsp:txBody>
      <dsp:txXfrm>
        <a:off x="2257962" y="1771471"/>
        <a:ext cx="3756538" cy="953869"/>
      </dsp:txXfrm>
    </dsp:sp>
    <dsp:sp modelId="{DBA410EB-5F61-4F46-92D9-C5B0AA59EE15}">
      <dsp:nvSpPr>
        <dsp:cNvPr id="0" name=""/>
        <dsp:cNvSpPr/>
      </dsp:nvSpPr>
      <dsp:spPr>
        <a:xfrm>
          <a:off x="4136231" y="1498936"/>
          <a:ext cx="0" cy="218027"/>
        </a:xfrm>
        <a:prstGeom prst="line">
          <a:avLst/>
        </a:prstGeom>
        <a:noFill/>
        <a:ln w="12700" cap="rnd" cmpd="sng" algn="ctr">
          <a:solidFill>
            <a:schemeClr val="accent1">
              <a:shade val="90000"/>
              <a:hueOff val="140199"/>
              <a:satOff val="2886"/>
              <a:lumOff val="12346"/>
              <a:alphaOff val="0"/>
            </a:schemeClr>
          </a:solidFill>
          <a:prstDash val="dash"/>
        </a:ln>
        <a:effectLst/>
      </dsp:spPr>
      <dsp:style>
        <a:lnRef idx="1">
          <a:scrgbClr r="0" g="0" b="0"/>
        </a:lnRef>
        <a:fillRef idx="0">
          <a:scrgbClr r="0" g="0" b="0"/>
        </a:fillRef>
        <a:effectRef idx="0">
          <a:scrgbClr r="0" g="0" b="0"/>
        </a:effectRef>
        <a:fontRef idx="minor"/>
      </dsp:style>
    </dsp:sp>
    <dsp:sp modelId="{E1220EDB-B75C-43A5-B862-97E4C09130A7}">
      <dsp:nvSpPr>
        <dsp:cNvPr id="0" name=""/>
        <dsp:cNvSpPr/>
      </dsp:nvSpPr>
      <dsp:spPr>
        <a:xfrm>
          <a:off x="4108978" y="1716964"/>
          <a:ext cx="54506" cy="54506"/>
        </a:xfrm>
        <a:prstGeom prst="ellipse">
          <a:avLst/>
        </a:prstGeom>
        <a:solidFill>
          <a:schemeClr val="accent1">
            <a:shade val="80000"/>
            <a:hueOff val="280770"/>
            <a:satOff val="-8903"/>
            <a:lumOff val="1726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66B79CB-1A41-4F5C-BF91-58D94BF93913}">
      <dsp:nvSpPr>
        <dsp:cNvPr id="0" name=""/>
        <dsp:cNvSpPr/>
      </dsp:nvSpPr>
      <dsp:spPr>
        <a:xfrm rot="5400000">
          <a:off x="6253887" y="235708"/>
          <a:ext cx="272534" cy="2253923"/>
        </a:xfrm>
        <a:prstGeom prst="round2SameRect">
          <a:avLst/>
        </a:prstGeom>
        <a:solidFill>
          <a:schemeClr val="accent1">
            <a:shade val="80000"/>
            <a:hueOff val="561541"/>
            <a:satOff val="-17806"/>
            <a:lumOff val="34521"/>
            <a:alphaOff val="0"/>
          </a:schemeClr>
        </a:solidFill>
        <a:ln w="25400" cap="flat" cmpd="sng" algn="ctr">
          <a:solidFill>
            <a:schemeClr val="accent1">
              <a:shade val="80000"/>
              <a:hueOff val="561541"/>
              <a:satOff val="-17806"/>
              <a:lumOff val="34521"/>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1">
          <a:noAutofit/>
        </a:bodyPr>
        <a:lstStyle/>
        <a:p>
          <a:pPr marL="0" lvl="0" indent="0" algn="ctr" defTabSz="488950">
            <a:lnSpc>
              <a:spcPct val="90000"/>
            </a:lnSpc>
            <a:spcBef>
              <a:spcPct val="0"/>
            </a:spcBef>
            <a:spcAft>
              <a:spcPct val="35000"/>
            </a:spcAft>
            <a:buNone/>
          </a:pPr>
          <a:r>
            <a:rPr lang="en-US" sz="1100" kern="1200" dirty="0"/>
            <a:t>Physical Design</a:t>
          </a:r>
        </a:p>
      </dsp:txBody>
      <dsp:txXfrm rot="-5400000">
        <a:off x="5263193" y="1239706"/>
        <a:ext cx="2240619" cy="245926"/>
      </dsp:txXfrm>
    </dsp:sp>
    <dsp:sp modelId="{B4723E2A-4FF1-452A-BD25-8EC364F15A6F}">
      <dsp:nvSpPr>
        <dsp:cNvPr id="0" name=""/>
        <dsp:cNvSpPr/>
      </dsp:nvSpPr>
      <dsp:spPr>
        <a:xfrm>
          <a:off x="4511885" y="0"/>
          <a:ext cx="3756538" cy="9538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83820" numCol="1" spcCol="1270" anchor="b" anchorCtr="1">
          <a:noAutofit/>
        </a:bodyPr>
        <a:lstStyle/>
        <a:p>
          <a:pPr marL="0" lvl="0" indent="0" algn="ctr" defTabSz="488950">
            <a:lnSpc>
              <a:spcPct val="90000"/>
            </a:lnSpc>
            <a:spcBef>
              <a:spcPct val="0"/>
            </a:spcBef>
            <a:spcAft>
              <a:spcPct val="35000"/>
            </a:spcAft>
            <a:buNone/>
          </a:pPr>
          <a:r>
            <a:rPr lang="en-US" sz="1100" kern="1200" dirty="0"/>
            <a:t>Database Schema</a:t>
          </a:r>
        </a:p>
      </dsp:txBody>
      <dsp:txXfrm>
        <a:off x="4511885" y="0"/>
        <a:ext cx="3756538" cy="953869"/>
      </dsp:txXfrm>
    </dsp:sp>
    <dsp:sp modelId="{440E9361-37D2-4157-AF38-7B49AD23708B}">
      <dsp:nvSpPr>
        <dsp:cNvPr id="0" name=""/>
        <dsp:cNvSpPr/>
      </dsp:nvSpPr>
      <dsp:spPr>
        <a:xfrm>
          <a:off x="6390154" y="1008375"/>
          <a:ext cx="0" cy="218027"/>
        </a:xfrm>
        <a:prstGeom prst="line">
          <a:avLst/>
        </a:prstGeom>
        <a:noFill/>
        <a:ln w="12700" cap="rnd" cmpd="sng" algn="ctr">
          <a:solidFill>
            <a:schemeClr val="accent1">
              <a:shade val="90000"/>
              <a:hueOff val="186931"/>
              <a:satOff val="3848"/>
              <a:lumOff val="16461"/>
              <a:alphaOff val="0"/>
            </a:schemeClr>
          </a:solidFill>
          <a:prstDash val="dash"/>
        </a:ln>
        <a:effectLst/>
      </dsp:spPr>
      <dsp:style>
        <a:lnRef idx="1">
          <a:scrgbClr r="0" g="0" b="0"/>
        </a:lnRef>
        <a:fillRef idx="0">
          <a:scrgbClr r="0" g="0" b="0"/>
        </a:fillRef>
        <a:effectRef idx="0">
          <a:scrgbClr r="0" g="0" b="0"/>
        </a:effectRef>
        <a:fontRef idx="minor"/>
      </dsp:style>
    </dsp:sp>
    <dsp:sp modelId="{C45E7B63-1C71-483E-A3A8-705CE86D4D8E}">
      <dsp:nvSpPr>
        <dsp:cNvPr id="0" name=""/>
        <dsp:cNvSpPr/>
      </dsp:nvSpPr>
      <dsp:spPr>
        <a:xfrm>
          <a:off x="6362901" y="953869"/>
          <a:ext cx="54506" cy="54506"/>
        </a:xfrm>
        <a:prstGeom prst="ellipse">
          <a:avLst/>
        </a:prstGeom>
        <a:solidFill>
          <a:schemeClr val="accent1">
            <a:shade val="80000"/>
            <a:hueOff val="561541"/>
            <a:satOff val="-17806"/>
            <a:lumOff val="34521"/>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16/7/layout/RoundedRectangleTimeline">
  <dgm:title val="Rounded Rectangle Timeline"/>
  <dgm:desc val="Use to show a list of events in chronological order. An invisible box contains the description while the date is shown in rectangles, except for the first and last node where the corners of the rectangle are rounded. It can display large amount of text and long descriptive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onstrLst>
      <dgm:constr type="primFontSz" for="des" forName="parent" val="18"/>
      <dgm:constr type="primFontSz" for="des" forName="Childtext" val="18"/>
      <dgm:constr type="primFontSz" for="des" forName="Childtext" refType="primFontSz" refFor="des" refForName="parent" op="lte"/>
      <dgm:constr type="w" for="ch" forName="composite" refType="w"/>
      <dgm:constr type="h" for="ch" forName="composite" refType="h"/>
      <dgm:constr type="w" for="ch" forName="spaceBetweenRectangles" refType="w" refFor="ch" refForName="composite" fact="-0.4"/>
      <dgm:constr type="w" for="ch" ptType="sibTrans" op="equ"/>
      <dgm:constr type="primFontSz" for="des" forName="parent" op="equ"/>
      <dgm:constr type="primFontSz" for="des" forName="Childtext" op="equ"/>
      <dgm:constr type="primFontSz" for="des" forName="parent1" val="18"/>
      <dgm:constr type="primFontSz" for="des" forName="Childtext1" val="18"/>
      <dgm:constr type="primFontSz" for="des" forName="Childtext1" refType="primFontSz" refFor="des" refForName="parent1" op="lte"/>
      <dgm:constr type="w" for="ch" forName="composite1" refType="w"/>
      <dgm:constr type="h" for="ch" forName="composite1" refType="h"/>
      <dgm:constr type="w" for="ch" forName="spaceBetweenRectangles1" refType="w" refFor="ch" refForName="composite1" fact="-0.4"/>
      <dgm:constr type="primFontSz" for="des" forName="parent1" op="equ"/>
      <dgm:constr type="primFontSz" for="des" forName="Childtext1" op="equ"/>
    </dgm:constrLst>
    <dgm:choose name="layoutByNodeCnt">
      <dgm:if name="twoOrLessNodes" axis="ch" ptType="node" func="cnt" op="lte" val="2">
        <dgm:forEach name="nodesForEach" axis="ch" ptType="node">
          <dgm:layoutNode name="composite">
            <dgm:alg type="composite"/>
            <dgm:shape xmlns:r="http://schemas.openxmlformats.org/officeDocument/2006/relationships" r:blip="">
              <dgm:adjLst/>
            </dgm:shape>
            <dgm:choose name="casesForFirstAndLastNode1">
              <dgm:if name="startNode1" axis="self" ptType="node" func="pos" op="equ" val="1">
                <dgm:choose name="removeLineWhenOnlyOneNode1">
                  <dgm:if name="ifOnlyOneNode1" axis="followSib" ptType="node" func="cnt" op="equ" val="0">
                    <dgm:constrLst>
                      <dgm:constr type="w" for="ch" forName="parent" refType="w" fact="0.95"/>
                      <dgm:constr type="l" for="ch" forName="parent" refType="w" fact="0.025"/>
                      <dgm:constr type="t" for="ch" forName="parent" refType="h" fact="0.45"/>
                      <dgm:constr type="h" for="ch" forName="parent" refType="h" fact="0.1"/>
                      <dgm:constr type="l" for="ch" forName="Childtext" refType="w" fact="0.025"/>
                      <dgm:constr type="w" for="ch" forName="Childtext" refType="w" fact="0.95"/>
                      <dgm:constr type="h" for="ch" forName="Childtext" refType="h" fact="0.35"/>
                      <dgm:constr type="w" for="ch" forName="ConnectLine"/>
                      <dgm:constr type="h" for="ch" forName="ConnectLine" refType="h" fact="0.08"/>
                      <dgm:constr type="t" for="ch" forName="ConnectLine" refType="h" fact="0.37"/>
                      <dgm:constr type="ctrX" for="ch" forName="ConnectLine" refType="w" fact="0.5"/>
                      <dgm:constr type="w" for="ch" forName="ConnectLineEnd" refType="h" fact="0.02"/>
                      <dgm:constr type="h" for="ch" forName="ConnectLineEnd" refType="h" fact="0.02"/>
                      <dgm:constr type="t" for="ch" forName="ConnectLineEnd" refType="h" fact="0.35"/>
                      <dgm:constr type="ctrX" for="ch" forName="ConnectLineEnd" refType="w" fact="0.5"/>
                      <dgm:constr type="w" for="ch" forName="EmptyPane" refType="w"/>
                      <dgm:constr type="t" for="ch" forName="EmptyPane" refType="h" fact="0.55"/>
                      <dgm:constr type="h" for="ch" forName="EmptyPane" refType="h" fact="0.45"/>
                    </dgm:constrLst>
                  </dgm:if>
                  <dgm:else name="ifMoreThanOneNode1">
                    <dgm:constrLst>
                      <dgm:constr type="w" for="ch" forName="parent" refType="w" fact="0.6"/>
                      <dgm:constr type="l" for="ch" forName="parent" refType="w" fact="0.2"/>
                      <dgm:constr type="t" for="ch" forName="parent" refType="h" fact="0.45"/>
                      <dgm:constr type="h" for="ch" forName="parent" refType="h" fact="0.1"/>
                      <dgm:constr type="l" for="ch" forName="Childtext" refType="w" fact="0.2"/>
                      <dgm:constr type="w" for="ch" forName="Childtext" refType="w" fact="0.6"/>
                      <dgm:constr type="h" for="ch" forName="Childtext" refType="h" fact="0.35"/>
                      <dgm:constr type="w" for="ch" forName="ConnectLine"/>
                      <dgm:constr type="h" for="ch" forName="ConnectLine" refType="h" fact="0.08"/>
                      <dgm:constr type="t" for="ch" forName="ConnectLine" refType="h" fact="0.37"/>
                      <dgm:constr type="ctrX" for="ch" forName="ConnectLine" refType="w" fact="0.5"/>
                      <dgm:constr type="w" for="ch" forName="ConnectLineEnd" refType="h" fact="0.02"/>
                      <dgm:constr type="h" for="ch" forName="ConnectLineEnd" refType="h" fact="0.02"/>
                      <dgm:constr type="t" for="ch" forName="ConnectLineEnd" refType="h" fact="0.35"/>
                      <dgm:constr type="ctrX" for="ch" forName="ConnectLineEnd" refType="w" fact="0.5"/>
                      <dgm:constr type="w" for="ch" forName="EmptyPane" refType="w"/>
                      <dgm:constr type="t" for="ch" forName="EmptyPane" refType="h" fact="0.55"/>
                      <dgm:constr type="h" for="ch" forName="EmptyPane" refType="h" fact="0.45"/>
                    </dgm:constrLst>
                  </dgm:else>
                </dgm:choose>
              </dgm:if>
              <dgm:else name="notStartNode1">
                <dgm:constrLst>
                  <dgm:constr type="w" for="ch" forName="parent" refType="w" fact="0.6"/>
                  <dgm:constr type="l" for="ch" forName="parent" refType="w" fact="0.2"/>
                  <dgm:constr type="t" for="ch" forName="parent" refType="h" fact="0.45"/>
                  <dgm:constr type="h" for="ch" forName="parent" refType="h" fact="0.1"/>
                  <dgm:constr type="l" for="ch" forName="Childtext" refType="w" fact="0.2"/>
                  <dgm:constr type="w" for="ch" forName="Childtext" refType="w" fact="0.6"/>
                  <dgm:constr type="h" for="ch" forName="Childtext" refType="h" fact="0.35"/>
                  <dgm:constr type="t" for="ch" forName="Childtext" refType="h" fact="0.65"/>
                  <dgm:constr type="w" for="ch" forName="ConnectLine"/>
                  <dgm:constr type="h" for="ch" forName="ConnectLine" refType="h" fact="0.08"/>
                  <dgm:constr type="t" for="ch" forName="ConnectLine" refType="h" fact="0.55"/>
                  <dgm:constr type="ctrX" for="ch" forName="ConnectLine" refType="w" fact="0.5"/>
                  <dgm:constr type="w" for="ch" forName="ConnectLineEnd" refType="h" fact="0.02"/>
                  <dgm:constr type="h" for="ch" forName="ConnectLineEnd" refType="h" fact="0.02"/>
                  <dgm:constr type="b" for="ch" forName="ConnectLineEnd" refType="h" fact="0.65"/>
                  <dgm:constr type="ctrX" for="ch" forName="ConnectLineEnd" refType="w" fact="0.5"/>
                  <dgm:constr type="w" for="ch" forName="EmptyPane" refType="w"/>
                  <dgm:constr type="h" for="ch" forName="EmptyPane" refType="h" fact="0.45"/>
                </dgm:constrLst>
              </dgm:else>
            </dgm:choose>
            <dgm:layoutNode name="parent" styleLbl="alignNode1">
              <dgm:varLst>
                <dgm:chMax val="1"/>
                <dgm:chPref val="1"/>
                <dgm:bulletEnabled val="1"/>
              </dgm:varLst>
              <dgm:alg type="tx">
                <dgm:param type="txAnchorHorz" val="ctr"/>
                <dgm:param type="txAnchorVert" val="mid"/>
                <dgm:param type="parTxLTRAlign" val="ctr"/>
                <dgm:param type="parTxRTLAlign" val="ctr"/>
              </dgm:alg>
              <dgm:choose name="casesForFirstAndLastNode">
                <dgm:if name="startNode" axis="self" ptType="node" func="pos" op="equ" val="1">
                  <dgm:choose name="removeLineWhenOnlyOneNode">
                    <dgm:if name="ifOnlyOneNode" axis="followSib" ptType="node" func="cnt" op="equ" val="0">
                      <dgm:shape xmlns:r="http://schemas.openxmlformats.org/officeDocument/2006/relationships" type="roundRect" r:blip="">
                        <dgm:adjLst/>
                      </dgm:shape>
                    </dgm:if>
                    <dgm:else name="ifMoreThanOneNode">
                      <dgm:choose name="Name18">
                        <dgm:if name="Name19" func="var" arg="dir" op="equ" val="norm">
                          <dgm:shape xmlns:r="http://schemas.openxmlformats.org/officeDocument/2006/relationships" rot="-90" type="round2SameRect" r:blip="">
                            <dgm:adjLst/>
                          </dgm:shape>
                        </dgm:if>
                        <dgm:else name="Name20">
                          <dgm:shape xmlns:r="http://schemas.openxmlformats.org/officeDocument/2006/relationships" rot="90" type="round2SameRect" r:blip="">
                            <dgm:adjLst/>
                          </dgm:shape>
                        </dgm:else>
                      </dgm:choose>
                    </dgm:else>
                  </dgm:choose>
                </dgm:if>
                <dgm:else name="notStartNode">
                  <dgm:choose name="Name22">
                    <dgm:if name="Name23" axis="self" ptType="node" func="revPos" op="equ" val="1">
                      <dgm:choose name="Name24">
                        <dgm:if name="Name25" func="var" arg="dir" op="equ" val="norm">
                          <dgm:shape xmlns:r="http://schemas.openxmlformats.org/officeDocument/2006/relationships" rot="90" type="round2SameRect" r:blip="">
                            <dgm:adjLst/>
                          </dgm:shape>
                        </dgm:if>
                        <dgm:else name="Name26">
                          <dgm:shape xmlns:r="http://schemas.openxmlformats.org/officeDocument/2006/relationships" rot="-90" type="round2SameRect" r:blip="">
                            <dgm:adjLst/>
                          </dgm:shape>
                        </dgm:else>
                      </dgm:choose>
                    </dgm:if>
                    <dgm:else name="Name27">
                      <dgm:shape xmlns:r="http://schemas.openxmlformats.org/officeDocument/2006/relationships" type="rect" r:blip="">
                        <dgm:adjLst/>
                      </dgm:shape>
                    </dgm:else>
                  </dgm:choose>
                </dgm:else>
              </dgm:choose>
              <dgm:presOf axis="self" ptType="node"/>
              <dgm:constrLst>
                <dgm:constr type="lMarg" refType="primFontSz" fact="0.6"/>
                <dgm:constr type="rMarg" refType="primFontSz" fact="0.6"/>
                <dgm:constr type="tMarg" refType="primFontSz" fact="0.6"/>
                <dgm:constr type="bMarg" refType="primFontSz" fact="0.6"/>
              </dgm:constrLst>
              <dgm:ruleLst>
                <dgm:rule type="primFontSz" val="11" fact="NaN" max="NaN"/>
              </dgm:ruleLst>
            </dgm:layoutNode>
            <dgm:layoutNode name="Childtext" styleLbl="revTx">
              <dgm:varLst>
                <dgm:bulletEnabled val="1"/>
              </dgm:varLst>
              <dgm:choose name="casesForTxtDirLogic">
                <dgm:if name="Name77" axis="self" ptType="node" func="posOdd" op="equ" val="1">
                  <dgm:alg type="tx">
                    <dgm:param type="txAnchorVert" val="b"/>
                    <dgm:param type="txAnchorHorz" val="ctr"/>
                    <dgm:param type="parTxLTRAlign" val="ctr"/>
                    <dgm:param type="parTxRTLAlign" val="ctr"/>
                  </dgm:alg>
                  <dgm:constrLst>
                    <dgm:constr type="lMarg"/>
                    <dgm:constr type="rMarg"/>
                    <dgm:constr type="tMarg"/>
                    <dgm:constr type="bMarg" refType="primFontSz" fact="0.6"/>
                  </dgm:constrLst>
                </dgm:if>
                <dgm:else name="Name88">
                  <dgm:alg type="tx">
                    <dgm:param type="txAnchorVert" val="t"/>
                    <dgm:param type="txAnchorHorz" val="ctr"/>
                    <dgm:param type="parTxLTRAlign" val="ctr"/>
                    <dgm:param type="parTxRTLAlign" val="ctr"/>
                  </dgm:alg>
                  <dgm:constrLst>
                    <dgm:constr type="lMarg"/>
                    <dgm:constr type="rMarg"/>
                    <dgm:constr type="tMarg" refType="primFontSz" fact="0.6"/>
                    <dgm:constr type="bMarg"/>
                  </dgm:constrLst>
                </dgm:else>
              </dgm:choose>
              <dgm:shape xmlns:r="http://schemas.openxmlformats.org/officeDocument/2006/relationships" type="rect" r:blip="">
                <dgm:adjLst/>
              </dgm:shape>
              <dgm:presOf axis="ch" ptType="node"/>
              <dgm:ruleLst>
                <dgm:rule type="primFontSz" val="11" fact="NaN" max="NaN"/>
              </dgm:ruleLst>
            </dgm:layoutNode>
            <dgm:layoutNode name="ConnectLine" styleLbl="sibTrans1D1">
              <dgm:alg type="sp"/>
              <dgm:shape xmlns:r="http://schemas.openxmlformats.org/officeDocument/2006/relationships" type="line" r:blip="">
                <dgm:adjLst/>
                <dgm:extLst>
                  <a:ext uri="{B698B0E9-8C71-41B9-8309-B3DCBF30829C}">
                    <dgm1612:spPr xmlns:dgm1612="http://schemas.microsoft.com/office/drawing/2016/12/diagram">
                      <a:ln>
                        <a:prstDash val="dash"/>
                      </a:ln>
                    </dgm1612:spPr>
                  </a:ext>
                </dgm:extLst>
              </dgm:shape>
              <dgm:presOf/>
              <dgm:constrLst/>
            </dgm:layoutNode>
            <dgm:layoutNode name="ConnectLineEnd" styleLbl="lnNode1">
              <dgm:alg type="sp"/>
              <dgm:shape xmlns:r="http://schemas.openxmlformats.org/officeDocument/2006/relationships" type="ellipse" r:blip="">
                <dgm:adjLst/>
              </dgm:shape>
              <dgm:presOf/>
              <dgm:constrLst/>
            </dgm:layoutNode>
            <dgm:layoutNode name="EmptyPane">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if>
      <dgm:else name="moreThanTwoNodes">
        <dgm:forEach name="nodesForEach1" axis="ch" ptType="node">
          <dgm:layoutNode name="composite1">
            <dgm:alg type="composite"/>
            <dgm:shape xmlns:r="http://schemas.openxmlformats.org/officeDocument/2006/relationships" r:blip="">
              <dgm:adjLst/>
            </dgm:shape>
            <dgm:choose name="casesForSnakingLogic21">
              <dgm:if name="oddNode21" axis="self" ptType="node" func="posOdd" op="equ" val="1">
                <dgm:constrLst>
                  <dgm:constr type="w" for="ch" forName="parent1" refType="w" fact="0.6"/>
                  <dgm:constr type="l" for="ch" forName="parent1" refType="w" fact="0.2"/>
                  <dgm:constr type="t" for="ch" forName="parent1" refType="h" fact="0.45"/>
                  <dgm:constr type="h" for="ch" forName="parent1" refType="h" fact="0.1"/>
                  <dgm:constr type="w" for="ch" forName="Childtext1" refType="w"/>
                  <dgm:constr type="h" for="ch" forName="Childtext1" refType="h" fact="0.35"/>
                  <dgm:constr type="w" for="ch" forName="ConnectLine1"/>
                  <dgm:constr type="h" for="ch" forName="ConnectLine1" refType="h" fact="0.08"/>
                  <dgm:constr type="t" for="ch" forName="ConnectLine1" refType="h" fact="0.37"/>
                  <dgm:constr type="ctrX" for="ch" forName="ConnectLine1" refType="w" fact="0.5"/>
                  <dgm:constr type="w" for="ch" forName="ConnectLineEnd1" refType="h" fact="0.02"/>
                  <dgm:constr type="h" for="ch" forName="ConnectLineEnd1" refType="h" fact="0.02"/>
                  <dgm:constr type="t" for="ch" forName="ConnectLineEnd1" refType="h" fact="0.35"/>
                  <dgm:constr type="ctrX" for="ch" forName="ConnectLineEnd1" refType="w" fact="0.5"/>
                  <dgm:constr type="w" for="ch" forName="EmptyPane1" refType="w"/>
                  <dgm:constr type="t" for="ch" forName="EmptyPane1" refType="h" fact="0.55"/>
                  <dgm:constr type="h" for="ch" forName="EmptyPane1" refType="h" fact="0.45"/>
                </dgm:constrLst>
              </dgm:if>
              <dgm:else name="evenNode2">
                <dgm:constrLst>
                  <dgm:constr type="w" for="ch" forName="parent1" refType="w" fact="0.6"/>
                  <dgm:constr type="l" for="ch" forName="parent1" refType="w" fact="0.2"/>
                  <dgm:constr type="t" for="ch" forName="parent1" refType="h" fact="0.45"/>
                  <dgm:constr type="h" for="ch" forName="parent1" refType="h" fact="0.1"/>
                  <dgm:constr type="w" for="ch" forName="Childtext1" refType="w"/>
                  <dgm:constr type="h" for="ch" forName="Childtext1" refType="h" fact="0.35"/>
                  <dgm:constr type="t" for="ch" forName="Childtext1" refType="h" fact="0.65"/>
                  <dgm:constr type="w" for="ch" forName="ConnectLine1"/>
                  <dgm:constr type="h" for="ch" forName="ConnectLine1" refType="h" fact="0.08"/>
                  <dgm:constr type="t" for="ch" forName="ConnectLine1" refType="h" fact="0.55"/>
                  <dgm:constr type="ctrX" for="ch" forName="ConnectLine1" refType="w" fact="0.5"/>
                  <dgm:constr type="w" for="ch" forName="ConnectLineEnd1" refType="h" fact="0.02"/>
                  <dgm:constr type="h" for="ch" forName="ConnectLineEnd1" refType="h" fact="0.02"/>
                  <dgm:constr type="b" for="ch" forName="ConnectLineEnd1" refType="h" fact="0.65"/>
                  <dgm:constr type="ctrX" for="ch" forName="ConnectLineEnd1" refType="w" fact="0.5"/>
                  <dgm:constr type="w" for="ch" forName="EmptyPane1" refType="w"/>
                  <dgm:constr type="h" for="ch" forName="EmptyPane1" refType="h" fact="0.45"/>
                </dgm:constrLst>
              </dgm:else>
            </dgm:choose>
            <dgm:layoutNode name="parent1" styleLbl="alignNode1">
              <dgm:varLst>
                <dgm:chMax val="1"/>
                <dgm:chPref val="1"/>
                <dgm:bulletEnabled val="1"/>
              </dgm:varLst>
              <dgm:alg type="tx">
                <dgm:param type="txAnchorHorz" val="ctr"/>
                <dgm:param type="txAnchorVert" val="mid"/>
                <dgm:param type="parTxLTRAlign" val="ctr"/>
                <dgm:param type="parTxRTLAlign" val="ctr"/>
              </dgm:alg>
              <dgm:choose name="casesForFirstAndLastNode12">
                <dgm:if name="startNode12" axis="self" ptType="node" func="pos" op="equ" val="1">
                  <dgm:choose name="removeLineWhenOnlyOneNode12">
                    <dgm:if name="ifOnlyOneNode12" axis="followSib" ptType="node" func="cnt" op="equ" val="0">
                      <dgm:shape xmlns:r="http://schemas.openxmlformats.org/officeDocument/2006/relationships" type="roundRect" r:blip="">
                        <dgm:adjLst/>
                      </dgm:shape>
                    </dgm:if>
                    <dgm:else name="ifMoreThanOneNode12">
                      <dgm:choose name="Name181">
                        <dgm:if name="Name191" func="var" arg="dir" op="equ" val="norm">
                          <dgm:shape xmlns:r="http://schemas.openxmlformats.org/officeDocument/2006/relationships" rot="-90" type="round2SameRect" r:blip="">
                            <dgm:adjLst/>
                          </dgm:shape>
                        </dgm:if>
                        <dgm:else name="Name201">
                          <dgm:shape xmlns:r="http://schemas.openxmlformats.org/officeDocument/2006/relationships" rot="90" type="round2SameRect" r:blip="">
                            <dgm:adjLst/>
                          </dgm:shape>
                        </dgm:else>
                      </dgm:choose>
                    </dgm:else>
                  </dgm:choose>
                </dgm:if>
                <dgm:else name="notStartNode12">
                  <dgm:choose name="Name221">
                    <dgm:if name="Name231" axis="self" ptType="node" func="revPos" op="equ" val="1">
                      <dgm:choose name="Name241">
                        <dgm:if name="Name251" func="var" arg="dir" op="equ" val="norm">
                          <dgm:shape xmlns:r="http://schemas.openxmlformats.org/officeDocument/2006/relationships" rot="90" type="round2SameRect" r:blip="">
                            <dgm:adjLst/>
                          </dgm:shape>
                        </dgm:if>
                        <dgm:else name="Name261">
                          <dgm:shape xmlns:r="http://schemas.openxmlformats.org/officeDocument/2006/relationships" rot="-90" type="round2SameRect" r:blip="">
                            <dgm:adjLst/>
                          </dgm:shape>
                        </dgm:else>
                      </dgm:choose>
                    </dgm:if>
                    <dgm:else name="Name271">
                      <dgm:shape xmlns:r="http://schemas.openxmlformats.org/officeDocument/2006/relationships" type="rect" r:blip="">
                        <dgm:adjLst/>
                      </dgm:shape>
                    </dgm:else>
                  </dgm:choose>
                </dgm:else>
              </dgm:choose>
              <dgm:presOf axis="self" ptType="node"/>
              <dgm:constrLst>
                <dgm:constr type="lMarg" refType="primFontSz" fact="0.6"/>
                <dgm:constr type="rMarg" refType="primFontSz" fact="0.6"/>
                <dgm:constr type="tMarg" refType="primFontSz" fact="0.6"/>
                <dgm:constr type="bMarg" refType="primFontSz" fact="0.6"/>
              </dgm:constrLst>
              <dgm:ruleLst>
                <dgm:rule type="primFontSz" val="11" fact="NaN" max="NaN"/>
              </dgm:ruleLst>
            </dgm:layoutNode>
            <dgm:layoutNode name="Childtext1" styleLbl="revTx">
              <dgm:varLst>
                <dgm:bulletEnabled val="1"/>
              </dgm:varLst>
              <dgm:choose name="casesForTxtDirLogic1">
                <dgm:if name="Name771" axis="self" ptType="node" func="posOdd" op="equ" val="1">
                  <dgm:alg type="tx">
                    <dgm:param type="txAnchorVert" val="b"/>
                    <dgm:param type="txAnchorHorz" val="ctr"/>
                    <dgm:param type="parTxLTRAlign" val="ctr"/>
                    <dgm:param type="parTxRTLAlign" val="ctr"/>
                  </dgm:alg>
                  <dgm:constrLst>
                    <dgm:constr type="lMarg"/>
                    <dgm:constr type="rMarg"/>
                    <dgm:constr type="tMarg"/>
                    <dgm:constr type="bMarg" refType="primFontSz" fact="0.6"/>
                  </dgm:constrLst>
                </dgm:if>
                <dgm:else name="Name881">
                  <dgm:alg type="tx">
                    <dgm:param type="txAnchorVert" val="t"/>
                    <dgm:param type="txAnchorHorz" val="ctr"/>
                    <dgm:param type="parTxLTRAlign" val="ctr"/>
                    <dgm:param type="parTxRTLAlign" val="ctr"/>
                  </dgm:alg>
                  <dgm:constrLst>
                    <dgm:constr type="lMarg"/>
                    <dgm:constr type="rMarg"/>
                    <dgm:constr type="tMarg" refType="primFontSz" fact="0.6"/>
                    <dgm:constr type="bMarg"/>
                  </dgm:constrLst>
                </dgm:else>
              </dgm:choose>
              <dgm:shape xmlns:r="http://schemas.openxmlformats.org/officeDocument/2006/relationships" type="rect" r:blip="">
                <dgm:adjLst/>
              </dgm:shape>
              <dgm:presOf axis="ch" ptType="node"/>
              <dgm:ruleLst>
                <dgm:rule type="primFontSz" val="11" fact="NaN" max="NaN"/>
              </dgm:ruleLst>
            </dgm:layoutNode>
            <dgm:layoutNode name="ConnectLine1" styleLbl="sibTrans1D1">
              <dgm:alg type="sp"/>
              <dgm:shape xmlns:r="http://schemas.openxmlformats.org/officeDocument/2006/relationships" type="line" r:blip="">
                <dgm:adjLst/>
                <dgm:extLst>
                  <a:ext uri="{B698B0E9-8C71-41B9-8309-B3DCBF30829C}">
                    <dgm1612:spPr xmlns:dgm1612="http://schemas.microsoft.com/office/drawing/2016/12/diagram">
                      <a:ln>
                        <a:prstDash val="dash"/>
                      </a:ln>
                    </dgm1612:spPr>
                  </a:ext>
                </dgm:extLst>
              </dgm:shape>
              <dgm:presOf/>
              <dgm:constrLst/>
            </dgm:layoutNode>
            <dgm:layoutNode name="ConnectLineEnd1" styleLbl="lnNode1">
              <dgm:alg type="sp"/>
              <dgm:shape xmlns:r="http://schemas.openxmlformats.org/officeDocument/2006/relationships" type="ellipse" r:blip="">
                <dgm:adjLst/>
              </dgm:shape>
              <dgm:presOf/>
              <dgm:constrLst/>
            </dgm:layoutNode>
            <dgm:layoutNode name="EmptyPane1">
              <dgm:alg type="sp"/>
              <dgm:shape xmlns:r="http://schemas.openxmlformats.org/officeDocument/2006/relationships" r:blip="">
                <dgm:adjLst/>
              </dgm:shape>
              <dgm:presOf/>
              <dgm:constrLst/>
            </dgm:layoutNode>
          </dgm:layoutNode>
          <dgm:forEach name="Name281" axis="followSib" ptType="sibTrans" cnt="1">
            <dgm:layoutNode name="spaceBetweenRectangles1">
              <dgm:alg type="sp"/>
              <dgm:shape xmlns:r="http://schemas.openxmlformats.org/officeDocument/2006/relationships" r:blip="">
                <dgm:adjLst/>
              </dgm:shape>
              <dgm:presOf/>
              <dgm:constrLst/>
              <dgm:ruleLst/>
            </dgm:layoutNode>
          </dgm:forEach>
        </dgm:forEach>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16/06/2020</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16/06/2020</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16/06/2020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16/06/2020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16/06/2020</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16/06/2020</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16/06/2020</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16/06/2020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16/06/2020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16/06/2020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16/06/2020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16/06/2020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1" fontAlgn="base" hangingPunct="1">
        <a:spcBef>
          <a:spcPct val="0"/>
        </a:spcBef>
        <a:spcAft>
          <a:spcPct val="0"/>
        </a:spcAft>
        <a:defRPr sz="4400" kern="1200">
          <a:solidFill>
            <a:schemeClr val="tx1"/>
          </a:solidFill>
          <a:latin typeface="+mj-lt"/>
          <a:ea typeface="+mj-ea"/>
          <a:cs typeface="+mj-cs"/>
        </a:defRPr>
      </a:lvl1pPr>
      <a:lvl2pPr algn="ctr" rtl="0" eaLnBrk="1" fontAlgn="base" hangingPunct="1">
        <a:spcBef>
          <a:spcPct val="0"/>
        </a:spcBef>
        <a:spcAft>
          <a:spcPct val="0"/>
        </a:spcAft>
        <a:defRPr sz="4400">
          <a:solidFill>
            <a:schemeClr val="tx1"/>
          </a:solidFill>
          <a:latin typeface="Myriad Pro"/>
        </a:defRPr>
      </a:lvl2pPr>
      <a:lvl3pPr algn="ctr" rtl="0" eaLnBrk="1" fontAlgn="base" hangingPunct="1">
        <a:spcBef>
          <a:spcPct val="0"/>
        </a:spcBef>
        <a:spcAft>
          <a:spcPct val="0"/>
        </a:spcAft>
        <a:defRPr sz="4400">
          <a:solidFill>
            <a:schemeClr val="tx1"/>
          </a:solidFill>
          <a:latin typeface="Myriad Pro"/>
        </a:defRPr>
      </a:lvl3pPr>
      <a:lvl4pPr algn="ctr" rtl="0" eaLnBrk="1" fontAlgn="base" hangingPunct="1">
        <a:spcBef>
          <a:spcPct val="0"/>
        </a:spcBef>
        <a:spcAft>
          <a:spcPct val="0"/>
        </a:spcAft>
        <a:defRPr sz="4400">
          <a:solidFill>
            <a:schemeClr val="tx1"/>
          </a:solidFill>
          <a:latin typeface="Myriad Pro"/>
        </a:defRPr>
      </a:lvl4pPr>
      <a:lvl5pPr algn="ctr" rtl="0" eaLnBrk="1" fontAlgn="base" hangingPunct="1">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1" fontAlgn="base" hangingPunct="1">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1" fontAlgn="base" hangingPunct="1">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1" fontAlgn="base" hangingPunct="1">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1" fontAlgn="base" hangingPunct="1">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1" fontAlgn="base" hangingPunct="1">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D6D7A0BC-0046-4CAA-8E7F-DCAFE511EA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C21E816-31F5-48BB-BD02-D15F2F18B48A}"/>
              </a:ext>
            </a:extLst>
          </p:cNvPr>
          <p:cNvSpPr>
            <a:spLocks noGrp="1"/>
          </p:cNvSpPr>
          <p:nvPr>
            <p:ph type="ctrTitle"/>
          </p:nvPr>
        </p:nvSpPr>
        <p:spPr>
          <a:xfrm>
            <a:off x="435894" y="1622574"/>
            <a:ext cx="8245162" cy="1106260"/>
          </a:xfrm>
        </p:spPr>
        <p:txBody>
          <a:bodyPr>
            <a:normAutofit fontScale="90000"/>
          </a:bodyPr>
          <a:lstStyle/>
          <a:p>
            <a:r>
              <a:rPr lang="en-US" dirty="0">
                <a:solidFill>
                  <a:schemeClr val="bg1"/>
                </a:solidFill>
              </a:rPr>
              <a:t>From Document to Database implementation</a:t>
            </a:r>
          </a:p>
        </p:txBody>
      </p:sp>
      <p:sp>
        <p:nvSpPr>
          <p:cNvPr id="20" name="Rectangle 19">
            <a:extLst>
              <a:ext uri="{FF2B5EF4-FFF2-40B4-BE49-F238E27FC236}">
                <a16:creationId xmlns:a16="http://schemas.microsoft.com/office/drawing/2014/main" id="{E7C6334F-6411-41EC-AD7D-179EDD8B5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4901" y="1200150"/>
            <a:ext cx="2777490" cy="71248"/>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1">
            <a:extLst>
              <a:ext uri="{FF2B5EF4-FFF2-40B4-BE49-F238E27FC236}">
                <a16:creationId xmlns:a16="http://schemas.microsoft.com/office/drawing/2014/main" id="{E6B02CEE-3AF8-4349-9B3E-8970E6DF62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81373" y="1200150"/>
            <a:ext cx="2777490" cy="6858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3">
            <a:extLst>
              <a:ext uri="{FF2B5EF4-FFF2-40B4-BE49-F238E27FC236}">
                <a16:creationId xmlns:a16="http://schemas.microsoft.com/office/drawing/2014/main" id="{AAA01CF0-3FB5-44EB-B7DE-F2E86374C2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31610" y="1197482"/>
            <a:ext cx="2777490" cy="73916"/>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4" name="Subtitle 3">
            <a:extLst>
              <a:ext uri="{FF2B5EF4-FFF2-40B4-BE49-F238E27FC236}">
                <a16:creationId xmlns:a16="http://schemas.microsoft.com/office/drawing/2014/main" id="{063ED672-04B5-4C23-AB05-D72399D5D27E}"/>
              </a:ext>
            </a:extLst>
          </p:cNvPr>
          <p:cNvSpPr>
            <a:spLocks noGrp="1"/>
          </p:cNvSpPr>
          <p:nvPr>
            <p:ph type="subTitle" idx="1"/>
          </p:nvPr>
        </p:nvSpPr>
        <p:spPr/>
        <p:txBody>
          <a:bodyPr/>
          <a:lstStyle/>
          <a:p>
            <a:r>
              <a:rPr lang="en-GB" dirty="0">
                <a:solidFill>
                  <a:schemeClr val="bg1"/>
                </a:solidFill>
              </a:rPr>
              <a:t>ACCC DMS 5006</a:t>
            </a:r>
          </a:p>
        </p:txBody>
      </p:sp>
    </p:spTree>
    <p:extLst>
      <p:ext uri="{BB962C8B-B14F-4D97-AF65-F5344CB8AC3E}">
        <p14:creationId xmlns:p14="http://schemas.microsoft.com/office/powerpoint/2010/main" val="13026322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562972-3449-42D1-8185-B4BEFD52AB44}"/>
              </a:ext>
            </a:extLst>
          </p:cNvPr>
          <p:cNvSpPr>
            <a:spLocks noGrp="1"/>
          </p:cNvSpPr>
          <p:nvPr>
            <p:ph type="title"/>
          </p:nvPr>
        </p:nvSpPr>
        <p:spPr/>
        <p:txBody>
          <a:bodyPr/>
          <a:lstStyle/>
          <a:p>
            <a:r>
              <a:rPr lang="en-US" dirty="0"/>
              <a:t>The Process</a:t>
            </a:r>
          </a:p>
        </p:txBody>
      </p:sp>
      <p:graphicFrame>
        <p:nvGraphicFramePr>
          <p:cNvPr id="4" name="Content Placeholder 2" descr="timeline">
            <a:extLst>
              <a:ext uri="{FF2B5EF4-FFF2-40B4-BE49-F238E27FC236}">
                <a16:creationId xmlns:a16="http://schemas.microsoft.com/office/drawing/2014/main" id="{FF3F0D82-0AA6-45C3-8367-955CBFA02ED6}"/>
              </a:ext>
            </a:extLst>
          </p:cNvPr>
          <p:cNvGraphicFramePr>
            <a:graphicFrameLocks noGrp="1"/>
          </p:cNvGraphicFramePr>
          <p:nvPr>
            <p:ph idx="1"/>
          </p:nvPr>
        </p:nvGraphicFramePr>
        <p:xfrm>
          <a:off x="435769" y="2613423"/>
          <a:ext cx="8272463" cy="27253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188854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5DA296-8189-4847-9DDF-57F69B39F656}"/>
              </a:ext>
            </a:extLst>
          </p:cNvPr>
          <p:cNvSpPr>
            <a:spLocks noGrp="1"/>
          </p:cNvSpPr>
          <p:nvPr>
            <p:ph type="title"/>
          </p:nvPr>
        </p:nvSpPr>
        <p:spPr/>
        <p:txBody>
          <a:bodyPr/>
          <a:lstStyle/>
          <a:p>
            <a:r>
              <a:rPr lang="en-GB" dirty="0"/>
              <a:t>The Sales</a:t>
            </a:r>
            <a:br>
              <a:rPr lang="en-GB" dirty="0"/>
            </a:br>
            <a:r>
              <a:rPr lang="en-GB" dirty="0"/>
              <a:t>Order</a:t>
            </a:r>
          </a:p>
        </p:txBody>
      </p:sp>
      <p:pic>
        <p:nvPicPr>
          <p:cNvPr id="4" name="Picture 3">
            <a:extLst>
              <a:ext uri="{FF2B5EF4-FFF2-40B4-BE49-F238E27FC236}">
                <a16:creationId xmlns:a16="http://schemas.microsoft.com/office/drawing/2014/main" id="{B853B240-7EFD-47FA-9FF4-36D1C7B659CF}"/>
              </a:ext>
            </a:extLst>
          </p:cNvPr>
          <p:cNvPicPr>
            <a:picLocks noChangeAspect="1"/>
          </p:cNvPicPr>
          <p:nvPr/>
        </p:nvPicPr>
        <p:blipFill rotWithShape="1">
          <a:blip r:embed="rId2"/>
          <a:srcRect l="31329" t="6501" r="30346" b="13319"/>
          <a:stretch/>
        </p:blipFill>
        <p:spPr>
          <a:xfrm>
            <a:off x="2533972" y="879007"/>
            <a:ext cx="4354317" cy="5121743"/>
          </a:xfrm>
          <a:prstGeom prst="rect">
            <a:avLst/>
          </a:prstGeom>
        </p:spPr>
      </p:pic>
    </p:spTree>
    <p:extLst>
      <p:ext uri="{BB962C8B-B14F-4D97-AF65-F5344CB8AC3E}">
        <p14:creationId xmlns:p14="http://schemas.microsoft.com/office/powerpoint/2010/main" val="17877088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524E8C-E918-4770-9FF1-E72E014D64E3}"/>
              </a:ext>
            </a:extLst>
          </p:cNvPr>
          <p:cNvSpPr>
            <a:spLocks noGrp="1"/>
          </p:cNvSpPr>
          <p:nvPr>
            <p:ph type="title"/>
          </p:nvPr>
        </p:nvSpPr>
        <p:spPr/>
        <p:txBody>
          <a:bodyPr/>
          <a:lstStyle/>
          <a:p>
            <a:r>
              <a:rPr lang="en-GB" dirty="0"/>
              <a:t>Conceptual ERD</a:t>
            </a:r>
          </a:p>
        </p:txBody>
      </p:sp>
      <p:sp>
        <p:nvSpPr>
          <p:cNvPr id="4" name="Rectangle 3">
            <a:extLst>
              <a:ext uri="{FF2B5EF4-FFF2-40B4-BE49-F238E27FC236}">
                <a16:creationId xmlns:a16="http://schemas.microsoft.com/office/drawing/2014/main" id="{FAD7E352-7421-4DD9-9AA2-F649C3B30F17}"/>
              </a:ext>
            </a:extLst>
          </p:cNvPr>
          <p:cNvSpPr/>
          <p:nvPr/>
        </p:nvSpPr>
        <p:spPr>
          <a:xfrm>
            <a:off x="2899983" y="1725433"/>
            <a:ext cx="1995055" cy="82607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Orders</a:t>
            </a:r>
          </a:p>
        </p:txBody>
      </p:sp>
      <p:sp>
        <p:nvSpPr>
          <p:cNvPr id="5" name="Rectangle 4">
            <a:extLst>
              <a:ext uri="{FF2B5EF4-FFF2-40B4-BE49-F238E27FC236}">
                <a16:creationId xmlns:a16="http://schemas.microsoft.com/office/drawing/2014/main" id="{247200DB-4AE2-45B8-B645-5D11BBC4260F}"/>
              </a:ext>
            </a:extLst>
          </p:cNvPr>
          <p:cNvSpPr/>
          <p:nvPr/>
        </p:nvSpPr>
        <p:spPr>
          <a:xfrm>
            <a:off x="208737" y="2879027"/>
            <a:ext cx="1995055" cy="82607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Customers</a:t>
            </a:r>
          </a:p>
        </p:txBody>
      </p:sp>
      <p:cxnSp>
        <p:nvCxnSpPr>
          <p:cNvPr id="7" name="Connector: Elbow 6">
            <a:extLst>
              <a:ext uri="{FF2B5EF4-FFF2-40B4-BE49-F238E27FC236}">
                <a16:creationId xmlns:a16="http://schemas.microsoft.com/office/drawing/2014/main" id="{5F3581B6-4F49-4E97-AE91-62CABF287E59}"/>
              </a:ext>
            </a:extLst>
          </p:cNvPr>
          <p:cNvCxnSpPr>
            <a:stCxn id="4" idx="1"/>
            <a:endCxn id="5" idx="0"/>
          </p:cNvCxnSpPr>
          <p:nvPr/>
        </p:nvCxnSpPr>
        <p:spPr>
          <a:xfrm rot="10800000" flipV="1">
            <a:off x="1206265" y="2138471"/>
            <a:ext cx="1693718" cy="740555"/>
          </a:xfrm>
          <a:prstGeom prst="bentConnector2">
            <a:avLst/>
          </a:prstGeom>
          <a:ln>
            <a:tailEnd type="triangle"/>
          </a:ln>
        </p:spPr>
        <p:style>
          <a:lnRef idx="1">
            <a:schemeClr val="accent1"/>
          </a:lnRef>
          <a:fillRef idx="0">
            <a:schemeClr val="accent1"/>
          </a:fillRef>
          <a:effectRef idx="0">
            <a:schemeClr val="accent1"/>
          </a:effectRef>
          <a:fontRef idx="minor">
            <a:schemeClr val="tx1"/>
          </a:fontRef>
        </p:style>
      </p:cxnSp>
      <p:sp>
        <p:nvSpPr>
          <p:cNvPr id="8" name="Rectangle 7">
            <a:extLst>
              <a:ext uri="{FF2B5EF4-FFF2-40B4-BE49-F238E27FC236}">
                <a16:creationId xmlns:a16="http://schemas.microsoft.com/office/drawing/2014/main" id="{9E319B1D-24CC-4D54-BB2B-1FFA1F4F9367}"/>
              </a:ext>
            </a:extLst>
          </p:cNvPr>
          <p:cNvSpPr/>
          <p:nvPr/>
        </p:nvSpPr>
        <p:spPr>
          <a:xfrm>
            <a:off x="5601619" y="2879027"/>
            <a:ext cx="1995055" cy="82607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Products</a:t>
            </a:r>
          </a:p>
        </p:txBody>
      </p:sp>
      <p:cxnSp>
        <p:nvCxnSpPr>
          <p:cNvPr id="10" name="Connector: Elbow 9">
            <a:extLst>
              <a:ext uri="{FF2B5EF4-FFF2-40B4-BE49-F238E27FC236}">
                <a16:creationId xmlns:a16="http://schemas.microsoft.com/office/drawing/2014/main" id="{7B907B3A-A0FE-49BE-BBB5-9415E568E496}"/>
              </a:ext>
            </a:extLst>
          </p:cNvPr>
          <p:cNvCxnSpPr>
            <a:stCxn id="4" idx="3"/>
            <a:endCxn id="8" idx="0"/>
          </p:cNvCxnSpPr>
          <p:nvPr/>
        </p:nvCxnSpPr>
        <p:spPr>
          <a:xfrm>
            <a:off x="4895037" y="2138472"/>
            <a:ext cx="1704110" cy="740555"/>
          </a:xfrm>
          <a:prstGeom prst="bentConnector2">
            <a:avLst/>
          </a:prstGeom>
          <a:ln>
            <a:tailEnd type="triangle"/>
          </a:ln>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1A005C6E-C0AB-420E-9B25-4FF1E26B1B9F}"/>
              </a:ext>
            </a:extLst>
          </p:cNvPr>
          <p:cNvSpPr txBox="1"/>
          <p:nvPr/>
        </p:nvSpPr>
        <p:spPr>
          <a:xfrm>
            <a:off x="7304548" y="1408510"/>
            <a:ext cx="1600723" cy="1477328"/>
          </a:xfrm>
          <a:prstGeom prst="rect">
            <a:avLst/>
          </a:prstGeom>
          <a:noFill/>
        </p:spPr>
        <p:txBody>
          <a:bodyPr wrap="square" rtlCol="0">
            <a:spAutoFit/>
          </a:bodyPr>
          <a:lstStyle/>
          <a:p>
            <a:r>
              <a:rPr lang="en-GB" dirty="0"/>
              <a:t>M 2 M Relationship</a:t>
            </a:r>
          </a:p>
          <a:p>
            <a:endParaRPr lang="en-GB" dirty="0"/>
          </a:p>
          <a:p>
            <a:r>
              <a:rPr lang="en-GB" dirty="0"/>
              <a:t>This has to be reformed</a:t>
            </a:r>
          </a:p>
        </p:txBody>
      </p:sp>
      <p:sp>
        <p:nvSpPr>
          <p:cNvPr id="12" name="Rectangle 11">
            <a:extLst>
              <a:ext uri="{FF2B5EF4-FFF2-40B4-BE49-F238E27FC236}">
                <a16:creationId xmlns:a16="http://schemas.microsoft.com/office/drawing/2014/main" id="{1ADB7F8C-BDD7-4FA4-BEA6-AE0987243497}"/>
              </a:ext>
            </a:extLst>
          </p:cNvPr>
          <p:cNvSpPr/>
          <p:nvPr/>
        </p:nvSpPr>
        <p:spPr>
          <a:xfrm>
            <a:off x="5601619" y="4183605"/>
            <a:ext cx="1995055" cy="82607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Products</a:t>
            </a:r>
          </a:p>
        </p:txBody>
      </p:sp>
      <p:sp>
        <p:nvSpPr>
          <p:cNvPr id="13" name="Rectangle 12">
            <a:extLst>
              <a:ext uri="{FF2B5EF4-FFF2-40B4-BE49-F238E27FC236}">
                <a16:creationId xmlns:a16="http://schemas.microsoft.com/office/drawing/2014/main" id="{62515F67-AA14-44F0-BACF-23A9F14299C1}"/>
              </a:ext>
            </a:extLst>
          </p:cNvPr>
          <p:cNvSpPr/>
          <p:nvPr/>
        </p:nvSpPr>
        <p:spPr>
          <a:xfrm>
            <a:off x="5601619" y="2879027"/>
            <a:ext cx="1995055" cy="82607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err="1"/>
              <a:t>LineItem</a:t>
            </a:r>
            <a:endParaRPr lang="en-GB" dirty="0"/>
          </a:p>
        </p:txBody>
      </p:sp>
      <p:cxnSp>
        <p:nvCxnSpPr>
          <p:cNvPr id="15" name="Straight Arrow Connector 14">
            <a:extLst>
              <a:ext uri="{FF2B5EF4-FFF2-40B4-BE49-F238E27FC236}">
                <a16:creationId xmlns:a16="http://schemas.microsoft.com/office/drawing/2014/main" id="{0239FF11-48B7-4B2E-B060-7AAB4FD16DE5}"/>
              </a:ext>
            </a:extLst>
          </p:cNvPr>
          <p:cNvCxnSpPr>
            <a:stCxn id="13" idx="2"/>
            <a:endCxn id="12" idx="0"/>
          </p:cNvCxnSpPr>
          <p:nvPr/>
        </p:nvCxnSpPr>
        <p:spPr>
          <a:xfrm>
            <a:off x="6599147" y="3705104"/>
            <a:ext cx="0" cy="47850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948634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5"/>
                                        </p:tgtEl>
                                        <p:attrNameLst>
                                          <p:attrName>style.visibility</p:attrName>
                                        </p:attrNameLst>
                                      </p:cBhvr>
                                      <p:to>
                                        <p:strVal val="visible"/>
                                      </p:to>
                                    </p:set>
                                    <p:anim calcmode="lin" valueType="num">
                                      <p:cBhvr additive="base">
                                        <p:cTn id="11" dur="500" fill="hold"/>
                                        <p:tgtEl>
                                          <p:spTgt spid="5"/>
                                        </p:tgtEl>
                                        <p:attrNameLst>
                                          <p:attrName>ppt_x</p:attrName>
                                        </p:attrNameLst>
                                      </p:cBhvr>
                                      <p:tavLst>
                                        <p:tav tm="0">
                                          <p:val>
                                            <p:strVal val="#ppt_x"/>
                                          </p:val>
                                        </p:tav>
                                        <p:tav tm="100000">
                                          <p:val>
                                            <p:strVal val="#ppt_x"/>
                                          </p:val>
                                        </p:tav>
                                      </p:tavLst>
                                    </p:anim>
                                    <p:anim calcmode="lin" valueType="num">
                                      <p:cBhvr additive="base">
                                        <p:cTn id="12" dur="500" fill="hold"/>
                                        <p:tgtEl>
                                          <p:spTgt spid="5"/>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7"/>
                                        </p:tgtEl>
                                        <p:attrNameLst>
                                          <p:attrName>style.visibility</p:attrName>
                                        </p:attrNameLst>
                                      </p:cBhvr>
                                      <p:to>
                                        <p:strVal val="visible"/>
                                      </p:to>
                                    </p:set>
                                    <p:anim calcmode="lin" valueType="num">
                                      <p:cBhvr additive="base">
                                        <p:cTn id="15" dur="500" fill="hold"/>
                                        <p:tgtEl>
                                          <p:spTgt spid="7"/>
                                        </p:tgtEl>
                                        <p:attrNameLst>
                                          <p:attrName>ppt_x</p:attrName>
                                        </p:attrNameLst>
                                      </p:cBhvr>
                                      <p:tavLst>
                                        <p:tav tm="0">
                                          <p:val>
                                            <p:strVal val="#ppt_x"/>
                                          </p:val>
                                        </p:tav>
                                        <p:tav tm="100000">
                                          <p:val>
                                            <p:strVal val="#ppt_x"/>
                                          </p:val>
                                        </p:tav>
                                      </p:tavLst>
                                    </p:anim>
                                    <p:anim calcmode="lin" valueType="num">
                                      <p:cBhvr additive="base">
                                        <p:cTn id="16" dur="500" fill="hold"/>
                                        <p:tgtEl>
                                          <p:spTgt spid="7"/>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10"/>
                                        </p:tgtEl>
                                        <p:attrNameLst>
                                          <p:attrName>style.visibility</p:attrName>
                                        </p:attrNameLst>
                                      </p:cBhvr>
                                      <p:to>
                                        <p:strVal val="visible"/>
                                      </p:to>
                                    </p:set>
                                    <p:anim calcmode="lin" valueType="num">
                                      <p:cBhvr additive="base">
                                        <p:cTn id="19" dur="500" fill="hold"/>
                                        <p:tgtEl>
                                          <p:spTgt spid="10"/>
                                        </p:tgtEl>
                                        <p:attrNameLst>
                                          <p:attrName>ppt_x</p:attrName>
                                        </p:attrNameLst>
                                      </p:cBhvr>
                                      <p:tavLst>
                                        <p:tav tm="0">
                                          <p:val>
                                            <p:strVal val="#ppt_x"/>
                                          </p:val>
                                        </p:tav>
                                        <p:tav tm="100000">
                                          <p:val>
                                            <p:strVal val="#ppt_x"/>
                                          </p:val>
                                        </p:tav>
                                      </p:tavLst>
                                    </p:anim>
                                    <p:anim calcmode="lin" valueType="num">
                                      <p:cBhvr additive="base">
                                        <p:cTn id="20"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1"/>
                                        </p:tgtEl>
                                        <p:attrNameLst>
                                          <p:attrName>style.visibility</p:attrName>
                                        </p:attrNameLst>
                                      </p:cBhvr>
                                      <p:to>
                                        <p:strVal val="visible"/>
                                      </p:to>
                                    </p:set>
                                    <p:anim calcmode="lin" valueType="num">
                                      <p:cBhvr additive="base">
                                        <p:cTn id="25" dur="500" fill="hold"/>
                                        <p:tgtEl>
                                          <p:spTgt spid="11"/>
                                        </p:tgtEl>
                                        <p:attrNameLst>
                                          <p:attrName>ppt_x</p:attrName>
                                        </p:attrNameLst>
                                      </p:cBhvr>
                                      <p:tavLst>
                                        <p:tav tm="0">
                                          <p:val>
                                            <p:strVal val="#ppt_x"/>
                                          </p:val>
                                        </p:tav>
                                        <p:tav tm="100000">
                                          <p:val>
                                            <p:strVal val="#ppt_x"/>
                                          </p:val>
                                        </p:tav>
                                      </p:tavLst>
                                    </p:anim>
                                    <p:anim calcmode="lin" valueType="num">
                                      <p:cBhvr additive="base">
                                        <p:cTn id="26"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2"/>
                                        </p:tgtEl>
                                        <p:attrNameLst>
                                          <p:attrName>style.visibility</p:attrName>
                                        </p:attrNameLst>
                                      </p:cBhvr>
                                      <p:to>
                                        <p:strVal val="visible"/>
                                      </p:to>
                                    </p:set>
                                    <p:anim calcmode="lin" valueType="num">
                                      <p:cBhvr additive="base">
                                        <p:cTn id="31" dur="500" fill="hold"/>
                                        <p:tgtEl>
                                          <p:spTgt spid="12"/>
                                        </p:tgtEl>
                                        <p:attrNameLst>
                                          <p:attrName>ppt_x</p:attrName>
                                        </p:attrNameLst>
                                      </p:cBhvr>
                                      <p:tavLst>
                                        <p:tav tm="0">
                                          <p:val>
                                            <p:strVal val="#ppt_x"/>
                                          </p:val>
                                        </p:tav>
                                        <p:tav tm="100000">
                                          <p:val>
                                            <p:strVal val="#ppt_x"/>
                                          </p:val>
                                        </p:tav>
                                      </p:tavLst>
                                    </p:anim>
                                    <p:anim calcmode="lin" valueType="num">
                                      <p:cBhvr additive="base">
                                        <p:cTn id="32"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xit" presetSubtype="4" fill="hold" grpId="0" nodeType="clickEffect">
                                  <p:stCondLst>
                                    <p:cond delay="0"/>
                                  </p:stCondLst>
                                  <p:childTnLst>
                                    <p:anim calcmode="lin" valueType="num">
                                      <p:cBhvr additive="base">
                                        <p:cTn id="36" dur="500"/>
                                        <p:tgtEl>
                                          <p:spTgt spid="8"/>
                                        </p:tgtEl>
                                        <p:attrNameLst>
                                          <p:attrName>ppt_x</p:attrName>
                                        </p:attrNameLst>
                                      </p:cBhvr>
                                      <p:tavLst>
                                        <p:tav tm="0">
                                          <p:val>
                                            <p:strVal val="ppt_x"/>
                                          </p:val>
                                        </p:tav>
                                        <p:tav tm="100000">
                                          <p:val>
                                            <p:strVal val="ppt_x"/>
                                          </p:val>
                                        </p:tav>
                                      </p:tavLst>
                                    </p:anim>
                                    <p:anim calcmode="lin" valueType="num">
                                      <p:cBhvr additive="base">
                                        <p:cTn id="37" dur="500"/>
                                        <p:tgtEl>
                                          <p:spTgt spid="8"/>
                                        </p:tgtEl>
                                        <p:attrNameLst>
                                          <p:attrName>ppt_y</p:attrName>
                                        </p:attrNameLst>
                                      </p:cBhvr>
                                      <p:tavLst>
                                        <p:tav tm="0">
                                          <p:val>
                                            <p:strVal val="ppt_y"/>
                                          </p:val>
                                        </p:tav>
                                        <p:tav tm="100000">
                                          <p:val>
                                            <p:strVal val="1+ppt_h/2"/>
                                          </p:val>
                                        </p:tav>
                                      </p:tavLst>
                                    </p:anim>
                                    <p:set>
                                      <p:cBhvr>
                                        <p:cTn id="38" dur="1" fill="hold">
                                          <p:stCondLst>
                                            <p:cond delay="499"/>
                                          </p:stCondLst>
                                        </p:cTn>
                                        <p:tgtEl>
                                          <p:spTgt spid="8"/>
                                        </p:tgtEl>
                                        <p:attrNameLst>
                                          <p:attrName>style.visibility</p:attrName>
                                        </p:attrNameLst>
                                      </p:cBhvr>
                                      <p:to>
                                        <p:strVal val="hidden"/>
                                      </p:to>
                                    </p:set>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13"/>
                                        </p:tgtEl>
                                        <p:attrNameLst>
                                          <p:attrName>style.visibility</p:attrName>
                                        </p:attrNameLst>
                                      </p:cBhvr>
                                      <p:to>
                                        <p:strVal val="visible"/>
                                      </p:to>
                                    </p:set>
                                    <p:anim calcmode="lin" valueType="num">
                                      <p:cBhvr additive="base">
                                        <p:cTn id="43" dur="500" fill="hold"/>
                                        <p:tgtEl>
                                          <p:spTgt spid="13"/>
                                        </p:tgtEl>
                                        <p:attrNameLst>
                                          <p:attrName>ppt_x</p:attrName>
                                        </p:attrNameLst>
                                      </p:cBhvr>
                                      <p:tavLst>
                                        <p:tav tm="0">
                                          <p:val>
                                            <p:strVal val="#ppt_x"/>
                                          </p:val>
                                        </p:tav>
                                        <p:tav tm="100000">
                                          <p:val>
                                            <p:strVal val="#ppt_x"/>
                                          </p:val>
                                        </p:tav>
                                      </p:tavLst>
                                    </p:anim>
                                    <p:anim calcmode="lin" valueType="num">
                                      <p:cBhvr additive="base">
                                        <p:cTn id="44"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15"/>
                                        </p:tgtEl>
                                        <p:attrNameLst>
                                          <p:attrName>style.visibility</p:attrName>
                                        </p:attrNameLst>
                                      </p:cBhvr>
                                      <p:to>
                                        <p:strVal val="visible"/>
                                      </p:to>
                                    </p:set>
                                    <p:anim calcmode="lin" valueType="num">
                                      <p:cBhvr additive="base">
                                        <p:cTn id="49" dur="500" fill="hold"/>
                                        <p:tgtEl>
                                          <p:spTgt spid="15"/>
                                        </p:tgtEl>
                                        <p:attrNameLst>
                                          <p:attrName>ppt_x</p:attrName>
                                        </p:attrNameLst>
                                      </p:cBhvr>
                                      <p:tavLst>
                                        <p:tav tm="0">
                                          <p:val>
                                            <p:strVal val="#ppt_x"/>
                                          </p:val>
                                        </p:tav>
                                        <p:tav tm="100000">
                                          <p:val>
                                            <p:strVal val="#ppt_x"/>
                                          </p:val>
                                        </p:tav>
                                      </p:tavLst>
                                    </p:anim>
                                    <p:anim calcmode="lin" valueType="num">
                                      <p:cBhvr additive="base">
                                        <p:cTn id="50"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8" grpId="0" animBg="1"/>
      <p:bldP spid="11" grpId="0"/>
      <p:bldP spid="12" grpId="0" animBg="1"/>
      <p:bldP spid="13"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5DA296-8189-4847-9DDF-57F69B39F656}"/>
              </a:ext>
            </a:extLst>
          </p:cNvPr>
          <p:cNvSpPr>
            <a:spLocks noGrp="1"/>
          </p:cNvSpPr>
          <p:nvPr>
            <p:ph type="title"/>
          </p:nvPr>
        </p:nvSpPr>
        <p:spPr/>
        <p:txBody>
          <a:bodyPr/>
          <a:lstStyle/>
          <a:p>
            <a:r>
              <a:rPr lang="en-GB" dirty="0"/>
              <a:t>The Sales</a:t>
            </a:r>
            <a:br>
              <a:rPr lang="en-GB" dirty="0"/>
            </a:br>
            <a:r>
              <a:rPr lang="en-GB" dirty="0"/>
              <a:t>Order</a:t>
            </a:r>
          </a:p>
        </p:txBody>
      </p:sp>
      <p:pic>
        <p:nvPicPr>
          <p:cNvPr id="4" name="Picture 3">
            <a:extLst>
              <a:ext uri="{FF2B5EF4-FFF2-40B4-BE49-F238E27FC236}">
                <a16:creationId xmlns:a16="http://schemas.microsoft.com/office/drawing/2014/main" id="{B853B240-7EFD-47FA-9FF4-36D1C7B659CF}"/>
              </a:ext>
            </a:extLst>
          </p:cNvPr>
          <p:cNvPicPr>
            <a:picLocks noChangeAspect="1"/>
          </p:cNvPicPr>
          <p:nvPr/>
        </p:nvPicPr>
        <p:blipFill rotWithShape="1">
          <a:blip r:embed="rId2"/>
          <a:srcRect l="31329" t="6501" r="30346" b="13319"/>
          <a:stretch/>
        </p:blipFill>
        <p:spPr>
          <a:xfrm>
            <a:off x="2533972" y="879007"/>
            <a:ext cx="4354317" cy="5121743"/>
          </a:xfrm>
          <a:prstGeom prst="rect">
            <a:avLst/>
          </a:prstGeom>
        </p:spPr>
      </p:pic>
    </p:spTree>
    <p:extLst>
      <p:ext uri="{BB962C8B-B14F-4D97-AF65-F5344CB8AC3E}">
        <p14:creationId xmlns:p14="http://schemas.microsoft.com/office/powerpoint/2010/main" val="16299037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3F5E3A-A747-4543-BDD4-022DE3D320E5}"/>
              </a:ext>
            </a:extLst>
          </p:cNvPr>
          <p:cNvSpPr>
            <a:spLocks noGrp="1"/>
          </p:cNvSpPr>
          <p:nvPr>
            <p:ph type="title"/>
          </p:nvPr>
        </p:nvSpPr>
        <p:spPr/>
        <p:txBody>
          <a:bodyPr anchor="t"/>
          <a:lstStyle/>
          <a:p>
            <a:r>
              <a:rPr lang="en-GB" dirty="0"/>
              <a:t>Normalisation</a:t>
            </a:r>
          </a:p>
        </p:txBody>
      </p:sp>
      <p:pic>
        <p:nvPicPr>
          <p:cNvPr id="4" name="Picture 3">
            <a:extLst>
              <a:ext uri="{FF2B5EF4-FFF2-40B4-BE49-F238E27FC236}">
                <a16:creationId xmlns:a16="http://schemas.microsoft.com/office/drawing/2014/main" id="{78A81687-2960-44E9-90A6-F548AC133257}"/>
              </a:ext>
            </a:extLst>
          </p:cNvPr>
          <p:cNvPicPr>
            <a:picLocks noChangeAspect="1"/>
          </p:cNvPicPr>
          <p:nvPr/>
        </p:nvPicPr>
        <p:blipFill rotWithShape="1">
          <a:blip r:embed="rId2"/>
          <a:srcRect l="14391" t="10359" r="12835" b="6454"/>
          <a:stretch/>
        </p:blipFill>
        <p:spPr>
          <a:xfrm>
            <a:off x="4573" y="327131"/>
            <a:ext cx="10451592" cy="6717619"/>
          </a:xfrm>
          <a:prstGeom prst="rect">
            <a:avLst/>
          </a:prstGeom>
        </p:spPr>
      </p:pic>
    </p:spTree>
    <p:extLst>
      <p:ext uri="{BB962C8B-B14F-4D97-AF65-F5344CB8AC3E}">
        <p14:creationId xmlns:p14="http://schemas.microsoft.com/office/powerpoint/2010/main" val="2152524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E7B529-4B6F-4648-B168-0D1E609F3003}"/>
              </a:ext>
            </a:extLst>
          </p:cNvPr>
          <p:cNvSpPr>
            <a:spLocks noGrp="1"/>
          </p:cNvSpPr>
          <p:nvPr>
            <p:ph type="title"/>
          </p:nvPr>
        </p:nvSpPr>
        <p:spPr/>
        <p:txBody>
          <a:bodyPr>
            <a:normAutofit fontScale="90000"/>
          </a:bodyPr>
          <a:lstStyle/>
          <a:p>
            <a:r>
              <a:rPr lang="en-GB" dirty="0"/>
              <a:t>Database </a:t>
            </a:r>
            <a:br>
              <a:rPr lang="en-GB" dirty="0"/>
            </a:br>
            <a:r>
              <a:rPr lang="en-GB" dirty="0"/>
              <a:t>Design</a:t>
            </a:r>
            <a:br>
              <a:rPr lang="en-GB" dirty="0"/>
            </a:br>
            <a:r>
              <a:rPr lang="en-GB" dirty="0"/>
              <a:t>Order Table</a:t>
            </a:r>
          </a:p>
        </p:txBody>
      </p:sp>
      <p:pic>
        <p:nvPicPr>
          <p:cNvPr id="4" name="Picture 3">
            <a:extLst>
              <a:ext uri="{FF2B5EF4-FFF2-40B4-BE49-F238E27FC236}">
                <a16:creationId xmlns:a16="http://schemas.microsoft.com/office/drawing/2014/main" id="{86DBF8BE-C749-4BF9-93B0-BA7D41004AF2}"/>
              </a:ext>
            </a:extLst>
          </p:cNvPr>
          <p:cNvPicPr>
            <a:picLocks noChangeAspect="1"/>
          </p:cNvPicPr>
          <p:nvPr/>
        </p:nvPicPr>
        <p:blipFill rotWithShape="1">
          <a:blip r:embed="rId2"/>
          <a:srcRect l="15469" t="20118" r="19399" b="13408"/>
          <a:stretch/>
        </p:blipFill>
        <p:spPr>
          <a:xfrm>
            <a:off x="0" y="857250"/>
            <a:ext cx="8629432" cy="4951709"/>
          </a:xfrm>
          <a:prstGeom prst="rect">
            <a:avLst/>
          </a:prstGeom>
        </p:spPr>
      </p:pic>
    </p:spTree>
    <p:extLst>
      <p:ext uri="{BB962C8B-B14F-4D97-AF65-F5344CB8AC3E}">
        <p14:creationId xmlns:p14="http://schemas.microsoft.com/office/powerpoint/2010/main" val="9095433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C62E7A-3B93-48C5-AEDC-EF153E69E248}"/>
              </a:ext>
            </a:extLst>
          </p:cNvPr>
          <p:cNvSpPr>
            <a:spLocks noGrp="1"/>
          </p:cNvSpPr>
          <p:nvPr>
            <p:ph type="title"/>
          </p:nvPr>
        </p:nvSpPr>
        <p:spPr/>
        <p:txBody>
          <a:bodyPr>
            <a:normAutofit fontScale="90000"/>
          </a:bodyPr>
          <a:lstStyle/>
          <a:p>
            <a:r>
              <a:rPr lang="en-GB" dirty="0"/>
              <a:t>Database </a:t>
            </a:r>
            <a:br>
              <a:rPr lang="en-GB" dirty="0"/>
            </a:br>
            <a:r>
              <a:rPr lang="en-GB" dirty="0"/>
              <a:t>Design</a:t>
            </a:r>
            <a:br>
              <a:rPr lang="en-GB" dirty="0"/>
            </a:br>
            <a:r>
              <a:rPr lang="en-GB" dirty="0" err="1"/>
              <a:t>LineItem</a:t>
            </a:r>
            <a:r>
              <a:rPr lang="en-GB" dirty="0"/>
              <a:t> Table</a:t>
            </a:r>
          </a:p>
        </p:txBody>
      </p:sp>
      <p:pic>
        <p:nvPicPr>
          <p:cNvPr id="4" name="Picture 3">
            <a:extLst>
              <a:ext uri="{FF2B5EF4-FFF2-40B4-BE49-F238E27FC236}">
                <a16:creationId xmlns:a16="http://schemas.microsoft.com/office/drawing/2014/main" id="{2CD4CE69-0F66-4D13-B839-A6DA1791FBF0}"/>
              </a:ext>
            </a:extLst>
          </p:cNvPr>
          <p:cNvPicPr>
            <a:picLocks noChangeAspect="1"/>
          </p:cNvPicPr>
          <p:nvPr/>
        </p:nvPicPr>
        <p:blipFill rotWithShape="1">
          <a:blip r:embed="rId2"/>
          <a:srcRect l="15598" t="20080" r="36730" b="9631"/>
          <a:stretch/>
        </p:blipFill>
        <p:spPr>
          <a:xfrm>
            <a:off x="-1" y="857250"/>
            <a:ext cx="6204859" cy="5143500"/>
          </a:xfrm>
          <a:prstGeom prst="rect">
            <a:avLst/>
          </a:prstGeom>
        </p:spPr>
      </p:pic>
    </p:spTree>
    <p:extLst>
      <p:ext uri="{BB962C8B-B14F-4D97-AF65-F5344CB8AC3E}">
        <p14:creationId xmlns:p14="http://schemas.microsoft.com/office/powerpoint/2010/main" val="39757211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8D25F1-523E-41E2-97C3-5D616C6FAEFD}"/>
              </a:ext>
            </a:extLst>
          </p:cNvPr>
          <p:cNvSpPr>
            <a:spLocks noGrp="1"/>
          </p:cNvSpPr>
          <p:nvPr>
            <p:ph type="title"/>
          </p:nvPr>
        </p:nvSpPr>
        <p:spPr/>
        <p:txBody>
          <a:bodyPr>
            <a:normAutofit fontScale="90000"/>
          </a:bodyPr>
          <a:lstStyle/>
          <a:p>
            <a:r>
              <a:rPr lang="en-GB" dirty="0"/>
              <a:t>Database</a:t>
            </a:r>
            <a:br>
              <a:rPr lang="en-GB" dirty="0"/>
            </a:br>
            <a:r>
              <a:rPr lang="en-GB" dirty="0"/>
              <a:t>design</a:t>
            </a:r>
            <a:br>
              <a:rPr lang="en-GB" dirty="0"/>
            </a:br>
            <a:r>
              <a:rPr lang="en-GB" dirty="0"/>
              <a:t>product Table</a:t>
            </a:r>
          </a:p>
        </p:txBody>
      </p:sp>
      <p:pic>
        <p:nvPicPr>
          <p:cNvPr id="5" name="Picture 4">
            <a:extLst>
              <a:ext uri="{FF2B5EF4-FFF2-40B4-BE49-F238E27FC236}">
                <a16:creationId xmlns:a16="http://schemas.microsoft.com/office/drawing/2014/main" id="{B5BA9F53-E3B8-46F7-BBF9-9AC4D1892C51}"/>
              </a:ext>
            </a:extLst>
          </p:cNvPr>
          <p:cNvPicPr>
            <a:picLocks noChangeAspect="1"/>
          </p:cNvPicPr>
          <p:nvPr/>
        </p:nvPicPr>
        <p:blipFill rotWithShape="1">
          <a:blip r:embed="rId2"/>
          <a:srcRect l="15706" t="20212" r="34090" b="12816"/>
          <a:stretch/>
        </p:blipFill>
        <p:spPr>
          <a:xfrm>
            <a:off x="337088" y="1194337"/>
            <a:ext cx="6300061" cy="4725049"/>
          </a:xfrm>
          <a:prstGeom prst="rect">
            <a:avLst/>
          </a:prstGeom>
        </p:spPr>
      </p:pic>
    </p:spTree>
    <p:extLst>
      <p:ext uri="{BB962C8B-B14F-4D97-AF65-F5344CB8AC3E}">
        <p14:creationId xmlns:p14="http://schemas.microsoft.com/office/powerpoint/2010/main" val="6013654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44B8A5-4BB6-4A93-BAA9-E48A1E3F0065}"/>
              </a:ext>
            </a:extLst>
          </p:cNvPr>
          <p:cNvSpPr>
            <a:spLocks noGrp="1"/>
          </p:cNvSpPr>
          <p:nvPr>
            <p:ph type="title"/>
          </p:nvPr>
        </p:nvSpPr>
        <p:spPr/>
        <p:txBody>
          <a:bodyPr>
            <a:normAutofit fontScale="90000"/>
          </a:bodyPr>
          <a:lstStyle/>
          <a:p>
            <a:r>
              <a:rPr lang="en-GB" dirty="0"/>
              <a:t>Database</a:t>
            </a:r>
            <a:br>
              <a:rPr lang="en-GB" dirty="0"/>
            </a:br>
            <a:r>
              <a:rPr lang="en-GB" dirty="0"/>
              <a:t>design</a:t>
            </a:r>
            <a:br>
              <a:rPr lang="en-GB" dirty="0"/>
            </a:br>
            <a:r>
              <a:rPr lang="en-GB" dirty="0"/>
              <a:t>customer table</a:t>
            </a:r>
          </a:p>
        </p:txBody>
      </p:sp>
      <p:pic>
        <p:nvPicPr>
          <p:cNvPr id="4" name="Picture 3">
            <a:extLst>
              <a:ext uri="{FF2B5EF4-FFF2-40B4-BE49-F238E27FC236}">
                <a16:creationId xmlns:a16="http://schemas.microsoft.com/office/drawing/2014/main" id="{234FE8C9-36A7-4640-94CA-F43F2C576805}"/>
              </a:ext>
            </a:extLst>
          </p:cNvPr>
          <p:cNvPicPr>
            <a:picLocks noChangeAspect="1"/>
          </p:cNvPicPr>
          <p:nvPr/>
        </p:nvPicPr>
        <p:blipFill rotWithShape="1">
          <a:blip r:embed="rId2"/>
          <a:srcRect l="15701" t="19612" r="31872" b="14291"/>
          <a:stretch/>
        </p:blipFill>
        <p:spPr>
          <a:xfrm>
            <a:off x="0" y="857250"/>
            <a:ext cx="6765011" cy="4795123"/>
          </a:xfrm>
          <a:prstGeom prst="rect">
            <a:avLst/>
          </a:prstGeom>
        </p:spPr>
      </p:pic>
    </p:spTree>
    <p:extLst>
      <p:ext uri="{BB962C8B-B14F-4D97-AF65-F5344CB8AC3E}">
        <p14:creationId xmlns:p14="http://schemas.microsoft.com/office/powerpoint/2010/main" val="213841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DECC77-D6F1-4E66-93D0-3FB3CDC9C099}"/>
              </a:ext>
            </a:extLst>
          </p:cNvPr>
          <p:cNvSpPr>
            <a:spLocks noGrp="1"/>
          </p:cNvSpPr>
          <p:nvPr>
            <p:ph type="title"/>
          </p:nvPr>
        </p:nvSpPr>
        <p:spPr/>
        <p:txBody>
          <a:bodyPr/>
          <a:lstStyle/>
          <a:p>
            <a:r>
              <a:rPr lang="en-GB" dirty="0"/>
              <a:t>See Schema Print</a:t>
            </a:r>
          </a:p>
        </p:txBody>
      </p:sp>
    </p:spTree>
    <p:extLst>
      <p:ext uri="{BB962C8B-B14F-4D97-AF65-F5344CB8AC3E}">
        <p14:creationId xmlns:p14="http://schemas.microsoft.com/office/powerpoint/2010/main" val="36620435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C29BB3-E889-468B-A01D-8F71FF40FB8A}"/>
              </a:ext>
            </a:extLst>
          </p:cNvPr>
          <p:cNvSpPr>
            <a:spLocks noGrp="1"/>
          </p:cNvSpPr>
          <p:nvPr>
            <p:ph type="title"/>
          </p:nvPr>
        </p:nvSpPr>
        <p:spPr/>
        <p:txBody>
          <a:bodyPr>
            <a:normAutofit fontScale="90000"/>
          </a:bodyPr>
          <a:lstStyle/>
          <a:p>
            <a:r>
              <a:rPr lang="en-GB" dirty="0"/>
              <a:t>Database</a:t>
            </a:r>
            <a:br>
              <a:rPr lang="en-GB" dirty="0"/>
            </a:br>
            <a:r>
              <a:rPr lang="en-GB" dirty="0"/>
              <a:t>design</a:t>
            </a:r>
            <a:br>
              <a:rPr lang="en-GB" dirty="0"/>
            </a:br>
            <a:r>
              <a:rPr lang="en-GB" dirty="0"/>
              <a:t>ERD</a:t>
            </a:r>
          </a:p>
        </p:txBody>
      </p:sp>
      <p:pic>
        <p:nvPicPr>
          <p:cNvPr id="4" name="Picture 3">
            <a:extLst>
              <a:ext uri="{FF2B5EF4-FFF2-40B4-BE49-F238E27FC236}">
                <a16:creationId xmlns:a16="http://schemas.microsoft.com/office/drawing/2014/main" id="{0B5E9DCD-86A9-4EFB-83B7-243625F7B2C6}"/>
              </a:ext>
            </a:extLst>
          </p:cNvPr>
          <p:cNvPicPr>
            <a:picLocks noChangeAspect="1"/>
          </p:cNvPicPr>
          <p:nvPr/>
        </p:nvPicPr>
        <p:blipFill rotWithShape="1">
          <a:blip r:embed="rId2"/>
          <a:srcRect l="17483" t="20076" r="2706" b="24974"/>
          <a:stretch/>
        </p:blipFill>
        <p:spPr>
          <a:xfrm>
            <a:off x="435894" y="2220194"/>
            <a:ext cx="8272212" cy="3202147"/>
          </a:xfrm>
          <a:prstGeom prst="rect">
            <a:avLst/>
          </a:prstGeom>
        </p:spPr>
      </p:pic>
    </p:spTree>
    <p:extLst>
      <p:ext uri="{BB962C8B-B14F-4D97-AF65-F5344CB8AC3E}">
        <p14:creationId xmlns:p14="http://schemas.microsoft.com/office/powerpoint/2010/main" val="14466416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C29BB3-E889-468B-A01D-8F71FF40FB8A}"/>
              </a:ext>
            </a:extLst>
          </p:cNvPr>
          <p:cNvSpPr>
            <a:spLocks noGrp="1"/>
          </p:cNvSpPr>
          <p:nvPr>
            <p:ph type="title"/>
          </p:nvPr>
        </p:nvSpPr>
        <p:spPr/>
        <p:txBody>
          <a:bodyPr>
            <a:normAutofit fontScale="90000"/>
          </a:bodyPr>
          <a:lstStyle/>
          <a:p>
            <a:r>
              <a:rPr lang="en-GB" dirty="0"/>
              <a:t>Database</a:t>
            </a:r>
            <a:br>
              <a:rPr lang="en-GB" dirty="0"/>
            </a:br>
            <a:r>
              <a:rPr lang="en-GB" dirty="0"/>
              <a:t>design</a:t>
            </a:r>
            <a:br>
              <a:rPr lang="en-GB" dirty="0"/>
            </a:br>
            <a:r>
              <a:rPr lang="en-GB" dirty="0"/>
              <a:t>ERD</a:t>
            </a:r>
          </a:p>
        </p:txBody>
      </p:sp>
      <p:pic>
        <p:nvPicPr>
          <p:cNvPr id="4" name="Picture 3">
            <a:extLst>
              <a:ext uri="{FF2B5EF4-FFF2-40B4-BE49-F238E27FC236}">
                <a16:creationId xmlns:a16="http://schemas.microsoft.com/office/drawing/2014/main" id="{0B5E9DCD-86A9-4EFB-83B7-243625F7B2C6}"/>
              </a:ext>
            </a:extLst>
          </p:cNvPr>
          <p:cNvPicPr>
            <a:picLocks noChangeAspect="1"/>
          </p:cNvPicPr>
          <p:nvPr/>
        </p:nvPicPr>
        <p:blipFill rotWithShape="1">
          <a:blip r:embed="rId2"/>
          <a:srcRect l="17483" t="20076" r="2706" b="24974"/>
          <a:stretch/>
        </p:blipFill>
        <p:spPr>
          <a:xfrm>
            <a:off x="435894" y="2220194"/>
            <a:ext cx="8272212" cy="3202147"/>
          </a:xfrm>
          <a:prstGeom prst="rect">
            <a:avLst/>
          </a:prstGeom>
        </p:spPr>
      </p:pic>
    </p:spTree>
    <p:extLst>
      <p:ext uri="{BB962C8B-B14F-4D97-AF65-F5344CB8AC3E}">
        <p14:creationId xmlns:p14="http://schemas.microsoft.com/office/powerpoint/2010/main" val="93073866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4A9768-FD2E-734D-9B1B-9BBA16C4EF6F}"/>
              </a:ext>
            </a:extLst>
          </p:cNvPr>
          <p:cNvSpPr>
            <a:spLocks noGrp="1"/>
          </p:cNvSpPr>
          <p:nvPr>
            <p:ph type="title"/>
          </p:nvPr>
        </p:nvSpPr>
        <p:spPr/>
        <p:txBody>
          <a:bodyPr/>
          <a:lstStyle/>
          <a:p>
            <a:r>
              <a:rPr lang="en-US" b="1"/>
              <a:t>Any Questions?</a:t>
            </a:r>
            <a:endParaRPr lang="en-US" b="1" dirty="0"/>
          </a:p>
        </p:txBody>
      </p:sp>
      <p:sp>
        <p:nvSpPr>
          <p:cNvPr id="4" name="Date Placeholder 3">
            <a:extLst>
              <a:ext uri="{FF2B5EF4-FFF2-40B4-BE49-F238E27FC236}">
                <a16:creationId xmlns:a16="http://schemas.microsoft.com/office/drawing/2014/main" id="{C6A1613B-F808-3544-BAF4-3269CF97B219}"/>
              </a:ext>
            </a:extLst>
          </p:cNvPr>
          <p:cNvSpPr>
            <a:spLocks noGrp="1"/>
          </p:cNvSpPr>
          <p:nvPr>
            <p:ph type="dt" sz="half" idx="10"/>
          </p:nvPr>
        </p:nvSpPr>
        <p:spPr/>
        <p:txBody>
          <a:bodyPr/>
          <a:lstStyle/>
          <a:p>
            <a:pPr>
              <a:defRPr/>
            </a:pPr>
            <a:fld id="{2303D31F-598B-47EE-BA37-93F097A3D676}" type="datetime1">
              <a:rPr lang="en-GB" altLang="en-US" smtClean="0"/>
              <a:pPr>
                <a:defRPr/>
              </a:pPr>
              <a:t>16/06/2020</a:t>
            </a:fld>
            <a:endParaRPr lang="en-GB" altLang="en-US"/>
          </a:p>
        </p:txBody>
      </p:sp>
      <p:sp>
        <p:nvSpPr>
          <p:cNvPr id="5" name="Slide Number Placeholder 4">
            <a:extLst>
              <a:ext uri="{FF2B5EF4-FFF2-40B4-BE49-F238E27FC236}">
                <a16:creationId xmlns:a16="http://schemas.microsoft.com/office/drawing/2014/main" id="{2A38A284-4B25-FE46-8CEC-659E9DA3E8F2}"/>
              </a:ext>
            </a:extLst>
          </p:cNvPr>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spTree>
    <p:extLst>
      <p:ext uri="{BB962C8B-B14F-4D97-AF65-F5344CB8AC3E}">
        <p14:creationId xmlns:p14="http://schemas.microsoft.com/office/powerpoint/2010/main" val="83928867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PPT Template" id="{4C4A14A1-A1B5-4E2E-BD5D-76A5C12E887D}" vid="{537D1126-B1DF-4729-857F-D91B9180CB1E}"/>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 PPT Template</Template>
  <TotalTime>20</TotalTime>
  <Words>91</Words>
  <Application>Microsoft Office PowerPoint</Application>
  <PresentationFormat>On-screen Show (4:3)</PresentationFormat>
  <Paragraphs>31</Paragraphs>
  <Slides>14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Myriad Pro</vt:lpstr>
      <vt:lpstr>Verdana</vt:lpstr>
      <vt:lpstr>20140311PresentationUWTSDTemplate</vt:lpstr>
      <vt:lpstr>From Document to Database implementation</vt:lpstr>
      <vt:lpstr>The Process</vt:lpstr>
      <vt:lpstr>The Sales Order</vt:lpstr>
      <vt:lpstr>Conceptual ERD</vt:lpstr>
      <vt:lpstr>The Sales Order</vt:lpstr>
      <vt:lpstr>Normalisation</vt:lpstr>
      <vt:lpstr>Database  Design Order Table</vt:lpstr>
      <vt:lpstr>Database  Design LineItem Table</vt:lpstr>
      <vt:lpstr>Database design product Table</vt:lpstr>
      <vt:lpstr>Database design customer table</vt:lpstr>
      <vt:lpstr>See Schema Print</vt:lpstr>
      <vt:lpstr>Database design ERD</vt:lpstr>
      <vt:lpstr>Database design ERD</vt:lpstr>
      <vt:lpstr>Any Questions?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From Document to Database implementation</dc:title>
  <dc:creator>Paul Jenkins</dc:creator>
  <cp:lastModifiedBy>Paul Jenkins</cp:lastModifiedBy>
  <cp:revision>2</cp:revision>
  <cp:lastPrinted>2018-07-09T15:27:01Z</cp:lastPrinted>
  <dcterms:created xsi:type="dcterms:W3CDTF">2020-06-16T13:13:13Z</dcterms:created>
  <dcterms:modified xsi:type="dcterms:W3CDTF">2020-06-16T13:33:24Z</dcterms:modified>
</cp:coreProperties>
</file>