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2" r:id="rId9"/>
    <p:sldId id="273" r:id="rId10"/>
    <p:sldId id="275" r:id="rId11"/>
    <p:sldId id="276" r:id="rId12"/>
    <p:sldId id="262" r:id="rId13"/>
    <p:sldId id="263" r:id="rId14"/>
    <p:sldId id="27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D61C10-D0CB-CABA-5F9B-BAD9DE50ADEA}" v="619" dt="2026-04-18T14:57:03.1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kalem Aylewe (2517705)" userId="S::2517705@student.uwtsd.ac.uk::5b93a647-c10f-45d6-8d8e-865bf2beeef4" providerId="AD" clId="Web-{A95BC339-5D3C-7E8E-04F1-DFB4552F3E5A}"/>
    <pc:docChg chg="modSld">
      <pc:chgData name="Serkalem Aylewe (2517705)" userId="S::2517705@student.uwtsd.ac.uk::5b93a647-c10f-45d6-8d8e-865bf2beeef4" providerId="AD" clId="Web-{A95BC339-5D3C-7E8E-04F1-DFB4552F3E5A}" dt="2026-04-11T11:43:47.411" v="130" actId="20577"/>
      <pc:docMkLst>
        <pc:docMk/>
      </pc:docMkLst>
      <pc:sldChg chg="addSp delSp modSp">
        <pc:chgData name="Serkalem Aylewe (2517705)" userId="S::2517705@student.uwtsd.ac.uk::5b93a647-c10f-45d6-8d8e-865bf2beeef4" providerId="AD" clId="Web-{A95BC339-5D3C-7E8E-04F1-DFB4552F3E5A}" dt="2026-04-11T11:43:47.411" v="130" actId="20577"/>
        <pc:sldMkLst>
          <pc:docMk/>
          <pc:sldMk cId="2672041669" sldId="256"/>
        </pc:sldMkLst>
        <pc:spChg chg="mod">
          <ac:chgData name="Serkalem Aylewe (2517705)" userId="S::2517705@student.uwtsd.ac.uk::5b93a647-c10f-45d6-8d8e-865bf2beeef4" providerId="AD" clId="Web-{A95BC339-5D3C-7E8E-04F1-DFB4552F3E5A}" dt="2026-04-11T11:34:08.252" v="73" actId="20577"/>
          <ac:spMkLst>
            <pc:docMk/>
            <pc:sldMk cId="2672041669" sldId="256"/>
            <ac:spMk id="2" creationId="{C69557C6-A595-3346-1795-87707D7B41D2}"/>
          </ac:spMkLst>
        </pc:spChg>
        <pc:spChg chg="add mod">
          <ac:chgData name="Serkalem Aylewe (2517705)" userId="S::2517705@student.uwtsd.ac.uk::5b93a647-c10f-45d6-8d8e-865bf2beeef4" providerId="AD" clId="Web-{A95BC339-5D3C-7E8E-04F1-DFB4552F3E5A}" dt="2026-04-11T11:37:34.756" v="124" actId="20577"/>
          <ac:spMkLst>
            <pc:docMk/>
            <pc:sldMk cId="2672041669" sldId="256"/>
            <ac:spMk id="4" creationId="{CCD80499-A063-584D-B34A-928B66205D42}"/>
          </ac:spMkLst>
        </pc:spChg>
        <pc:spChg chg="add mod">
          <ac:chgData name="Serkalem Aylewe (2517705)" userId="S::2517705@student.uwtsd.ac.uk::5b93a647-c10f-45d6-8d8e-865bf2beeef4" providerId="AD" clId="Web-{A95BC339-5D3C-7E8E-04F1-DFB4552F3E5A}" dt="2026-04-11T11:43:47.411" v="130" actId="20577"/>
          <ac:spMkLst>
            <pc:docMk/>
            <pc:sldMk cId="2672041669" sldId="256"/>
            <ac:spMk id="5" creationId="{A30F3A1A-4304-51FF-1810-AD90BE1962E5}"/>
          </ac:spMkLst>
        </pc:spChg>
        <pc:spChg chg="add mod">
          <ac:chgData name="Serkalem Aylewe (2517705)" userId="S::2517705@student.uwtsd.ac.uk::5b93a647-c10f-45d6-8d8e-865bf2beeef4" providerId="AD" clId="Web-{A95BC339-5D3C-7E8E-04F1-DFB4552F3E5A}" dt="2026-04-11T11:37:49.069" v="127" actId="20577"/>
          <ac:spMkLst>
            <pc:docMk/>
            <pc:sldMk cId="2672041669" sldId="256"/>
            <ac:spMk id="6" creationId="{9AC8BC61-D8FA-6CDA-D7D0-39621CE3152A}"/>
          </ac:spMkLst>
        </pc:spChg>
      </pc:sldChg>
      <pc:sldChg chg="addSp delSp modSp">
        <pc:chgData name="Serkalem Aylewe (2517705)" userId="S::2517705@student.uwtsd.ac.uk::5b93a647-c10f-45d6-8d8e-865bf2beeef4" providerId="AD" clId="Web-{A95BC339-5D3C-7E8E-04F1-DFB4552F3E5A}" dt="2026-04-11T11:29:43.978" v="15"/>
        <pc:sldMkLst>
          <pc:docMk/>
          <pc:sldMk cId="1559612508" sldId="274"/>
        </pc:sldMkLst>
        <pc:picChg chg="add mod">
          <ac:chgData name="Serkalem Aylewe (2517705)" userId="S::2517705@student.uwtsd.ac.uk::5b93a647-c10f-45d6-8d8e-865bf2beeef4" providerId="AD" clId="Web-{A95BC339-5D3C-7E8E-04F1-DFB4552F3E5A}" dt="2026-04-11T11:29:43.978" v="15"/>
          <ac:picMkLst>
            <pc:docMk/>
            <pc:sldMk cId="1559612508" sldId="274"/>
            <ac:picMk id="2" creationId="{3546516A-F57B-A916-535B-DF5F34A1B19C}"/>
          </ac:picMkLst>
        </pc:picChg>
        <pc:picChg chg="mod">
          <ac:chgData name="Serkalem Aylewe (2517705)" userId="S::2517705@student.uwtsd.ac.uk::5b93a647-c10f-45d6-8d8e-865bf2beeef4" providerId="AD" clId="Web-{A95BC339-5D3C-7E8E-04F1-DFB4552F3E5A}" dt="2026-04-11T11:29:43.978" v="15"/>
          <ac:picMkLst>
            <pc:docMk/>
            <pc:sldMk cId="1559612508" sldId="274"/>
            <ac:picMk id="1028" creationId="{86AF7866-55A6-22C9-1533-22FAC6BFFF8E}"/>
          </ac:picMkLst>
        </pc:picChg>
      </pc:sldChg>
      <pc:sldChg chg="modSp">
        <pc:chgData name="Serkalem Aylewe (2517705)" userId="S::2517705@student.uwtsd.ac.uk::5b93a647-c10f-45d6-8d8e-865bf2beeef4" providerId="AD" clId="Web-{A95BC339-5D3C-7E8E-04F1-DFB4552F3E5A}" dt="2026-04-11T11:23:16.315" v="6" actId="20577"/>
        <pc:sldMkLst>
          <pc:docMk/>
          <pc:sldMk cId="3006417462" sldId="275"/>
        </pc:sldMkLst>
        <pc:spChg chg="mod">
          <ac:chgData name="Serkalem Aylewe (2517705)" userId="S::2517705@student.uwtsd.ac.uk::5b93a647-c10f-45d6-8d8e-865bf2beeef4" providerId="AD" clId="Web-{A95BC339-5D3C-7E8E-04F1-DFB4552F3E5A}" dt="2026-04-11T11:23:16.315" v="6" actId="20577"/>
          <ac:spMkLst>
            <pc:docMk/>
            <pc:sldMk cId="3006417462" sldId="275"/>
            <ac:spMk id="3" creationId="{B4AE334C-8FDB-9822-9D7C-9649083C1C8C}"/>
          </ac:spMkLst>
        </pc:spChg>
      </pc:sldChg>
      <pc:sldChg chg="modSp">
        <pc:chgData name="Serkalem Aylewe (2517705)" userId="S::2517705@student.uwtsd.ac.uk::5b93a647-c10f-45d6-8d8e-865bf2beeef4" providerId="AD" clId="Web-{A95BC339-5D3C-7E8E-04F1-DFB4552F3E5A}" dt="2026-04-11T11:25:17.647" v="8" actId="20577"/>
        <pc:sldMkLst>
          <pc:docMk/>
          <pc:sldMk cId="2891159275" sldId="276"/>
        </pc:sldMkLst>
        <pc:spChg chg="mod">
          <ac:chgData name="Serkalem Aylewe (2517705)" userId="S::2517705@student.uwtsd.ac.uk::5b93a647-c10f-45d6-8d8e-865bf2beeef4" providerId="AD" clId="Web-{A95BC339-5D3C-7E8E-04F1-DFB4552F3E5A}" dt="2026-04-11T11:25:17.647" v="8" actId="20577"/>
          <ac:spMkLst>
            <pc:docMk/>
            <pc:sldMk cId="2891159275" sldId="276"/>
            <ac:spMk id="15" creationId="{B2A6F45C-4AB4-EC33-C85F-523A4ECE7BCC}"/>
          </ac:spMkLst>
        </pc:spChg>
      </pc:sldChg>
    </pc:docChg>
  </pc:docChgLst>
  <pc:docChgLst>
    <pc:chgData name="Serkalem Aylewe (2517705)" userId="S::2517705@student.uwtsd.ac.uk::5b93a647-c10f-45d6-8d8e-865bf2beeef4" providerId="AD" clId="Web-{808C65DF-3F7B-035C-5EED-830A92799778}"/>
    <pc:docChg chg="modSld">
      <pc:chgData name="Serkalem Aylewe (2517705)" userId="S::2517705@student.uwtsd.ac.uk::5b93a647-c10f-45d6-8d8e-865bf2beeef4" providerId="AD" clId="Web-{808C65DF-3F7B-035C-5EED-830A92799778}" dt="2026-04-04T00:10:49.451" v="199"/>
      <pc:docMkLst>
        <pc:docMk/>
      </pc:docMkLst>
      <pc:sldChg chg="addSp delSp modSp mod setBg setClrOvrMap">
        <pc:chgData name="Serkalem Aylewe (2517705)" userId="S::2517705@student.uwtsd.ac.uk::5b93a647-c10f-45d6-8d8e-865bf2beeef4" providerId="AD" clId="Web-{808C65DF-3F7B-035C-5EED-830A92799778}" dt="2026-04-04T00:04:04.678" v="170" actId="1076"/>
        <pc:sldMkLst>
          <pc:docMk/>
          <pc:sldMk cId="2672041669" sldId="256"/>
        </pc:sldMkLst>
        <pc:spChg chg="mod">
          <ac:chgData name="Serkalem Aylewe (2517705)" userId="S::2517705@student.uwtsd.ac.uk::5b93a647-c10f-45d6-8d8e-865bf2beeef4" providerId="AD" clId="Web-{808C65DF-3F7B-035C-5EED-830A92799778}" dt="2026-04-04T00:04:04.678" v="170" actId="1076"/>
          <ac:spMkLst>
            <pc:docMk/>
            <pc:sldMk cId="2672041669" sldId="256"/>
            <ac:spMk id="2" creationId="{C69557C6-A595-3346-1795-87707D7B41D2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4T00:03:51.881" v="169"/>
          <ac:spMkLst>
            <pc:docMk/>
            <pc:sldMk cId="2672041669" sldId="256"/>
            <ac:spMk id="25" creationId="{934F1179-B481-4F9E-BCA3-AFB972070F83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4T00:03:51.881" v="169"/>
          <ac:spMkLst>
            <pc:docMk/>
            <pc:sldMk cId="2672041669" sldId="256"/>
            <ac:spMk id="26" creationId="{827DC2C4-B485-428A-BF4A-472D2967F47F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4T00:03:51.881" v="169"/>
          <ac:spMkLst>
            <pc:docMk/>
            <pc:sldMk cId="2672041669" sldId="256"/>
            <ac:spMk id="27" creationId="{EE04B5EB-F158-4507-90DD-BD23620C7CC9}"/>
          </ac:spMkLst>
        </pc:spChg>
      </pc:sldChg>
      <pc:sldChg chg="addSp delSp">
        <pc:chgData name="Serkalem Aylewe (2517705)" userId="S::2517705@student.uwtsd.ac.uk::5b93a647-c10f-45d6-8d8e-865bf2beeef4" providerId="AD" clId="Web-{808C65DF-3F7B-035C-5EED-830A92799778}" dt="2026-04-03T23:57:49.714" v="131"/>
        <pc:sldMkLst>
          <pc:docMk/>
          <pc:sldMk cId="1202395931" sldId="257"/>
        </pc:sldMkLst>
        <pc:graphicFrameChg chg="add">
          <ac:chgData name="Serkalem Aylewe (2517705)" userId="S::2517705@student.uwtsd.ac.uk::5b93a647-c10f-45d6-8d8e-865bf2beeef4" providerId="AD" clId="Web-{808C65DF-3F7B-035C-5EED-830A92799778}" dt="2026-04-03T23:57:49.714" v="131"/>
          <ac:graphicFrameMkLst>
            <pc:docMk/>
            <pc:sldMk cId="1202395931" sldId="257"/>
            <ac:graphicFrameMk id="15" creationId="{B8B7C711-D2FF-1104-80F1-A05A7819FA3C}"/>
          </ac:graphicFrameMkLst>
        </pc:graphicFrameChg>
      </pc:sldChg>
      <pc:sldChg chg="addSp modSp mod setBg">
        <pc:chgData name="Serkalem Aylewe (2517705)" userId="S::2517705@student.uwtsd.ac.uk::5b93a647-c10f-45d6-8d8e-865bf2beeef4" providerId="AD" clId="Web-{808C65DF-3F7B-035C-5EED-830A92799778}" dt="2026-04-03T23:56:38.743" v="124" actId="14100"/>
        <pc:sldMkLst>
          <pc:docMk/>
          <pc:sldMk cId="3520051699" sldId="258"/>
        </pc:sldMkLst>
        <pc:spChg chg="mod">
          <ac:chgData name="Serkalem Aylewe (2517705)" userId="S::2517705@student.uwtsd.ac.uk::5b93a647-c10f-45d6-8d8e-865bf2beeef4" providerId="AD" clId="Web-{808C65DF-3F7B-035C-5EED-830A92799778}" dt="2026-04-03T23:56:34.525" v="123" actId="14100"/>
          <ac:spMkLst>
            <pc:docMk/>
            <pc:sldMk cId="3520051699" sldId="258"/>
            <ac:spMk id="2" creationId="{F04DC73C-81F9-2AF5-5262-A3034E4D0EDF}"/>
          </ac:spMkLst>
        </pc:spChg>
        <pc:spChg chg="mod">
          <ac:chgData name="Serkalem Aylewe (2517705)" userId="S::2517705@student.uwtsd.ac.uk::5b93a647-c10f-45d6-8d8e-865bf2beeef4" providerId="AD" clId="Web-{808C65DF-3F7B-035C-5EED-830A92799778}" dt="2026-04-03T23:56:38.743" v="124" actId="14100"/>
          <ac:spMkLst>
            <pc:docMk/>
            <pc:sldMk cId="3520051699" sldId="258"/>
            <ac:spMk id="3" creationId="{00300485-BA2B-1B4A-50B9-D99300A59716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3T23:55:36.023" v="115"/>
          <ac:spMkLst>
            <pc:docMk/>
            <pc:sldMk cId="3520051699" sldId="258"/>
            <ac:spMk id="10" creationId="{C0763A76-9F1C-4FC5-82B7-DD475DA461B2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3T23:55:36.023" v="115"/>
          <ac:spMkLst>
            <pc:docMk/>
            <pc:sldMk cId="3520051699" sldId="258"/>
            <ac:spMk id="12" creationId="{E81BF4F6-F2CF-4984-9D14-D6966D92F99F}"/>
          </ac:spMkLst>
        </pc:spChg>
        <pc:picChg chg="mod ord">
          <ac:chgData name="Serkalem Aylewe (2517705)" userId="S::2517705@student.uwtsd.ac.uk::5b93a647-c10f-45d6-8d8e-865bf2beeef4" providerId="AD" clId="Web-{808C65DF-3F7B-035C-5EED-830A92799778}" dt="2026-04-03T23:55:36.023" v="115"/>
          <ac:picMkLst>
            <pc:docMk/>
            <pc:sldMk cId="3520051699" sldId="258"/>
            <ac:picMk id="5" creationId="{06C92D34-4B2E-589F-38B1-F52B495772E9}"/>
          </ac:picMkLst>
        </pc:picChg>
      </pc:sldChg>
      <pc:sldChg chg="addSp modSp mod setBg">
        <pc:chgData name="Serkalem Aylewe (2517705)" userId="S::2517705@student.uwtsd.ac.uk::5b93a647-c10f-45d6-8d8e-865bf2beeef4" providerId="AD" clId="Web-{808C65DF-3F7B-035C-5EED-830A92799778}" dt="2026-04-04T00:10:49.451" v="199"/>
        <pc:sldMkLst>
          <pc:docMk/>
          <pc:sldMk cId="789636199" sldId="262"/>
        </pc:sldMkLst>
        <pc:spChg chg="mod">
          <ac:chgData name="Serkalem Aylewe (2517705)" userId="S::2517705@student.uwtsd.ac.uk::5b93a647-c10f-45d6-8d8e-865bf2beeef4" providerId="AD" clId="Web-{808C65DF-3F7B-035C-5EED-830A92799778}" dt="2026-04-04T00:10:49.451" v="199"/>
          <ac:spMkLst>
            <pc:docMk/>
            <pc:sldMk cId="789636199" sldId="262"/>
            <ac:spMk id="2" creationId="{5E44A3DC-8283-A707-F9BD-56AD84B1DD4A}"/>
          </ac:spMkLst>
        </pc:spChg>
        <pc:spChg chg="mod">
          <ac:chgData name="Serkalem Aylewe (2517705)" userId="S::2517705@student.uwtsd.ac.uk::5b93a647-c10f-45d6-8d8e-865bf2beeef4" providerId="AD" clId="Web-{808C65DF-3F7B-035C-5EED-830A92799778}" dt="2026-04-04T00:10:49.451" v="199"/>
          <ac:spMkLst>
            <pc:docMk/>
            <pc:sldMk cId="789636199" sldId="262"/>
            <ac:spMk id="3" creationId="{C64210A6-CF72-01DB-5903-C004A3B2E613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4T00:10:49.451" v="199"/>
          <ac:spMkLst>
            <pc:docMk/>
            <pc:sldMk cId="789636199" sldId="262"/>
            <ac:spMk id="8" creationId="{B6CDA21F-E7AF-4C75-8395-33F58D5B0E45}"/>
          </ac:spMkLst>
        </pc:spChg>
        <pc:spChg chg="add">
          <ac:chgData name="Serkalem Aylewe (2517705)" userId="S::2517705@student.uwtsd.ac.uk::5b93a647-c10f-45d6-8d8e-865bf2beeef4" providerId="AD" clId="Web-{808C65DF-3F7B-035C-5EED-830A92799778}" dt="2026-04-04T00:10:49.451" v="199"/>
          <ac:spMkLst>
            <pc:docMk/>
            <pc:sldMk cId="789636199" sldId="262"/>
            <ac:spMk id="15" creationId="{D5B0017B-2ECA-49AF-B397-DC140825DF8D}"/>
          </ac:spMkLst>
        </pc:spChg>
        <pc:grpChg chg="add">
          <ac:chgData name="Serkalem Aylewe (2517705)" userId="S::2517705@student.uwtsd.ac.uk::5b93a647-c10f-45d6-8d8e-865bf2beeef4" providerId="AD" clId="Web-{808C65DF-3F7B-035C-5EED-830A92799778}" dt="2026-04-04T00:10:49.451" v="199"/>
          <ac:grpSpMkLst>
            <pc:docMk/>
            <pc:sldMk cId="789636199" sldId="262"/>
            <ac:grpSpMk id="10" creationId="{AE1C45F0-260A-458C-96ED-C1F6D2151219}"/>
          </ac:grpSpMkLst>
        </pc:grpChg>
        <pc:cxnChg chg="add">
          <ac:chgData name="Serkalem Aylewe (2517705)" userId="S::2517705@student.uwtsd.ac.uk::5b93a647-c10f-45d6-8d8e-865bf2beeef4" providerId="AD" clId="Web-{808C65DF-3F7B-035C-5EED-830A92799778}" dt="2026-04-04T00:10:49.451" v="199"/>
          <ac:cxnSpMkLst>
            <pc:docMk/>
            <pc:sldMk cId="789636199" sldId="262"/>
            <ac:cxnSpMk id="17" creationId="{6CF1BAF6-AD41-4082-B212-8A1F9A2E8779}"/>
          </ac:cxnSpMkLst>
        </pc:cxnChg>
      </pc:sldChg>
      <pc:sldChg chg="addSp delSp modSp mod setBg">
        <pc:chgData name="Serkalem Aylewe (2517705)" userId="S::2517705@student.uwtsd.ac.uk::5b93a647-c10f-45d6-8d8e-865bf2beeef4" providerId="AD" clId="Web-{808C65DF-3F7B-035C-5EED-830A92799778}" dt="2026-04-04T00:10:25.807" v="198"/>
        <pc:sldMkLst>
          <pc:docMk/>
          <pc:sldMk cId="2687777293" sldId="263"/>
        </pc:sldMkLst>
        <pc:spChg chg="mod">
          <ac:chgData name="Serkalem Aylewe (2517705)" userId="S::2517705@student.uwtsd.ac.uk::5b93a647-c10f-45d6-8d8e-865bf2beeef4" providerId="AD" clId="Web-{808C65DF-3F7B-035C-5EED-830A92799778}" dt="2026-04-04T00:10:25.807" v="198"/>
          <ac:spMkLst>
            <pc:docMk/>
            <pc:sldMk cId="2687777293" sldId="263"/>
            <ac:spMk id="2" creationId="{A1EA5946-E9BB-F331-8716-CE0DE30AE2EB}"/>
          </ac:spMkLst>
        </pc:spChg>
        <pc:spChg chg="mod">
          <ac:chgData name="Serkalem Aylewe (2517705)" userId="S::2517705@student.uwtsd.ac.uk::5b93a647-c10f-45d6-8d8e-865bf2beeef4" providerId="AD" clId="Web-{808C65DF-3F7B-035C-5EED-830A92799778}" dt="2026-04-04T00:10:25.807" v="198"/>
          <ac:spMkLst>
            <pc:docMk/>
            <pc:sldMk cId="2687777293" sldId="263"/>
            <ac:spMk id="3" creationId="{45A21F62-DD8B-1EBA-9259-6C3B420ED33A}"/>
          </ac:spMkLst>
        </pc:spChg>
      </pc:sldChg>
      <pc:sldChg chg="addSp delSp modSp mod setBg">
        <pc:chgData name="Serkalem Aylewe (2517705)" userId="S::2517705@student.uwtsd.ac.uk::5b93a647-c10f-45d6-8d8e-865bf2beeef4" providerId="AD" clId="Web-{808C65DF-3F7B-035C-5EED-830A92799778}" dt="2026-04-03T23:55:13.163" v="114"/>
        <pc:sldMkLst>
          <pc:docMk/>
          <pc:sldMk cId="3999561483" sldId="266"/>
        </pc:sldMkLst>
        <pc:spChg chg="mod">
          <ac:chgData name="Serkalem Aylewe (2517705)" userId="S::2517705@student.uwtsd.ac.uk::5b93a647-c10f-45d6-8d8e-865bf2beeef4" providerId="AD" clId="Web-{808C65DF-3F7B-035C-5EED-830A92799778}" dt="2026-04-03T23:55:13.163" v="114"/>
          <ac:spMkLst>
            <pc:docMk/>
            <pc:sldMk cId="3999561483" sldId="266"/>
            <ac:spMk id="2" creationId="{526F6782-2922-7C4A-3156-6EBB37160BC1}"/>
          </ac:spMkLst>
        </pc:spChg>
        <pc:spChg chg="mod ord">
          <ac:chgData name="Serkalem Aylewe (2517705)" userId="S::2517705@student.uwtsd.ac.uk::5b93a647-c10f-45d6-8d8e-865bf2beeef4" providerId="AD" clId="Web-{808C65DF-3F7B-035C-5EED-830A92799778}" dt="2026-04-03T23:55:13.163" v="114"/>
          <ac:spMkLst>
            <pc:docMk/>
            <pc:sldMk cId="3999561483" sldId="266"/>
            <ac:spMk id="3" creationId="{6166C363-120A-7A31-734B-0583A7689C58}"/>
          </ac:spMkLst>
        </pc:spChg>
        <pc:grpChg chg="add">
          <ac:chgData name="Serkalem Aylewe (2517705)" userId="S::2517705@student.uwtsd.ac.uk::5b93a647-c10f-45d6-8d8e-865bf2beeef4" providerId="AD" clId="Web-{808C65DF-3F7B-035C-5EED-830A92799778}" dt="2026-04-03T23:55:13.163" v="114"/>
          <ac:grpSpMkLst>
            <pc:docMk/>
            <pc:sldMk cId="3999561483" sldId="266"/>
            <ac:grpSpMk id="19" creationId="{1FD67D68-9B83-C338-8342-3348D8F22347}"/>
          </ac:grpSpMkLst>
        </pc:grpChg>
        <pc:picChg chg="mod">
          <ac:chgData name="Serkalem Aylewe (2517705)" userId="S::2517705@student.uwtsd.ac.uk::5b93a647-c10f-45d6-8d8e-865bf2beeef4" providerId="AD" clId="Web-{808C65DF-3F7B-035C-5EED-830A92799778}" dt="2026-04-03T23:55:13.163" v="114"/>
          <ac:picMkLst>
            <pc:docMk/>
            <pc:sldMk cId="3999561483" sldId="266"/>
            <ac:picMk id="4" creationId="{5F9E52A6-ED03-95F8-72B0-7FD328B6A7B9}"/>
          </ac:picMkLst>
        </pc:picChg>
      </pc:sldChg>
      <pc:sldChg chg="addSp delSp modSp mod setBg">
        <pc:chgData name="Serkalem Aylewe (2517705)" userId="S::2517705@student.uwtsd.ac.uk::5b93a647-c10f-45d6-8d8e-865bf2beeef4" providerId="AD" clId="Web-{808C65DF-3F7B-035C-5EED-830A92799778}" dt="2026-04-04T00:02:22.269" v="160" actId="14100"/>
        <pc:sldMkLst>
          <pc:docMk/>
          <pc:sldMk cId="1218197084" sldId="267"/>
        </pc:sldMkLst>
        <pc:spChg chg="mod">
          <ac:chgData name="Serkalem Aylewe (2517705)" userId="S::2517705@student.uwtsd.ac.uk::5b93a647-c10f-45d6-8d8e-865bf2beeef4" providerId="AD" clId="Web-{808C65DF-3F7B-035C-5EED-830A92799778}" dt="2026-04-04T00:01:26.421" v="151"/>
          <ac:spMkLst>
            <pc:docMk/>
            <pc:sldMk cId="1218197084" sldId="267"/>
            <ac:spMk id="2" creationId="{91062815-7804-783F-94CF-F99508767401}"/>
          </ac:spMkLst>
        </pc:spChg>
        <pc:spChg chg="add mod">
          <ac:chgData name="Serkalem Aylewe (2517705)" userId="S::2517705@student.uwtsd.ac.uk::5b93a647-c10f-45d6-8d8e-865bf2beeef4" providerId="AD" clId="Web-{808C65DF-3F7B-035C-5EED-830A92799778}" dt="2026-04-04T00:02:22.269" v="160" actId="14100"/>
          <ac:spMkLst>
            <pc:docMk/>
            <pc:sldMk cId="1218197084" sldId="267"/>
            <ac:spMk id="21" creationId="{312149C2-FB28-69F3-3C75-EE1E2148D0A2}"/>
          </ac:spMkLst>
        </pc:spChg>
        <pc:picChg chg="add mod">
          <ac:chgData name="Serkalem Aylewe (2517705)" userId="S::2517705@student.uwtsd.ac.uk::5b93a647-c10f-45d6-8d8e-865bf2beeef4" providerId="AD" clId="Web-{808C65DF-3F7B-035C-5EED-830A92799778}" dt="2026-04-04T00:02:12.785" v="158" actId="1076"/>
          <ac:picMkLst>
            <pc:docMk/>
            <pc:sldMk cId="1218197084" sldId="267"/>
            <ac:picMk id="31" creationId="{5BCE9D96-EF6B-2339-2D7C-1815925F36CA}"/>
          </ac:picMkLst>
        </pc:picChg>
      </pc:sldChg>
      <pc:sldChg chg="addSp delSp modSp mod setBg">
        <pc:chgData name="Serkalem Aylewe (2517705)" userId="S::2517705@student.uwtsd.ac.uk::5b93a647-c10f-45d6-8d8e-865bf2beeef4" providerId="AD" clId="Web-{808C65DF-3F7B-035C-5EED-830A92799778}" dt="2026-04-04T00:05:38.363" v="181" actId="14100"/>
        <pc:sldMkLst>
          <pc:docMk/>
          <pc:sldMk cId="3806487276" sldId="268"/>
        </pc:sldMkLst>
        <pc:spChg chg="mod">
          <ac:chgData name="Serkalem Aylewe (2517705)" userId="S::2517705@student.uwtsd.ac.uk::5b93a647-c10f-45d6-8d8e-865bf2beeef4" providerId="AD" clId="Web-{808C65DF-3F7B-035C-5EED-830A92799778}" dt="2026-04-04T00:05:38.363" v="181" actId="14100"/>
          <ac:spMkLst>
            <pc:docMk/>
            <pc:sldMk cId="3806487276" sldId="268"/>
            <ac:spMk id="2" creationId="{85BF656A-5668-1051-EF09-5AF566E1587D}"/>
          </ac:spMkLst>
        </pc:spChg>
        <pc:spChg chg="add mod">
          <ac:chgData name="Serkalem Aylewe (2517705)" userId="S::2517705@student.uwtsd.ac.uk::5b93a647-c10f-45d6-8d8e-865bf2beeef4" providerId="AD" clId="Web-{808C65DF-3F7B-035C-5EED-830A92799778}" dt="2026-04-04T00:05:18.404" v="178" actId="14100"/>
          <ac:spMkLst>
            <pc:docMk/>
            <pc:sldMk cId="3806487276" sldId="268"/>
            <ac:spMk id="3" creationId="{5C1B2A63-8672-21D4-421F-C2FD8B5D56B8}"/>
          </ac:spMkLst>
        </pc:spChg>
        <pc:picChg chg="mod ord">
          <ac:chgData name="Serkalem Aylewe (2517705)" userId="S::2517705@student.uwtsd.ac.uk::5b93a647-c10f-45d6-8d8e-865bf2beeef4" providerId="AD" clId="Web-{808C65DF-3F7B-035C-5EED-830A92799778}" dt="2026-04-04T00:05:14.420" v="177" actId="14100"/>
          <ac:picMkLst>
            <pc:docMk/>
            <pc:sldMk cId="3806487276" sldId="268"/>
            <ac:picMk id="4" creationId="{8D6BD034-BB8E-091A-BA46-D66E6F29E3E1}"/>
          </ac:picMkLst>
        </pc:picChg>
      </pc:sldChg>
      <pc:sldChg chg="addSp delSp modSp mod setBg">
        <pc:chgData name="Serkalem Aylewe (2517705)" userId="S::2517705@student.uwtsd.ac.uk::5b93a647-c10f-45d6-8d8e-865bf2beeef4" providerId="AD" clId="Web-{808C65DF-3F7B-035C-5EED-830A92799778}" dt="2026-04-03T23:51:13.061" v="33" actId="1076"/>
        <pc:sldMkLst>
          <pc:docMk/>
          <pc:sldMk cId="2582308146" sldId="272"/>
        </pc:sldMkLst>
        <pc:spChg chg="mod">
          <ac:chgData name="Serkalem Aylewe (2517705)" userId="S::2517705@student.uwtsd.ac.uk::5b93a647-c10f-45d6-8d8e-865bf2beeef4" providerId="AD" clId="Web-{808C65DF-3F7B-035C-5EED-830A92799778}" dt="2026-04-03T23:49:26.325" v="14"/>
          <ac:spMkLst>
            <pc:docMk/>
            <pc:sldMk cId="2582308146" sldId="272"/>
            <ac:spMk id="2" creationId="{ECF4F232-146E-209A-5CF4-55655904F426}"/>
          </ac:spMkLst>
        </pc:spChg>
        <pc:spChg chg="mod">
          <ac:chgData name="Serkalem Aylewe (2517705)" userId="S::2517705@student.uwtsd.ac.uk::5b93a647-c10f-45d6-8d8e-865bf2beeef4" providerId="AD" clId="Web-{808C65DF-3F7B-035C-5EED-830A92799778}" dt="2026-04-03T23:51:04.686" v="32" actId="14100"/>
          <ac:spMkLst>
            <pc:docMk/>
            <pc:sldMk cId="2582308146" sldId="272"/>
            <ac:spMk id="3" creationId="{FFD80524-C5D8-8D5C-548F-FE3AEBADFCDE}"/>
          </ac:spMkLst>
        </pc:spChg>
      </pc:sldChg>
      <pc:sldChg chg="addSp modSp mod setBg">
        <pc:chgData name="Serkalem Aylewe (2517705)" userId="S::2517705@student.uwtsd.ac.uk::5b93a647-c10f-45d6-8d8e-865bf2beeef4" providerId="AD" clId="Web-{808C65DF-3F7B-035C-5EED-830A92799778}" dt="2026-04-04T00:09:15.210" v="197" actId="14100"/>
        <pc:sldMkLst>
          <pc:docMk/>
          <pc:sldMk cId="1971513023" sldId="273"/>
        </pc:sldMkLst>
        <pc:spChg chg="mod">
          <ac:chgData name="Serkalem Aylewe (2517705)" userId="S::2517705@student.uwtsd.ac.uk::5b93a647-c10f-45d6-8d8e-865bf2beeef4" providerId="AD" clId="Web-{808C65DF-3F7B-035C-5EED-830A92799778}" dt="2026-04-04T00:09:10.007" v="196" actId="1076"/>
          <ac:spMkLst>
            <pc:docMk/>
            <pc:sldMk cId="1971513023" sldId="273"/>
            <ac:spMk id="2" creationId="{04970234-369A-83BE-E73B-6BB2F19552D2}"/>
          </ac:spMkLst>
        </pc:spChg>
        <pc:spChg chg="mod">
          <ac:chgData name="Serkalem Aylewe (2517705)" userId="S::2517705@student.uwtsd.ac.uk::5b93a647-c10f-45d6-8d8e-865bf2beeef4" providerId="AD" clId="Web-{808C65DF-3F7B-035C-5EED-830A92799778}" dt="2026-04-04T00:09:15.210" v="197" actId="14100"/>
          <ac:spMkLst>
            <pc:docMk/>
            <pc:sldMk cId="1971513023" sldId="273"/>
            <ac:spMk id="3" creationId="{3309B99B-9ED1-0905-11AE-33B11734C69D}"/>
          </ac:spMkLst>
        </pc:spChg>
      </pc:sldChg>
      <pc:sldChg chg="addSp delSp modSp mod setBg">
        <pc:chgData name="Serkalem Aylewe (2517705)" userId="S::2517705@student.uwtsd.ac.uk::5b93a647-c10f-45d6-8d8e-865bf2beeef4" providerId="AD" clId="Web-{808C65DF-3F7B-035C-5EED-830A92799778}" dt="2026-04-04T00:06:49.866" v="186"/>
        <pc:sldMkLst>
          <pc:docMk/>
          <pc:sldMk cId="1559612508" sldId="274"/>
        </pc:sldMkLst>
        <pc:picChg chg="mod">
          <ac:chgData name="Serkalem Aylewe (2517705)" userId="S::2517705@student.uwtsd.ac.uk::5b93a647-c10f-45d6-8d8e-865bf2beeef4" providerId="AD" clId="Web-{808C65DF-3F7B-035C-5EED-830A92799778}" dt="2026-04-04T00:06:49.866" v="186"/>
          <ac:picMkLst>
            <pc:docMk/>
            <pc:sldMk cId="1559612508" sldId="274"/>
            <ac:picMk id="1028" creationId="{86AF7866-55A6-22C9-1533-22FAC6BFFF8E}"/>
          </ac:picMkLst>
        </pc:picChg>
      </pc:sldChg>
    </pc:docChg>
  </pc:docChgLst>
  <pc:docChgLst>
    <pc:chgData name="Serkalem Aylewe (2517705)" userId="S::2517705@student.uwtsd.ac.uk::5b93a647-c10f-45d6-8d8e-865bf2beeef4" providerId="AD" clId="Web-{F2805432-D9EF-7881-7AC1-B0CBEB67F679}"/>
    <pc:docChg chg="delSld modSld">
      <pc:chgData name="Serkalem Aylewe (2517705)" userId="S::2517705@student.uwtsd.ac.uk::5b93a647-c10f-45d6-8d8e-865bf2beeef4" providerId="AD" clId="Web-{F2805432-D9EF-7881-7AC1-B0CBEB67F679}" dt="2026-04-03T22:47:56.511" v="121" actId="20577"/>
      <pc:docMkLst>
        <pc:docMk/>
      </pc:docMkLst>
      <pc:sldChg chg="modSp">
        <pc:chgData name="Serkalem Aylewe (2517705)" userId="S::2517705@student.uwtsd.ac.uk::5b93a647-c10f-45d6-8d8e-865bf2beeef4" providerId="AD" clId="Web-{F2805432-D9EF-7881-7AC1-B0CBEB67F679}" dt="2026-04-03T22:47:56.511" v="121" actId="20577"/>
        <pc:sldMkLst>
          <pc:docMk/>
          <pc:sldMk cId="2687777293" sldId="263"/>
        </pc:sldMkLst>
        <pc:spChg chg="mod">
          <ac:chgData name="Serkalem Aylewe (2517705)" userId="S::2517705@student.uwtsd.ac.uk::5b93a647-c10f-45d6-8d8e-865bf2beeef4" providerId="AD" clId="Web-{F2805432-D9EF-7881-7AC1-B0CBEB67F679}" dt="2026-04-03T22:47:56.511" v="121" actId="20577"/>
          <ac:spMkLst>
            <pc:docMk/>
            <pc:sldMk cId="2687777293" sldId="263"/>
            <ac:spMk id="3" creationId="{45A21F62-DD8B-1EBA-9259-6C3B420ED33A}"/>
          </ac:spMkLst>
        </pc:spChg>
      </pc:sldChg>
      <pc:sldChg chg="modSp">
        <pc:chgData name="Serkalem Aylewe (2517705)" userId="S::2517705@student.uwtsd.ac.uk::5b93a647-c10f-45d6-8d8e-865bf2beeef4" providerId="AD" clId="Web-{F2805432-D9EF-7881-7AC1-B0CBEB67F679}" dt="2026-04-03T22:43:10.349" v="114" actId="20577"/>
        <pc:sldMkLst>
          <pc:docMk/>
          <pc:sldMk cId="2582308146" sldId="272"/>
        </pc:sldMkLst>
        <pc:spChg chg="mod">
          <ac:chgData name="Serkalem Aylewe (2517705)" userId="S::2517705@student.uwtsd.ac.uk::5b93a647-c10f-45d6-8d8e-865bf2beeef4" providerId="AD" clId="Web-{F2805432-D9EF-7881-7AC1-B0CBEB67F679}" dt="2026-04-03T22:43:10.349" v="114" actId="20577"/>
          <ac:spMkLst>
            <pc:docMk/>
            <pc:sldMk cId="2582308146" sldId="272"/>
            <ac:spMk id="3" creationId="{FFD80524-C5D8-8D5C-548F-FE3AEBADFCDE}"/>
          </ac:spMkLst>
        </pc:spChg>
      </pc:sldChg>
      <pc:sldChg chg="modSp">
        <pc:chgData name="Serkalem Aylewe (2517705)" userId="S::2517705@student.uwtsd.ac.uk::5b93a647-c10f-45d6-8d8e-865bf2beeef4" providerId="AD" clId="Web-{F2805432-D9EF-7881-7AC1-B0CBEB67F679}" dt="2026-04-03T22:47:01.885" v="118" actId="20577"/>
        <pc:sldMkLst>
          <pc:docMk/>
          <pc:sldMk cId="1971513023" sldId="273"/>
        </pc:sldMkLst>
        <pc:spChg chg="mod">
          <ac:chgData name="Serkalem Aylewe (2517705)" userId="S::2517705@student.uwtsd.ac.uk::5b93a647-c10f-45d6-8d8e-865bf2beeef4" providerId="AD" clId="Web-{F2805432-D9EF-7881-7AC1-B0CBEB67F679}" dt="2026-04-03T22:30:04.398" v="21" actId="20577"/>
          <ac:spMkLst>
            <pc:docMk/>
            <pc:sldMk cId="1971513023" sldId="273"/>
            <ac:spMk id="2" creationId="{04970234-369A-83BE-E73B-6BB2F19552D2}"/>
          </ac:spMkLst>
        </pc:spChg>
        <pc:spChg chg="mod">
          <ac:chgData name="Serkalem Aylewe (2517705)" userId="S::2517705@student.uwtsd.ac.uk::5b93a647-c10f-45d6-8d8e-865bf2beeef4" providerId="AD" clId="Web-{F2805432-D9EF-7881-7AC1-B0CBEB67F679}" dt="2026-04-03T22:47:01.885" v="118" actId="20577"/>
          <ac:spMkLst>
            <pc:docMk/>
            <pc:sldMk cId="1971513023" sldId="273"/>
            <ac:spMk id="3" creationId="{3309B99B-9ED1-0905-11AE-33B11734C69D}"/>
          </ac:spMkLst>
        </pc:spChg>
      </pc:sldChg>
    </pc:docChg>
  </pc:docChgLst>
  <pc:docChgLst>
    <pc:chgData name="Serkalem Aylewe (2517705)" userId="S::2517705@student.uwtsd.ac.uk::5b93a647-c10f-45d6-8d8e-865bf2beeef4" providerId="AD" clId="Web-{96D61C10-D0CB-CABA-5F9B-BAD9DE50ADEA}"/>
    <pc:docChg chg="addSld delSld modSld sldOrd">
      <pc:chgData name="Serkalem Aylewe (2517705)" userId="S::2517705@student.uwtsd.ac.uk::5b93a647-c10f-45d6-8d8e-865bf2beeef4" providerId="AD" clId="Web-{96D61C10-D0CB-CABA-5F9B-BAD9DE50ADEA}" dt="2026-04-18T14:57:03.135" v="598" actId="20577"/>
      <pc:docMkLst>
        <pc:docMk/>
      </pc:docMkLst>
      <pc:sldChg chg="modSp">
        <pc:chgData name="Serkalem Aylewe (2517705)" userId="S::2517705@student.uwtsd.ac.uk::5b93a647-c10f-45d6-8d8e-865bf2beeef4" providerId="AD" clId="Web-{96D61C10-D0CB-CABA-5F9B-BAD9DE50ADEA}" dt="2026-04-18T14:51:30.338" v="581" actId="20577"/>
        <pc:sldMkLst>
          <pc:docMk/>
          <pc:sldMk cId="2672041669" sldId="256"/>
        </pc:sldMkLst>
        <pc:spChg chg="mod">
          <ac:chgData name="Serkalem Aylewe (2517705)" userId="S::2517705@student.uwtsd.ac.uk::5b93a647-c10f-45d6-8d8e-865bf2beeef4" providerId="AD" clId="Web-{96D61C10-D0CB-CABA-5F9B-BAD9DE50ADEA}" dt="2026-04-18T14:51:30.338" v="581" actId="20577"/>
          <ac:spMkLst>
            <pc:docMk/>
            <pc:sldMk cId="2672041669" sldId="256"/>
            <ac:spMk id="6" creationId="{9AC8BC61-D8FA-6CDA-D7D0-39621CE3152A}"/>
          </ac:spMkLst>
        </pc:spChg>
      </pc:sldChg>
      <pc:sldChg chg="modSp">
        <pc:chgData name="Serkalem Aylewe (2517705)" userId="S::2517705@student.uwtsd.ac.uk::5b93a647-c10f-45d6-8d8e-865bf2beeef4" providerId="AD" clId="Web-{96D61C10-D0CB-CABA-5F9B-BAD9DE50ADEA}" dt="2026-04-18T13:59:48.477" v="557" actId="20577"/>
        <pc:sldMkLst>
          <pc:docMk/>
          <pc:sldMk cId="2687777293" sldId="263"/>
        </pc:sldMkLst>
        <pc:spChg chg="mod">
          <ac:chgData name="Serkalem Aylewe (2517705)" userId="S::2517705@student.uwtsd.ac.uk::5b93a647-c10f-45d6-8d8e-865bf2beeef4" providerId="AD" clId="Web-{96D61C10-D0CB-CABA-5F9B-BAD9DE50ADEA}" dt="2026-04-18T13:59:48.477" v="557" actId="20577"/>
          <ac:spMkLst>
            <pc:docMk/>
            <pc:sldMk cId="2687777293" sldId="263"/>
            <ac:spMk id="3" creationId="{45A21F62-DD8B-1EBA-9259-6C3B420ED33A}"/>
          </ac:spMkLst>
        </pc:spChg>
      </pc:sldChg>
      <pc:sldChg chg="modSp">
        <pc:chgData name="Serkalem Aylewe (2517705)" userId="S::2517705@student.uwtsd.ac.uk::5b93a647-c10f-45d6-8d8e-865bf2beeef4" providerId="AD" clId="Web-{96D61C10-D0CB-CABA-5F9B-BAD9DE50ADEA}" dt="2026-04-18T14:46:01.224" v="562" actId="20577"/>
        <pc:sldMkLst>
          <pc:docMk/>
          <pc:sldMk cId="3999561483" sldId="266"/>
        </pc:sldMkLst>
        <pc:spChg chg="mod">
          <ac:chgData name="Serkalem Aylewe (2517705)" userId="S::2517705@student.uwtsd.ac.uk::5b93a647-c10f-45d6-8d8e-865bf2beeef4" providerId="AD" clId="Web-{96D61C10-D0CB-CABA-5F9B-BAD9DE50ADEA}" dt="2026-04-18T14:46:01.224" v="562" actId="20577"/>
          <ac:spMkLst>
            <pc:docMk/>
            <pc:sldMk cId="3999561483" sldId="266"/>
            <ac:spMk id="5" creationId="{68DB0157-184E-10A5-231B-7BCB2EE7D926}"/>
          </ac:spMkLst>
        </pc:spChg>
      </pc:sldChg>
      <pc:sldChg chg="modSp">
        <pc:chgData name="Serkalem Aylewe (2517705)" userId="S::2517705@student.uwtsd.ac.uk::5b93a647-c10f-45d6-8d8e-865bf2beeef4" providerId="AD" clId="Web-{96D61C10-D0CB-CABA-5F9B-BAD9DE50ADEA}" dt="2026-04-18T11:42:39.330" v="20" actId="20577"/>
        <pc:sldMkLst>
          <pc:docMk/>
          <pc:sldMk cId="1218197084" sldId="267"/>
        </pc:sldMkLst>
        <pc:spChg chg="mod">
          <ac:chgData name="Serkalem Aylewe (2517705)" userId="S::2517705@student.uwtsd.ac.uk::5b93a647-c10f-45d6-8d8e-865bf2beeef4" providerId="AD" clId="Web-{96D61C10-D0CB-CABA-5F9B-BAD9DE50ADEA}" dt="2026-04-18T11:42:39.330" v="20" actId="20577"/>
          <ac:spMkLst>
            <pc:docMk/>
            <pc:sldMk cId="1218197084" sldId="267"/>
            <ac:spMk id="21" creationId="{312149C2-FB28-69F3-3C75-EE1E2148D0A2}"/>
          </ac:spMkLst>
        </pc:spChg>
      </pc:sldChg>
      <pc:sldChg chg="modSp">
        <pc:chgData name="Serkalem Aylewe (2517705)" userId="S::2517705@student.uwtsd.ac.uk::5b93a647-c10f-45d6-8d8e-865bf2beeef4" providerId="AD" clId="Web-{96D61C10-D0CB-CABA-5F9B-BAD9DE50ADEA}" dt="2026-04-18T14:46:13.787" v="564" actId="20577"/>
        <pc:sldMkLst>
          <pc:docMk/>
          <pc:sldMk cId="3806487276" sldId="268"/>
        </pc:sldMkLst>
        <pc:spChg chg="mod">
          <ac:chgData name="Serkalem Aylewe (2517705)" userId="S::2517705@student.uwtsd.ac.uk::5b93a647-c10f-45d6-8d8e-865bf2beeef4" providerId="AD" clId="Web-{96D61C10-D0CB-CABA-5F9B-BAD9DE50ADEA}" dt="2026-04-18T14:46:13.787" v="564" actId="20577"/>
          <ac:spMkLst>
            <pc:docMk/>
            <pc:sldMk cId="3806487276" sldId="268"/>
            <ac:spMk id="5" creationId="{1B18D590-527B-7871-6401-8A12BFAD6F4B}"/>
          </ac:spMkLst>
        </pc:spChg>
      </pc:sldChg>
      <pc:sldChg chg="modSp">
        <pc:chgData name="Serkalem Aylewe (2517705)" userId="S::2517705@student.uwtsd.ac.uk::5b93a647-c10f-45d6-8d8e-865bf2beeef4" providerId="AD" clId="Web-{96D61C10-D0CB-CABA-5F9B-BAD9DE50ADEA}" dt="2026-04-18T14:55:08.351" v="585" actId="20577"/>
        <pc:sldMkLst>
          <pc:docMk/>
          <pc:sldMk cId="2801866851" sldId="269"/>
        </pc:sldMkLst>
        <pc:spChg chg="mod">
          <ac:chgData name="Serkalem Aylewe (2517705)" userId="S::2517705@student.uwtsd.ac.uk::5b93a647-c10f-45d6-8d8e-865bf2beeef4" providerId="AD" clId="Web-{96D61C10-D0CB-CABA-5F9B-BAD9DE50ADEA}" dt="2026-04-18T14:55:08.351" v="585" actId="20577"/>
          <ac:spMkLst>
            <pc:docMk/>
            <pc:sldMk cId="2801866851" sldId="269"/>
            <ac:spMk id="3" creationId="{8C6C55C5-51DD-63CE-9858-282D81323040}"/>
          </ac:spMkLst>
        </pc:spChg>
        <pc:spChg chg="mod">
          <ac:chgData name="Serkalem Aylewe (2517705)" userId="S::2517705@student.uwtsd.ac.uk::5b93a647-c10f-45d6-8d8e-865bf2beeef4" providerId="AD" clId="Web-{96D61C10-D0CB-CABA-5F9B-BAD9DE50ADEA}" dt="2026-04-18T14:46:27.225" v="567" actId="20577"/>
          <ac:spMkLst>
            <pc:docMk/>
            <pc:sldMk cId="2801866851" sldId="269"/>
            <ac:spMk id="5" creationId="{FA7A312E-393F-E538-ACDD-5AE33C672D0C}"/>
          </ac:spMkLst>
        </pc:spChg>
      </pc:sldChg>
      <pc:sldChg chg="modSp ord">
        <pc:chgData name="Serkalem Aylewe (2517705)" userId="S::2517705@student.uwtsd.ac.uk::5b93a647-c10f-45d6-8d8e-865bf2beeef4" providerId="AD" clId="Web-{96D61C10-D0CB-CABA-5F9B-BAD9DE50ADEA}" dt="2026-04-18T14:55:32.059" v="589" actId="20577"/>
        <pc:sldMkLst>
          <pc:docMk/>
          <pc:sldMk cId="2582308146" sldId="272"/>
        </pc:sldMkLst>
        <pc:spChg chg="mod">
          <ac:chgData name="Serkalem Aylewe (2517705)" userId="S::2517705@student.uwtsd.ac.uk::5b93a647-c10f-45d6-8d8e-865bf2beeef4" providerId="AD" clId="Web-{96D61C10-D0CB-CABA-5F9B-BAD9DE50ADEA}" dt="2026-04-18T14:55:32.059" v="589" actId="20577"/>
          <ac:spMkLst>
            <pc:docMk/>
            <pc:sldMk cId="2582308146" sldId="272"/>
            <ac:spMk id="3" creationId="{FFD80524-C5D8-8D5C-548F-FE3AEBADFCDE}"/>
          </ac:spMkLst>
        </pc:spChg>
      </pc:sldChg>
      <pc:sldChg chg="modSp ord">
        <pc:chgData name="Serkalem Aylewe (2517705)" userId="S::2517705@student.uwtsd.ac.uk::5b93a647-c10f-45d6-8d8e-865bf2beeef4" providerId="AD" clId="Web-{96D61C10-D0CB-CABA-5F9B-BAD9DE50ADEA}" dt="2026-04-18T14:57:03.135" v="598" actId="20577"/>
        <pc:sldMkLst>
          <pc:docMk/>
          <pc:sldMk cId="1971513023" sldId="273"/>
        </pc:sldMkLst>
        <pc:spChg chg="mod">
          <ac:chgData name="Serkalem Aylewe (2517705)" userId="S::2517705@student.uwtsd.ac.uk::5b93a647-c10f-45d6-8d8e-865bf2beeef4" providerId="AD" clId="Web-{96D61C10-D0CB-CABA-5F9B-BAD9DE50ADEA}" dt="2026-04-18T14:57:03.135" v="598" actId="20577"/>
          <ac:spMkLst>
            <pc:docMk/>
            <pc:sldMk cId="1971513023" sldId="273"/>
            <ac:spMk id="3" creationId="{3309B99B-9ED1-0905-11AE-33B11734C69D}"/>
          </ac:spMkLst>
        </pc:spChg>
      </pc:sldChg>
      <pc:sldChg chg="modSp">
        <pc:chgData name="Serkalem Aylewe (2517705)" userId="S::2517705@student.uwtsd.ac.uk::5b93a647-c10f-45d6-8d8e-865bf2beeef4" providerId="AD" clId="Web-{96D61C10-D0CB-CABA-5F9B-BAD9DE50ADEA}" dt="2026-04-18T14:47:07.478" v="571" actId="1076"/>
        <pc:sldMkLst>
          <pc:docMk/>
          <pc:sldMk cId="3006417462" sldId="275"/>
        </pc:sldMkLst>
        <pc:spChg chg="mod">
          <ac:chgData name="Serkalem Aylewe (2517705)" userId="S::2517705@student.uwtsd.ac.uk::5b93a647-c10f-45d6-8d8e-865bf2beeef4" providerId="AD" clId="Web-{96D61C10-D0CB-CABA-5F9B-BAD9DE50ADEA}" dt="2026-04-18T14:47:07.478" v="571" actId="1076"/>
          <ac:spMkLst>
            <pc:docMk/>
            <pc:sldMk cId="3006417462" sldId="275"/>
            <ac:spMk id="5" creationId="{079F9FA3-CB59-CC91-81EE-4BBB986BB078}"/>
          </ac:spMkLst>
        </pc:spChg>
      </pc:sldChg>
      <pc:sldChg chg="addSp delSp modSp">
        <pc:chgData name="Serkalem Aylewe (2517705)" userId="S::2517705@student.uwtsd.ac.uk::5b93a647-c10f-45d6-8d8e-865bf2beeef4" providerId="AD" clId="Web-{96D61C10-D0CB-CABA-5F9B-BAD9DE50ADEA}" dt="2026-04-18T14:56:17.426" v="597" actId="20577"/>
        <pc:sldMkLst>
          <pc:docMk/>
          <pc:sldMk cId="2891159275" sldId="276"/>
        </pc:sldMkLst>
        <pc:spChg chg="mod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2" creationId="{82A582EE-965E-ED45-DB03-8D6DF10E4C8F}"/>
          </ac:spMkLst>
        </pc:spChg>
        <pc:spChg chg="mod">
          <ac:chgData name="Serkalem Aylewe (2517705)" userId="S::2517705@student.uwtsd.ac.uk::5b93a647-c10f-45d6-8d8e-865bf2beeef4" providerId="AD" clId="Web-{96D61C10-D0CB-CABA-5F9B-BAD9DE50ADEA}" dt="2026-04-18T14:56:17.426" v="597" actId="20577"/>
          <ac:spMkLst>
            <pc:docMk/>
            <pc:sldMk cId="2891159275" sldId="276"/>
            <ac:spMk id="15" creationId="{B2A6F45C-4AB4-EC33-C85F-523A4ECE7BCC}"/>
          </ac:spMkLst>
        </pc:spChg>
        <pc:spChg chg="del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20" creationId="{7FF47CB7-972F-479F-A36D-9E72D26EC8DA}"/>
          </ac:spMkLst>
        </pc:spChg>
        <pc:spChg chg="del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21" creationId="{0D153B68-5844-490D-8E67-F616D6D721CA}"/>
          </ac:spMkLst>
        </pc:spChg>
        <pc:spChg chg="del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22" creationId="{9A0D773F-7A7D-4DBB-9DEA-86BB8B8F4BC8}"/>
          </ac:spMkLst>
        </pc:spChg>
        <pc:spChg chg="add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27" creationId="{1BB867FF-FC45-48F7-8104-F89BE54909F1}"/>
          </ac:spMkLst>
        </pc:spChg>
        <pc:spChg chg="add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29" creationId="{8BB56887-D0D5-4F0C-9E19-7247EB83C8B7}"/>
          </ac:spMkLst>
        </pc:spChg>
        <pc:spChg chg="add">
          <ac:chgData name="Serkalem Aylewe (2517705)" userId="S::2517705@student.uwtsd.ac.uk::5b93a647-c10f-45d6-8d8e-865bf2beeef4" providerId="AD" clId="Web-{96D61C10-D0CB-CABA-5F9B-BAD9DE50ADEA}" dt="2026-04-18T14:24:22.459" v="558"/>
          <ac:spMkLst>
            <pc:docMk/>
            <pc:sldMk cId="2891159275" sldId="276"/>
            <ac:spMk id="31" creationId="{081E4A58-353D-44AE-B2FC-2A74E2E400F7}"/>
          </ac:spMkLst>
        </pc:spChg>
      </pc:sldChg>
      <pc:sldChg chg="new del">
        <pc:chgData name="Serkalem Aylewe (2517705)" userId="S::2517705@student.uwtsd.ac.uk::5b93a647-c10f-45d6-8d8e-865bf2beeef4" providerId="AD" clId="Web-{96D61C10-D0CB-CABA-5F9B-BAD9DE50ADEA}" dt="2026-04-18T12:32:51.151" v="457"/>
        <pc:sldMkLst>
          <pc:docMk/>
          <pc:sldMk cId="3433052617" sldId="277"/>
        </pc:sldMkLst>
      </pc:sldChg>
    </pc:docChg>
  </pc:docChgLst>
  <pc:docChgLst>
    <pc:chgData name="Serkalem Aylewe (2517705)" userId="S::2517705@student.uwtsd.ac.uk::5b93a647-c10f-45d6-8d8e-865bf2beeef4" providerId="AD" clId="Web-{4FE9C567-1DF6-1154-5731-002B7242662B}"/>
    <pc:docChg chg="modSld">
      <pc:chgData name="Serkalem Aylewe (2517705)" userId="S::2517705@student.uwtsd.ac.uk::5b93a647-c10f-45d6-8d8e-865bf2beeef4" providerId="AD" clId="Web-{4FE9C567-1DF6-1154-5731-002B7242662B}" dt="2026-04-06T11:33:37.574" v="113" actId="20577"/>
      <pc:docMkLst>
        <pc:docMk/>
      </pc:docMkLst>
      <pc:sldChg chg="addSp modSp">
        <pc:chgData name="Serkalem Aylewe (2517705)" userId="S::2517705@student.uwtsd.ac.uk::5b93a647-c10f-45d6-8d8e-865bf2beeef4" providerId="AD" clId="Web-{4FE9C567-1DF6-1154-5731-002B7242662B}" dt="2026-04-06T11:29:06.148" v="78" actId="20577"/>
        <pc:sldMkLst>
          <pc:docMk/>
          <pc:sldMk cId="3520051699" sldId="258"/>
        </pc:sldMkLst>
        <pc:spChg chg="add mod">
          <ac:chgData name="Serkalem Aylewe (2517705)" userId="S::2517705@student.uwtsd.ac.uk::5b93a647-c10f-45d6-8d8e-865bf2beeef4" providerId="AD" clId="Web-{4FE9C567-1DF6-1154-5731-002B7242662B}" dt="2026-04-06T11:29:06.148" v="78" actId="20577"/>
          <ac:spMkLst>
            <pc:docMk/>
            <pc:sldMk cId="3520051699" sldId="258"/>
            <ac:spMk id="4" creationId="{A8A16575-53D4-8E1A-C948-546651629277}"/>
          </ac:spMkLst>
        </pc:spChg>
        <pc:picChg chg="mod">
          <ac:chgData name="Serkalem Aylewe (2517705)" userId="S::2517705@student.uwtsd.ac.uk::5b93a647-c10f-45d6-8d8e-865bf2beeef4" providerId="AD" clId="Web-{4FE9C567-1DF6-1154-5731-002B7242662B}" dt="2026-04-06T11:24:17.970" v="32" actId="14100"/>
          <ac:picMkLst>
            <pc:docMk/>
            <pc:sldMk cId="3520051699" sldId="258"/>
            <ac:picMk id="5" creationId="{06C92D34-4B2E-589F-38B1-F52B495772E9}"/>
          </ac:picMkLst>
        </pc:picChg>
      </pc:sldChg>
      <pc:sldChg chg="addSp modSp">
        <pc:chgData name="Serkalem Aylewe (2517705)" userId="S::2517705@student.uwtsd.ac.uk::5b93a647-c10f-45d6-8d8e-865bf2beeef4" providerId="AD" clId="Web-{4FE9C567-1DF6-1154-5731-002B7242662B}" dt="2026-04-06T11:33:37.574" v="113" actId="20577"/>
        <pc:sldMkLst>
          <pc:docMk/>
          <pc:sldMk cId="789636199" sldId="262"/>
        </pc:sldMkLst>
        <pc:spChg chg="add mod">
          <ac:chgData name="Serkalem Aylewe (2517705)" userId="S::2517705@student.uwtsd.ac.uk::5b93a647-c10f-45d6-8d8e-865bf2beeef4" providerId="AD" clId="Web-{4FE9C567-1DF6-1154-5731-002B7242662B}" dt="2026-04-06T11:33:37.574" v="113" actId="20577"/>
          <ac:spMkLst>
            <pc:docMk/>
            <pc:sldMk cId="789636199" sldId="262"/>
            <ac:spMk id="4" creationId="{B9435237-9902-AE0C-5B69-E12F7DA3E970}"/>
          </ac:spMkLst>
        </pc:spChg>
      </pc:sldChg>
    </pc:docChg>
  </pc:docChgLst>
  <pc:docChgLst>
    <pc:chgData name="Serkalem Aylewe (2517705)" userId="S::2517705@student.uwtsd.ac.uk::5b93a647-c10f-45d6-8d8e-865bf2beeef4" providerId="AD" clId="Web-{8C939EE7-A413-9607-26C4-297563FA7EBA}"/>
    <pc:docChg chg="modSld">
      <pc:chgData name="Serkalem Aylewe (2517705)" userId="S::2517705@student.uwtsd.ac.uk::5b93a647-c10f-45d6-8d8e-865bf2beeef4" providerId="AD" clId="Web-{8C939EE7-A413-9607-26C4-297563FA7EBA}" dt="2026-04-12T12:05:16.223" v="504" actId="20577"/>
      <pc:docMkLst>
        <pc:docMk/>
      </pc:docMkLst>
      <pc:sldChg chg="addSp delSp modSp">
        <pc:chgData name="Serkalem Aylewe (2517705)" userId="S::2517705@student.uwtsd.ac.uk::5b93a647-c10f-45d6-8d8e-865bf2beeef4" providerId="AD" clId="Web-{8C939EE7-A413-9607-26C4-297563FA7EBA}" dt="2026-04-12T11:29:07.312" v="477" actId="20577"/>
        <pc:sldMkLst>
          <pc:docMk/>
          <pc:sldMk cId="2687777293" sldId="263"/>
        </pc:sldMkLst>
        <pc:spChg chg="mod">
          <ac:chgData name="Serkalem Aylewe (2517705)" userId="S::2517705@student.uwtsd.ac.uk::5b93a647-c10f-45d6-8d8e-865bf2beeef4" providerId="AD" clId="Web-{8C939EE7-A413-9607-26C4-297563FA7EBA}" dt="2026-04-12T11:27:45.685" v="474"/>
          <ac:spMkLst>
            <pc:docMk/>
            <pc:sldMk cId="2687777293" sldId="263"/>
            <ac:spMk id="2" creationId="{A1EA5946-E9BB-F331-8716-CE0DE30AE2EB}"/>
          </ac:spMkLst>
        </pc:spChg>
        <pc:spChg chg="mod">
          <ac:chgData name="Serkalem Aylewe (2517705)" userId="S::2517705@student.uwtsd.ac.uk::5b93a647-c10f-45d6-8d8e-865bf2beeef4" providerId="AD" clId="Web-{8C939EE7-A413-9607-26C4-297563FA7EBA}" dt="2026-04-12T11:29:07.312" v="477" actId="20577"/>
          <ac:spMkLst>
            <pc:docMk/>
            <pc:sldMk cId="2687777293" sldId="263"/>
            <ac:spMk id="3" creationId="{45A21F62-DD8B-1EBA-9259-6C3B420ED33A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27:45.685" v="474"/>
          <ac:spMkLst>
            <pc:docMk/>
            <pc:sldMk cId="2687777293" sldId="263"/>
            <ac:spMk id="42" creationId="{1BB867FF-FC45-48F7-8104-F89BE54909F1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27:45.685" v="474"/>
          <ac:spMkLst>
            <pc:docMk/>
            <pc:sldMk cId="2687777293" sldId="263"/>
            <ac:spMk id="44" creationId="{8BB56887-D0D5-4F0C-9E19-7247EB83C8B7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27:45.685" v="474"/>
          <ac:spMkLst>
            <pc:docMk/>
            <pc:sldMk cId="2687777293" sldId="263"/>
            <ac:spMk id="46" creationId="{081E4A58-353D-44AE-B2FC-2A74E2E400F7}"/>
          </ac:spMkLst>
        </pc:spChg>
      </pc:sldChg>
      <pc:sldChg chg="addSp modSp">
        <pc:chgData name="Serkalem Aylewe (2517705)" userId="S::2517705@student.uwtsd.ac.uk::5b93a647-c10f-45d6-8d8e-865bf2beeef4" providerId="AD" clId="Web-{8C939EE7-A413-9607-26C4-297563FA7EBA}" dt="2026-04-12T06:40:18.122" v="100" actId="14100"/>
        <pc:sldMkLst>
          <pc:docMk/>
          <pc:sldMk cId="3999561483" sldId="266"/>
        </pc:sldMkLst>
        <pc:spChg chg="add mod">
          <ac:chgData name="Serkalem Aylewe (2517705)" userId="S::2517705@student.uwtsd.ac.uk::5b93a647-c10f-45d6-8d8e-865bf2beeef4" providerId="AD" clId="Web-{8C939EE7-A413-9607-26C4-297563FA7EBA}" dt="2026-04-12T06:40:18.122" v="100" actId="14100"/>
          <ac:spMkLst>
            <pc:docMk/>
            <pc:sldMk cId="3999561483" sldId="266"/>
            <ac:spMk id="5" creationId="{68DB0157-184E-10A5-231B-7BCB2EE7D926}"/>
          </ac:spMkLst>
        </pc:spChg>
        <pc:picChg chg="mod">
          <ac:chgData name="Serkalem Aylewe (2517705)" userId="S::2517705@student.uwtsd.ac.uk::5b93a647-c10f-45d6-8d8e-865bf2beeef4" providerId="AD" clId="Web-{8C939EE7-A413-9607-26C4-297563FA7EBA}" dt="2026-04-12T06:26:15.271" v="42" actId="1076"/>
          <ac:picMkLst>
            <pc:docMk/>
            <pc:sldMk cId="3999561483" sldId="266"/>
            <ac:picMk id="4" creationId="{5F9E52A6-ED03-95F8-72B0-7FD328B6A7B9}"/>
          </ac:picMkLst>
        </pc:picChg>
      </pc:sldChg>
      <pc:sldChg chg="addSp delSp modSp">
        <pc:chgData name="Serkalem Aylewe (2517705)" userId="S::2517705@student.uwtsd.ac.uk::5b93a647-c10f-45d6-8d8e-865bf2beeef4" providerId="AD" clId="Web-{8C939EE7-A413-9607-26C4-297563FA7EBA}" dt="2026-04-12T12:05:16.223" v="504" actId="20577"/>
        <pc:sldMkLst>
          <pc:docMk/>
          <pc:sldMk cId="1218197084" sldId="267"/>
        </pc:sldMkLst>
        <pc:spChg chg="mod">
          <ac:chgData name="Serkalem Aylewe (2517705)" userId="S::2517705@student.uwtsd.ac.uk::5b93a647-c10f-45d6-8d8e-865bf2beeef4" providerId="AD" clId="Web-{8C939EE7-A413-9607-26C4-297563FA7EBA}" dt="2026-04-12T11:30:51.940" v="483" actId="1076"/>
          <ac:spMkLst>
            <pc:docMk/>
            <pc:sldMk cId="1218197084" sldId="267"/>
            <ac:spMk id="2" creationId="{91062815-7804-783F-94CF-F99508767401}"/>
          </ac:spMkLst>
        </pc:spChg>
        <pc:spChg chg="mod ord">
          <ac:chgData name="Serkalem Aylewe (2517705)" userId="S::2517705@student.uwtsd.ac.uk::5b93a647-c10f-45d6-8d8e-865bf2beeef4" providerId="AD" clId="Web-{8C939EE7-A413-9607-26C4-297563FA7EBA}" dt="2026-04-12T12:05:16.223" v="504" actId="20577"/>
          <ac:spMkLst>
            <pc:docMk/>
            <pc:sldMk cId="1218197084" sldId="267"/>
            <ac:spMk id="21" creationId="{312149C2-FB28-69F3-3C75-EE1E2148D0A2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30:22.594" v="480"/>
          <ac:spMkLst>
            <pc:docMk/>
            <pc:sldMk cId="1218197084" sldId="267"/>
            <ac:spMk id="43" creationId="{637B2035-1FCB-439A-B421-095E136C7E07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30:22.594" v="480"/>
          <ac:spMkLst>
            <pc:docMk/>
            <pc:sldMk cId="1218197084" sldId="267"/>
            <ac:spMk id="45" creationId="{676D6CDF-C512-4739-B158-55EE955EFA39}"/>
          </ac:spMkLst>
        </pc:spChg>
        <pc:picChg chg="mod">
          <ac:chgData name="Serkalem Aylewe (2517705)" userId="S::2517705@student.uwtsd.ac.uk::5b93a647-c10f-45d6-8d8e-865bf2beeef4" providerId="AD" clId="Web-{8C939EE7-A413-9607-26C4-297563FA7EBA}" dt="2026-04-12T11:30:47.065" v="482" actId="14100"/>
          <ac:picMkLst>
            <pc:docMk/>
            <pc:sldMk cId="1218197084" sldId="267"/>
            <ac:picMk id="31" creationId="{5BCE9D96-EF6B-2339-2D7C-1815925F36CA}"/>
          </ac:picMkLst>
        </pc:picChg>
      </pc:sldChg>
      <pc:sldChg chg="addSp modSp">
        <pc:chgData name="Serkalem Aylewe (2517705)" userId="S::2517705@student.uwtsd.ac.uk::5b93a647-c10f-45d6-8d8e-865bf2beeef4" providerId="AD" clId="Web-{8C939EE7-A413-9607-26C4-297563FA7EBA}" dt="2026-04-12T06:45:56.838" v="108" actId="20577"/>
        <pc:sldMkLst>
          <pc:docMk/>
          <pc:sldMk cId="3806487276" sldId="268"/>
        </pc:sldMkLst>
        <pc:spChg chg="add mod">
          <ac:chgData name="Serkalem Aylewe (2517705)" userId="S::2517705@student.uwtsd.ac.uk::5b93a647-c10f-45d6-8d8e-865bf2beeef4" providerId="AD" clId="Web-{8C939EE7-A413-9607-26C4-297563FA7EBA}" dt="2026-04-12T06:45:56.838" v="108" actId="20577"/>
          <ac:spMkLst>
            <pc:docMk/>
            <pc:sldMk cId="3806487276" sldId="268"/>
            <ac:spMk id="5" creationId="{1B18D590-527B-7871-6401-8A12BFAD6F4B}"/>
          </ac:spMkLst>
        </pc:spChg>
      </pc:sldChg>
      <pc:sldChg chg="addSp modSp">
        <pc:chgData name="Serkalem Aylewe (2517705)" userId="S::2517705@student.uwtsd.ac.uk::5b93a647-c10f-45d6-8d8e-865bf2beeef4" providerId="AD" clId="Web-{8C939EE7-A413-9607-26C4-297563FA7EBA}" dt="2026-04-12T11:13:50.787" v="406" actId="20577"/>
        <pc:sldMkLst>
          <pc:docMk/>
          <pc:sldMk cId="2801866851" sldId="269"/>
        </pc:sldMkLst>
        <pc:spChg chg="mod">
          <ac:chgData name="Serkalem Aylewe (2517705)" userId="S::2517705@student.uwtsd.ac.uk::5b93a647-c10f-45d6-8d8e-865bf2beeef4" providerId="AD" clId="Web-{8C939EE7-A413-9607-26C4-297563FA7EBA}" dt="2026-04-12T11:13:50.787" v="406" actId="20577"/>
          <ac:spMkLst>
            <pc:docMk/>
            <pc:sldMk cId="2801866851" sldId="269"/>
            <ac:spMk id="3" creationId="{8C6C55C5-51DD-63CE-9858-282D81323040}"/>
          </ac:spMkLst>
        </pc:spChg>
        <pc:spChg chg="add mod">
          <ac:chgData name="Serkalem Aylewe (2517705)" userId="S::2517705@student.uwtsd.ac.uk::5b93a647-c10f-45d6-8d8e-865bf2beeef4" providerId="AD" clId="Web-{8C939EE7-A413-9607-26C4-297563FA7EBA}" dt="2026-04-12T11:12:42.333" v="394" actId="1076"/>
          <ac:spMkLst>
            <pc:docMk/>
            <pc:sldMk cId="2801866851" sldId="269"/>
            <ac:spMk id="5" creationId="{FA7A312E-393F-E538-ACDD-5AE33C672D0C}"/>
          </ac:spMkLst>
        </pc:spChg>
        <pc:spChg chg="mod">
          <ac:chgData name="Serkalem Aylewe (2517705)" userId="S::2517705@student.uwtsd.ac.uk::5b93a647-c10f-45d6-8d8e-865bf2beeef4" providerId="AD" clId="Web-{8C939EE7-A413-9607-26C4-297563FA7EBA}" dt="2026-04-12T11:13:35.833" v="401" actId="20577"/>
          <ac:spMkLst>
            <pc:docMk/>
            <pc:sldMk cId="2801866851" sldId="269"/>
            <ac:spMk id="9" creationId="{743AA782-23D1-4521-8CAD-47662984AA08}"/>
          </ac:spMkLst>
        </pc:spChg>
        <pc:picChg chg="mod ord">
          <ac:chgData name="Serkalem Aylewe (2517705)" userId="S::2517705@student.uwtsd.ac.uk::5b93a647-c10f-45d6-8d8e-865bf2beeef4" providerId="AD" clId="Web-{8C939EE7-A413-9607-26C4-297563FA7EBA}" dt="2026-04-12T11:12:37.973" v="393" actId="14100"/>
          <ac:picMkLst>
            <pc:docMk/>
            <pc:sldMk cId="2801866851" sldId="269"/>
            <ac:picMk id="4" creationId="{901F3023-E6A7-5F44-9615-3EDB317200EA}"/>
          </ac:picMkLst>
        </pc:picChg>
      </pc:sldChg>
      <pc:sldChg chg="addSp delSp modSp">
        <pc:chgData name="Serkalem Aylewe (2517705)" userId="S::2517705@student.uwtsd.ac.uk::5b93a647-c10f-45d6-8d8e-865bf2beeef4" providerId="AD" clId="Web-{8C939EE7-A413-9607-26C4-297563FA7EBA}" dt="2026-04-12T11:32:40.090" v="495" actId="20577"/>
        <pc:sldMkLst>
          <pc:docMk/>
          <pc:sldMk cId="2582308146" sldId="272"/>
        </pc:sldMkLst>
        <pc:spChg chg="mod">
          <ac:chgData name="Serkalem Aylewe (2517705)" userId="S::2517705@student.uwtsd.ac.uk::5b93a647-c10f-45d6-8d8e-865bf2beeef4" providerId="AD" clId="Web-{8C939EE7-A413-9607-26C4-297563FA7EBA}" dt="2026-04-12T11:32:28.948" v="492" actId="14100"/>
          <ac:spMkLst>
            <pc:docMk/>
            <pc:sldMk cId="2582308146" sldId="272"/>
            <ac:spMk id="2" creationId="{ECF4F232-146E-209A-5CF4-55655904F426}"/>
          </ac:spMkLst>
        </pc:spChg>
        <pc:spChg chg="mod">
          <ac:chgData name="Serkalem Aylewe (2517705)" userId="S::2517705@student.uwtsd.ac.uk::5b93a647-c10f-45d6-8d8e-865bf2beeef4" providerId="AD" clId="Web-{8C939EE7-A413-9607-26C4-297563FA7EBA}" dt="2026-04-12T11:32:40.090" v="495" actId="20577"/>
          <ac:spMkLst>
            <pc:docMk/>
            <pc:sldMk cId="2582308146" sldId="272"/>
            <ac:spMk id="3" creationId="{FFD80524-C5D8-8D5C-548F-FE3AEBADFCDE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32:15.900" v="490"/>
          <ac:spMkLst>
            <pc:docMk/>
            <pc:sldMk cId="2582308146" sldId="272"/>
            <ac:spMk id="25" creationId="{1BB867FF-FC45-48F7-8104-F89BE54909F1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32:15.900" v="490"/>
          <ac:spMkLst>
            <pc:docMk/>
            <pc:sldMk cId="2582308146" sldId="272"/>
            <ac:spMk id="27" creationId="{8BB56887-D0D5-4F0C-9E19-7247EB83C8B7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32:15.900" v="490"/>
          <ac:spMkLst>
            <pc:docMk/>
            <pc:sldMk cId="2582308146" sldId="272"/>
            <ac:spMk id="29" creationId="{081E4A58-353D-44AE-B2FC-2A74E2E400F7}"/>
          </ac:spMkLst>
        </pc:spChg>
      </pc:sldChg>
      <pc:sldChg chg="addSp delSp modSp">
        <pc:chgData name="Serkalem Aylewe (2517705)" userId="S::2517705@student.uwtsd.ac.uk::5b93a647-c10f-45d6-8d8e-865bf2beeef4" providerId="AD" clId="Web-{8C939EE7-A413-9607-26C4-297563FA7EBA}" dt="2026-04-12T11:24:11.947" v="458" actId="14100"/>
        <pc:sldMkLst>
          <pc:docMk/>
          <pc:sldMk cId="1971513023" sldId="273"/>
        </pc:sldMkLst>
        <pc:spChg chg="mod">
          <ac:chgData name="Serkalem Aylewe (2517705)" userId="S::2517705@student.uwtsd.ac.uk::5b93a647-c10f-45d6-8d8e-865bf2beeef4" providerId="AD" clId="Web-{8C939EE7-A413-9607-26C4-297563FA7EBA}" dt="2026-04-12T11:23:36.712" v="450" actId="14100"/>
          <ac:spMkLst>
            <pc:docMk/>
            <pc:sldMk cId="1971513023" sldId="273"/>
            <ac:spMk id="2" creationId="{04970234-369A-83BE-E73B-6BB2F19552D2}"/>
          </ac:spMkLst>
        </pc:spChg>
        <pc:spChg chg="mod">
          <ac:chgData name="Serkalem Aylewe (2517705)" userId="S::2517705@student.uwtsd.ac.uk::5b93a647-c10f-45d6-8d8e-865bf2beeef4" providerId="AD" clId="Web-{8C939EE7-A413-9607-26C4-297563FA7EBA}" dt="2026-04-12T11:24:11.947" v="458" actId="14100"/>
          <ac:spMkLst>
            <pc:docMk/>
            <pc:sldMk cId="1971513023" sldId="273"/>
            <ac:spMk id="3" creationId="{3309B99B-9ED1-0905-11AE-33B11734C69D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23:18.243" v="447"/>
          <ac:spMkLst>
            <pc:docMk/>
            <pc:sldMk cId="1971513023" sldId="273"/>
            <ac:spMk id="27" creationId="{1BB867FF-FC45-48F7-8104-F89BE54909F1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23:18.243" v="447"/>
          <ac:spMkLst>
            <pc:docMk/>
            <pc:sldMk cId="1971513023" sldId="273"/>
            <ac:spMk id="29" creationId="{8BB56887-D0D5-4F0C-9E19-7247EB83C8B7}"/>
          </ac:spMkLst>
        </pc:spChg>
        <pc:spChg chg="add">
          <ac:chgData name="Serkalem Aylewe (2517705)" userId="S::2517705@student.uwtsd.ac.uk::5b93a647-c10f-45d6-8d8e-865bf2beeef4" providerId="AD" clId="Web-{8C939EE7-A413-9607-26C4-297563FA7EBA}" dt="2026-04-12T11:23:18.243" v="447"/>
          <ac:spMkLst>
            <pc:docMk/>
            <pc:sldMk cId="1971513023" sldId="273"/>
            <ac:spMk id="31" creationId="{081E4A58-353D-44AE-B2FC-2A74E2E400F7}"/>
          </ac:spMkLst>
        </pc:spChg>
      </pc:sldChg>
      <pc:sldChg chg="addSp modSp">
        <pc:chgData name="Serkalem Aylewe (2517705)" userId="S::2517705@student.uwtsd.ac.uk::5b93a647-c10f-45d6-8d8e-865bf2beeef4" providerId="AD" clId="Web-{8C939EE7-A413-9607-26C4-297563FA7EBA}" dt="2026-04-12T10:48:21.114" v="341" actId="20577"/>
        <pc:sldMkLst>
          <pc:docMk/>
          <pc:sldMk cId="3006417462" sldId="275"/>
        </pc:sldMkLst>
        <pc:spChg chg="mod">
          <ac:chgData name="Serkalem Aylewe (2517705)" userId="S::2517705@student.uwtsd.ac.uk::5b93a647-c10f-45d6-8d8e-865bf2beeef4" providerId="AD" clId="Web-{8C939EE7-A413-9607-26C4-297563FA7EBA}" dt="2026-04-12T10:48:21.114" v="341" actId="20577"/>
          <ac:spMkLst>
            <pc:docMk/>
            <pc:sldMk cId="3006417462" sldId="275"/>
            <ac:spMk id="2" creationId="{9063CB2F-F781-5200-7619-E92952F288E0}"/>
          </ac:spMkLst>
        </pc:spChg>
        <pc:spChg chg="add mod">
          <ac:chgData name="Serkalem Aylewe (2517705)" userId="S::2517705@student.uwtsd.ac.uk::5b93a647-c10f-45d6-8d8e-865bf2beeef4" providerId="AD" clId="Web-{8C939EE7-A413-9607-26C4-297563FA7EBA}" dt="2026-04-12T10:47:49.080" v="336" actId="14100"/>
          <ac:spMkLst>
            <pc:docMk/>
            <pc:sldMk cId="3006417462" sldId="275"/>
            <ac:spMk id="5" creationId="{079F9FA3-CB59-CC91-81EE-4BBB986BB078}"/>
          </ac:spMkLst>
        </pc:spChg>
      </pc:sldChg>
      <pc:sldChg chg="delSp modSp">
        <pc:chgData name="Serkalem Aylewe (2517705)" userId="S::2517705@student.uwtsd.ac.uk::5b93a647-c10f-45d6-8d8e-865bf2beeef4" providerId="AD" clId="Web-{8C939EE7-A413-9607-26C4-297563FA7EBA}" dt="2026-04-12T06:48:32.375" v="162" actId="20577"/>
        <pc:sldMkLst>
          <pc:docMk/>
          <pc:sldMk cId="2891159275" sldId="276"/>
        </pc:sldMkLst>
        <pc:spChg chg="mod">
          <ac:chgData name="Serkalem Aylewe (2517705)" userId="S::2517705@student.uwtsd.ac.uk::5b93a647-c10f-45d6-8d8e-865bf2beeef4" providerId="AD" clId="Web-{8C939EE7-A413-9607-26C4-297563FA7EBA}" dt="2026-04-12T06:48:32.375" v="162" actId="20577"/>
          <ac:spMkLst>
            <pc:docMk/>
            <pc:sldMk cId="2891159275" sldId="276"/>
            <ac:spMk id="15" creationId="{B2A6F45C-4AB4-EC33-C85F-523A4ECE7BCC}"/>
          </ac:spMkLst>
        </pc:spChg>
      </pc:sldChg>
    </pc:docChg>
  </pc:docChgLst>
  <pc:docChgLst>
    <pc:chgData name="Serkalem Aylewe (2517705)" userId="5b93a647-c10f-45d6-8d8e-865bf2beeef4" providerId="ADAL" clId="{4ACCC2A8-7EA5-38BF-8EDE-C9B5597B050A}"/>
    <pc:docChg chg="custSel modSld">
      <pc:chgData name="Serkalem Aylewe (2517705)" userId="5b93a647-c10f-45d6-8d8e-865bf2beeef4" providerId="ADAL" clId="{4ACCC2A8-7EA5-38BF-8EDE-C9B5597B050A}" dt="2026-04-14T11:04:12.479" v="325" actId="113"/>
      <pc:docMkLst>
        <pc:docMk/>
      </pc:docMkLst>
      <pc:sldChg chg="modSp mod">
        <pc:chgData name="Serkalem Aylewe (2517705)" userId="5b93a647-c10f-45d6-8d8e-865bf2beeef4" providerId="ADAL" clId="{4ACCC2A8-7EA5-38BF-8EDE-C9B5597B050A}" dt="2026-04-06T09:21:30.744" v="168" actId="20577"/>
        <pc:sldMkLst>
          <pc:docMk/>
          <pc:sldMk cId="3520051699" sldId="258"/>
        </pc:sldMkLst>
        <pc:spChg chg="mod">
          <ac:chgData name="Serkalem Aylewe (2517705)" userId="5b93a647-c10f-45d6-8d8e-865bf2beeef4" providerId="ADAL" clId="{4ACCC2A8-7EA5-38BF-8EDE-C9B5597B050A}" dt="2026-04-06T09:21:30.744" v="168" actId="20577"/>
          <ac:spMkLst>
            <pc:docMk/>
            <pc:sldMk cId="3520051699" sldId="258"/>
            <ac:spMk id="3" creationId="{00300485-BA2B-1B4A-50B9-D99300A59716}"/>
          </ac:spMkLst>
        </pc:spChg>
      </pc:sldChg>
      <pc:sldChg chg="modSp mod">
        <pc:chgData name="Serkalem Aylewe (2517705)" userId="5b93a647-c10f-45d6-8d8e-865bf2beeef4" providerId="ADAL" clId="{4ACCC2A8-7EA5-38BF-8EDE-C9B5597B050A}" dt="2026-04-06T09:19:16.675" v="96" actId="20577"/>
        <pc:sldMkLst>
          <pc:docMk/>
          <pc:sldMk cId="789636199" sldId="262"/>
        </pc:sldMkLst>
        <pc:spChg chg="mod">
          <ac:chgData name="Serkalem Aylewe (2517705)" userId="5b93a647-c10f-45d6-8d8e-865bf2beeef4" providerId="ADAL" clId="{4ACCC2A8-7EA5-38BF-8EDE-C9B5597B050A}" dt="2026-04-06T09:19:16.675" v="96" actId="20577"/>
          <ac:spMkLst>
            <pc:docMk/>
            <pc:sldMk cId="789636199" sldId="262"/>
            <ac:spMk id="2" creationId="{5E44A3DC-8283-A707-F9BD-56AD84B1DD4A}"/>
          </ac:spMkLst>
        </pc:spChg>
        <pc:spChg chg="mod">
          <ac:chgData name="Serkalem Aylewe (2517705)" userId="5b93a647-c10f-45d6-8d8e-865bf2beeef4" providerId="ADAL" clId="{4ACCC2A8-7EA5-38BF-8EDE-C9B5597B050A}" dt="2026-04-06T09:18:46.166" v="84" actId="20577"/>
          <ac:spMkLst>
            <pc:docMk/>
            <pc:sldMk cId="789636199" sldId="262"/>
            <ac:spMk id="3" creationId="{C64210A6-CF72-01DB-5903-C004A3B2E613}"/>
          </ac:spMkLst>
        </pc:spChg>
      </pc:sldChg>
      <pc:sldChg chg="modSp mod">
        <pc:chgData name="Serkalem Aylewe (2517705)" userId="5b93a647-c10f-45d6-8d8e-865bf2beeef4" providerId="ADAL" clId="{4ACCC2A8-7EA5-38BF-8EDE-C9B5597B050A}" dt="2026-04-14T10:40:40.929" v="220" actId="113"/>
        <pc:sldMkLst>
          <pc:docMk/>
          <pc:sldMk cId="2582308146" sldId="272"/>
        </pc:sldMkLst>
        <pc:spChg chg="mod">
          <ac:chgData name="Serkalem Aylewe (2517705)" userId="5b93a647-c10f-45d6-8d8e-865bf2beeef4" providerId="ADAL" clId="{4ACCC2A8-7EA5-38BF-8EDE-C9B5597B050A}" dt="2026-04-14T10:40:40.929" v="220" actId="113"/>
          <ac:spMkLst>
            <pc:docMk/>
            <pc:sldMk cId="2582308146" sldId="272"/>
            <ac:spMk id="3" creationId="{FFD80524-C5D8-8D5C-548F-FE3AEBADFCDE}"/>
          </ac:spMkLst>
        </pc:spChg>
      </pc:sldChg>
      <pc:sldChg chg="modSp mod">
        <pc:chgData name="Serkalem Aylewe (2517705)" userId="5b93a647-c10f-45d6-8d8e-865bf2beeef4" providerId="ADAL" clId="{4ACCC2A8-7EA5-38BF-8EDE-C9B5597B050A}" dt="2026-04-14T11:04:12.479" v="325" actId="113"/>
        <pc:sldMkLst>
          <pc:docMk/>
          <pc:sldMk cId="1971513023" sldId="273"/>
        </pc:sldMkLst>
        <pc:spChg chg="mod">
          <ac:chgData name="Serkalem Aylewe (2517705)" userId="5b93a647-c10f-45d6-8d8e-865bf2beeef4" providerId="ADAL" clId="{4ACCC2A8-7EA5-38BF-8EDE-C9B5597B050A}" dt="2026-04-14T11:04:12.479" v="325" actId="113"/>
          <ac:spMkLst>
            <pc:docMk/>
            <pc:sldMk cId="1971513023" sldId="273"/>
            <ac:spMk id="3" creationId="{3309B99B-9ED1-0905-11AE-33B11734C69D}"/>
          </ac:spMkLst>
        </pc:spChg>
      </pc:sldChg>
    </pc:docChg>
  </pc:docChgLst>
  <pc:docChgLst>
    <pc:chgData name="Serkalem Aylewe (2517705)" userId="S::2517705@student.uwtsd.ac.uk::5b93a647-c10f-45d6-8d8e-865bf2beeef4" providerId="AD" clId="Web-{A00E6368-6BA8-0CB0-7C2B-F8FE94B743CA}"/>
    <pc:docChg chg="addSld modSld">
      <pc:chgData name="Serkalem Aylewe (2517705)" userId="S::2517705@student.uwtsd.ac.uk::5b93a647-c10f-45d6-8d8e-865bf2beeef4" providerId="AD" clId="Web-{A00E6368-6BA8-0CB0-7C2B-F8FE94B743CA}" dt="2026-04-05T16:18:39.439" v="823" actId="14100"/>
      <pc:docMkLst>
        <pc:docMk/>
      </pc:docMkLst>
      <pc:sldChg chg="modSp">
        <pc:chgData name="Serkalem Aylewe (2517705)" userId="S::2517705@student.uwtsd.ac.uk::5b93a647-c10f-45d6-8d8e-865bf2beeef4" providerId="AD" clId="Web-{A00E6368-6BA8-0CB0-7C2B-F8FE94B743CA}" dt="2026-04-05T16:18:39.439" v="823" actId="14100"/>
        <pc:sldMkLst>
          <pc:docMk/>
          <pc:sldMk cId="2687777293" sldId="263"/>
        </pc:sldMkLst>
        <pc:spChg chg="mod">
          <ac:chgData name="Serkalem Aylewe (2517705)" userId="S::2517705@student.uwtsd.ac.uk::5b93a647-c10f-45d6-8d8e-865bf2beeef4" providerId="AD" clId="Web-{A00E6368-6BA8-0CB0-7C2B-F8FE94B743CA}" dt="2026-04-05T16:18:39.439" v="823" actId="14100"/>
          <ac:spMkLst>
            <pc:docMk/>
            <pc:sldMk cId="2687777293" sldId="263"/>
            <ac:spMk id="3" creationId="{45A21F62-DD8B-1EBA-9259-6C3B420ED33A}"/>
          </ac:spMkLst>
        </pc:spChg>
      </pc:sldChg>
      <pc:sldChg chg="modSp">
        <pc:chgData name="Serkalem Aylewe (2517705)" userId="S::2517705@student.uwtsd.ac.uk::5b93a647-c10f-45d6-8d8e-865bf2beeef4" providerId="AD" clId="Web-{A00E6368-6BA8-0CB0-7C2B-F8FE94B743CA}" dt="2026-04-05T14:41:50.767" v="323" actId="20577"/>
        <pc:sldMkLst>
          <pc:docMk/>
          <pc:sldMk cId="3999561483" sldId="266"/>
        </pc:sldMkLst>
        <pc:spChg chg="mod">
          <ac:chgData name="Serkalem Aylewe (2517705)" userId="S::2517705@student.uwtsd.ac.uk::5b93a647-c10f-45d6-8d8e-865bf2beeef4" providerId="AD" clId="Web-{A00E6368-6BA8-0CB0-7C2B-F8FE94B743CA}" dt="2026-04-05T14:37:07.059" v="110" actId="20577"/>
          <ac:spMkLst>
            <pc:docMk/>
            <pc:sldMk cId="3999561483" sldId="266"/>
            <ac:spMk id="2" creationId="{526F6782-2922-7C4A-3156-6EBB37160BC1}"/>
          </ac:spMkLst>
        </pc:spChg>
        <pc:spChg chg="mod">
          <ac:chgData name="Serkalem Aylewe (2517705)" userId="S::2517705@student.uwtsd.ac.uk::5b93a647-c10f-45d6-8d8e-865bf2beeef4" providerId="AD" clId="Web-{A00E6368-6BA8-0CB0-7C2B-F8FE94B743CA}" dt="2026-04-05T14:41:50.767" v="323" actId="20577"/>
          <ac:spMkLst>
            <pc:docMk/>
            <pc:sldMk cId="3999561483" sldId="266"/>
            <ac:spMk id="3" creationId="{6166C363-120A-7A31-734B-0583A7689C58}"/>
          </ac:spMkLst>
        </pc:spChg>
        <pc:picChg chg="mod">
          <ac:chgData name="Serkalem Aylewe (2517705)" userId="S::2517705@student.uwtsd.ac.uk::5b93a647-c10f-45d6-8d8e-865bf2beeef4" providerId="AD" clId="Web-{A00E6368-6BA8-0CB0-7C2B-F8FE94B743CA}" dt="2026-04-05T14:37:00.887" v="106" actId="1076"/>
          <ac:picMkLst>
            <pc:docMk/>
            <pc:sldMk cId="3999561483" sldId="266"/>
            <ac:picMk id="4" creationId="{5F9E52A6-ED03-95F8-72B0-7FD328B6A7B9}"/>
          </ac:picMkLst>
        </pc:picChg>
      </pc:sldChg>
      <pc:sldChg chg="addSp delSp modSp">
        <pc:chgData name="Serkalem Aylewe (2517705)" userId="S::2517705@student.uwtsd.ac.uk::5b93a647-c10f-45d6-8d8e-865bf2beeef4" providerId="AD" clId="Web-{A00E6368-6BA8-0CB0-7C2B-F8FE94B743CA}" dt="2026-04-05T15:04:37.753" v="391" actId="1076"/>
        <pc:sldMkLst>
          <pc:docMk/>
          <pc:sldMk cId="3806487276" sldId="268"/>
        </pc:sldMkLst>
        <pc:spChg chg="mod">
          <ac:chgData name="Serkalem Aylewe (2517705)" userId="S::2517705@student.uwtsd.ac.uk::5b93a647-c10f-45d6-8d8e-865bf2beeef4" providerId="AD" clId="Web-{A00E6368-6BA8-0CB0-7C2B-F8FE94B743CA}" dt="2026-04-05T15:02:51.981" v="360" actId="20577"/>
          <ac:spMkLst>
            <pc:docMk/>
            <pc:sldMk cId="3806487276" sldId="268"/>
            <ac:spMk id="2" creationId="{85BF656A-5668-1051-EF09-5AF566E1587D}"/>
          </ac:spMkLst>
        </pc:spChg>
        <pc:spChg chg="mod">
          <ac:chgData name="Serkalem Aylewe (2517705)" userId="S::2517705@student.uwtsd.ac.uk::5b93a647-c10f-45d6-8d8e-865bf2beeef4" providerId="AD" clId="Web-{A00E6368-6BA8-0CB0-7C2B-F8FE94B743CA}" dt="2026-04-05T15:04:33.440" v="390" actId="1076"/>
          <ac:spMkLst>
            <pc:docMk/>
            <pc:sldMk cId="3806487276" sldId="268"/>
            <ac:spMk id="3" creationId="{5C1B2A63-8672-21D4-421F-C2FD8B5D56B8}"/>
          </ac:spMkLst>
        </pc:spChg>
        <pc:grpChg chg="add">
          <ac:chgData name="Serkalem Aylewe (2517705)" userId="S::2517705@student.uwtsd.ac.uk::5b93a647-c10f-45d6-8d8e-865bf2beeef4" providerId="AD" clId="Web-{A00E6368-6BA8-0CB0-7C2B-F8FE94B743CA}" dt="2026-04-05T15:02:25.100" v="351"/>
          <ac:grpSpMkLst>
            <pc:docMk/>
            <pc:sldMk cId="3806487276" sldId="268"/>
            <ac:grpSpMk id="39" creationId="{1FD67D68-9B83-C338-8342-3348D8F22347}"/>
          </ac:grpSpMkLst>
        </pc:grpChg>
        <pc:picChg chg="mod">
          <ac:chgData name="Serkalem Aylewe (2517705)" userId="S::2517705@student.uwtsd.ac.uk::5b93a647-c10f-45d6-8d8e-865bf2beeef4" providerId="AD" clId="Web-{A00E6368-6BA8-0CB0-7C2B-F8FE94B743CA}" dt="2026-04-05T15:04:37.753" v="391" actId="1076"/>
          <ac:picMkLst>
            <pc:docMk/>
            <pc:sldMk cId="3806487276" sldId="268"/>
            <ac:picMk id="4" creationId="{8D6BD034-BB8E-091A-BA46-D66E6F29E3E1}"/>
          </ac:picMkLst>
        </pc:picChg>
      </pc:sldChg>
      <pc:sldChg chg="addSp delSp modSp mod setBg">
        <pc:chgData name="Serkalem Aylewe (2517705)" userId="S::2517705@student.uwtsd.ac.uk::5b93a647-c10f-45d6-8d8e-865bf2beeef4" providerId="AD" clId="Web-{A00E6368-6BA8-0CB0-7C2B-F8FE94B743CA}" dt="2026-04-05T15:37:27.935" v="416"/>
        <pc:sldMkLst>
          <pc:docMk/>
          <pc:sldMk cId="2801866851" sldId="269"/>
        </pc:sldMkLst>
        <pc:spChg chg="mod">
          <ac:chgData name="Serkalem Aylewe (2517705)" userId="S::2517705@student.uwtsd.ac.uk::5b93a647-c10f-45d6-8d8e-865bf2beeef4" providerId="AD" clId="Web-{A00E6368-6BA8-0CB0-7C2B-F8FE94B743CA}" dt="2026-04-05T15:08:16.839" v="400"/>
          <ac:spMkLst>
            <pc:docMk/>
            <pc:sldMk cId="2801866851" sldId="269"/>
            <ac:spMk id="2" creationId="{75DC32F6-8A1C-6D94-8F9E-CAC178593765}"/>
          </ac:spMkLst>
        </pc:spChg>
        <pc:spChg chg="mod">
          <ac:chgData name="Serkalem Aylewe (2517705)" userId="S::2517705@student.uwtsd.ac.uk::5b93a647-c10f-45d6-8d8e-865bf2beeef4" providerId="AD" clId="Web-{A00E6368-6BA8-0CB0-7C2B-F8FE94B743CA}" dt="2026-04-05T15:08:16.839" v="400"/>
          <ac:spMkLst>
            <pc:docMk/>
            <pc:sldMk cId="2801866851" sldId="269"/>
            <ac:spMk id="3" creationId="{8C6C55C5-51DD-63CE-9858-282D81323040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08:16.839" v="400"/>
          <ac:spMkLst>
            <pc:docMk/>
            <pc:sldMk cId="2801866851" sldId="269"/>
            <ac:spMk id="9" creationId="{743AA782-23D1-4521-8CAD-47662984AA08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08:16.839" v="400"/>
          <ac:spMkLst>
            <pc:docMk/>
            <pc:sldMk cId="2801866851" sldId="269"/>
            <ac:spMk id="11" creationId="{71877DBC-BB60-40F0-AC93-2ACDBAAE60CE}"/>
          </ac:spMkLst>
        </pc:spChg>
        <pc:picChg chg="add mod">
          <ac:chgData name="Serkalem Aylewe (2517705)" userId="S::2517705@student.uwtsd.ac.uk::5b93a647-c10f-45d6-8d8e-865bf2beeef4" providerId="AD" clId="Web-{A00E6368-6BA8-0CB0-7C2B-F8FE94B743CA}" dt="2026-04-05T15:08:16.839" v="400"/>
          <ac:picMkLst>
            <pc:docMk/>
            <pc:sldMk cId="2801866851" sldId="269"/>
            <ac:picMk id="4" creationId="{901F3023-E6A7-5F44-9615-3EDB317200EA}"/>
          </ac:picMkLst>
        </pc:picChg>
      </pc:sldChg>
      <pc:sldChg chg="addSp delSp modSp new mod setBg">
        <pc:chgData name="Serkalem Aylewe (2517705)" userId="S::2517705@student.uwtsd.ac.uk::5b93a647-c10f-45d6-8d8e-865bf2beeef4" providerId="AD" clId="Web-{A00E6368-6BA8-0CB0-7C2B-F8FE94B743CA}" dt="2026-04-05T16:08:58.020" v="607" actId="1076"/>
        <pc:sldMkLst>
          <pc:docMk/>
          <pc:sldMk cId="3006417462" sldId="275"/>
        </pc:sldMkLst>
        <pc:spChg chg="mod">
          <ac:chgData name="Serkalem Aylewe (2517705)" userId="S::2517705@student.uwtsd.ac.uk::5b93a647-c10f-45d6-8d8e-865bf2beeef4" providerId="AD" clId="Web-{A00E6368-6BA8-0CB0-7C2B-F8FE94B743CA}" dt="2026-04-05T15:42:04.833" v="442"/>
          <ac:spMkLst>
            <pc:docMk/>
            <pc:sldMk cId="3006417462" sldId="275"/>
            <ac:spMk id="2" creationId="{9063CB2F-F781-5200-7619-E92952F288E0}"/>
          </ac:spMkLst>
        </pc:spChg>
        <pc:spChg chg="mod">
          <ac:chgData name="Serkalem Aylewe (2517705)" userId="S::2517705@student.uwtsd.ac.uk::5b93a647-c10f-45d6-8d8e-865bf2beeef4" providerId="AD" clId="Web-{A00E6368-6BA8-0CB0-7C2B-F8FE94B743CA}" dt="2026-04-05T16:06:19.864" v="599" actId="1076"/>
          <ac:spMkLst>
            <pc:docMk/>
            <pc:sldMk cId="3006417462" sldId="275"/>
            <ac:spMk id="3" creationId="{B4AE334C-8FDB-9822-9D7C-9649083C1C8C}"/>
          </ac:spMkLst>
        </pc:spChg>
        <pc:spChg chg="add mod">
          <ac:chgData name="Serkalem Aylewe (2517705)" userId="S::2517705@student.uwtsd.ac.uk::5b93a647-c10f-45d6-8d8e-865bf2beeef4" providerId="AD" clId="Web-{A00E6368-6BA8-0CB0-7C2B-F8FE94B743CA}" dt="2026-04-05T16:07:14.362" v="605" actId="1076"/>
          <ac:spMkLst>
            <pc:docMk/>
            <pc:sldMk cId="3006417462" sldId="275"/>
            <ac:spMk id="6" creationId="{05A70CDF-6773-5314-193A-1AD4A9CE49FA}"/>
          </ac:spMkLst>
        </pc:spChg>
        <pc:spChg chg="add mod">
          <ac:chgData name="Serkalem Aylewe (2517705)" userId="S::2517705@student.uwtsd.ac.uk::5b93a647-c10f-45d6-8d8e-865bf2beeef4" providerId="AD" clId="Web-{A00E6368-6BA8-0CB0-7C2B-F8FE94B743CA}" dt="2026-04-05T16:06:38.785" v="601" actId="1076"/>
          <ac:spMkLst>
            <pc:docMk/>
            <pc:sldMk cId="3006417462" sldId="275"/>
            <ac:spMk id="7" creationId="{91B0B741-0178-08D9-333B-F517407B277D}"/>
          </ac:spMkLst>
        </pc:spChg>
        <pc:spChg chg="add mod">
          <ac:chgData name="Serkalem Aylewe (2517705)" userId="S::2517705@student.uwtsd.ac.uk::5b93a647-c10f-45d6-8d8e-865bf2beeef4" providerId="AD" clId="Web-{A00E6368-6BA8-0CB0-7C2B-F8FE94B743CA}" dt="2026-04-05T16:08:58.020" v="607" actId="1076"/>
          <ac:spMkLst>
            <pc:docMk/>
            <pc:sldMk cId="3006417462" sldId="275"/>
            <ac:spMk id="8" creationId="{50580B7A-FB59-E27B-16BE-13707C767C67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42:04.833" v="442"/>
          <ac:spMkLst>
            <pc:docMk/>
            <pc:sldMk cId="3006417462" sldId="275"/>
            <ac:spMk id="35" creationId="{DBC6133C-0615-4CE4-9132-37E609A9BDFA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42:04.833" v="442"/>
          <ac:spMkLst>
            <pc:docMk/>
            <pc:sldMk cId="3006417462" sldId="275"/>
            <ac:spMk id="36" creationId="{169CC832-2974-4E8D-90ED-3E2941BA7336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42:04.833" v="442"/>
          <ac:spMkLst>
            <pc:docMk/>
            <pc:sldMk cId="3006417462" sldId="275"/>
            <ac:spMk id="37" creationId="{55222F96-971A-4F90-B841-6BAB416C7AC1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42:04.833" v="442"/>
          <ac:spMkLst>
            <pc:docMk/>
            <pc:sldMk cId="3006417462" sldId="275"/>
            <ac:spMk id="38" creationId="{08980754-6F4B-43C9-B9BE-127B6BED6586}"/>
          </ac:spMkLst>
        </pc:spChg>
        <pc:spChg chg="add">
          <ac:chgData name="Serkalem Aylewe (2517705)" userId="S::2517705@student.uwtsd.ac.uk::5b93a647-c10f-45d6-8d8e-865bf2beeef4" providerId="AD" clId="Web-{A00E6368-6BA8-0CB0-7C2B-F8FE94B743CA}" dt="2026-04-05T15:42:04.833" v="442"/>
          <ac:spMkLst>
            <pc:docMk/>
            <pc:sldMk cId="3006417462" sldId="275"/>
            <ac:spMk id="39" creationId="{2C1BBA94-3F40-40AA-8BB9-E69E25E537C1}"/>
          </ac:spMkLst>
        </pc:spChg>
        <pc:picChg chg="add mod">
          <ac:chgData name="Serkalem Aylewe (2517705)" userId="S::2517705@student.uwtsd.ac.uk::5b93a647-c10f-45d6-8d8e-865bf2beeef4" providerId="AD" clId="Web-{A00E6368-6BA8-0CB0-7C2B-F8FE94B743CA}" dt="2026-04-05T16:06:32.426" v="600" actId="1076"/>
          <ac:picMkLst>
            <pc:docMk/>
            <pc:sldMk cId="3006417462" sldId="275"/>
            <ac:picMk id="4" creationId="{0902FC1A-C8A2-4F0B-C953-EE2ADEC1F3A8}"/>
          </ac:picMkLst>
        </pc:picChg>
      </pc:sldChg>
      <pc:sldChg chg="addSp delSp modSp new mod setBg">
        <pc:chgData name="Serkalem Aylewe (2517705)" userId="S::2517705@student.uwtsd.ac.uk::5b93a647-c10f-45d6-8d8e-865bf2beeef4" providerId="AD" clId="Web-{A00E6368-6BA8-0CB0-7C2B-F8FE94B743CA}" dt="2026-04-05T16:13:31.916" v="707" actId="20577"/>
        <pc:sldMkLst>
          <pc:docMk/>
          <pc:sldMk cId="2891159275" sldId="276"/>
        </pc:sldMkLst>
        <pc:spChg chg="mod">
          <ac:chgData name="Serkalem Aylewe (2517705)" userId="S::2517705@student.uwtsd.ac.uk::5b93a647-c10f-45d6-8d8e-865bf2beeef4" providerId="AD" clId="Web-{A00E6368-6BA8-0CB0-7C2B-F8FE94B743CA}" dt="2026-04-05T16:04:14.667" v="569" actId="1076"/>
          <ac:spMkLst>
            <pc:docMk/>
            <pc:sldMk cId="2891159275" sldId="276"/>
            <ac:spMk id="2" creationId="{82A582EE-965E-ED45-DB03-8D6DF10E4C8F}"/>
          </ac:spMkLst>
        </pc:spChg>
        <pc:spChg chg="add mod">
          <ac:chgData name="Serkalem Aylewe (2517705)" userId="S::2517705@student.uwtsd.ac.uk::5b93a647-c10f-45d6-8d8e-865bf2beeef4" providerId="AD" clId="Web-{A00E6368-6BA8-0CB0-7C2B-F8FE94B743CA}" dt="2026-04-05T16:13:31.916" v="707" actId="20577"/>
          <ac:spMkLst>
            <pc:docMk/>
            <pc:sldMk cId="2891159275" sldId="276"/>
            <ac:spMk id="15" creationId="{B2A6F45C-4AB4-EC33-C85F-523A4ECE7BCC}"/>
          </ac:spMkLst>
        </pc:spChg>
      </pc:sldChg>
    </pc:docChg>
  </pc:docChgLst>
  <pc:docChgLst>
    <pc:chgData name="Serkalem Aylewe (2517705)" userId="5b93a647-c10f-45d6-8d8e-865bf2beeef4" providerId="ADAL" clId="{B5D34A20-5B71-4722-8201-19BF536C9496}"/>
    <pc:docChg chg="undo custSel addSld delSld modSld sldOrd">
      <pc:chgData name="Serkalem Aylewe (2517705)" userId="5b93a647-c10f-45d6-8d8e-865bf2beeef4" providerId="ADAL" clId="{B5D34A20-5B71-4722-8201-19BF536C9496}" dt="2026-03-31T18:10:47.097" v="1709" actId="5793"/>
      <pc:docMkLst>
        <pc:docMk/>
      </pc:docMkLst>
      <pc:sldChg chg="modSp mod">
        <pc:chgData name="Serkalem Aylewe (2517705)" userId="5b93a647-c10f-45d6-8d8e-865bf2beeef4" providerId="ADAL" clId="{B5D34A20-5B71-4722-8201-19BF536C9496}" dt="2026-03-28T16:32:10.622" v="27" actId="20577"/>
        <pc:sldMkLst>
          <pc:docMk/>
          <pc:sldMk cId="2672041669" sldId="256"/>
        </pc:sldMkLst>
        <pc:spChg chg="mod">
          <ac:chgData name="Serkalem Aylewe (2517705)" userId="5b93a647-c10f-45d6-8d8e-865bf2beeef4" providerId="ADAL" clId="{B5D34A20-5B71-4722-8201-19BF536C9496}" dt="2026-03-28T16:32:10.622" v="27" actId="20577"/>
          <ac:spMkLst>
            <pc:docMk/>
            <pc:sldMk cId="2672041669" sldId="256"/>
            <ac:spMk id="2" creationId="{C69557C6-A595-3346-1795-87707D7B41D2}"/>
          </ac:spMkLst>
        </pc:spChg>
      </pc:sldChg>
      <pc:sldChg chg="addSp modSp mod">
        <pc:chgData name="Serkalem Aylewe (2517705)" userId="5b93a647-c10f-45d6-8d8e-865bf2beeef4" providerId="ADAL" clId="{B5D34A20-5B71-4722-8201-19BF536C9496}" dt="2026-03-28T17:10:41.244" v="241" actId="20577"/>
        <pc:sldMkLst>
          <pc:docMk/>
          <pc:sldMk cId="1202395931" sldId="257"/>
        </pc:sldMkLst>
        <pc:spChg chg="mod">
          <ac:chgData name="Serkalem Aylewe (2517705)" userId="5b93a647-c10f-45d6-8d8e-865bf2beeef4" providerId="ADAL" clId="{B5D34A20-5B71-4722-8201-19BF536C9496}" dt="2026-03-28T17:07:03.514" v="172" actId="207"/>
          <ac:spMkLst>
            <pc:docMk/>
            <pc:sldMk cId="1202395931" sldId="257"/>
            <ac:spMk id="2" creationId="{D2774C74-53A6-0993-1FFD-394AE926488D}"/>
          </ac:spMkLst>
        </pc:spChg>
        <pc:spChg chg="add mod">
          <ac:chgData name="Serkalem Aylewe (2517705)" userId="5b93a647-c10f-45d6-8d8e-865bf2beeef4" providerId="ADAL" clId="{B5D34A20-5B71-4722-8201-19BF536C9496}" dt="2026-03-28T17:06:01.305" v="157" actId="2085"/>
          <ac:spMkLst>
            <pc:docMk/>
            <pc:sldMk cId="1202395931" sldId="257"/>
            <ac:spMk id="4" creationId="{914B3BA0-4DC0-FDA1-5517-17310BF1BF39}"/>
          </ac:spMkLst>
        </pc:spChg>
        <pc:spChg chg="add mod ord">
          <ac:chgData name="Serkalem Aylewe (2517705)" userId="5b93a647-c10f-45d6-8d8e-865bf2beeef4" providerId="ADAL" clId="{B5D34A20-5B71-4722-8201-19BF536C9496}" dt="2026-03-28T17:06:40.580" v="162" actId="167"/>
          <ac:spMkLst>
            <pc:docMk/>
            <pc:sldMk cId="1202395931" sldId="257"/>
            <ac:spMk id="6" creationId="{FEA9F8EA-8DF7-1ABA-B530-1251ED2AB519}"/>
          </ac:spMkLst>
        </pc:spChg>
        <pc:spChg chg="add mod">
          <ac:chgData name="Serkalem Aylewe (2517705)" userId="5b93a647-c10f-45d6-8d8e-865bf2beeef4" providerId="ADAL" clId="{B5D34A20-5B71-4722-8201-19BF536C9496}" dt="2026-03-28T17:09:13.059" v="192" actId="122"/>
          <ac:spMkLst>
            <pc:docMk/>
            <pc:sldMk cId="1202395931" sldId="257"/>
            <ac:spMk id="7" creationId="{2C9544DC-CA97-65A7-F708-D9495BB52014}"/>
          </ac:spMkLst>
        </pc:spChg>
        <pc:picChg chg="add mod ord">
          <ac:chgData name="Serkalem Aylewe (2517705)" userId="5b93a647-c10f-45d6-8d8e-865bf2beeef4" providerId="ADAL" clId="{B5D34A20-5B71-4722-8201-19BF536C9496}" dt="2026-03-28T17:05:25.099" v="154" actId="14100"/>
          <ac:picMkLst>
            <pc:docMk/>
            <pc:sldMk cId="1202395931" sldId="257"/>
            <ac:picMk id="5" creationId="{E6A8EDEB-CED9-0344-BB35-85FC36B7D01A}"/>
          </ac:picMkLst>
        </pc:picChg>
      </pc:sldChg>
      <pc:sldChg chg="addSp modSp mod ord">
        <pc:chgData name="Serkalem Aylewe (2517705)" userId="5b93a647-c10f-45d6-8d8e-865bf2beeef4" providerId="ADAL" clId="{B5D34A20-5B71-4722-8201-19BF536C9496}" dt="2026-03-29T17:44:22.425" v="1664"/>
        <pc:sldMkLst>
          <pc:docMk/>
          <pc:sldMk cId="3520051699" sldId="258"/>
        </pc:sldMkLst>
        <pc:spChg chg="mod">
          <ac:chgData name="Serkalem Aylewe (2517705)" userId="5b93a647-c10f-45d6-8d8e-865bf2beeef4" providerId="ADAL" clId="{B5D34A20-5B71-4722-8201-19BF536C9496}" dt="2026-03-28T17:11:41.756" v="255" actId="122"/>
          <ac:spMkLst>
            <pc:docMk/>
            <pc:sldMk cId="3520051699" sldId="258"/>
            <ac:spMk id="2" creationId="{F04DC73C-81F9-2AF5-5262-A3034E4D0EDF}"/>
          </ac:spMkLst>
        </pc:spChg>
        <pc:spChg chg="mod">
          <ac:chgData name="Serkalem Aylewe (2517705)" userId="5b93a647-c10f-45d6-8d8e-865bf2beeef4" providerId="ADAL" clId="{B5D34A20-5B71-4722-8201-19BF536C9496}" dt="2026-03-29T17:42:47.320" v="1657" actId="113"/>
          <ac:spMkLst>
            <pc:docMk/>
            <pc:sldMk cId="3520051699" sldId="258"/>
            <ac:spMk id="3" creationId="{00300485-BA2B-1B4A-50B9-D99300A59716}"/>
          </ac:spMkLst>
        </pc:spChg>
        <pc:picChg chg="add mod ord">
          <ac:chgData name="Serkalem Aylewe (2517705)" userId="5b93a647-c10f-45d6-8d8e-865bf2beeef4" providerId="ADAL" clId="{B5D34A20-5B71-4722-8201-19BF536C9496}" dt="2026-03-29T17:44:22.425" v="1664"/>
          <ac:picMkLst>
            <pc:docMk/>
            <pc:sldMk cId="3520051699" sldId="258"/>
            <ac:picMk id="5" creationId="{06C92D34-4B2E-589F-38B1-F52B495772E9}"/>
          </ac:picMkLst>
        </pc:picChg>
      </pc:sldChg>
      <pc:sldChg chg="addSp modSp add mod">
        <pc:chgData name="Serkalem Aylewe (2517705)" userId="5b93a647-c10f-45d6-8d8e-865bf2beeef4" providerId="ADAL" clId="{B5D34A20-5B71-4722-8201-19BF536C9496}" dt="2026-03-29T17:46:42.202" v="1669" actId="1076"/>
        <pc:sldMkLst>
          <pc:docMk/>
          <pc:sldMk cId="3999561483" sldId="266"/>
        </pc:sldMkLst>
        <pc:spChg chg="mod">
          <ac:chgData name="Serkalem Aylewe (2517705)" userId="5b93a647-c10f-45d6-8d8e-865bf2beeef4" providerId="ADAL" clId="{B5D34A20-5B71-4722-8201-19BF536C9496}" dt="2026-03-28T17:13:29.011" v="294" actId="20577"/>
          <ac:spMkLst>
            <pc:docMk/>
            <pc:sldMk cId="3999561483" sldId="266"/>
            <ac:spMk id="2" creationId="{526F6782-2922-7C4A-3156-6EBB37160BC1}"/>
          </ac:spMkLst>
        </pc:spChg>
        <pc:spChg chg="mod">
          <ac:chgData name="Serkalem Aylewe (2517705)" userId="5b93a647-c10f-45d6-8d8e-865bf2beeef4" providerId="ADAL" clId="{B5D34A20-5B71-4722-8201-19BF536C9496}" dt="2026-03-29T17:46:36.379" v="1668" actId="14100"/>
          <ac:spMkLst>
            <pc:docMk/>
            <pc:sldMk cId="3999561483" sldId="266"/>
            <ac:spMk id="3" creationId="{6166C363-120A-7A31-734B-0583A7689C58}"/>
          </ac:spMkLst>
        </pc:spChg>
        <pc:picChg chg="add mod">
          <ac:chgData name="Serkalem Aylewe (2517705)" userId="5b93a647-c10f-45d6-8d8e-865bf2beeef4" providerId="ADAL" clId="{B5D34A20-5B71-4722-8201-19BF536C9496}" dt="2026-03-29T17:46:42.202" v="1669" actId="1076"/>
          <ac:picMkLst>
            <pc:docMk/>
            <pc:sldMk cId="3999561483" sldId="266"/>
            <ac:picMk id="4" creationId="{5F9E52A6-ED03-95F8-72B0-7FD328B6A7B9}"/>
          </ac:picMkLst>
        </pc:picChg>
      </pc:sldChg>
      <pc:sldChg chg="modSp add mod">
        <pc:chgData name="Serkalem Aylewe (2517705)" userId="5b93a647-c10f-45d6-8d8e-865bf2beeef4" providerId="ADAL" clId="{B5D34A20-5B71-4722-8201-19BF536C9496}" dt="2026-03-29T15:22:03.578" v="1637" actId="113"/>
        <pc:sldMkLst>
          <pc:docMk/>
          <pc:sldMk cId="1218197084" sldId="267"/>
        </pc:sldMkLst>
        <pc:spChg chg="mod">
          <ac:chgData name="Serkalem Aylewe (2517705)" userId="5b93a647-c10f-45d6-8d8e-865bf2beeef4" providerId="ADAL" clId="{B5D34A20-5B71-4722-8201-19BF536C9496}" dt="2026-03-28T17:14:05.126" v="320" actId="20577"/>
          <ac:spMkLst>
            <pc:docMk/>
            <pc:sldMk cId="1218197084" sldId="267"/>
            <ac:spMk id="2" creationId="{91062815-7804-783F-94CF-F99508767401}"/>
          </ac:spMkLst>
        </pc:spChg>
      </pc:sldChg>
      <pc:sldChg chg="addSp delSp modSp add mod">
        <pc:chgData name="Serkalem Aylewe (2517705)" userId="5b93a647-c10f-45d6-8d8e-865bf2beeef4" providerId="ADAL" clId="{B5D34A20-5B71-4722-8201-19BF536C9496}" dt="2026-03-29T17:48:15.173" v="1674" actId="120"/>
        <pc:sldMkLst>
          <pc:docMk/>
          <pc:sldMk cId="3806487276" sldId="268"/>
        </pc:sldMkLst>
        <pc:spChg chg="mod">
          <ac:chgData name="Serkalem Aylewe (2517705)" userId="5b93a647-c10f-45d6-8d8e-865bf2beeef4" providerId="ADAL" clId="{B5D34A20-5B71-4722-8201-19BF536C9496}" dt="2026-03-29T17:48:15.173" v="1674" actId="120"/>
          <ac:spMkLst>
            <pc:docMk/>
            <pc:sldMk cId="3806487276" sldId="268"/>
            <ac:spMk id="2" creationId="{85BF656A-5668-1051-EF09-5AF566E1587D}"/>
          </ac:spMkLst>
        </pc:spChg>
        <pc:picChg chg="add mod">
          <ac:chgData name="Serkalem Aylewe (2517705)" userId="5b93a647-c10f-45d6-8d8e-865bf2beeef4" providerId="ADAL" clId="{B5D34A20-5B71-4722-8201-19BF536C9496}" dt="2026-03-29T17:48:03.769" v="1672" actId="14100"/>
          <ac:picMkLst>
            <pc:docMk/>
            <pc:sldMk cId="3806487276" sldId="268"/>
            <ac:picMk id="4" creationId="{8D6BD034-BB8E-091A-BA46-D66E6F29E3E1}"/>
          </ac:picMkLst>
        </pc:picChg>
      </pc:sldChg>
      <pc:sldChg chg="add ord">
        <pc:chgData name="Serkalem Aylewe (2517705)" userId="5b93a647-c10f-45d6-8d8e-865bf2beeef4" providerId="ADAL" clId="{B5D34A20-5B71-4722-8201-19BF536C9496}" dt="2026-03-28T17:15:05.451" v="345"/>
        <pc:sldMkLst>
          <pc:docMk/>
          <pc:sldMk cId="2801866851" sldId="269"/>
        </pc:sldMkLst>
      </pc:sldChg>
      <pc:sldChg chg="modSp add mod ord">
        <pc:chgData name="Serkalem Aylewe (2517705)" userId="5b93a647-c10f-45d6-8d8e-865bf2beeef4" providerId="ADAL" clId="{B5D34A20-5B71-4722-8201-19BF536C9496}" dt="2026-03-31T18:09:00.194" v="1678" actId="27636"/>
        <pc:sldMkLst>
          <pc:docMk/>
          <pc:sldMk cId="2582308146" sldId="272"/>
        </pc:sldMkLst>
        <pc:spChg chg="mod">
          <ac:chgData name="Serkalem Aylewe (2517705)" userId="5b93a647-c10f-45d6-8d8e-865bf2beeef4" providerId="ADAL" clId="{B5D34A20-5B71-4722-8201-19BF536C9496}" dt="2026-03-31T18:09:00.194" v="1678" actId="27636"/>
          <ac:spMkLst>
            <pc:docMk/>
            <pc:sldMk cId="2582308146" sldId="272"/>
            <ac:spMk id="3" creationId="{FFD80524-C5D8-8D5C-548F-FE3AEBADFCDE}"/>
          </ac:spMkLst>
        </pc:spChg>
      </pc:sldChg>
      <pc:sldChg chg="add">
        <pc:chgData name="Serkalem Aylewe (2517705)" userId="5b93a647-c10f-45d6-8d8e-865bf2beeef4" providerId="ADAL" clId="{B5D34A20-5B71-4722-8201-19BF536C9496}" dt="2026-03-28T17:16:06.389" v="367"/>
        <pc:sldMkLst>
          <pc:docMk/>
          <pc:sldMk cId="1971513023" sldId="273"/>
        </pc:sldMkLst>
      </pc:sldChg>
      <pc:sldChg chg="addSp delSp modSp new mod">
        <pc:chgData name="Serkalem Aylewe (2517705)" userId="5b93a647-c10f-45d6-8d8e-865bf2beeef4" providerId="ADAL" clId="{B5D34A20-5B71-4722-8201-19BF536C9496}" dt="2026-03-29T17:36:40.658" v="1645" actId="478"/>
        <pc:sldMkLst>
          <pc:docMk/>
          <pc:sldMk cId="1559612508" sldId="274"/>
        </pc:sldMkLst>
        <pc:picChg chg="add mod">
          <ac:chgData name="Serkalem Aylewe (2517705)" userId="5b93a647-c10f-45d6-8d8e-865bf2beeef4" providerId="ADAL" clId="{B5D34A20-5B71-4722-8201-19BF536C9496}" dt="2026-03-29T17:36:37.502" v="1644" actId="1076"/>
          <ac:picMkLst>
            <pc:docMk/>
            <pc:sldMk cId="1559612508" sldId="274"/>
            <ac:picMk id="1028" creationId="{86AF7866-55A6-22C9-1533-22FAC6BFFF8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6F732D-6E07-4D82-80ED-3E9D72C3D13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6EC2A3-C9B9-42CC-92DC-064FF9017523}">
      <dgm:prSet/>
      <dgm:spPr/>
      <dgm:t>
        <a:bodyPr/>
        <a:lstStyle/>
        <a:p>
          <a:r>
            <a:rPr lang="en-GB"/>
            <a:t>Introduction 	</a:t>
          </a:r>
          <a:endParaRPr lang="en-US"/>
        </a:p>
      </dgm:t>
    </dgm:pt>
    <dgm:pt modelId="{755D9321-80A3-442B-AC05-85B8F14A8AE6}" type="parTrans" cxnId="{3BD64CB9-19F3-4BE2-9954-C724A9A156D6}">
      <dgm:prSet/>
      <dgm:spPr/>
      <dgm:t>
        <a:bodyPr/>
        <a:lstStyle/>
        <a:p>
          <a:endParaRPr lang="en-US"/>
        </a:p>
      </dgm:t>
    </dgm:pt>
    <dgm:pt modelId="{69333050-0298-457B-AC9B-13AB2BA6F720}" type="sibTrans" cxnId="{3BD64CB9-19F3-4BE2-9954-C724A9A156D6}">
      <dgm:prSet/>
      <dgm:spPr/>
      <dgm:t>
        <a:bodyPr/>
        <a:lstStyle/>
        <a:p>
          <a:endParaRPr lang="en-US"/>
        </a:p>
      </dgm:t>
    </dgm:pt>
    <dgm:pt modelId="{D1DE4EE1-E2F3-44EA-9B76-725A23E40A2A}">
      <dgm:prSet/>
      <dgm:spPr/>
      <dgm:t>
        <a:bodyPr/>
        <a:lstStyle/>
        <a:p>
          <a:r>
            <a:rPr lang="en-GB"/>
            <a:t>Identification of Communication Barriers</a:t>
          </a:r>
          <a:endParaRPr lang="en-US"/>
        </a:p>
      </dgm:t>
    </dgm:pt>
    <dgm:pt modelId="{173DCA54-462E-4E44-AC15-4F1217E661F9}" type="parTrans" cxnId="{4FE75F4E-26C2-4B4B-918F-B4145361670F}">
      <dgm:prSet/>
      <dgm:spPr/>
      <dgm:t>
        <a:bodyPr/>
        <a:lstStyle/>
        <a:p>
          <a:endParaRPr lang="en-US"/>
        </a:p>
      </dgm:t>
    </dgm:pt>
    <dgm:pt modelId="{A9EA5C1E-91D0-490B-997D-AF1D72B7DC76}" type="sibTrans" cxnId="{4FE75F4E-26C2-4B4B-918F-B4145361670F}">
      <dgm:prSet/>
      <dgm:spPr/>
      <dgm:t>
        <a:bodyPr/>
        <a:lstStyle/>
        <a:p>
          <a:endParaRPr lang="en-US"/>
        </a:p>
      </dgm:t>
    </dgm:pt>
    <dgm:pt modelId="{1256963B-C088-4D7F-91E7-447D018326F9}">
      <dgm:prSet/>
      <dgm:spPr/>
      <dgm:t>
        <a:bodyPr/>
        <a:lstStyle/>
        <a:p>
          <a:r>
            <a:rPr lang="en-GB"/>
            <a:t>Application of Communication Theories</a:t>
          </a:r>
          <a:endParaRPr lang="en-US"/>
        </a:p>
      </dgm:t>
    </dgm:pt>
    <dgm:pt modelId="{4A4FA6FF-91C9-412B-B767-D5B3B09373B0}" type="parTrans" cxnId="{AB16E3FC-935C-4648-9D44-66F94DCEEF5B}">
      <dgm:prSet/>
      <dgm:spPr/>
      <dgm:t>
        <a:bodyPr/>
        <a:lstStyle/>
        <a:p>
          <a:endParaRPr lang="en-US"/>
        </a:p>
      </dgm:t>
    </dgm:pt>
    <dgm:pt modelId="{B0F94824-30EF-4CE6-831A-1C6836BB1309}" type="sibTrans" cxnId="{AB16E3FC-935C-4648-9D44-66F94DCEEF5B}">
      <dgm:prSet/>
      <dgm:spPr/>
      <dgm:t>
        <a:bodyPr/>
        <a:lstStyle/>
        <a:p>
          <a:endParaRPr lang="en-US"/>
        </a:p>
      </dgm:t>
    </dgm:pt>
    <dgm:pt modelId="{89451D1B-A8BA-4144-B324-851D44148B94}">
      <dgm:prSet/>
      <dgm:spPr/>
      <dgm:t>
        <a:bodyPr/>
        <a:lstStyle/>
        <a:p>
          <a:r>
            <a:rPr lang="en-GB"/>
            <a:t>4. Conclusion 	</a:t>
          </a:r>
          <a:endParaRPr lang="en-US"/>
        </a:p>
      </dgm:t>
    </dgm:pt>
    <dgm:pt modelId="{B9987480-D0E9-465D-B689-C32AFA14CC88}" type="parTrans" cxnId="{FDF64C78-DC91-409A-A764-327E794FB84E}">
      <dgm:prSet/>
      <dgm:spPr/>
      <dgm:t>
        <a:bodyPr/>
        <a:lstStyle/>
        <a:p>
          <a:endParaRPr lang="en-US"/>
        </a:p>
      </dgm:t>
    </dgm:pt>
    <dgm:pt modelId="{AEF07777-DCD9-4798-BE4C-A2B90434E0A3}" type="sibTrans" cxnId="{FDF64C78-DC91-409A-A764-327E794FB84E}">
      <dgm:prSet/>
      <dgm:spPr/>
      <dgm:t>
        <a:bodyPr/>
        <a:lstStyle/>
        <a:p>
          <a:endParaRPr lang="en-US"/>
        </a:p>
      </dgm:t>
    </dgm:pt>
    <dgm:pt modelId="{7833E37A-46B7-4219-B1EB-FB1569FDA61A}">
      <dgm:prSet/>
      <dgm:spPr/>
      <dgm:t>
        <a:bodyPr/>
        <a:lstStyle/>
        <a:p>
          <a:r>
            <a:rPr lang="en-GB"/>
            <a:t>5. References</a:t>
          </a:r>
          <a:endParaRPr lang="en-US"/>
        </a:p>
      </dgm:t>
    </dgm:pt>
    <dgm:pt modelId="{02F8364A-B104-4220-86E1-380141E93AB2}" type="parTrans" cxnId="{E7882266-E15C-4C53-8B96-AC0721D62FB5}">
      <dgm:prSet/>
      <dgm:spPr/>
      <dgm:t>
        <a:bodyPr/>
        <a:lstStyle/>
        <a:p>
          <a:endParaRPr lang="en-US"/>
        </a:p>
      </dgm:t>
    </dgm:pt>
    <dgm:pt modelId="{7A946DC0-CC3D-4168-B383-DAD7E8A14AD5}" type="sibTrans" cxnId="{E7882266-E15C-4C53-8B96-AC0721D62FB5}">
      <dgm:prSet/>
      <dgm:spPr/>
      <dgm:t>
        <a:bodyPr/>
        <a:lstStyle/>
        <a:p>
          <a:endParaRPr lang="en-US"/>
        </a:p>
      </dgm:t>
    </dgm:pt>
    <dgm:pt modelId="{2643C1FC-03C1-465E-A6A2-62D45BA1F6B3}" type="pres">
      <dgm:prSet presAssocID="{9B6F732D-6E07-4D82-80ED-3E9D72C3D13B}" presName="outerComposite" presStyleCnt="0">
        <dgm:presLayoutVars>
          <dgm:chMax val="5"/>
          <dgm:dir/>
          <dgm:resizeHandles val="exact"/>
        </dgm:presLayoutVars>
      </dgm:prSet>
      <dgm:spPr/>
    </dgm:pt>
    <dgm:pt modelId="{AADA07E4-6AF5-43DA-B90B-D047C2803AD9}" type="pres">
      <dgm:prSet presAssocID="{9B6F732D-6E07-4D82-80ED-3E9D72C3D13B}" presName="dummyMaxCanvas" presStyleCnt="0">
        <dgm:presLayoutVars/>
      </dgm:prSet>
      <dgm:spPr/>
    </dgm:pt>
    <dgm:pt modelId="{3FCC35E1-FCDE-4308-AD54-6BE1E7F21B6A}" type="pres">
      <dgm:prSet presAssocID="{9B6F732D-6E07-4D82-80ED-3E9D72C3D13B}" presName="FiveNodes_1" presStyleLbl="node1" presStyleIdx="0" presStyleCnt="5">
        <dgm:presLayoutVars>
          <dgm:bulletEnabled val="1"/>
        </dgm:presLayoutVars>
      </dgm:prSet>
      <dgm:spPr/>
    </dgm:pt>
    <dgm:pt modelId="{4DE0FACC-9DAD-4665-BCBB-05D56425F3AB}" type="pres">
      <dgm:prSet presAssocID="{9B6F732D-6E07-4D82-80ED-3E9D72C3D13B}" presName="FiveNodes_2" presStyleLbl="node1" presStyleIdx="1" presStyleCnt="5">
        <dgm:presLayoutVars>
          <dgm:bulletEnabled val="1"/>
        </dgm:presLayoutVars>
      </dgm:prSet>
      <dgm:spPr/>
    </dgm:pt>
    <dgm:pt modelId="{E2B1AEAE-4F63-4C9B-A007-E4EFF97F4A4A}" type="pres">
      <dgm:prSet presAssocID="{9B6F732D-6E07-4D82-80ED-3E9D72C3D13B}" presName="FiveNodes_3" presStyleLbl="node1" presStyleIdx="2" presStyleCnt="5">
        <dgm:presLayoutVars>
          <dgm:bulletEnabled val="1"/>
        </dgm:presLayoutVars>
      </dgm:prSet>
      <dgm:spPr/>
    </dgm:pt>
    <dgm:pt modelId="{E8B87B80-2097-40EA-A2F2-3EFC6308B7E6}" type="pres">
      <dgm:prSet presAssocID="{9B6F732D-6E07-4D82-80ED-3E9D72C3D13B}" presName="FiveNodes_4" presStyleLbl="node1" presStyleIdx="3" presStyleCnt="5">
        <dgm:presLayoutVars>
          <dgm:bulletEnabled val="1"/>
        </dgm:presLayoutVars>
      </dgm:prSet>
      <dgm:spPr/>
    </dgm:pt>
    <dgm:pt modelId="{10F0A05A-0F79-44DC-9765-7032CDA355AF}" type="pres">
      <dgm:prSet presAssocID="{9B6F732D-6E07-4D82-80ED-3E9D72C3D13B}" presName="FiveNodes_5" presStyleLbl="node1" presStyleIdx="4" presStyleCnt="5">
        <dgm:presLayoutVars>
          <dgm:bulletEnabled val="1"/>
        </dgm:presLayoutVars>
      </dgm:prSet>
      <dgm:spPr/>
    </dgm:pt>
    <dgm:pt modelId="{24D6CA06-2786-4FF5-9B35-946744170E2C}" type="pres">
      <dgm:prSet presAssocID="{9B6F732D-6E07-4D82-80ED-3E9D72C3D13B}" presName="FiveConn_1-2" presStyleLbl="fgAccFollowNode1" presStyleIdx="0" presStyleCnt="4">
        <dgm:presLayoutVars>
          <dgm:bulletEnabled val="1"/>
        </dgm:presLayoutVars>
      </dgm:prSet>
      <dgm:spPr/>
    </dgm:pt>
    <dgm:pt modelId="{27C5139A-D0AE-4E3A-A87A-9F5CEA2292A6}" type="pres">
      <dgm:prSet presAssocID="{9B6F732D-6E07-4D82-80ED-3E9D72C3D13B}" presName="FiveConn_2-3" presStyleLbl="fgAccFollowNode1" presStyleIdx="1" presStyleCnt="4">
        <dgm:presLayoutVars>
          <dgm:bulletEnabled val="1"/>
        </dgm:presLayoutVars>
      </dgm:prSet>
      <dgm:spPr/>
    </dgm:pt>
    <dgm:pt modelId="{C879F975-C03A-49DC-804F-C0CB25990D70}" type="pres">
      <dgm:prSet presAssocID="{9B6F732D-6E07-4D82-80ED-3E9D72C3D13B}" presName="FiveConn_3-4" presStyleLbl="fgAccFollowNode1" presStyleIdx="2" presStyleCnt="4">
        <dgm:presLayoutVars>
          <dgm:bulletEnabled val="1"/>
        </dgm:presLayoutVars>
      </dgm:prSet>
      <dgm:spPr/>
    </dgm:pt>
    <dgm:pt modelId="{F5768D1E-08A0-4179-8C24-DE56FBCCE4A7}" type="pres">
      <dgm:prSet presAssocID="{9B6F732D-6E07-4D82-80ED-3E9D72C3D13B}" presName="FiveConn_4-5" presStyleLbl="fgAccFollowNode1" presStyleIdx="3" presStyleCnt="4">
        <dgm:presLayoutVars>
          <dgm:bulletEnabled val="1"/>
        </dgm:presLayoutVars>
      </dgm:prSet>
      <dgm:spPr/>
    </dgm:pt>
    <dgm:pt modelId="{BA272BF3-8515-4D45-BBBD-7555A735BF03}" type="pres">
      <dgm:prSet presAssocID="{9B6F732D-6E07-4D82-80ED-3E9D72C3D13B}" presName="FiveNodes_1_text" presStyleLbl="node1" presStyleIdx="4" presStyleCnt="5">
        <dgm:presLayoutVars>
          <dgm:bulletEnabled val="1"/>
        </dgm:presLayoutVars>
      </dgm:prSet>
      <dgm:spPr/>
    </dgm:pt>
    <dgm:pt modelId="{C685FBED-2372-48B3-844F-FA8FB640B311}" type="pres">
      <dgm:prSet presAssocID="{9B6F732D-6E07-4D82-80ED-3E9D72C3D13B}" presName="FiveNodes_2_text" presStyleLbl="node1" presStyleIdx="4" presStyleCnt="5">
        <dgm:presLayoutVars>
          <dgm:bulletEnabled val="1"/>
        </dgm:presLayoutVars>
      </dgm:prSet>
      <dgm:spPr/>
    </dgm:pt>
    <dgm:pt modelId="{5C0AB614-1ACE-4FAD-906A-94F774D5E9B4}" type="pres">
      <dgm:prSet presAssocID="{9B6F732D-6E07-4D82-80ED-3E9D72C3D13B}" presName="FiveNodes_3_text" presStyleLbl="node1" presStyleIdx="4" presStyleCnt="5">
        <dgm:presLayoutVars>
          <dgm:bulletEnabled val="1"/>
        </dgm:presLayoutVars>
      </dgm:prSet>
      <dgm:spPr/>
    </dgm:pt>
    <dgm:pt modelId="{653428EC-F586-4686-A4A2-D0C08287E7E5}" type="pres">
      <dgm:prSet presAssocID="{9B6F732D-6E07-4D82-80ED-3E9D72C3D13B}" presName="FiveNodes_4_text" presStyleLbl="node1" presStyleIdx="4" presStyleCnt="5">
        <dgm:presLayoutVars>
          <dgm:bulletEnabled val="1"/>
        </dgm:presLayoutVars>
      </dgm:prSet>
      <dgm:spPr/>
    </dgm:pt>
    <dgm:pt modelId="{58F67FDC-2F35-49B0-B874-29ED57C6B0ED}" type="pres">
      <dgm:prSet presAssocID="{9B6F732D-6E07-4D82-80ED-3E9D72C3D13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6DD5A18-7274-4058-84D5-CC37292B2EDA}" type="presOf" srcId="{B0F94824-30EF-4CE6-831A-1C6836BB1309}" destId="{C879F975-C03A-49DC-804F-C0CB25990D70}" srcOrd="0" destOrd="0" presId="urn:microsoft.com/office/officeart/2005/8/layout/vProcess5"/>
    <dgm:cxn modelId="{E7A9403D-B0CC-469C-99C5-5BAFD338B0C6}" type="presOf" srcId="{7833E37A-46B7-4219-B1EB-FB1569FDA61A}" destId="{10F0A05A-0F79-44DC-9765-7032CDA355AF}" srcOrd="0" destOrd="0" presId="urn:microsoft.com/office/officeart/2005/8/layout/vProcess5"/>
    <dgm:cxn modelId="{E7882266-E15C-4C53-8B96-AC0721D62FB5}" srcId="{9B6F732D-6E07-4D82-80ED-3E9D72C3D13B}" destId="{7833E37A-46B7-4219-B1EB-FB1569FDA61A}" srcOrd="4" destOrd="0" parTransId="{02F8364A-B104-4220-86E1-380141E93AB2}" sibTransId="{7A946DC0-CC3D-4168-B383-DAD7E8A14AD5}"/>
    <dgm:cxn modelId="{3D0D704D-8C64-4FDA-A6E9-6830450BB03A}" type="presOf" srcId="{89451D1B-A8BA-4144-B324-851D44148B94}" destId="{653428EC-F586-4686-A4A2-D0C08287E7E5}" srcOrd="1" destOrd="0" presId="urn:microsoft.com/office/officeart/2005/8/layout/vProcess5"/>
    <dgm:cxn modelId="{4FE75F4E-26C2-4B4B-918F-B4145361670F}" srcId="{9B6F732D-6E07-4D82-80ED-3E9D72C3D13B}" destId="{D1DE4EE1-E2F3-44EA-9B76-725A23E40A2A}" srcOrd="1" destOrd="0" parTransId="{173DCA54-462E-4E44-AC15-4F1217E661F9}" sibTransId="{A9EA5C1E-91D0-490B-997D-AF1D72B7DC76}"/>
    <dgm:cxn modelId="{9D13FB6F-1933-43DA-8AB1-8C6C91CEAA7A}" type="presOf" srcId="{1256963B-C088-4D7F-91E7-447D018326F9}" destId="{E2B1AEAE-4F63-4C9B-A007-E4EFF97F4A4A}" srcOrd="0" destOrd="0" presId="urn:microsoft.com/office/officeart/2005/8/layout/vProcess5"/>
    <dgm:cxn modelId="{64721F52-E30D-4E25-ACB0-17DADD6111EA}" type="presOf" srcId="{69333050-0298-457B-AC9B-13AB2BA6F720}" destId="{24D6CA06-2786-4FF5-9B35-946744170E2C}" srcOrd="0" destOrd="0" presId="urn:microsoft.com/office/officeart/2005/8/layout/vProcess5"/>
    <dgm:cxn modelId="{61A1E672-5990-448A-BFA5-7A3B93DDC8F8}" type="presOf" srcId="{89451D1B-A8BA-4144-B324-851D44148B94}" destId="{E8B87B80-2097-40EA-A2F2-3EFC6308B7E6}" srcOrd="0" destOrd="0" presId="urn:microsoft.com/office/officeart/2005/8/layout/vProcess5"/>
    <dgm:cxn modelId="{71DD1358-F6B3-46EE-8BD4-3C7EE239BFD8}" type="presOf" srcId="{AEF07777-DCD9-4798-BE4C-A2B90434E0A3}" destId="{F5768D1E-08A0-4179-8C24-DE56FBCCE4A7}" srcOrd="0" destOrd="0" presId="urn:microsoft.com/office/officeart/2005/8/layout/vProcess5"/>
    <dgm:cxn modelId="{FDF64C78-DC91-409A-A764-327E794FB84E}" srcId="{9B6F732D-6E07-4D82-80ED-3E9D72C3D13B}" destId="{89451D1B-A8BA-4144-B324-851D44148B94}" srcOrd="3" destOrd="0" parTransId="{B9987480-D0E9-465D-B689-C32AFA14CC88}" sibTransId="{AEF07777-DCD9-4798-BE4C-A2B90434E0A3}"/>
    <dgm:cxn modelId="{8D00BA7E-359E-4BEA-8C8F-43420C3998B7}" type="presOf" srcId="{9B6F732D-6E07-4D82-80ED-3E9D72C3D13B}" destId="{2643C1FC-03C1-465E-A6A2-62D45BA1F6B3}" srcOrd="0" destOrd="0" presId="urn:microsoft.com/office/officeart/2005/8/layout/vProcess5"/>
    <dgm:cxn modelId="{76D35288-4FFF-4D83-B4E3-215064B0895B}" type="presOf" srcId="{596EC2A3-C9B9-42CC-92DC-064FF9017523}" destId="{3FCC35E1-FCDE-4308-AD54-6BE1E7F21B6A}" srcOrd="0" destOrd="0" presId="urn:microsoft.com/office/officeart/2005/8/layout/vProcess5"/>
    <dgm:cxn modelId="{6ABAF888-831E-4E30-B396-75BE1E85808A}" type="presOf" srcId="{1256963B-C088-4D7F-91E7-447D018326F9}" destId="{5C0AB614-1ACE-4FAD-906A-94F774D5E9B4}" srcOrd="1" destOrd="0" presId="urn:microsoft.com/office/officeart/2005/8/layout/vProcess5"/>
    <dgm:cxn modelId="{3BD64CB9-19F3-4BE2-9954-C724A9A156D6}" srcId="{9B6F732D-6E07-4D82-80ED-3E9D72C3D13B}" destId="{596EC2A3-C9B9-42CC-92DC-064FF9017523}" srcOrd="0" destOrd="0" parTransId="{755D9321-80A3-442B-AC05-85B8F14A8AE6}" sibTransId="{69333050-0298-457B-AC9B-13AB2BA6F720}"/>
    <dgm:cxn modelId="{0E3A46C4-FC37-4CBE-A35A-39EC50E27E3D}" type="presOf" srcId="{D1DE4EE1-E2F3-44EA-9B76-725A23E40A2A}" destId="{C685FBED-2372-48B3-844F-FA8FB640B311}" srcOrd="1" destOrd="0" presId="urn:microsoft.com/office/officeart/2005/8/layout/vProcess5"/>
    <dgm:cxn modelId="{C90BF6EA-3648-4B28-B3D0-D9213258F7E3}" type="presOf" srcId="{7833E37A-46B7-4219-B1EB-FB1569FDA61A}" destId="{58F67FDC-2F35-49B0-B874-29ED57C6B0ED}" srcOrd="1" destOrd="0" presId="urn:microsoft.com/office/officeart/2005/8/layout/vProcess5"/>
    <dgm:cxn modelId="{0B1B09F8-3B88-4D2A-8F11-2C05953E8AD1}" type="presOf" srcId="{D1DE4EE1-E2F3-44EA-9B76-725A23E40A2A}" destId="{4DE0FACC-9DAD-4665-BCBB-05D56425F3AB}" srcOrd="0" destOrd="0" presId="urn:microsoft.com/office/officeart/2005/8/layout/vProcess5"/>
    <dgm:cxn modelId="{2A3FB5FC-B65B-4E56-857B-54C7C9FC8C12}" type="presOf" srcId="{A9EA5C1E-91D0-490B-997D-AF1D72B7DC76}" destId="{27C5139A-D0AE-4E3A-A87A-9F5CEA2292A6}" srcOrd="0" destOrd="0" presId="urn:microsoft.com/office/officeart/2005/8/layout/vProcess5"/>
    <dgm:cxn modelId="{AB16E3FC-935C-4648-9D44-66F94DCEEF5B}" srcId="{9B6F732D-6E07-4D82-80ED-3E9D72C3D13B}" destId="{1256963B-C088-4D7F-91E7-447D018326F9}" srcOrd="2" destOrd="0" parTransId="{4A4FA6FF-91C9-412B-B767-D5B3B09373B0}" sibTransId="{B0F94824-30EF-4CE6-831A-1C6836BB1309}"/>
    <dgm:cxn modelId="{39EC6AFF-7086-4D39-9A13-EADE90918B13}" type="presOf" srcId="{596EC2A3-C9B9-42CC-92DC-064FF9017523}" destId="{BA272BF3-8515-4D45-BBBD-7555A735BF03}" srcOrd="1" destOrd="0" presId="urn:microsoft.com/office/officeart/2005/8/layout/vProcess5"/>
    <dgm:cxn modelId="{916B8599-AA80-41CA-8CBD-F22B1D8A52C2}" type="presParOf" srcId="{2643C1FC-03C1-465E-A6A2-62D45BA1F6B3}" destId="{AADA07E4-6AF5-43DA-B90B-D047C2803AD9}" srcOrd="0" destOrd="0" presId="urn:microsoft.com/office/officeart/2005/8/layout/vProcess5"/>
    <dgm:cxn modelId="{5F2D5BEF-99DD-4D68-BF0B-6C90221D5FDE}" type="presParOf" srcId="{2643C1FC-03C1-465E-A6A2-62D45BA1F6B3}" destId="{3FCC35E1-FCDE-4308-AD54-6BE1E7F21B6A}" srcOrd="1" destOrd="0" presId="urn:microsoft.com/office/officeart/2005/8/layout/vProcess5"/>
    <dgm:cxn modelId="{54EC4F9E-F2C3-4393-85FC-27B8A0A543F4}" type="presParOf" srcId="{2643C1FC-03C1-465E-A6A2-62D45BA1F6B3}" destId="{4DE0FACC-9DAD-4665-BCBB-05D56425F3AB}" srcOrd="2" destOrd="0" presId="urn:microsoft.com/office/officeart/2005/8/layout/vProcess5"/>
    <dgm:cxn modelId="{0B7006B5-41A4-4228-9244-BE281E3E71DE}" type="presParOf" srcId="{2643C1FC-03C1-465E-A6A2-62D45BA1F6B3}" destId="{E2B1AEAE-4F63-4C9B-A007-E4EFF97F4A4A}" srcOrd="3" destOrd="0" presId="urn:microsoft.com/office/officeart/2005/8/layout/vProcess5"/>
    <dgm:cxn modelId="{6608B6C8-88DC-4178-BB52-CE634F1E2FCD}" type="presParOf" srcId="{2643C1FC-03C1-465E-A6A2-62D45BA1F6B3}" destId="{E8B87B80-2097-40EA-A2F2-3EFC6308B7E6}" srcOrd="4" destOrd="0" presId="urn:microsoft.com/office/officeart/2005/8/layout/vProcess5"/>
    <dgm:cxn modelId="{347EC5CC-2D5B-4676-A720-48A2B9BD8EFC}" type="presParOf" srcId="{2643C1FC-03C1-465E-A6A2-62D45BA1F6B3}" destId="{10F0A05A-0F79-44DC-9765-7032CDA355AF}" srcOrd="5" destOrd="0" presId="urn:microsoft.com/office/officeart/2005/8/layout/vProcess5"/>
    <dgm:cxn modelId="{83E5D2A6-7F5B-40D7-ACF9-23D2733A34CE}" type="presParOf" srcId="{2643C1FC-03C1-465E-A6A2-62D45BA1F6B3}" destId="{24D6CA06-2786-4FF5-9B35-946744170E2C}" srcOrd="6" destOrd="0" presId="urn:microsoft.com/office/officeart/2005/8/layout/vProcess5"/>
    <dgm:cxn modelId="{90DB799B-2861-4040-BCE7-D419808A0300}" type="presParOf" srcId="{2643C1FC-03C1-465E-A6A2-62D45BA1F6B3}" destId="{27C5139A-D0AE-4E3A-A87A-9F5CEA2292A6}" srcOrd="7" destOrd="0" presId="urn:microsoft.com/office/officeart/2005/8/layout/vProcess5"/>
    <dgm:cxn modelId="{FBA122FD-7439-4734-9003-B222567E60D6}" type="presParOf" srcId="{2643C1FC-03C1-465E-A6A2-62D45BA1F6B3}" destId="{C879F975-C03A-49DC-804F-C0CB25990D70}" srcOrd="8" destOrd="0" presId="urn:microsoft.com/office/officeart/2005/8/layout/vProcess5"/>
    <dgm:cxn modelId="{0FAC91F1-5C96-49B2-9050-1581560106C2}" type="presParOf" srcId="{2643C1FC-03C1-465E-A6A2-62D45BA1F6B3}" destId="{F5768D1E-08A0-4179-8C24-DE56FBCCE4A7}" srcOrd="9" destOrd="0" presId="urn:microsoft.com/office/officeart/2005/8/layout/vProcess5"/>
    <dgm:cxn modelId="{BA3FD935-6E68-4BF2-9970-0CB902549953}" type="presParOf" srcId="{2643C1FC-03C1-465E-A6A2-62D45BA1F6B3}" destId="{BA272BF3-8515-4D45-BBBD-7555A735BF03}" srcOrd="10" destOrd="0" presId="urn:microsoft.com/office/officeart/2005/8/layout/vProcess5"/>
    <dgm:cxn modelId="{3EA8F7A5-93DA-4A6C-BCB9-9935C99CE419}" type="presParOf" srcId="{2643C1FC-03C1-465E-A6A2-62D45BA1F6B3}" destId="{C685FBED-2372-48B3-844F-FA8FB640B311}" srcOrd="11" destOrd="0" presId="urn:microsoft.com/office/officeart/2005/8/layout/vProcess5"/>
    <dgm:cxn modelId="{868F26A3-88FD-4AB3-B7FB-60D1C1D63774}" type="presParOf" srcId="{2643C1FC-03C1-465E-A6A2-62D45BA1F6B3}" destId="{5C0AB614-1ACE-4FAD-906A-94F774D5E9B4}" srcOrd="12" destOrd="0" presId="urn:microsoft.com/office/officeart/2005/8/layout/vProcess5"/>
    <dgm:cxn modelId="{59FC7CAE-6DCA-42D9-BF9B-F62547C0AF2B}" type="presParOf" srcId="{2643C1FC-03C1-465E-A6A2-62D45BA1F6B3}" destId="{653428EC-F586-4686-A4A2-D0C08287E7E5}" srcOrd="13" destOrd="0" presId="urn:microsoft.com/office/officeart/2005/8/layout/vProcess5"/>
    <dgm:cxn modelId="{B69237B7-16C2-4838-8301-0A49ED067F21}" type="presParOf" srcId="{2643C1FC-03C1-465E-A6A2-62D45BA1F6B3}" destId="{58F67FDC-2F35-49B0-B874-29ED57C6B0E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CC35E1-FCDE-4308-AD54-6BE1E7F21B6A}">
      <dsp:nvSpPr>
        <dsp:cNvPr id="0" name=""/>
        <dsp:cNvSpPr/>
      </dsp:nvSpPr>
      <dsp:spPr>
        <a:xfrm>
          <a:off x="0" y="0"/>
          <a:ext cx="4329119" cy="867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Introduction 	</a:t>
          </a:r>
          <a:endParaRPr lang="en-US" sz="2200" kern="1200"/>
        </a:p>
      </dsp:txBody>
      <dsp:txXfrm>
        <a:off x="25394" y="25394"/>
        <a:ext cx="3292104" cy="816225"/>
      </dsp:txXfrm>
    </dsp:sp>
    <dsp:sp modelId="{4DE0FACC-9DAD-4665-BCBB-05D56425F3AB}">
      <dsp:nvSpPr>
        <dsp:cNvPr id="0" name=""/>
        <dsp:cNvSpPr/>
      </dsp:nvSpPr>
      <dsp:spPr>
        <a:xfrm>
          <a:off x="323278" y="987431"/>
          <a:ext cx="4329119" cy="867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Identification of Communication Barriers</a:t>
          </a:r>
          <a:endParaRPr lang="en-US" sz="2200" kern="1200"/>
        </a:p>
      </dsp:txBody>
      <dsp:txXfrm>
        <a:off x="348672" y="1012825"/>
        <a:ext cx="3391494" cy="816225"/>
      </dsp:txXfrm>
    </dsp:sp>
    <dsp:sp modelId="{E2B1AEAE-4F63-4C9B-A007-E4EFF97F4A4A}">
      <dsp:nvSpPr>
        <dsp:cNvPr id="0" name=""/>
        <dsp:cNvSpPr/>
      </dsp:nvSpPr>
      <dsp:spPr>
        <a:xfrm>
          <a:off x="646556" y="1974862"/>
          <a:ext cx="4329119" cy="867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Application of Communication Theories</a:t>
          </a:r>
          <a:endParaRPr lang="en-US" sz="2200" kern="1200"/>
        </a:p>
      </dsp:txBody>
      <dsp:txXfrm>
        <a:off x="671950" y="2000256"/>
        <a:ext cx="3391494" cy="816225"/>
      </dsp:txXfrm>
    </dsp:sp>
    <dsp:sp modelId="{E8B87B80-2097-40EA-A2F2-3EFC6308B7E6}">
      <dsp:nvSpPr>
        <dsp:cNvPr id="0" name=""/>
        <dsp:cNvSpPr/>
      </dsp:nvSpPr>
      <dsp:spPr>
        <a:xfrm>
          <a:off x="969835" y="2962294"/>
          <a:ext cx="4329119" cy="867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4. Conclusion 	</a:t>
          </a:r>
          <a:endParaRPr lang="en-US" sz="2200" kern="1200"/>
        </a:p>
      </dsp:txBody>
      <dsp:txXfrm>
        <a:off x="995229" y="2987688"/>
        <a:ext cx="3391494" cy="816225"/>
      </dsp:txXfrm>
    </dsp:sp>
    <dsp:sp modelId="{10F0A05A-0F79-44DC-9765-7032CDA355AF}">
      <dsp:nvSpPr>
        <dsp:cNvPr id="0" name=""/>
        <dsp:cNvSpPr/>
      </dsp:nvSpPr>
      <dsp:spPr>
        <a:xfrm>
          <a:off x="1293113" y="3949725"/>
          <a:ext cx="4329119" cy="867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5. References</a:t>
          </a:r>
          <a:endParaRPr lang="en-US" sz="2200" kern="1200"/>
        </a:p>
      </dsp:txBody>
      <dsp:txXfrm>
        <a:off x="1318507" y="3975119"/>
        <a:ext cx="3391494" cy="816225"/>
      </dsp:txXfrm>
    </dsp:sp>
    <dsp:sp modelId="{24D6CA06-2786-4FF5-9B35-946744170E2C}">
      <dsp:nvSpPr>
        <dsp:cNvPr id="0" name=""/>
        <dsp:cNvSpPr/>
      </dsp:nvSpPr>
      <dsp:spPr>
        <a:xfrm>
          <a:off x="3765560" y="633401"/>
          <a:ext cx="563558" cy="563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892361" y="633401"/>
        <a:ext cx="309956" cy="424077"/>
      </dsp:txXfrm>
    </dsp:sp>
    <dsp:sp modelId="{27C5139A-D0AE-4E3A-A87A-9F5CEA2292A6}">
      <dsp:nvSpPr>
        <dsp:cNvPr id="0" name=""/>
        <dsp:cNvSpPr/>
      </dsp:nvSpPr>
      <dsp:spPr>
        <a:xfrm>
          <a:off x="4088839" y="1620832"/>
          <a:ext cx="563558" cy="563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215640" y="1620832"/>
        <a:ext cx="309956" cy="424077"/>
      </dsp:txXfrm>
    </dsp:sp>
    <dsp:sp modelId="{C879F975-C03A-49DC-804F-C0CB25990D70}">
      <dsp:nvSpPr>
        <dsp:cNvPr id="0" name=""/>
        <dsp:cNvSpPr/>
      </dsp:nvSpPr>
      <dsp:spPr>
        <a:xfrm>
          <a:off x="4412117" y="2593813"/>
          <a:ext cx="563558" cy="563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538918" y="2593813"/>
        <a:ext cx="309956" cy="424077"/>
      </dsp:txXfrm>
    </dsp:sp>
    <dsp:sp modelId="{F5768D1E-08A0-4179-8C24-DE56FBCCE4A7}">
      <dsp:nvSpPr>
        <dsp:cNvPr id="0" name=""/>
        <dsp:cNvSpPr/>
      </dsp:nvSpPr>
      <dsp:spPr>
        <a:xfrm>
          <a:off x="4735396" y="3590878"/>
          <a:ext cx="563558" cy="563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862197" y="3590878"/>
        <a:ext cx="309956" cy="424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cssss97.wordpress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mart-ihra.blogspot.com/2013/05/communication-models_7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onlinetools.com/blog/how-different-generations-perceive-technology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goonlinetools.com/blog/how-different-generations-perceive-technology/" TargetMode="External"/><Relationship Id="rId2" Type="http://schemas.openxmlformats.org/officeDocument/2006/relationships/hyperlink" Target="https://acssss97.wordpres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demy.com/course/body-language-non-verbal-communication-for-leaders-c/" TargetMode="External"/><Relationship Id="rId5" Type="http://schemas.openxmlformats.org/officeDocument/2006/relationships/hyperlink" Target="https://teamsmart-ihra.blogspot.com/2013/05/communication-models_7.html" TargetMode="External"/><Relationship Id="rId4" Type="http://schemas.openxmlformats.org/officeDocument/2006/relationships/hyperlink" Target="http://Https/raajacademyu.com/david-berlos-smcr-model%20of%20model%20of%20communication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557C6-A595-3346-1795-87707D7B4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2950" y="2756710"/>
            <a:ext cx="9231410" cy="3179783"/>
          </a:xfrm>
        </p:spPr>
        <p:txBody>
          <a:bodyPr anchor="b">
            <a:normAutofit/>
          </a:bodyPr>
          <a:lstStyle/>
          <a:p>
            <a:pPr algn="l"/>
            <a:br>
              <a:rPr lang="en-GB" sz="2900" dirty="0"/>
            </a:br>
            <a:br>
              <a:rPr lang="en-GB" sz="2900" dirty="0"/>
            </a:br>
            <a:br>
              <a:rPr lang="en-GB" sz="2900" dirty="0"/>
            </a:br>
            <a:endParaRPr lang="en-GB" sz="2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80499-A063-584D-B34A-928B66205D42}"/>
              </a:ext>
            </a:extLst>
          </p:cNvPr>
          <p:cNvSpPr txBox="1"/>
          <p:nvPr/>
        </p:nvSpPr>
        <p:spPr>
          <a:xfrm>
            <a:off x="862760" y="2294290"/>
            <a:ext cx="8160083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Aptos Display"/>
              </a:rPr>
              <a:t>Group Members: (Group 4)</a:t>
            </a:r>
            <a:br>
              <a:rPr lang="en-GB" sz="2600" dirty="0">
                <a:latin typeface="Aptos Display"/>
              </a:rPr>
            </a:br>
            <a:r>
              <a:rPr lang="en-GB" sz="2600" dirty="0">
                <a:latin typeface="Aptos Display"/>
              </a:rPr>
              <a:t> 1. Josephine C. </a:t>
            </a:r>
            <a:r>
              <a:rPr lang="en-GB" sz="2600" dirty="0" err="1">
                <a:latin typeface="Aptos Display"/>
              </a:rPr>
              <a:t>Caitom</a:t>
            </a:r>
            <a:r>
              <a:rPr lang="en-GB" sz="2600" dirty="0">
                <a:latin typeface="Aptos Display"/>
              </a:rPr>
              <a:t>       2509335</a:t>
            </a:r>
            <a:br>
              <a:rPr lang="en-GB" sz="2600" dirty="0">
                <a:latin typeface="Aptos Display"/>
              </a:rPr>
            </a:br>
            <a:r>
              <a:rPr lang="en-GB" sz="2600" dirty="0">
                <a:latin typeface="Aptos Display"/>
              </a:rPr>
              <a:t> 2. Melinda Mercurio     2518165</a:t>
            </a:r>
            <a:br>
              <a:rPr lang="en-GB" sz="2600" dirty="0">
                <a:latin typeface="Aptos Display"/>
              </a:rPr>
            </a:br>
            <a:r>
              <a:rPr lang="en-GB" sz="2600" dirty="0">
                <a:latin typeface="Aptos Display"/>
              </a:rPr>
              <a:t> 3. Wang Lui Chow     2514934</a:t>
            </a:r>
            <a:br>
              <a:rPr lang="en-GB" sz="2600" dirty="0">
                <a:latin typeface="Aptos Display"/>
              </a:rPr>
            </a:br>
            <a:r>
              <a:rPr lang="en-GB" sz="2600" dirty="0">
                <a:latin typeface="Aptos Display"/>
              </a:rPr>
              <a:t> 4. </a:t>
            </a:r>
            <a:r>
              <a:rPr lang="en-GB" sz="2600" dirty="0" err="1">
                <a:latin typeface="Aptos Display"/>
              </a:rPr>
              <a:t>Serkalem</a:t>
            </a:r>
            <a:r>
              <a:rPr lang="en-GB" sz="2600" dirty="0">
                <a:latin typeface="Aptos Display"/>
              </a:rPr>
              <a:t> </a:t>
            </a:r>
            <a:r>
              <a:rPr lang="en-GB" sz="2600" dirty="0" err="1">
                <a:latin typeface="Aptos Display"/>
              </a:rPr>
              <a:t>Ayelwe</a:t>
            </a:r>
            <a:r>
              <a:rPr lang="en-GB" sz="2600" dirty="0">
                <a:latin typeface="Aptos Display"/>
              </a:rPr>
              <a:t>     2517705</a:t>
            </a:r>
            <a:br>
              <a:rPr lang="en-GB" sz="2600" dirty="0">
                <a:latin typeface="Aptos Display"/>
              </a:rPr>
            </a:br>
            <a:endParaRPr lang="en-GB" sz="2600" dirty="0">
              <a:latin typeface="Aptos Displa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F3A1A-4304-51FF-1810-AD90BE1962E5}"/>
              </a:ext>
            </a:extLst>
          </p:cNvPr>
          <p:cNvSpPr txBox="1"/>
          <p:nvPr/>
        </p:nvSpPr>
        <p:spPr>
          <a:xfrm>
            <a:off x="876193" y="4780562"/>
            <a:ext cx="8952975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Aptos Display"/>
              </a:rPr>
              <a:t>Lecturer Name</a:t>
            </a:r>
            <a:r>
              <a:rPr lang="en-GB" sz="2600" dirty="0">
                <a:latin typeface="Aptos Display"/>
              </a:rPr>
              <a:t>:  Dr. Alfred </a:t>
            </a:r>
            <a:r>
              <a:rPr lang="en-GB" sz="2600" dirty="0" err="1">
                <a:latin typeface="Aptos Display"/>
              </a:rPr>
              <a:t>Menzah</a:t>
            </a:r>
            <a:endParaRPr lang="en-GB" sz="2600">
              <a:latin typeface="Aptos Display"/>
            </a:endParaRPr>
          </a:p>
          <a:p>
            <a:br>
              <a:rPr lang="en-GB" sz="2600" dirty="0">
                <a:latin typeface="Aptos Display"/>
              </a:rPr>
            </a:br>
            <a:r>
              <a:rPr lang="en-GB" sz="2600">
                <a:latin typeface="Aptos Display"/>
              </a:rPr>
              <a:t>                  Date: April 2026</a:t>
            </a:r>
            <a:br>
              <a:rPr lang="en-GB" sz="2600" dirty="0">
                <a:latin typeface="Aptos Display"/>
              </a:rPr>
            </a:br>
            <a:endParaRPr lang="en-GB" sz="2600" dirty="0">
              <a:latin typeface="Aptos Display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C8BC61-D8FA-6CDA-D7D0-39621CE3152A}"/>
              </a:ext>
            </a:extLst>
          </p:cNvPr>
          <p:cNvSpPr txBox="1"/>
          <p:nvPr/>
        </p:nvSpPr>
        <p:spPr>
          <a:xfrm>
            <a:off x="862375" y="643683"/>
            <a:ext cx="10680091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latin typeface="Aptos Display"/>
              </a:rPr>
              <a:t>Group Presentation: Flight Foods Ltd</a:t>
            </a:r>
            <a:br>
              <a:rPr lang="en-GB" sz="3200" b="1" dirty="0">
                <a:latin typeface="Aptos Display"/>
              </a:rPr>
            </a:br>
            <a:r>
              <a:rPr lang="en-GB" sz="3200" b="1" dirty="0">
                <a:latin typeface="Aptos Display"/>
              </a:rPr>
              <a:t> </a:t>
            </a:r>
            <a:br>
              <a:rPr lang="en-GB" sz="3200" b="1" dirty="0">
                <a:latin typeface="Aptos Display"/>
              </a:rPr>
            </a:br>
            <a:r>
              <a:rPr lang="en-GB" sz="3200" b="1">
                <a:latin typeface="Aptos Display"/>
              </a:rPr>
              <a:t>Effective Teamworking and</a:t>
            </a:r>
            <a:r>
              <a:rPr lang="en-GB" sz="3200" b="1" dirty="0">
                <a:latin typeface="Aptos Display"/>
              </a:rPr>
              <a:t> Communication (LCLM4003)</a:t>
            </a:r>
            <a:br>
              <a:rPr lang="en-GB" sz="3200" b="1" dirty="0">
                <a:latin typeface="Aptos Display"/>
              </a:rPr>
            </a:br>
            <a:endParaRPr lang="en-GB" sz="320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672041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A8EDEB-CED9-0344-BB35-85FC36B7D0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75" y="365125"/>
            <a:ext cx="8057384" cy="6018329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774C74-53A6-0993-1FFD-394AE9264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OverviewOverview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4B3BA0-4DC0-FDA1-5517-17310BF1BF39}"/>
              </a:ext>
            </a:extLst>
          </p:cNvPr>
          <p:cNvSpPr/>
          <p:nvPr/>
        </p:nvSpPr>
        <p:spPr>
          <a:xfrm>
            <a:off x="6335353" y="1553266"/>
            <a:ext cx="3205537" cy="4626182"/>
          </a:xfrm>
          <a:prstGeom prst="round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8B7C711-D2FF-1104-80F1-A05A7819FA3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360659" y="1690687"/>
          <a:ext cx="5622233" cy="4816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FEA9F8EA-8DF7-1ABA-B530-1251ED2AB519}"/>
              </a:ext>
            </a:extLst>
          </p:cNvPr>
          <p:cNvSpPr/>
          <p:nvPr/>
        </p:nvSpPr>
        <p:spPr>
          <a:xfrm>
            <a:off x="2541181" y="489098"/>
            <a:ext cx="6666614" cy="106416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9544DC-CA97-65A7-F708-D9495BB52014}"/>
              </a:ext>
            </a:extLst>
          </p:cNvPr>
          <p:cNvSpPr txBox="1"/>
          <p:nvPr/>
        </p:nvSpPr>
        <p:spPr>
          <a:xfrm>
            <a:off x="2020186" y="489098"/>
            <a:ext cx="72833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1202395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DC73C-81F9-2AF5-5262-A3034E4D0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684" y="-127476"/>
            <a:ext cx="4646904" cy="976252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00485-BA2B-1B4A-50B9-D99300A59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192" y="848776"/>
            <a:ext cx="6467955" cy="550128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C92D34-4B2E-589F-38B1-F52B495772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200"/>
                    </a14:imgEffect>
                  </a14:imgLayer>
                </a14:imgProps>
              </a:ext>
            </a:extLst>
          </a:blip>
          <a:srcRect l="6818" r="8797"/>
          <a:stretch>
            <a:fillRect/>
          </a:stretch>
        </p:blipFill>
        <p:spPr>
          <a:xfrm>
            <a:off x="7870030" y="1143000"/>
            <a:ext cx="4316889" cy="425053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16575-53D4-8E1A-C948-546651629277}"/>
              </a:ext>
            </a:extLst>
          </p:cNvPr>
          <p:cNvSpPr txBox="1"/>
          <p:nvPr/>
        </p:nvSpPr>
        <p:spPr>
          <a:xfrm>
            <a:off x="726281" y="857251"/>
            <a:ext cx="6881812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 rtl="0">
              <a:buFont typeface="Arial"/>
              <a:buChar char="•"/>
            </a:pPr>
            <a:r>
              <a:rPr lang="en-US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Case Study Context</a:t>
            </a:r>
            <a:r>
              <a:rPr lang="en-US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Flight Foods Ltd is currently facing significant operational challenges, including hygiene rule-breaking, low morale, and high staff turnover.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marL="285750" indent="-285750" algn="l" rtl="0">
              <a:buFont typeface="Arial"/>
              <a:buChar char="•"/>
            </a:pPr>
            <a:r>
              <a:rPr lang="en-US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The Core Problem</a:t>
            </a:r>
            <a:r>
              <a:rPr lang="en-US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These issues are not merely technical failures </a:t>
            </a:r>
            <a:r>
              <a:rPr lang="en-US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but are rooted in a breakdown of management communication between the manager, Gary, and the factory workers.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285750" indent="-285750" algn="l" rtl="0">
              <a:buFont typeface="Arial"/>
              <a:buChar char="•"/>
            </a:pPr>
            <a:r>
              <a:rPr lang="en-US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The Goal</a:t>
            </a:r>
            <a:r>
              <a:rPr lang="en-US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This presentation analyzes these communication barriers using three key theoretical models: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742950" lvl="1" indent="-285750" algn="l" rtl="0">
              <a:buFont typeface="Wingdings"/>
              <a:buChar char="ü"/>
            </a:pPr>
            <a:r>
              <a:rPr lang="en-US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Shannon &amp; Weaver Model: To identify physical and semantic noise.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742950" lvl="1" indent="-285750">
              <a:buFont typeface="Wingdings"/>
              <a:buChar char="ü"/>
            </a:pPr>
            <a:r>
              <a:rPr lang="en-US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Schramm’s Model: To bridge the generational gap and field of experience.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 dirty="0">
              <a:solidFill>
                <a:srgbClr val="000000"/>
              </a:solidFill>
              <a:latin typeface="Aptos"/>
              <a:ea typeface="Aptos"/>
              <a:cs typeface="Segoe UI"/>
            </a:endParaRPr>
          </a:p>
          <a:p>
            <a:pPr marL="742950" lvl="1" indent="-285750" algn="l">
              <a:buFont typeface="Wingdings"/>
              <a:buChar char="ü"/>
            </a:pPr>
            <a:r>
              <a:rPr lang="en-US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Berlo’s SMCR Model: To align social systems, skills, and </a:t>
            </a:r>
            <a:r>
              <a:rPr lang="en-US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cultural backgrounds.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/>
          </a:p>
          <a:p>
            <a:pPr marL="285750" indent="-285750" algn="l" rtl="0">
              <a:buFont typeface="Arial"/>
              <a:buChar char="•"/>
            </a:pPr>
            <a:r>
              <a:rPr lang="en-US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Objective</a:t>
            </a:r>
            <a:r>
              <a:rPr lang="en-US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To provide actionable recommendations that move the </a:t>
            </a:r>
            <a:r>
              <a:rPr lang="en-US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company from conflict to efficiency.</a:t>
            </a:r>
            <a:r>
              <a:rPr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051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878919-F385-1B36-23DC-F8D5B8AA5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F6782-2922-7C4A-3156-6EBB37160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101"/>
            <a:ext cx="10624474" cy="1228275"/>
          </a:xfrm>
        </p:spPr>
        <p:txBody>
          <a:bodyPr anchor="b">
            <a:normAutofit/>
          </a:bodyPr>
          <a:lstStyle/>
          <a:p>
            <a:r>
              <a:rPr lang="en-GB" sz="5400"/>
              <a:t>Shannon &amp; Weaver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6C363-120A-7A31-734B-0583A7689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39" y="1217295"/>
            <a:ext cx="7313236" cy="4847140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A module to explain the barrier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The Shannon &amp; Weaver communication was introduced by Claude Shannon and Warren Weaver in 1948.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This one is the earlier and the most well-known communication.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It is originally design to explain how  communication works through telephone. But later become one of the foundation of understanding.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The Shannon and Weaver Model of communication is the suitable for this case study. Because it focus on how noise interfere with the communication.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The model explain communication as a leaner process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Sender – Message – Channal – Receiver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2000"/>
          </a:p>
          <a:p>
            <a:pPr lvl="1">
              <a:buFont typeface="Wingdings" panose="05000000000000000000" pitchFamily="2" charset="2"/>
              <a:buChar char="§"/>
            </a:pPr>
            <a:endParaRPr lang="en-GB" sz="2000"/>
          </a:p>
        </p:txBody>
      </p:sp>
      <p:pic>
        <p:nvPicPr>
          <p:cNvPr id="4" name="Picture 3" descr="Fundamental Models of Communication: A Complete Guide">
            <a:extLst>
              <a:ext uri="{FF2B5EF4-FFF2-40B4-BE49-F238E27FC236}">
                <a16:creationId xmlns:a16="http://schemas.microsoft.com/office/drawing/2014/main" id="{5F9E52A6-ED03-95F8-72B0-7FD328B6A7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8047" y="1718149"/>
            <a:ext cx="4584771" cy="3970075"/>
          </a:xfrm>
          <a:prstGeom prst="rect">
            <a:avLst/>
          </a:prstGeom>
          <a:noFill/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8DB0157-184E-10A5-231B-7BCB2EE7D926}"/>
              </a:ext>
            </a:extLst>
          </p:cNvPr>
          <p:cNvSpPr txBox="1"/>
          <p:nvPr/>
        </p:nvSpPr>
        <p:spPr>
          <a:xfrm>
            <a:off x="7545334" y="5834488"/>
            <a:ext cx="441487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 </a:t>
            </a:r>
            <a:r>
              <a:rPr lang="en-GB" sz="1200" dirty="0">
                <a:ea typeface="+mn-lt"/>
                <a:cs typeface="+mn-lt"/>
                <a:hlinkClick r:id="rId3"/>
              </a:rPr>
              <a:t>Journey for MGNT102</a:t>
            </a:r>
          </a:p>
        </p:txBody>
      </p:sp>
    </p:spTree>
    <p:extLst>
      <p:ext uri="{BB962C8B-B14F-4D97-AF65-F5344CB8AC3E}">
        <p14:creationId xmlns:p14="http://schemas.microsoft.com/office/powerpoint/2010/main" val="3999561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50921E-FB6A-9862-26B7-9C1C99F3E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62815-7804-783F-94CF-F99508767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" y="270186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Barrier &amp; Recommendation</a:t>
            </a:r>
          </a:p>
        </p:txBody>
      </p:sp>
      <p:pic>
        <p:nvPicPr>
          <p:cNvPr id="31" name="Picture 30" descr="What is noise in communication? - FourWeekMBA">
            <a:extLst>
              <a:ext uri="{FF2B5EF4-FFF2-40B4-BE49-F238E27FC236}">
                <a16:creationId xmlns:a16="http://schemas.microsoft.com/office/drawing/2014/main" id="{5BCE9D96-EF6B-2339-2D7C-1815925F36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61"/>
          <a:stretch>
            <a:fillRect/>
          </a:stretch>
        </p:blipFill>
        <p:spPr>
          <a:xfrm>
            <a:off x="1" y="4383760"/>
            <a:ext cx="4343238" cy="2474240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12149C2-FB28-69F3-3C75-EE1E2148D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2682" y="270822"/>
            <a:ext cx="7668781" cy="65801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u="sng"/>
              <a:t>Barrier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In the study case there are two kind of noise</a:t>
            </a:r>
            <a:endParaRPr lang="en-GB" sz="20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/>
              <a:t>The semantic noise – Language misunderstanding</a:t>
            </a:r>
            <a:endParaRPr lang="en-GB" sz="20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Physical nose – Loud machinery, it refers </a:t>
            </a:r>
            <a:r>
              <a:rPr lang="en-GB" sz="2000" dirty="0" err="1"/>
              <a:t>enviromental</a:t>
            </a:r>
            <a:r>
              <a:rPr lang="en-GB" sz="2000" dirty="0"/>
              <a:t> and technical destruction.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Gary is the sender</a:t>
            </a:r>
            <a:endParaRPr lang="en-GB" sz="20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/>
              <a:t>Instruction about hygiene are the message</a:t>
            </a:r>
            <a:endParaRPr lang="en-GB" sz="20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/>
              <a:t>Speaking in the factory floor is the channel</a:t>
            </a:r>
            <a:endParaRPr lang="en-GB" sz="20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/>
              <a:t>Workers are the receiver  and Loud machineries are the noise</a:t>
            </a:r>
            <a:endParaRPr lang="en-GB" sz="2000" dirty="0"/>
          </a:p>
          <a:p>
            <a:pPr marL="0" indent="0">
              <a:buNone/>
            </a:pPr>
            <a:r>
              <a:rPr lang="en-GB" sz="2000" b="1"/>
              <a:t>Recommendation</a:t>
            </a:r>
          </a:p>
          <a:p>
            <a:r>
              <a:rPr lang="en-GB" sz="2000"/>
              <a:t>Turn off or reduce machine noise during trainings</a:t>
            </a:r>
            <a:endParaRPr lang="en-GB" sz="2000" dirty="0"/>
          </a:p>
          <a:p>
            <a:r>
              <a:rPr lang="en-GB" sz="2000" dirty="0"/>
              <a:t>Use visual communication (posters, symbols, colours and codes)</a:t>
            </a:r>
          </a:p>
          <a:p>
            <a:r>
              <a:rPr lang="en-GB" sz="2000" dirty="0"/>
              <a:t>Provide written instructions in a clear format  and Conduct training in a quitter </a:t>
            </a:r>
            <a:r>
              <a:rPr lang="en-GB" sz="2000" dirty="0" err="1"/>
              <a:t>enviromet</a:t>
            </a:r>
            <a:r>
              <a:rPr lang="en-GB" sz="2000" dirty="0"/>
              <a:t>.</a:t>
            </a:r>
          </a:p>
          <a:p>
            <a:r>
              <a:rPr lang="en-GB" sz="2000"/>
              <a:t> Gary should install high-contrast, icon-based signage.  Visual aids are proven to be more effective in high-noise </a:t>
            </a:r>
            <a:r>
              <a:rPr lang="en-GB" sz="2000" dirty="0"/>
              <a:t>industrial environments (CliffsNotes, 2025).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18197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A89B50-5F3B-118A-AAAF-2BBE0E18B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656A-5668-1051-EF09-5AF566E15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838" y="-6755"/>
            <a:ext cx="10472074" cy="9788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latin typeface="+mj-lt"/>
                <a:ea typeface="+mj-ea"/>
                <a:cs typeface="+mj-cs"/>
              </a:rPr>
              <a:t>Schramm’s Model</a:t>
            </a:r>
            <a:endParaRPr lang="en-US" sz="5400" kern="120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1B2A63-8672-21D4-421F-C2FD8B5D56B8}"/>
              </a:ext>
            </a:extLst>
          </p:cNvPr>
          <p:cNvSpPr txBox="1"/>
          <p:nvPr/>
        </p:nvSpPr>
        <p:spPr>
          <a:xfrm>
            <a:off x="211676" y="1535949"/>
            <a:ext cx="6675927" cy="50272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Barrier: Age &amp; Generation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 b="1"/>
              <a:t>Field of Experience Gap: </a:t>
            </a:r>
            <a:r>
              <a:rPr lang="en-US" sz="2000"/>
              <a:t>Gary and younger workers (16–60) have different life experiences, learning styles, and attitudes toward authority.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 b="1"/>
              <a:t>Decoding Failure: </a:t>
            </a:r>
            <a:r>
              <a:rPr lang="en-US" sz="2000"/>
              <a:t>Younger staff interpret Gary’s instructions differently, leading to rule-breaking.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 b="1"/>
              <a:t>Environmental Noise:</a:t>
            </a:r>
            <a:r>
              <a:rPr lang="en-US" sz="2000"/>
              <a:t> Factory noise increases the risk of mis-decoding.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/>
              <a:t>Schramm’s Model (1954)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 b="1"/>
              <a:t>Circular Loop: </a:t>
            </a:r>
            <a:r>
              <a:rPr lang="en-US" sz="2000"/>
              <a:t>Communication is a two-way process involving Encoding and Decoding.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 b="1"/>
              <a:t>Shared Understanding: </a:t>
            </a:r>
            <a:r>
              <a:rPr lang="en-US" sz="2000"/>
              <a:t>Success depends on the life experiences between sender and receiver.</a:t>
            </a:r>
          </a:p>
          <a:p>
            <a:pPr marL="342900" indent="-342900" defTabSz="914400">
              <a:lnSpc>
                <a:spcPct val="90000"/>
              </a:lnSpc>
              <a:buFont typeface="Arial"/>
              <a:buChar char="•"/>
            </a:pPr>
            <a:r>
              <a:rPr lang="en-US" sz="2000" b="1"/>
              <a:t>The Break: </a:t>
            </a:r>
            <a:r>
              <a:rPr lang="en-US" sz="2000"/>
              <a:t>Without shared experience, Gary’s message fails to reach the receiver correctly.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Content Placeholder 3" descr="TEAM SMART: Communication Models">
            <a:extLst>
              <a:ext uri="{FF2B5EF4-FFF2-40B4-BE49-F238E27FC236}">
                <a16:creationId xmlns:a16="http://schemas.microsoft.com/office/drawing/2014/main" id="{8D6BD034-BB8E-091A-BA46-D66E6F29E3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5710" y="2056750"/>
            <a:ext cx="5319062" cy="3459127"/>
          </a:xfrm>
          <a:prstGeom prst="rect">
            <a:avLst/>
          </a:prstGeom>
          <a:noFill/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B18D590-527B-7871-6401-8A12BFAD6F4B}"/>
              </a:ext>
            </a:extLst>
          </p:cNvPr>
          <p:cNvSpPr txBox="1"/>
          <p:nvPr/>
        </p:nvSpPr>
        <p:spPr>
          <a:xfrm>
            <a:off x="6961486" y="5518116"/>
            <a:ext cx="524924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 </a:t>
            </a:r>
            <a:r>
              <a:rPr lang="en-GB" sz="1600" dirty="0">
                <a:ea typeface="+mn-lt"/>
                <a:cs typeface="+mn-lt"/>
                <a:hlinkClick r:id="rId3"/>
              </a:rPr>
              <a:t>TEAM SMART: Communication Models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06487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DCE436-580B-FE5E-0807-47FF1D4A5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C32F6-8A1C-6D94-8F9E-CAC178593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Barrier &amp; Recommendation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C55C5-51DD-63CE-9858-282D81323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" y="2373593"/>
            <a:ext cx="12189047" cy="4309871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b="1"/>
              <a:t>Addressing the Barrier</a:t>
            </a:r>
            <a:endParaRPr lang="en-US" sz="2400" b="1"/>
          </a:p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latin typeface="Arial"/>
                <a:cs typeface="Arial"/>
              </a:rPr>
              <a:t>•</a:t>
            </a:r>
            <a:r>
              <a:rPr lang="en-GB" sz="1800" b="1"/>
              <a:t>Close the Gap: </a:t>
            </a:r>
            <a:r>
              <a:rPr lang="en-GB" sz="1800"/>
              <a:t>Use visual aids (pictures/signs) and pair younger workers with mentors to build "shared experience.“</a:t>
            </a:r>
            <a:endParaRPr lang="en-GB" sz="1800" dirty="0"/>
          </a:p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•</a:t>
            </a:r>
            <a:r>
              <a:rPr lang="en-GB" sz="1800" b="1" dirty="0"/>
              <a:t>Active Feedback: </a:t>
            </a:r>
            <a:r>
              <a:rPr lang="en-GB" sz="1800" dirty="0"/>
              <a:t>Gary must ask workers to repeat or demonstrate tasks to verify the message was decoded correctly.</a:t>
            </a:r>
          </a:p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latin typeface="Arial"/>
                <a:cs typeface="Arial"/>
              </a:rPr>
              <a:t>•</a:t>
            </a:r>
            <a:r>
              <a:rPr lang="en-GB" sz="1800" b="1"/>
              <a:t>Simplify:</a:t>
            </a:r>
            <a:r>
              <a:rPr lang="en-GB" sz="1800"/>
              <a:t> Use short, clear instructions in "Simple English.</a:t>
            </a:r>
            <a:endParaRPr lang="en-GB" sz="1800" dirty="0"/>
          </a:p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latin typeface="Arial"/>
                <a:cs typeface="Arial"/>
              </a:rPr>
              <a:t>•</a:t>
            </a:r>
            <a:r>
              <a:rPr lang="en-GB" sz="1800"/>
              <a:t>Key Findings</a:t>
            </a:r>
            <a:endParaRPr lang="en-GB" sz="1800" dirty="0"/>
          </a:p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latin typeface="Arial"/>
                <a:cs typeface="Arial"/>
              </a:rPr>
              <a:t>•</a:t>
            </a:r>
            <a:r>
              <a:rPr lang="en-GB" sz="1800"/>
              <a:t>According to Schramm, communication is only complete when feedback is received. By moving from a one-way command to a two-way loop, Gary can bridge the generational gap and ensure safety standards are met at Flight Foods.</a:t>
            </a:r>
            <a:endParaRPr lang="en-GB" sz="1800" dirty="0"/>
          </a:p>
          <a:p>
            <a:pPr indent="0"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Recommendations: Gary should use "micro-learning" or short visual demonstrations. For older employees, he should leverage "peer mentoring," allowing experienced workers to model correct </a:t>
            </a:r>
            <a:r>
              <a:rPr lang="en-GB" sz="1800" dirty="0" err="1"/>
              <a:t>behaviors</a:t>
            </a:r>
            <a:r>
              <a:rPr lang="en-GB" sz="1800" dirty="0"/>
              <a:t>. This bridges the gap between different learning styles and technological comforts Shine (2025).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800" dirty="0"/>
          </a:p>
        </p:txBody>
      </p:sp>
      <p:pic>
        <p:nvPicPr>
          <p:cNvPr id="4" name="Picture 3" descr="How Different Generations Perceive Technology">
            <a:extLst>
              <a:ext uri="{FF2B5EF4-FFF2-40B4-BE49-F238E27FC236}">
                <a16:creationId xmlns:a16="http://schemas.microsoft.com/office/drawing/2014/main" id="{901F3023-E6A7-5F44-9615-3EDB31720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2094" y="-5089"/>
            <a:ext cx="3123002" cy="23711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7A312E-393F-E538-ACDD-5AE33C672D0C}"/>
              </a:ext>
            </a:extLst>
          </p:cNvPr>
          <p:cNvSpPr txBox="1"/>
          <p:nvPr/>
        </p:nvSpPr>
        <p:spPr>
          <a:xfrm>
            <a:off x="9072676" y="2382617"/>
            <a:ext cx="352518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/>
              <a:t> </a:t>
            </a:r>
            <a:r>
              <a:rPr lang="en-GB" sz="1000" dirty="0">
                <a:ea typeface="+mn-lt"/>
                <a:cs typeface="+mn-lt"/>
                <a:hlinkClick r:id="rId3"/>
              </a:rPr>
              <a:t>How Different Generations Perceive Technology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801866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C36813-88CB-9A04-4D44-10D3B9858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4F232-146E-209A-5CF4-55655904F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041428"/>
          </a:xfrm>
        </p:spPr>
        <p:txBody>
          <a:bodyPr>
            <a:normAutofit/>
          </a:bodyPr>
          <a:lstStyle/>
          <a:p>
            <a:r>
              <a:rPr lang="en-GB"/>
              <a:t>Berlo SMCR Model</a:t>
            </a: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80524-C5D8-8D5C-548F-FE3AEBADF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0711"/>
            <a:ext cx="10799735" cy="55266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buNone/>
            </a:pPr>
            <a:r>
              <a:rPr lang="en-GB" dirty="0"/>
              <a:t>The following points summarize the core elements of </a:t>
            </a:r>
            <a:r>
              <a:rPr lang="en-GB" err="1"/>
              <a:t>Berlo’s</a:t>
            </a:r>
            <a:r>
              <a:rPr lang="en-GB" dirty="0"/>
              <a:t> SMCR Model (1960): Cultural Alignment: Communication only succeeds when the sender’s and receiver’s social/cultural backgrounds align.​</a:t>
            </a:r>
            <a:endParaRPr lang="en-US" dirty="0"/>
          </a:p>
          <a:p>
            <a:pPr fontAlgn="base"/>
            <a:r>
              <a:rPr lang="en-GB" b="1" dirty="0"/>
              <a:t>Source &amp; Receiver</a:t>
            </a:r>
            <a:r>
              <a:rPr lang="en-GB" dirty="0"/>
              <a:t>: Both parties encode and decode messages through their unique cultural "filters."​</a:t>
            </a:r>
            <a:endParaRPr lang="en-US" dirty="0"/>
          </a:p>
          <a:p>
            <a:pPr fontAlgn="base"/>
            <a:r>
              <a:rPr lang="en-GB" b="1" dirty="0"/>
              <a:t>Message Interpretation</a:t>
            </a:r>
            <a:r>
              <a:rPr lang="en-GB" dirty="0"/>
              <a:t>: Meaning is found in people, not words; </a:t>
            </a:r>
            <a:r>
              <a:rPr lang="en-GB"/>
              <a:t>cultural jargon can distort the intended message Borden (1991).​</a:t>
            </a:r>
            <a:endParaRPr lang="en-US"/>
          </a:p>
          <a:p>
            <a:pPr fontAlgn="base"/>
            <a:r>
              <a:rPr lang="en-GB" b="1" dirty="0"/>
              <a:t>Channel Preference</a:t>
            </a:r>
            <a:r>
              <a:rPr lang="en-GB" dirty="0"/>
              <a:t>: Different cultures prioritize different mediums (e.g., formal reports vs. face-to-face).​</a:t>
            </a:r>
            <a:endParaRPr lang="en-US" dirty="0"/>
          </a:p>
          <a:p>
            <a:pPr fontAlgn="base"/>
            <a:r>
              <a:rPr lang="en-GB" b="1" dirty="0"/>
              <a:t>Risk of Failure:</a:t>
            </a:r>
            <a:r>
              <a:rPr lang="en-GB" dirty="0"/>
              <a:t> Lack of shared background often results in a total breakdown of the message.</a:t>
            </a:r>
          </a:p>
        </p:txBody>
      </p:sp>
    </p:spTree>
    <p:extLst>
      <p:ext uri="{BB962C8B-B14F-4D97-AF65-F5344CB8AC3E}">
        <p14:creationId xmlns:p14="http://schemas.microsoft.com/office/powerpoint/2010/main" val="2582308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B14C3B-4D56-34D8-A0DA-44A8BA91E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70234-369A-83BE-E73B-6BB2F1955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5972"/>
            <a:ext cx="10515600" cy="1118919"/>
          </a:xfrm>
        </p:spPr>
        <p:txBody>
          <a:bodyPr>
            <a:normAutofit/>
          </a:bodyPr>
          <a:lstStyle/>
          <a:p>
            <a:r>
              <a:rPr lang="en-GB"/>
              <a:t>Application &amp; Recommendation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9B99B-9ED1-0905-11AE-33B11734C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592" y="1513875"/>
            <a:ext cx="10245307" cy="453475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800" b="1" dirty="0">
                <a:highlight>
                  <a:srgbClr val="FFFFFF"/>
                </a:highlight>
              </a:rPr>
              <a:t>Application – Gary vs. Factory Workers</a:t>
            </a:r>
            <a:endParaRPr lang="en-GB" sz="1800" b="1" dirty="0">
              <a:highlight>
                <a:srgbClr val="C6C6C6"/>
              </a:highlight>
            </a:endParaRPr>
          </a:p>
          <a:p>
            <a:pPr>
              <a:buNone/>
            </a:pPr>
            <a:r>
              <a:rPr lang="en-US" sz="1800" dirty="0">
                <a:highlight>
                  <a:srgbClr val="FFFFFF"/>
                </a:highlight>
              </a:rPr>
              <a:t>To apply this to the specific issues between Gary and the factory workers at Flight Foods.</a:t>
            </a:r>
            <a:endParaRPr lang="en-GB" sz="1800" dirty="0">
              <a:highlight>
                <a:srgbClr val="C6C6C6"/>
              </a:highlight>
            </a:endParaRPr>
          </a:p>
          <a:p>
            <a:pPr>
              <a:buNone/>
            </a:pPr>
            <a:r>
              <a:rPr lang="en-US" sz="1800" dirty="0">
                <a:highlight>
                  <a:srgbClr val="FFFFFF"/>
                </a:highlight>
              </a:rPr>
              <a:t>1. </a:t>
            </a:r>
            <a:r>
              <a:rPr lang="en-US" sz="1800" b="1" dirty="0">
                <a:highlight>
                  <a:srgbClr val="FFFFFF"/>
                </a:highlight>
              </a:rPr>
              <a:t>Source &amp; Receiver Gap</a:t>
            </a:r>
            <a:r>
              <a:rPr lang="en-US" sz="1800" dirty="0">
                <a:highlight>
                  <a:srgbClr val="FFFFFF"/>
                </a:highlight>
              </a:rPr>
              <a:t>: A disconnect exists between Gary’s formal management tone and the workers' cultural respect for hierarchy, leading Gary to mistake their silence for agreement (</a:t>
            </a:r>
            <a:r>
              <a:rPr lang="en-US" sz="1800" err="1">
                <a:highlight>
                  <a:srgbClr val="FFFFFF"/>
                </a:highlight>
              </a:rPr>
              <a:t>Berlo</a:t>
            </a:r>
            <a:r>
              <a:rPr lang="en-US" sz="1800" dirty="0">
                <a:highlight>
                  <a:srgbClr val="FFFFFF"/>
                </a:highlight>
              </a:rPr>
              <a:t>, 1960).</a:t>
            </a:r>
          </a:p>
          <a:p>
            <a:pPr>
              <a:buNone/>
            </a:pPr>
            <a:r>
              <a:rPr lang="en-US" sz="1800" dirty="0">
                <a:highlight>
                  <a:srgbClr val="FFFFFF"/>
                </a:highlight>
              </a:rPr>
              <a:t>​2. </a:t>
            </a:r>
            <a:r>
              <a:rPr lang="en-US" sz="1800" b="1" dirty="0">
                <a:highlight>
                  <a:srgbClr val="FFFFFF"/>
                </a:highlight>
              </a:rPr>
              <a:t>Message &amp; Channel Mismatch</a:t>
            </a:r>
            <a:r>
              <a:rPr lang="en-US" sz="1800" dirty="0">
                <a:highlight>
                  <a:srgbClr val="FFFFFF"/>
                </a:highlight>
              </a:rPr>
              <a:t>: Gary’s reliance on jargon and formal emails alienates staff who </a:t>
            </a:r>
            <a:r>
              <a:rPr lang="en-US" sz="1800">
                <a:highlight>
                  <a:srgbClr val="FFFFFF"/>
                </a:highlight>
              </a:rPr>
              <a:t>may face language barriers or prefer informal, trust-based verbal communication. Samovar et al., (2017).</a:t>
            </a:r>
          </a:p>
          <a:p>
            <a:pPr>
              <a:buNone/>
            </a:pPr>
            <a:r>
              <a:rPr lang="en-US" sz="1800" dirty="0">
                <a:highlight>
                  <a:srgbClr val="FFFFFF"/>
                </a:highlight>
              </a:rPr>
              <a:t>​3. </a:t>
            </a:r>
            <a:r>
              <a:rPr lang="en-US" sz="1800" b="1" dirty="0">
                <a:highlight>
                  <a:srgbClr val="FFFFFF"/>
                </a:highlight>
              </a:rPr>
              <a:t>Business Impact</a:t>
            </a:r>
            <a:r>
              <a:rPr lang="en-US" sz="1800" dirty="0">
                <a:highlight>
                  <a:srgbClr val="FFFFFF"/>
                </a:highlight>
              </a:rPr>
              <a:t>: This cultural misalignment results in a "triple threat" of low morale, missed deadlines, and high staff turnover.​</a:t>
            </a:r>
          </a:p>
          <a:p>
            <a:pPr>
              <a:buNone/>
            </a:pPr>
            <a:r>
              <a:rPr lang="en-US" sz="1800" dirty="0">
                <a:highlight>
                  <a:srgbClr val="FFFFFF"/>
                </a:highlight>
              </a:rPr>
              <a:t>4. </a:t>
            </a:r>
            <a:r>
              <a:rPr lang="en-US" sz="1800" b="1" dirty="0">
                <a:highlight>
                  <a:srgbClr val="FFFFFF"/>
                </a:highlight>
              </a:rPr>
              <a:t>Strategic Fix:</a:t>
            </a:r>
            <a:r>
              <a:rPr lang="en-US" sz="1800" dirty="0">
                <a:highlight>
                  <a:srgbClr val="FFFFFF"/>
                </a:highlight>
              </a:rPr>
              <a:t> Success requires shifting from providing information to building "cultural bridges" through inclusive dialogue.​</a:t>
            </a:r>
          </a:p>
          <a:p>
            <a:pPr>
              <a:buNone/>
            </a:pPr>
            <a:r>
              <a:rPr lang="en-US" sz="1800" dirty="0">
                <a:highlight>
                  <a:srgbClr val="FFFFFF"/>
                </a:highlight>
              </a:rPr>
              <a:t>5. </a:t>
            </a:r>
            <a:r>
              <a:rPr lang="en-US" sz="1800" b="1" dirty="0">
                <a:highlight>
                  <a:srgbClr val="FFFFFF"/>
                </a:highlight>
              </a:rPr>
              <a:t>Recommendation</a:t>
            </a:r>
            <a:r>
              <a:rPr lang="en-US" sz="1800" dirty="0">
                <a:highlight>
                  <a:srgbClr val="FFFFFF"/>
                </a:highlight>
              </a:rPr>
              <a:t>: Gary should engage in cross-cultural workshops to better understand diverse perceptions of authority and feedback. Harvard Law School (2025).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71513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63CB2F-F781-5200-7619-E92952F28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 fontScale="90000"/>
          </a:bodyPr>
          <a:lstStyle/>
          <a:p>
            <a:r>
              <a:rPr lang="en-GB" sz="3600"/>
              <a:t>Berlo SMCR Model of Communication (1960)</a:t>
            </a:r>
          </a:p>
          <a:p>
            <a:endParaRPr lang="en-GB" sz="360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E334C-8FDB-9822-9D7C-9649083C1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412" y="2197356"/>
            <a:ext cx="5363637" cy="351194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b="1">
                <a:latin typeface="Calibri"/>
                <a:ea typeface="Calibri"/>
                <a:cs typeface="Calibri"/>
              </a:rPr>
              <a:t>THEORITICAL OVERVIEW</a:t>
            </a:r>
            <a:r>
              <a:rPr lang="en-GB" sz="2000">
                <a:latin typeface="Calibri"/>
                <a:ea typeface="Calibri"/>
                <a:cs typeface="Calibri"/>
              </a:rPr>
              <a:t>:</a:t>
            </a:r>
            <a:endParaRPr lang="en-GB" sz="2000"/>
          </a:p>
          <a:p>
            <a:r>
              <a:rPr lang="en-GB" sz="2000" b="1">
                <a:latin typeface="Calibri"/>
                <a:ea typeface="Calibri"/>
                <a:cs typeface="Calibri"/>
              </a:rPr>
              <a:t>According to Berlo the receiver must have similar a certain level of knowledge to properly decode and interpret the message.</a:t>
            </a:r>
            <a:endParaRPr lang="en-GB" sz="2000"/>
          </a:p>
          <a:p>
            <a:r>
              <a:rPr lang="en-GB" sz="2000" b="1">
                <a:latin typeface="Calibri"/>
                <a:ea typeface="Calibri"/>
                <a:cs typeface="Calibri"/>
              </a:rPr>
              <a:t>This model include verbal and non-verbal communication.</a:t>
            </a:r>
            <a:endParaRPr lang="en-GB" sz="2000"/>
          </a:p>
          <a:p>
            <a:r>
              <a:rPr lang="en-GB" sz="2000" b="1">
                <a:latin typeface="Calibri"/>
                <a:ea typeface="Calibri"/>
                <a:cs typeface="Calibri"/>
              </a:rPr>
              <a:t>This model focus on encoding and decoding.</a:t>
            </a:r>
            <a:endParaRPr lang="en-GB" sz="2000"/>
          </a:p>
          <a:p>
            <a:r>
              <a:rPr lang="en-GB" sz="2000" b="1" dirty="0">
                <a:latin typeface="Calibri"/>
                <a:ea typeface="Calibri"/>
                <a:cs typeface="Calibri"/>
              </a:rPr>
              <a:t>Berlo uniquely identified the “channel” through the five human senses.</a:t>
            </a:r>
            <a:endParaRPr lang="en-GB" sz="2000"/>
          </a:p>
          <a:p>
            <a:pPr marL="0" indent="0">
              <a:buNone/>
            </a:pPr>
            <a:endParaRPr lang="en-GB" sz="2000" b="1" dirty="0">
              <a:latin typeface="Calibri"/>
              <a:ea typeface="Calibri"/>
              <a:cs typeface="Calibri"/>
            </a:endParaRPr>
          </a:p>
          <a:p>
            <a:endParaRPr lang="en-GB" sz="20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wall&#10;&#10;AI-generated content may be incorrect.">
            <a:extLst>
              <a:ext uri="{FF2B5EF4-FFF2-40B4-BE49-F238E27FC236}">
                <a16:creationId xmlns:a16="http://schemas.microsoft.com/office/drawing/2014/main" id="{0902FC1A-C8A2-4F0B-C953-EE2ADEC1F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0523" y="3029274"/>
            <a:ext cx="5628018" cy="13398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A70CDF-6773-5314-193A-1AD4A9CE49FA}"/>
              </a:ext>
            </a:extLst>
          </p:cNvPr>
          <p:cNvSpPr txBox="1"/>
          <p:nvPr/>
        </p:nvSpPr>
        <p:spPr>
          <a:xfrm>
            <a:off x="6078654" y="1450055"/>
            <a:ext cx="5427136" cy="10618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ea typeface="Calibri"/>
                <a:cs typeface="Calibri"/>
              </a:rPr>
              <a:t>CASE STUDY ILLUSTRATION : FLIGHT FOOD LTD. </a:t>
            </a:r>
            <a:endParaRPr lang="en-US"/>
          </a:p>
          <a:p>
            <a:endParaRPr lang="en-GB" sz="1500" b="1" dirty="0">
              <a:latin typeface="Calibri"/>
              <a:ea typeface="Calibri"/>
              <a:cs typeface="Calibri"/>
            </a:endParaRPr>
          </a:p>
          <a:p>
            <a:r>
              <a:rPr lang="en-GB" sz="1500" b="1">
                <a:latin typeface="Calibri"/>
                <a:ea typeface="Calibri"/>
                <a:cs typeface="Calibri"/>
              </a:rPr>
              <a:t>BERLO ‘S SMCR MODEL OF COMMUNICATION</a:t>
            </a:r>
            <a:endParaRPr lang="en-GB"/>
          </a:p>
          <a:p>
            <a:endParaRPr lang="en-GB" sz="15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B0B741-0178-08D9-333B-F517407B277D}"/>
              </a:ext>
            </a:extLst>
          </p:cNvPr>
          <p:cNvSpPr txBox="1"/>
          <p:nvPr/>
        </p:nvSpPr>
        <p:spPr>
          <a:xfrm>
            <a:off x="7013813" y="3034840"/>
            <a:ext cx="69838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b="1"/>
              <a:t>Encode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580B7A-FB59-E27B-16BE-13707C767C67}"/>
              </a:ext>
            </a:extLst>
          </p:cNvPr>
          <p:cNvSpPr txBox="1"/>
          <p:nvPr/>
        </p:nvSpPr>
        <p:spPr>
          <a:xfrm rot="-10800000" flipV="1">
            <a:off x="10033887" y="3042465"/>
            <a:ext cx="67457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b="1"/>
              <a:t>Decode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9F9FA3-CB59-CC91-81EE-4BBB986BB078}"/>
              </a:ext>
            </a:extLst>
          </p:cNvPr>
          <p:cNvSpPr txBox="1"/>
          <p:nvPr/>
        </p:nvSpPr>
        <p:spPr>
          <a:xfrm>
            <a:off x="6142880" y="4499468"/>
            <a:ext cx="56054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Updated </a:t>
            </a:r>
            <a:r>
              <a:rPr lang="en-GB" sz="1600" dirty="0" err="1"/>
              <a:t>Slideshare</a:t>
            </a:r>
            <a:r>
              <a:rPr lang="en-GB" sz="1600" dirty="0"/>
              <a:t> from Scribd</a:t>
            </a:r>
            <a:endParaRPr lang="en-US" sz="1600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417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582EE-965E-ED45-DB03-8D6DF10E4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Barrier &amp;Recommendation</a:t>
            </a:r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2A6F45C-4AB4-EC33-C85F-523A4ECE7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>
                <a:latin typeface="Segoe UI"/>
                <a:cs typeface="Segoe UI"/>
              </a:rPr>
              <a:t>Knowledge/Communication</a:t>
            </a:r>
            <a:endParaRPr lang="en-US" sz="1800" b="1"/>
          </a:p>
          <a:p>
            <a:r>
              <a:rPr lang="en-GB" sz="1800">
                <a:latin typeface="Arial"/>
                <a:ea typeface="Calibri"/>
                <a:cs typeface="Arial"/>
              </a:rPr>
              <a:t>If there is a significant in balance a level of understanding</a:t>
            </a:r>
          </a:p>
          <a:p>
            <a:pPr marL="0" indent="0">
              <a:buNone/>
            </a:pPr>
            <a:r>
              <a:rPr lang="en-GB" sz="1800" b="1">
                <a:latin typeface="Calibri"/>
                <a:ea typeface="Calibri"/>
                <a:cs typeface="Calibri"/>
              </a:rPr>
              <a:t>RECOMMENDATION</a:t>
            </a:r>
            <a:endParaRPr lang="en-GB" sz="1800" b="1"/>
          </a:p>
          <a:p>
            <a:r>
              <a:rPr lang="en-GB" sz="1800">
                <a:latin typeface="Calibri"/>
                <a:ea typeface="Calibri"/>
                <a:cs typeface="Calibri"/>
              </a:rPr>
              <a:t>Management must provide a short and focus ''SURVIVAL ENGLISH FOR SAFTY'' sessions. As a vocabulary shared for critical terms (cooked, raw, and chilled</a:t>
            </a:r>
            <a:endParaRPr lang="en-GB" sz="1800"/>
          </a:p>
          <a:p>
            <a:r>
              <a:rPr lang="en-GB" sz="1800">
                <a:latin typeface="Calibri"/>
                <a:ea typeface="Calibri"/>
                <a:cs typeface="Calibri"/>
              </a:rPr>
              <a:t>Provide training for ''HYGINE'' as a ''knowledge base'' as a fundamental requirement of effective communication on workplace.</a:t>
            </a:r>
            <a:endParaRPr lang="en-GB" sz="1800"/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 b="1">
                <a:latin typeface="Calibri"/>
                <a:ea typeface="Calibri"/>
                <a:cs typeface="Calibri"/>
              </a:rPr>
              <a:t>MODEL THE STANDARDARD (Leadership Presence)</a:t>
            </a:r>
            <a:endParaRPr lang="en-GB" sz="1800" b="1"/>
          </a:p>
          <a:p>
            <a:r>
              <a:rPr lang="en-GB" sz="1800">
                <a:latin typeface="Calibri"/>
                <a:ea typeface="Calibri"/>
                <a:cs typeface="Calibri"/>
              </a:rPr>
              <a:t>Gary  must match his ''non-verbal image’’ to the verbal image to gain ''TRUST AND RESPECT'' . University of Udemy (2024)</a:t>
            </a:r>
            <a:endParaRPr lang="en-GB" sz="1800"/>
          </a:p>
          <a:p>
            <a:pPr marL="0" indent="0">
              <a:buNone/>
            </a:pPr>
            <a:r>
              <a:rPr lang="en-GB" sz="1800" b="1" dirty="0">
                <a:latin typeface="Calibri"/>
                <a:ea typeface="Calibri"/>
                <a:cs typeface="Calibri"/>
              </a:rPr>
              <a:t>Summary: </a:t>
            </a:r>
            <a:r>
              <a:rPr lang="en-GB" sz="1800" dirty="0">
                <a:latin typeface="Calibri"/>
                <a:ea typeface="Calibri"/>
                <a:cs typeface="Calibri"/>
              </a:rPr>
              <a:t>Ultimately this is not a technical error. This is a lack of clarity of information from Management communication. Knowledge is a clarity of information from that has going to convey. Raaj Academy (2024).</a:t>
            </a:r>
            <a:endParaRPr lang="en-GB" sz="1800" dirty="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891159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4A3DC-8283-A707-F9BD-56AD84B1D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8071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 Conclusion</a:t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210A6-CF72-01DB-5903-C004A3B2E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961531"/>
            <a:ext cx="9941319" cy="3124658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9435237-9902-AE0C-5B69-E12F7DA3E970}"/>
              </a:ext>
            </a:extLst>
          </p:cNvPr>
          <p:cNvSpPr txBox="1"/>
          <p:nvPr/>
        </p:nvSpPr>
        <p:spPr>
          <a:xfrm>
            <a:off x="1035844" y="2678907"/>
            <a:ext cx="10334624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 rtl="0">
              <a:buFont typeface="Arial"/>
              <a:buChar char="•"/>
            </a:pPr>
            <a:r>
              <a:rPr lang="en-US" sz="20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Root Cause Identified</a:t>
            </a:r>
            <a:r>
              <a:rPr lang="en-US" sz="2000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The misalignment between the sender’s encoding (Gary’s management style) and the receiver’s decoding ability (worker’s language/culture) is the primary cause of errors.</a:t>
            </a:r>
            <a:r>
              <a:rPr sz="2000"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 sz="20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 rtl="0"/>
            <a:r>
              <a:rPr lang="en-US" sz="24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Integrated Solutions:</a:t>
            </a:r>
            <a:r>
              <a:rPr sz="2000"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342900" indent="-342900" algn="l" rtl="0">
              <a:buFont typeface="Arial"/>
              <a:buChar char="•"/>
            </a:pPr>
            <a:r>
              <a:rPr lang="en-US" sz="20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Environment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Reduce physical noise and use visual communication (Shannon &amp; Weaver).</a:t>
            </a:r>
            <a:r>
              <a:rPr sz="2000"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342900" indent="-342900" algn="l" rtl="0">
              <a:buFont typeface="Arial"/>
              <a:buChar char="•"/>
            </a:pPr>
            <a:r>
              <a:rPr lang="en-US" sz="20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Interaction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Move from one-way commands to a two-way feedback loop to ensure shared understanding (Schramm).</a:t>
            </a:r>
            <a:r>
              <a:rPr sz="2000"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342900" indent="-342900" algn="l" rtl="0">
              <a:buFont typeface="Arial"/>
              <a:buChar char="•"/>
            </a:pPr>
            <a:r>
              <a:rPr lang="en-US" sz="2000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</a:t>
            </a:r>
            <a:r>
              <a:rPr lang="en-US" sz="20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Alignment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Implement "Survival English" training and adapt leadership styles to match the workers' social and cultural filters (Berlo).</a:t>
            </a:r>
            <a:r>
              <a:rPr sz="2000"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marL="342900" indent="-342900" algn="l" rtl="0">
              <a:buFont typeface="Arial"/>
              <a:buChar char="•"/>
            </a:pPr>
            <a:r>
              <a:rPr lang="en-US" sz="20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Final Outlook</a:t>
            </a:r>
            <a:r>
              <a:rPr lang="en-US" sz="2000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: By prioritizing communication training over immediate work pressure, Flight Foods Ltd can foster a culture of safety, trust, and operational excellence.</a:t>
            </a:r>
            <a:r>
              <a:rPr sz="2000" b="0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algn="ctr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9636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651B97-6ABE-0EEB-9FCB-0D9FE38BF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A5946-E9BB-F331-8716-CE0DE30AE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Reference </a:t>
            </a:r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21F62-DD8B-1EBA-9259-6C3B420ED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3494"/>
            <a:ext cx="10503109" cy="49759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sz="1300">
              <a:highlight>
                <a:srgbClr val="FFFFFF"/>
              </a:highlight>
            </a:endParaRPr>
          </a:p>
          <a:p>
            <a:r>
              <a:rPr lang="en-US" sz="1300">
                <a:highlight>
                  <a:srgbClr val="FFFFFF"/>
                </a:highlight>
              </a:rPr>
              <a:t>Blog at WordPress.com.(2023) Available at: </a:t>
            </a:r>
            <a:r>
              <a:rPr lang="en-US" sz="1300" dirty="0">
                <a:highlight>
                  <a:srgbClr val="FFFFFF"/>
                </a:highlight>
                <a:ea typeface="+mn-lt"/>
                <a:cs typeface="+mn-lt"/>
                <a:hlinkClick r:id="rId2"/>
              </a:rPr>
              <a:t>Journey for MGNT102</a:t>
            </a:r>
            <a:r>
              <a:rPr lang="en-US" sz="1300">
                <a:highlight>
                  <a:srgbClr val="FFFFFF"/>
                </a:highlight>
                <a:ea typeface="+mn-lt"/>
                <a:cs typeface="+mn-lt"/>
              </a:rPr>
              <a:t> Accessed:  April 5, 2026</a:t>
            </a:r>
            <a:endParaRPr lang="en-US" sz="1300" dirty="0">
              <a:highlight>
                <a:srgbClr val="FFFFFF"/>
              </a:highlight>
            </a:endParaRPr>
          </a:p>
          <a:p>
            <a:r>
              <a:rPr lang="en-US" sz="1300" dirty="0">
                <a:highlight>
                  <a:srgbClr val="FFFFFF"/>
                </a:highlight>
              </a:rPr>
              <a:t>Berlo, D.K. (1960) </a:t>
            </a:r>
            <a:r>
              <a:rPr lang="en-US" sz="1300" i="1" dirty="0">
                <a:highlight>
                  <a:srgbClr val="FFFFFF"/>
                </a:highlight>
              </a:rPr>
              <a:t>The process of communication</a:t>
            </a:r>
            <a:r>
              <a:rPr lang="en-US" sz="1300" dirty="0">
                <a:highlight>
                  <a:srgbClr val="FFFFFF"/>
                </a:highlight>
              </a:rPr>
              <a:t>: an introduction to theory and practice. New York: Holt, Rinehart and Winston.</a:t>
            </a:r>
            <a:endParaRPr lang="en-US" sz="1300" dirty="0"/>
          </a:p>
          <a:p>
            <a:r>
              <a:rPr lang="en-US" sz="1300">
                <a:highlight>
                  <a:srgbClr val="FFFFFF"/>
                </a:highlight>
              </a:rPr>
              <a:t>Borden, G.A. (1991) </a:t>
            </a:r>
            <a:r>
              <a:rPr lang="en-US" sz="1300" i="1">
                <a:highlight>
                  <a:srgbClr val="FFFFFF"/>
                </a:highlight>
              </a:rPr>
              <a:t>Cultural orientation</a:t>
            </a:r>
            <a:r>
              <a:rPr lang="en-US" sz="1300">
                <a:highlight>
                  <a:srgbClr val="FFFFFF"/>
                </a:highlight>
              </a:rPr>
              <a:t>: an approach to understanding intercultural communication. Englewood Cliffs, NJ: Prentice Hall.</a:t>
            </a:r>
            <a:endParaRPr lang="en-GB" sz="1300">
              <a:highlight>
                <a:srgbClr val="C6C6C6"/>
              </a:highlight>
            </a:endParaRPr>
          </a:p>
          <a:p>
            <a:r>
              <a:rPr lang="en-US" sz="1300">
                <a:highlight>
                  <a:srgbClr val="FFFFFF"/>
                </a:highlight>
              </a:rPr>
              <a:t>CliffsNotes (2025) Workplace Communication Practical Questions. Available at: https://www.cliffsnotes.com/study-notes/28316537 (Accessed: 12 April 2026).</a:t>
            </a:r>
          </a:p>
          <a:p>
            <a:r>
              <a:rPr lang="en-US" sz="1300">
                <a:highlight>
                  <a:srgbClr val="FFFFFF"/>
                </a:highlight>
              </a:rPr>
              <a:t>Go Online Tool (2019-2026) Available at: </a:t>
            </a:r>
            <a:r>
              <a:rPr lang="en-US" sz="1300" dirty="0">
                <a:highlight>
                  <a:srgbClr val="FFFFFF"/>
                </a:highlight>
                <a:ea typeface="+mn-lt"/>
                <a:cs typeface="+mn-lt"/>
                <a:hlinkClick r:id="rId3"/>
              </a:rPr>
              <a:t>How Different Generations Perceive Technology</a:t>
            </a:r>
            <a:r>
              <a:rPr lang="en-US" sz="1300">
                <a:highlight>
                  <a:srgbClr val="FFFFFF"/>
                </a:highlight>
                <a:ea typeface="+mn-lt"/>
                <a:cs typeface="+mn-lt"/>
              </a:rPr>
              <a:t> Accessed: April 5, 2026</a:t>
            </a:r>
            <a:endParaRPr lang="en-US" sz="1300">
              <a:highlight>
                <a:srgbClr val="FFFFFF"/>
              </a:highlight>
            </a:endParaRPr>
          </a:p>
          <a:p>
            <a:r>
              <a:rPr lang="en-US" sz="1300">
                <a:highlight>
                  <a:srgbClr val="FFFFFF"/>
                </a:highlight>
              </a:rPr>
              <a:t>Harvard Law School (2025) Dealing with Cultural Barriers in Business Negotiations. Available at: https://www.pon.harvard.edu/daily/business-negotiations/dealing-with-cultural-barriers-in-business-negotiations/ (Accessed: 12 April 2026).</a:t>
            </a:r>
          </a:p>
          <a:p>
            <a:r>
              <a:rPr lang="en-US" sz="1300">
                <a:highlight>
                  <a:srgbClr val="FFFFFF"/>
                </a:highlight>
              </a:rPr>
              <a:t>Raaj Academy (2014) Devid Berlo's SMCR model of communication Available at: </a:t>
            </a:r>
            <a:r>
              <a:rPr lang="en-US" sz="1300" i="1">
                <a:highlight>
                  <a:srgbClr val="FFFFFF"/>
                </a:highlight>
                <a:hlinkClick r:id="rId4"/>
              </a:rPr>
              <a:t>Https//raajacademyu.com/david-berlos-smcr-model of model of communication</a:t>
            </a:r>
            <a:r>
              <a:rPr lang="en-US" sz="1300" i="1">
                <a:highlight>
                  <a:srgbClr val="FFFFFF"/>
                </a:highlight>
              </a:rPr>
              <a:t> </a:t>
            </a:r>
            <a:r>
              <a:rPr lang="en-US" sz="1300">
                <a:highlight>
                  <a:srgbClr val="FFFFFF"/>
                </a:highlight>
              </a:rPr>
              <a:t>accessed: April 8, 2026 </a:t>
            </a:r>
          </a:p>
          <a:p>
            <a:r>
              <a:rPr lang="en-US" sz="1300" dirty="0">
                <a:highlight>
                  <a:srgbClr val="FFFFFF"/>
                </a:highlight>
              </a:rPr>
              <a:t>Samovar, L.A., Porter, R.E., McDaniel, E.R. and Roy, C.S. (2017) </a:t>
            </a:r>
            <a:r>
              <a:rPr lang="en-US" sz="1300" i="1" dirty="0">
                <a:highlight>
                  <a:srgbClr val="FFFFFF"/>
                </a:highlight>
              </a:rPr>
              <a:t>Communication between cultures</a:t>
            </a:r>
            <a:r>
              <a:rPr lang="en-US" sz="1300" dirty="0">
                <a:highlight>
                  <a:srgbClr val="FFFFFF"/>
                </a:highlight>
              </a:rPr>
              <a:t>. 9th edn. Boston, MA: Cengage Learning.</a:t>
            </a:r>
            <a:endParaRPr lang="en-GB" sz="1300">
              <a:highlight>
                <a:srgbClr val="C6C6C6"/>
              </a:highlight>
            </a:endParaRPr>
          </a:p>
          <a:p>
            <a:r>
              <a:rPr lang="en-US" sz="1300">
                <a:highlight>
                  <a:srgbClr val="FFFFFF"/>
                </a:highlight>
              </a:rPr>
              <a:t>Schramm, W. (1954) </a:t>
            </a:r>
            <a:r>
              <a:rPr lang="en-US" sz="1300" i="1">
                <a:highlight>
                  <a:srgbClr val="FFFFFF"/>
                </a:highlight>
              </a:rPr>
              <a:t>The Process and Effects of Mass Communication</a:t>
            </a:r>
            <a:r>
              <a:rPr lang="en-US" sz="1300">
                <a:highlight>
                  <a:srgbClr val="FFFFFF"/>
                </a:highlight>
              </a:rPr>
              <a:t>. Urbana: University of Illinois Press.</a:t>
            </a:r>
          </a:p>
          <a:p>
            <a:r>
              <a:rPr lang="en-US" sz="1300">
                <a:highlight>
                  <a:srgbClr val="FFFFFF"/>
                </a:highlight>
              </a:rPr>
              <a:t>Shannon, C.E and Weaver, W (1949) </a:t>
            </a:r>
            <a:r>
              <a:rPr lang="en-US" sz="1300" i="1">
                <a:highlight>
                  <a:srgbClr val="FFFFFF"/>
                </a:highlight>
              </a:rPr>
              <a:t>The mathematical Theory of communication</a:t>
            </a:r>
            <a:r>
              <a:rPr lang="en-US" sz="1300">
                <a:highlight>
                  <a:srgbClr val="FFFFFF"/>
                </a:highlight>
              </a:rPr>
              <a:t>, Urban University of Illinois Press</a:t>
            </a:r>
          </a:p>
          <a:p>
            <a:r>
              <a:rPr lang="en-US" sz="1300">
                <a:highlight>
                  <a:srgbClr val="FFFFFF"/>
                </a:highlight>
              </a:rPr>
              <a:t>Shine, M.L. (2025) Mastering Communication in Diverse Workplaces. Available at: https://www.mhubiri.ackyshine.com/post.php?post=96327 (Accessed: 12 April 2026).</a:t>
            </a:r>
          </a:p>
          <a:p>
            <a:r>
              <a:rPr lang="en-US" sz="1300">
                <a:highlight>
                  <a:srgbClr val="FFFFFF"/>
                </a:highlight>
              </a:rPr>
              <a:t>Team Smart (2013) Available at: </a:t>
            </a:r>
            <a:r>
              <a:rPr lang="en-US" sz="1300" dirty="0">
                <a:highlight>
                  <a:srgbClr val="FFFFFF"/>
                </a:highlight>
                <a:ea typeface="+mn-lt"/>
                <a:cs typeface="+mn-lt"/>
                <a:hlinkClick r:id="rId5"/>
              </a:rPr>
              <a:t>TEAM SMART: Communication Models</a:t>
            </a:r>
            <a:r>
              <a:rPr lang="en-US" sz="1300">
                <a:highlight>
                  <a:srgbClr val="FFFFFF"/>
                </a:highlight>
                <a:ea typeface="+mn-lt"/>
                <a:cs typeface="+mn-lt"/>
              </a:rPr>
              <a:t> Accessed: April 5, 2026</a:t>
            </a:r>
          </a:p>
          <a:p>
            <a:r>
              <a:rPr lang="en-US" sz="1300">
                <a:highlight>
                  <a:srgbClr val="FFFFFF"/>
                </a:highlight>
              </a:rPr>
              <a:t>University of Udemy (2024) Available at: </a:t>
            </a:r>
            <a:r>
              <a:rPr lang="en-US" sz="1300" dirty="0">
                <a:highlight>
                  <a:srgbClr val="FFFFFF"/>
                </a:highlight>
                <a:hlinkClick r:id="rId6"/>
              </a:rPr>
              <a:t>Https://www.udemy.com/course/body-language-non-verbal-communication-for-leaders-c/</a:t>
            </a:r>
            <a:r>
              <a:rPr lang="en-US" sz="1300">
                <a:highlight>
                  <a:srgbClr val="FFFFFF"/>
                </a:highlight>
              </a:rPr>
              <a:t> Accessed: April 5, 2026</a:t>
            </a:r>
          </a:p>
          <a:p>
            <a:pPr marL="0" indent="0">
              <a:buNone/>
            </a:pPr>
            <a:endParaRPr lang="en-US" sz="1300">
              <a:highlight>
                <a:srgbClr val="FFFFFF"/>
              </a:highlight>
            </a:endParaRPr>
          </a:p>
          <a:p>
            <a:endParaRPr lang="en-US" sz="1300"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3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687777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ommunication - PPT">
            <a:extLst>
              <a:ext uri="{FF2B5EF4-FFF2-40B4-BE49-F238E27FC236}">
                <a16:creationId xmlns:a16="http://schemas.microsoft.com/office/drawing/2014/main" id="{86AF7866-55A6-22C9-1533-22FAC6BFFF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3" b="21847"/>
          <a:stretch>
            <a:fillRect/>
          </a:stretch>
        </p:blipFill>
        <p:spPr bwMode="auto">
          <a:xfrm>
            <a:off x="643467" y="2087761"/>
            <a:ext cx="5291666" cy="2682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ny Questions PowerPoint Template">
            <a:extLst>
              <a:ext uri="{FF2B5EF4-FFF2-40B4-BE49-F238E27FC236}">
                <a16:creationId xmlns:a16="http://schemas.microsoft.com/office/drawing/2014/main" id="{3546516A-F57B-A916-535B-DF5F34A1B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1940719"/>
            <a:ext cx="5291667" cy="297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612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4483</TotalTime>
  <Words>1227</Words>
  <Application>Microsoft Office PowerPoint</Application>
  <PresentationFormat>Widescreen</PresentationFormat>
  <Paragraphs>95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  </vt:lpstr>
      <vt:lpstr>OverviewOverview</vt:lpstr>
      <vt:lpstr>Introduction</vt:lpstr>
      <vt:lpstr>Shannon &amp; Weaver Model</vt:lpstr>
      <vt:lpstr>Barrier &amp; Recommendation</vt:lpstr>
      <vt:lpstr>Schramm’s Model</vt:lpstr>
      <vt:lpstr>Barrier &amp; Recommendation</vt:lpstr>
      <vt:lpstr>Berlo SMCR Model</vt:lpstr>
      <vt:lpstr>Application &amp; Recommendation</vt:lpstr>
      <vt:lpstr>Berlo SMCR Model of Communication (1960) </vt:lpstr>
      <vt:lpstr>Barrier &amp;Recommendation</vt:lpstr>
      <vt:lpstr> Conclusion </vt:lpstr>
      <vt:lpstr>Reference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Presentation: Flight Foods Ltd   Teamwork and Effective Communication (LCLM4003) Group Members:  (Group 4)  1. Josephine Catalan Caitom   2509335  2. Melinda Mercurio   2518165  3. Wang Lui Chow   2514934  4. Serkalem Ayelwe    2517705  Lecturer Name: Dr. Alfred Menzah  Date:  April 2026 </dc:title>
  <dc:creator>Serkalem Aylewe (2517705)</dc:creator>
  <cp:lastModifiedBy>Serkalem Aylewe (2517705)</cp:lastModifiedBy>
  <cp:revision>263</cp:revision>
  <dcterms:created xsi:type="dcterms:W3CDTF">2026-03-28T05:42:23Z</dcterms:created>
  <dcterms:modified xsi:type="dcterms:W3CDTF">2026-04-18T14:57:18Z</dcterms:modified>
</cp:coreProperties>
</file>