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16"/>
  </p:notesMasterIdLst>
  <p:sldIdLst>
    <p:sldId id="300" r:id="rId2"/>
    <p:sldId id="291" r:id="rId3"/>
    <p:sldId id="301" r:id="rId4"/>
    <p:sldId id="302" r:id="rId5"/>
    <p:sldId id="303" r:id="rId6"/>
    <p:sldId id="304" r:id="rId7"/>
    <p:sldId id="305" r:id="rId8"/>
    <p:sldId id="306" r:id="rId9"/>
    <p:sldId id="285" r:id="rId10"/>
    <p:sldId id="287" r:id="rId11"/>
    <p:sldId id="288" r:id="rId12"/>
    <p:sldId id="290" r:id="rId13"/>
    <p:sldId id="289" r:id="rId14"/>
    <p:sldId id="299" r:id="rId15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2B38BEFC-4A16-40A2-B9DF-B5DD4165A127}">
          <p14:sldIdLst>
            <p14:sldId id="300"/>
            <p14:sldId id="291"/>
            <p14:sldId id="301"/>
            <p14:sldId id="302"/>
            <p14:sldId id="303"/>
            <p14:sldId id="304"/>
          </p14:sldIdLst>
        </p14:section>
        <p14:section name="Functions" id="{FE51AAF6-12AE-4E96-946D-3D2BA9E60FAC}">
          <p14:sldIdLst>
            <p14:sldId id="305"/>
            <p14:sldId id="306"/>
            <p14:sldId id="285"/>
            <p14:sldId id="287"/>
            <p14:sldId id="288"/>
            <p14:sldId id="290"/>
            <p14:sldId id="289"/>
            <p14:sldId id="29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6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F116E4-3A4E-442F-8297-A53D990DDE91}" v="50" dt="2025-06-03T12:33:09.7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048" autoAdjust="0"/>
  </p:normalViewPr>
  <p:slideViewPr>
    <p:cSldViewPr snapToGrid="0">
      <p:cViewPr varScale="1">
        <p:scale>
          <a:sx n="73" d="100"/>
          <a:sy n="73" d="100"/>
        </p:scale>
        <p:origin x="786" y="2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yu Sambo" userId="d9766618-3e46-45d4-99f2-08120d84987f" providerId="ADAL" clId="{96F116E4-3A4E-442F-8297-A53D990DDE91}"/>
    <pc:docChg chg="undo redo custSel addSld delSld modSld sldOrd addSection modSection">
      <pc:chgData name="Aliyu Sambo" userId="d9766618-3e46-45d4-99f2-08120d84987f" providerId="ADAL" clId="{96F116E4-3A4E-442F-8297-A53D990DDE91}" dt="2025-06-03T12:33:52.651" v="725"/>
      <pc:docMkLst>
        <pc:docMk/>
      </pc:docMkLst>
      <pc:sldChg chg="del">
        <pc:chgData name="Aliyu Sambo" userId="d9766618-3e46-45d4-99f2-08120d84987f" providerId="ADAL" clId="{96F116E4-3A4E-442F-8297-A53D990DDE91}" dt="2025-06-03T09:44:13.123" v="0" actId="2696"/>
        <pc:sldMkLst>
          <pc:docMk/>
          <pc:sldMk cId="2381995180" sldId="256"/>
        </pc:sldMkLst>
      </pc:sldChg>
      <pc:sldChg chg="del">
        <pc:chgData name="Aliyu Sambo" userId="d9766618-3e46-45d4-99f2-08120d84987f" providerId="ADAL" clId="{96F116E4-3A4E-442F-8297-A53D990DDE91}" dt="2025-06-03T09:44:29.360" v="3" actId="2696"/>
        <pc:sldMkLst>
          <pc:docMk/>
          <pc:sldMk cId="2457045380" sldId="269"/>
        </pc:sldMkLst>
      </pc:sldChg>
      <pc:sldChg chg="del">
        <pc:chgData name="Aliyu Sambo" userId="d9766618-3e46-45d4-99f2-08120d84987f" providerId="ADAL" clId="{96F116E4-3A4E-442F-8297-A53D990DDE91}" dt="2025-06-03T09:44:13.123" v="0" actId="2696"/>
        <pc:sldMkLst>
          <pc:docMk/>
          <pc:sldMk cId="3649848370" sldId="276"/>
        </pc:sldMkLst>
      </pc:sldChg>
      <pc:sldChg chg="del">
        <pc:chgData name="Aliyu Sambo" userId="d9766618-3e46-45d4-99f2-08120d84987f" providerId="ADAL" clId="{96F116E4-3A4E-442F-8297-A53D990DDE91}" dt="2025-06-03T09:44:24.975" v="2" actId="2696"/>
        <pc:sldMkLst>
          <pc:docMk/>
          <pc:sldMk cId="1918746388" sldId="277"/>
        </pc:sldMkLst>
      </pc:sldChg>
      <pc:sldChg chg="del">
        <pc:chgData name="Aliyu Sambo" userId="d9766618-3e46-45d4-99f2-08120d84987f" providerId="ADAL" clId="{96F116E4-3A4E-442F-8297-A53D990DDE91}" dt="2025-06-03T09:44:13.123" v="0" actId="2696"/>
        <pc:sldMkLst>
          <pc:docMk/>
          <pc:sldMk cId="3107287105" sldId="278"/>
        </pc:sldMkLst>
      </pc:sldChg>
      <pc:sldChg chg="addSp modSp mod">
        <pc:chgData name="Aliyu Sambo" userId="d9766618-3e46-45d4-99f2-08120d84987f" providerId="ADAL" clId="{96F116E4-3A4E-442F-8297-A53D990DDE91}" dt="2025-06-03T10:18:37.465" v="215"/>
        <pc:sldMkLst>
          <pc:docMk/>
          <pc:sldMk cId="3778401960" sldId="285"/>
        </pc:sldMkLst>
        <pc:spChg chg="mod">
          <ac:chgData name="Aliyu Sambo" userId="d9766618-3e46-45d4-99f2-08120d84987f" providerId="ADAL" clId="{96F116E4-3A4E-442F-8297-A53D990DDE91}" dt="2025-06-03T10:18:37.465" v="215"/>
          <ac:spMkLst>
            <pc:docMk/>
            <pc:sldMk cId="3778401960" sldId="285"/>
            <ac:spMk id="2" creationId="{4428C677-315F-432E-9CE1-AF7902C13634}"/>
          </ac:spMkLst>
        </pc:spChg>
        <pc:spChg chg="add mod">
          <ac:chgData name="Aliyu Sambo" userId="d9766618-3e46-45d4-99f2-08120d84987f" providerId="ADAL" clId="{96F116E4-3A4E-442F-8297-A53D990DDE91}" dt="2025-06-03T10:18:01.869" v="213" actId="1076"/>
          <ac:spMkLst>
            <pc:docMk/>
            <pc:sldMk cId="3778401960" sldId="285"/>
            <ac:spMk id="3" creationId="{F0EBD349-C4B7-16D8-256E-C723F0E3FBF4}"/>
          </ac:spMkLst>
        </pc:spChg>
        <pc:picChg chg="mod">
          <ac:chgData name="Aliyu Sambo" userId="d9766618-3e46-45d4-99f2-08120d84987f" providerId="ADAL" clId="{96F116E4-3A4E-442F-8297-A53D990DDE91}" dt="2025-06-03T10:17:53.656" v="212" actId="1076"/>
          <ac:picMkLst>
            <pc:docMk/>
            <pc:sldMk cId="3778401960" sldId="285"/>
            <ac:picMk id="4" creationId="{E6FC0808-AB76-4809-982E-8D5FF5414286}"/>
          </ac:picMkLst>
        </pc:picChg>
        <pc:picChg chg="mod">
          <ac:chgData name="Aliyu Sambo" userId="d9766618-3e46-45d4-99f2-08120d84987f" providerId="ADAL" clId="{96F116E4-3A4E-442F-8297-A53D990DDE91}" dt="2025-06-03T10:18:05.059" v="214" actId="1076"/>
          <ac:picMkLst>
            <pc:docMk/>
            <pc:sldMk cId="3778401960" sldId="285"/>
            <ac:picMk id="5" creationId="{1CA5227A-5AE9-43A5-9DBC-F655FA9AEABB}"/>
          </ac:picMkLst>
        </pc:picChg>
      </pc:sldChg>
      <pc:sldChg chg="modSp new mod">
        <pc:chgData name="Aliyu Sambo" userId="d9766618-3e46-45d4-99f2-08120d84987f" providerId="ADAL" clId="{96F116E4-3A4E-442F-8297-A53D990DDE91}" dt="2025-06-03T10:03:29.934" v="93" actId="404"/>
        <pc:sldMkLst>
          <pc:docMk/>
          <pc:sldMk cId="1529672907" sldId="291"/>
        </pc:sldMkLst>
        <pc:spChg chg="mod">
          <ac:chgData name="Aliyu Sambo" userId="d9766618-3e46-45d4-99f2-08120d84987f" providerId="ADAL" clId="{96F116E4-3A4E-442F-8297-A53D990DDE91}" dt="2025-06-03T10:03:01.858" v="89" actId="20577"/>
          <ac:spMkLst>
            <pc:docMk/>
            <pc:sldMk cId="1529672907" sldId="291"/>
            <ac:spMk id="2" creationId="{67393309-76CE-ABA7-DBD7-2F33F8026A96}"/>
          </ac:spMkLst>
        </pc:spChg>
        <pc:spChg chg="mod">
          <ac:chgData name="Aliyu Sambo" userId="d9766618-3e46-45d4-99f2-08120d84987f" providerId="ADAL" clId="{96F116E4-3A4E-442F-8297-A53D990DDE91}" dt="2025-06-03T10:03:29.934" v="93" actId="404"/>
          <ac:spMkLst>
            <pc:docMk/>
            <pc:sldMk cId="1529672907" sldId="291"/>
            <ac:spMk id="3" creationId="{35BEC4DA-CA34-62D4-A102-FC8B35F11DE7}"/>
          </ac:spMkLst>
        </pc:spChg>
      </pc:sldChg>
      <pc:sldChg chg="add del mod modShow">
        <pc:chgData name="Aliyu Sambo" userId="d9766618-3e46-45d4-99f2-08120d84987f" providerId="ADAL" clId="{96F116E4-3A4E-442F-8297-A53D990DDE91}" dt="2025-06-03T12:12:43.601" v="568" actId="2696"/>
        <pc:sldMkLst>
          <pc:docMk/>
          <pc:sldMk cId="2979522019" sldId="292"/>
        </pc:sldMkLst>
      </pc:sldChg>
      <pc:sldChg chg="add del mod modShow">
        <pc:chgData name="Aliyu Sambo" userId="d9766618-3e46-45d4-99f2-08120d84987f" providerId="ADAL" clId="{96F116E4-3A4E-442F-8297-A53D990DDE91}" dt="2025-06-03T12:12:43.601" v="568" actId="2696"/>
        <pc:sldMkLst>
          <pc:docMk/>
          <pc:sldMk cId="460741453" sldId="293"/>
        </pc:sldMkLst>
      </pc:sldChg>
      <pc:sldChg chg="add del mod modShow">
        <pc:chgData name="Aliyu Sambo" userId="d9766618-3e46-45d4-99f2-08120d84987f" providerId="ADAL" clId="{96F116E4-3A4E-442F-8297-A53D990DDE91}" dt="2025-06-03T12:12:43.601" v="568" actId="2696"/>
        <pc:sldMkLst>
          <pc:docMk/>
          <pc:sldMk cId="4101032051" sldId="295"/>
        </pc:sldMkLst>
      </pc:sldChg>
      <pc:sldChg chg="add del mod modShow">
        <pc:chgData name="Aliyu Sambo" userId="d9766618-3e46-45d4-99f2-08120d84987f" providerId="ADAL" clId="{96F116E4-3A4E-442F-8297-A53D990DDE91}" dt="2025-06-03T12:12:43.601" v="568" actId="2696"/>
        <pc:sldMkLst>
          <pc:docMk/>
          <pc:sldMk cId="2824773737" sldId="298"/>
        </pc:sldMkLst>
      </pc:sldChg>
      <pc:sldChg chg="modSp new mod ord">
        <pc:chgData name="Aliyu Sambo" userId="d9766618-3e46-45d4-99f2-08120d84987f" providerId="ADAL" clId="{96F116E4-3A4E-442F-8297-A53D990DDE91}" dt="2025-06-03T12:10:50.763" v="567" actId="6549"/>
        <pc:sldMkLst>
          <pc:docMk/>
          <pc:sldMk cId="2224107582" sldId="299"/>
        </pc:sldMkLst>
        <pc:spChg chg="mod">
          <ac:chgData name="Aliyu Sambo" userId="d9766618-3e46-45d4-99f2-08120d84987f" providerId="ADAL" clId="{96F116E4-3A4E-442F-8297-A53D990DDE91}" dt="2025-06-03T12:06:56.177" v="246" actId="20577"/>
          <ac:spMkLst>
            <pc:docMk/>
            <pc:sldMk cId="2224107582" sldId="299"/>
            <ac:spMk id="2" creationId="{32DE4A3E-BE8C-FA06-A24F-DF70E15C0E04}"/>
          </ac:spMkLst>
        </pc:spChg>
        <pc:spChg chg="mod">
          <ac:chgData name="Aliyu Sambo" userId="d9766618-3e46-45d4-99f2-08120d84987f" providerId="ADAL" clId="{96F116E4-3A4E-442F-8297-A53D990DDE91}" dt="2025-06-03T12:10:50.763" v="567" actId="6549"/>
          <ac:spMkLst>
            <pc:docMk/>
            <pc:sldMk cId="2224107582" sldId="299"/>
            <ac:spMk id="3" creationId="{CEB5D878-2BBA-B299-97C6-38FDE7013B6A}"/>
          </ac:spMkLst>
        </pc:spChg>
      </pc:sldChg>
      <pc:sldChg chg="addSp delSp modSp new mod modClrScheme chgLayout">
        <pc:chgData name="Aliyu Sambo" userId="d9766618-3e46-45d4-99f2-08120d84987f" providerId="ADAL" clId="{96F116E4-3A4E-442F-8297-A53D990DDE91}" dt="2025-06-03T10:02:39.602" v="87" actId="20577"/>
        <pc:sldMkLst>
          <pc:docMk/>
          <pc:sldMk cId="629163463" sldId="300"/>
        </pc:sldMkLst>
        <pc:spChg chg="del mod ord">
          <ac:chgData name="Aliyu Sambo" userId="d9766618-3e46-45d4-99f2-08120d84987f" providerId="ADAL" clId="{96F116E4-3A4E-442F-8297-A53D990DDE91}" dt="2025-06-03T10:01:21.711" v="28" actId="700"/>
          <ac:spMkLst>
            <pc:docMk/>
            <pc:sldMk cId="629163463" sldId="300"/>
            <ac:spMk id="2" creationId="{327CA8D7-92EE-B5DA-B0EB-E0443AA3B3FC}"/>
          </ac:spMkLst>
        </pc:spChg>
        <pc:spChg chg="del mod ord">
          <ac:chgData name="Aliyu Sambo" userId="d9766618-3e46-45d4-99f2-08120d84987f" providerId="ADAL" clId="{96F116E4-3A4E-442F-8297-A53D990DDE91}" dt="2025-06-03T10:01:21.711" v="28" actId="700"/>
          <ac:spMkLst>
            <pc:docMk/>
            <pc:sldMk cId="629163463" sldId="300"/>
            <ac:spMk id="3" creationId="{343FA4B6-422B-66E1-C94D-20949E7C7BC1}"/>
          </ac:spMkLst>
        </pc:spChg>
        <pc:spChg chg="add mod ord">
          <ac:chgData name="Aliyu Sambo" userId="d9766618-3e46-45d4-99f2-08120d84987f" providerId="ADAL" clId="{96F116E4-3A4E-442F-8297-A53D990DDE91}" dt="2025-06-03T10:01:39.077" v="73" actId="20577"/>
          <ac:spMkLst>
            <pc:docMk/>
            <pc:sldMk cId="629163463" sldId="300"/>
            <ac:spMk id="4" creationId="{56D4AA07-F0C5-6247-3333-4180AE8AFAA2}"/>
          </ac:spMkLst>
        </pc:spChg>
        <pc:spChg chg="add mod ord">
          <ac:chgData name="Aliyu Sambo" userId="d9766618-3e46-45d4-99f2-08120d84987f" providerId="ADAL" clId="{96F116E4-3A4E-442F-8297-A53D990DDE91}" dt="2025-06-03T10:02:39.602" v="87" actId="20577"/>
          <ac:spMkLst>
            <pc:docMk/>
            <pc:sldMk cId="629163463" sldId="300"/>
            <ac:spMk id="5" creationId="{BE1446CC-B39A-F5E0-72C0-64657057D1C6}"/>
          </ac:spMkLst>
        </pc:spChg>
      </pc:sldChg>
      <pc:sldChg chg="addSp modSp new mod">
        <pc:chgData name="Aliyu Sambo" userId="d9766618-3e46-45d4-99f2-08120d84987f" providerId="ADAL" clId="{96F116E4-3A4E-442F-8297-A53D990DDE91}" dt="2025-06-03T11:59:03.090" v="218" actId="20577"/>
        <pc:sldMkLst>
          <pc:docMk/>
          <pc:sldMk cId="752785428" sldId="301"/>
        </pc:sldMkLst>
        <pc:spChg chg="mod">
          <ac:chgData name="Aliyu Sambo" userId="d9766618-3e46-45d4-99f2-08120d84987f" providerId="ADAL" clId="{96F116E4-3A4E-442F-8297-A53D990DDE91}" dt="2025-06-03T10:06:50.594" v="99"/>
          <ac:spMkLst>
            <pc:docMk/>
            <pc:sldMk cId="752785428" sldId="301"/>
            <ac:spMk id="2" creationId="{33CC41AE-6ECA-09B9-9423-7F1647171E67}"/>
          </ac:spMkLst>
        </pc:spChg>
        <pc:spChg chg="mod">
          <ac:chgData name="Aliyu Sambo" userId="d9766618-3e46-45d4-99f2-08120d84987f" providerId="ADAL" clId="{96F116E4-3A4E-442F-8297-A53D990DDE91}" dt="2025-06-03T11:59:03.090" v="218" actId="20577"/>
          <ac:spMkLst>
            <pc:docMk/>
            <pc:sldMk cId="752785428" sldId="301"/>
            <ac:spMk id="3" creationId="{D456AF93-A2E7-B024-8DC8-9AED3AED21EE}"/>
          </ac:spMkLst>
        </pc:spChg>
        <pc:picChg chg="add mod">
          <ac:chgData name="Aliyu Sambo" userId="d9766618-3e46-45d4-99f2-08120d84987f" providerId="ADAL" clId="{96F116E4-3A4E-442F-8297-A53D990DDE91}" dt="2025-06-03T10:07:22.716" v="102" actId="1076"/>
          <ac:picMkLst>
            <pc:docMk/>
            <pc:sldMk cId="752785428" sldId="301"/>
            <ac:picMk id="5" creationId="{94764B61-2D72-FB23-754E-AFD1A1F7FDD8}"/>
          </ac:picMkLst>
        </pc:picChg>
      </pc:sldChg>
      <pc:sldChg chg="addSp delSp modSp new mod">
        <pc:chgData name="Aliyu Sambo" userId="d9766618-3e46-45d4-99f2-08120d84987f" providerId="ADAL" clId="{96F116E4-3A4E-442F-8297-A53D990DDE91}" dt="2025-06-03T11:59:11.334" v="222" actId="404"/>
        <pc:sldMkLst>
          <pc:docMk/>
          <pc:sldMk cId="2350236768" sldId="302"/>
        </pc:sldMkLst>
        <pc:spChg chg="mod">
          <ac:chgData name="Aliyu Sambo" userId="d9766618-3e46-45d4-99f2-08120d84987f" providerId="ADAL" clId="{96F116E4-3A4E-442F-8297-A53D990DDE91}" dt="2025-06-03T10:08:53.758" v="116"/>
          <ac:spMkLst>
            <pc:docMk/>
            <pc:sldMk cId="2350236768" sldId="302"/>
            <ac:spMk id="2" creationId="{43396D50-9F9F-7602-2E41-50814BE31572}"/>
          </ac:spMkLst>
        </pc:spChg>
        <pc:spChg chg="add del mod">
          <ac:chgData name="Aliyu Sambo" userId="d9766618-3e46-45d4-99f2-08120d84987f" providerId="ADAL" clId="{96F116E4-3A4E-442F-8297-A53D990DDE91}" dt="2025-06-03T11:59:11.334" v="222" actId="404"/>
          <ac:spMkLst>
            <pc:docMk/>
            <pc:sldMk cId="2350236768" sldId="302"/>
            <ac:spMk id="3" creationId="{BBDC152C-EE55-621E-51FF-26748207D86C}"/>
          </ac:spMkLst>
        </pc:spChg>
        <pc:spChg chg="add mod">
          <ac:chgData name="Aliyu Sambo" userId="d9766618-3e46-45d4-99f2-08120d84987f" providerId="ADAL" clId="{96F116E4-3A4E-442F-8297-A53D990DDE91}" dt="2025-06-03T10:09:23.262" v="118"/>
          <ac:spMkLst>
            <pc:docMk/>
            <pc:sldMk cId="2350236768" sldId="302"/>
            <ac:spMk id="4" creationId="{DF2AB72B-7ACB-2FAB-D1AB-51484B8641DB}"/>
          </ac:spMkLst>
        </pc:spChg>
        <pc:picChg chg="add del mod">
          <ac:chgData name="Aliyu Sambo" userId="d9766618-3e46-45d4-99f2-08120d84987f" providerId="ADAL" clId="{96F116E4-3A4E-442F-8297-A53D990DDE91}" dt="2025-06-03T10:10:49.994" v="138" actId="21"/>
          <ac:picMkLst>
            <pc:docMk/>
            <pc:sldMk cId="2350236768" sldId="302"/>
            <ac:picMk id="6" creationId="{5346F504-55B5-611E-C7F2-283BEC983744}"/>
          </ac:picMkLst>
        </pc:picChg>
        <pc:picChg chg="add mod">
          <ac:chgData name="Aliyu Sambo" userId="d9766618-3e46-45d4-99f2-08120d84987f" providerId="ADAL" clId="{96F116E4-3A4E-442F-8297-A53D990DDE91}" dt="2025-06-03T10:11:21.666" v="148" actId="1076"/>
          <ac:picMkLst>
            <pc:docMk/>
            <pc:sldMk cId="2350236768" sldId="302"/>
            <ac:picMk id="8" creationId="{40C69B2F-07ED-829E-9CAE-E6F9A4AEAACC}"/>
          </ac:picMkLst>
        </pc:picChg>
        <pc:picChg chg="add mod">
          <ac:chgData name="Aliyu Sambo" userId="d9766618-3e46-45d4-99f2-08120d84987f" providerId="ADAL" clId="{96F116E4-3A4E-442F-8297-A53D990DDE91}" dt="2025-06-03T10:11:41.766" v="153" actId="14100"/>
          <ac:picMkLst>
            <pc:docMk/>
            <pc:sldMk cId="2350236768" sldId="302"/>
            <ac:picMk id="10" creationId="{18250D10-0591-910F-FDB4-964D9F9702C9}"/>
          </ac:picMkLst>
        </pc:picChg>
      </pc:sldChg>
      <pc:sldChg chg="addSp modSp new mod">
        <pc:chgData name="Aliyu Sambo" userId="d9766618-3e46-45d4-99f2-08120d84987f" providerId="ADAL" clId="{96F116E4-3A4E-442F-8297-A53D990DDE91}" dt="2025-06-03T11:59:27.432" v="227" actId="20577"/>
        <pc:sldMkLst>
          <pc:docMk/>
          <pc:sldMk cId="4272681508" sldId="303"/>
        </pc:sldMkLst>
        <pc:spChg chg="mod">
          <ac:chgData name="Aliyu Sambo" userId="d9766618-3e46-45d4-99f2-08120d84987f" providerId="ADAL" clId="{96F116E4-3A4E-442F-8297-A53D990DDE91}" dt="2025-06-03T10:12:02.934" v="156" actId="113"/>
          <ac:spMkLst>
            <pc:docMk/>
            <pc:sldMk cId="4272681508" sldId="303"/>
            <ac:spMk id="2" creationId="{137CB1EE-7306-0D8C-1E19-46D13EDD7888}"/>
          </ac:spMkLst>
        </pc:spChg>
        <pc:spChg chg="mod">
          <ac:chgData name="Aliyu Sambo" userId="d9766618-3e46-45d4-99f2-08120d84987f" providerId="ADAL" clId="{96F116E4-3A4E-442F-8297-A53D990DDE91}" dt="2025-06-03T11:59:27.432" v="227" actId="20577"/>
          <ac:spMkLst>
            <pc:docMk/>
            <pc:sldMk cId="4272681508" sldId="303"/>
            <ac:spMk id="3" creationId="{4587AC4B-5227-0CCA-36A4-81892C4269BA}"/>
          </ac:spMkLst>
        </pc:spChg>
        <pc:picChg chg="add mod">
          <ac:chgData name="Aliyu Sambo" userId="d9766618-3e46-45d4-99f2-08120d84987f" providerId="ADAL" clId="{96F116E4-3A4E-442F-8297-A53D990DDE91}" dt="2025-06-03T10:12:55.155" v="166" actId="1076"/>
          <ac:picMkLst>
            <pc:docMk/>
            <pc:sldMk cId="4272681508" sldId="303"/>
            <ac:picMk id="5" creationId="{2D8EE1B9-8BC6-BDC8-E45D-FF0DB774DFD1}"/>
          </ac:picMkLst>
        </pc:picChg>
      </pc:sldChg>
      <pc:sldChg chg="addSp modSp new mod">
        <pc:chgData name="Aliyu Sambo" userId="d9766618-3e46-45d4-99f2-08120d84987f" providerId="ADAL" clId="{96F116E4-3A4E-442F-8297-A53D990DDE91}" dt="2025-06-03T12:07:55.159" v="267" actId="20577"/>
        <pc:sldMkLst>
          <pc:docMk/>
          <pc:sldMk cId="2425723080" sldId="304"/>
        </pc:sldMkLst>
        <pc:spChg chg="mod">
          <ac:chgData name="Aliyu Sambo" userId="d9766618-3e46-45d4-99f2-08120d84987f" providerId="ADAL" clId="{96F116E4-3A4E-442F-8297-A53D990DDE91}" dt="2025-06-03T10:15:03.054" v="181" actId="113"/>
          <ac:spMkLst>
            <pc:docMk/>
            <pc:sldMk cId="2425723080" sldId="304"/>
            <ac:spMk id="2" creationId="{C5A0084C-0EAF-2C28-7B82-E4A6F85A61AA}"/>
          </ac:spMkLst>
        </pc:spChg>
        <pc:spChg chg="mod">
          <ac:chgData name="Aliyu Sambo" userId="d9766618-3e46-45d4-99f2-08120d84987f" providerId="ADAL" clId="{96F116E4-3A4E-442F-8297-A53D990DDE91}" dt="2025-06-03T12:07:55.159" v="267" actId="20577"/>
          <ac:spMkLst>
            <pc:docMk/>
            <pc:sldMk cId="2425723080" sldId="304"/>
            <ac:spMk id="3" creationId="{4296930B-207A-4E88-AC12-FCCDA6AB7856}"/>
          </ac:spMkLst>
        </pc:spChg>
        <pc:picChg chg="add mod">
          <ac:chgData name="Aliyu Sambo" userId="d9766618-3e46-45d4-99f2-08120d84987f" providerId="ADAL" clId="{96F116E4-3A4E-442F-8297-A53D990DDE91}" dt="2025-06-03T10:13:49.049" v="173" actId="1076"/>
          <ac:picMkLst>
            <pc:docMk/>
            <pc:sldMk cId="2425723080" sldId="304"/>
            <ac:picMk id="5" creationId="{1F185652-4E2E-A26D-4593-7B972A9CB170}"/>
          </ac:picMkLst>
        </pc:picChg>
      </pc:sldChg>
      <pc:sldChg chg="addSp modSp new mod ord modAnim">
        <pc:chgData name="Aliyu Sambo" userId="d9766618-3e46-45d4-99f2-08120d84987f" providerId="ADAL" clId="{96F116E4-3A4E-442F-8297-A53D990DDE91}" dt="2025-06-03T12:33:52.651" v="725"/>
        <pc:sldMkLst>
          <pc:docMk/>
          <pc:sldMk cId="2335864533" sldId="305"/>
        </pc:sldMkLst>
        <pc:spChg chg="mod">
          <ac:chgData name="Aliyu Sambo" userId="d9766618-3e46-45d4-99f2-08120d84987f" providerId="ADAL" clId="{96F116E4-3A4E-442F-8297-A53D990DDE91}" dt="2025-06-03T12:18:20.753" v="594" actId="20577"/>
          <ac:spMkLst>
            <pc:docMk/>
            <pc:sldMk cId="2335864533" sldId="305"/>
            <ac:spMk id="2" creationId="{CC0410F7-6BF7-10EF-C442-61DBDCA3DF48}"/>
          </ac:spMkLst>
        </pc:spChg>
        <pc:spChg chg="mod">
          <ac:chgData name="Aliyu Sambo" userId="d9766618-3e46-45d4-99f2-08120d84987f" providerId="ADAL" clId="{96F116E4-3A4E-442F-8297-A53D990DDE91}" dt="2025-06-03T12:31:01.650" v="717" actId="14100"/>
          <ac:spMkLst>
            <pc:docMk/>
            <pc:sldMk cId="2335864533" sldId="305"/>
            <ac:spMk id="3" creationId="{1BF317E3-C1C6-387C-C294-E7A73A486754}"/>
          </ac:spMkLst>
        </pc:spChg>
        <pc:spChg chg="add">
          <ac:chgData name="Aliyu Sambo" userId="d9766618-3e46-45d4-99f2-08120d84987f" providerId="ADAL" clId="{96F116E4-3A4E-442F-8297-A53D990DDE91}" dt="2025-06-03T12:19:14.272" v="599"/>
          <ac:spMkLst>
            <pc:docMk/>
            <pc:sldMk cId="2335864533" sldId="305"/>
            <ac:spMk id="4" creationId="{438E0B38-B3C0-E3B9-5B46-5E00F8A81DA6}"/>
          </ac:spMkLst>
        </pc:spChg>
        <pc:spChg chg="add">
          <ac:chgData name="Aliyu Sambo" userId="d9766618-3e46-45d4-99f2-08120d84987f" providerId="ADAL" clId="{96F116E4-3A4E-442F-8297-A53D990DDE91}" dt="2025-06-03T12:19:31.269" v="604"/>
          <ac:spMkLst>
            <pc:docMk/>
            <pc:sldMk cId="2335864533" sldId="305"/>
            <ac:spMk id="5" creationId="{06A9992E-4539-C22D-F466-FD599270AB50}"/>
          </ac:spMkLst>
        </pc:spChg>
        <pc:spChg chg="add">
          <ac:chgData name="Aliyu Sambo" userId="d9766618-3e46-45d4-99f2-08120d84987f" providerId="ADAL" clId="{96F116E4-3A4E-442F-8297-A53D990DDE91}" dt="2025-06-03T12:20:00.221" v="615"/>
          <ac:spMkLst>
            <pc:docMk/>
            <pc:sldMk cId="2335864533" sldId="305"/>
            <ac:spMk id="6" creationId="{AEA6EE69-06FF-A41A-39EA-81FA53415A64}"/>
          </ac:spMkLst>
        </pc:spChg>
        <pc:spChg chg="add">
          <ac:chgData name="Aliyu Sambo" userId="d9766618-3e46-45d4-99f2-08120d84987f" providerId="ADAL" clId="{96F116E4-3A4E-442F-8297-A53D990DDE91}" dt="2025-06-03T12:20:31.350" v="622"/>
          <ac:spMkLst>
            <pc:docMk/>
            <pc:sldMk cId="2335864533" sldId="305"/>
            <ac:spMk id="7" creationId="{C9CE1466-3F2E-698F-DE88-824104D7B98D}"/>
          </ac:spMkLst>
        </pc:spChg>
        <pc:spChg chg="add mod">
          <ac:chgData name="Aliyu Sambo" userId="d9766618-3e46-45d4-99f2-08120d84987f" providerId="ADAL" clId="{96F116E4-3A4E-442F-8297-A53D990DDE91}" dt="2025-06-03T12:30:40.241" v="714" actId="113"/>
          <ac:spMkLst>
            <pc:docMk/>
            <pc:sldMk cId="2335864533" sldId="305"/>
            <ac:spMk id="8" creationId="{77519FE7-F08F-3DDD-E24D-3B0B37E42065}"/>
          </ac:spMkLst>
        </pc:spChg>
      </pc:sldChg>
      <pc:sldChg chg="addSp modSp new del mod">
        <pc:chgData name="Aliyu Sambo" userId="d9766618-3e46-45d4-99f2-08120d84987f" providerId="ADAL" clId="{96F116E4-3A4E-442F-8297-A53D990DDE91}" dt="2025-06-03T10:18:40.789" v="216" actId="2696"/>
        <pc:sldMkLst>
          <pc:docMk/>
          <pc:sldMk cId="3490956093" sldId="305"/>
        </pc:sldMkLst>
        <pc:spChg chg="mod">
          <ac:chgData name="Aliyu Sambo" userId="d9766618-3e46-45d4-99f2-08120d84987f" providerId="ADAL" clId="{96F116E4-3A4E-442F-8297-A53D990DDE91}" dt="2025-06-03T10:15:07.645" v="182" actId="113"/>
          <ac:spMkLst>
            <pc:docMk/>
            <pc:sldMk cId="3490956093" sldId="305"/>
            <ac:spMk id="2" creationId="{9C61E535-291E-7F46-8FFE-788F569EA0C9}"/>
          </ac:spMkLst>
        </pc:spChg>
        <pc:spChg chg="mod">
          <ac:chgData name="Aliyu Sambo" userId="d9766618-3e46-45d4-99f2-08120d84987f" providerId="ADAL" clId="{96F116E4-3A4E-442F-8297-A53D990DDE91}" dt="2025-06-03T10:17:14.124" v="200" actId="14100"/>
          <ac:spMkLst>
            <pc:docMk/>
            <pc:sldMk cId="3490956093" sldId="305"/>
            <ac:spMk id="3" creationId="{B4A49718-A6BD-36AB-E17D-6B619DD25DEA}"/>
          </ac:spMkLst>
        </pc:spChg>
        <pc:picChg chg="add mod">
          <ac:chgData name="Aliyu Sambo" userId="d9766618-3e46-45d4-99f2-08120d84987f" providerId="ADAL" clId="{96F116E4-3A4E-442F-8297-A53D990DDE91}" dt="2025-06-03T10:15:46.772" v="187" actId="1076"/>
          <ac:picMkLst>
            <pc:docMk/>
            <pc:sldMk cId="3490956093" sldId="305"/>
            <ac:picMk id="5" creationId="{A4056D9B-A0AF-8F94-6FD9-61A62261DC1E}"/>
          </ac:picMkLst>
        </pc:picChg>
      </pc:sldChg>
      <pc:sldChg chg="addSp modSp add mod ord modAnim">
        <pc:chgData name="Aliyu Sambo" userId="d9766618-3e46-45d4-99f2-08120d84987f" providerId="ADAL" clId="{96F116E4-3A4E-442F-8297-A53D990DDE91}" dt="2025-06-03T12:33:52.651" v="725"/>
        <pc:sldMkLst>
          <pc:docMk/>
          <pc:sldMk cId="4121651564" sldId="306"/>
        </pc:sldMkLst>
        <pc:spChg chg="mod">
          <ac:chgData name="Aliyu Sambo" userId="d9766618-3e46-45d4-99f2-08120d84987f" providerId="ADAL" clId="{96F116E4-3A4E-442F-8297-A53D990DDE91}" dt="2025-06-03T12:31:20.145" v="720" actId="20577"/>
          <ac:spMkLst>
            <pc:docMk/>
            <pc:sldMk cId="4121651564" sldId="306"/>
            <ac:spMk id="3" creationId="{1312D9AC-5BF8-18E8-1C21-EC3C430B1E68}"/>
          </ac:spMkLst>
        </pc:spChg>
        <pc:spChg chg="add">
          <ac:chgData name="Aliyu Sambo" userId="d9766618-3e46-45d4-99f2-08120d84987f" providerId="ADAL" clId="{96F116E4-3A4E-442F-8297-A53D990DDE91}" dt="2025-06-03T12:23:23.916" v="651"/>
          <ac:spMkLst>
            <pc:docMk/>
            <pc:sldMk cId="4121651564" sldId="306"/>
            <ac:spMk id="4" creationId="{45BDFD59-DE64-0C4F-7866-E4CCE40C23F0}"/>
          </ac:spMkLst>
        </pc:spChg>
        <pc:spChg chg="add mod">
          <ac:chgData name="Aliyu Sambo" userId="d9766618-3e46-45d4-99f2-08120d84987f" providerId="ADAL" clId="{96F116E4-3A4E-442F-8297-A53D990DDE91}" dt="2025-06-03T12:23:31.984" v="653"/>
          <ac:spMkLst>
            <pc:docMk/>
            <pc:sldMk cId="4121651564" sldId="306"/>
            <ac:spMk id="5" creationId="{6CD1335C-8911-A6E2-CC02-D27251E16164}"/>
          </ac:spMkLst>
        </pc:spChg>
        <pc:spChg chg="mod">
          <ac:chgData name="Aliyu Sambo" userId="d9766618-3e46-45d4-99f2-08120d84987f" providerId="ADAL" clId="{96F116E4-3A4E-442F-8297-A53D990DDE91}" dt="2025-06-03T12:28:32.300" v="692" actId="207"/>
          <ac:spMkLst>
            <pc:docMk/>
            <pc:sldMk cId="4121651564" sldId="306"/>
            <ac:spMk id="8" creationId="{E084F914-EDEB-D6EC-E162-0F5FBC80D6B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A7D4CE-E310-4461-B5EA-18A1619CFC7B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9ABB85-528A-4BE2-8584-D72C254A94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270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72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732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65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368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425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299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630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190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7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277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E555CBC7-653A-4FD4-BACE-A7E66BBF0072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61C80B87-067E-4DAB-A0F5-DE41C12B6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175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D4AA07-F0C5-6247-3333-4180AE8AFA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ACCA7022 – Advanced Statistical Programming</a:t>
            </a:r>
            <a:br>
              <a:rPr lang="en-GB" dirty="0"/>
            </a:br>
            <a:endParaRPr lang="en-GB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E1446CC-B39A-F5E0-72C0-64657057D1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3600" b="1" dirty="0">
                <a:solidFill>
                  <a:srgbClr val="FFFF00"/>
                </a:solidFill>
              </a:rPr>
              <a:t>Control Structures and Functions in R</a:t>
            </a:r>
          </a:p>
          <a:p>
            <a:r>
              <a:rPr lang="en-US" dirty="0">
                <a:solidFill>
                  <a:schemeClr val="bg1"/>
                </a:solidFill>
              </a:rPr>
              <a:t>Building Logical Flow &amp; Reusability in R Programming</a:t>
            </a:r>
          </a:p>
          <a:p>
            <a:endParaRPr lang="en-US" b="1" dirty="0">
              <a:solidFill>
                <a:srgbClr val="FFFF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9163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3309-76CE-ABA7-DBD7-2F33F8026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Learning Objectives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EC4DA-CA34-62D4-A102-FC8B35F11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Understand key control structures: if, if-else, for, while, repeat</a:t>
            </a:r>
          </a:p>
          <a:p>
            <a:r>
              <a:rPr lang="en-US" sz="2800" dirty="0"/>
              <a:t>Use control flow to automate decision-making</a:t>
            </a:r>
          </a:p>
          <a:p>
            <a:r>
              <a:rPr lang="en-US" sz="2800" dirty="0"/>
              <a:t>Create reusable functions in R</a:t>
            </a:r>
          </a:p>
          <a:p>
            <a:r>
              <a:rPr lang="en-US" sz="2800" dirty="0"/>
              <a:t>Understand function arguments, return values, and scope</a:t>
            </a:r>
          </a:p>
        </p:txBody>
      </p:sp>
    </p:spTree>
    <p:extLst>
      <p:ext uri="{BB962C8B-B14F-4D97-AF65-F5344CB8AC3E}">
        <p14:creationId xmlns:p14="http://schemas.microsoft.com/office/powerpoint/2010/main" val="1529672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C41AE-6ECA-09B9-9423-7F1647171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Conditional Statements in 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6AF93-A2E7-B024-8DC8-9AED3AED21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sz="2400" b="1" dirty="0"/>
              <a:t>Activity 1:</a:t>
            </a:r>
            <a:r>
              <a:rPr lang="en-US" sz="2400" dirty="0"/>
              <a:t> Write a script to classify numbers as </a:t>
            </a:r>
            <a:r>
              <a:rPr lang="en-US" sz="2400" i="1" dirty="0"/>
              <a:t>positive</a:t>
            </a:r>
            <a:r>
              <a:rPr lang="en-US" sz="2400" dirty="0"/>
              <a:t>, </a:t>
            </a:r>
            <a:r>
              <a:rPr lang="en-US" sz="2400" i="1" dirty="0"/>
              <a:t>negative</a:t>
            </a:r>
            <a:r>
              <a:rPr lang="en-US" sz="2400" dirty="0"/>
              <a:t>, or </a:t>
            </a:r>
            <a:r>
              <a:rPr lang="en-US" sz="2400" i="1" dirty="0"/>
              <a:t>zero</a:t>
            </a:r>
            <a:r>
              <a:rPr lang="en-US" sz="2400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764B61-2D72-FB23-754E-AFD1A1F7F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387" y="1783524"/>
            <a:ext cx="3508544" cy="222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785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96D50-9F9F-7602-2E41-50814BE31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Loops in 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C152C-EE55-621E-51FF-26748207D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40767"/>
            <a:ext cx="10972800" cy="3917032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For Loop </a:t>
            </a:r>
            <a:r>
              <a:rPr lang="en-US" dirty="0"/>
              <a:t>Example: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While Loop </a:t>
            </a:r>
            <a:r>
              <a:rPr lang="en-US" dirty="0"/>
              <a:t>Example: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800" b="1" dirty="0"/>
              <a:t>Activity 2</a:t>
            </a:r>
            <a:r>
              <a:rPr lang="en-US" sz="2800" dirty="0"/>
              <a:t>: Use a loop to sum numbers from 1 to 100.</a:t>
            </a:r>
            <a:endParaRPr lang="en-GB" sz="2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C69B2F-07ED-829E-9CAE-E6F9A4AEA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282" y="1340767"/>
            <a:ext cx="2638647" cy="12602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8250D10-0591-910F-FDB4-964D9F9702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8283" y="2809003"/>
            <a:ext cx="2638646" cy="1821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236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CB1EE-7306-0D8C-1E19-46D13EDD7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Repeat</a:t>
            </a:r>
            <a:r>
              <a:rPr lang="en-GB" dirty="0"/>
              <a:t> Loops and </a:t>
            </a:r>
            <a:r>
              <a:rPr lang="en-GB" b="1" dirty="0"/>
              <a:t>Break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7AC4B-5227-0CCA-36A4-81892C426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9990909" cy="3917032"/>
          </a:xfrm>
        </p:spPr>
        <p:txBody>
          <a:bodyPr/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sz="2800" b="1" dirty="0"/>
          </a:p>
          <a:p>
            <a:pPr marL="0" indent="0">
              <a:buNone/>
            </a:pPr>
            <a:endParaRPr lang="en-US" sz="2800" b="1" dirty="0"/>
          </a:p>
          <a:p>
            <a:pPr marL="0" indent="0">
              <a:buNone/>
            </a:pPr>
            <a:r>
              <a:rPr lang="en-US" sz="2000" b="1" dirty="0"/>
              <a:t>Activity 3:</a:t>
            </a:r>
            <a:r>
              <a:rPr lang="en-US" sz="2000" dirty="0"/>
              <a:t> Generate and print random numbers until one is greater than 0.9.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8EE1B9-8BC6-BDC8-E45D-FF0DB774D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238" y="1600201"/>
            <a:ext cx="2981893" cy="2231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81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0084C-0EAF-2C28-7B82-E4A6F85A6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Vectorised</a:t>
            </a:r>
            <a:r>
              <a:rPr lang="en-GB" dirty="0"/>
              <a:t> Alternatives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96930B-207A-4E88-AC12-FCCDA6AB78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sz="2800" i="1" dirty="0"/>
              <a:t>Concept</a:t>
            </a:r>
            <a:r>
              <a:rPr lang="en-US" sz="2800" b="1" dirty="0"/>
              <a:t>:</a:t>
            </a:r>
            <a:r>
              <a:rPr lang="en-US" sz="2800" dirty="0"/>
              <a:t> Prefer </a:t>
            </a:r>
            <a:r>
              <a:rPr lang="en-US" sz="2800" dirty="0" err="1"/>
              <a:t>vectorised</a:t>
            </a:r>
            <a:r>
              <a:rPr lang="en-US" sz="2800" dirty="0"/>
              <a:t> operations for speed and clarity.</a:t>
            </a:r>
          </a:p>
          <a:p>
            <a:endParaRPr lang="en-US" sz="2800" dirty="0"/>
          </a:p>
          <a:p>
            <a:pPr marL="0" indent="0">
              <a:buNone/>
            </a:pPr>
            <a:r>
              <a:rPr lang="en-US" sz="2800" b="1" dirty="0"/>
              <a:t>Activity 4:</a:t>
            </a:r>
            <a:r>
              <a:rPr lang="en-US" sz="2800" dirty="0"/>
              <a:t> Rewrite a loop using </a:t>
            </a:r>
            <a:r>
              <a:rPr lang="en-US" sz="2800" dirty="0" err="1"/>
              <a:t>vectorisation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185652-4E2E-A26D-4593-7B972A9CB1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7907" y="1913708"/>
            <a:ext cx="4492311" cy="157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723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410F7-6BF7-10EF-C442-61DBDCA3D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</a:t>
            </a:r>
            <a:r>
              <a:rPr lang="en-GB" b="1" dirty="0"/>
              <a:t>Inbuilt</a:t>
            </a:r>
            <a:r>
              <a:rPr lang="en-GB" dirty="0"/>
              <a:t> (</a:t>
            </a:r>
            <a:r>
              <a:rPr lang="en-GB" b="1" dirty="0"/>
              <a:t>base R</a:t>
            </a:r>
            <a:r>
              <a:rPr lang="en-GB" dirty="0"/>
              <a:t>) functions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317E3-C1C6-387C-C294-E7A73A4867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4811486" cy="3917032"/>
          </a:xfrm>
        </p:spPr>
        <p:txBody>
          <a:bodyPr/>
          <a:lstStyle/>
          <a:p>
            <a:pPr marL="0" indent="0">
              <a:buNone/>
            </a:pPr>
            <a:r>
              <a:rPr lang="en-US" sz="1800" b="1" dirty="0"/>
              <a:t>mean(): </a:t>
            </a: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Calculates the average</a:t>
            </a:r>
          </a:p>
          <a:p>
            <a:pPr marL="0" indent="0">
              <a:buNone/>
            </a:pPr>
            <a:r>
              <a:rPr lang="en-US" sz="1800" dirty="0"/>
              <a:t>mean(c(10, 20, 30))</a:t>
            </a:r>
          </a:p>
          <a:p>
            <a:pPr marL="0" indent="0">
              <a:buNone/>
            </a:pPr>
            <a:r>
              <a:rPr lang="en-US" sz="1800" dirty="0"/>
              <a:t># Output: 20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sum(): </a:t>
            </a: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Adds values</a:t>
            </a:r>
          </a:p>
          <a:p>
            <a:pPr marL="0" indent="0">
              <a:buNone/>
            </a:pPr>
            <a:r>
              <a:rPr lang="en-US" sz="1800" dirty="0"/>
              <a:t>sum(1:5)</a:t>
            </a:r>
          </a:p>
          <a:p>
            <a:pPr marL="0" indent="0">
              <a:buNone/>
            </a:pPr>
            <a:r>
              <a:rPr lang="en-US" sz="1800" dirty="0"/>
              <a:t># Output: 15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length(): </a:t>
            </a: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Returns the number of elements</a:t>
            </a:r>
          </a:p>
          <a:p>
            <a:pPr marL="0" indent="0">
              <a:buNone/>
            </a:pPr>
            <a:r>
              <a:rPr lang="en-US" sz="1800" dirty="0"/>
              <a:t>length(c("A", "B", "C"))</a:t>
            </a:r>
          </a:p>
          <a:p>
            <a:pPr marL="0" indent="0">
              <a:buNone/>
            </a:pPr>
            <a:r>
              <a:rPr lang="en-US" sz="1800" dirty="0"/>
              <a:t># Output: 3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7519FE7-F08F-3DDD-E24D-3B0B37E42065}"/>
              </a:ext>
            </a:extLst>
          </p:cNvPr>
          <p:cNvSpPr txBox="1">
            <a:spLocks/>
          </p:cNvSpPr>
          <p:nvPr/>
        </p:nvSpPr>
        <p:spPr bwMode="auto">
          <a:xfrm>
            <a:off x="6692537" y="1524001"/>
            <a:ext cx="5246914" cy="391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800" b="1" dirty="0"/>
              <a:t>max() and min(): </a:t>
            </a: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Finds maximum or minimum</a:t>
            </a:r>
          </a:p>
          <a:p>
            <a:pPr marL="0" indent="0">
              <a:buNone/>
            </a:pPr>
            <a:r>
              <a:rPr lang="en-US" sz="1800" dirty="0"/>
              <a:t>max(c(3, 5, 1))</a:t>
            </a:r>
          </a:p>
          <a:p>
            <a:pPr marL="0" indent="0">
              <a:buNone/>
            </a:pPr>
            <a:r>
              <a:rPr lang="en-US" sz="1800" dirty="0"/>
              <a:t># Output: 5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min(c(3, 5, 1))</a:t>
            </a:r>
          </a:p>
          <a:p>
            <a:pPr marL="0" indent="0">
              <a:buNone/>
            </a:pPr>
            <a:r>
              <a:rPr lang="en-US" sz="1800" dirty="0"/>
              <a:t># Output: 1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b="1" dirty="0"/>
              <a:t>round(): </a:t>
            </a: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Rounds a number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dirty="0"/>
              <a:t>round(3.14159, 2)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dirty="0"/>
              <a:t># Output: 3.14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335864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B9ED7-FAC0-AC94-F8BE-812A4038F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999E06-069F-FDC9-889E-B40A9CE2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</a:t>
            </a:r>
            <a:r>
              <a:rPr lang="en-GB" b="1" dirty="0"/>
              <a:t>Inbuilt</a:t>
            </a:r>
            <a:r>
              <a:rPr lang="en-GB" dirty="0"/>
              <a:t> (</a:t>
            </a:r>
            <a:r>
              <a:rPr lang="en-GB" b="1" dirty="0"/>
              <a:t>base R</a:t>
            </a:r>
            <a:r>
              <a:rPr lang="en-GB" dirty="0"/>
              <a:t>) functions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2D9AC-5BF8-18E8-1C21-EC3C430B1E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6171" y="1528355"/>
            <a:ext cx="4367349" cy="3917032"/>
          </a:xfrm>
        </p:spPr>
        <p:txBody>
          <a:bodyPr/>
          <a:lstStyle/>
          <a:p>
            <a:pPr marL="0" indent="0">
              <a:buNone/>
            </a:pPr>
            <a:r>
              <a:rPr lang="en-US" sz="1800" b="1" dirty="0"/>
              <a:t>seq(): </a:t>
            </a: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Generates a sequence</a:t>
            </a:r>
          </a:p>
          <a:p>
            <a:pPr marL="0" indent="0">
              <a:buNone/>
            </a:pPr>
            <a:r>
              <a:rPr lang="en-US" sz="1800" dirty="0"/>
              <a:t>seq(from = 1, to = 10, by = 2)</a:t>
            </a:r>
          </a:p>
          <a:p>
            <a:pPr marL="0" indent="0">
              <a:buNone/>
            </a:pPr>
            <a:r>
              <a:rPr lang="en-US" sz="1800" dirty="0"/>
              <a:t># Output: 1 3 5 7 9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rep(): </a:t>
            </a: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Repeats values</a:t>
            </a:r>
          </a:p>
          <a:p>
            <a:pPr marL="0" indent="0">
              <a:buNone/>
            </a:pPr>
            <a:r>
              <a:rPr lang="en-US" sz="1800" dirty="0"/>
              <a:t>rep(1:3, times = 3)</a:t>
            </a:r>
          </a:p>
          <a:p>
            <a:pPr marL="0" indent="0">
              <a:buNone/>
            </a:pPr>
            <a:r>
              <a:rPr lang="en-US" sz="1800" dirty="0"/>
              <a:t># Output: 1 2 3 1 2 31 2 3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paste(): </a:t>
            </a: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Concatenates strings</a:t>
            </a:r>
          </a:p>
          <a:p>
            <a:pPr marL="0" indent="0">
              <a:buNone/>
            </a:pPr>
            <a:r>
              <a:rPr lang="en-US" sz="1800" dirty="0"/>
              <a:t>paste("Hello", "World")</a:t>
            </a:r>
          </a:p>
          <a:p>
            <a:pPr marL="0" indent="0">
              <a:buNone/>
            </a:pPr>
            <a:r>
              <a:rPr lang="en-US" sz="1800" dirty="0"/>
              <a:t># Output: "Hello World"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084F914-EDEB-D6EC-E162-0F5FBC80D6BD}"/>
              </a:ext>
            </a:extLst>
          </p:cNvPr>
          <p:cNvSpPr txBox="1">
            <a:spLocks/>
          </p:cNvSpPr>
          <p:nvPr/>
        </p:nvSpPr>
        <p:spPr bwMode="auto">
          <a:xfrm>
            <a:off x="6431280" y="1528355"/>
            <a:ext cx="4953000" cy="391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800" b="1" dirty="0"/>
              <a:t>sort(): </a:t>
            </a: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Sorts values</a:t>
            </a:r>
          </a:p>
          <a:p>
            <a:pPr marL="0" indent="0">
              <a:buNone/>
            </a:pPr>
            <a:r>
              <a:rPr lang="en-US" sz="1800" dirty="0"/>
              <a:t>sort(c(3, 1, 2))</a:t>
            </a:r>
          </a:p>
          <a:p>
            <a:pPr marL="0" indent="0">
              <a:buNone/>
            </a:pPr>
            <a:r>
              <a:rPr lang="en-US" sz="1800" dirty="0"/>
              <a:t># Output: 1 2 3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unique(): </a:t>
            </a: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Removes duplicates</a:t>
            </a:r>
          </a:p>
          <a:p>
            <a:pPr marL="0" indent="0">
              <a:buNone/>
            </a:pPr>
            <a:r>
              <a:rPr lang="fr-FR" sz="1800" dirty="0"/>
              <a:t>unique(c(1, 2, 2, 3))</a:t>
            </a:r>
          </a:p>
          <a:p>
            <a:pPr marL="0" indent="0">
              <a:buNone/>
            </a:pPr>
            <a:r>
              <a:rPr lang="fr-FR" sz="1800" dirty="0"/>
              <a:t># Output: 1 2 3</a:t>
            </a: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121651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8C677-315F-432E-9CE1-AF7902C13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 </a:t>
            </a:r>
            <a:r>
              <a:rPr lang="en-GB" b="1" dirty="0"/>
              <a:t>Functions</a:t>
            </a:r>
            <a:r>
              <a:rPr lang="en-GB" dirty="0"/>
              <a:t> in R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FC0808-AB76-4809-982E-8D5FF54142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" b="48936"/>
          <a:stretch/>
        </p:blipFill>
        <p:spPr>
          <a:xfrm>
            <a:off x="1322392" y="1399202"/>
            <a:ext cx="8863724" cy="35019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A5227A-5AE9-43A5-9DBC-F655FA9AEA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3381" b="1796"/>
          <a:stretch/>
        </p:blipFill>
        <p:spPr>
          <a:xfrm>
            <a:off x="1322392" y="5051188"/>
            <a:ext cx="8863724" cy="3307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74B5F6-8A61-495E-8D26-9195189DB4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0103" y="3687796"/>
            <a:ext cx="8696325" cy="30575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E5B0A64D-4877-477C-A924-EDA301ACB998}"/>
              </a:ext>
            </a:extLst>
          </p:cNvPr>
          <p:cNvSpPr/>
          <p:nvPr/>
        </p:nvSpPr>
        <p:spPr>
          <a:xfrm>
            <a:off x="8558386" y="1786378"/>
            <a:ext cx="1694793" cy="1079938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Argument?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EBD349-C4B7-16D8-256E-C723F0E3F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09" y="1959892"/>
            <a:ext cx="2453640" cy="3917032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Define:</a:t>
            </a:r>
          </a:p>
          <a:p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Use:</a:t>
            </a:r>
          </a:p>
        </p:txBody>
      </p:sp>
    </p:spTree>
    <p:extLst>
      <p:ext uri="{BB962C8B-B14F-4D97-AF65-F5344CB8AC3E}">
        <p14:creationId xmlns:p14="http://schemas.microsoft.com/office/powerpoint/2010/main" val="3778401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91037-57BD-44D9-B5D4-7DAE611A8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567" y="385054"/>
            <a:ext cx="10364451" cy="957364"/>
          </a:xfrm>
        </p:spPr>
        <p:txBody>
          <a:bodyPr/>
          <a:lstStyle/>
          <a:p>
            <a:r>
              <a:rPr lang="en-US" cap="none" dirty="0"/>
              <a:t>Functions in Functions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2309FC-27E0-4061-8D00-DA0D6D8A5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567" y="1415767"/>
            <a:ext cx="7841227" cy="31093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E9D1E5-FE03-43F7-839A-69D7B3EBDA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8378" y="3429000"/>
            <a:ext cx="7783622" cy="342017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411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8A156-96F6-4B72-8560-4184B6B10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12118"/>
            <a:ext cx="10364451" cy="608498"/>
          </a:xfrm>
        </p:spPr>
        <p:txBody>
          <a:bodyPr/>
          <a:lstStyle/>
          <a:p>
            <a:r>
              <a:rPr lang="en-US" dirty="0"/>
              <a:t>Return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209300-F0C8-411D-AD02-FE4167053D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0513"/>
          <a:stretch/>
        </p:blipFill>
        <p:spPr>
          <a:xfrm>
            <a:off x="131135" y="1240339"/>
            <a:ext cx="6692640" cy="27415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4D3B73-8416-401D-A391-2487627308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2238"/>
          <a:stretch/>
        </p:blipFill>
        <p:spPr>
          <a:xfrm>
            <a:off x="6663457" y="4358037"/>
            <a:ext cx="6692640" cy="24696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8B85133-04F1-4C5F-96B2-C9166C1629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238" b="1492"/>
          <a:stretch/>
        </p:blipFill>
        <p:spPr>
          <a:xfrm>
            <a:off x="0" y="4358037"/>
            <a:ext cx="6527260" cy="249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86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C85F4-5F55-402F-882C-07830713A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213" y="239138"/>
            <a:ext cx="10364451" cy="928181"/>
          </a:xfrm>
        </p:spPr>
        <p:txBody>
          <a:bodyPr/>
          <a:lstStyle/>
          <a:p>
            <a:r>
              <a:rPr lang="en-US" dirty="0"/>
              <a:t>Parameters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2BE989-9E76-46E3-9969-E39CFED00D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225879"/>
            <a:ext cx="7409792" cy="5324255"/>
          </a:xfrm>
          <a:prstGeom prst="rect">
            <a:avLst/>
          </a:prstGeom>
        </p:spPr>
      </p:pic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75AB8D74-451E-4DAD-ADA8-EA960762E1F8}"/>
              </a:ext>
            </a:extLst>
          </p:cNvPr>
          <p:cNvSpPr/>
          <p:nvPr/>
        </p:nvSpPr>
        <p:spPr>
          <a:xfrm>
            <a:off x="3720662" y="3239815"/>
            <a:ext cx="1694793" cy="1079938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Default setting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977C23-3AF4-49A5-B247-8EDCB930AA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0031" y="3004677"/>
            <a:ext cx="7201969" cy="354411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D3C650E6-34AA-4C18-9A7B-C20A377A7DDD}"/>
              </a:ext>
            </a:extLst>
          </p:cNvPr>
          <p:cNvSpPr/>
          <p:nvPr/>
        </p:nvSpPr>
        <p:spPr>
          <a:xfrm>
            <a:off x="7329774" y="5225156"/>
            <a:ext cx="1893054" cy="688429"/>
          </a:xfrm>
          <a:prstGeom prst="wedgeEllipseCallout">
            <a:avLst>
              <a:gd name="adj1" fmla="val -68275"/>
              <a:gd name="adj2" fmla="val 2100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uses default setting</a:t>
            </a:r>
          </a:p>
        </p:txBody>
      </p:sp>
    </p:spTree>
    <p:extLst>
      <p:ext uri="{BB962C8B-B14F-4D97-AF65-F5344CB8AC3E}">
        <p14:creationId xmlns:p14="http://schemas.microsoft.com/office/powerpoint/2010/main" val="389717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40DFE-6D94-400D-A87D-38B485332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320425"/>
            <a:ext cx="10364451" cy="529347"/>
          </a:xfrm>
        </p:spPr>
        <p:txBody>
          <a:bodyPr>
            <a:normAutofit fontScale="90000"/>
          </a:bodyPr>
          <a:lstStyle/>
          <a:p>
            <a:r>
              <a:rPr lang="en-US" dirty="0"/>
              <a:t>Configuring the R Workspace </a:t>
            </a:r>
            <a:br>
              <a:rPr lang="en-US" dirty="0"/>
            </a:b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737880-68B5-484B-B7BD-A5AA40A2F4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4035" b="70496"/>
          <a:stretch/>
        </p:blipFill>
        <p:spPr>
          <a:xfrm>
            <a:off x="634914" y="1519931"/>
            <a:ext cx="4728453" cy="20233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DBA7B1-08B1-4F36-A04A-61308EA25404}"/>
              </a:ext>
            </a:extLst>
          </p:cNvPr>
          <p:cNvSpPr txBox="1"/>
          <p:nvPr/>
        </p:nvSpPr>
        <p:spPr>
          <a:xfrm>
            <a:off x="321164" y="3978031"/>
            <a:ext cx="61957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(2) From R Console: </a:t>
            </a:r>
            <a:r>
              <a:rPr lang="en-US" i="1" dirty="0" err="1"/>
              <a:t>setwd</a:t>
            </a:r>
            <a:r>
              <a:rPr lang="en-US" i="1" dirty="0"/>
              <a:t>(“c:/Documents/my/</a:t>
            </a:r>
            <a:r>
              <a:rPr lang="en-US" i="1" dirty="0" err="1"/>
              <a:t>myworkdirectory</a:t>
            </a:r>
            <a:r>
              <a:rPr lang="en-US" i="1" dirty="0"/>
              <a:t>”) </a:t>
            </a:r>
            <a:endParaRPr lang="en-US" dirty="0"/>
          </a:p>
          <a:p>
            <a:r>
              <a:rPr lang="en-US" dirty="0"/>
              <a:t>	to check current: </a:t>
            </a:r>
            <a:r>
              <a:rPr lang="en-US" b="1" dirty="0" err="1"/>
              <a:t>getwd</a:t>
            </a:r>
            <a:r>
              <a:rPr lang="en-US" b="1" dirty="0"/>
              <a:t>() 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69939E-4D48-43E5-B901-2CFB9D3EE3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3944"/>
          <a:stretch/>
        </p:blipFill>
        <p:spPr>
          <a:xfrm>
            <a:off x="321164" y="4566911"/>
            <a:ext cx="6858353" cy="18651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D9E408-09E2-4986-9C78-C7EC8ADA9AF7}"/>
              </a:ext>
            </a:extLst>
          </p:cNvPr>
          <p:cNvSpPr txBox="1"/>
          <p:nvPr/>
        </p:nvSpPr>
        <p:spPr>
          <a:xfrm>
            <a:off x="377006" y="770674"/>
            <a:ext cx="5642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(1) In </a:t>
            </a:r>
            <a:r>
              <a:rPr lang="en-US" i="1" dirty="0"/>
              <a:t>R Studio</a:t>
            </a:r>
            <a:r>
              <a:rPr lang="en-US" dirty="0"/>
              <a:t>: </a:t>
            </a:r>
            <a:r>
              <a:rPr lang="en-US" b="1" dirty="0"/>
              <a:t>‘Session’ </a:t>
            </a:r>
            <a:r>
              <a:rPr lang="en-US" dirty="0"/>
              <a:t>Tab – </a:t>
            </a:r>
            <a:r>
              <a:rPr lang="en-US" b="1" dirty="0"/>
              <a:t>‘Set Working Directory’ </a:t>
            </a:r>
            <a:endParaRPr lang="en-US" dirty="0"/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E81821D-1A0B-49D3-9314-1EB431BC3B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9765" y="1438652"/>
            <a:ext cx="4914857" cy="23631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D858D26-405D-4DBA-A0DA-8535F8EFF083}"/>
              </a:ext>
            </a:extLst>
          </p:cNvPr>
          <p:cNvSpPr txBox="1"/>
          <p:nvPr/>
        </p:nvSpPr>
        <p:spPr>
          <a:xfrm>
            <a:off x="8256741" y="1087222"/>
            <a:ext cx="2656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OR  load from file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45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E4A3E-BE8C-FA06-A24F-DF70E15C0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5D878-2BBA-B299-97C6-38FDE7013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Open an </a:t>
            </a:r>
            <a:r>
              <a:rPr lang="en-GB" b="1" dirty="0"/>
              <a:t>R Markdown </a:t>
            </a:r>
            <a:r>
              <a:rPr lang="en-GB" dirty="0"/>
              <a:t>File</a:t>
            </a:r>
          </a:p>
          <a:p>
            <a:r>
              <a:rPr lang="en-GB" dirty="0"/>
              <a:t>Do </a:t>
            </a:r>
            <a:r>
              <a:rPr lang="en-GB" b="1" dirty="0"/>
              <a:t>Activity 1- 4 </a:t>
            </a:r>
            <a:r>
              <a:rPr lang="en-GB" dirty="0"/>
              <a:t>from this presentation slides</a:t>
            </a:r>
          </a:p>
          <a:p>
            <a:r>
              <a:rPr lang="en-GB" dirty="0"/>
              <a:t>Run the scrips </a:t>
            </a:r>
            <a:r>
              <a:rPr lang="en-GB" b="1" dirty="0"/>
              <a:t>F1 – F4 </a:t>
            </a:r>
            <a:r>
              <a:rPr lang="en-GB" dirty="0"/>
              <a:t>(see folder </a:t>
            </a:r>
            <a:r>
              <a:rPr lang="en-GB" i="1" dirty="0"/>
              <a:t>Activity – Function</a:t>
            </a:r>
            <a:r>
              <a:rPr lang="en-GB" dirty="0"/>
              <a:t>)</a:t>
            </a:r>
          </a:p>
          <a:p>
            <a:r>
              <a:rPr lang="en-GB" b="1" dirty="0"/>
              <a:t>Submit</a:t>
            </a:r>
            <a:r>
              <a:rPr lang="en-GB" dirty="0"/>
              <a:t> a document (Word or PDF) with the result of activities.</a:t>
            </a:r>
          </a:p>
        </p:txBody>
      </p:sp>
    </p:spTree>
    <p:extLst>
      <p:ext uri="{BB962C8B-B14F-4D97-AF65-F5344CB8AC3E}">
        <p14:creationId xmlns:p14="http://schemas.microsoft.com/office/powerpoint/2010/main" val="2224107582"/>
      </p:ext>
    </p:extLst>
  </p:cSld>
  <p:clrMapOvr>
    <a:masterClrMapping/>
  </p:clrMapOvr>
</p:sld>
</file>

<file path=ppt/theme/theme1.xml><?xml version="1.0" encoding="utf-8"?>
<a:theme xmlns:a="http://schemas.openxmlformats.org/drawingml/2006/main" name="UWTSD_Theme1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Theme1" id="{A5D8390F-7E0A-45BE-B39C-0DFDE26FF461}" vid="{16500B77-7187-4C1B-A680-3D708B182E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UWTSD_Theme1</Template>
  <TotalTime>0</TotalTime>
  <Words>485</Words>
  <Application>Microsoft Office PowerPoint</Application>
  <PresentationFormat>Widescreen</PresentationFormat>
  <Paragraphs>105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Myriad Pro</vt:lpstr>
      <vt:lpstr>UWTSD_Theme1</vt:lpstr>
      <vt:lpstr>ACCA7022 – Advanced Statistical Programming </vt:lpstr>
      <vt:lpstr>Learning Objectives</vt:lpstr>
      <vt:lpstr>Conditional Statements in R</vt:lpstr>
      <vt:lpstr>Loops in R</vt:lpstr>
      <vt:lpstr>Repeat Loops and Break</vt:lpstr>
      <vt:lpstr>Vectorised Alternatives</vt:lpstr>
      <vt:lpstr>Examples of Inbuilt (base R) functions</vt:lpstr>
      <vt:lpstr>Examples of Inbuilt (base R) functions</vt:lpstr>
      <vt:lpstr>Writing Functions in R</vt:lpstr>
      <vt:lpstr>Functions in Functions</vt:lpstr>
      <vt:lpstr>Return</vt:lpstr>
      <vt:lpstr>Parameters</vt:lpstr>
      <vt:lpstr>Configuring the R Workspace  </vt:lpstr>
      <vt:lpstr>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Programming Quiz</dc:title>
  <dc:creator>Aliyu Sambo</dc:creator>
  <cp:lastModifiedBy>Aliyu Sambo</cp:lastModifiedBy>
  <cp:revision>5</cp:revision>
  <dcterms:created xsi:type="dcterms:W3CDTF">2020-09-20T17:37:59Z</dcterms:created>
  <dcterms:modified xsi:type="dcterms:W3CDTF">2025-06-03T12:33:58Z</dcterms:modified>
</cp:coreProperties>
</file>