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17B6E4-0C73-40EB-EA08-215C123A7CB4}" v="1560" dt="2023-10-25T19:35:03.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vans (2307774)" userId="S::2307774@student.uwtsd.ac.uk::f8b578d0-89c4-4cef-b00a-ae4e82b2b936" providerId="AD" clId="Web-{8317B6E4-0C73-40EB-EA08-215C123A7CB4}"/>
    <pc:docChg chg="addSld modSld addMainMaster delMainMaster">
      <pc:chgData name="Lisa Evans (2307774)" userId="S::2307774@student.uwtsd.ac.uk::f8b578d0-89c4-4cef-b00a-ae4e82b2b936" providerId="AD" clId="Web-{8317B6E4-0C73-40EB-EA08-215C123A7CB4}" dt="2023-10-25T19:35:03.475" v="1038"/>
      <pc:docMkLst>
        <pc:docMk/>
      </pc:docMkLst>
      <pc:sldChg chg="addSp delSp modSp mod setBg modClrScheme addAnim delAnim chgLayout">
        <pc:chgData name="Lisa Evans (2307774)" userId="S::2307774@student.uwtsd.ac.uk::f8b578d0-89c4-4cef-b00a-ae4e82b2b936" providerId="AD" clId="Web-{8317B6E4-0C73-40EB-EA08-215C123A7CB4}" dt="2023-10-25T19:35:03.475" v="1038"/>
        <pc:sldMkLst>
          <pc:docMk/>
          <pc:sldMk cId="109857222" sldId="256"/>
        </pc:sldMkLst>
        <pc:spChg chg="mod">
          <ac:chgData name="Lisa Evans (2307774)" userId="S::2307774@student.uwtsd.ac.uk::f8b578d0-89c4-4cef-b00a-ae4e82b2b936" providerId="AD" clId="Web-{8317B6E4-0C73-40EB-EA08-215C123A7CB4}" dt="2023-10-25T19:15:30.148" v="1033" actId="14100"/>
          <ac:spMkLst>
            <pc:docMk/>
            <pc:sldMk cId="109857222" sldId="256"/>
            <ac:spMk id="2" creationId="{00000000-0000-0000-0000-000000000000}"/>
          </ac:spMkLst>
        </pc:spChg>
        <pc:spChg chg="del mod">
          <ac:chgData name="Lisa Evans (2307774)" userId="S::2307774@student.uwtsd.ac.uk::f8b578d0-89c4-4cef-b00a-ae4e82b2b936" providerId="AD" clId="Web-{8317B6E4-0C73-40EB-EA08-215C123A7CB4}" dt="2023-10-25T17:11:35.007" v="144"/>
          <ac:spMkLst>
            <pc:docMk/>
            <pc:sldMk cId="109857222" sldId="256"/>
            <ac:spMk id="3" creationId="{00000000-0000-0000-0000-000000000000}"/>
          </ac:spMkLst>
        </pc:spChg>
        <pc:spChg chg="add del">
          <ac:chgData name="Lisa Evans (2307774)" userId="S::2307774@student.uwtsd.ac.uk::f8b578d0-89c4-4cef-b00a-ae4e82b2b936" providerId="AD" clId="Web-{8317B6E4-0C73-40EB-EA08-215C123A7CB4}" dt="2023-10-25T15:22:09.851" v="27"/>
          <ac:spMkLst>
            <pc:docMk/>
            <pc:sldMk cId="109857222" sldId="256"/>
            <ac:spMk id="9" creationId="{9B37791B-B040-4694-BFDC-8DD132D86E8E}"/>
          </ac:spMkLst>
        </pc:spChg>
        <pc:spChg chg="add del mod">
          <ac:chgData name="Lisa Evans (2307774)" userId="S::2307774@student.uwtsd.ac.uk::f8b578d0-89c4-4cef-b00a-ae4e82b2b936" providerId="AD" clId="Web-{8317B6E4-0C73-40EB-EA08-215C123A7CB4}" dt="2023-10-25T16:40:51.532" v="53"/>
          <ac:spMkLst>
            <pc:docMk/>
            <pc:sldMk cId="109857222" sldId="256"/>
            <ac:spMk id="11" creationId="{332D025F-6430-0A30-9CD9-3B5EA4FC5BA8}"/>
          </ac:spMkLst>
        </pc:spChg>
        <pc:spChg chg="add del mod">
          <ac:chgData name="Lisa Evans (2307774)" userId="S::2307774@student.uwtsd.ac.uk::f8b578d0-89c4-4cef-b00a-ae4e82b2b936" providerId="AD" clId="Web-{8317B6E4-0C73-40EB-EA08-215C123A7CB4}" dt="2023-10-25T16:42:44.598" v="56"/>
          <ac:spMkLst>
            <pc:docMk/>
            <pc:sldMk cId="109857222" sldId="256"/>
            <ac:spMk id="12" creationId="{45743E78-B902-3473-62F1-23FFCD00E283}"/>
          </ac:spMkLst>
        </pc:spChg>
        <pc:spChg chg="add mod">
          <ac:chgData name="Lisa Evans (2307774)" userId="S::2307774@student.uwtsd.ac.uk::f8b578d0-89c4-4cef-b00a-ae4e82b2b936" providerId="AD" clId="Web-{8317B6E4-0C73-40EB-EA08-215C123A7CB4}" dt="2023-10-25T17:38:56.210" v="179" actId="14100"/>
          <ac:spMkLst>
            <pc:docMk/>
            <pc:sldMk cId="109857222" sldId="256"/>
            <ac:spMk id="14" creationId="{1BAE06AE-1949-DA9D-8AAF-149171630E22}"/>
          </ac:spMkLst>
        </pc:spChg>
        <pc:spChg chg="add del">
          <ac:chgData name="Lisa Evans (2307774)" userId="S::2307774@student.uwtsd.ac.uk::f8b578d0-89c4-4cef-b00a-ae4e82b2b936" providerId="AD" clId="Web-{8317B6E4-0C73-40EB-EA08-215C123A7CB4}" dt="2023-10-25T15:21:55.194" v="24"/>
          <ac:spMkLst>
            <pc:docMk/>
            <pc:sldMk cId="109857222" sldId="256"/>
            <ac:spMk id="18" creationId="{B9BBDDCC-0358-4EDD-9820-287B1D8FDEE8}"/>
          </ac:spMkLst>
        </pc:spChg>
        <pc:spChg chg="add mod">
          <ac:chgData name="Lisa Evans (2307774)" userId="S::2307774@student.uwtsd.ac.uk::f8b578d0-89c4-4cef-b00a-ae4e82b2b936" providerId="AD" clId="Web-{8317B6E4-0C73-40EB-EA08-215C123A7CB4}" dt="2023-10-25T17:43:51.641" v="286" actId="20577"/>
          <ac:spMkLst>
            <pc:docMk/>
            <pc:sldMk cId="109857222" sldId="256"/>
            <ac:spMk id="19" creationId="{3D8F5BA6-1C81-E691-ADE1-E4F039074D88}"/>
          </ac:spMkLst>
        </pc:spChg>
        <pc:spChg chg="add mod">
          <ac:chgData name="Lisa Evans (2307774)" userId="S::2307774@student.uwtsd.ac.uk::f8b578d0-89c4-4cef-b00a-ae4e82b2b936" providerId="AD" clId="Web-{8317B6E4-0C73-40EB-EA08-215C123A7CB4}" dt="2023-10-25T19:04:57.099" v="1014" actId="14100"/>
          <ac:spMkLst>
            <pc:docMk/>
            <pc:sldMk cId="109857222" sldId="256"/>
            <ac:spMk id="20" creationId="{1975EA0C-561C-4572-6E34-E37F610261DA}"/>
          </ac:spMkLst>
        </pc:spChg>
        <pc:spChg chg="add del">
          <ac:chgData name="Lisa Evans (2307774)" userId="S::2307774@student.uwtsd.ac.uk::f8b578d0-89c4-4cef-b00a-ae4e82b2b936" providerId="AD" clId="Web-{8317B6E4-0C73-40EB-EA08-215C123A7CB4}" dt="2023-10-25T15:21:55.194" v="24"/>
          <ac:spMkLst>
            <pc:docMk/>
            <pc:sldMk cId="109857222" sldId="256"/>
            <ac:spMk id="20" creationId="{B2B3B5E1-901E-49C0-9F76-B48432DE9129}"/>
          </ac:spMkLst>
        </pc:spChg>
        <pc:spChg chg="add del">
          <ac:chgData name="Lisa Evans (2307774)" userId="S::2307774@student.uwtsd.ac.uk::f8b578d0-89c4-4cef-b00a-ae4e82b2b936" providerId="AD" clId="Web-{8317B6E4-0C73-40EB-EA08-215C123A7CB4}" dt="2023-10-25T15:21:55.194" v="24"/>
          <ac:spMkLst>
            <pc:docMk/>
            <pc:sldMk cId="109857222" sldId="256"/>
            <ac:spMk id="22" creationId="{FBE31AC6-E383-4D2B-9A24-69EEE084D547}"/>
          </ac:spMkLst>
        </pc:spChg>
        <pc:spChg chg="add del">
          <ac:chgData name="Lisa Evans (2307774)" userId="S::2307774@student.uwtsd.ac.uk::f8b578d0-89c4-4cef-b00a-ae4e82b2b936" providerId="AD" clId="Web-{8317B6E4-0C73-40EB-EA08-215C123A7CB4}" dt="2023-10-25T15:22:09.601" v="26"/>
          <ac:spMkLst>
            <pc:docMk/>
            <pc:sldMk cId="109857222" sldId="256"/>
            <ac:spMk id="32" creationId="{4958DF84-F5C6-794F-8945-485D6C107518}"/>
          </ac:spMkLst>
        </pc:spChg>
        <pc:spChg chg="add del">
          <ac:chgData name="Lisa Evans (2307774)" userId="S::2307774@student.uwtsd.ac.uk::f8b578d0-89c4-4cef-b00a-ae4e82b2b936" providerId="AD" clId="Web-{8317B6E4-0C73-40EB-EA08-215C123A7CB4}" dt="2023-10-25T15:22:09.601" v="26"/>
          <ac:spMkLst>
            <pc:docMk/>
            <pc:sldMk cId="109857222" sldId="256"/>
            <ac:spMk id="33" creationId="{4AF0997A-7C0F-4AD2-BA90-5FE341A17796}"/>
          </ac:spMkLst>
        </pc:spChg>
        <pc:spChg chg="add del">
          <ac:chgData name="Lisa Evans (2307774)" userId="S::2307774@student.uwtsd.ac.uk::f8b578d0-89c4-4cef-b00a-ae4e82b2b936" providerId="AD" clId="Web-{8317B6E4-0C73-40EB-EA08-215C123A7CB4}" dt="2023-10-25T15:22:09.601" v="26"/>
          <ac:spMkLst>
            <pc:docMk/>
            <pc:sldMk cId="109857222" sldId="256"/>
            <ac:spMk id="34" creationId="{72E67446-732B-4F72-8560-6FABB6CB25A3}"/>
          </ac:spMkLst>
        </pc:spChg>
        <pc:spChg chg="add del">
          <ac:chgData name="Lisa Evans (2307774)" userId="S::2307774@student.uwtsd.ac.uk::f8b578d0-89c4-4cef-b00a-ae4e82b2b936" providerId="AD" clId="Web-{8317B6E4-0C73-40EB-EA08-215C123A7CB4}" dt="2023-10-25T15:24:02.640" v="32"/>
          <ac:spMkLst>
            <pc:docMk/>
            <pc:sldMk cId="109857222" sldId="256"/>
            <ac:spMk id="36" creationId="{8EF32ACB-37F7-4E27-BDBC-67A94864F506}"/>
          </ac:spMkLst>
        </pc:spChg>
        <pc:spChg chg="add del">
          <ac:chgData name="Lisa Evans (2307774)" userId="S::2307774@student.uwtsd.ac.uk::f8b578d0-89c4-4cef-b00a-ae4e82b2b936" providerId="AD" clId="Web-{8317B6E4-0C73-40EB-EA08-215C123A7CB4}" dt="2023-10-25T15:24:02.640" v="32"/>
          <ac:spMkLst>
            <pc:docMk/>
            <pc:sldMk cId="109857222" sldId="256"/>
            <ac:spMk id="37" creationId="{640449D5-DE6C-45AB-811E-29321C591CD6}"/>
          </ac:spMkLst>
        </pc:spChg>
        <pc:spChg chg="add del">
          <ac:chgData name="Lisa Evans (2307774)" userId="S::2307774@student.uwtsd.ac.uk::f8b578d0-89c4-4cef-b00a-ae4e82b2b936" providerId="AD" clId="Web-{8317B6E4-0C73-40EB-EA08-215C123A7CB4}" dt="2023-10-25T15:24:02.640" v="32"/>
          <ac:spMkLst>
            <pc:docMk/>
            <pc:sldMk cId="109857222" sldId="256"/>
            <ac:spMk id="38" creationId="{212462C2-E3DB-4837-B94D-BC580B18384B}"/>
          </ac:spMkLst>
        </pc:spChg>
        <pc:spChg chg="add">
          <ac:chgData name="Lisa Evans (2307774)" userId="S::2307774@student.uwtsd.ac.uk::f8b578d0-89c4-4cef-b00a-ae4e82b2b936" providerId="AD" clId="Web-{8317B6E4-0C73-40EB-EA08-215C123A7CB4}" dt="2023-10-25T15:24:02.640" v="32"/>
          <ac:spMkLst>
            <pc:docMk/>
            <pc:sldMk cId="109857222" sldId="256"/>
            <ac:spMk id="43" creationId="{F6E7DCFE-4F50-48FD-A0DF-0B44956E84DF}"/>
          </ac:spMkLst>
        </pc:spChg>
        <pc:spChg chg="add">
          <ac:chgData name="Lisa Evans (2307774)" userId="S::2307774@student.uwtsd.ac.uk::f8b578d0-89c4-4cef-b00a-ae4e82b2b936" providerId="AD" clId="Web-{8317B6E4-0C73-40EB-EA08-215C123A7CB4}" dt="2023-10-25T15:24:02.640" v="32"/>
          <ac:spMkLst>
            <pc:docMk/>
            <pc:sldMk cId="109857222" sldId="256"/>
            <ac:spMk id="45" creationId="{92ACA378-7594-4CA7-A0F2-B9D9DB9EE8E8}"/>
          </ac:spMkLst>
        </pc:spChg>
        <pc:spChg chg="add">
          <ac:chgData name="Lisa Evans (2307774)" userId="S::2307774@student.uwtsd.ac.uk::f8b578d0-89c4-4cef-b00a-ae4e82b2b936" providerId="AD" clId="Web-{8317B6E4-0C73-40EB-EA08-215C123A7CB4}" dt="2023-10-25T15:24:02.640" v="32"/>
          <ac:spMkLst>
            <pc:docMk/>
            <pc:sldMk cId="109857222" sldId="256"/>
            <ac:spMk id="47" creationId="{8009804D-EEDA-4241-A1DC-D0EE36995425}"/>
          </ac:spMkLst>
        </pc:spChg>
        <pc:spChg chg="add">
          <ac:chgData name="Lisa Evans (2307774)" userId="S::2307774@student.uwtsd.ac.uk::f8b578d0-89c4-4cef-b00a-ae4e82b2b936" providerId="AD" clId="Web-{8317B6E4-0C73-40EB-EA08-215C123A7CB4}" dt="2023-10-25T15:24:02.640" v="32"/>
          <ac:spMkLst>
            <pc:docMk/>
            <pc:sldMk cId="109857222" sldId="256"/>
            <ac:spMk id="49" creationId="{9C455384-AD1E-43F5-A0B6-C938F956433D}"/>
          </ac:spMkLst>
        </pc:spChg>
        <pc:grpChg chg="add del">
          <ac:chgData name="Lisa Evans (2307774)" userId="S::2307774@student.uwtsd.ac.uk::f8b578d0-89c4-4cef-b00a-ae4e82b2b936" providerId="AD" clId="Web-{8317B6E4-0C73-40EB-EA08-215C123A7CB4}" dt="2023-10-25T15:22:09.851" v="27"/>
          <ac:grpSpMkLst>
            <pc:docMk/>
            <pc:sldMk cId="109857222" sldId="256"/>
            <ac:grpSpMk id="11" creationId="{564DEED3-BC52-4F15-8426-D33275CB0111}"/>
          </ac:grpSpMkLst>
        </pc:grpChg>
        <pc:picChg chg="add del mod ord">
          <ac:chgData name="Lisa Evans (2307774)" userId="S::2307774@student.uwtsd.ac.uk::f8b578d0-89c4-4cef-b00a-ae4e82b2b936" providerId="AD" clId="Web-{8317B6E4-0C73-40EB-EA08-215C123A7CB4}" dt="2023-10-25T19:15:35.398" v="1035" actId="1076"/>
          <ac:picMkLst>
            <pc:docMk/>
            <pc:sldMk cId="109857222" sldId="256"/>
            <ac:picMk id="4" creationId="{D0C5CF7D-339F-B531-0D8F-7BEE15C7DBEC}"/>
          </ac:picMkLst>
        </pc:picChg>
        <pc:picChg chg="add mod">
          <ac:chgData name="Lisa Evans (2307774)" userId="S::2307774@student.uwtsd.ac.uk::f8b578d0-89c4-4cef-b00a-ae4e82b2b936" providerId="AD" clId="Web-{8317B6E4-0C73-40EB-EA08-215C123A7CB4}" dt="2023-10-25T18:08:21.654" v="715" actId="1076"/>
          <ac:picMkLst>
            <pc:docMk/>
            <pc:sldMk cId="109857222" sldId="256"/>
            <ac:picMk id="5" creationId="{DAE69D00-CDBA-9C9A-FE4B-A7F80D0BADB4}"/>
          </ac:picMkLst>
        </pc:picChg>
        <pc:picChg chg="add del mod">
          <ac:chgData name="Lisa Evans (2307774)" userId="S::2307774@student.uwtsd.ac.uk::f8b578d0-89c4-4cef-b00a-ae4e82b2b936" providerId="AD" clId="Web-{8317B6E4-0C73-40EB-EA08-215C123A7CB4}" dt="2023-10-25T15:32:45.721" v="34"/>
          <ac:picMkLst>
            <pc:docMk/>
            <pc:sldMk cId="109857222" sldId="256"/>
            <ac:picMk id="5" creationId="{F01CD439-44A5-7DFC-BC12-036C64549CA5}"/>
          </ac:picMkLst>
        </pc:picChg>
        <pc:picChg chg="add del mod">
          <ac:chgData name="Lisa Evans (2307774)" userId="S::2307774@student.uwtsd.ac.uk::f8b578d0-89c4-4cef-b00a-ae4e82b2b936" providerId="AD" clId="Web-{8317B6E4-0C73-40EB-EA08-215C123A7CB4}" dt="2023-10-25T16:34:01.583" v="38"/>
          <ac:picMkLst>
            <pc:docMk/>
            <pc:sldMk cId="109857222" sldId="256"/>
            <ac:picMk id="6" creationId="{A8BAC20A-B483-6C83-720F-4BF6140EC45B}"/>
          </ac:picMkLst>
        </pc:picChg>
        <pc:picChg chg="add del mod">
          <ac:chgData name="Lisa Evans (2307774)" userId="S::2307774@student.uwtsd.ac.uk::f8b578d0-89c4-4cef-b00a-ae4e82b2b936" providerId="AD" clId="Web-{8317B6E4-0C73-40EB-EA08-215C123A7CB4}" dt="2023-10-25T16:36:15.978" v="41"/>
          <ac:picMkLst>
            <pc:docMk/>
            <pc:sldMk cId="109857222" sldId="256"/>
            <ac:picMk id="7" creationId="{063BB609-E657-9794-DBF6-7DF507B33BBA}"/>
          </ac:picMkLst>
        </pc:picChg>
        <pc:picChg chg="add del">
          <ac:chgData name="Lisa Evans (2307774)" userId="S::2307774@student.uwtsd.ac.uk::f8b578d0-89c4-4cef-b00a-ae4e82b2b936" providerId="AD" clId="Web-{8317B6E4-0C73-40EB-EA08-215C123A7CB4}" dt="2023-10-25T16:36:35.056" v="43"/>
          <ac:picMkLst>
            <pc:docMk/>
            <pc:sldMk cId="109857222" sldId="256"/>
            <ac:picMk id="8" creationId="{679C34B1-D330-F2D9-4E18-D8979D5E9C00}"/>
          </ac:picMkLst>
        </pc:picChg>
        <pc:picChg chg="add del mod">
          <ac:chgData name="Lisa Evans (2307774)" userId="S::2307774@student.uwtsd.ac.uk::f8b578d0-89c4-4cef-b00a-ae4e82b2b936" providerId="AD" clId="Web-{8317B6E4-0C73-40EB-EA08-215C123A7CB4}" dt="2023-10-25T16:38:21.184" v="45"/>
          <ac:picMkLst>
            <pc:docMk/>
            <pc:sldMk cId="109857222" sldId="256"/>
            <ac:picMk id="9" creationId="{3472818C-C631-8DCA-2CE4-675E88261FE5}"/>
          </ac:picMkLst>
        </pc:picChg>
        <pc:picChg chg="add del">
          <ac:chgData name="Lisa Evans (2307774)" userId="S::2307774@student.uwtsd.ac.uk::f8b578d0-89c4-4cef-b00a-ae4e82b2b936" providerId="AD" clId="Web-{8317B6E4-0C73-40EB-EA08-215C123A7CB4}" dt="2023-10-25T16:38:56.810" v="47"/>
          <ac:picMkLst>
            <pc:docMk/>
            <pc:sldMk cId="109857222" sldId="256"/>
            <ac:picMk id="10" creationId="{AA82EC03-D627-4EC1-78AB-1F7C68CDB3DB}"/>
          </ac:picMkLst>
        </pc:picChg>
        <pc:picChg chg="add mod">
          <ac:chgData name="Lisa Evans (2307774)" userId="S::2307774@student.uwtsd.ac.uk::f8b578d0-89c4-4cef-b00a-ae4e82b2b936" providerId="AD" clId="Web-{8317B6E4-0C73-40EB-EA08-215C123A7CB4}" dt="2023-10-25T18:08:12.623" v="712" actId="1076"/>
          <ac:picMkLst>
            <pc:docMk/>
            <pc:sldMk cId="109857222" sldId="256"/>
            <ac:picMk id="13" creationId="{F3ABDA62-5552-1939-6A91-C3358D3FF813}"/>
          </ac:picMkLst>
        </pc:picChg>
        <pc:picChg chg="add del mod">
          <ac:chgData name="Lisa Evans (2307774)" userId="S::2307774@student.uwtsd.ac.uk::f8b578d0-89c4-4cef-b00a-ae4e82b2b936" providerId="AD" clId="Web-{8317B6E4-0C73-40EB-EA08-215C123A7CB4}" dt="2023-10-25T17:13:36.870" v="152"/>
          <ac:picMkLst>
            <pc:docMk/>
            <pc:sldMk cId="109857222" sldId="256"/>
            <ac:picMk id="15" creationId="{513440B6-6935-791D-10EA-5AB64423A633}"/>
          </ac:picMkLst>
        </pc:picChg>
        <pc:picChg chg="add del mod">
          <ac:chgData name="Lisa Evans (2307774)" userId="S::2307774@student.uwtsd.ac.uk::f8b578d0-89c4-4cef-b00a-ae4e82b2b936" providerId="AD" clId="Web-{8317B6E4-0C73-40EB-EA08-215C123A7CB4}" dt="2023-10-25T17:47:43.258" v="317"/>
          <ac:picMkLst>
            <pc:docMk/>
            <pc:sldMk cId="109857222" sldId="256"/>
            <ac:picMk id="16" creationId="{C5177E86-A396-DDF8-D1FC-820DB88356AE}"/>
          </ac:picMkLst>
        </pc:picChg>
        <pc:picChg chg="add del mod">
          <ac:chgData name="Lisa Evans (2307774)" userId="S::2307774@student.uwtsd.ac.uk::f8b578d0-89c4-4cef-b00a-ae4e82b2b936" providerId="AD" clId="Web-{8317B6E4-0C73-40EB-EA08-215C123A7CB4}" dt="2023-10-25T17:19:32.005" v="170"/>
          <ac:picMkLst>
            <pc:docMk/>
            <pc:sldMk cId="109857222" sldId="256"/>
            <ac:picMk id="17" creationId="{820A6071-1A5F-8229-B9E9-5F657C7D60C6}"/>
          </ac:picMkLst>
        </pc:picChg>
        <pc:picChg chg="add del mod">
          <ac:chgData name="Lisa Evans (2307774)" userId="S::2307774@student.uwtsd.ac.uk::f8b578d0-89c4-4cef-b00a-ae4e82b2b936" providerId="AD" clId="Web-{8317B6E4-0C73-40EB-EA08-215C123A7CB4}" dt="2023-10-25T17:24:31.232" v="172"/>
          <ac:picMkLst>
            <pc:docMk/>
            <pc:sldMk cId="109857222" sldId="256"/>
            <ac:picMk id="18" creationId="{3551D19B-B181-A01B-3552-6BC5E2F47484}"/>
          </ac:picMkLst>
        </pc:picChg>
        <pc:picChg chg="add del mod">
          <ac:chgData name="Lisa Evans (2307774)" userId="S::2307774@student.uwtsd.ac.uk::f8b578d0-89c4-4cef-b00a-ae4e82b2b936" providerId="AD" clId="Web-{8317B6E4-0C73-40EB-EA08-215C123A7CB4}" dt="2023-10-25T19:15:13.882" v="1031"/>
          <ac:picMkLst>
            <pc:docMk/>
            <pc:sldMk cId="109857222" sldId="256"/>
            <ac:picMk id="21" creationId="{BBD010BC-AB94-0D3C-85CC-00E230E3961B}"/>
          </ac:picMkLst>
        </pc:picChg>
        <pc:picChg chg="add mod">
          <ac:chgData name="Lisa Evans (2307774)" userId="S::2307774@student.uwtsd.ac.uk::f8b578d0-89c4-4cef-b00a-ae4e82b2b936" providerId="AD" clId="Web-{8317B6E4-0C73-40EB-EA08-215C123A7CB4}" dt="2023-10-25T19:09:27.497" v="1024" actId="1076"/>
          <ac:picMkLst>
            <pc:docMk/>
            <pc:sldMk cId="109857222" sldId="256"/>
            <ac:picMk id="22" creationId="{D5F1B994-40D6-442F-5194-31C3EB983745}"/>
          </ac:picMkLst>
        </pc:picChg>
        <pc:picChg chg="add del mod">
          <ac:chgData name="Lisa Evans (2307774)" userId="S::2307774@student.uwtsd.ac.uk::f8b578d0-89c4-4cef-b00a-ae4e82b2b936" providerId="AD" clId="Web-{8317B6E4-0C73-40EB-EA08-215C123A7CB4}" dt="2023-10-25T19:09:41.560" v="1027"/>
          <ac:picMkLst>
            <pc:docMk/>
            <pc:sldMk cId="109857222" sldId="256"/>
            <ac:picMk id="23" creationId="{A098B3DA-536A-4F23-93B4-A5B554804CA3}"/>
          </ac:picMkLst>
        </pc:picChg>
        <pc:picChg chg="add del mod">
          <ac:chgData name="Lisa Evans (2307774)" userId="S::2307774@student.uwtsd.ac.uk::f8b578d0-89c4-4cef-b00a-ae4e82b2b936" providerId="AD" clId="Web-{8317B6E4-0C73-40EB-EA08-215C123A7CB4}" dt="2023-10-25T19:35:03.475" v="1038"/>
          <ac:picMkLst>
            <pc:docMk/>
            <pc:sldMk cId="109857222" sldId="256"/>
            <ac:picMk id="24" creationId="{53FC1F63-B5BE-2190-2A0F-C2EA9445143C}"/>
          </ac:picMkLst>
        </pc:picChg>
        <pc:cxnChg chg="add del">
          <ac:chgData name="Lisa Evans (2307774)" userId="S::2307774@student.uwtsd.ac.uk::f8b578d0-89c4-4cef-b00a-ae4e82b2b936" providerId="AD" clId="Web-{8317B6E4-0C73-40EB-EA08-215C123A7CB4}" dt="2023-10-25T15:21:55.194" v="24"/>
          <ac:cxnSpMkLst>
            <pc:docMk/>
            <pc:sldMk cId="109857222" sldId="256"/>
            <ac:cxnSpMk id="24" creationId="{2F49F475-10BF-4E7D-9BE8-5329BCAFE2C8}"/>
          </ac:cxnSpMkLst>
        </pc:cxnChg>
        <pc:cxnChg chg="add del">
          <ac:chgData name="Lisa Evans (2307774)" userId="S::2307774@student.uwtsd.ac.uk::f8b578d0-89c4-4cef-b00a-ae4e82b2b936" providerId="AD" clId="Web-{8317B6E4-0C73-40EB-EA08-215C123A7CB4}" dt="2023-10-25T15:21:55.194" v="24"/>
          <ac:cxnSpMkLst>
            <pc:docMk/>
            <pc:sldMk cId="109857222" sldId="256"/>
            <ac:cxnSpMk id="26" creationId="{621E947D-525D-4D2A-B0C3-E1BFCA6060FD}"/>
          </ac:cxnSpMkLst>
        </pc:cxnChg>
        <pc:cxnChg chg="add del">
          <ac:chgData name="Lisa Evans (2307774)" userId="S::2307774@student.uwtsd.ac.uk::f8b578d0-89c4-4cef-b00a-ae4e82b2b936" providerId="AD" clId="Web-{8317B6E4-0C73-40EB-EA08-215C123A7CB4}" dt="2023-10-25T15:21:55.194" v="24"/>
          <ac:cxnSpMkLst>
            <pc:docMk/>
            <pc:sldMk cId="109857222" sldId="256"/>
            <ac:cxnSpMk id="28" creationId="{2EF413A0-B48A-4674-949E-F375E5EB9311}"/>
          </ac:cxnSpMkLst>
        </pc:cxnChg>
        <pc:cxnChg chg="add del">
          <ac:chgData name="Lisa Evans (2307774)" userId="S::2307774@student.uwtsd.ac.uk::f8b578d0-89c4-4cef-b00a-ae4e82b2b936" providerId="AD" clId="Web-{8317B6E4-0C73-40EB-EA08-215C123A7CB4}" dt="2023-10-25T15:21:55.194" v="24"/>
          <ac:cxnSpMkLst>
            <pc:docMk/>
            <pc:sldMk cId="109857222" sldId="256"/>
            <ac:cxnSpMk id="30" creationId="{2DD089E2-CEA3-48C4-9094-610D00D9460C}"/>
          </ac:cxnSpMkLst>
        </pc:cxnChg>
      </pc:sldChg>
      <pc:sldChg chg="modSp new">
        <pc:chgData name="Lisa Evans (2307774)" userId="S::2307774@student.uwtsd.ac.uk::f8b578d0-89c4-4cef-b00a-ae4e82b2b936" providerId="AD" clId="Web-{8317B6E4-0C73-40EB-EA08-215C123A7CB4}" dt="2023-10-25T19:04:44.989" v="1013" actId="20577"/>
        <pc:sldMkLst>
          <pc:docMk/>
          <pc:sldMk cId="1522557242" sldId="257"/>
        </pc:sldMkLst>
        <pc:spChg chg="mod">
          <ac:chgData name="Lisa Evans (2307774)" userId="S::2307774@student.uwtsd.ac.uk::f8b578d0-89c4-4cef-b00a-ae4e82b2b936" providerId="AD" clId="Web-{8317B6E4-0C73-40EB-EA08-215C123A7CB4}" dt="2023-10-25T18:06:27.073" v="689" actId="20577"/>
          <ac:spMkLst>
            <pc:docMk/>
            <pc:sldMk cId="1522557242" sldId="257"/>
            <ac:spMk id="2" creationId="{FFE3D02A-AD2A-B5AE-EB20-F8A3C1E15FA7}"/>
          </ac:spMkLst>
        </pc:spChg>
        <pc:spChg chg="mod">
          <ac:chgData name="Lisa Evans (2307774)" userId="S::2307774@student.uwtsd.ac.uk::f8b578d0-89c4-4cef-b00a-ae4e82b2b936" providerId="AD" clId="Web-{8317B6E4-0C73-40EB-EA08-215C123A7CB4}" dt="2023-10-25T19:04:44.989" v="1013" actId="20577"/>
          <ac:spMkLst>
            <pc:docMk/>
            <pc:sldMk cId="1522557242" sldId="257"/>
            <ac:spMk id="3" creationId="{9FCB48D1-4B7A-FD9D-91E4-C79C799E27EB}"/>
          </ac:spMkLst>
        </pc:spChg>
      </pc:sldChg>
      <pc:sldMasterChg chg="del delSldLayout">
        <pc:chgData name="Lisa Evans (2307774)" userId="S::2307774@student.uwtsd.ac.uk::f8b578d0-89c4-4cef-b00a-ae4e82b2b936" providerId="AD" clId="Web-{8317B6E4-0C73-40EB-EA08-215C123A7CB4}" dt="2023-10-25T15:16:20.890" v="0"/>
        <pc:sldMasterMkLst>
          <pc:docMk/>
          <pc:sldMasterMk cId="2460954070" sldId="2147483660"/>
        </pc:sldMasterMkLst>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2385387890" sldId="2147483661"/>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949138452" sldId="2147483662"/>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2591524520" sldId="2147483663"/>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1203092039" sldId="2147483664"/>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3733172339" sldId="2147483665"/>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3210312558" sldId="2147483666"/>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3146388984" sldId="2147483667"/>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3171841454" sldId="2147483668"/>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1718958274" sldId="2147483669"/>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2202905451" sldId="2147483670"/>
          </pc:sldLayoutMkLst>
        </pc:sldLayoutChg>
        <pc:sldLayoutChg chg="del">
          <pc:chgData name="Lisa Evans (2307774)" userId="S::2307774@student.uwtsd.ac.uk::f8b578d0-89c4-4cef-b00a-ae4e82b2b936" providerId="AD" clId="Web-{8317B6E4-0C73-40EB-EA08-215C123A7CB4}" dt="2023-10-25T15:16:20.890" v="0"/>
          <pc:sldLayoutMkLst>
            <pc:docMk/>
            <pc:sldMasterMk cId="2460954070" sldId="2147483660"/>
            <pc:sldLayoutMk cId="3479445657" sldId="2147483671"/>
          </pc:sldLayoutMkLst>
        </pc:sldLayoutChg>
      </pc:sldMasterChg>
      <pc:sldMasterChg chg="add del addSldLayout delSldLayout">
        <pc:chgData name="Lisa Evans (2307774)" userId="S::2307774@student.uwtsd.ac.uk::f8b578d0-89c4-4cef-b00a-ae4e82b2b936" providerId="AD" clId="Web-{8317B6E4-0C73-40EB-EA08-215C123A7CB4}" dt="2023-10-25T15:22:09.851" v="27"/>
        <pc:sldMasterMkLst>
          <pc:docMk/>
          <pc:sldMasterMk cId="2883781490" sldId="2147483698"/>
        </pc:sldMasterMkLst>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1858238492" sldId="2147483687"/>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2814665911" sldId="2147483688"/>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1048773075" sldId="2147483689"/>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3824863045" sldId="2147483690"/>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3851001906" sldId="2147483691"/>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172737222" sldId="2147483692"/>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4110275598" sldId="2147483693"/>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2363102086" sldId="2147483694"/>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158595587" sldId="2147483695"/>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3455440006" sldId="2147483696"/>
          </pc:sldLayoutMkLst>
        </pc:sldLayoutChg>
        <pc:sldLayoutChg chg="add del">
          <pc:chgData name="Lisa Evans (2307774)" userId="S::2307774@student.uwtsd.ac.uk::f8b578d0-89c4-4cef-b00a-ae4e82b2b936" providerId="AD" clId="Web-{8317B6E4-0C73-40EB-EA08-215C123A7CB4}" dt="2023-10-25T15:22:09.851" v="27"/>
          <pc:sldLayoutMkLst>
            <pc:docMk/>
            <pc:sldMasterMk cId="2883781490" sldId="2147483698"/>
            <pc:sldLayoutMk cId="1312250933" sldId="2147483697"/>
          </pc:sldLayoutMkLst>
        </pc:sldLayoutChg>
      </pc:sldMasterChg>
      <pc:sldMasterChg chg="add del addSldLayout delSldLayout">
        <pc:chgData name="Lisa Evans (2307774)" userId="S::2307774@student.uwtsd.ac.uk::f8b578d0-89c4-4cef-b00a-ae4e82b2b936" providerId="AD" clId="Web-{8317B6E4-0C73-40EB-EA08-215C123A7CB4}" dt="2023-10-25T15:21:55.194" v="24"/>
        <pc:sldMasterMkLst>
          <pc:docMk/>
          <pc:sldMasterMk cId="2972396660" sldId="2147483699"/>
        </pc:sldMasterMkLst>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596997469" sldId="2147483700"/>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055511875" sldId="2147483701"/>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191202671" sldId="2147483702"/>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599341203" sldId="2147483703"/>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608721206" sldId="2147483704"/>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3890225947" sldId="2147483705"/>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3160163361" sldId="2147483706"/>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2955142217" sldId="2147483707"/>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3078698487" sldId="2147483708"/>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789371847" sldId="2147483709"/>
          </pc:sldLayoutMkLst>
        </pc:sldLayoutChg>
        <pc:sldLayoutChg chg="add del">
          <pc:chgData name="Lisa Evans (2307774)" userId="S::2307774@student.uwtsd.ac.uk::f8b578d0-89c4-4cef-b00a-ae4e82b2b936" providerId="AD" clId="Web-{8317B6E4-0C73-40EB-EA08-215C123A7CB4}" dt="2023-10-25T15:21:55.194" v="24"/>
          <pc:sldLayoutMkLst>
            <pc:docMk/>
            <pc:sldMasterMk cId="2972396660" sldId="2147483699"/>
            <pc:sldLayoutMk cId="1494008261" sldId="2147483710"/>
          </pc:sldLayoutMkLst>
        </pc:sldLayoutChg>
      </pc:sldMasterChg>
      <pc:sldMasterChg chg="add del addSldLayout delSldLayout">
        <pc:chgData name="Lisa Evans (2307774)" userId="S::2307774@student.uwtsd.ac.uk::f8b578d0-89c4-4cef-b00a-ae4e82b2b936" providerId="AD" clId="Web-{8317B6E4-0C73-40EB-EA08-215C123A7CB4}" dt="2023-10-25T15:24:02.640" v="32"/>
        <pc:sldMasterMkLst>
          <pc:docMk/>
          <pc:sldMasterMk cId="2238403146" sldId="2147483722"/>
        </pc:sldMasterMkLst>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4244554304" sldId="2147483711"/>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2405235928" sldId="2147483712"/>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3582067022" sldId="2147483713"/>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1940068840" sldId="2147483714"/>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1062372017" sldId="2147483715"/>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3950643705" sldId="2147483716"/>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2005368796" sldId="2147483717"/>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3906297916" sldId="2147483718"/>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4083647289" sldId="2147483719"/>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2683770702" sldId="2147483720"/>
          </pc:sldLayoutMkLst>
        </pc:sldLayoutChg>
        <pc:sldLayoutChg chg="add del">
          <pc:chgData name="Lisa Evans (2307774)" userId="S::2307774@student.uwtsd.ac.uk::f8b578d0-89c4-4cef-b00a-ae4e82b2b936" providerId="AD" clId="Web-{8317B6E4-0C73-40EB-EA08-215C123A7CB4}" dt="2023-10-25T15:24:02.640" v="32"/>
          <pc:sldLayoutMkLst>
            <pc:docMk/>
            <pc:sldMasterMk cId="2238403146" sldId="2147483722"/>
            <pc:sldLayoutMk cId="2619423824" sldId="2147483721"/>
          </pc:sldLayoutMkLst>
        </pc:sldLayoutChg>
      </pc:sldMasterChg>
      <pc:sldMasterChg chg="add addSldLayout">
        <pc:chgData name="Lisa Evans (2307774)" userId="S::2307774@student.uwtsd.ac.uk::f8b578d0-89c4-4cef-b00a-ae4e82b2b936" providerId="AD" clId="Web-{8317B6E4-0C73-40EB-EA08-215C123A7CB4}" dt="2023-10-25T15:24:02.640" v="32"/>
        <pc:sldMasterMkLst>
          <pc:docMk/>
          <pc:sldMasterMk cId="453980205" sldId="2147483746"/>
        </pc:sldMasterMkLst>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2248376159" sldId="2147483735"/>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1854300722" sldId="2147483736"/>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2203794287" sldId="2147483737"/>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3766362845" sldId="2147483738"/>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727813912" sldId="2147483739"/>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2425721143" sldId="2147483740"/>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1834274975" sldId="2147483741"/>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949154915" sldId="2147483742"/>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1822986979" sldId="2147483743"/>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3233247739" sldId="2147483744"/>
          </pc:sldLayoutMkLst>
        </pc:sldLayoutChg>
        <pc:sldLayoutChg chg="add">
          <pc:chgData name="Lisa Evans (2307774)" userId="S::2307774@student.uwtsd.ac.uk::f8b578d0-89c4-4cef-b00a-ae4e82b2b936" providerId="AD" clId="Web-{8317B6E4-0C73-40EB-EA08-215C123A7CB4}" dt="2023-10-25T15:24:02.640" v="32"/>
          <pc:sldLayoutMkLst>
            <pc:docMk/>
            <pc:sldMasterMk cId="453980205" sldId="2147483746"/>
            <pc:sldLayoutMk cId="1956515033" sldId="2147483745"/>
          </pc:sldLayoutMkLst>
        </pc:sldLayoutChg>
      </pc:sldMasterChg>
      <pc:sldMasterChg chg="add del addSldLayout delSldLayout">
        <pc:chgData name="Lisa Evans (2307774)" userId="S::2307774@student.uwtsd.ac.uk::f8b578d0-89c4-4cef-b00a-ae4e82b2b936" providerId="AD" clId="Web-{8317B6E4-0C73-40EB-EA08-215C123A7CB4}" dt="2023-10-25T15:22:09.601" v="26"/>
        <pc:sldMasterMkLst>
          <pc:docMk/>
          <pc:sldMasterMk cId="3310939770" sldId="2147483748"/>
        </pc:sldMasterMkLst>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459071047" sldId="2147483737"/>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4039580738" sldId="2147483738"/>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3211839631" sldId="2147483739"/>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385309254" sldId="2147483740"/>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820037728" sldId="2147483741"/>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194657614" sldId="2147483742"/>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800499160" sldId="2147483743"/>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885177903" sldId="2147483744"/>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3752058857" sldId="2147483745"/>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1724991891" sldId="2147483746"/>
          </pc:sldLayoutMkLst>
        </pc:sldLayoutChg>
        <pc:sldLayoutChg chg="add del">
          <pc:chgData name="Lisa Evans (2307774)" userId="S::2307774@student.uwtsd.ac.uk::f8b578d0-89c4-4cef-b00a-ae4e82b2b936" providerId="AD" clId="Web-{8317B6E4-0C73-40EB-EA08-215C123A7CB4}" dt="2023-10-25T15:22:09.601" v="26"/>
          <pc:sldLayoutMkLst>
            <pc:docMk/>
            <pc:sldMasterMk cId="3310939770" sldId="2147483748"/>
            <pc:sldLayoutMk cId="2258642707" sldId="2147483747"/>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48376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854300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203794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766362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727813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425721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956515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834274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949154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22986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33247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sv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10/25/2023</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3">
                <a:extLst>
                  <a:ext uri="{96DAC541-7B7A-43D3-8B79-37D633B846F1}">
                    <asvg:svgBlip xmlns:asvg="http://schemas.microsoft.com/office/drawing/2016/SVG/main" r:embed="rId1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5398020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5" r:id="rId7"/>
    <p:sldLayoutId id="2147483741" r:id="rId8"/>
    <p:sldLayoutId id="2147483742" r:id="rId9"/>
    <p:sldLayoutId id="2147483743" r:id="rId10"/>
    <p:sldLayoutId id="2147483744"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hyperlink" Target="https://peachessay.com" TargetMode="External"/><Relationship Id="rId2" Type="http://schemas.openxmlformats.org/officeDocument/2006/relationships/hyperlink" Target="https://plagiarismsearch.com" TargetMode="External"/><Relationship Id="rId1" Type="http://schemas.openxmlformats.org/officeDocument/2006/relationships/slideLayout" Target="../slideLayouts/slideLayout2.xml"/><Relationship Id="rId6" Type="http://schemas.openxmlformats.org/officeDocument/2006/relationships/hyperlink" Target="https://typeset.io" TargetMode="External"/><Relationship Id="rId5" Type="http://schemas.openxmlformats.org/officeDocument/2006/relationships/hyperlink" Target="https://www.scribbr.com" TargetMode="External"/><Relationship Id="rId4" Type="http://schemas.openxmlformats.org/officeDocument/2006/relationships/hyperlink" Target="https://plagiarismdector.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6E7DCFE-4F50-48FD-A0DF-0B44956E8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lticolored smoke gradient">
            <a:extLst>
              <a:ext uri="{FF2B5EF4-FFF2-40B4-BE49-F238E27FC236}">
                <a16:creationId xmlns:a16="http://schemas.microsoft.com/office/drawing/2014/main" id="{D0C5CF7D-339F-B531-0D8F-7BEE15C7DBEC}"/>
              </a:ext>
            </a:extLst>
          </p:cNvPr>
          <p:cNvPicPr>
            <a:picLocks noChangeAspect="1"/>
          </p:cNvPicPr>
          <p:nvPr/>
        </p:nvPicPr>
        <p:blipFill rotWithShape="1">
          <a:blip r:embed="rId2"/>
          <a:srcRect t="7945" b="7785"/>
          <a:stretch/>
        </p:blipFill>
        <p:spPr>
          <a:xfrm>
            <a:off x="20" y="-5732"/>
            <a:ext cx="12191980" cy="6869465"/>
          </a:xfrm>
          <a:prstGeom prst="rect">
            <a:avLst/>
          </a:prstGeom>
        </p:spPr>
      </p:pic>
      <p:sp>
        <p:nvSpPr>
          <p:cNvPr id="45" name="Freeform: Shape 44">
            <a:extLst>
              <a:ext uri="{FF2B5EF4-FFF2-40B4-BE49-F238E27FC236}">
                <a16:creationId xmlns:a16="http://schemas.microsoft.com/office/drawing/2014/main" id="{92ACA378-7594-4CA7-A0F2-B9D9DB9EE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7755" y="3756691"/>
            <a:ext cx="2743200" cy="3101309"/>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3">
              <a:extLst>
                <a:ext uri="{96DAC541-7B7A-43D3-8B79-37D633B846F1}">
                  <asvg:svgBlip xmlns:asvg="http://schemas.microsoft.com/office/drawing/2016/SVG/main" r:embed="rId4"/>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009804D-EEDA-4241-A1DC-D0EE36995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094513" y="0"/>
            <a:ext cx="7097487" cy="6858000"/>
          </a:xfrm>
          <a:custGeom>
            <a:avLst/>
            <a:gdLst>
              <a:gd name="connsiteX0" fmla="*/ 2192785 w 2192785"/>
              <a:gd name="connsiteY0" fmla="*/ 3807381 h 3807381"/>
              <a:gd name="connsiteX1" fmla="*/ 0 w 2192785"/>
              <a:gd name="connsiteY1" fmla="*/ 3807381 h 3807381"/>
              <a:gd name="connsiteX2" fmla="*/ 0 w 2192785"/>
              <a:gd name="connsiteY2" fmla="*/ 0 h 3807381"/>
              <a:gd name="connsiteX3" fmla="*/ 2192785 w 2192785"/>
              <a:gd name="connsiteY3" fmla="*/ 0 h 3807381"/>
            </a:gdLst>
            <a:ahLst/>
            <a:cxnLst>
              <a:cxn ang="0">
                <a:pos x="connsiteX0" y="connsiteY0"/>
              </a:cxn>
              <a:cxn ang="0">
                <a:pos x="connsiteX1" y="connsiteY1"/>
              </a:cxn>
              <a:cxn ang="0">
                <a:pos x="connsiteX2" y="connsiteY2"/>
              </a:cxn>
              <a:cxn ang="0">
                <a:pos x="connsiteX3" y="connsiteY3"/>
              </a:cxn>
            </a:cxnLst>
            <a:rect l="l" t="t" r="r" b="b"/>
            <a:pathLst>
              <a:path w="2192785" h="3807381">
                <a:moveTo>
                  <a:pt x="2192785" y="3807381"/>
                </a:moveTo>
                <a:lnTo>
                  <a:pt x="0" y="3807381"/>
                </a:lnTo>
                <a:lnTo>
                  <a:pt x="0" y="0"/>
                </a:lnTo>
                <a:lnTo>
                  <a:pt x="2192785" y="0"/>
                </a:lnTo>
                <a:close/>
              </a:path>
            </a:pathLst>
          </a:custGeom>
          <a:gradFill>
            <a:gsLst>
              <a:gs pos="0">
                <a:srgbClr val="000000">
                  <a:alpha val="0"/>
                </a:srgbClr>
              </a:gs>
              <a:gs pos="100000">
                <a:srgbClr val="000000">
                  <a:alpha val="55000"/>
                </a:srgb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Oval 48">
            <a:extLst>
              <a:ext uri="{FF2B5EF4-FFF2-40B4-BE49-F238E27FC236}">
                <a16:creationId xmlns:a16="http://schemas.microsoft.com/office/drawing/2014/main" id="{9C455384-AD1E-43F5-A0B6-C938F956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686" y="1560529"/>
            <a:ext cx="4527613" cy="4527613"/>
          </a:xfrm>
          <a:prstGeom prst="ellipse">
            <a:avLst/>
          </a:prstGeom>
          <a:solidFill>
            <a:schemeClr val="accent1">
              <a:lumMod val="20000"/>
              <a:lumOff val="80000"/>
            </a:schemeClr>
          </a:solidFill>
          <a:ln>
            <a:noFill/>
          </a:ln>
          <a:effectLst>
            <a:outerShdw dist="165100" dir="8100000" algn="tr" rotWithShape="0">
              <a:prstClr val="black"/>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110" y="2974259"/>
            <a:ext cx="3790765" cy="2261626"/>
          </a:xfrm>
        </p:spPr>
        <p:txBody>
          <a:bodyPr anchor="ctr">
            <a:normAutofit/>
          </a:bodyPr>
          <a:lstStyle/>
          <a:p>
            <a:pPr algn="ctr"/>
            <a:r>
              <a:rPr lang="en-US" sz="2500">
                <a:solidFill>
                  <a:srgbClr val="000000"/>
                </a:solidFill>
              </a:rPr>
              <a:t>Plagiarism</a:t>
            </a:r>
          </a:p>
        </p:txBody>
      </p:sp>
      <p:pic>
        <p:nvPicPr>
          <p:cNvPr id="5" name="Picture 4" descr="How to Avoid Plagiarism - Complete Guide">
            <a:extLst>
              <a:ext uri="{FF2B5EF4-FFF2-40B4-BE49-F238E27FC236}">
                <a16:creationId xmlns:a16="http://schemas.microsoft.com/office/drawing/2014/main" id="{DAE69D00-CDBA-9C9A-FE4B-A7F80D0BADB4}"/>
              </a:ext>
            </a:extLst>
          </p:cNvPr>
          <p:cNvPicPr>
            <a:picLocks noChangeAspect="1"/>
          </p:cNvPicPr>
          <p:nvPr/>
        </p:nvPicPr>
        <p:blipFill>
          <a:blip r:embed="rId5"/>
          <a:stretch>
            <a:fillRect/>
          </a:stretch>
        </p:blipFill>
        <p:spPr>
          <a:xfrm>
            <a:off x="9421729" y="4809624"/>
            <a:ext cx="2552700" cy="1790700"/>
          </a:xfrm>
          <a:prstGeom prst="rect">
            <a:avLst/>
          </a:prstGeom>
        </p:spPr>
      </p:pic>
      <p:pic>
        <p:nvPicPr>
          <p:cNvPr id="13" name="Picture 12" descr="A qr code with dots&#10;&#10;Description automatically generated">
            <a:extLst>
              <a:ext uri="{FF2B5EF4-FFF2-40B4-BE49-F238E27FC236}">
                <a16:creationId xmlns:a16="http://schemas.microsoft.com/office/drawing/2014/main" id="{F3ABDA62-5552-1939-6A91-C3358D3FF813}"/>
              </a:ext>
            </a:extLst>
          </p:cNvPr>
          <p:cNvPicPr>
            <a:picLocks noChangeAspect="1"/>
          </p:cNvPicPr>
          <p:nvPr/>
        </p:nvPicPr>
        <p:blipFill>
          <a:blip r:embed="rId6"/>
          <a:stretch>
            <a:fillRect/>
          </a:stretch>
        </p:blipFill>
        <p:spPr>
          <a:xfrm>
            <a:off x="4894847" y="5135478"/>
            <a:ext cx="2041358" cy="1600201"/>
          </a:xfrm>
          <a:prstGeom prst="rect">
            <a:avLst/>
          </a:prstGeom>
        </p:spPr>
      </p:pic>
      <p:sp>
        <p:nvSpPr>
          <p:cNvPr id="14" name="TextBox 13">
            <a:extLst>
              <a:ext uri="{FF2B5EF4-FFF2-40B4-BE49-F238E27FC236}">
                <a16:creationId xmlns:a16="http://schemas.microsoft.com/office/drawing/2014/main" id="{1BAE06AE-1949-DA9D-8AAF-149171630E22}"/>
              </a:ext>
            </a:extLst>
          </p:cNvPr>
          <p:cNvSpPr txBox="1"/>
          <p:nvPr/>
        </p:nvSpPr>
        <p:spPr>
          <a:xfrm>
            <a:off x="689309" y="350921"/>
            <a:ext cx="212156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Jimi Hendrix said </a:t>
            </a:r>
          </a:p>
          <a:p>
            <a:r>
              <a:rPr lang="en-US" sz="1200" dirty="0"/>
              <a:t>"I've been imitated so well I've heard people copy my mistakes".</a:t>
            </a:r>
          </a:p>
        </p:txBody>
      </p:sp>
      <p:sp>
        <p:nvSpPr>
          <p:cNvPr id="19" name="TextBox 18">
            <a:extLst>
              <a:ext uri="{FF2B5EF4-FFF2-40B4-BE49-F238E27FC236}">
                <a16:creationId xmlns:a16="http://schemas.microsoft.com/office/drawing/2014/main" id="{3D8F5BA6-1C81-E691-ADE1-E4F039074D88}"/>
              </a:ext>
            </a:extLst>
          </p:cNvPr>
          <p:cNvSpPr txBox="1"/>
          <p:nvPr/>
        </p:nvSpPr>
        <p:spPr>
          <a:xfrm>
            <a:off x="3118185" y="223087"/>
            <a:ext cx="690412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Plagiarism is a term meaning using someone else's work without giving them proper credit. This involves using words, ideas or even information from a source without citing it.</a:t>
            </a:r>
          </a:p>
        </p:txBody>
      </p:sp>
      <p:sp>
        <p:nvSpPr>
          <p:cNvPr id="20" name="TextBox 19">
            <a:extLst>
              <a:ext uri="{FF2B5EF4-FFF2-40B4-BE49-F238E27FC236}">
                <a16:creationId xmlns:a16="http://schemas.microsoft.com/office/drawing/2014/main" id="{1975EA0C-561C-4572-6E34-E37F610261DA}"/>
              </a:ext>
            </a:extLst>
          </p:cNvPr>
          <p:cNvSpPr txBox="1"/>
          <p:nvPr/>
        </p:nvSpPr>
        <p:spPr>
          <a:xfrm>
            <a:off x="5186111" y="1180598"/>
            <a:ext cx="6432882"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To avoid this make references of your sources use quotes of the exact wording remember to put it quotation marks. Paraphrase is taken a source idea and writing it in your own words without changing the meaning, note down where you had this information. Cite all sources. </a:t>
            </a:r>
          </a:p>
          <a:p>
            <a:r>
              <a:rPr lang="en-US" sz="1400" dirty="0"/>
              <a:t>Plagiarism checkers online where you just simply copy and paste to detect where they also give you a percentage. On this slide I have included a QR which will take you to the site to use the simple online checker. Most importantly is a reference page to acknowledge sources you have used in your writing and allows the reader to access the documents with ease and will be able to verify them. Good referencing is essential to avoid accusations of plagiarism.</a:t>
            </a:r>
          </a:p>
        </p:txBody>
      </p:sp>
      <p:pic>
        <p:nvPicPr>
          <p:cNvPr id="22" name="Picture 21" descr="Plagiarism in Research explained: The complete Guide">
            <a:extLst>
              <a:ext uri="{FF2B5EF4-FFF2-40B4-BE49-F238E27FC236}">
                <a16:creationId xmlns:a16="http://schemas.microsoft.com/office/drawing/2014/main" id="{D5F1B994-40D6-442F-5194-31C3EB983745}"/>
              </a:ext>
            </a:extLst>
          </p:cNvPr>
          <p:cNvPicPr>
            <a:picLocks noChangeAspect="1"/>
          </p:cNvPicPr>
          <p:nvPr/>
        </p:nvPicPr>
        <p:blipFill>
          <a:blip r:embed="rId7"/>
          <a:stretch>
            <a:fillRect/>
          </a:stretch>
        </p:blipFill>
        <p:spPr>
          <a:xfrm>
            <a:off x="5483894" y="3669881"/>
            <a:ext cx="2627897" cy="13831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3D02A-AD2A-B5AE-EB20-F8A3C1E15FA7}"/>
              </a:ext>
            </a:extLst>
          </p:cNvPr>
          <p:cNvSpPr>
            <a:spLocks noGrp="1"/>
          </p:cNvSpPr>
          <p:nvPr>
            <p:ph type="title"/>
          </p:nvPr>
        </p:nvSpPr>
        <p:spPr/>
        <p:txBody>
          <a:bodyPr/>
          <a:lstStyle/>
          <a:p>
            <a:r>
              <a:rPr lang="en-US" dirty="0"/>
              <a:t>Assessment 2</a:t>
            </a:r>
          </a:p>
        </p:txBody>
      </p:sp>
      <p:sp>
        <p:nvSpPr>
          <p:cNvPr id="3" name="Content Placeholder 2">
            <a:extLst>
              <a:ext uri="{FF2B5EF4-FFF2-40B4-BE49-F238E27FC236}">
                <a16:creationId xmlns:a16="http://schemas.microsoft.com/office/drawing/2014/main" id="{9FCB48D1-4B7A-FD9D-91E4-C79C799E27EB}"/>
              </a:ext>
            </a:extLst>
          </p:cNvPr>
          <p:cNvSpPr>
            <a:spLocks noGrp="1"/>
          </p:cNvSpPr>
          <p:nvPr>
            <p:ph idx="1"/>
          </p:nvPr>
        </p:nvSpPr>
        <p:spPr/>
        <p:txBody>
          <a:bodyPr vert="horz" lIns="91440" tIns="45720" rIns="91440" bIns="45720" rtlCol="0" anchor="t">
            <a:normAutofit/>
          </a:bodyPr>
          <a:lstStyle/>
          <a:p>
            <a:r>
              <a:rPr lang="en-US" dirty="0"/>
              <a:t>What is Plagiarism and how to avoid it</a:t>
            </a:r>
          </a:p>
          <a:p>
            <a:r>
              <a:rPr lang="en-US" dirty="0" err="1"/>
              <a:t>Ayton.K</a:t>
            </a:r>
            <a:r>
              <a:rPr lang="en-US" dirty="0"/>
              <a:t>(2016) available at: </a:t>
            </a:r>
            <a:r>
              <a:rPr lang="en-US" dirty="0">
                <a:hlinkClick r:id="rId2"/>
              </a:rPr>
              <a:t>https://plagiarismsearch.com</a:t>
            </a:r>
            <a:r>
              <a:rPr lang="en-US" dirty="0"/>
              <a:t> (accessed: 25 October 2023)</a:t>
            </a:r>
          </a:p>
          <a:p>
            <a:r>
              <a:rPr lang="en-US" dirty="0" err="1"/>
              <a:t>Cottrell.S</a:t>
            </a:r>
            <a:r>
              <a:rPr lang="en-US" dirty="0"/>
              <a:t> (2013) The study skills handbook. 4thedn.</a:t>
            </a:r>
          </a:p>
          <a:p>
            <a:r>
              <a:rPr lang="en-US" dirty="0" err="1"/>
              <a:t>Peachessay</a:t>
            </a:r>
            <a:r>
              <a:rPr lang="en-US" dirty="0"/>
              <a:t> (2021) available at: </a:t>
            </a:r>
            <a:r>
              <a:rPr lang="en-US" dirty="0">
                <a:hlinkClick r:id="rId3"/>
              </a:rPr>
              <a:t>https://peachessay.com</a:t>
            </a:r>
            <a:r>
              <a:rPr lang="en-US" dirty="0"/>
              <a:t> (accessed: 25 October 2023)</a:t>
            </a:r>
          </a:p>
          <a:p>
            <a:r>
              <a:rPr lang="en-US" dirty="0"/>
              <a:t>Available at: </a:t>
            </a:r>
            <a:r>
              <a:rPr lang="en-US" dirty="0">
                <a:hlinkClick r:id="rId4"/>
              </a:rPr>
              <a:t>https://plagiarismdector.net</a:t>
            </a:r>
            <a:r>
              <a:rPr lang="en-US" dirty="0"/>
              <a:t> (accessed: 25 October 2023)</a:t>
            </a:r>
          </a:p>
          <a:p>
            <a:r>
              <a:rPr lang="en-US" dirty="0"/>
              <a:t>Available at: </a:t>
            </a:r>
            <a:r>
              <a:rPr lang="en-US" dirty="0">
                <a:hlinkClick r:id="rId5"/>
              </a:rPr>
              <a:t>https://www.scribbr.com</a:t>
            </a:r>
            <a:r>
              <a:rPr lang="en-US" dirty="0"/>
              <a:t> (accessed: 25 October 2023)</a:t>
            </a:r>
          </a:p>
          <a:p>
            <a:r>
              <a:rPr lang="en-US" dirty="0"/>
              <a:t>Available at: </a:t>
            </a:r>
            <a:r>
              <a:rPr lang="en-US" dirty="0">
                <a:hlinkClick r:id="rId6"/>
              </a:rPr>
              <a:t>https://typeset.io</a:t>
            </a:r>
            <a:r>
              <a:rPr lang="en-US" dirty="0"/>
              <a:t> (accessed: 25 </a:t>
            </a:r>
            <a:r>
              <a:rPr lang="en-US" dirty="0" err="1"/>
              <a:t>october</a:t>
            </a:r>
            <a:r>
              <a:rPr lang="en-US" dirty="0"/>
              <a:t> 2023)</a:t>
            </a:r>
          </a:p>
          <a:p>
            <a:endParaRPr lang="en-US" dirty="0"/>
          </a:p>
          <a:p>
            <a:endParaRPr lang="en-US" dirty="0"/>
          </a:p>
        </p:txBody>
      </p:sp>
    </p:spTree>
    <p:extLst>
      <p:ext uri="{BB962C8B-B14F-4D97-AF65-F5344CB8AC3E}">
        <p14:creationId xmlns:p14="http://schemas.microsoft.com/office/powerpoint/2010/main" val="1522557242"/>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VeniceBeachVTI</vt:lpstr>
      <vt:lpstr>Plagiarism</vt:lpstr>
      <vt:lpstr>Assessment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361</cp:revision>
  <dcterms:created xsi:type="dcterms:W3CDTF">2023-10-25T15:15:50Z</dcterms:created>
  <dcterms:modified xsi:type="dcterms:W3CDTF">2023-10-25T19:35:04Z</dcterms:modified>
</cp:coreProperties>
</file>