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1C6EB-D271-4AA1-9D51-D47F1A5652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434643-D8B3-4655-9459-F98CFABDEE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CFBE7C-4C44-4D51-B1E1-61283379505D}"/>
              </a:ext>
            </a:extLst>
          </p:cNvPr>
          <p:cNvSpPr>
            <a:spLocks noGrp="1"/>
          </p:cNvSpPr>
          <p:nvPr>
            <p:ph type="dt" sz="half" idx="10"/>
          </p:nvPr>
        </p:nvSpPr>
        <p:spPr/>
        <p:txBody>
          <a:bodyPr/>
          <a:lstStyle/>
          <a:p>
            <a:fld id="{FD8B58D4-AD85-4FBB-A1E3-BE15AC5155AB}" type="datetimeFigureOut">
              <a:rPr lang="en-GB" smtClean="0"/>
              <a:t>09/05/2018</a:t>
            </a:fld>
            <a:endParaRPr lang="en-GB"/>
          </a:p>
        </p:txBody>
      </p:sp>
      <p:sp>
        <p:nvSpPr>
          <p:cNvPr id="5" name="Footer Placeholder 4">
            <a:extLst>
              <a:ext uri="{FF2B5EF4-FFF2-40B4-BE49-F238E27FC236}">
                <a16:creationId xmlns:a16="http://schemas.microsoft.com/office/drawing/2014/main" id="{43427F66-6A3B-408B-8DCB-6D71E34B14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1393A-5960-4E51-82B8-5E21067531E3}"/>
              </a:ext>
            </a:extLst>
          </p:cNvPr>
          <p:cNvSpPr>
            <a:spLocks noGrp="1"/>
          </p:cNvSpPr>
          <p:nvPr>
            <p:ph type="sldNum" sz="quarter" idx="12"/>
          </p:nvPr>
        </p:nvSpPr>
        <p:spPr/>
        <p:txBody>
          <a:bodyPr/>
          <a:lstStyle/>
          <a:p>
            <a:fld id="{7AF57EA7-7274-4A65-95F9-194BF7537E86}" type="slidenum">
              <a:rPr lang="en-GB" smtClean="0"/>
              <a:t>‹#›</a:t>
            </a:fld>
            <a:endParaRPr lang="en-GB"/>
          </a:p>
        </p:txBody>
      </p:sp>
    </p:spTree>
    <p:extLst>
      <p:ext uri="{BB962C8B-B14F-4D97-AF65-F5344CB8AC3E}">
        <p14:creationId xmlns:p14="http://schemas.microsoft.com/office/powerpoint/2010/main" val="393927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9DC2-2950-4110-B923-C1D8679191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13CB09-4481-4D5E-9FE3-9921B5FFD4A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139EB2-D795-4CD5-A6A1-AE1EA5BA848B}"/>
              </a:ext>
            </a:extLst>
          </p:cNvPr>
          <p:cNvSpPr>
            <a:spLocks noGrp="1"/>
          </p:cNvSpPr>
          <p:nvPr>
            <p:ph type="dt" sz="half" idx="10"/>
          </p:nvPr>
        </p:nvSpPr>
        <p:spPr/>
        <p:txBody>
          <a:bodyPr/>
          <a:lstStyle/>
          <a:p>
            <a:fld id="{FD8B58D4-AD85-4FBB-A1E3-BE15AC5155AB}" type="datetimeFigureOut">
              <a:rPr lang="en-GB" smtClean="0"/>
              <a:t>09/05/2018</a:t>
            </a:fld>
            <a:endParaRPr lang="en-GB"/>
          </a:p>
        </p:txBody>
      </p:sp>
      <p:sp>
        <p:nvSpPr>
          <p:cNvPr id="5" name="Footer Placeholder 4">
            <a:extLst>
              <a:ext uri="{FF2B5EF4-FFF2-40B4-BE49-F238E27FC236}">
                <a16:creationId xmlns:a16="http://schemas.microsoft.com/office/drawing/2014/main" id="{5BC3D3F1-C284-4807-A0E4-308FA45326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9EDA49-D715-48EA-931A-BF6649008BF9}"/>
              </a:ext>
            </a:extLst>
          </p:cNvPr>
          <p:cNvSpPr>
            <a:spLocks noGrp="1"/>
          </p:cNvSpPr>
          <p:nvPr>
            <p:ph type="sldNum" sz="quarter" idx="12"/>
          </p:nvPr>
        </p:nvSpPr>
        <p:spPr/>
        <p:txBody>
          <a:bodyPr/>
          <a:lstStyle/>
          <a:p>
            <a:fld id="{7AF57EA7-7274-4A65-95F9-194BF7537E86}" type="slidenum">
              <a:rPr lang="en-GB" smtClean="0"/>
              <a:t>‹#›</a:t>
            </a:fld>
            <a:endParaRPr lang="en-GB"/>
          </a:p>
        </p:txBody>
      </p:sp>
    </p:spTree>
    <p:extLst>
      <p:ext uri="{BB962C8B-B14F-4D97-AF65-F5344CB8AC3E}">
        <p14:creationId xmlns:p14="http://schemas.microsoft.com/office/powerpoint/2010/main" val="545992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9F8AE-1A28-49D1-B25A-A7512D11E2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690377-E74C-417D-A558-48CFD5645B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2DD6969-04C1-4040-B36D-9C5BA0347609}"/>
              </a:ext>
            </a:extLst>
          </p:cNvPr>
          <p:cNvSpPr>
            <a:spLocks noGrp="1"/>
          </p:cNvSpPr>
          <p:nvPr>
            <p:ph type="dt" sz="half" idx="10"/>
          </p:nvPr>
        </p:nvSpPr>
        <p:spPr/>
        <p:txBody>
          <a:bodyPr/>
          <a:lstStyle/>
          <a:p>
            <a:fld id="{FD8B58D4-AD85-4FBB-A1E3-BE15AC5155AB}" type="datetimeFigureOut">
              <a:rPr lang="en-GB" smtClean="0"/>
              <a:t>09/05/2018</a:t>
            </a:fld>
            <a:endParaRPr lang="en-GB"/>
          </a:p>
        </p:txBody>
      </p:sp>
      <p:sp>
        <p:nvSpPr>
          <p:cNvPr id="5" name="Footer Placeholder 4">
            <a:extLst>
              <a:ext uri="{FF2B5EF4-FFF2-40B4-BE49-F238E27FC236}">
                <a16:creationId xmlns:a16="http://schemas.microsoft.com/office/drawing/2014/main" id="{EAF51F48-A040-4728-B7F0-F5560C195D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4C0AF7-82F9-4A3C-A45E-5E41B16039CE}"/>
              </a:ext>
            </a:extLst>
          </p:cNvPr>
          <p:cNvSpPr>
            <a:spLocks noGrp="1"/>
          </p:cNvSpPr>
          <p:nvPr>
            <p:ph type="sldNum" sz="quarter" idx="12"/>
          </p:nvPr>
        </p:nvSpPr>
        <p:spPr/>
        <p:txBody>
          <a:bodyPr/>
          <a:lstStyle/>
          <a:p>
            <a:fld id="{7AF57EA7-7274-4A65-95F9-194BF7537E86}" type="slidenum">
              <a:rPr lang="en-GB" smtClean="0"/>
              <a:t>‹#›</a:t>
            </a:fld>
            <a:endParaRPr lang="en-GB"/>
          </a:p>
        </p:txBody>
      </p:sp>
    </p:spTree>
    <p:extLst>
      <p:ext uri="{BB962C8B-B14F-4D97-AF65-F5344CB8AC3E}">
        <p14:creationId xmlns:p14="http://schemas.microsoft.com/office/powerpoint/2010/main" val="2593884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70B71-0487-4E43-9342-FD9A7390B3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0CBBF8-2CD8-4688-AFAC-921A6AB5E9B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18A4AE-0033-4BFA-8631-2068326E9C0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DB47D2-2B3E-45DA-A5F7-4ED3857ECA9F}"/>
              </a:ext>
            </a:extLst>
          </p:cNvPr>
          <p:cNvSpPr>
            <a:spLocks noGrp="1"/>
          </p:cNvSpPr>
          <p:nvPr>
            <p:ph type="dt" sz="half" idx="10"/>
          </p:nvPr>
        </p:nvSpPr>
        <p:spPr/>
        <p:txBody>
          <a:bodyPr/>
          <a:lstStyle/>
          <a:p>
            <a:fld id="{FD8B58D4-AD85-4FBB-A1E3-BE15AC5155AB}" type="datetimeFigureOut">
              <a:rPr lang="en-GB" smtClean="0"/>
              <a:t>09/05/2018</a:t>
            </a:fld>
            <a:endParaRPr lang="en-GB"/>
          </a:p>
        </p:txBody>
      </p:sp>
      <p:sp>
        <p:nvSpPr>
          <p:cNvPr id="6" name="Footer Placeholder 5">
            <a:extLst>
              <a:ext uri="{FF2B5EF4-FFF2-40B4-BE49-F238E27FC236}">
                <a16:creationId xmlns:a16="http://schemas.microsoft.com/office/drawing/2014/main" id="{26483BEF-B08B-4012-99C6-434DF592EB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00E9AE-A03D-436B-A990-F71C88B03C56}"/>
              </a:ext>
            </a:extLst>
          </p:cNvPr>
          <p:cNvSpPr>
            <a:spLocks noGrp="1"/>
          </p:cNvSpPr>
          <p:nvPr>
            <p:ph type="sldNum" sz="quarter" idx="12"/>
          </p:nvPr>
        </p:nvSpPr>
        <p:spPr/>
        <p:txBody>
          <a:bodyPr/>
          <a:lstStyle/>
          <a:p>
            <a:fld id="{7AF57EA7-7274-4A65-95F9-194BF7537E86}" type="slidenum">
              <a:rPr lang="en-GB" smtClean="0"/>
              <a:t>‹#›</a:t>
            </a:fld>
            <a:endParaRPr lang="en-GB"/>
          </a:p>
        </p:txBody>
      </p:sp>
    </p:spTree>
    <p:extLst>
      <p:ext uri="{BB962C8B-B14F-4D97-AF65-F5344CB8AC3E}">
        <p14:creationId xmlns:p14="http://schemas.microsoft.com/office/powerpoint/2010/main" val="662089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47898-9766-45E1-ACEB-383CA10F69A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84CFF5-871C-4AD5-81A3-C23C9989C0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9B74AE4-7C48-4C6A-BED5-4FB1DD0B3FF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9381439-9251-4193-8ED5-C8CEA4A92D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6835D4B-8B05-44EA-B87D-D5C004D8EC7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D49AEB1-9652-47E6-8740-40DE25C952C2}"/>
              </a:ext>
            </a:extLst>
          </p:cNvPr>
          <p:cNvSpPr>
            <a:spLocks noGrp="1"/>
          </p:cNvSpPr>
          <p:nvPr>
            <p:ph type="dt" sz="half" idx="10"/>
          </p:nvPr>
        </p:nvSpPr>
        <p:spPr/>
        <p:txBody>
          <a:bodyPr/>
          <a:lstStyle/>
          <a:p>
            <a:fld id="{FD8B58D4-AD85-4FBB-A1E3-BE15AC5155AB}" type="datetimeFigureOut">
              <a:rPr lang="en-GB" smtClean="0"/>
              <a:t>09/05/2018</a:t>
            </a:fld>
            <a:endParaRPr lang="en-GB"/>
          </a:p>
        </p:txBody>
      </p:sp>
      <p:sp>
        <p:nvSpPr>
          <p:cNvPr id="8" name="Footer Placeholder 7">
            <a:extLst>
              <a:ext uri="{FF2B5EF4-FFF2-40B4-BE49-F238E27FC236}">
                <a16:creationId xmlns:a16="http://schemas.microsoft.com/office/drawing/2014/main" id="{EEF7847D-B331-476F-B1F4-4013E2AA6C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24E6BB-668B-42C9-9023-3B626BA92501}"/>
              </a:ext>
            </a:extLst>
          </p:cNvPr>
          <p:cNvSpPr>
            <a:spLocks noGrp="1"/>
          </p:cNvSpPr>
          <p:nvPr>
            <p:ph type="sldNum" sz="quarter" idx="12"/>
          </p:nvPr>
        </p:nvSpPr>
        <p:spPr/>
        <p:txBody>
          <a:bodyPr/>
          <a:lstStyle/>
          <a:p>
            <a:fld id="{7AF57EA7-7274-4A65-95F9-194BF7537E86}" type="slidenum">
              <a:rPr lang="en-GB" smtClean="0"/>
              <a:t>‹#›</a:t>
            </a:fld>
            <a:endParaRPr lang="en-GB"/>
          </a:p>
        </p:txBody>
      </p:sp>
    </p:spTree>
    <p:extLst>
      <p:ext uri="{BB962C8B-B14F-4D97-AF65-F5344CB8AC3E}">
        <p14:creationId xmlns:p14="http://schemas.microsoft.com/office/powerpoint/2010/main" val="1455725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82C3E-5D4E-43C9-AB43-1D5ABD7A4C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017FC4-6168-40E0-B137-0C75072952A4}"/>
              </a:ext>
            </a:extLst>
          </p:cNvPr>
          <p:cNvSpPr>
            <a:spLocks noGrp="1"/>
          </p:cNvSpPr>
          <p:nvPr>
            <p:ph type="dt" sz="half" idx="10"/>
          </p:nvPr>
        </p:nvSpPr>
        <p:spPr/>
        <p:txBody>
          <a:bodyPr/>
          <a:lstStyle/>
          <a:p>
            <a:fld id="{FD8B58D4-AD85-4FBB-A1E3-BE15AC5155AB}" type="datetimeFigureOut">
              <a:rPr lang="en-GB" smtClean="0"/>
              <a:t>09/05/2018</a:t>
            </a:fld>
            <a:endParaRPr lang="en-GB"/>
          </a:p>
        </p:txBody>
      </p:sp>
      <p:sp>
        <p:nvSpPr>
          <p:cNvPr id="4" name="Footer Placeholder 3">
            <a:extLst>
              <a:ext uri="{FF2B5EF4-FFF2-40B4-BE49-F238E27FC236}">
                <a16:creationId xmlns:a16="http://schemas.microsoft.com/office/drawing/2014/main" id="{5D429CE9-618A-440C-9C9E-2CF901EDAC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95D61FD-D41A-48E8-82C4-06EFCFFFE19A}"/>
              </a:ext>
            </a:extLst>
          </p:cNvPr>
          <p:cNvSpPr>
            <a:spLocks noGrp="1"/>
          </p:cNvSpPr>
          <p:nvPr>
            <p:ph type="sldNum" sz="quarter" idx="12"/>
          </p:nvPr>
        </p:nvSpPr>
        <p:spPr/>
        <p:txBody>
          <a:bodyPr/>
          <a:lstStyle/>
          <a:p>
            <a:fld id="{7AF57EA7-7274-4A65-95F9-194BF7537E86}" type="slidenum">
              <a:rPr lang="en-GB" smtClean="0"/>
              <a:t>‹#›</a:t>
            </a:fld>
            <a:endParaRPr lang="en-GB"/>
          </a:p>
        </p:txBody>
      </p:sp>
    </p:spTree>
    <p:extLst>
      <p:ext uri="{BB962C8B-B14F-4D97-AF65-F5344CB8AC3E}">
        <p14:creationId xmlns:p14="http://schemas.microsoft.com/office/powerpoint/2010/main" val="25599303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155865-CAE1-437E-8D91-C0AA37AE2641}"/>
              </a:ext>
            </a:extLst>
          </p:cNvPr>
          <p:cNvSpPr>
            <a:spLocks noGrp="1"/>
          </p:cNvSpPr>
          <p:nvPr>
            <p:ph type="dt" sz="half" idx="10"/>
          </p:nvPr>
        </p:nvSpPr>
        <p:spPr/>
        <p:txBody>
          <a:bodyPr/>
          <a:lstStyle/>
          <a:p>
            <a:fld id="{FD8B58D4-AD85-4FBB-A1E3-BE15AC5155AB}" type="datetimeFigureOut">
              <a:rPr lang="en-GB" smtClean="0"/>
              <a:t>09/05/2018</a:t>
            </a:fld>
            <a:endParaRPr lang="en-GB"/>
          </a:p>
        </p:txBody>
      </p:sp>
      <p:sp>
        <p:nvSpPr>
          <p:cNvPr id="3" name="Footer Placeholder 2">
            <a:extLst>
              <a:ext uri="{FF2B5EF4-FFF2-40B4-BE49-F238E27FC236}">
                <a16:creationId xmlns:a16="http://schemas.microsoft.com/office/drawing/2014/main" id="{14DE0D9A-BFE8-4FF1-8344-E03DBC3906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A5FD957-2E71-4E80-B3CA-0A0F769D797C}"/>
              </a:ext>
            </a:extLst>
          </p:cNvPr>
          <p:cNvSpPr>
            <a:spLocks noGrp="1"/>
          </p:cNvSpPr>
          <p:nvPr>
            <p:ph type="sldNum" sz="quarter" idx="12"/>
          </p:nvPr>
        </p:nvSpPr>
        <p:spPr/>
        <p:txBody>
          <a:bodyPr/>
          <a:lstStyle/>
          <a:p>
            <a:fld id="{7AF57EA7-7274-4A65-95F9-194BF7537E86}" type="slidenum">
              <a:rPr lang="en-GB" smtClean="0"/>
              <a:t>‹#›</a:t>
            </a:fld>
            <a:endParaRPr lang="en-GB"/>
          </a:p>
        </p:txBody>
      </p:sp>
    </p:spTree>
    <p:extLst>
      <p:ext uri="{BB962C8B-B14F-4D97-AF65-F5344CB8AC3E}">
        <p14:creationId xmlns:p14="http://schemas.microsoft.com/office/powerpoint/2010/main" val="538529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712D7-E14E-4E99-ACA1-775FC7BA0E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5197CF5-6015-42DB-A922-4872235424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E36D40-05F6-4562-ABE0-E45E4D7949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167111C-8060-48B6-8031-352FCE56BA1C}"/>
              </a:ext>
            </a:extLst>
          </p:cNvPr>
          <p:cNvSpPr>
            <a:spLocks noGrp="1"/>
          </p:cNvSpPr>
          <p:nvPr>
            <p:ph type="dt" sz="half" idx="10"/>
          </p:nvPr>
        </p:nvSpPr>
        <p:spPr/>
        <p:txBody>
          <a:bodyPr/>
          <a:lstStyle/>
          <a:p>
            <a:fld id="{FD8B58D4-AD85-4FBB-A1E3-BE15AC5155AB}" type="datetimeFigureOut">
              <a:rPr lang="en-GB" smtClean="0"/>
              <a:t>09/05/2018</a:t>
            </a:fld>
            <a:endParaRPr lang="en-GB"/>
          </a:p>
        </p:txBody>
      </p:sp>
      <p:sp>
        <p:nvSpPr>
          <p:cNvPr id="6" name="Footer Placeholder 5">
            <a:extLst>
              <a:ext uri="{FF2B5EF4-FFF2-40B4-BE49-F238E27FC236}">
                <a16:creationId xmlns:a16="http://schemas.microsoft.com/office/drawing/2014/main" id="{1D151292-DB86-41F6-9874-2092946D98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156FFA-6609-43C6-AE03-64371AA961B6}"/>
              </a:ext>
            </a:extLst>
          </p:cNvPr>
          <p:cNvSpPr>
            <a:spLocks noGrp="1"/>
          </p:cNvSpPr>
          <p:nvPr>
            <p:ph type="sldNum" sz="quarter" idx="12"/>
          </p:nvPr>
        </p:nvSpPr>
        <p:spPr/>
        <p:txBody>
          <a:bodyPr/>
          <a:lstStyle/>
          <a:p>
            <a:fld id="{7AF57EA7-7274-4A65-95F9-194BF7537E86}" type="slidenum">
              <a:rPr lang="en-GB" smtClean="0"/>
              <a:t>‹#›</a:t>
            </a:fld>
            <a:endParaRPr lang="en-GB"/>
          </a:p>
        </p:txBody>
      </p:sp>
    </p:spTree>
    <p:extLst>
      <p:ext uri="{BB962C8B-B14F-4D97-AF65-F5344CB8AC3E}">
        <p14:creationId xmlns:p14="http://schemas.microsoft.com/office/powerpoint/2010/main" val="2212960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52B62-71B9-4DA7-9E74-F6348A28C0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6F78EB-AD26-4798-8D2B-D0D6DFC69A8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C27B57-5F8E-419C-AC57-BFBC46380E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51AACED-B77A-4E31-8D1A-D01368071F60}"/>
              </a:ext>
            </a:extLst>
          </p:cNvPr>
          <p:cNvSpPr>
            <a:spLocks noGrp="1"/>
          </p:cNvSpPr>
          <p:nvPr>
            <p:ph type="dt" sz="half" idx="10"/>
          </p:nvPr>
        </p:nvSpPr>
        <p:spPr/>
        <p:txBody>
          <a:bodyPr/>
          <a:lstStyle/>
          <a:p>
            <a:fld id="{FD8B58D4-AD85-4FBB-A1E3-BE15AC5155AB}" type="datetimeFigureOut">
              <a:rPr lang="en-GB" smtClean="0"/>
              <a:t>09/05/2018</a:t>
            </a:fld>
            <a:endParaRPr lang="en-GB"/>
          </a:p>
        </p:txBody>
      </p:sp>
      <p:sp>
        <p:nvSpPr>
          <p:cNvPr id="6" name="Footer Placeholder 5">
            <a:extLst>
              <a:ext uri="{FF2B5EF4-FFF2-40B4-BE49-F238E27FC236}">
                <a16:creationId xmlns:a16="http://schemas.microsoft.com/office/drawing/2014/main" id="{1B8CCE60-4DA1-469F-A1C6-DA5B89D898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A84D19-C555-476C-BFF2-490652D51A97}"/>
              </a:ext>
            </a:extLst>
          </p:cNvPr>
          <p:cNvSpPr>
            <a:spLocks noGrp="1"/>
          </p:cNvSpPr>
          <p:nvPr>
            <p:ph type="sldNum" sz="quarter" idx="12"/>
          </p:nvPr>
        </p:nvSpPr>
        <p:spPr/>
        <p:txBody>
          <a:bodyPr/>
          <a:lstStyle/>
          <a:p>
            <a:fld id="{7AF57EA7-7274-4A65-95F9-194BF7537E86}" type="slidenum">
              <a:rPr lang="en-GB" smtClean="0"/>
              <a:t>‹#›</a:t>
            </a:fld>
            <a:endParaRPr lang="en-GB"/>
          </a:p>
        </p:txBody>
      </p:sp>
    </p:spTree>
    <p:extLst>
      <p:ext uri="{BB962C8B-B14F-4D97-AF65-F5344CB8AC3E}">
        <p14:creationId xmlns:p14="http://schemas.microsoft.com/office/powerpoint/2010/main" val="11201009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9A4D2-2720-47F3-8272-BF95D316F2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45D0DC-6281-41BC-BC5C-729039CDFC1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DAC2B7-D581-4052-8DE7-D4FB6D41E9B1}"/>
              </a:ext>
            </a:extLst>
          </p:cNvPr>
          <p:cNvSpPr>
            <a:spLocks noGrp="1"/>
          </p:cNvSpPr>
          <p:nvPr>
            <p:ph type="dt" sz="half" idx="10"/>
          </p:nvPr>
        </p:nvSpPr>
        <p:spPr/>
        <p:txBody>
          <a:bodyPr/>
          <a:lstStyle/>
          <a:p>
            <a:fld id="{FD8B58D4-AD85-4FBB-A1E3-BE15AC5155AB}" type="datetimeFigureOut">
              <a:rPr lang="en-GB" smtClean="0"/>
              <a:t>09/05/2018</a:t>
            </a:fld>
            <a:endParaRPr lang="en-GB"/>
          </a:p>
        </p:txBody>
      </p:sp>
      <p:sp>
        <p:nvSpPr>
          <p:cNvPr id="5" name="Footer Placeholder 4">
            <a:extLst>
              <a:ext uri="{FF2B5EF4-FFF2-40B4-BE49-F238E27FC236}">
                <a16:creationId xmlns:a16="http://schemas.microsoft.com/office/drawing/2014/main" id="{2A601398-BA59-4994-B258-0B3D6A96BF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5ED2F2-0F1F-4709-A844-33AEA67D3EC1}"/>
              </a:ext>
            </a:extLst>
          </p:cNvPr>
          <p:cNvSpPr>
            <a:spLocks noGrp="1"/>
          </p:cNvSpPr>
          <p:nvPr>
            <p:ph type="sldNum" sz="quarter" idx="12"/>
          </p:nvPr>
        </p:nvSpPr>
        <p:spPr/>
        <p:txBody>
          <a:bodyPr/>
          <a:lstStyle/>
          <a:p>
            <a:fld id="{7AF57EA7-7274-4A65-95F9-194BF7537E86}" type="slidenum">
              <a:rPr lang="en-GB" smtClean="0"/>
              <a:t>‹#›</a:t>
            </a:fld>
            <a:endParaRPr lang="en-GB"/>
          </a:p>
        </p:txBody>
      </p:sp>
    </p:spTree>
    <p:extLst>
      <p:ext uri="{BB962C8B-B14F-4D97-AF65-F5344CB8AC3E}">
        <p14:creationId xmlns:p14="http://schemas.microsoft.com/office/powerpoint/2010/main" val="779759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9A16A-EF21-4E8F-B649-DC48DEB3E9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10318B-FC26-429D-BC8E-11D22BE0C8B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7BF957-A612-4276-88C0-8AF439764653}"/>
              </a:ext>
            </a:extLst>
          </p:cNvPr>
          <p:cNvSpPr>
            <a:spLocks noGrp="1"/>
          </p:cNvSpPr>
          <p:nvPr>
            <p:ph type="dt" sz="half" idx="10"/>
          </p:nvPr>
        </p:nvSpPr>
        <p:spPr/>
        <p:txBody>
          <a:bodyPr/>
          <a:lstStyle/>
          <a:p>
            <a:fld id="{FD8B58D4-AD85-4FBB-A1E3-BE15AC5155AB}" type="datetimeFigureOut">
              <a:rPr lang="en-GB" smtClean="0"/>
              <a:t>09/05/2018</a:t>
            </a:fld>
            <a:endParaRPr lang="en-GB"/>
          </a:p>
        </p:txBody>
      </p:sp>
      <p:sp>
        <p:nvSpPr>
          <p:cNvPr id="5" name="Footer Placeholder 4">
            <a:extLst>
              <a:ext uri="{FF2B5EF4-FFF2-40B4-BE49-F238E27FC236}">
                <a16:creationId xmlns:a16="http://schemas.microsoft.com/office/drawing/2014/main" id="{398FEDCC-CB2E-4627-9AF9-BA7B146562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837B37-F8F5-4BBF-8ED7-2C7328833FB3}"/>
              </a:ext>
            </a:extLst>
          </p:cNvPr>
          <p:cNvSpPr>
            <a:spLocks noGrp="1"/>
          </p:cNvSpPr>
          <p:nvPr>
            <p:ph type="sldNum" sz="quarter" idx="12"/>
          </p:nvPr>
        </p:nvSpPr>
        <p:spPr/>
        <p:txBody>
          <a:bodyPr/>
          <a:lstStyle/>
          <a:p>
            <a:fld id="{7AF57EA7-7274-4A65-95F9-194BF7537E86}" type="slidenum">
              <a:rPr lang="en-GB" smtClean="0"/>
              <a:t>‹#›</a:t>
            </a:fld>
            <a:endParaRPr lang="en-GB"/>
          </a:p>
        </p:txBody>
      </p:sp>
    </p:spTree>
    <p:extLst>
      <p:ext uri="{BB962C8B-B14F-4D97-AF65-F5344CB8AC3E}">
        <p14:creationId xmlns:p14="http://schemas.microsoft.com/office/powerpoint/2010/main" val="725101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8A28D7-F970-4C3B-B446-9EB2CEB886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664542-3B02-436B-A152-259AB8319D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B559EF-0DCC-45ED-AFDA-932C029D51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8B58D4-AD85-4FBB-A1E3-BE15AC5155AB}" type="datetimeFigureOut">
              <a:rPr lang="en-GB" smtClean="0"/>
              <a:t>09/05/2018</a:t>
            </a:fld>
            <a:endParaRPr lang="en-GB"/>
          </a:p>
        </p:txBody>
      </p:sp>
      <p:sp>
        <p:nvSpPr>
          <p:cNvPr id="5" name="Footer Placeholder 4">
            <a:extLst>
              <a:ext uri="{FF2B5EF4-FFF2-40B4-BE49-F238E27FC236}">
                <a16:creationId xmlns:a16="http://schemas.microsoft.com/office/drawing/2014/main" id="{FF9FF8CC-7D5E-406F-9B15-1476AD743A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4A8AFC6-DF9D-4474-BEDC-A0C9C1C1E7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F57EA7-7274-4A65-95F9-194BF7537E86}" type="slidenum">
              <a:rPr lang="en-GB" smtClean="0"/>
              <a:t>‹#›</a:t>
            </a:fld>
            <a:endParaRPr lang="en-GB"/>
          </a:p>
        </p:txBody>
      </p:sp>
    </p:spTree>
    <p:extLst>
      <p:ext uri="{BB962C8B-B14F-4D97-AF65-F5344CB8AC3E}">
        <p14:creationId xmlns:p14="http://schemas.microsoft.com/office/powerpoint/2010/main" val="19298100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FB37798-553B-4D34-B6E4-D04FE77D773D}"/>
              </a:ext>
            </a:extLst>
          </p:cNvPr>
          <p:cNvSpPr txBox="1"/>
          <p:nvPr/>
        </p:nvSpPr>
        <p:spPr>
          <a:xfrm>
            <a:off x="278296" y="185531"/>
            <a:ext cx="4015408" cy="6124754"/>
          </a:xfrm>
          <a:prstGeom prst="rect">
            <a:avLst/>
          </a:prstGeom>
          <a:noFill/>
        </p:spPr>
        <p:txBody>
          <a:bodyPr wrap="square" rtlCol="0">
            <a:spAutoFit/>
          </a:bodyPr>
          <a:lstStyle/>
          <a:p>
            <a:r>
              <a:rPr lang="en-GB" b="1" u="sng" dirty="0">
                <a:latin typeface="Times New Roman" panose="02020603050405020304" pitchFamily="18" charset="0"/>
                <a:cs typeface="Times New Roman" panose="02020603050405020304" pitchFamily="18" charset="0"/>
              </a:rPr>
              <a:t>Role of Outdoor Learning and Adventurous Activities in Physical Education:</a:t>
            </a:r>
          </a:p>
          <a:p>
            <a:endParaRPr lang="en-GB" b="1" u="sng"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OAE has the role to develop fundamental skills learnt in the foundation phase.</a:t>
            </a:r>
          </a:p>
          <a:p>
            <a:pPr marL="285750" indent="-285750">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According to the National Curriculum (2008), during key stage 2 pupils should develop skills of water safety and personal survival and swim unaided for a sustained period of time.</a:t>
            </a:r>
          </a:p>
          <a:p>
            <a:pPr marL="285750" indent="-285750">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“Participation in outdoor activities provides opportunities to increase awareness of the natural environment and understand the importance of issues such as conservation and sustainable development. Adventurous activities may be pursued in curriculum time, after school, or as part of an out-of-hours residential experience in new and challenging environments away from the local area.” National Curriculum, 2008)</a:t>
            </a:r>
          </a:p>
        </p:txBody>
      </p:sp>
      <p:sp>
        <p:nvSpPr>
          <p:cNvPr id="6" name="TextBox 5">
            <a:extLst>
              <a:ext uri="{FF2B5EF4-FFF2-40B4-BE49-F238E27FC236}">
                <a16:creationId xmlns:a16="http://schemas.microsoft.com/office/drawing/2014/main" id="{403ED81E-55BB-463B-9B36-BAFB3A552580}"/>
              </a:ext>
            </a:extLst>
          </p:cNvPr>
          <p:cNvSpPr txBox="1"/>
          <p:nvPr/>
        </p:nvSpPr>
        <p:spPr>
          <a:xfrm>
            <a:off x="4850296" y="291548"/>
            <a:ext cx="5870713" cy="4862870"/>
          </a:xfrm>
          <a:prstGeom prst="rect">
            <a:avLst/>
          </a:prstGeom>
          <a:noFill/>
        </p:spPr>
        <p:txBody>
          <a:bodyPr wrap="square" rtlCol="0">
            <a:spAutoFit/>
          </a:bodyPr>
          <a:lstStyle/>
          <a:p>
            <a:r>
              <a:rPr lang="en-GB" b="1" u="sng" dirty="0">
                <a:latin typeface="Times New Roman" panose="02020603050405020304" pitchFamily="18" charset="0"/>
                <a:cs typeface="Times New Roman" panose="02020603050405020304" pitchFamily="18" charset="0"/>
              </a:rPr>
              <a:t>Advantages to a models based approach within physical education:</a:t>
            </a:r>
          </a:p>
          <a:p>
            <a:endParaRPr lang="en-GB" b="1" u="sng"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‘Models-based approach has been advocated as a means of overcoming the serious limitations of the traditional approach to PE.’ (Kirk, 2013)</a:t>
            </a: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These models have non-negotiable features but also room for change as the teachers see need.</a:t>
            </a: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Non-negotiable features OAE include outdoor, experiential learning, challenge by choice and manages risk.</a:t>
            </a: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“The OAE model is the only model of physical education to actively engage with risk taking behaviours as an educational objective.” (Williams and Wainwright, 2016)</a:t>
            </a:r>
          </a:p>
          <a:p>
            <a:pPr marL="285750" indent="-285750">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Success of any new model has to engage pupils and they must be ready to learn.</a:t>
            </a:r>
          </a:p>
          <a:p>
            <a:pPr marL="285750" indent="-285750">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6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946096E1-5552-4B87-818A-1ED6C8768B56}"/>
              </a:ext>
            </a:extLst>
          </p:cNvPr>
          <p:cNvSpPr txBox="1"/>
          <p:nvPr/>
        </p:nvSpPr>
        <p:spPr>
          <a:xfrm>
            <a:off x="5075583" y="4333461"/>
            <a:ext cx="6705600" cy="1631216"/>
          </a:xfrm>
          <a:prstGeom prst="rect">
            <a:avLst/>
          </a:prstGeom>
          <a:noFill/>
        </p:spPr>
        <p:txBody>
          <a:bodyPr wrap="square" rtlCol="0">
            <a:spAutoFit/>
          </a:bodyPr>
          <a:lstStyle/>
          <a:p>
            <a:r>
              <a:rPr lang="en-GB" b="1" u="sng" dirty="0"/>
              <a:t>How OAE will support young people’s development of physical literacy:</a:t>
            </a:r>
          </a:p>
          <a:p>
            <a:pPr marL="285750" indent="-285750">
              <a:buFont typeface="Arial" panose="020B0604020202020204" pitchFamily="34" charset="0"/>
              <a:buChar char="•"/>
            </a:pPr>
            <a:r>
              <a:rPr lang="en-GB" sz="1600" dirty="0"/>
              <a:t>According to Margaret Whitehead (2013) the definition of physical literacy is, “in short, as appropriate to each individual’s endowment, physical literacy can be described as a disposition to capitalize on our human embodied capability, wherein the individual has:”</a:t>
            </a:r>
          </a:p>
        </p:txBody>
      </p:sp>
    </p:spTree>
    <p:extLst>
      <p:ext uri="{BB962C8B-B14F-4D97-AF65-F5344CB8AC3E}">
        <p14:creationId xmlns:p14="http://schemas.microsoft.com/office/powerpoint/2010/main" val="3844078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2BBFB-884D-4E6E-898C-2D6949F38B6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6492B10-BF23-4446-B57F-5416B91AB9C9}"/>
              </a:ext>
            </a:extLst>
          </p:cNvPr>
          <p:cNvSpPr>
            <a:spLocks noGrp="1"/>
          </p:cNvSpPr>
          <p:nvPr>
            <p:ph idx="1"/>
          </p:nvPr>
        </p:nvSpPr>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Kirk, D. </a:t>
            </a:r>
            <a:r>
              <a:rPr lang="en-GB" i="1" dirty="0">
                <a:latin typeface="Times New Roman" panose="02020603050405020304" pitchFamily="18" charset="0"/>
                <a:cs typeface="Times New Roman" panose="02020603050405020304" pitchFamily="18" charset="0"/>
              </a:rPr>
              <a:t>Educational Value and Models-Based Practice in Physical Education. </a:t>
            </a:r>
            <a:r>
              <a:rPr lang="en-GB" dirty="0">
                <a:latin typeface="Times New Roman" panose="02020603050405020304" pitchFamily="18" charset="0"/>
                <a:cs typeface="Times New Roman" panose="02020603050405020304" pitchFamily="18" charset="0"/>
              </a:rPr>
              <a:t>Institute for Sport and Physical Activity Research, University of Bedfordshire; The University of Queensland. (2013)</a:t>
            </a:r>
          </a:p>
          <a:p>
            <a:r>
              <a:rPr lang="en-GB" dirty="0">
                <a:latin typeface="Times New Roman" panose="02020603050405020304" pitchFamily="18" charset="0"/>
                <a:cs typeface="Times New Roman" panose="02020603050405020304" pitchFamily="18" charset="0"/>
              </a:rPr>
              <a:t>Welsh Assembly Government. </a:t>
            </a:r>
            <a:r>
              <a:rPr lang="en-GB" i="1" dirty="0">
                <a:latin typeface="Times New Roman" panose="02020603050405020304" pitchFamily="18" charset="0"/>
                <a:cs typeface="Times New Roman" panose="02020603050405020304" pitchFamily="18" charset="0"/>
              </a:rPr>
              <a:t>Physical education in the national curriculum for Wales</a:t>
            </a:r>
            <a:r>
              <a:rPr lang="en-GB" dirty="0">
                <a:latin typeface="Times New Roman" panose="02020603050405020304" pitchFamily="18" charset="0"/>
                <a:cs typeface="Times New Roman" panose="02020603050405020304" pitchFamily="18" charset="0"/>
              </a:rPr>
              <a:t>. (2008)</a:t>
            </a:r>
          </a:p>
          <a:p>
            <a:r>
              <a:rPr lang="en-GB" dirty="0">
                <a:latin typeface="Times New Roman" panose="02020603050405020304" pitchFamily="18" charset="0"/>
                <a:cs typeface="Times New Roman" panose="02020603050405020304" pitchFamily="18" charset="0"/>
              </a:rPr>
              <a:t>Whitehead, M. </a:t>
            </a:r>
            <a:r>
              <a:rPr lang="en-GB" i="1" dirty="0">
                <a:latin typeface="Times New Roman" panose="02020603050405020304" pitchFamily="18" charset="0"/>
                <a:cs typeface="Times New Roman" panose="02020603050405020304" pitchFamily="18" charset="0"/>
              </a:rPr>
              <a:t>Bulletin No 65, October 2013. </a:t>
            </a:r>
            <a:r>
              <a:rPr lang="en-GB" dirty="0">
                <a:latin typeface="Times New Roman" panose="02020603050405020304" pitchFamily="18" charset="0"/>
                <a:cs typeface="Times New Roman" panose="02020603050405020304" pitchFamily="18" charset="0"/>
              </a:rPr>
              <a:t>Journal of Sport Science and Physical Education. (2013)</a:t>
            </a:r>
          </a:p>
          <a:p>
            <a:r>
              <a:rPr lang="en-GB" dirty="0">
                <a:latin typeface="Times New Roman" panose="02020603050405020304" pitchFamily="18" charset="0"/>
                <a:cs typeface="Times New Roman" panose="02020603050405020304" pitchFamily="18" charset="0"/>
              </a:rPr>
              <a:t>Williams, A. Wainwright, N. </a:t>
            </a:r>
            <a:r>
              <a:rPr lang="en-GB" i="1" dirty="0">
                <a:latin typeface="Times New Roman" panose="02020603050405020304" pitchFamily="18" charset="0"/>
                <a:cs typeface="Times New Roman" panose="02020603050405020304" pitchFamily="18" charset="0"/>
              </a:rPr>
              <a:t>A new pedagogical model for adventure in the curriculum: part one – advocating for the mode</a:t>
            </a:r>
            <a:r>
              <a:rPr lang="en-GB" dirty="0">
                <a:latin typeface="Times New Roman" panose="02020603050405020304" pitchFamily="18" charset="0"/>
                <a:cs typeface="Times New Roman" panose="02020603050405020304" pitchFamily="18" charset="0"/>
              </a:rPr>
              <a:t>. Sport, Health and Outdoor Education, University of Wales Trinity Saint David, Carmarthen, UK. (2015)</a:t>
            </a:r>
          </a:p>
          <a:p>
            <a:r>
              <a:rPr lang="en-GB" dirty="0">
                <a:latin typeface="Times New Roman" panose="02020603050405020304" pitchFamily="18" charset="0"/>
                <a:cs typeface="Times New Roman" panose="02020603050405020304" pitchFamily="18" charset="0"/>
              </a:rPr>
              <a:t>Williams, A. Wainwright, N. </a:t>
            </a:r>
            <a:r>
              <a:rPr lang="en-GB" i="1" dirty="0">
                <a:latin typeface="Times New Roman" panose="02020603050405020304" pitchFamily="18" charset="0"/>
                <a:cs typeface="Times New Roman" panose="02020603050405020304" pitchFamily="18" charset="0"/>
              </a:rPr>
              <a:t>A new pedagogical model for adventure in the curriculum: part two – outlining the model</a:t>
            </a:r>
            <a:r>
              <a:rPr lang="en-GB" dirty="0">
                <a:latin typeface="Times New Roman" panose="02020603050405020304" pitchFamily="18" charset="0"/>
                <a:cs typeface="Times New Roman" panose="02020603050405020304" pitchFamily="18" charset="0"/>
              </a:rPr>
              <a:t>. School of Sport, Health and Outdoor Education, University of Wales Trinity Saint David, Carmarthen, Wales. (2015)</a:t>
            </a:r>
          </a:p>
        </p:txBody>
      </p:sp>
    </p:spTree>
    <p:extLst>
      <p:ext uri="{BB962C8B-B14F-4D97-AF65-F5344CB8AC3E}">
        <p14:creationId xmlns:p14="http://schemas.microsoft.com/office/powerpoint/2010/main" val="17223651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TotalTime>
  <Words>458</Words>
  <Application>Microsoft Office PowerPoint</Application>
  <PresentationFormat>Widescreen</PresentationFormat>
  <Paragraphs>23</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Dafydd Jones</dc:creator>
  <cp:lastModifiedBy>Dafydd Jones</cp:lastModifiedBy>
  <cp:revision>11</cp:revision>
  <dcterms:created xsi:type="dcterms:W3CDTF">2018-05-08T20:27:13Z</dcterms:created>
  <dcterms:modified xsi:type="dcterms:W3CDTF">2018-05-09T09:17:43Z</dcterms:modified>
</cp:coreProperties>
</file>