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1" r:id="rId1"/>
  </p:sldMasterIdLst>
  <p:notesMasterIdLst>
    <p:notesMasterId r:id="rId65"/>
  </p:notesMasterIdLst>
  <p:sldIdLst>
    <p:sldId id="256" r:id="rId2"/>
    <p:sldId id="258" r:id="rId3"/>
    <p:sldId id="445" r:id="rId4"/>
    <p:sldId id="455" r:id="rId5"/>
    <p:sldId id="456" r:id="rId6"/>
    <p:sldId id="457" r:id="rId7"/>
    <p:sldId id="261" r:id="rId8"/>
    <p:sldId id="363" r:id="rId9"/>
    <p:sldId id="458" r:id="rId10"/>
    <p:sldId id="459" r:id="rId11"/>
    <p:sldId id="460" r:id="rId12"/>
    <p:sldId id="461" r:id="rId13"/>
    <p:sldId id="462" r:id="rId14"/>
    <p:sldId id="452" r:id="rId15"/>
    <p:sldId id="436" r:id="rId16"/>
    <p:sldId id="421" r:id="rId17"/>
    <p:sldId id="443" r:id="rId18"/>
    <p:sldId id="418" r:id="rId19"/>
    <p:sldId id="271" r:id="rId20"/>
    <p:sldId id="365" r:id="rId21"/>
    <p:sldId id="269" r:id="rId22"/>
    <p:sldId id="367" r:id="rId23"/>
    <p:sldId id="438" r:id="rId24"/>
    <p:sldId id="371" r:id="rId25"/>
    <p:sldId id="372" r:id="rId26"/>
    <p:sldId id="373" r:id="rId27"/>
    <p:sldId id="276" r:id="rId28"/>
    <p:sldId id="374" r:id="rId29"/>
    <p:sldId id="375" r:id="rId30"/>
    <p:sldId id="420" r:id="rId31"/>
    <p:sldId id="376" r:id="rId32"/>
    <p:sldId id="282" r:id="rId33"/>
    <p:sldId id="377" r:id="rId34"/>
    <p:sldId id="378" r:id="rId35"/>
    <p:sldId id="440" r:id="rId36"/>
    <p:sldId id="379" r:id="rId37"/>
    <p:sldId id="330" r:id="rId38"/>
    <p:sldId id="383" r:id="rId39"/>
    <p:sldId id="386" r:id="rId40"/>
    <p:sldId id="388" r:id="rId41"/>
    <p:sldId id="389" r:id="rId42"/>
    <p:sldId id="390" r:id="rId43"/>
    <p:sldId id="424" r:id="rId44"/>
    <p:sldId id="449" r:id="rId45"/>
    <p:sldId id="446" r:id="rId46"/>
    <p:sldId id="422" r:id="rId47"/>
    <p:sldId id="463" r:id="rId48"/>
    <p:sldId id="391" r:id="rId49"/>
    <p:sldId id="398" r:id="rId50"/>
    <p:sldId id="441" r:id="rId51"/>
    <p:sldId id="396" r:id="rId52"/>
    <p:sldId id="442" r:id="rId53"/>
    <p:sldId id="431" r:id="rId54"/>
    <p:sldId id="400" r:id="rId55"/>
    <p:sldId id="433" r:id="rId56"/>
    <p:sldId id="415" r:id="rId57"/>
    <p:sldId id="435" r:id="rId58"/>
    <p:sldId id="454" r:id="rId59"/>
    <p:sldId id="447" r:id="rId60"/>
    <p:sldId id="450" r:id="rId61"/>
    <p:sldId id="448" r:id="rId62"/>
    <p:sldId id="453" r:id="rId63"/>
    <p:sldId id="451"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FE8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24F42A-C0C4-425F-9BA1-55C9485F29E6}" v="2" dt="2026-09-03T12:04:43.0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86846" autoAdjust="0"/>
  </p:normalViewPr>
  <p:slideViewPr>
    <p:cSldViewPr snapToGrid="0">
      <p:cViewPr varScale="1">
        <p:scale>
          <a:sx n="78" d="100"/>
          <a:sy n="78" d="100"/>
        </p:scale>
        <p:origin x="327"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71"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2d6d5c85-090b-4bc1-b158-98aecad99803" providerId="ADAL" clId="{2DC7DBB7-AAFE-4040-8ACE-9D33BDFCE64E}"/>
    <pc:docChg chg="undo custSel addSld delSld modSld sldOrd modMainMaster">
      <pc:chgData name="Nerys Musgrove" userId="2d6d5c85-090b-4bc1-b158-98aecad99803" providerId="ADAL" clId="{2DC7DBB7-AAFE-4040-8ACE-9D33BDFCE64E}" dt="2026-09-03T12:48:12.917" v="1816" actId="47"/>
      <pc:docMkLst>
        <pc:docMk/>
      </pc:docMkLst>
      <pc:sldChg chg="delSp modSp mod modTransition setBg modClrScheme delDesignElem chgLayout">
        <pc:chgData name="Nerys Musgrove" userId="2d6d5c85-090b-4bc1-b158-98aecad99803" providerId="ADAL" clId="{2DC7DBB7-AAFE-4040-8ACE-9D33BDFCE64E}" dt="2026-08-05T09:03:39.359" v="916" actId="26606"/>
        <pc:sldMkLst>
          <pc:docMk/>
          <pc:sldMk cId="2884644105" sldId="256"/>
        </pc:sldMkLst>
        <pc:spChg chg="mod">
          <ac:chgData name="Nerys Musgrove" userId="2d6d5c85-090b-4bc1-b158-98aecad99803" providerId="ADAL" clId="{2DC7DBB7-AAFE-4040-8ACE-9D33BDFCE64E}" dt="2026-08-05T09:03:39.359" v="916" actId="26606"/>
          <ac:spMkLst>
            <pc:docMk/>
            <pc:sldMk cId="2884644105" sldId="256"/>
            <ac:spMk id="2" creationId="{6B38420F-3AAA-093D-FF2E-93464F5D4400}"/>
          </ac:spMkLst>
        </pc:spChg>
        <pc:spChg chg="mod">
          <ac:chgData name="Nerys Musgrove" userId="2d6d5c85-090b-4bc1-b158-98aecad99803" providerId="ADAL" clId="{2DC7DBB7-AAFE-4040-8ACE-9D33BDFCE64E}" dt="2026-08-05T09:03:39.359" v="916" actId="26606"/>
          <ac:spMkLst>
            <pc:docMk/>
            <pc:sldMk cId="2884644105" sldId="256"/>
            <ac:spMk id="3" creationId="{F30750B2-FB74-15E0-0E60-60F44913B771}"/>
          </ac:spMkLst>
        </pc:spChg>
        <pc:picChg chg="mod ord">
          <ac:chgData name="Nerys Musgrove" userId="2d6d5c85-090b-4bc1-b158-98aecad99803" providerId="ADAL" clId="{2DC7DBB7-AAFE-4040-8ACE-9D33BDFCE64E}" dt="2026-08-05T09:03:39.359" v="916" actId="26606"/>
          <ac:picMkLst>
            <pc:docMk/>
            <pc:sldMk cId="2884644105" sldId="256"/>
            <ac:picMk id="4" creationId="{C3DC7045-79AB-1CB6-BE8C-853BD525DAE7}"/>
          </ac:picMkLst>
        </pc:picChg>
      </pc:sldChg>
      <pc:sldChg chg="modSp modTransition">
        <pc:chgData name="Nerys Musgrove" userId="2d6d5c85-090b-4bc1-b158-98aecad99803" providerId="ADAL" clId="{2DC7DBB7-AAFE-4040-8ACE-9D33BDFCE64E}" dt="2026-08-05T09:02:36.478" v="911"/>
        <pc:sldMkLst>
          <pc:docMk/>
          <pc:sldMk cId="357636114" sldId="258"/>
        </pc:sldMkLst>
        <pc:spChg chg="mod">
          <ac:chgData name="Nerys Musgrove" userId="2d6d5c85-090b-4bc1-b158-98aecad99803" providerId="ADAL" clId="{2DC7DBB7-AAFE-4040-8ACE-9D33BDFCE64E}" dt="2026-08-05T09:02:36.478" v="911"/>
          <ac:spMkLst>
            <pc:docMk/>
            <pc:sldMk cId="357636114" sldId="258"/>
            <ac:spMk id="2" creationId="{EE09B1E3-D0E4-E7AB-4A27-0C3186B68509}"/>
          </ac:spMkLst>
        </pc:spChg>
        <pc:picChg chg="mod">
          <ac:chgData name="Nerys Musgrove" userId="2d6d5c85-090b-4bc1-b158-98aecad99803" providerId="ADAL" clId="{2DC7DBB7-AAFE-4040-8ACE-9D33BDFCE64E}" dt="2026-08-05T09:02:36.478" v="911"/>
          <ac:picMkLst>
            <pc:docMk/>
            <pc:sldMk cId="357636114" sldId="258"/>
            <ac:picMk id="5" creationId="{90D5005B-15BB-E3AF-C1B4-7845B8CEF025}"/>
          </ac:picMkLst>
        </pc:picChg>
      </pc:sldChg>
      <pc:sldChg chg="delSp modTransition delDesignElem">
        <pc:chgData name="Nerys Musgrove" userId="2d6d5c85-090b-4bc1-b158-98aecad99803" providerId="ADAL" clId="{2DC7DBB7-AAFE-4040-8ACE-9D33BDFCE64E}" dt="2026-08-05T09:02:05.971" v="880"/>
        <pc:sldMkLst>
          <pc:docMk/>
          <pc:sldMk cId="2492756551" sldId="261"/>
        </pc:sldMkLst>
      </pc:sldChg>
      <pc:sldChg chg="modSp mod modTransition">
        <pc:chgData name="Nerys Musgrove" userId="2d6d5c85-090b-4bc1-b158-98aecad99803" providerId="ADAL" clId="{2DC7DBB7-AAFE-4040-8ACE-9D33BDFCE64E}" dt="2026-08-05T09:02:21.618" v="903" actId="27636"/>
        <pc:sldMkLst>
          <pc:docMk/>
          <pc:sldMk cId="0" sldId="269"/>
        </pc:sldMkLst>
        <pc:spChg chg="mod">
          <ac:chgData name="Nerys Musgrove" userId="2d6d5c85-090b-4bc1-b158-98aecad99803" providerId="ADAL" clId="{2DC7DBB7-AAFE-4040-8ACE-9D33BDFCE64E}" dt="2026-08-05T09:02:21.618" v="903" actId="27636"/>
          <ac:spMkLst>
            <pc:docMk/>
            <pc:sldMk cId="0" sldId="269"/>
            <ac:spMk id="10244" creationId="{08CC75AC-3E43-4A20-836D-65F8F8ADB579}"/>
          </ac:spMkLst>
        </pc:spChg>
      </pc:sldChg>
      <pc:sldChg chg="modTransition">
        <pc:chgData name="Nerys Musgrove" userId="2d6d5c85-090b-4bc1-b158-98aecad99803" providerId="ADAL" clId="{2DC7DBB7-AAFE-4040-8ACE-9D33BDFCE64E}" dt="2026-08-05T09:02:05.971" v="880"/>
        <pc:sldMkLst>
          <pc:docMk/>
          <pc:sldMk cId="0" sldId="271"/>
        </pc:sldMkLst>
      </pc:sldChg>
      <pc:sldChg chg="delSp modTransition delDesignElem">
        <pc:chgData name="Nerys Musgrove" userId="2d6d5c85-090b-4bc1-b158-98aecad99803" providerId="ADAL" clId="{2DC7DBB7-AAFE-4040-8ACE-9D33BDFCE64E}" dt="2026-08-05T09:02:05.971" v="880"/>
        <pc:sldMkLst>
          <pc:docMk/>
          <pc:sldMk cId="0" sldId="276"/>
        </pc:sldMkLst>
      </pc:sldChg>
      <pc:sldChg chg="delSp modTransition delDesignElem">
        <pc:chgData name="Nerys Musgrove" userId="2d6d5c85-090b-4bc1-b158-98aecad99803" providerId="ADAL" clId="{2DC7DBB7-AAFE-4040-8ACE-9D33BDFCE64E}" dt="2026-08-05T09:02:05.971" v="880"/>
        <pc:sldMkLst>
          <pc:docMk/>
          <pc:sldMk cId="0" sldId="282"/>
        </pc:sldMkLst>
      </pc:sldChg>
      <pc:sldChg chg="delSp modSp mod modTransition delDesignElem">
        <pc:chgData name="Nerys Musgrove" userId="2d6d5c85-090b-4bc1-b158-98aecad99803" providerId="ADAL" clId="{2DC7DBB7-AAFE-4040-8ACE-9D33BDFCE64E}" dt="2026-09-03T12:07:03.508" v="1657" actId="5793"/>
        <pc:sldMkLst>
          <pc:docMk/>
          <pc:sldMk cId="2019090506" sldId="330"/>
        </pc:sldMkLst>
        <pc:spChg chg="mod">
          <ac:chgData name="Nerys Musgrove" userId="2d6d5c85-090b-4bc1-b158-98aecad99803" providerId="ADAL" clId="{2DC7DBB7-AAFE-4040-8ACE-9D33BDFCE64E}" dt="2026-09-03T12:07:03.508" v="1657" actId="5793"/>
          <ac:spMkLst>
            <pc:docMk/>
            <pc:sldMk cId="2019090506" sldId="330"/>
            <ac:spMk id="3" creationId="{6EE7F247-0865-4F66-897B-30E89EB95992}"/>
          </ac:spMkLst>
        </pc:spChg>
      </pc:sldChg>
      <pc:sldChg chg="modSp mod modTransition modClrScheme chgLayout">
        <pc:chgData name="Nerys Musgrove" userId="2d6d5c85-090b-4bc1-b158-98aecad99803" providerId="ADAL" clId="{2DC7DBB7-AAFE-4040-8ACE-9D33BDFCE64E}" dt="2026-08-05T09:03:19.161" v="913" actId="26606"/>
        <pc:sldMkLst>
          <pc:docMk/>
          <pc:sldMk cId="2021344130" sldId="363"/>
        </pc:sldMkLst>
        <pc:spChg chg="mod">
          <ac:chgData name="Nerys Musgrove" userId="2d6d5c85-090b-4bc1-b158-98aecad99803" providerId="ADAL" clId="{2DC7DBB7-AAFE-4040-8ACE-9D33BDFCE64E}" dt="2026-08-05T09:03:19.161" v="913" actId="26606"/>
          <ac:spMkLst>
            <pc:docMk/>
            <pc:sldMk cId="2021344130" sldId="363"/>
            <ac:spMk id="2" creationId="{1D2A3DDF-429B-4B4D-9C20-55213E797F4D}"/>
          </ac:spMkLst>
        </pc:spChg>
        <pc:picChg chg="mod">
          <ac:chgData name="Nerys Musgrove" userId="2d6d5c85-090b-4bc1-b158-98aecad99803" providerId="ADAL" clId="{2DC7DBB7-AAFE-4040-8ACE-9D33BDFCE64E}" dt="2026-08-05T09:03:19.161" v="913" actId="26606"/>
          <ac:picMkLst>
            <pc:docMk/>
            <pc:sldMk cId="2021344130" sldId="363"/>
            <ac:picMk id="4" creationId="{E2D10107-5D12-45A6-8CE5-2BE58AA672C7}"/>
          </ac:picMkLst>
        </pc:picChg>
      </pc:sldChg>
      <pc:sldChg chg="delSp modSp mod modTransition delDesignElem">
        <pc:chgData name="Nerys Musgrove" userId="2d6d5c85-090b-4bc1-b158-98aecad99803" providerId="ADAL" clId="{2DC7DBB7-AAFE-4040-8ACE-9D33BDFCE64E}" dt="2026-08-05T09:02:21.610" v="902" actId="27636"/>
        <pc:sldMkLst>
          <pc:docMk/>
          <pc:sldMk cId="3980788958" sldId="365"/>
        </pc:sldMkLst>
        <pc:spChg chg="mod">
          <ac:chgData name="Nerys Musgrove" userId="2d6d5c85-090b-4bc1-b158-98aecad99803" providerId="ADAL" clId="{2DC7DBB7-AAFE-4040-8ACE-9D33BDFCE64E}" dt="2026-08-05T09:02:21.610" v="902" actId="27636"/>
          <ac:spMkLst>
            <pc:docMk/>
            <pc:sldMk cId="3980788958" sldId="365"/>
            <ac:spMk id="6" creationId="{00000000-0000-0000-0000-000000000000}"/>
          </ac:spMkLst>
        </pc:spChg>
      </pc:sldChg>
      <pc:sldChg chg="addSp delSp modSp mod modTransition modClrScheme chgLayout">
        <pc:chgData name="Nerys Musgrove" userId="2d6d5c85-090b-4bc1-b158-98aecad99803" providerId="ADAL" clId="{2DC7DBB7-AAFE-4040-8ACE-9D33BDFCE64E}" dt="2026-08-05T11:10:00.299" v="1468" actId="26606"/>
        <pc:sldMkLst>
          <pc:docMk/>
          <pc:sldMk cId="526195125" sldId="367"/>
        </pc:sldMkLst>
        <pc:spChg chg="mod">
          <ac:chgData name="Nerys Musgrove" userId="2d6d5c85-090b-4bc1-b158-98aecad99803" providerId="ADAL" clId="{2DC7DBB7-AAFE-4040-8ACE-9D33BDFCE64E}" dt="2026-08-05T11:10:00.299" v="1468" actId="26606"/>
          <ac:spMkLst>
            <pc:docMk/>
            <pc:sldMk cId="526195125" sldId="367"/>
            <ac:spMk id="2" creationId="{00000000-0000-0000-0000-000000000000}"/>
          </ac:spMkLst>
        </pc:spChg>
        <pc:graphicFrameChg chg="add mod">
          <ac:chgData name="Nerys Musgrove" userId="2d6d5c85-090b-4bc1-b158-98aecad99803" providerId="ADAL" clId="{2DC7DBB7-AAFE-4040-8ACE-9D33BDFCE64E}" dt="2026-08-05T11:10:00.299" v="1468" actId="26606"/>
          <ac:graphicFrameMkLst>
            <pc:docMk/>
            <pc:sldMk cId="526195125" sldId="367"/>
            <ac:graphicFrameMk id="5" creationId="{D02600D7-10D7-50F1-4DFA-8239242A9D32}"/>
          </ac:graphicFrameMkLst>
        </pc:graphicFrameChg>
      </pc:sldChg>
      <pc:sldChg chg="delSp modSp mod modTransition delDesignElem">
        <pc:chgData name="Nerys Musgrove" userId="2d6d5c85-090b-4bc1-b158-98aecad99803" providerId="ADAL" clId="{2DC7DBB7-AAFE-4040-8ACE-9D33BDFCE64E}" dt="2026-09-03T11:00:00.223" v="1583" actId="20577"/>
        <pc:sldMkLst>
          <pc:docMk/>
          <pc:sldMk cId="1007129969" sldId="371"/>
        </pc:sldMkLst>
        <pc:spChg chg="mod">
          <ac:chgData name="Nerys Musgrove" userId="2d6d5c85-090b-4bc1-b158-98aecad99803" providerId="ADAL" clId="{2DC7DBB7-AAFE-4040-8ACE-9D33BDFCE64E}" dt="2026-09-03T11:00:00.223" v="1583" actId="20577"/>
          <ac:spMkLst>
            <pc:docMk/>
            <pc:sldMk cId="1007129969" sldId="371"/>
            <ac:spMk id="3" creationId="{BC61F4E5-3206-4912-BDB5-40FCB3E295F9}"/>
          </ac:spMkLst>
        </pc:spChg>
      </pc:sldChg>
      <pc:sldChg chg="delSp modTransition delDesignElem">
        <pc:chgData name="Nerys Musgrove" userId="2d6d5c85-090b-4bc1-b158-98aecad99803" providerId="ADAL" clId="{2DC7DBB7-AAFE-4040-8ACE-9D33BDFCE64E}" dt="2026-08-05T09:02:05.971" v="880"/>
        <pc:sldMkLst>
          <pc:docMk/>
          <pc:sldMk cId="4241654780" sldId="372"/>
        </pc:sldMkLst>
      </pc:sldChg>
      <pc:sldChg chg="delSp modSp mod modTransition delDesignElem">
        <pc:chgData name="Nerys Musgrove" userId="2d6d5c85-090b-4bc1-b158-98aecad99803" providerId="ADAL" clId="{2DC7DBB7-AAFE-4040-8ACE-9D33BDFCE64E}" dt="2026-09-03T11:01:53.977" v="1609" actId="20577"/>
        <pc:sldMkLst>
          <pc:docMk/>
          <pc:sldMk cId="65330919" sldId="373"/>
        </pc:sldMkLst>
        <pc:spChg chg="mod">
          <ac:chgData name="Nerys Musgrove" userId="2d6d5c85-090b-4bc1-b158-98aecad99803" providerId="ADAL" clId="{2DC7DBB7-AAFE-4040-8ACE-9D33BDFCE64E}" dt="2026-09-03T11:01:53.977" v="1609" actId="20577"/>
          <ac:spMkLst>
            <pc:docMk/>
            <pc:sldMk cId="65330919" sldId="373"/>
            <ac:spMk id="3" creationId="{CB7DB7D8-784C-466A-BEBF-49EEC869F4AE}"/>
          </ac:spMkLst>
        </pc:spChg>
      </pc:sldChg>
      <pc:sldChg chg="delSp modTransition delDesignElem">
        <pc:chgData name="Nerys Musgrove" userId="2d6d5c85-090b-4bc1-b158-98aecad99803" providerId="ADAL" clId="{2DC7DBB7-AAFE-4040-8ACE-9D33BDFCE64E}" dt="2026-08-05T09:02:05.971" v="880"/>
        <pc:sldMkLst>
          <pc:docMk/>
          <pc:sldMk cId="2354642574" sldId="374"/>
        </pc:sldMkLst>
      </pc:sldChg>
      <pc:sldChg chg="delSp modTransition delDesignElem">
        <pc:chgData name="Nerys Musgrove" userId="2d6d5c85-090b-4bc1-b158-98aecad99803" providerId="ADAL" clId="{2DC7DBB7-AAFE-4040-8ACE-9D33BDFCE64E}" dt="2026-08-05T09:02:05.971" v="880"/>
        <pc:sldMkLst>
          <pc:docMk/>
          <pc:sldMk cId="2687320444" sldId="375"/>
        </pc:sldMkLst>
      </pc:sldChg>
      <pc:sldChg chg="delSp modTransition delDesignElem">
        <pc:chgData name="Nerys Musgrove" userId="2d6d5c85-090b-4bc1-b158-98aecad99803" providerId="ADAL" clId="{2DC7DBB7-AAFE-4040-8ACE-9D33BDFCE64E}" dt="2026-08-05T09:02:05.971" v="880"/>
        <pc:sldMkLst>
          <pc:docMk/>
          <pc:sldMk cId="2126726541" sldId="376"/>
        </pc:sldMkLst>
      </pc:sldChg>
      <pc:sldChg chg="delSp modTransition delDesignElem">
        <pc:chgData name="Nerys Musgrove" userId="2d6d5c85-090b-4bc1-b158-98aecad99803" providerId="ADAL" clId="{2DC7DBB7-AAFE-4040-8ACE-9D33BDFCE64E}" dt="2026-08-05T09:02:05.971" v="880"/>
        <pc:sldMkLst>
          <pc:docMk/>
          <pc:sldMk cId="498999271" sldId="377"/>
        </pc:sldMkLst>
      </pc:sldChg>
      <pc:sldChg chg="delSp modSp mod modTransition delDesignElem">
        <pc:chgData name="Nerys Musgrove" userId="2d6d5c85-090b-4bc1-b158-98aecad99803" providerId="ADAL" clId="{2DC7DBB7-AAFE-4040-8ACE-9D33BDFCE64E}" dt="2026-09-03T12:01:50.824" v="1613" actId="20577"/>
        <pc:sldMkLst>
          <pc:docMk/>
          <pc:sldMk cId="1568455366" sldId="378"/>
        </pc:sldMkLst>
        <pc:spChg chg="mod">
          <ac:chgData name="Nerys Musgrove" userId="2d6d5c85-090b-4bc1-b158-98aecad99803" providerId="ADAL" clId="{2DC7DBB7-AAFE-4040-8ACE-9D33BDFCE64E}" dt="2026-09-03T12:01:50.824" v="1613" actId="20577"/>
          <ac:spMkLst>
            <pc:docMk/>
            <pc:sldMk cId="1568455366" sldId="378"/>
            <ac:spMk id="3" creationId="{00000000-0000-0000-0000-000000000000}"/>
          </ac:spMkLst>
        </pc:spChg>
      </pc:sldChg>
      <pc:sldChg chg="delSp modSp mod modTransition delDesignElem">
        <pc:chgData name="Nerys Musgrove" userId="2d6d5c85-090b-4bc1-b158-98aecad99803" providerId="ADAL" clId="{2DC7DBB7-AAFE-4040-8ACE-9D33BDFCE64E}" dt="2026-09-03T12:05:11.653" v="1635" actId="20577"/>
        <pc:sldMkLst>
          <pc:docMk/>
          <pc:sldMk cId="3967634962" sldId="379"/>
        </pc:sldMkLst>
        <pc:spChg chg="mod">
          <ac:chgData name="Nerys Musgrove" userId="2d6d5c85-090b-4bc1-b158-98aecad99803" providerId="ADAL" clId="{2DC7DBB7-AAFE-4040-8ACE-9D33BDFCE64E}" dt="2026-09-03T12:05:11.653" v="1635" actId="20577"/>
          <ac:spMkLst>
            <pc:docMk/>
            <pc:sldMk cId="3967634962" sldId="379"/>
            <ac:spMk id="3" creationId="{00000000-0000-0000-0000-000000000000}"/>
          </ac:spMkLst>
        </pc:spChg>
      </pc:sldChg>
      <pc:sldChg chg="delSp modSp mod modTransition delDesignElem">
        <pc:chgData name="Nerys Musgrove" userId="2d6d5c85-090b-4bc1-b158-98aecad99803" providerId="ADAL" clId="{2DC7DBB7-AAFE-4040-8ACE-9D33BDFCE64E}" dt="2026-09-03T12:09:36.123" v="1677" actId="20577"/>
        <pc:sldMkLst>
          <pc:docMk/>
          <pc:sldMk cId="340500310" sldId="383"/>
        </pc:sldMkLst>
        <pc:spChg chg="mod">
          <ac:chgData name="Nerys Musgrove" userId="2d6d5c85-090b-4bc1-b158-98aecad99803" providerId="ADAL" clId="{2DC7DBB7-AAFE-4040-8ACE-9D33BDFCE64E}" dt="2026-09-03T12:09:36.123" v="1677" actId="20577"/>
          <ac:spMkLst>
            <pc:docMk/>
            <pc:sldMk cId="340500310" sldId="383"/>
            <ac:spMk id="3" creationId="{0F4D5A36-7F2A-4697-9DE1-0EFB9FDF750A}"/>
          </ac:spMkLst>
        </pc:spChg>
      </pc:sldChg>
      <pc:sldChg chg="delSp modSp mod modTransition delDesignElem">
        <pc:chgData name="Nerys Musgrove" userId="2d6d5c85-090b-4bc1-b158-98aecad99803" providerId="ADAL" clId="{2DC7DBB7-AAFE-4040-8ACE-9D33BDFCE64E}" dt="2026-09-03T12:11:57.292" v="1693" actId="5793"/>
        <pc:sldMkLst>
          <pc:docMk/>
          <pc:sldMk cId="2877615086" sldId="386"/>
        </pc:sldMkLst>
        <pc:spChg chg="mod">
          <ac:chgData name="Nerys Musgrove" userId="2d6d5c85-090b-4bc1-b158-98aecad99803" providerId="ADAL" clId="{2DC7DBB7-AAFE-4040-8ACE-9D33BDFCE64E}" dt="2026-09-03T12:11:57.292" v="1693" actId="5793"/>
          <ac:spMkLst>
            <pc:docMk/>
            <pc:sldMk cId="2877615086" sldId="386"/>
            <ac:spMk id="3" creationId="{415BB712-FB21-4E21-9842-1FDD5CEE059F}"/>
          </ac:spMkLst>
        </pc:spChg>
      </pc:sldChg>
      <pc:sldChg chg="modTransition">
        <pc:chgData name="Nerys Musgrove" userId="2d6d5c85-090b-4bc1-b158-98aecad99803" providerId="ADAL" clId="{2DC7DBB7-AAFE-4040-8ACE-9D33BDFCE64E}" dt="2026-08-05T09:02:05.971" v="880"/>
        <pc:sldMkLst>
          <pc:docMk/>
          <pc:sldMk cId="3668512595" sldId="388"/>
        </pc:sldMkLst>
      </pc:sldChg>
      <pc:sldChg chg="modSp mod modTransition">
        <pc:chgData name="Nerys Musgrove" userId="2d6d5c85-090b-4bc1-b158-98aecad99803" providerId="ADAL" clId="{2DC7DBB7-AAFE-4040-8ACE-9D33BDFCE64E}" dt="2026-09-03T12:21:44.994" v="1700" actId="5793"/>
        <pc:sldMkLst>
          <pc:docMk/>
          <pc:sldMk cId="2380717733" sldId="389"/>
        </pc:sldMkLst>
        <pc:spChg chg="mod">
          <ac:chgData name="Nerys Musgrove" userId="2d6d5c85-090b-4bc1-b158-98aecad99803" providerId="ADAL" clId="{2DC7DBB7-AAFE-4040-8ACE-9D33BDFCE64E}" dt="2026-09-03T12:21:44.994" v="1700" actId="5793"/>
          <ac:spMkLst>
            <pc:docMk/>
            <pc:sldMk cId="2380717733" sldId="389"/>
            <ac:spMk id="3" creationId="{4834C3EC-8D2A-4936-822B-E57331F1B204}"/>
          </ac:spMkLst>
        </pc:spChg>
      </pc:sldChg>
      <pc:sldChg chg="modSp mod modTransition">
        <pc:chgData name="Nerys Musgrove" userId="2d6d5c85-090b-4bc1-b158-98aecad99803" providerId="ADAL" clId="{2DC7DBB7-AAFE-4040-8ACE-9D33BDFCE64E}" dt="2026-09-03T12:25:15.342" v="1746" actId="5793"/>
        <pc:sldMkLst>
          <pc:docMk/>
          <pc:sldMk cId="1118208948" sldId="390"/>
        </pc:sldMkLst>
        <pc:spChg chg="mod">
          <ac:chgData name="Nerys Musgrove" userId="2d6d5c85-090b-4bc1-b158-98aecad99803" providerId="ADAL" clId="{2DC7DBB7-AAFE-4040-8ACE-9D33BDFCE64E}" dt="2026-09-03T12:24:06.920" v="1724" actId="20577"/>
          <ac:spMkLst>
            <pc:docMk/>
            <pc:sldMk cId="1118208948" sldId="390"/>
            <ac:spMk id="2" creationId="{92FA5240-9949-4D82-BC99-B68D1452EBDB}"/>
          </ac:spMkLst>
        </pc:spChg>
        <pc:spChg chg="mod">
          <ac:chgData name="Nerys Musgrove" userId="2d6d5c85-090b-4bc1-b158-98aecad99803" providerId="ADAL" clId="{2DC7DBB7-AAFE-4040-8ACE-9D33BDFCE64E}" dt="2026-09-03T12:25:15.342" v="1746" actId="5793"/>
          <ac:spMkLst>
            <pc:docMk/>
            <pc:sldMk cId="1118208948" sldId="390"/>
            <ac:spMk id="3" creationId="{30D1F904-C4F5-40E4-BA57-1C595B0EF15C}"/>
          </ac:spMkLst>
        </pc:spChg>
      </pc:sldChg>
      <pc:sldChg chg="modSp mod modTransition">
        <pc:chgData name="Nerys Musgrove" userId="2d6d5c85-090b-4bc1-b158-98aecad99803" providerId="ADAL" clId="{2DC7DBB7-AAFE-4040-8ACE-9D33BDFCE64E}" dt="2026-08-05T09:02:05.971" v="880"/>
        <pc:sldMkLst>
          <pc:docMk/>
          <pc:sldMk cId="1134306422" sldId="391"/>
        </pc:sldMkLst>
        <pc:spChg chg="mod">
          <ac:chgData name="Nerys Musgrove" userId="2d6d5c85-090b-4bc1-b158-98aecad99803" providerId="ADAL" clId="{2DC7DBB7-AAFE-4040-8ACE-9D33BDFCE64E}" dt="2026-08-05T09:02:02.865" v="875" actId="27636"/>
          <ac:spMkLst>
            <pc:docMk/>
            <pc:sldMk cId="1134306422" sldId="391"/>
            <ac:spMk id="2" creationId="{00000000-0000-0000-0000-000000000000}"/>
          </ac:spMkLst>
        </pc:spChg>
        <pc:spChg chg="mod">
          <ac:chgData name="Nerys Musgrove" userId="2d6d5c85-090b-4bc1-b158-98aecad99803" providerId="ADAL" clId="{2DC7DBB7-AAFE-4040-8ACE-9D33BDFCE64E}" dt="2026-08-05T09:01:50.192" v="838" actId="27636"/>
          <ac:spMkLst>
            <pc:docMk/>
            <pc:sldMk cId="1134306422" sldId="391"/>
            <ac:spMk id="3" creationId="{00000000-0000-0000-0000-000000000000}"/>
          </ac:spMkLst>
        </pc:spChg>
      </pc:sldChg>
      <pc:sldChg chg="modSp mod modTransition">
        <pc:chgData name="Nerys Musgrove" userId="2d6d5c85-090b-4bc1-b158-98aecad99803" providerId="ADAL" clId="{2DC7DBB7-AAFE-4040-8ACE-9D33BDFCE64E}" dt="2026-09-03T12:45:40.357" v="1815" actId="20577"/>
        <pc:sldMkLst>
          <pc:docMk/>
          <pc:sldMk cId="1992043107" sldId="396"/>
        </pc:sldMkLst>
        <pc:spChg chg="mod">
          <ac:chgData name="Nerys Musgrove" userId="2d6d5c85-090b-4bc1-b158-98aecad99803" providerId="ADAL" clId="{2DC7DBB7-AAFE-4040-8ACE-9D33BDFCE64E}" dt="2026-08-05T09:02:36.478" v="911"/>
          <ac:spMkLst>
            <pc:docMk/>
            <pc:sldMk cId="1992043107" sldId="396"/>
            <ac:spMk id="2" creationId="{00000000-0000-0000-0000-000000000000}"/>
          </ac:spMkLst>
        </pc:spChg>
        <pc:spChg chg="mod">
          <ac:chgData name="Nerys Musgrove" userId="2d6d5c85-090b-4bc1-b158-98aecad99803" providerId="ADAL" clId="{2DC7DBB7-AAFE-4040-8ACE-9D33BDFCE64E}" dt="2026-09-03T12:45:40.357" v="1815" actId="20577"/>
          <ac:spMkLst>
            <pc:docMk/>
            <pc:sldMk cId="1992043107" sldId="396"/>
            <ac:spMk id="3" creationId="{00000000-0000-0000-0000-000000000000}"/>
          </ac:spMkLst>
        </pc:spChg>
      </pc:sldChg>
      <pc:sldChg chg="modSp mod modTransition">
        <pc:chgData name="Nerys Musgrove" userId="2d6d5c85-090b-4bc1-b158-98aecad99803" providerId="ADAL" clId="{2DC7DBB7-AAFE-4040-8ACE-9D33BDFCE64E}" dt="2026-08-05T09:02:21.687" v="905" actId="27636"/>
        <pc:sldMkLst>
          <pc:docMk/>
          <pc:sldMk cId="3815473146" sldId="398"/>
        </pc:sldMkLst>
        <pc:spChg chg="mod">
          <ac:chgData name="Nerys Musgrove" userId="2d6d5c85-090b-4bc1-b158-98aecad99803" providerId="ADAL" clId="{2DC7DBB7-AAFE-4040-8ACE-9D33BDFCE64E}" dt="2026-08-05T09:02:21.687" v="905" actId="27636"/>
          <ac:spMkLst>
            <pc:docMk/>
            <pc:sldMk cId="3815473146" sldId="398"/>
            <ac:spMk id="2" creationId="{00000000-0000-0000-0000-000000000000}"/>
          </ac:spMkLst>
        </pc:spChg>
      </pc:sldChg>
      <pc:sldChg chg="modTransition">
        <pc:chgData name="Nerys Musgrove" userId="2d6d5c85-090b-4bc1-b158-98aecad99803" providerId="ADAL" clId="{2DC7DBB7-AAFE-4040-8ACE-9D33BDFCE64E}" dt="2026-08-05T09:02:05.971" v="880"/>
        <pc:sldMkLst>
          <pc:docMk/>
          <pc:sldMk cId="305526059" sldId="400"/>
        </pc:sldMkLst>
      </pc:sldChg>
      <pc:sldChg chg="delSp modSp del mod modTransition setBg modClrScheme delDesignElem chgLayout">
        <pc:chgData name="Nerys Musgrove" userId="2d6d5c85-090b-4bc1-b158-98aecad99803" providerId="ADAL" clId="{2DC7DBB7-AAFE-4040-8ACE-9D33BDFCE64E}" dt="2026-09-03T12:48:12.917" v="1816" actId="47"/>
        <pc:sldMkLst>
          <pc:docMk/>
          <pc:sldMk cId="2977436988" sldId="401"/>
        </pc:sldMkLst>
        <pc:spChg chg="mod">
          <ac:chgData name="Nerys Musgrove" userId="2d6d5c85-090b-4bc1-b158-98aecad99803" providerId="ADAL" clId="{2DC7DBB7-AAFE-4040-8ACE-9D33BDFCE64E}" dt="2026-08-05T11:20:36.267" v="1475" actId="26606"/>
          <ac:spMkLst>
            <pc:docMk/>
            <pc:sldMk cId="2977436988" sldId="401"/>
            <ac:spMk id="27652" creationId="{00000000-0000-0000-0000-000000000000}"/>
          </ac:spMkLst>
        </pc:spChg>
        <pc:spChg chg="mod">
          <ac:chgData name="Nerys Musgrove" userId="2d6d5c85-090b-4bc1-b158-98aecad99803" providerId="ADAL" clId="{2DC7DBB7-AAFE-4040-8ACE-9D33BDFCE64E}" dt="2026-08-05T11:20:36.267" v="1475" actId="26606"/>
          <ac:spMkLst>
            <pc:docMk/>
            <pc:sldMk cId="2977436988" sldId="401"/>
            <ac:spMk id="52227" creationId="{00000000-0000-0000-0000-000000000000}"/>
          </ac:spMkLst>
        </pc:spChg>
        <pc:picChg chg="mod ord">
          <ac:chgData name="Nerys Musgrove" userId="2d6d5c85-090b-4bc1-b158-98aecad99803" providerId="ADAL" clId="{2DC7DBB7-AAFE-4040-8ACE-9D33BDFCE64E}" dt="2026-08-05T11:20:36.267" v="1475" actId="26606"/>
          <ac:picMkLst>
            <pc:docMk/>
            <pc:sldMk cId="2977436988" sldId="401"/>
            <ac:picMk id="52226" creationId="{00000000-0000-0000-0000-000000000000}"/>
          </ac:picMkLst>
        </pc:picChg>
      </pc:sldChg>
      <pc:sldChg chg="delSp modSp mod modTransition delDesignElem">
        <pc:chgData name="Nerys Musgrove" userId="2d6d5c85-090b-4bc1-b158-98aecad99803" providerId="ADAL" clId="{2DC7DBB7-AAFE-4040-8ACE-9D33BDFCE64E}" dt="2026-08-05T09:02:21.705" v="907" actId="27636"/>
        <pc:sldMkLst>
          <pc:docMk/>
          <pc:sldMk cId="2667228189" sldId="415"/>
        </pc:sldMkLst>
        <pc:spChg chg="mod">
          <ac:chgData name="Nerys Musgrove" userId="2d6d5c85-090b-4bc1-b158-98aecad99803" providerId="ADAL" clId="{2DC7DBB7-AAFE-4040-8ACE-9D33BDFCE64E}" dt="2026-08-05T09:02:21.705" v="907" actId="27636"/>
          <ac:spMkLst>
            <pc:docMk/>
            <pc:sldMk cId="2667228189" sldId="415"/>
            <ac:spMk id="3" creationId="{00000000-0000-0000-0000-000000000000}"/>
          </ac:spMkLst>
        </pc:spChg>
      </pc:sldChg>
      <pc:sldChg chg="modTransition">
        <pc:chgData name="Nerys Musgrove" userId="2d6d5c85-090b-4bc1-b158-98aecad99803" providerId="ADAL" clId="{2DC7DBB7-AAFE-4040-8ACE-9D33BDFCE64E}" dt="2026-08-05T09:02:05.971" v="880"/>
        <pc:sldMkLst>
          <pc:docMk/>
          <pc:sldMk cId="1373652556" sldId="418"/>
        </pc:sldMkLst>
      </pc:sldChg>
      <pc:sldChg chg="modSp mod modTransition">
        <pc:chgData name="Nerys Musgrove" userId="2d6d5c85-090b-4bc1-b158-98aecad99803" providerId="ADAL" clId="{2DC7DBB7-AAFE-4040-8ACE-9D33BDFCE64E}" dt="2026-08-05T09:02:11.254" v="891" actId="27636"/>
        <pc:sldMkLst>
          <pc:docMk/>
          <pc:sldMk cId="2609160646" sldId="420"/>
        </pc:sldMkLst>
        <pc:spChg chg="mod">
          <ac:chgData name="Nerys Musgrove" userId="2d6d5c85-090b-4bc1-b158-98aecad99803" providerId="ADAL" clId="{2DC7DBB7-AAFE-4040-8ACE-9D33BDFCE64E}" dt="2026-08-05T09:02:11.254" v="891" actId="27636"/>
          <ac:spMkLst>
            <pc:docMk/>
            <pc:sldMk cId="2609160646" sldId="420"/>
            <ac:spMk id="2" creationId="{33EDD568-FD2C-49BF-85B6-15F49C218995}"/>
          </ac:spMkLst>
        </pc:spChg>
      </pc:sldChg>
      <pc:sldChg chg="delSp modSp mod modTransition setBg modClrScheme delDesignElem chgLayout">
        <pc:chgData name="Nerys Musgrove" userId="2d6d5c85-090b-4bc1-b158-98aecad99803" providerId="ADAL" clId="{2DC7DBB7-AAFE-4040-8ACE-9D33BDFCE64E}" dt="2026-08-05T11:05:27.002" v="1289" actId="27636"/>
        <pc:sldMkLst>
          <pc:docMk/>
          <pc:sldMk cId="4098772441" sldId="421"/>
        </pc:sldMkLst>
        <pc:spChg chg="mod">
          <ac:chgData name="Nerys Musgrove" userId="2d6d5c85-090b-4bc1-b158-98aecad99803" providerId="ADAL" clId="{2DC7DBB7-AAFE-4040-8ACE-9D33BDFCE64E}" dt="2026-08-05T11:05:06.595" v="1286" actId="26606"/>
          <ac:spMkLst>
            <pc:docMk/>
            <pc:sldMk cId="4098772441" sldId="421"/>
            <ac:spMk id="2" creationId="{0C85B830-3A09-4CDA-860A-41CA62437185}"/>
          </ac:spMkLst>
        </pc:spChg>
        <pc:spChg chg="mod">
          <ac:chgData name="Nerys Musgrove" userId="2d6d5c85-090b-4bc1-b158-98aecad99803" providerId="ADAL" clId="{2DC7DBB7-AAFE-4040-8ACE-9D33BDFCE64E}" dt="2026-08-05T11:05:27.002" v="1289" actId="27636"/>
          <ac:spMkLst>
            <pc:docMk/>
            <pc:sldMk cId="4098772441" sldId="421"/>
            <ac:spMk id="3" creationId="{65E35C31-7CF4-48E1-B00A-5CE6B309BB9F}"/>
          </ac:spMkLst>
        </pc:spChg>
        <pc:picChg chg="mod">
          <ac:chgData name="Nerys Musgrove" userId="2d6d5c85-090b-4bc1-b158-98aecad99803" providerId="ADAL" clId="{2DC7DBB7-AAFE-4040-8ACE-9D33BDFCE64E}" dt="2026-08-05T11:05:13.301" v="1287" actId="14100"/>
          <ac:picMkLst>
            <pc:docMk/>
            <pc:sldMk cId="4098772441" sldId="421"/>
            <ac:picMk id="6" creationId="{C01BFD3D-0CC2-613C-8138-A4891D8ADF4D}"/>
          </ac:picMkLst>
        </pc:picChg>
      </pc:sldChg>
      <pc:sldChg chg="modSp mod ord modTransition">
        <pc:chgData name="Nerys Musgrove" userId="2d6d5c85-090b-4bc1-b158-98aecad99803" providerId="ADAL" clId="{2DC7DBB7-AAFE-4040-8ACE-9D33BDFCE64E}" dt="2026-09-03T12:40:42.505" v="1805"/>
        <pc:sldMkLst>
          <pc:docMk/>
          <pc:sldMk cId="2451371396" sldId="422"/>
        </pc:sldMkLst>
        <pc:spChg chg="mod">
          <ac:chgData name="Nerys Musgrove" userId="2d6d5c85-090b-4bc1-b158-98aecad99803" providerId="ADAL" clId="{2DC7DBB7-AAFE-4040-8ACE-9D33BDFCE64E}" dt="2026-09-03T12:38:05.349" v="1785" actId="5793"/>
          <ac:spMkLst>
            <pc:docMk/>
            <pc:sldMk cId="2451371396" sldId="422"/>
            <ac:spMk id="3" creationId="{1D845D3D-35C8-405D-8BEE-790257E56C93}"/>
          </ac:spMkLst>
        </pc:spChg>
      </pc:sldChg>
      <pc:sldChg chg="delSp modSp mod modTransition delDesignElem">
        <pc:chgData name="Nerys Musgrove" userId="2d6d5c85-090b-4bc1-b158-98aecad99803" providerId="ADAL" clId="{2DC7DBB7-AAFE-4040-8ACE-9D33BDFCE64E}" dt="2026-09-03T12:27:27.130" v="1766" actId="5793"/>
        <pc:sldMkLst>
          <pc:docMk/>
          <pc:sldMk cId="2093978028" sldId="424"/>
        </pc:sldMkLst>
        <pc:spChg chg="mod">
          <ac:chgData name="Nerys Musgrove" userId="2d6d5c85-090b-4bc1-b158-98aecad99803" providerId="ADAL" clId="{2DC7DBB7-AAFE-4040-8ACE-9D33BDFCE64E}" dt="2026-08-05T09:01:57.688" v="850" actId="27636"/>
          <ac:spMkLst>
            <pc:docMk/>
            <pc:sldMk cId="2093978028" sldId="424"/>
            <ac:spMk id="2" creationId="{00000000-0000-0000-0000-000000000000}"/>
          </ac:spMkLst>
        </pc:spChg>
        <pc:spChg chg="mod">
          <ac:chgData name="Nerys Musgrove" userId="2d6d5c85-090b-4bc1-b158-98aecad99803" providerId="ADAL" clId="{2DC7DBB7-AAFE-4040-8ACE-9D33BDFCE64E}" dt="2026-09-03T12:27:27.130" v="1766" actId="5793"/>
          <ac:spMkLst>
            <pc:docMk/>
            <pc:sldMk cId="2093978028" sldId="424"/>
            <ac:spMk id="3" creationId="{00000000-0000-0000-0000-000000000000}"/>
          </ac:spMkLst>
        </pc:spChg>
      </pc:sldChg>
      <pc:sldChg chg="modTransition">
        <pc:chgData name="Nerys Musgrove" userId="2d6d5c85-090b-4bc1-b158-98aecad99803" providerId="ADAL" clId="{2DC7DBB7-AAFE-4040-8ACE-9D33BDFCE64E}" dt="2026-08-05T09:01:49.779" v="832"/>
        <pc:sldMkLst>
          <pc:docMk/>
          <pc:sldMk cId="1984089763" sldId="431"/>
        </pc:sldMkLst>
      </pc:sldChg>
      <pc:sldChg chg="modTransition">
        <pc:chgData name="Nerys Musgrove" userId="2d6d5c85-090b-4bc1-b158-98aecad99803" providerId="ADAL" clId="{2DC7DBB7-AAFE-4040-8ACE-9D33BDFCE64E}" dt="2026-08-05T09:01:49.779" v="832"/>
        <pc:sldMkLst>
          <pc:docMk/>
          <pc:sldMk cId="3897812183" sldId="433"/>
        </pc:sldMkLst>
      </pc:sldChg>
      <pc:sldChg chg="modTransition">
        <pc:chgData name="Nerys Musgrove" userId="2d6d5c85-090b-4bc1-b158-98aecad99803" providerId="ADAL" clId="{2DC7DBB7-AAFE-4040-8ACE-9D33BDFCE64E}" dt="2026-08-05T09:01:49.779" v="832"/>
        <pc:sldMkLst>
          <pc:docMk/>
          <pc:sldMk cId="922496477" sldId="435"/>
        </pc:sldMkLst>
      </pc:sldChg>
      <pc:sldChg chg="delSp modSp mod modTransition setBg modClrScheme delDesignElem chgLayout">
        <pc:chgData name="Nerys Musgrove" userId="2d6d5c85-090b-4bc1-b158-98aecad99803" providerId="ADAL" clId="{2DC7DBB7-AAFE-4040-8ACE-9D33BDFCE64E}" dt="2026-08-05T11:04:01.807" v="1277" actId="255"/>
        <pc:sldMkLst>
          <pc:docMk/>
          <pc:sldMk cId="498838642" sldId="436"/>
        </pc:sldMkLst>
        <pc:spChg chg="mod">
          <ac:chgData name="Nerys Musgrove" userId="2d6d5c85-090b-4bc1-b158-98aecad99803" providerId="ADAL" clId="{2DC7DBB7-AAFE-4040-8ACE-9D33BDFCE64E}" dt="2026-08-05T11:03:53.152" v="1276" actId="27636"/>
          <ac:spMkLst>
            <pc:docMk/>
            <pc:sldMk cId="498838642" sldId="436"/>
            <ac:spMk id="2" creationId="{62EFF12D-E30B-36FE-E877-ED4A7AF311FE}"/>
          </ac:spMkLst>
        </pc:spChg>
        <pc:spChg chg="mod">
          <ac:chgData name="Nerys Musgrove" userId="2d6d5c85-090b-4bc1-b158-98aecad99803" providerId="ADAL" clId="{2DC7DBB7-AAFE-4040-8ACE-9D33BDFCE64E}" dt="2026-08-05T11:04:01.807" v="1277" actId="255"/>
          <ac:spMkLst>
            <pc:docMk/>
            <pc:sldMk cId="498838642" sldId="436"/>
            <ac:spMk id="3" creationId="{3F315CDB-F676-7BAF-0A65-34D753E7C735}"/>
          </ac:spMkLst>
        </pc:spChg>
        <pc:picChg chg="mod">
          <ac:chgData name="Nerys Musgrove" userId="2d6d5c85-090b-4bc1-b158-98aecad99803" providerId="ADAL" clId="{2DC7DBB7-AAFE-4040-8ACE-9D33BDFCE64E}" dt="2026-08-05T11:03:45.591" v="1274" actId="26606"/>
          <ac:picMkLst>
            <pc:docMk/>
            <pc:sldMk cId="498838642" sldId="436"/>
            <ac:picMk id="4" creationId="{4D348816-83C1-B80B-AAF1-8E258D8A93E7}"/>
          </ac:picMkLst>
        </pc:picChg>
      </pc:sldChg>
      <pc:sldChg chg="delSp modSp mod modTransition delDesignElem">
        <pc:chgData name="Nerys Musgrove" userId="2d6d5c85-090b-4bc1-b158-98aecad99803" providerId="ADAL" clId="{2DC7DBB7-AAFE-4040-8ACE-9D33BDFCE64E}" dt="2026-09-03T10:57:36.314" v="1573" actId="27636"/>
        <pc:sldMkLst>
          <pc:docMk/>
          <pc:sldMk cId="2228886719" sldId="438"/>
        </pc:sldMkLst>
        <pc:spChg chg="mod">
          <ac:chgData name="Nerys Musgrove" userId="2d6d5c85-090b-4bc1-b158-98aecad99803" providerId="ADAL" clId="{2DC7DBB7-AAFE-4040-8ACE-9D33BDFCE64E}" dt="2026-09-03T10:57:36.314" v="1573" actId="27636"/>
          <ac:spMkLst>
            <pc:docMk/>
            <pc:sldMk cId="2228886719" sldId="438"/>
            <ac:spMk id="3" creationId="{17E408FD-FE7A-FA48-9317-1343D12F72E1}"/>
          </ac:spMkLst>
        </pc:spChg>
      </pc:sldChg>
      <pc:sldChg chg="delSp modTransition delDesignElem">
        <pc:chgData name="Nerys Musgrove" userId="2d6d5c85-090b-4bc1-b158-98aecad99803" providerId="ADAL" clId="{2DC7DBB7-AAFE-4040-8ACE-9D33BDFCE64E}" dt="2026-08-05T09:02:05.971" v="880"/>
        <pc:sldMkLst>
          <pc:docMk/>
          <pc:sldMk cId="4275975508" sldId="440"/>
        </pc:sldMkLst>
      </pc:sldChg>
      <pc:sldChg chg="modSp modTransition">
        <pc:chgData name="Nerys Musgrove" userId="2d6d5c85-090b-4bc1-b158-98aecad99803" providerId="ADAL" clId="{2DC7DBB7-AAFE-4040-8ACE-9D33BDFCE64E}" dt="2026-08-05T09:02:36.478" v="911"/>
        <pc:sldMkLst>
          <pc:docMk/>
          <pc:sldMk cId="2072054934" sldId="441"/>
        </pc:sldMkLst>
        <pc:spChg chg="mod">
          <ac:chgData name="Nerys Musgrove" userId="2d6d5c85-090b-4bc1-b158-98aecad99803" providerId="ADAL" clId="{2DC7DBB7-AAFE-4040-8ACE-9D33BDFCE64E}" dt="2026-08-05T09:02:36.478" v="911"/>
          <ac:spMkLst>
            <pc:docMk/>
            <pc:sldMk cId="2072054934" sldId="441"/>
            <ac:spMk id="2" creationId="{17475EBC-EA43-C0D7-8BE4-7B41193CF4F0}"/>
          </ac:spMkLst>
        </pc:spChg>
        <pc:picChg chg="mod">
          <ac:chgData name="Nerys Musgrove" userId="2d6d5c85-090b-4bc1-b158-98aecad99803" providerId="ADAL" clId="{2DC7DBB7-AAFE-4040-8ACE-9D33BDFCE64E}" dt="2026-08-05T09:02:36.478" v="911"/>
          <ac:picMkLst>
            <pc:docMk/>
            <pc:sldMk cId="2072054934" sldId="441"/>
            <ac:picMk id="5" creationId="{33DAC979-CB32-B22D-0CBD-00613D99EC7C}"/>
          </ac:picMkLst>
        </pc:picChg>
      </pc:sldChg>
      <pc:sldChg chg="modSp mod modTransition modClrScheme chgLayout">
        <pc:chgData name="Nerys Musgrove" userId="2d6d5c85-090b-4bc1-b158-98aecad99803" providerId="ADAL" clId="{2DC7DBB7-AAFE-4040-8ACE-9D33BDFCE64E}" dt="2026-08-05T11:20:03.811" v="1474" actId="26606"/>
        <pc:sldMkLst>
          <pc:docMk/>
          <pc:sldMk cId="3676081643" sldId="442"/>
        </pc:sldMkLst>
        <pc:spChg chg="mod ord">
          <ac:chgData name="Nerys Musgrove" userId="2d6d5c85-090b-4bc1-b158-98aecad99803" providerId="ADAL" clId="{2DC7DBB7-AAFE-4040-8ACE-9D33BDFCE64E}" dt="2026-08-05T11:20:03.811" v="1474" actId="26606"/>
          <ac:spMkLst>
            <pc:docMk/>
            <pc:sldMk cId="3676081643" sldId="442"/>
            <ac:spMk id="2" creationId="{1D2A3DDF-429B-4B4D-9C20-55213E797F4D}"/>
          </ac:spMkLst>
        </pc:spChg>
        <pc:picChg chg="mod">
          <ac:chgData name="Nerys Musgrove" userId="2d6d5c85-090b-4bc1-b158-98aecad99803" providerId="ADAL" clId="{2DC7DBB7-AAFE-4040-8ACE-9D33BDFCE64E}" dt="2026-08-05T11:20:03.811" v="1474" actId="26606"/>
          <ac:picMkLst>
            <pc:docMk/>
            <pc:sldMk cId="3676081643" sldId="442"/>
            <ac:picMk id="4" creationId="{E2D10107-5D12-45A6-8CE5-2BE58AA672C7}"/>
          </ac:picMkLst>
        </pc:picChg>
        <pc:picChg chg="mod">
          <ac:chgData name="Nerys Musgrove" userId="2d6d5c85-090b-4bc1-b158-98aecad99803" providerId="ADAL" clId="{2DC7DBB7-AAFE-4040-8ACE-9D33BDFCE64E}" dt="2026-08-05T11:20:03.811" v="1474" actId="26606"/>
          <ac:picMkLst>
            <pc:docMk/>
            <pc:sldMk cId="3676081643" sldId="442"/>
            <ac:picMk id="5" creationId="{57C5196B-51EC-D324-4020-741142E3BFE8}"/>
          </ac:picMkLst>
        </pc:picChg>
      </pc:sldChg>
      <pc:sldChg chg="delSp modTransition delDesignElem">
        <pc:chgData name="Nerys Musgrove" userId="2d6d5c85-090b-4bc1-b158-98aecad99803" providerId="ADAL" clId="{2DC7DBB7-AAFE-4040-8ACE-9D33BDFCE64E}" dt="2026-08-05T09:01:49.779" v="832"/>
        <pc:sldMkLst>
          <pc:docMk/>
          <pc:sldMk cId="1913248425" sldId="443"/>
        </pc:sldMkLst>
      </pc:sldChg>
      <pc:sldChg chg="delSp modSp mod modTransition delDesignElem">
        <pc:chgData name="Nerys Musgrove" userId="2d6d5c85-090b-4bc1-b158-98aecad99803" providerId="ADAL" clId="{2DC7DBB7-AAFE-4040-8ACE-9D33BDFCE64E}" dt="2026-08-05T09:02:21.719" v="908" actId="27636"/>
        <pc:sldMkLst>
          <pc:docMk/>
          <pc:sldMk cId="3104683439" sldId="445"/>
        </pc:sldMkLst>
        <pc:spChg chg="mod">
          <ac:chgData name="Nerys Musgrove" userId="2d6d5c85-090b-4bc1-b158-98aecad99803" providerId="ADAL" clId="{2DC7DBB7-AAFE-4040-8ACE-9D33BDFCE64E}" dt="2026-08-05T09:02:21.719" v="908" actId="27636"/>
          <ac:spMkLst>
            <pc:docMk/>
            <pc:sldMk cId="3104683439" sldId="445"/>
            <ac:spMk id="3" creationId="{0ECD6AD4-D18E-A617-11BB-AA10A623F679}"/>
          </ac:spMkLst>
        </pc:spChg>
      </pc:sldChg>
      <pc:sldChg chg="delSp modSp mod modTransition delDesignElem">
        <pc:chgData name="Nerys Musgrove" userId="2d6d5c85-090b-4bc1-b158-98aecad99803" providerId="ADAL" clId="{2DC7DBB7-AAFE-4040-8ACE-9D33BDFCE64E}" dt="2026-09-03T12:35:49.634" v="1770" actId="20577"/>
        <pc:sldMkLst>
          <pc:docMk/>
          <pc:sldMk cId="2960567526" sldId="446"/>
        </pc:sldMkLst>
        <pc:spChg chg="mod">
          <ac:chgData name="Nerys Musgrove" userId="2d6d5c85-090b-4bc1-b158-98aecad99803" providerId="ADAL" clId="{2DC7DBB7-AAFE-4040-8ACE-9D33BDFCE64E}" dt="2026-09-03T12:35:49.634" v="1770" actId="20577"/>
          <ac:spMkLst>
            <pc:docMk/>
            <pc:sldMk cId="2960567526" sldId="446"/>
            <ac:spMk id="10" creationId="{D3A767F9-0CD0-402B-A19E-CE25B786E948}"/>
          </ac:spMkLst>
        </pc:spChg>
      </pc:sldChg>
      <pc:sldChg chg="delSp modSp modTransition delDesignElem">
        <pc:chgData name="Nerys Musgrove" userId="2d6d5c85-090b-4bc1-b158-98aecad99803" providerId="ADAL" clId="{2DC7DBB7-AAFE-4040-8ACE-9D33BDFCE64E}" dt="2026-08-05T09:02:36.478" v="911"/>
        <pc:sldMkLst>
          <pc:docMk/>
          <pc:sldMk cId="865897308" sldId="447"/>
        </pc:sldMkLst>
        <pc:picChg chg="mod">
          <ac:chgData name="Nerys Musgrove" userId="2d6d5c85-090b-4bc1-b158-98aecad99803" providerId="ADAL" clId="{2DC7DBB7-AAFE-4040-8ACE-9D33BDFCE64E}" dt="2026-08-05T09:02:36.478" v="911"/>
          <ac:picMkLst>
            <pc:docMk/>
            <pc:sldMk cId="865897308" sldId="447"/>
            <ac:picMk id="6" creationId="{58C14895-613F-A412-070D-967BCFBED876}"/>
          </ac:picMkLst>
        </pc:picChg>
      </pc:sldChg>
      <pc:sldChg chg="modSp modTransition">
        <pc:chgData name="Nerys Musgrove" userId="2d6d5c85-090b-4bc1-b158-98aecad99803" providerId="ADAL" clId="{2DC7DBB7-AAFE-4040-8ACE-9D33BDFCE64E}" dt="2026-08-05T09:02:36.478" v="911"/>
        <pc:sldMkLst>
          <pc:docMk/>
          <pc:sldMk cId="4210783436" sldId="448"/>
        </pc:sldMkLst>
        <pc:spChg chg="mod">
          <ac:chgData name="Nerys Musgrove" userId="2d6d5c85-090b-4bc1-b158-98aecad99803" providerId="ADAL" clId="{2DC7DBB7-AAFE-4040-8ACE-9D33BDFCE64E}" dt="2026-08-05T09:02:36.478" v="911"/>
          <ac:spMkLst>
            <pc:docMk/>
            <pc:sldMk cId="4210783436" sldId="448"/>
            <ac:spMk id="2" creationId="{6E629059-710B-1EDE-E947-EBB8724839BA}"/>
          </ac:spMkLst>
        </pc:spChg>
        <pc:picChg chg="mod">
          <ac:chgData name="Nerys Musgrove" userId="2d6d5c85-090b-4bc1-b158-98aecad99803" providerId="ADAL" clId="{2DC7DBB7-AAFE-4040-8ACE-9D33BDFCE64E}" dt="2026-08-05T09:02:36.478" v="911"/>
          <ac:picMkLst>
            <pc:docMk/>
            <pc:sldMk cId="4210783436" sldId="448"/>
            <ac:picMk id="4" creationId="{FF9D95FA-3692-CD66-CF95-EC092FFBC950}"/>
          </ac:picMkLst>
        </pc:picChg>
      </pc:sldChg>
      <pc:sldChg chg="delSp modSp mod modTransition setBg modClrScheme delDesignElem chgLayout">
        <pc:chgData name="Nerys Musgrove" userId="2d6d5c85-090b-4bc1-b158-98aecad99803" providerId="ADAL" clId="{2DC7DBB7-AAFE-4040-8ACE-9D33BDFCE64E}" dt="2026-08-05T11:17:56.280" v="1472" actId="26606"/>
        <pc:sldMkLst>
          <pc:docMk/>
          <pc:sldMk cId="4123575739" sldId="449"/>
        </pc:sldMkLst>
        <pc:spChg chg="mod">
          <ac:chgData name="Nerys Musgrove" userId="2d6d5c85-090b-4bc1-b158-98aecad99803" providerId="ADAL" clId="{2DC7DBB7-AAFE-4040-8ACE-9D33BDFCE64E}" dt="2026-08-05T11:17:56.280" v="1472" actId="26606"/>
          <ac:spMkLst>
            <pc:docMk/>
            <pc:sldMk cId="4123575739" sldId="449"/>
            <ac:spMk id="2" creationId="{0B398054-DD40-5854-8C25-7B206ADE56E1}"/>
          </ac:spMkLst>
        </pc:spChg>
        <pc:spChg chg="mod ord">
          <ac:chgData name="Nerys Musgrove" userId="2d6d5c85-090b-4bc1-b158-98aecad99803" providerId="ADAL" clId="{2DC7DBB7-AAFE-4040-8ACE-9D33BDFCE64E}" dt="2026-08-05T11:17:56.280" v="1472" actId="26606"/>
          <ac:spMkLst>
            <pc:docMk/>
            <pc:sldMk cId="4123575739" sldId="449"/>
            <ac:spMk id="3" creationId="{2DDD45A5-FBD3-8ED0-197E-86AB2ED92F36}"/>
          </ac:spMkLst>
        </pc:spChg>
        <pc:picChg chg="mod">
          <ac:chgData name="Nerys Musgrove" userId="2d6d5c85-090b-4bc1-b158-98aecad99803" providerId="ADAL" clId="{2DC7DBB7-AAFE-4040-8ACE-9D33BDFCE64E}" dt="2026-08-05T11:17:56.280" v="1472" actId="26606"/>
          <ac:picMkLst>
            <pc:docMk/>
            <pc:sldMk cId="4123575739" sldId="449"/>
            <ac:picMk id="5" creationId="{F8CBD92E-3407-DB01-F926-61F998F1943B}"/>
          </ac:picMkLst>
        </pc:picChg>
      </pc:sldChg>
      <pc:sldChg chg="modSp modTransition">
        <pc:chgData name="Nerys Musgrove" userId="2d6d5c85-090b-4bc1-b158-98aecad99803" providerId="ADAL" clId="{2DC7DBB7-AAFE-4040-8ACE-9D33BDFCE64E}" dt="2026-08-05T09:02:36.478" v="911"/>
        <pc:sldMkLst>
          <pc:docMk/>
          <pc:sldMk cId="3961150784" sldId="450"/>
        </pc:sldMkLst>
        <pc:spChg chg="mod">
          <ac:chgData name="Nerys Musgrove" userId="2d6d5c85-090b-4bc1-b158-98aecad99803" providerId="ADAL" clId="{2DC7DBB7-AAFE-4040-8ACE-9D33BDFCE64E}" dt="2026-08-05T09:02:36.478" v="911"/>
          <ac:spMkLst>
            <pc:docMk/>
            <pc:sldMk cId="3961150784" sldId="450"/>
            <ac:spMk id="2" creationId="{F13EAD40-42ED-488A-3BCA-D4BC1CAE4DB8}"/>
          </ac:spMkLst>
        </pc:spChg>
      </pc:sldChg>
      <pc:sldChg chg="modTransition">
        <pc:chgData name="Nerys Musgrove" userId="2d6d5c85-090b-4bc1-b158-98aecad99803" providerId="ADAL" clId="{2DC7DBB7-AAFE-4040-8ACE-9D33BDFCE64E}" dt="2026-08-05T09:01:49.779" v="832"/>
        <pc:sldMkLst>
          <pc:docMk/>
          <pc:sldMk cId="3979362624" sldId="451"/>
        </pc:sldMkLst>
      </pc:sldChg>
      <pc:sldChg chg="delSp modTransition delDesignElem">
        <pc:chgData name="Nerys Musgrove" userId="2d6d5c85-090b-4bc1-b158-98aecad99803" providerId="ADAL" clId="{2DC7DBB7-AAFE-4040-8ACE-9D33BDFCE64E}" dt="2026-08-05T09:02:05.971" v="880"/>
        <pc:sldMkLst>
          <pc:docMk/>
          <pc:sldMk cId="2216009500" sldId="453"/>
        </pc:sldMkLst>
      </pc:sldChg>
      <pc:sldChg chg="delSp modSp mod modTransition setBg modClrScheme delDesignElem chgLayout">
        <pc:chgData name="Nerys Musgrove" userId="2d6d5c85-090b-4bc1-b158-98aecad99803" providerId="ADAL" clId="{2DC7DBB7-AAFE-4040-8ACE-9D33BDFCE64E}" dt="2026-08-05T11:21:34.844" v="1478" actId="26606"/>
        <pc:sldMkLst>
          <pc:docMk/>
          <pc:sldMk cId="889608743" sldId="454"/>
        </pc:sldMkLst>
        <pc:spChg chg="mod">
          <ac:chgData name="Nerys Musgrove" userId="2d6d5c85-090b-4bc1-b158-98aecad99803" providerId="ADAL" clId="{2DC7DBB7-AAFE-4040-8ACE-9D33BDFCE64E}" dt="2026-08-05T11:21:34.844" v="1478" actId="26606"/>
          <ac:spMkLst>
            <pc:docMk/>
            <pc:sldMk cId="889608743" sldId="454"/>
            <ac:spMk id="2" creationId="{543F9C12-E777-F6A5-ED28-674757966FA6}"/>
          </ac:spMkLst>
        </pc:spChg>
        <pc:picChg chg="mod ord">
          <ac:chgData name="Nerys Musgrove" userId="2d6d5c85-090b-4bc1-b158-98aecad99803" providerId="ADAL" clId="{2DC7DBB7-AAFE-4040-8ACE-9D33BDFCE64E}" dt="2026-08-05T11:21:34.844" v="1478" actId="26606"/>
          <ac:picMkLst>
            <pc:docMk/>
            <pc:sldMk cId="889608743" sldId="454"/>
            <ac:picMk id="4" creationId="{C3786CBE-E424-1CEF-5B68-ED239F043568}"/>
          </ac:picMkLst>
        </pc:picChg>
      </pc:sldChg>
      <pc:sldChg chg="addSp modSp mod modTransition modClrScheme chgLayout">
        <pc:chgData name="Nerys Musgrove" userId="2d6d5c85-090b-4bc1-b158-98aecad99803" providerId="ADAL" clId="{2DC7DBB7-AAFE-4040-8ACE-9D33BDFCE64E}" dt="2026-08-05T09:04:11.025" v="918" actId="255"/>
        <pc:sldMkLst>
          <pc:docMk/>
          <pc:sldMk cId="1103745827" sldId="455"/>
        </pc:sldMkLst>
        <pc:spChg chg="mod">
          <ac:chgData name="Nerys Musgrove" userId="2d6d5c85-090b-4bc1-b158-98aecad99803" providerId="ADAL" clId="{2DC7DBB7-AAFE-4040-8ACE-9D33BDFCE64E}" dt="2026-08-05T09:04:01.166" v="917" actId="26606"/>
          <ac:spMkLst>
            <pc:docMk/>
            <pc:sldMk cId="1103745827" sldId="455"/>
            <ac:spMk id="2" creationId="{77D2475C-90E9-0D19-FAB2-EBFD0CAE3079}"/>
          </ac:spMkLst>
        </pc:spChg>
        <pc:spChg chg="mod">
          <ac:chgData name="Nerys Musgrove" userId="2d6d5c85-090b-4bc1-b158-98aecad99803" providerId="ADAL" clId="{2DC7DBB7-AAFE-4040-8ACE-9D33BDFCE64E}" dt="2026-08-05T09:04:11.025" v="918" actId="255"/>
          <ac:spMkLst>
            <pc:docMk/>
            <pc:sldMk cId="1103745827" sldId="455"/>
            <ac:spMk id="3" creationId="{84C1EC21-D75A-EB3F-8C92-0E82DB44F385}"/>
          </ac:spMkLst>
        </pc:spChg>
        <pc:picChg chg="add">
          <ac:chgData name="Nerys Musgrove" userId="2d6d5c85-090b-4bc1-b158-98aecad99803" providerId="ADAL" clId="{2DC7DBB7-AAFE-4040-8ACE-9D33BDFCE64E}" dt="2026-08-05T09:04:01.166" v="917" actId="26606"/>
          <ac:picMkLst>
            <pc:docMk/>
            <pc:sldMk cId="1103745827" sldId="455"/>
            <ac:picMk id="5" creationId="{938A7E36-6802-F159-DC24-0CAEDBDC5ED8}"/>
          </ac:picMkLst>
        </pc:picChg>
      </pc:sldChg>
      <pc:sldChg chg="modSp mod modTransition">
        <pc:chgData name="Nerys Musgrove" userId="2d6d5c85-090b-4bc1-b158-98aecad99803" providerId="ADAL" clId="{2DC7DBB7-AAFE-4040-8ACE-9D33BDFCE64E}" dt="2026-09-03T09:22:27.233" v="1499" actId="20577"/>
        <pc:sldMkLst>
          <pc:docMk/>
          <pc:sldMk cId="665159446" sldId="456"/>
        </pc:sldMkLst>
        <pc:spChg chg="mod">
          <ac:chgData name="Nerys Musgrove" userId="2d6d5c85-090b-4bc1-b158-98aecad99803" providerId="ADAL" clId="{2DC7DBB7-AAFE-4040-8ACE-9D33BDFCE64E}" dt="2026-08-05T09:02:36.478" v="911"/>
          <ac:spMkLst>
            <pc:docMk/>
            <pc:sldMk cId="665159446" sldId="456"/>
            <ac:spMk id="2" creationId="{2549EE6C-F6FE-ABB5-DBFC-6F4980D22546}"/>
          </ac:spMkLst>
        </pc:spChg>
        <pc:spChg chg="mod">
          <ac:chgData name="Nerys Musgrove" userId="2d6d5c85-090b-4bc1-b158-98aecad99803" providerId="ADAL" clId="{2DC7DBB7-AAFE-4040-8ACE-9D33BDFCE64E}" dt="2026-09-03T09:22:27.233" v="1499" actId="20577"/>
          <ac:spMkLst>
            <pc:docMk/>
            <pc:sldMk cId="665159446" sldId="456"/>
            <ac:spMk id="3" creationId="{C9A4ECA1-8A89-197A-AB73-7712634F4F43}"/>
          </ac:spMkLst>
        </pc:spChg>
      </pc:sldChg>
      <pc:sldChg chg="modSp mod modTransition">
        <pc:chgData name="Nerys Musgrove" userId="2d6d5c85-090b-4bc1-b158-98aecad99803" providerId="ADAL" clId="{2DC7DBB7-AAFE-4040-8ACE-9D33BDFCE64E}" dt="2026-08-05T09:04:45.854" v="921" actId="255"/>
        <pc:sldMkLst>
          <pc:docMk/>
          <pc:sldMk cId="1638960512" sldId="457"/>
        </pc:sldMkLst>
        <pc:spChg chg="mod">
          <ac:chgData name="Nerys Musgrove" userId="2d6d5c85-090b-4bc1-b158-98aecad99803" providerId="ADAL" clId="{2DC7DBB7-AAFE-4040-8ACE-9D33BDFCE64E}" dt="2026-08-05T09:02:36.478" v="911"/>
          <ac:spMkLst>
            <pc:docMk/>
            <pc:sldMk cId="1638960512" sldId="457"/>
            <ac:spMk id="2" creationId="{13DB1622-1F6B-9725-E374-A576E903A792}"/>
          </ac:spMkLst>
        </pc:spChg>
        <pc:spChg chg="mod">
          <ac:chgData name="Nerys Musgrove" userId="2d6d5c85-090b-4bc1-b158-98aecad99803" providerId="ADAL" clId="{2DC7DBB7-AAFE-4040-8ACE-9D33BDFCE64E}" dt="2026-08-05T09:04:45.854" v="921" actId="255"/>
          <ac:spMkLst>
            <pc:docMk/>
            <pc:sldMk cId="1638960512" sldId="457"/>
            <ac:spMk id="3" creationId="{5B556F9B-95BA-DE7A-EB46-EC554E6867D6}"/>
          </ac:spMkLst>
        </pc:spChg>
      </pc:sldChg>
      <pc:sldChg chg="delSp modSp mod setBg modClrScheme delDesignElem chgLayout">
        <pc:chgData name="Nerys Musgrove" userId="2d6d5c85-090b-4bc1-b158-98aecad99803" providerId="ADAL" clId="{2DC7DBB7-AAFE-4040-8ACE-9D33BDFCE64E}" dt="2026-08-05T09:03:04.590" v="912" actId="26606"/>
        <pc:sldMkLst>
          <pc:docMk/>
          <pc:sldMk cId="3821045176" sldId="458"/>
        </pc:sldMkLst>
        <pc:spChg chg="mod">
          <ac:chgData name="Nerys Musgrove" userId="2d6d5c85-090b-4bc1-b158-98aecad99803" providerId="ADAL" clId="{2DC7DBB7-AAFE-4040-8ACE-9D33BDFCE64E}" dt="2026-08-05T09:03:04.590" v="912" actId="26606"/>
          <ac:spMkLst>
            <pc:docMk/>
            <pc:sldMk cId="3821045176" sldId="458"/>
            <ac:spMk id="2" creationId="{C36CCD80-3F0A-B704-851F-231D19EFC8AA}"/>
          </ac:spMkLst>
        </pc:spChg>
        <pc:picChg chg="mod ord">
          <ac:chgData name="Nerys Musgrove" userId="2d6d5c85-090b-4bc1-b158-98aecad99803" providerId="ADAL" clId="{2DC7DBB7-AAFE-4040-8ACE-9D33BDFCE64E}" dt="2026-08-05T09:03:04.590" v="912" actId="26606"/>
          <ac:picMkLst>
            <pc:docMk/>
            <pc:sldMk cId="3821045176" sldId="458"/>
            <ac:picMk id="4" creationId="{CFDBF295-366F-A515-BD95-AE27F5602D84}"/>
          </ac:picMkLst>
        </pc:picChg>
      </pc:sldChg>
      <pc:sldChg chg="delSp modSp mod delDesignElem">
        <pc:chgData name="Nerys Musgrove" userId="2d6d5c85-090b-4bc1-b158-98aecad99803" providerId="ADAL" clId="{2DC7DBB7-AAFE-4040-8ACE-9D33BDFCE64E}" dt="2026-08-05T09:01:57.761" v="856" actId="27636"/>
        <pc:sldMkLst>
          <pc:docMk/>
          <pc:sldMk cId="1962698823" sldId="459"/>
        </pc:sldMkLst>
        <pc:spChg chg="mod">
          <ac:chgData name="Nerys Musgrove" userId="2d6d5c85-090b-4bc1-b158-98aecad99803" providerId="ADAL" clId="{2DC7DBB7-AAFE-4040-8ACE-9D33BDFCE64E}" dt="2026-08-05T09:01:57.761" v="856" actId="27636"/>
          <ac:spMkLst>
            <pc:docMk/>
            <pc:sldMk cId="1962698823" sldId="459"/>
            <ac:spMk id="2" creationId="{83466C21-6988-21CB-187F-DD9534AA783D}"/>
          </ac:spMkLst>
        </pc:spChg>
      </pc:sldChg>
      <pc:sldChg chg="modSp new mod modClrScheme chgLayout">
        <pc:chgData name="Nerys Musgrove" userId="2d6d5c85-090b-4bc1-b158-98aecad99803" providerId="ADAL" clId="{2DC7DBB7-AAFE-4040-8ACE-9D33BDFCE64E}" dt="2026-08-05T09:05:12.181" v="922" actId="26606"/>
        <pc:sldMkLst>
          <pc:docMk/>
          <pc:sldMk cId="2408265404" sldId="460"/>
        </pc:sldMkLst>
        <pc:spChg chg="mod">
          <ac:chgData name="Nerys Musgrove" userId="2d6d5c85-090b-4bc1-b158-98aecad99803" providerId="ADAL" clId="{2DC7DBB7-AAFE-4040-8ACE-9D33BDFCE64E}" dt="2026-08-05T09:05:12.181" v="922" actId="26606"/>
          <ac:spMkLst>
            <pc:docMk/>
            <pc:sldMk cId="2408265404" sldId="460"/>
            <ac:spMk id="2" creationId="{35FFA14E-A433-0302-8725-D188127D71B5}"/>
          </ac:spMkLst>
        </pc:spChg>
      </pc:sldChg>
      <pc:sldChg chg="addSp delSp modSp new mod setBg delDesignElem">
        <pc:chgData name="Nerys Musgrove" userId="2d6d5c85-090b-4bc1-b158-98aecad99803" providerId="ADAL" clId="{2DC7DBB7-AAFE-4040-8ACE-9D33BDFCE64E}" dt="2026-08-05T09:02:21.538" v="899" actId="27636"/>
        <pc:sldMkLst>
          <pc:docMk/>
          <pc:sldMk cId="3010859419" sldId="461"/>
        </pc:sldMkLst>
        <pc:spChg chg="mod">
          <ac:chgData name="Nerys Musgrove" userId="2d6d5c85-090b-4bc1-b158-98aecad99803" providerId="ADAL" clId="{2DC7DBB7-AAFE-4040-8ACE-9D33BDFCE64E}" dt="2026-08-05T09:02:21.538" v="899" actId="27636"/>
          <ac:spMkLst>
            <pc:docMk/>
            <pc:sldMk cId="3010859419" sldId="461"/>
            <ac:spMk id="2" creationId="{F9BDD5D0-C1A9-FA1C-CBF5-51D184E4C269}"/>
          </ac:spMkLst>
        </pc:spChg>
      </pc:sldChg>
      <pc:sldChg chg="modSp new mod modClrScheme chgLayout">
        <pc:chgData name="Nerys Musgrove" userId="2d6d5c85-090b-4bc1-b158-98aecad99803" providerId="ADAL" clId="{2DC7DBB7-AAFE-4040-8ACE-9D33BDFCE64E}" dt="2026-08-05T10:06:39.588" v="1273" actId="20577"/>
        <pc:sldMkLst>
          <pc:docMk/>
          <pc:sldMk cId="2227208671" sldId="462"/>
        </pc:sldMkLst>
        <pc:spChg chg="mod">
          <ac:chgData name="Nerys Musgrove" userId="2d6d5c85-090b-4bc1-b158-98aecad99803" providerId="ADAL" clId="{2DC7DBB7-AAFE-4040-8ACE-9D33BDFCE64E}" dt="2026-08-05T10:06:39.588" v="1273" actId="20577"/>
          <ac:spMkLst>
            <pc:docMk/>
            <pc:sldMk cId="2227208671" sldId="462"/>
            <ac:spMk id="2" creationId="{E4BE3166-393F-9A44-9348-A658FCBBF833}"/>
          </ac:spMkLst>
        </pc:spChg>
      </pc:sldChg>
      <pc:sldChg chg="addSp delSp modSp new mod">
        <pc:chgData name="Nerys Musgrove" userId="2d6d5c85-090b-4bc1-b158-98aecad99803" providerId="ADAL" clId="{2DC7DBB7-AAFE-4040-8ACE-9D33BDFCE64E}" dt="2026-09-03T12:40:01.840" v="1803" actId="14100"/>
        <pc:sldMkLst>
          <pc:docMk/>
          <pc:sldMk cId="459518605" sldId="463"/>
        </pc:sldMkLst>
        <pc:spChg chg="mod">
          <ac:chgData name="Nerys Musgrove" userId="2d6d5c85-090b-4bc1-b158-98aecad99803" providerId="ADAL" clId="{2DC7DBB7-AAFE-4040-8ACE-9D33BDFCE64E}" dt="2026-09-03T12:39:41.511" v="1800" actId="20577"/>
          <ac:spMkLst>
            <pc:docMk/>
            <pc:sldMk cId="459518605" sldId="463"/>
            <ac:spMk id="2" creationId="{F0476DB3-37BD-75AB-4122-68642C6E1FEC}"/>
          </ac:spMkLst>
        </pc:spChg>
        <pc:spChg chg="del">
          <ac:chgData name="Nerys Musgrove" userId="2d6d5c85-090b-4bc1-b158-98aecad99803" providerId="ADAL" clId="{2DC7DBB7-AAFE-4040-8ACE-9D33BDFCE64E}" dt="2026-09-03T12:39:52.440" v="1801" actId="22"/>
          <ac:spMkLst>
            <pc:docMk/>
            <pc:sldMk cId="459518605" sldId="463"/>
            <ac:spMk id="3" creationId="{B981BA94-5D0E-D708-80D0-B1342DDAAA74}"/>
          </ac:spMkLst>
        </pc:spChg>
        <pc:picChg chg="add mod">
          <ac:chgData name="Nerys Musgrove" userId="2d6d5c85-090b-4bc1-b158-98aecad99803" providerId="ADAL" clId="{2DC7DBB7-AAFE-4040-8ACE-9D33BDFCE64E}" dt="2026-09-03T12:40:01.840" v="1803" actId="14100"/>
          <ac:picMkLst>
            <pc:docMk/>
            <pc:sldMk cId="459518605" sldId="463"/>
            <ac:picMk id="5" creationId="{BA52820B-1A8A-C11D-C0EF-443A5702F555}"/>
          </ac:picMkLst>
        </pc:picChg>
      </pc:sldChg>
      <pc:sldMasterChg chg="modTransition modSldLayout">
        <pc:chgData name="Nerys Musgrove" userId="2d6d5c85-090b-4bc1-b158-98aecad99803" providerId="ADAL" clId="{2DC7DBB7-AAFE-4040-8ACE-9D33BDFCE64E}" dt="2026-08-05T09:02:21.448" v="898"/>
        <pc:sldMasterMkLst>
          <pc:docMk/>
          <pc:sldMasterMk cId="3443936891" sldId="2147483851"/>
        </pc:sldMasterMkLst>
        <pc:sldLayoutChg chg="modTransition">
          <pc:chgData name="Nerys Musgrove" userId="2d6d5c85-090b-4bc1-b158-98aecad99803" providerId="ADAL" clId="{2DC7DBB7-AAFE-4040-8ACE-9D33BDFCE64E}" dt="2026-08-05T09:02:21.448" v="898"/>
          <pc:sldLayoutMkLst>
            <pc:docMk/>
            <pc:sldMasterMk cId="3443936891" sldId="2147483851"/>
            <pc:sldLayoutMk cId="1099121540" sldId="2147483875"/>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5" Type="http://schemas.openxmlformats.org/officeDocument/2006/relationships/image" Target="../media/image33.sv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5" Type="http://schemas.openxmlformats.org/officeDocument/2006/relationships/image" Target="../media/image33.sv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199FF9-B06B-4230-BE39-025A39F6E1A7}"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2ABCAD98-D22E-4799-BD8F-1D73063E0EE6}">
      <dgm:prSet/>
      <dgm:spPr/>
      <dgm:t>
        <a:bodyPr/>
        <a:lstStyle/>
        <a:p>
          <a:r>
            <a:rPr lang="en-GB"/>
            <a:t>Overdose - heroin kills far more people in the UK than any other illegal drug.</a:t>
          </a:r>
          <a:endParaRPr lang="en-US"/>
        </a:p>
      </dgm:t>
    </dgm:pt>
    <dgm:pt modelId="{10214F14-31E7-45FD-962C-1EC71369BE51}" type="parTrans" cxnId="{D243EED9-0C1B-49FA-B8A8-C6FA3CA195A3}">
      <dgm:prSet/>
      <dgm:spPr/>
      <dgm:t>
        <a:bodyPr/>
        <a:lstStyle/>
        <a:p>
          <a:endParaRPr lang="en-US"/>
        </a:p>
      </dgm:t>
    </dgm:pt>
    <dgm:pt modelId="{36F81B1D-53BF-40F9-A8EF-453480DAAF01}" type="sibTrans" cxnId="{D243EED9-0C1B-49FA-B8A8-C6FA3CA195A3}">
      <dgm:prSet/>
      <dgm:spPr/>
      <dgm:t>
        <a:bodyPr/>
        <a:lstStyle/>
        <a:p>
          <a:endParaRPr lang="en-US"/>
        </a:p>
      </dgm:t>
    </dgm:pt>
    <dgm:pt modelId="{6AF398E8-DFAD-4601-8DB1-6E03EDDF4763}">
      <dgm:prSet/>
      <dgm:spPr/>
      <dgm:t>
        <a:bodyPr/>
        <a:lstStyle/>
        <a:p>
          <a:r>
            <a:rPr lang="en-GB" b="0" i="0"/>
            <a:t>“drug overdose” or “multiple drug toxicity”</a:t>
          </a:r>
          <a:endParaRPr lang="en-US"/>
        </a:p>
      </dgm:t>
    </dgm:pt>
    <dgm:pt modelId="{F472AE74-F217-4A1D-A299-27BFF489AD04}" type="parTrans" cxnId="{54999AB4-CC25-431D-B506-515F6E9A1D74}">
      <dgm:prSet/>
      <dgm:spPr/>
      <dgm:t>
        <a:bodyPr/>
        <a:lstStyle/>
        <a:p>
          <a:endParaRPr lang="en-US"/>
        </a:p>
      </dgm:t>
    </dgm:pt>
    <dgm:pt modelId="{5B9AFAA6-3018-457B-8A31-5FD96604439D}" type="sibTrans" cxnId="{54999AB4-CC25-431D-B506-515F6E9A1D74}">
      <dgm:prSet/>
      <dgm:spPr/>
      <dgm:t>
        <a:bodyPr/>
        <a:lstStyle/>
        <a:p>
          <a:endParaRPr lang="en-US"/>
        </a:p>
      </dgm:t>
    </dgm:pt>
    <dgm:pt modelId="{CDD8F4FB-329C-4C70-BA18-AEED34F3369A}">
      <dgm:prSet/>
      <dgm:spPr/>
      <dgm:t>
        <a:bodyPr/>
        <a:lstStyle/>
        <a:p>
          <a:r>
            <a:rPr lang="en-GB"/>
            <a:t>Overdose = feeling very sleepy, breathing slows and fall into a coma.</a:t>
          </a:r>
          <a:endParaRPr lang="en-US"/>
        </a:p>
      </dgm:t>
    </dgm:pt>
    <dgm:pt modelId="{1B834DFF-227E-4FA7-8989-5A33D01ECD18}" type="parTrans" cxnId="{0CFBA7BE-20F8-417E-A5EA-AC0973FCE5EE}">
      <dgm:prSet/>
      <dgm:spPr/>
      <dgm:t>
        <a:bodyPr/>
        <a:lstStyle/>
        <a:p>
          <a:endParaRPr lang="en-US"/>
        </a:p>
      </dgm:t>
    </dgm:pt>
    <dgm:pt modelId="{E54C4A69-B8D6-4B61-BDA4-BBD40C2FE7FB}" type="sibTrans" cxnId="{0CFBA7BE-20F8-417E-A5EA-AC0973FCE5EE}">
      <dgm:prSet/>
      <dgm:spPr/>
      <dgm:t>
        <a:bodyPr/>
        <a:lstStyle/>
        <a:p>
          <a:endParaRPr lang="en-US"/>
        </a:p>
      </dgm:t>
    </dgm:pt>
    <dgm:pt modelId="{50DA7F08-74D2-45D6-B47A-CB9813F77A58}">
      <dgm:prSet/>
      <dgm:spPr/>
      <dgm:t>
        <a:bodyPr/>
        <a:lstStyle/>
        <a:p>
          <a:r>
            <a:rPr lang="en-GB"/>
            <a:t>If taken with other drugs alcohol, methadone, tranquillisers a link to an overdose.  </a:t>
          </a:r>
          <a:endParaRPr lang="en-US"/>
        </a:p>
      </dgm:t>
    </dgm:pt>
    <dgm:pt modelId="{7AAB5F47-19E3-45F6-90C1-06B1B067BC86}" type="parTrans" cxnId="{04C9BE32-C150-4756-8CFD-9D2723C53F06}">
      <dgm:prSet/>
      <dgm:spPr/>
      <dgm:t>
        <a:bodyPr/>
        <a:lstStyle/>
        <a:p>
          <a:endParaRPr lang="en-US"/>
        </a:p>
      </dgm:t>
    </dgm:pt>
    <dgm:pt modelId="{9B14121C-755F-46D5-AF40-5C68E518962D}" type="sibTrans" cxnId="{04C9BE32-C150-4756-8CFD-9D2723C53F06}">
      <dgm:prSet/>
      <dgm:spPr/>
      <dgm:t>
        <a:bodyPr/>
        <a:lstStyle/>
        <a:p>
          <a:endParaRPr lang="en-US"/>
        </a:p>
      </dgm:t>
    </dgm:pt>
    <dgm:pt modelId="{3013C9E5-312B-494A-812A-BEAE9C351A23}">
      <dgm:prSet/>
      <dgm:spPr/>
      <dgm:t>
        <a:bodyPr/>
        <a:lstStyle/>
        <a:p>
          <a:r>
            <a:rPr lang="en-GB"/>
            <a:t>Infections, HIV, hepatitis B or hepatitis C damage to veins and arteries, blood clots, gangrene which can result in a loss of a limb.</a:t>
          </a:r>
          <a:endParaRPr lang="en-US"/>
        </a:p>
      </dgm:t>
    </dgm:pt>
    <dgm:pt modelId="{F984D592-58D2-4C9B-B5E9-30957DCC896A}" type="parTrans" cxnId="{19BD9043-188D-43BD-806E-0489E00E9000}">
      <dgm:prSet/>
      <dgm:spPr/>
      <dgm:t>
        <a:bodyPr/>
        <a:lstStyle/>
        <a:p>
          <a:endParaRPr lang="en-US"/>
        </a:p>
      </dgm:t>
    </dgm:pt>
    <dgm:pt modelId="{00966309-E486-4619-B96B-7F0FF6C9613D}" type="sibTrans" cxnId="{19BD9043-188D-43BD-806E-0489E00E9000}">
      <dgm:prSet/>
      <dgm:spPr/>
      <dgm:t>
        <a:bodyPr/>
        <a:lstStyle/>
        <a:p>
          <a:endParaRPr lang="en-US"/>
        </a:p>
      </dgm:t>
    </dgm:pt>
    <dgm:pt modelId="{F26EA136-0E8D-4E65-BB50-F7E590361535}">
      <dgm:prSet/>
      <dgm:spPr/>
      <dgm:t>
        <a:bodyPr/>
        <a:lstStyle/>
        <a:p>
          <a:r>
            <a:rPr lang="en-GB"/>
            <a:t>There's also a risk of death due to inhaling vomit. </a:t>
          </a:r>
          <a:endParaRPr lang="en-US"/>
        </a:p>
      </dgm:t>
    </dgm:pt>
    <dgm:pt modelId="{142D9841-52BD-42F6-A5CB-2A98A75B374E}" type="parTrans" cxnId="{29E11E11-A041-40DA-AB6A-CF3D09DA2DD4}">
      <dgm:prSet/>
      <dgm:spPr/>
      <dgm:t>
        <a:bodyPr/>
        <a:lstStyle/>
        <a:p>
          <a:endParaRPr lang="en-US"/>
        </a:p>
      </dgm:t>
    </dgm:pt>
    <dgm:pt modelId="{568E0A99-0CD3-469C-903E-3FFA321210C9}" type="sibTrans" cxnId="{29E11E11-A041-40DA-AB6A-CF3D09DA2DD4}">
      <dgm:prSet/>
      <dgm:spPr/>
      <dgm:t>
        <a:bodyPr/>
        <a:lstStyle/>
        <a:p>
          <a:endParaRPr lang="en-US"/>
        </a:p>
      </dgm:t>
    </dgm:pt>
    <dgm:pt modelId="{4BC7CBCC-05E4-42D1-8191-60E9F23ED097}">
      <dgm:prSet/>
      <dgm:spPr/>
      <dgm:t>
        <a:bodyPr/>
        <a:lstStyle/>
        <a:p>
          <a:r>
            <a:rPr lang="en-GB"/>
            <a:t>Paramedics and the majority of Police in England and Wales routinely carry Naloxone, which can reverse the effects of heroin.</a:t>
          </a:r>
          <a:endParaRPr lang="en-US"/>
        </a:p>
      </dgm:t>
    </dgm:pt>
    <dgm:pt modelId="{7602C138-0910-4639-942C-1FBEDB7BE0DA}" type="parTrans" cxnId="{E9B01A6A-C0B0-4C6E-B87F-C95B2104EFD3}">
      <dgm:prSet/>
      <dgm:spPr/>
      <dgm:t>
        <a:bodyPr/>
        <a:lstStyle/>
        <a:p>
          <a:endParaRPr lang="en-US"/>
        </a:p>
      </dgm:t>
    </dgm:pt>
    <dgm:pt modelId="{C3F6680B-298D-4C27-9B97-04246CD79707}" type="sibTrans" cxnId="{E9B01A6A-C0B0-4C6E-B87F-C95B2104EFD3}">
      <dgm:prSet/>
      <dgm:spPr/>
      <dgm:t>
        <a:bodyPr/>
        <a:lstStyle/>
        <a:p>
          <a:endParaRPr lang="en-US"/>
        </a:p>
      </dgm:t>
    </dgm:pt>
    <dgm:pt modelId="{8D4CBEFD-FF2C-4B82-A26C-7E84E2D647B1}" type="pres">
      <dgm:prSet presAssocID="{A5199FF9-B06B-4230-BE39-025A39F6E1A7}" presName="diagram" presStyleCnt="0">
        <dgm:presLayoutVars>
          <dgm:dir/>
          <dgm:resizeHandles val="exact"/>
        </dgm:presLayoutVars>
      </dgm:prSet>
      <dgm:spPr/>
    </dgm:pt>
    <dgm:pt modelId="{6BB3DB29-8877-4E15-B112-387566265992}" type="pres">
      <dgm:prSet presAssocID="{2ABCAD98-D22E-4799-BD8F-1D73063E0EE6}" presName="node" presStyleLbl="node1" presStyleIdx="0" presStyleCnt="6">
        <dgm:presLayoutVars>
          <dgm:bulletEnabled val="1"/>
        </dgm:presLayoutVars>
      </dgm:prSet>
      <dgm:spPr/>
    </dgm:pt>
    <dgm:pt modelId="{4E24FDE6-6CA3-4DFD-9491-7F88C7D09F21}" type="pres">
      <dgm:prSet presAssocID="{36F81B1D-53BF-40F9-A8EF-453480DAAF01}" presName="sibTrans" presStyleCnt="0"/>
      <dgm:spPr/>
    </dgm:pt>
    <dgm:pt modelId="{EBE61C1F-CD00-4EA4-9ED2-A73472284537}" type="pres">
      <dgm:prSet presAssocID="{CDD8F4FB-329C-4C70-BA18-AEED34F3369A}" presName="node" presStyleLbl="node1" presStyleIdx="1" presStyleCnt="6">
        <dgm:presLayoutVars>
          <dgm:bulletEnabled val="1"/>
        </dgm:presLayoutVars>
      </dgm:prSet>
      <dgm:spPr/>
    </dgm:pt>
    <dgm:pt modelId="{A0182338-2181-4903-88B6-01B52E88E88F}" type="pres">
      <dgm:prSet presAssocID="{E54C4A69-B8D6-4B61-BDA4-BBD40C2FE7FB}" presName="sibTrans" presStyleCnt="0"/>
      <dgm:spPr/>
    </dgm:pt>
    <dgm:pt modelId="{6622BDA8-6100-4533-BBFE-5C2F73BB32BE}" type="pres">
      <dgm:prSet presAssocID="{50DA7F08-74D2-45D6-B47A-CB9813F77A58}" presName="node" presStyleLbl="node1" presStyleIdx="2" presStyleCnt="6">
        <dgm:presLayoutVars>
          <dgm:bulletEnabled val="1"/>
        </dgm:presLayoutVars>
      </dgm:prSet>
      <dgm:spPr/>
    </dgm:pt>
    <dgm:pt modelId="{E7C6498F-2878-4E35-BDB5-3736CBFE986F}" type="pres">
      <dgm:prSet presAssocID="{9B14121C-755F-46D5-AF40-5C68E518962D}" presName="sibTrans" presStyleCnt="0"/>
      <dgm:spPr/>
    </dgm:pt>
    <dgm:pt modelId="{8D542239-E249-40CC-86EF-A62968883B46}" type="pres">
      <dgm:prSet presAssocID="{3013C9E5-312B-494A-812A-BEAE9C351A23}" presName="node" presStyleLbl="node1" presStyleIdx="3" presStyleCnt="6">
        <dgm:presLayoutVars>
          <dgm:bulletEnabled val="1"/>
        </dgm:presLayoutVars>
      </dgm:prSet>
      <dgm:spPr/>
    </dgm:pt>
    <dgm:pt modelId="{D87513FF-85F7-4A61-8513-855CADE4CAE3}" type="pres">
      <dgm:prSet presAssocID="{00966309-E486-4619-B96B-7F0FF6C9613D}" presName="sibTrans" presStyleCnt="0"/>
      <dgm:spPr/>
    </dgm:pt>
    <dgm:pt modelId="{ABAA2AFB-2D73-44BB-8164-AC87E03FD117}" type="pres">
      <dgm:prSet presAssocID="{F26EA136-0E8D-4E65-BB50-F7E590361535}" presName="node" presStyleLbl="node1" presStyleIdx="4" presStyleCnt="6">
        <dgm:presLayoutVars>
          <dgm:bulletEnabled val="1"/>
        </dgm:presLayoutVars>
      </dgm:prSet>
      <dgm:spPr/>
    </dgm:pt>
    <dgm:pt modelId="{2CAB7C52-27D5-43DC-B0E1-47AA33CF9F91}" type="pres">
      <dgm:prSet presAssocID="{568E0A99-0CD3-469C-903E-3FFA321210C9}" presName="sibTrans" presStyleCnt="0"/>
      <dgm:spPr/>
    </dgm:pt>
    <dgm:pt modelId="{CF672E87-A8B7-4FCF-BC31-5018C53F1F94}" type="pres">
      <dgm:prSet presAssocID="{4BC7CBCC-05E4-42D1-8191-60E9F23ED097}" presName="node" presStyleLbl="node1" presStyleIdx="5" presStyleCnt="6">
        <dgm:presLayoutVars>
          <dgm:bulletEnabled val="1"/>
        </dgm:presLayoutVars>
      </dgm:prSet>
      <dgm:spPr/>
    </dgm:pt>
  </dgm:ptLst>
  <dgm:cxnLst>
    <dgm:cxn modelId="{29E11E11-A041-40DA-AB6A-CF3D09DA2DD4}" srcId="{A5199FF9-B06B-4230-BE39-025A39F6E1A7}" destId="{F26EA136-0E8D-4E65-BB50-F7E590361535}" srcOrd="4" destOrd="0" parTransId="{142D9841-52BD-42F6-A5CB-2A98A75B374E}" sibTransId="{568E0A99-0CD3-469C-903E-3FFA321210C9}"/>
    <dgm:cxn modelId="{04C9BE32-C150-4756-8CFD-9D2723C53F06}" srcId="{A5199FF9-B06B-4230-BE39-025A39F6E1A7}" destId="{50DA7F08-74D2-45D6-B47A-CB9813F77A58}" srcOrd="2" destOrd="0" parTransId="{7AAB5F47-19E3-45F6-90C1-06B1B067BC86}" sibTransId="{9B14121C-755F-46D5-AF40-5C68E518962D}"/>
    <dgm:cxn modelId="{19BD9043-188D-43BD-806E-0489E00E9000}" srcId="{A5199FF9-B06B-4230-BE39-025A39F6E1A7}" destId="{3013C9E5-312B-494A-812A-BEAE9C351A23}" srcOrd="3" destOrd="0" parTransId="{F984D592-58D2-4C9B-B5E9-30957DCC896A}" sibTransId="{00966309-E486-4619-B96B-7F0FF6C9613D}"/>
    <dgm:cxn modelId="{E9B01A6A-C0B0-4C6E-B87F-C95B2104EFD3}" srcId="{A5199FF9-B06B-4230-BE39-025A39F6E1A7}" destId="{4BC7CBCC-05E4-42D1-8191-60E9F23ED097}" srcOrd="5" destOrd="0" parTransId="{7602C138-0910-4639-942C-1FBEDB7BE0DA}" sibTransId="{C3F6680B-298D-4C27-9B97-04246CD79707}"/>
    <dgm:cxn modelId="{66235752-CB9E-4C76-A028-FA68D1B20DB6}" type="presOf" srcId="{2ABCAD98-D22E-4799-BD8F-1D73063E0EE6}" destId="{6BB3DB29-8877-4E15-B112-387566265992}" srcOrd="0" destOrd="0" presId="urn:microsoft.com/office/officeart/2005/8/layout/default"/>
    <dgm:cxn modelId="{7982687A-DB58-4FDB-96D4-5BFAFFB8FA50}" type="presOf" srcId="{F26EA136-0E8D-4E65-BB50-F7E590361535}" destId="{ABAA2AFB-2D73-44BB-8164-AC87E03FD117}" srcOrd="0" destOrd="0" presId="urn:microsoft.com/office/officeart/2005/8/layout/default"/>
    <dgm:cxn modelId="{8E155680-2FE4-4CDD-A4F0-BEEF49D5C180}" type="presOf" srcId="{50DA7F08-74D2-45D6-B47A-CB9813F77A58}" destId="{6622BDA8-6100-4533-BBFE-5C2F73BB32BE}" srcOrd="0" destOrd="0" presId="urn:microsoft.com/office/officeart/2005/8/layout/default"/>
    <dgm:cxn modelId="{EC3326A9-858D-4774-9285-0554378C99CD}" type="presOf" srcId="{A5199FF9-B06B-4230-BE39-025A39F6E1A7}" destId="{8D4CBEFD-FF2C-4B82-A26C-7E84E2D647B1}" srcOrd="0" destOrd="0" presId="urn:microsoft.com/office/officeart/2005/8/layout/default"/>
    <dgm:cxn modelId="{503398AB-C0DC-45C7-90BB-BC207585F49B}" type="presOf" srcId="{3013C9E5-312B-494A-812A-BEAE9C351A23}" destId="{8D542239-E249-40CC-86EF-A62968883B46}" srcOrd="0" destOrd="0" presId="urn:microsoft.com/office/officeart/2005/8/layout/default"/>
    <dgm:cxn modelId="{54999AB4-CC25-431D-B506-515F6E9A1D74}" srcId="{2ABCAD98-D22E-4799-BD8F-1D73063E0EE6}" destId="{6AF398E8-DFAD-4601-8DB1-6E03EDDF4763}" srcOrd="0" destOrd="0" parTransId="{F472AE74-F217-4A1D-A299-27BFF489AD04}" sibTransId="{5B9AFAA6-3018-457B-8A31-5FD96604439D}"/>
    <dgm:cxn modelId="{987B63BB-4B16-4912-8244-B4E2A7DFEE80}" type="presOf" srcId="{4BC7CBCC-05E4-42D1-8191-60E9F23ED097}" destId="{CF672E87-A8B7-4FCF-BC31-5018C53F1F94}" srcOrd="0" destOrd="0" presId="urn:microsoft.com/office/officeart/2005/8/layout/default"/>
    <dgm:cxn modelId="{0CFBA7BE-20F8-417E-A5EA-AC0973FCE5EE}" srcId="{A5199FF9-B06B-4230-BE39-025A39F6E1A7}" destId="{CDD8F4FB-329C-4C70-BA18-AEED34F3369A}" srcOrd="1" destOrd="0" parTransId="{1B834DFF-227E-4FA7-8989-5A33D01ECD18}" sibTransId="{E54C4A69-B8D6-4B61-BDA4-BBD40C2FE7FB}"/>
    <dgm:cxn modelId="{D243EED9-0C1B-49FA-B8A8-C6FA3CA195A3}" srcId="{A5199FF9-B06B-4230-BE39-025A39F6E1A7}" destId="{2ABCAD98-D22E-4799-BD8F-1D73063E0EE6}" srcOrd="0" destOrd="0" parTransId="{10214F14-31E7-45FD-962C-1EC71369BE51}" sibTransId="{36F81B1D-53BF-40F9-A8EF-453480DAAF01}"/>
    <dgm:cxn modelId="{B6B874E9-F9D4-4A1B-8DB3-AC685C8A5610}" type="presOf" srcId="{6AF398E8-DFAD-4601-8DB1-6E03EDDF4763}" destId="{6BB3DB29-8877-4E15-B112-387566265992}" srcOrd="0" destOrd="1" presId="urn:microsoft.com/office/officeart/2005/8/layout/default"/>
    <dgm:cxn modelId="{5BA1E7EB-8209-4D5B-B6EA-90F9D98D5C3F}" type="presOf" srcId="{CDD8F4FB-329C-4C70-BA18-AEED34F3369A}" destId="{EBE61C1F-CD00-4EA4-9ED2-A73472284537}" srcOrd="0" destOrd="0" presId="urn:microsoft.com/office/officeart/2005/8/layout/default"/>
    <dgm:cxn modelId="{FA75C51C-7F67-4BCF-BEC2-C8BA33A8F323}" type="presParOf" srcId="{8D4CBEFD-FF2C-4B82-A26C-7E84E2D647B1}" destId="{6BB3DB29-8877-4E15-B112-387566265992}" srcOrd="0" destOrd="0" presId="urn:microsoft.com/office/officeart/2005/8/layout/default"/>
    <dgm:cxn modelId="{1C1EDB95-EF5D-477A-9765-ACAD32BDF0CF}" type="presParOf" srcId="{8D4CBEFD-FF2C-4B82-A26C-7E84E2D647B1}" destId="{4E24FDE6-6CA3-4DFD-9491-7F88C7D09F21}" srcOrd="1" destOrd="0" presId="urn:microsoft.com/office/officeart/2005/8/layout/default"/>
    <dgm:cxn modelId="{692366F6-99EF-47B0-A8B6-2FC32FCFD293}" type="presParOf" srcId="{8D4CBEFD-FF2C-4B82-A26C-7E84E2D647B1}" destId="{EBE61C1F-CD00-4EA4-9ED2-A73472284537}" srcOrd="2" destOrd="0" presId="urn:microsoft.com/office/officeart/2005/8/layout/default"/>
    <dgm:cxn modelId="{B71AEB38-FACC-482A-9645-502379A5C2BF}" type="presParOf" srcId="{8D4CBEFD-FF2C-4B82-A26C-7E84E2D647B1}" destId="{A0182338-2181-4903-88B6-01B52E88E88F}" srcOrd="3" destOrd="0" presId="urn:microsoft.com/office/officeart/2005/8/layout/default"/>
    <dgm:cxn modelId="{7561E4DA-2A5A-4B70-8B43-393CD18C806F}" type="presParOf" srcId="{8D4CBEFD-FF2C-4B82-A26C-7E84E2D647B1}" destId="{6622BDA8-6100-4533-BBFE-5C2F73BB32BE}" srcOrd="4" destOrd="0" presId="urn:microsoft.com/office/officeart/2005/8/layout/default"/>
    <dgm:cxn modelId="{E8159014-BEEA-4C64-B96A-3BC357DE3883}" type="presParOf" srcId="{8D4CBEFD-FF2C-4B82-A26C-7E84E2D647B1}" destId="{E7C6498F-2878-4E35-BDB5-3736CBFE986F}" srcOrd="5" destOrd="0" presId="urn:microsoft.com/office/officeart/2005/8/layout/default"/>
    <dgm:cxn modelId="{5609A43E-0CD0-4A07-A8BB-D57F7B058CF2}" type="presParOf" srcId="{8D4CBEFD-FF2C-4B82-A26C-7E84E2D647B1}" destId="{8D542239-E249-40CC-86EF-A62968883B46}" srcOrd="6" destOrd="0" presId="urn:microsoft.com/office/officeart/2005/8/layout/default"/>
    <dgm:cxn modelId="{5450B82C-86B0-40F8-80A9-EE9C39C7C15F}" type="presParOf" srcId="{8D4CBEFD-FF2C-4B82-A26C-7E84E2D647B1}" destId="{D87513FF-85F7-4A61-8513-855CADE4CAE3}" srcOrd="7" destOrd="0" presId="urn:microsoft.com/office/officeart/2005/8/layout/default"/>
    <dgm:cxn modelId="{95C2624F-402A-4FFB-9596-6DC965DB28C2}" type="presParOf" srcId="{8D4CBEFD-FF2C-4B82-A26C-7E84E2D647B1}" destId="{ABAA2AFB-2D73-44BB-8164-AC87E03FD117}" srcOrd="8" destOrd="0" presId="urn:microsoft.com/office/officeart/2005/8/layout/default"/>
    <dgm:cxn modelId="{80516245-17FB-4F5C-9B5E-D487F76915E1}" type="presParOf" srcId="{8D4CBEFD-FF2C-4B82-A26C-7E84E2D647B1}" destId="{2CAB7C52-27D5-43DC-B0E1-47AA33CF9F91}" srcOrd="9" destOrd="0" presId="urn:microsoft.com/office/officeart/2005/8/layout/default"/>
    <dgm:cxn modelId="{CF47BAD2-6916-4F7F-B1B1-0FEE44B57662}" type="presParOf" srcId="{8D4CBEFD-FF2C-4B82-A26C-7E84E2D647B1}" destId="{CF672E87-A8B7-4FCF-BC31-5018C53F1F9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F7830F-D246-4F53-B67B-D693662685EA}"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88E35F18-BB40-41CB-8787-2502A65185C4}">
      <dgm:prSet/>
      <dgm:spPr/>
      <dgm:t>
        <a:bodyPr/>
        <a:lstStyle/>
        <a:p>
          <a:pPr>
            <a:defRPr cap="all"/>
          </a:pPr>
          <a:r>
            <a:rPr lang="en-GB"/>
            <a:t>Speed puts a strain on your heart</a:t>
          </a:r>
          <a:endParaRPr lang="en-US"/>
        </a:p>
      </dgm:t>
    </dgm:pt>
    <dgm:pt modelId="{91F2F51E-CD32-4A68-966B-806702E0669E}" type="parTrans" cxnId="{2AB1FB87-1E7B-4E59-B805-9FEDBFAA602A}">
      <dgm:prSet/>
      <dgm:spPr/>
      <dgm:t>
        <a:bodyPr/>
        <a:lstStyle/>
        <a:p>
          <a:endParaRPr lang="en-US"/>
        </a:p>
      </dgm:t>
    </dgm:pt>
    <dgm:pt modelId="{EFF23BB4-7208-4998-A822-FD2885F6529C}" type="sibTrans" cxnId="{2AB1FB87-1E7B-4E59-B805-9FEDBFAA602A}">
      <dgm:prSet/>
      <dgm:spPr/>
      <dgm:t>
        <a:bodyPr/>
        <a:lstStyle/>
        <a:p>
          <a:endParaRPr lang="en-US"/>
        </a:p>
      </dgm:t>
    </dgm:pt>
    <dgm:pt modelId="{A2EFD1F8-116B-4FA9-AADB-94BA657F4B43}">
      <dgm:prSet/>
      <dgm:spPr/>
      <dgm:t>
        <a:bodyPr/>
        <a:lstStyle/>
        <a:p>
          <a:pPr>
            <a:defRPr cap="all"/>
          </a:pPr>
          <a:r>
            <a:rPr lang="en-GB"/>
            <a:t>Lack of sleep and eating can affect your immune system</a:t>
          </a:r>
          <a:endParaRPr lang="en-US"/>
        </a:p>
      </dgm:t>
    </dgm:pt>
    <dgm:pt modelId="{757AA641-4FE2-44CA-BED1-D28113E0A607}" type="parTrans" cxnId="{0358C772-193D-4541-B913-BFC9EF3350FE}">
      <dgm:prSet/>
      <dgm:spPr/>
      <dgm:t>
        <a:bodyPr/>
        <a:lstStyle/>
        <a:p>
          <a:endParaRPr lang="en-US"/>
        </a:p>
      </dgm:t>
    </dgm:pt>
    <dgm:pt modelId="{FC4622CF-D391-4C10-B9A1-0C29472484EF}" type="sibTrans" cxnId="{0358C772-193D-4541-B913-BFC9EF3350FE}">
      <dgm:prSet/>
      <dgm:spPr/>
      <dgm:t>
        <a:bodyPr/>
        <a:lstStyle/>
        <a:p>
          <a:endParaRPr lang="en-US"/>
        </a:p>
      </dgm:t>
    </dgm:pt>
    <dgm:pt modelId="{4BD5FC47-C4E1-4BB1-84B7-78DF55EDA9FE}">
      <dgm:prSet/>
      <dgm:spPr/>
      <dgm:t>
        <a:bodyPr/>
        <a:lstStyle/>
        <a:p>
          <a:pPr>
            <a:defRPr cap="all"/>
          </a:pPr>
          <a:r>
            <a:rPr lang="en-GB"/>
            <a:t>Depending on how much you’ve taken, it can be difficult to relax or sleep</a:t>
          </a:r>
          <a:endParaRPr lang="en-US"/>
        </a:p>
      </dgm:t>
    </dgm:pt>
    <dgm:pt modelId="{278EDBAA-CACF-49D7-9C3A-5804CBFDB2FC}" type="parTrans" cxnId="{0B3E806B-AB6A-4FC1-9E1F-289AB4359F0E}">
      <dgm:prSet/>
      <dgm:spPr/>
      <dgm:t>
        <a:bodyPr/>
        <a:lstStyle/>
        <a:p>
          <a:endParaRPr lang="en-US"/>
        </a:p>
      </dgm:t>
    </dgm:pt>
    <dgm:pt modelId="{273D3F69-9B94-44D0-AAF7-E2F3822B576A}" type="sibTrans" cxnId="{0B3E806B-AB6A-4FC1-9E1F-289AB4359F0E}">
      <dgm:prSet/>
      <dgm:spPr/>
      <dgm:t>
        <a:bodyPr/>
        <a:lstStyle/>
        <a:p>
          <a:endParaRPr lang="en-US"/>
        </a:p>
      </dgm:t>
    </dgm:pt>
    <dgm:pt modelId="{8D8818E6-C181-4EDE-8483-1FD906A0698F}">
      <dgm:prSet/>
      <dgm:spPr/>
      <dgm:t>
        <a:bodyPr/>
        <a:lstStyle/>
        <a:p>
          <a:pPr>
            <a:defRPr cap="all"/>
          </a:pPr>
          <a:r>
            <a:rPr lang="en-GB"/>
            <a:t>Mental Health issues </a:t>
          </a:r>
          <a:endParaRPr lang="en-US"/>
        </a:p>
      </dgm:t>
    </dgm:pt>
    <dgm:pt modelId="{C73039C6-940B-4BF8-9DCF-A6CD668D40B1}" type="parTrans" cxnId="{53FCF3DB-2A76-4CDE-B396-47F90FF086C2}">
      <dgm:prSet/>
      <dgm:spPr/>
      <dgm:t>
        <a:bodyPr/>
        <a:lstStyle/>
        <a:p>
          <a:endParaRPr lang="en-US"/>
        </a:p>
      </dgm:t>
    </dgm:pt>
    <dgm:pt modelId="{9197860E-1B7B-43DB-99ED-4207C95D6A49}" type="sibTrans" cxnId="{53FCF3DB-2A76-4CDE-B396-47F90FF086C2}">
      <dgm:prSet/>
      <dgm:spPr/>
      <dgm:t>
        <a:bodyPr/>
        <a:lstStyle/>
        <a:p>
          <a:endParaRPr lang="en-US"/>
        </a:p>
      </dgm:t>
    </dgm:pt>
    <dgm:pt modelId="{1D7B38F5-B40A-463E-A2C9-C27D1DA1AFD7}">
      <dgm:prSet/>
      <dgm:spPr/>
      <dgm:t>
        <a:bodyPr/>
        <a:lstStyle/>
        <a:p>
          <a:pPr>
            <a:defRPr cap="all"/>
          </a:pPr>
          <a:r>
            <a:rPr lang="en-GB"/>
            <a:t>Comedown from speed can last several days, users often say they feel lethargic and sad after taking it.</a:t>
          </a:r>
          <a:endParaRPr lang="en-US"/>
        </a:p>
      </dgm:t>
    </dgm:pt>
    <dgm:pt modelId="{AF1B8BED-4B32-40D6-BD08-3E383E356A40}" type="parTrans" cxnId="{0DEE540F-DBD1-4E50-B48B-3AD4796DCB6A}">
      <dgm:prSet/>
      <dgm:spPr/>
      <dgm:t>
        <a:bodyPr/>
        <a:lstStyle/>
        <a:p>
          <a:endParaRPr lang="en-US"/>
        </a:p>
      </dgm:t>
    </dgm:pt>
    <dgm:pt modelId="{8C7044DF-B9F0-4B0B-84BF-2792C4294B02}" type="sibTrans" cxnId="{0DEE540F-DBD1-4E50-B48B-3AD4796DCB6A}">
      <dgm:prSet/>
      <dgm:spPr/>
      <dgm:t>
        <a:bodyPr/>
        <a:lstStyle/>
        <a:p>
          <a:endParaRPr lang="en-US"/>
        </a:p>
      </dgm:t>
    </dgm:pt>
    <dgm:pt modelId="{DC51E107-0D10-4D75-869C-9D077B93F463}" type="pres">
      <dgm:prSet presAssocID="{0CF7830F-D246-4F53-B67B-D693662685EA}" presName="root" presStyleCnt="0">
        <dgm:presLayoutVars>
          <dgm:dir/>
          <dgm:resizeHandles val="exact"/>
        </dgm:presLayoutVars>
      </dgm:prSet>
      <dgm:spPr/>
    </dgm:pt>
    <dgm:pt modelId="{E338BFE6-A44D-42E6-B77D-B28143625FF6}" type="pres">
      <dgm:prSet presAssocID="{88E35F18-BB40-41CB-8787-2502A65185C4}" presName="compNode" presStyleCnt="0"/>
      <dgm:spPr/>
    </dgm:pt>
    <dgm:pt modelId="{1A6D0494-1177-438B-AD6E-FF0A1A0534C6}" type="pres">
      <dgm:prSet presAssocID="{88E35F18-BB40-41CB-8787-2502A65185C4}" presName="iconBgRect" presStyleLbl="bgShp" presStyleIdx="0" presStyleCnt="5"/>
      <dgm:spPr/>
    </dgm:pt>
    <dgm:pt modelId="{D028289F-A0C6-442D-9BAC-9351F509ED75}" type="pres">
      <dgm:prSet presAssocID="{88E35F18-BB40-41CB-8787-2502A65185C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rtbeat"/>
        </a:ext>
      </dgm:extLst>
    </dgm:pt>
    <dgm:pt modelId="{A17D47B9-C784-4165-ACC4-21B9E7F93B12}" type="pres">
      <dgm:prSet presAssocID="{88E35F18-BB40-41CB-8787-2502A65185C4}" presName="spaceRect" presStyleCnt="0"/>
      <dgm:spPr/>
    </dgm:pt>
    <dgm:pt modelId="{46B667F1-8073-4B24-8D4A-93BA8F6FD1EF}" type="pres">
      <dgm:prSet presAssocID="{88E35F18-BB40-41CB-8787-2502A65185C4}" presName="textRect" presStyleLbl="revTx" presStyleIdx="0" presStyleCnt="5">
        <dgm:presLayoutVars>
          <dgm:chMax val="1"/>
          <dgm:chPref val="1"/>
        </dgm:presLayoutVars>
      </dgm:prSet>
      <dgm:spPr/>
    </dgm:pt>
    <dgm:pt modelId="{E85B0380-63AF-45DE-8C2D-A791265D15D1}" type="pres">
      <dgm:prSet presAssocID="{EFF23BB4-7208-4998-A822-FD2885F6529C}" presName="sibTrans" presStyleCnt="0"/>
      <dgm:spPr/>
    </dgm:pt>
    <dgm:pt modelId="{2AEA5A2D-D30E-4AB9-B9F7-FCBEB4B5EF8E}" type="pres">
      <dgm:prSet presAssocID="{A2EFD1F8-116B-4FA9-AADB-94BA657F4B43}" presName="compNode" presStyleCnt="0"/>
      <dgm:spPr/>
    </dgm:pt>
    <dgm:pt modelId="{9EEB5555-A286-4796-8031-EEEE37A7AA52}" type="pres">
      <dgm:prSet presAssocID="{A2EFD1F8-116B-4FA9-AADB-94BA657F4B43}" presName="iconBgRect" presStyleLbl="bgShp" presStyleIdx="1" presStyleCnt="5"/>
      <dgm:spPr/>
    </dgm:pt>
    <dgm:pt modelId="{4FF9A5E2-3684-4C69-A6DD-4F3D2EC58037}" type="pres">
      <dgm:prSet presAssocID="{A2EFD1F8-116B-4FA9-AADB-94BA657F4B4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leep"/>
        </a:ext>
      </dgm:extLst>
    </dgm:pt>
    <dgm:pt modelId="{69D02318-975C-4659-A8F6-6079C83D3F6C}" type="pres">
      <dgm:prSet presAssocID="{A2EFD1F8-116B-4FA9-AADB-94BA657F4B43}" presName="spaceRect" presStyleCnt="0"/>
      <dgm:spPr/>
    </dgm:pt>
    <dgm:pt modelId="{35312532-9888-44D1-A0C4-6D4258D99E8A}" type="pres">
      <dgm:prSet presAssocID="{A2EFD1F8-116B-4FA9-AADB-94BA657F4B43}" presName="textRect" presStyleLbl="revTx" presStyleIdx="1" presStyleCnt="5">
        <dgm:presLayoutVars>
          <dgm:chMax val="1"/>
          <dgm:chPref val="1"/>
        </dgm:presLayoutVars>
      </dgm:prSet>
      <dgm:spPr/>
    </dgm:pt>
    <dgm:pt modelId="{119B156E-9F3B-40D7-AF97-577F56FB2692}" type="pres">
      <dgm:prSet presAssocID="{FC4622CF-D391-4C10-B9A1-0C29472484EF}" presName="sibTrans" presStyleCnt="0"/>
      <dgm:spPr/>
    </dgm:pt>
    <dgm:pt modelId="{AC579C8E-0089-4FD0-BAA0-BB4E5B194077}" type="pres">
      <dgm:prSet presAssocID="{4BD5FC47-C4E1-4BB1-84B7-78DF55EDA9FE}" presName="compNode" presStyleCnt="0"/>
      <dgm:spPr/>
    </dgm:pt>
    <dgm:pt modelId="{10F503FD-B433-41A4-A18E-9AA42D73431F}" type="pres">
      <dgm:prSet presAssocID="{4BD5FC47-C4E1-4BB1-84B7-78DF55EDA9FE}" presName="iconBgRect" presStyleLbl="bgShp" presStyleIdx="2" presStyleCnt="5"/>
      <dgm:spPr/>
    </dgm:pt>
    <dgm:pt modelId="{6241ACF4-A053-47F7-A536-FA8BB0CC4E60}" type="pres">
      <dgm:prSet presAssocID="{4BD5FC47-C4E1-4BB1-84B7-78DF55EDA9F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ed"/>
        </a:ext>
      </dgm:extLst>
    </dgm:pt>
    <dgm:pt modelId="{98A6FE4B-A3AB-4012-84FF-34039C51B00C}" type="pres">
      <dgm:prSet presAssocID="{4BD5FC47-C4E1-4BB1-84B7-78DF55EDA9FE}" presName="spaceRect" presStyleCnt="0"/>
      <dgm:spPr/>
    </dgm:pt>
    <dgm:pt modelId="{9377C55C-59E6-4D67-B11C-1E9F3473F1F8}" type="pres">
      <dgm:prSet presAssocID="{4BD5FC47-C4E1-4BB1-84B7-78DF55EDA9FE}" presName="textRect" presStyleLbl="revTx" presStyleIdx="2" presStyleCnt="5">
        <dgm:presLayoutVars>
          <dgm:chMax val="1"/>
          <dgm:chPref val="1"/>
        </dgm:presLayoutVars>
      </dgm:prSet>
      <dgm:spPr/>
    </dgm:pt>
    <dgm:pt modelId="{F3813884-92E2-4AB8-A1D5-30C2BFEAAA33}" type="pres">
      <dgm:prSet presAssocID="{273D3F69-9B94-44D0-AAF7-E2F3822B576A}" presName="sibTrans" presStyleCnt="0"/>
      <dgm:spPr/>
    </dgm:pt>
    <dgm:pt modelId="{0E24C686-804B-41BE-93A1-EACCAD2C714E}" type="pres">
      <dgm:prSet presAssocID="{8D8818E6-C181-4EDE-8483-1FD906A0698F}" presName="compNode" presStyleCnt="0"/>
      <dgm:spPr/>
    </dgm:pt>
    <dgm:pt modelId="{DBC63EDB-A555-483C-A998-64D932541B3E}" type="pres">
      <dgm:prSet presAssocID="{8D8818E6-C181-4EDE-8483-1FD906A0698F}" presName="iconBgRect" presStyleLbl="bgShp" presStyleIdx="3" presStyleCnt="5"/>
      <dgm:spPr/>
    </dgm:pt>
    <dgm:pt modelId="{96446BB3-A2B3-47C5-9975-F3E684E80B89}" type="pres">
      <dgm:prSet presAssocID="{8D8818E6-C181-4EDE-8483-1FD906A0698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5DAB9A9F-3F9C-414B-AB85-C875D734CA59}" type="pres">
      <dgm:prSet presAssocID="{8D8818E6-C181-4EDE-8483-1FD906A0698F}" presName="spaceRect" presStyleCnt="0"/>
      <dgm:spPr/>
    </dgm:pt>
    <dgm:pt modelId="{5D122668-DDD9-48DD-AD97-F55C46CE0986}" type="pres">
      <dgm:prSet presAssocID="{8D8818E6-C181-4EDE-8483-1FD906A0698F}" presName="textRect" presStyleLbl="revTx" presStyleIdx="3" presStyleCnt="5">
        <dgm:presLayoutVars>
          <dgm:chMax val="1"/>
          <dgm:chPref val="1"/>
        </dgm:presLayoutVars>
      </dgm:prSet>
      <dgm:spPr/>
    </dgm:pt>
    <dgm:pt modelId="{63E358B5-D086-420A-888A-0E9E8C78F8BD}" type="pres">
      <dgm:prSet presAssocID="{9197860E-1B7B-43DB-99ED-4207C95D6A49}" presName="sibTrans" presStyleCnt="0"/>
      <dgm:spPr/>
    </dgm:pt>
    <dgm:pt modelId="{62A6A3F8-9497-4B4E-B8B1-21E7F96BE7C5}" type="pres">
      <dgm:prSet presAssocID="{1D7B38F5-B40A-463E-A2C9-C27D1DA1AFD7}" presName="compNode" presStyleCnt="0"/>
      <dgm:spPr/>
    </dgm:pt>
    <dgm:pt modelId="{48A1428D-37A0-4B4A-9BAD-22263C1076D7}" type="pres">
      <dgm:prSet presAssocID="{1D7B38F5-B40A-463E-A2C9-C27D1DA1AFD7}" presName="iconBgRect" presStyleLbl="bgShp" presStyleIdx="4" presStyleCnt="5"/>
      <dgm:spPr/>
    </dgm:pt>
    <dgm:pt modelId="{2E7623FC-2383-4694-A3E0-FBB01F64D496}" type="pres">
      <dgm:prSet presAssocID="{1D7B38F5-B40A-463E-A2C9-C27D1DA1AFD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Worried Face with Solid Fill"/>
        </a:ext>
      </dgm:extLst>
    </dgm:pt>
    <dgm:pt modelId="{9AEAD12E-E38E-4BE9-B456-793DFDCEFA65}" type="pres">
      <dgm:prSet presAssocID="{1D7B38F5-B40A-463E-A2C9-C27D1DA1AFD7}" presName="spaceRect" presStyleCnt="0"/>
      <dgm:spPr/>
    </dgm:pt>
    <dgm:pt modelId="{4D2EDF9A-E75E-42F1-892D-AE5881492A0E}" type="pres">
      <dgm:prSet presAssocID="{1D7B38F5-B40A-463E-A2C9-C27D1DA1AFD7}" presName="textRect" presStyleLbl="revTx" presStyleIdx="4" presStyleCnt="5">
        <dgm:presLayoutVars>
          <dgm:chMax val="1"/>
          <dgm:chPref val="1"/>
        </dgm:presLayoutVars>
      </dgm:prSet>
      <dgm:spPr/>
    </dgm:pt>
  </dgm:ptLst>
  <dgm:cxnLst>
    <dgm:cxn modelId="{0DEE540F-DBD1-4E50-B48B-3AD4796DCB6A}" srcId="{0CF7830F-D246-4F53-B67B-D693662685EA}" destId="{1D7B38F5-B40A-463E-A2C9-C27D1DA1AFD7}" srcOrd="4" destOrd="0" parTransId="{AF1B8BED-4B32-40D6-BD08-3E383E356A40}" sibTransId="{8C7044DF-B9F0-4B0B-84BF-2792C4294B02}"/>
    <dgm:cxn modelId="{BF57933E-10EE-434D-A958-0452CF360E19}" type="presOf" srcId="{88E35F18-BB40-41CB-8787-2502A65185C4}" destId="{46B667F1-8073-4B24-8D4A-93BA8F6FD1EF}" srcOrd="0" destOrd="0" presId="urn:microsoft.com/office/officeart/2018/5/layout/IconCircleLabelList"/>
    <dgm:cxn modelId="{0B3E806B-AB6A-4FC1-9E1F-289AB4359F0E}" srcId="{0CF7830F-D246-4F53-B67B-D693662685EA}" destId="{4BD5FC47-C4E1-4BB1-84B7-78DF55EDA9FE}" srcOrd="2" destOrd="0" parTransId="{278EDBAA-CACF-49D7-9C3A-5804CBFDB2FC}" sibTransId="{273D3F69-9B94-44D0-AAF7-E2F3822B576A}"/>
    <dgm:cxn modelId="{4424906B-7334-4058-BBDE-6C9A68A43D9A}" type="presOf" srcId="{0CF7830F-D246-4F53-B67B-D693662685EA}" destId="{DC51E107-0D10-4D75-869C-9D077B93F463}" srcOrd="0" destOrd="0" presId="urn:microsoft.com/office/officeart/2018/5/layout/IconCircleLabelList"/>
    <dgm:cxn modelId="{0AC5DB50-24BF-43F7-AEEB-365C241FA058}" type="presOf" srcId="{8D8818E6-C181-4EDE-8483-1FD906A0698F}" destId="{5D122668-DDD9-48DD-AD97-F55C46CE0986}" srcOrd="0" destOrd="0" presId="urn:microsoft.com/office/officeart/2018/5/layout/IconCircleLabelList"/>
    <dgm:cxn modelId="{0358C772-193D-4541-B913-BFC9EF3350FE}" srcId="{0CF7830F-D246-4F53-B67B-D693662685EA}" destId="{A2EFD1F8-116B-4FA9-AADB-94BA657F4B43}" srcOrd="1" destOrd="0" parTransId="{757AA641-4FE2-44CA-BED1-D28113E0A607}" sibTransId="{FC4622CF-D391-4C10-B9A1-0C29472484EF}"/>
    <dgm:cxn modelId="{1ED93685-635F-424A-9D3C-689F1CB34B8A}" type="presOf" srcId="{A2EFD1F8-116B-4FA9-AADB-94BA657F4B43}" destId="{35312532-9888-44D1-A0C4-6D4258D99E8A}" srcOrd="0" destOrd="0" presId="urn:microsoft.com/office/officeart/2018/5/layout/IconCircleLabelList"/>
    <dgm:cxn modelId="{2AB1FB87-1E7B-4E59-B805-9FEDBFAA602A}" srcId="{0CF7830F-D246-4F53-B67B-D693662685EA}" destId="{88E35F18-BB40-41CB-8787-2502A65185C4}" srcOrd="0" destOrd="0" parTransId="{91F2F51E-CD32-4A68-966B-806702E0669E}" sibTransId="{EFF23BB4-7208-4998-A822-FD2885F6529C}"/>
    <dgm:cxn modelId="{320980B4-6020-4B01-8ADD-B323CD119DD8}" type="presOf" srcId="{1D7B38F5-B40A-463E-A2C9-C27D1DA1AFD7}" destId="{4D2EDF9A-E75E-42F1-892D-AE5881492A0E}" srcOrd="0" destOrd="0" presId="urn:microsoft.com/office/officeart/2018/5/layout/IconCircleLabelList"/>
    <dgm:cxn modelId="{91F481CF-8076-48AF-83D7-2218F460FDA5}" type="presOf" srcId="{4BD5FC47-C4E1-4BB1-84B7-78DF55EDA9FE}" destId="{9377C55C-59E6-4D67-B11C-1E9F3473F1F8}" srcOrd="0" destOrd="0" presId="urn:microsoft.com/office/officeart/2018/5/layout/IconCircleLabelList"/>
    <dgm:cxn modelId="{53FCF3DB-2A76-4CDE-B396-47F90FF086C2}" srcId="{0CF7830F-D246-4F53-B67B-D693662685EA}" destId="{8D8818E6-C181-4EDE-8483-1FD906A0698F}" srcOrd="3" destOrd="0" parTransId="{C73039C6-940B-4BF8-9DCF-A6CD668D40B1}" sibTransId="{9197860E-1B7B-43DB-99ED-4207C95D6A49}"/>
    <dgm:cxn modelId="{EAF2D088-D550-4497-8480-5F205152415E}" type="presParOf" srcId="{DC51E107-0D10-4D75-869C-9D077B93F463}" destId="{E338BFE6-A44D-42E6-B77D-B28143625FF6}" srcOrd="0" destOrd="0" presId="urn:microsoft.com/office/officeart/2018/5/layout/IconCircleLabelList"/>
    <dgm:cxn modelId="{A2C12125-6204-4320-BFAD-DF04B33D04EF}" type="presParOf" srcId="{E338BFE6-A44D-42E6-B77D-B28143625FF6}" destId="{1A6D0494-1177-438B-AD6E-FF0A1A0534C6}" srcOrd="0" destOrd="0" presId="urn:microsoft.com/office/officeart/2018/5/layout/IconCircleLabelList"/>
    <dgm:cxn modelId="{03B48282-94CF-48DE-B22F-8955E48ABEB2}" type="presParOf" srcId="{E338BFE6-A44D-42E6-B77D-B28143625FF6}" destId="{D028289F-A0C6-442D-9BAC-9351F509ED75}" srcOrd="1" destOrd="0" presId="urn:microsoft.com/office/officeart/2018/5/layout/IconCircleLabelList"/>
    <dgm:cxn modelId="{49FF227B-D8CF-4054-B451-CDC0AA97329B}" type="presParOf" srcId="{E338BFE6-A44D-42E6-B77D-B28143625FF6}" destId="{A17D47B9-C784-4165-ACC4-21B9E7F93B12}" srcOrd="2" destOrd="0" presId="urn:microsoft.com/office/officeart/2018/5/layout/IconCircleLabelList"/>
    <dgm:cxn modelId="{D82E1CF3-A694-460D-9B75-88F4B4691642}" type="presParOf" srcId="{E338BFE6-A44D-42E6-B77D-B28143625FF6}" destId="{46B667F1-8073-4B24-8D4A-93BA8F6FD1EF}" srcOrd="3" destOrd="0" presId="urn:microsoft.com/office/officeart/2018/5/layout/IconCircleLabelList"/>
    <dgm:cxn modelId="{E91931EB-5595-4487-83D4-C6ACDB38191C}" type="presParOf" srcId="{DC51E107-0D10-4D75-869C-9D077B93F463}" destId="{E85B0380-63AF-45DE-8C2D-A791265D15D1}" srcOrd="1" destOrd="0" presId="urn:microsoft.com/office/officeart/2018/5/layout/IconCircleLabelList"/>
    <dgm:cxn modelId="{75D9BB6C-E854-47E8-A320-16C6A3849BF1}" type="presParOf" srcId="{DC51E107-0D10-4D75-869C-9D077B93F463}" destId="{2AEA5A2D-D30E-4AB9-B9F7-FCBEB4B5EF8E}" srcOrd="2" destOrd="0" presId="urn:microsoft.com/office/officeart/2018/5/layout/IconCircleLabelList"/>
    <dgm:cxn modelId="{19353451-91A1-4823-BA32-9B7B8E78C9BC}" type="presParOf" srcId="{2AEA5A2D-D30E-4AB9-B9F7-FCBEB4B5EF8E}" destId="{9EEB5555-A286-4796-8031-EEEE37A7AA52}" srcOrd="0" destOrd="0" presId="urn:microsoft.com/office/officeart/2018/5/layout/IconCircleLabelList"/>
    <dgm:cxn modelId="{E9B3AA36-4DFD-413A-863E-915AEC9CB247}" type="presParOf" srcId="{2AEA5A2D-D30E-4AB9-B9F7-FCBEB4B5EF8E}" destId="{4FF9A5E2-3684-4C69-A6DD-4F3D2EC58037}" srcOrd="1" destOrd="0" presId="urn:microsoft.com/office/officeart/2018/5/layout/IconCircleLabelList"/>
    <dgm:cxn modelId="{4339F6ED-82C3-443D-83D2-956D88E602E6}" type="presParOf" srcId="{2AEA5A2D-D30E-4AB9-B9F7-FCBEB4B5EF8E}" destId="{69D02318-975C-4659-A8F6-6079C83D3F6C}" srcOrd="2" destOrd="0" presId="urn:microsoft.com/office/officeart/2018/5/layout/IconCircleLabelList"/>
    <dgm:cxn modelId="{FC23B5EA-7A70-4F2B-986E-9CA16E461B22}" type="presParOf" srcId="{2AEA5A2D-D30E-4AB9-B9F7-FCBEB4B5EF8E}" destId="{35312532-9888-44D1-A0C4-6D4258D99E8A}" srcOrd="3" destOrd="0" presId="urn:microsoft.com/office/officeart/2018/5/layout/IconCircleLabelList"/>
    <dgm:cxn modelId="{4849AE0A-006C-49C7-BF5C-61C1CB064340}" type="presParOf" srcId="{DC51E107-0D10-4D75-869C-9D077B93F463}" destId="{119B156E-9F3B-40D7-AF97-577F56FB2692}" srcOrd="3" destOrd="0" presId="urn:microsoft.com/office/officeart/2018/5/layout/IconCircleLabelList"/>
    <dgm:cxn modelId="{C2809EBC-CC30-43E0-9D6A-D0CEA5D4112E}" type="presParOf" srcId="{DC51E107-0D10-4D75-869C-9D077B93F463}" destId="{AC579C8E-0089-4FD0-BAA0-BB4E5B194077}" srcOrd="4" destOrd="0" presId="urn:microsoft.com/office/officeart/2018/5/layout/IconCircleLabelList"/>
    <dgm:cxn modelId="{49395C90-165C-4BE1-8376-3B6E00277CE6}" type="presParOf" srcId="{AC579C8E-0089-4FD0-BAA0-BB4E5B194077}" destId="{10F503FD-B433-41A4-A18E-9AA42D73431F}" srcOrd="0" destOrd="0" presId="urn:microsoft.com/office/officeart/2018/5/layout/IconCircleLabelList"/>
    <dgm:cxn modelId="{E2A369D8-CB67-44C6-B904-22591183E1CD}" type="presParOf" srcId="{AC579C8E-0089-4FD0-BAA0-BB4E5B194077}" destId="{6241ACF4-A053-47F7-A536-FA8BB0CC4E60}" srcOrd="1" destOrd="0" presId="urn:microsoft.com/office/officeart/2018/5/layout/IconCircleLabelList"/>
    <dgm:cxn modelId="{A65421D0-1D2D-44FD-B630-BFAD473095DE}" type="presParOf" srcId="{AC579C8E-0089-4FD0-BAA0-BB4E5B194077}" destId="{98A6FE4B-A3AB-4012-84FF-34039C51B00C}" srcOrd="2" destOrd="0" presId="urn:microsoft.com/office/officeart/2018/5/layout/IconCircleLabelList"/>
    <dgm:cxn modelId="{A15E1142-D4CC-4A99-9A09-63ABF7464737}" type="presParOf" srcId="{AC579C8E-0089-4FD0-BAA0-BB4E5B194077}" destId="{9377C55C-59E6-4D67-B11C-1E9F3473F1F8}" srcOrd="3" destOrd="0" presId="urn:microsoft.com/office/officeart/2018/5/layout/IconCircleLabelList"/>
    <dgm:cxn modelId="{BF3D2C0C-CC8A-4F5C-94F7-F029FFA2AB0E}" type="presParOf" srcId="{DC51E107-0D10-4D75-869C-9D077B93F463}" destId="{F3813884-92E2-4AB8-A1D5-30C2BFEAAA33}" srcOrd="5" destOrd="0" presId="urn:microsoft.com/office/officeart/2018/5/layout/IconCircleLabelList"/>
    <dgm:cxn modelId="{7E236BDA-DB3D-453B-B398-48F49590DA60}" type="presParOf" srcId="{DC51E107-0D10-4D75-869C-9D077B93F463}" destId="{0E24C686-804B-41BE-93A1-EACCAD2C714E}" srcOrd="6" destOrd="0" presId="urn:microsoft.com/office/officeart/2018/5/layout/IconCircleLabelList"/>
    <dgm:cxn modelId="{DCF04245-DE55-44DB-BD90-C502FD90EFC9}" type="presParOf" srcId="{0E24C686-804B-41BE-93A1-EACCAD2C714E}" destId="{DBC63EDB-A555-483C-A998-64D932541B3E}" srcOrd="0" destOrd="0" presId="urn:microsoft.com/office/officeart/2018/5/layout/IconCircleLabelList"/>
    <dgm:cxn modelId="{52C739BA-7E0C-463D-BBB0-062C7729B185}" type="presParOf" srcId="{0E24C686-804B-41BE-93A1-EACCAD2C714E}" destId="{96446BB3-A2B3-47C5-9975-F3E684E80B89}" srcOrd="1" destOrd="0" presId="urn:microsoft.com/office/officeart/2018/5/layout/IconCircleLabelList"/>
    <dgm:cxn modelId="{B0DFB5BC-A49F-4349-8008-45F156E33A86}" type="presParOf" srcId="{0E24C686-804B-41BE-93A1-EACCAD2C714E}" destId="{5DAB9A9F-3F9C-414B-AB85-C875D734CA59}" srcOrd="2" destOrd="0" presId="urn:microsoft.com/office/officeart/2018/5/layout/IconCircleLabelList"/>
    <dgm:cxn modelId="{E98BF8A6-BAF8-4942-8AC0-5A2B9235D3A2}" type="presParOf" srcId="{0E24C686-804B-41BE-93A1-EACCAD2C714E}" destId="{5D122668-DDD9-48DD-AD97-F55C46CE0986}" srcOrd="3" destOrd="0" presId="urn:microsoft.com/office/officeart/2018/5/layout/IconCircleLabelList"/>
    <dgm:cxn modelId="{B4E9C1DC-A630-416D-8999-A1F69A803C30}" type="presParOf" srcId="{DC51E107-0D10-4D75-869C-9D077B93F463}" destId="{63E358B5-D086-420A-888A-0E9E8C78F8BD}" srcOrd="7" destOrd="0" presId="urn:microsoft.com/office/officeart/2018/5/layout/IconCircleLabelList"/>
    <dgm:cxn modelId="{D50DE5FF-634A-4E59-8688-04263340AC63}" type="presParOf" srcId="{DC51E107-0D10-4D75-869C-9D077B93F463}" destId="{62A6A3F8-9497-4B4E-B8B1-21E7F96BE7C5}" srcOrd="8" destOrd="0" presId="urn:microsoft.com/office/officeart/2018/5/layout/IconCircleLabelList"/>
    <dgm:cxn modelId="{87557F93-2905-4086-86DC-64577A16B8C1}" type="presParOf" srcId="{62A6A3F8-9497-4B4E-B8B1-21E7F96BE7C5}" destId="{48A1428D-37A0-4B4A-9BAD-22263C1076D7}" srcOrd="0" destOrd="0" presId="urn:microsoft.com/office/officeart/2018/5/layout/IconCircleLabelList"/>
    <dgm:cxn modelId="{02067092-1D74-4AEB-AA07-19B49151D0BA}" type="presParOf" srcId="{62A6A3F8-9497-4B4E-B8B1-21E7F96BE7C5}" destId="{2E7623FC-2383-4694-A3E0-FBB01F64D496}" srcOrd="1" destOrd="0" presId="urn:microsoft.com/office/officeart/2018/5/layout/IconCircleLabelList"/>
    <dgm:cxn modelId="{8ADCB036-006F-4820-A7CA-9A0FF568ECD0}" type="presParOf" srcId="{62A6A3F8-9497-4B4E-B8B1-21E7F96BE7C5}" destId="{9AEAD12E-E38E-4BE9-B456-793DFDCEFA65}" srcOrd="2" destOrd="0" presId="urn:microsoft.com/office/officeart/2018/5/layout/IconCircleLabelList"/>
    <dgm:cxn modelId="{05732497-B67A-451E-BCEA-41AB1CE199EF}" type="presParOf" srcId="{62A6A3F8-9497-4B4E-B8B1-21E7F96BE7C5}" destId="{4D2EDF9A-E75E-42F1-892D-AE5881492A0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304FA2-5BBA-4AED-8542-6C646841DB2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B958DF0-DCC5-4C53-8130-C35062ED1D7E}">
      <dgm:prSet/>
      <dgm:spPr/>
      <dgm:t>
        <a:bodyPr/>
        <a:lstStyle/>
        <a:p>
          <a:r>
            <a:rPr lang="en-GB"/>
            <a:t>The substance must be in the custody or control of the defendant.</a:t>
          </a:r>
          <a:endParaRPr lang="en-US"/>
        </a:p>
      </dgm:t>
    </dgm:pt>
    <dgm:pt modelId="{5212A1E7-33CF-498B-A96D-F940025F981F}" type="parTrans" cxnId="{0178EBFA-7A4F-446B-866D-5DB253707A0C}">
      <dgm:prSet/>
      <dgm:spPr/>
      <dgm:t>
        <a:bodyPr/>
        <a:lstStyle/>
        <a:p>
          <a:endParaRPr lang="en-US"/>
        </a:p>
      </dgm:t>
    </dgm:pt>
    <dgm:pt modelId="{7BFBB7BD-093E-48F3-B677-13C913BF3761}" type="sibTrans" cxnId="{0178EBFA-7A4F-446B-866D-5DB253707A0C}">
      <dgm:prSet/>
      <dgm:spPr/>
      <dgm:t>
        <a:bodyPr/>
        <a:lstStyle/>
        <a:p>
          <a:endParaRPr lang="en-US"/>
        </a:p>
      </dgm:t>
    </dgm:pt>
    <dgm:pt modelId="{122D9888-B455-470A-9539-12D19B8A54D0}">
      <dgm:prSet/>
      <dgm:spPr/>
      <dgm:t>
        <a:bodyPr/>
        <a:lstStyle/>
        <a:p>
          <a:r>
            <a:rPr lang="en-GB"/>
            <a:t>Possession includes anything subject to a person’s control which is in the custody of another</a:t>
          </a:r>
          <a:endParaRPr lang="en-US"/>
        </a:p>
      </dgm:t>
    </dgm:pt>
    <dgm:pt modelId="{0EDF6F16-4C4F-4E4A-B3BE-5F8818A2B53B}" type="parTrans" cxnId="{D9F3C9DA-2874-4E0B-BFAD-260B56E81D0B}">
      <dgm:prSet/>
      <dgm:spPr/>
      <dgm:t>
        <a:bodyPr/>
        <a:lstStyle/>
        <a:p>
          <a:endParaRPr lang="en-US"/>
        </a:p>
      </dgm:t>
    </dgm:pt>
    <dgm:pt modelId="{E079F78C-BF42-4B41-9684-4D011882F9EB}" type="sibTrans" cxnId="{D9F3C9DA-2874-4E0B-BFAD-260B56E81D0B}">
      <dgm:prSet/>
      <dgm:spPr/>
      <dgm:t>
        <a:bodyPr/>
        <a:lstStyle/>
        <a:p>
          <a:endParaRPr lang="en-US"/>
        </a:p>
      </dgm:t>
    </dgm:pt>
    <dgm:pt modelId="{8514C380-D873-4E73-A2E4-D7FFB23411C8}">
      <dgm:prSet/>
      <dgm:spPr/>
      <dgm:t>
        <a:bodyPr/>
        <a:lstStyle/>
        <a:p>
          <a:r>
            <a:rPr lang="en-GB"/>
            <a:t>If the substance is at a property of someone who is not present but has control over that property.</a:t>
          </a:r>
          <a:endParaRPr lang="en-US"/>
        </a:p>
      </dgm:t>
    </dgm:pt>
    <dgm:pt modelId="{8E921008-DFDC-48EF-852D-0669DF8768AD}" type="parTrans" cxnId="{AE053AA8-838D-4CF6-9BF8-BCB200D768C4}">
      <dgm:prSet/>
      <dgm:spPr/>
      <dgm:t>
        <a:bodyPr/>
        <a:lstStyle/>
        <a:p>
          <a:endParaRPr lang="en-US"/>
        </a:p>
      </dgm:t>
    </dgm:pt>
    <dgm:pt modelId="{68612197-7CE6-41E0-9A28-7EE36C8A4B33}" type="sibTrans" cxnId="{AE053AA8-838D-4CF6-9BF8-BCB200D768C4}">
      <dgm:prSet/>
      <dgm:spPr/>
      <dgm:t>
        <a:bodyPr/>
        <a:lstStyle/>
        <a:p>
          <a:endParaRPr lang="en-US"/>
        </a:p>
      </dgm:t>
    </dgm:pt>
    <dgm:pt modelId="{0662A28A-4F05-482E-B947-0214DA5632F2}" type="pres">
      <dgm:prSet presAssocID="{38304FA2-5BBA-4AED-8542-6C646841DB26}" presName="linear" presStyleCnt="0">
        <dgm:presLayoutVars>
          <dgm:animLvl val="lvl"/>
          <dgm:resizeHandles val="exact"/>
        </dgm:presLayoutVars>
      </dgm:prSet>
      <dgm:spPr/>
    </dgm:pt>
    <dgm:pt modelId="{27E53561-7EBA-4C25-B4AB-BC53372FBEB8}" type="pres">
      <dgm:prSet presAssocID="{DB958DF0-DCC5-4C53-8130-C35062ED1D7E}" presName="parentText" presStyleLbl="node1" presStyleIdx="0" presStyleCnt="3">
        <dgm:presLayoutVars>
          <dgm:chMax val="0"/>
          <dgm:bulletEnabled val="1"/>
        </dgm:presLayoutVars>
      </dgm:prSet>
      <dgm:spPr/>
    </dgm:pt>
    <dgm:pt modelId="{FF02CA21-55BF-48DB-A4B2-9DC1862A697D}" type="pres">
      <dgm:prSet presAssocID="{7BFBB7BD-093E-48F3-B677-13C913BF3761}" presName="spacer" presStyleCnt="0"/>
      <dgm:spPr/>
    </dgm:pt>
    <dgm:pt modelId="{F5D00416-B0EC-43D8-B52C-D52A1970B370}" type="pres">
      <dgm:prSet presAssocID="{122D9888-B455-470A-9539-12D19B8A54D0}" presName="parentText" presStyleLbl="node1" presStyleIdx="1" presStyleCnt="3">
        <dgm:presLayoutVars>
          <dgm:chMax val="0"/>
          <dgm:bulletEnabled val="1"/>
        </dgm:presLayoutVars>
      </dgm:prSet>
      <dgm:spPr/>
    </dgm:pt>
    <dgm:pt modelId="{4A21CF3C-5CE5-486E-8445-2E058B5D6C5A}" type="pres">
      <dgm:prSet presAssocID="{E079F78C-BF42-4B41-9684-4D011882F9EB}" presName="spacer" presStyleCnt="0"/>
      <dgm:spPr/>
    </dgm:pt>
    <dgm:pt modelId="{DD0A764A-FB85-4E4A-8464-B4AE3A155E3F}" type="pres">
      <dgm:prSet presAssocID="{8514C380-D873-4E73-A2E4-D7FFB23411C8}" presName="parentText" presStyleLbl="node1" presStyleIdx="2" presStyleCnt="3">
        <dgm:presLayoutVars>
          <dgm:chMax val="0"/>
          <dgm:bulletEnabled val="1"/>
        </dgm:presLayoutVars>
      </dgm:prSet>
      <dgm:spPr/>
    </dgm:pt>
  </dgm:ptLst>
  <dgm:cxnLst>
    <dgm:cxn modelId="{C152DC04-9A51-4B62-821C-42BB01D1AB96}" type="presOf" srcId="{38304FA2-5BBA-4AED-8542-6C646841DB26}" destId="{0662A28A-4F05-482E-B947-0214DA5632F2}" srcOrd="0" destOrd="0" presId="urn:microsoft.com/office/officeart/2005/8/layout/vList2"/>
    <dgm:cxn modelId="{AE053AA8-838D-4CF6-9BF8-BCB200D768C4}" srcId="{38304FA2-5BBA-4AED-8542-6C646841DB26}" destId="{8514C380-D873-4E73-A2E4-D7FFB23411C8}" srcOrd="2" destOrd="0" parTransId="{8E921008-DFDC-48EF-852D-0669DF8768AD}" sibTransId="{68612197-7CE6-41E0-9A28-7EE36C8A4B33}"/>
    <dgm:cxn modelId="{EF0D61B2-8B34-49FE-A1A8-3BEFAFE181F1}" type="presOf" srcId="{8514C380-D873-4E73-A2E4-D7FFB23411C8}" destId="{DD0A764A-FB85-4E4A-8464-B4AE3A155E3F}" srcOrd="0" destOrd="0" presId="urn:microsoft.com/office/officeart/2005/8/layout/vList2"/>
    <dgm:cxn modelId="{1A067DCD-D1CE-42BD-8E21-5981EE539EBA}" type="presOf" srcId="{122D9888-B455-470A-9539-12D19B8A54D0}" destId="{F5D00416-B0EC-43D8-B52C-D52A1970B370}" srcOrd="0" destOrd="0" presId="urn:microsoft.com/office/officeart/2005/8/layout/vList2"/>
    <dgm:cxn modelId="{D77D54D9-8345-41EE-B716-3D220E3B6AA3}" type="presOf" srcId="{DB958DF0-DCC5-4C53-8130-C35062ED1D7E}" destId="{27E53561-7EBA-4C25-B4AB-BC53372FBEB8}" srcOrd="0" destOrd="0" presId="urn:microsoft.com/office/officeart/2005/8/layout/vList2"/>
    <dgm:cxn modelId="{D9F3C9DA-2874-4E0B-BFAD-260B56E81D0B}" srcId="{38304FA2-5BBA-4AED-8542-6C646841DB26}" destId="{122D9888-B455-470A-9539-12D19B8A54D0}" srcOrd="1" destOrd="0" parTransId="{0EDF6F16-4C4F-4E4A-B3BE-5F8818A2B53B}" sibTransId="{E079F78C-BF42-4B41-9684-4D011882F9EB}"/>
    <dgm:cxn modelId="{0178EBFA-7A4F-446B-866D-5DB253707A0C}" srcId="{38304FA2-5BBA-4AED-8542-6C646841DB26}" destId="{DB958DF0-DCC5-4C53-8130-C35062ED1D7E}" srcOrd="0" destOrd="0" parTransId="{5212A1E7-33CF-498B-A96D-F940025F981F}" sibTransId="{7BFBB7BD-093E-48F3-B677-13C913BF3761}"/>
    <dgm:cxn modelId="{D720A76A-69E9-43EC-AB43-78B0DD36C6D2}" type="presParOf" srcId="{0662A28A-4F05-482E-B947-0214DA5632F2}" destId="{27E53561-7EBA-4C25-B4AB-BC53372FBEB8}" srcOrd="0" destOrd="0" presId="urn:microsoft.com/office/officeart/2005/8/layout/vList2"/>
    <dgm:cxn modelId="{299BC630-E566-4092-8669-9DA14E04B28B}" type="presParOf" srcId="{0662A28A-4F05-482E-B947-0214DA5632F2}" destId="{FF02CA21-55BF-48DB-A4B2-9DC1862A697D}" srcOrd="1" destOrd="0" presId="urn:microsoft.com/office/officeart/2005/8/layout/vList2"/>
    <dgm:cxn modelId="{154276BA-908B-45A0-9626-99E0F36F5C75}" type="presParOf" srcId="{0662A28A-4F05-482E-B947-0214DA5632F2}" destId="{F5D00416-B0EC-43D8-B52C-D52A1970B370}" srcOrd="2" destOrd="0" presId="urn:microsoft.com/office/officeart/2005/8/layout/vList2"/>
    <dgm:cxn modelId="{EC3C9EAB-D605-4F1C-90C1-25D0C9CBC844}" type="presParOf" srcId="{0662A28A-4F05-482E-B947-0214DA5632F2}" destId="{4A21CF3C-5CE5-486E-8445-2E058B5D6C5A}" srcOrd="3" destOrd="0" presId="urn:microsoft.com/office/officeart/2005/8/layout/vList2"/>
    <dgm:cxn modelId="{AB345A7B-F4BF-4C21-B192-25D94F1FB36A}" type="presParOf" srcId="{0662A28A-4F05-482E-B947-0214DA5632F2}" destId="{DD0A764A-FB85-4E4A-8464-B4AE3A155E3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3DB29-8877-4E15-B112-387566265992}">
      <dsp:nvSpPr>
        <dsp:cNvPr id="0" name=""/>
        <dsp:cNvSpPr/>
      </dsp:nvSpPr>
      <dsp:spPr>
        <a:xfrm>
          <a:off x="1191779" y="2166"/>
          <a:ext cx="2576510" cy="15459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Overdose - heroin kills far more people in the UK than any other illegal drug.</a:t>
          </a:r>
          <a:endParaRPr lang="en-US" sz="1600" kern="1200"/>
        </a:p>
        <a:p>
          <a:pPr marL="114300" lvl="1" indent="-114300" algn="l" defTabSz="533400">
            <a:lnSpc>
              <a:spcPct val="90000"/>
            </a:lnSpc>
            <a:spcBef>
              <a:spcPct val="0"/>
            </a:spcBef>
            <a:spcAft>
              <a:spcPct val="15000"/>
            </a:spcAft>
            <a:buChar char="•"/>
          </a:pPr>
          <a:r>
            <a:rPr lang="en-GB" sz="1200" b="0" i="0" kern="1200"/>
            <a:t>“drug overdose” or “multiple drug toxicity”</a:t>
          </a:r>
          <a:endParaRPr lang="en-US" sz="1200" kern="1200"/>
        </a:p>
      </dsp:txBody>
      <dsp:txXfrm>
        <a:off x="1191779" y="2166"/>
        <a:ext cx="2576510" cy="1545906"/>
      </dsp:txXfrm>
    </dsp:sp>
    <dsp:sp modelId="{EBE61C1F-CD00-4EA4-9ED2-A73472284537}">
      <dsp:nvSpPr>
        <dsp:cNvPr id="0" name=""/>
        <dsp:cNvSpPr/>
      </dsp:nvSpPr>
      <dsp:spPr>
        <a:xfrm>
          <a:off x="4025941" y="2166"/>
          <a:ext cx="2576510" cy="15459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Overdose = feeling very sleepy, breathing slows and fall into a coma.</a:t>
          </a:r>
          <a:endParaRPr lang="en-US" sz="1600" kern="1200"/>
        </a:p>
      </dsp:txBody>
      <dsp:txXfrm>
        <a:off x="4025941" y="2166"/>
        <a:ext cx="2576510" cy="1545906"/>
      </dsp:txXfrm>
    </dsp:sp>
    <dsp:sp modelId="{6622BDA8-6100-4533-BBFE-5C2F73BB32BE}">
      <dsp:nvSpPr>
        <dsp:cNvPr id="0" name=""/>
        <dsp:cNvSpPr/>
      </dsp:nvSpPr>
      <dsp:spPr>
        <a:xfrm>
          <a:off x="1191779" y="1805724"/>
          <a:ext cx="2576510" cy="15459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If taken with other drugs alcohol, methadone, tranquillisers a link to an overdose.  </a:t>
          </a:r>
          <a:endParaRPr lang="en-US" sz="1600" kern="1200"/>
        </a:p>
      </dsp:txBody>
      <dsp:txXfrm>
        <a:off x="1191779" y="1805724"/>
        <a:ext cx="2576510" cy="1545906"/>
      </dsp:txXfrm>
    </dsp:sp>
    <dsp:sp modelId="{8D542239-E249-40CC-86EF-A62968883B46}">
      <dsp:nvSpPr>
        <dsp:cNvPr id="0" name=""/>
        <dsp:cNvSpPr/>
      </dsp:nvSpPr>
      <dsp:spPr>
        <a:xfrm>
          <a:off x="4025941" y="1805724"/>
          <a:ext cx="2576510" cy="15459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Infections, HIV, hepatitis B or hepatitis C damage to veins and arteries, blood clots, gangrene which can result in a loss of a limb.</a:t>
          </a:r>
          <a:endParaRPr lang="en-US" sz="1600" kern="1200"/>
        </a:p>
      </dsp:txBody>
      <dsp:txXfrm>
        <a:off x="4025941" y="1805724"/>
        <a:ext cx="2576510" cy="1545906"/>
      </dsp:txXfrm>
    </dsp:sp>
    <dsp:sp modelId="{ABAA2AFB-2D73-44BB-8164-AC87E03FD117}">
      <dsp:nvSpPr>
        <dsp:cNvPr id="0" name=""/>
        <dsp:cNvSpPr/>
      </dsp:nvSpPr>
      <dsp:spPr>
        <a:xfrm>
          <a:off x="1191779" y="3609281"/>
          <a:ext cx="2576510" cy="15459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There's also a risk of death due to inhaling vomit. </a:t>
          </a:r>
          <a:endParaRPr lang="en-US" sz="1600" kern="1200"/>
        </a:p>
      </dsp:txBody>
      <dsp:txXfrm>
        <a:off x="1191779" y="3609281"/>
        <a:ext cx="2576510" cy="1545906"/>
      </dsp:txXfrm>
    </dsp:sp>
    <dsp:sp modelId="{CF672E87-A8B7-4FCF-BC31-5018C53F1F94}">
      <dsp:nvSpPr>
        <dsp:cNvPr id="0" name=""/>
        <dsp:cNvSpPr/>
      </dsp:nvSpPr>
      <dsp:spPr>
        <a:xfrm>
          <a:off x="4025941" y="3609281"/>
          <a:ext cx="2576510" cy="15459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Paramedics and the majority of Police in England and Wales routinely carry Naloxone, which can reverse the effects of heroin.</a:t>
          </a:r>
          <a:endParaRPr lang="en-US" sz="1600" kern="1200"/>
        </a:p>
      </dsp:txBody>
      <dsp:txXfrm>
        <a:off x="4025941" y="3609281"/>
        <a:ext cx="2576510" cy="15459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D0494-1177-438B-AD6E-FF0A1A0534C6}">
      <dsp:nvSpPr>
        <dsp:cNvPr id="0" name=""/>
        <dsp:cNvSpPr/>
      </dsp:nvSpPr>
      <dsp:spPr>
        <a:xfrm>
          <a:off x="474228" y="1075211"/>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8289F-A0C6-442D-9BAC-9351F509ED75}">
      <dsp:nvSpPr>
        <dsp:cNvPr id="0" name=""/>
        <dsp:cNvSpPr/>
      </dsp:nvSpPr>
      <dsp:spPr>
        <a:xfrm>
          <a:off x="708228" y="1309211"/>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B667F1-8073-4B24-8D4A-93BA8F6FD1EF}">
      <dsp:nvSpPr>
        <dsp:cNvPr id="0" name=""/>
        <dsp:cNvSpPr/>
      </dsp:nvSpPr>
      <dsp:spPr>
        <a:xfrm>
          <a:off x="123228" y="251521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Speed puts a strain on your heart</a:t>
          </a:r>
          <a:endParaRPr lang="en-US" sz="1100" kern="1200"/>
        </a:p>
      </dsp:txBody>
      <dsp:txXfrm>
        <a:off x="123228" y="2515212"/>
        <a:ext cx="1800000" cy="945000"/>
      </dsp:txXfrm>
    </dsp:sp>
    <dsp:sp modelId="{9EEB5555-A286-4796-8031-EEEE37A7AA52}">
      <dsp:nvSpPr>
        <dsp:cNvPr id="0" name=""/>
        <dsp:cNvSpPr/>
      </dsp:nvSpPr>
      <dsp:spPr>
        <a:xfrm>
          <a:off x="2589228" y="1075211"/>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F9A5E2-3684-4C69-A6DD-4F3D2EC58037}">
      <dsp:nvSpPr>
        <dsp:cNvPr id="0" name=""/>
        <dsp:cNvSpPr/>
      </dsp:nvSpPr>
      <dsp:spPr>
        <a:xfrm>
          <a:off x="2823228" y="1309211"/>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312532-9888-44D1-A0C4-6D4258D99E8A}">
      <dsp:nvSpPr>
        <dsp:cNvPr id="0" name=""/>
        <dsp:cNvSpPr/>
      </dsp:nvSpPr>
      <dsp:spPr>
        <a:xfrm>
          <a:off x="2238228" y="251521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Lack of sleep and eating can affect your immune system</a:t>
          </a:r>
          <a:endParaRPr lang="en-US" sz="1100" kern="1200"/>
        </a:p>
      </dsp:txBody>
      <dsp:txXfrm>
        <a:off x="2238228" y="2515212"/>
        <a:ext cx="1800000" cy="945000"/>
      </dsp:txXfrm>
    </dsp:sp>
    <dsp:sp modelId="{10F503FD-B433-41A4-A18E-9AA42D73431F}">
      <dsp:nvSpPr>
        <dsp:cNvPr id="0" name=""/>
        <dsp:cNvSpPr/>
      </dsp:nvSpPr>
      <dsp:spPr>
        <a:xfrm>
          <a:off x="4704228" y="1075211"/>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41ACF4-A053-47F7-A536-FA8BB0CC4E60}">
      <dsp:nvSpPr>
        <dsp:cNvPr id="0" name=""/>
        <dsp:cNvSpPr/>
      </dsp:nvSpPr>
      <dsp:spPr>
        <a:xfrm>
          <a:off x="4938228" y="1309211"/>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77C55C-59E6-4D67-B11C-1E9F3473F1F8}">
      <dsp:nvSpPr>
        <dsp:cNvPr id="0" name=""/>
        <dsp:cNvSpPr/>
      </dsp:nvSpPr>
      <dsp:spPr>
        <a:xfrm>
          <a:off x="4353228" y="251521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Depending on how much you’ve taken, it can be difficult to relax or sleep</a:t>
          </a:r>
          <a:endParaRPr lang="en-US" sz="1100" kern="1200"/>
        </a:p>
      </dsp:txBody>
      <dsp:txXfrm>
        <a:off x="4353228" y="2515212"/>
        <a:ext cx="1800000" cy="945000"/>
      </dsp:txXfrm>
    </dsp:sp>
    <dsp:sp modelId="{DBC63EDB-A555-483C-A998-64D932541B3E}">
      <dsp:nvSpPr>
        <dsp:cNvPr id="0" name=""/>
        <dsp:cNvSpPr/>
      </dsp:nvSpPr>
      <dsp:spPr>
        <a:xfrm>
          <a:off x="6819228" y="1075211"/>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446BB3-A2B3-47C5-9975-F3E684E80B89}">
      <dsp:nvSpPr>
        <dsp:cNvPr id="0" name=""/>
        <dsp:cNvSpPr/>
      </dsp:nvSpPr>
      <dsp:spPr>
        <a:xfrm>
          <a:off x="7053228" y="1309211"/>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22668-DDD9-48DD-AD97-F55C46CE0986}">
      <dsp:nvSpPr>
        <dsp:cNvPr id="0" name=""/>
        <dsp:cNvSpPr/>
      </dsp:nvSpPr>
      <dsp:spPr>
        <a:xfrm>
          <a:off x="6468228" y="251521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Mental Health issues </a:t>
          </a:r>
          <a:endParaRPr lang="en-US" sz="1100" kern="1200"/>
        </a:p>
      </dsp:txBody>
      <dsp:txXfrm>
        <a:off x="6468228" y="2515212"/>
        <a:ext cx="1800000" cy="945000"/>
      </dsp:txXfrm>
    </dsp:sp>
    <dsp:sp modelId="{48A1428D-37A0-4B4A-9BAD-22263C1076D7}">
      <dsp:nvSpPr>
        <dsp:cNvPr id="0" name=""/>
        <dsp:cNvSpPr/>
      </dsp:nvSpPr>
      <dsp:spPr>
        <a:xfrm>
          <a:off x="8934228" y="1075211"/>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623FC-2383-4694-A3E0-FBB01F64D496}">
      <dsp:nvSpPr>
        <dsp:cNvPr id="0" name=""/>
        <dsp:cNvSpPr/>
      </dsp:nvSpPr>
      <dsp:spPr>
        <a:xfrm>
          <a:off x="9168228" y="1309211"/>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2EDF9A-E75E-42F1-892D-AE5881492A0E}">
      <dsp:nvSpPr>
        <dsp:cNvPr id="0" name=""/>
        <dsp:cNvSpPr/>
      </dsp:nvSpPr>
      <dsp:spPr>
        <a:xfrm>
          <a:off x="8583228" y="251521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Comedown from speed can last several days, users often say they feel lethargic and sad after taking it.</a:t>
          </a:r>
          <a:endParaRPr lang="en-US" sz="1100" kern="1200"/>
        </a:p>
      </dsp:txBody>
      <dsp:txXfrm>
        <a:off x="8583228" y="2515212"/>
        <a:ext cx="1800000" cy="94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53561-7EBA-4C25-B4AB-BC53372FBEB8}">
      <dsp:nvSpPr>
        <dsp:cNvPr id="0" name=""/>
        <dsp:cNvSpPr/>
      </dsp:nvSpPr>
      <dsp:spPr>
        <a:xfrm>
          <a:off x="0" y="381762"/>
          <a:ext cx="6513603" cy="1649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substance must be in the custody or control of the defendant.</a:t>
          </a:r>
          <a:endParaRPr lang="en-US" sz="3000" kern="1200"/>
        </a:p>
      </dsp:txBody>
      <dsp:txXfrm>
        <a:off x="80532" y="462294"/>
        <a:ext cx="6352539" cy="1488636"/>
      </dsp:txXfrm>
    </dsp:sp>
    <dsp:sp modelId="{F5D00416-B0EC-43D8-B52C-D52A1970B370}">
      <dsp:nvSpPr>
        <dsp:cNvPr id="0" name=""/>
        <dsp:cNvSpPr/>
      </dsp:nvSpPr>
      <dsp:spPr>
        <a:xfrm>
          <a:off x="0" y="2117862"/>
          <a:ext cx="6513603" cy="1649700"/>
        </a:xfrm>
        <a:prstGeom prst="roundRect">
          <a:avLst/>
        </a:prstGeom>
        <a:solidFill>
          <a:schemeClr val="accent5">
            <a:hueOff val="-4759181"/>
            <a:satOff val="-138"/>
            <a:lumOff val="21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Possession includes anything subject to a person’s control which is in the custody of another</a:t>
          </a:r>
          <a:endParaRPr lang="en-US" sz="3000" kern="1200"/>
        </a:p>
      </dsp:txBody>
      <dsp:txXfrm>
        <a:off x="80532" y="2198394"/>
        <a:ext cx="6352539" cy="1488636"/>
      </dsp:txXfrm>
    </dsp:sp>
    <dsp:sp modelId="{DD0A764A-FB85-4E4A-8464-B4AE3A155E3F}">
      <dsp:nvSpPr>
        <dsp:cNvPr id="0" name=""/>
        <dsp:cNvSpPr/>
      </dsp:nvSpPr>
      <dsp:spPr>
        <a:xfrm>
          <a:off x="0" y="3853963"/>
          <a:ext cx="6513603" cy="1649700"/>
        </a:xfrm>
        <a:prstGeom prst="roundRect">
          <a:avLst/>
        </a:prstGeom>
        <a:solidFill>
          <a:schemeClr val="accent5">
            <a:hueOff val="-9518362"/>
            <a:satOff val="-276"/>
            <a:lumOff val="43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If the substance is at a property of someone who is not present but has control over that property.</a:t>
          </a:r>
          <a:endParaRPr lang="en-US" sz="3000" kern="1200"/>
        </a:p>
      </dsp:txBody>
      <dsp:txXfrm>
        <a:off x="80532" y="3934495"/>
        <a:ext cx="6352539" cy="148863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EFE625-23A7-478B-9C5E-6E075C9F071F}" type="datetimeFigureOut">
              <a:rPr lang="en-GB" smtClean="0"/>
              <a:t>03/09/2026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D15475-B2EE-41C5-B0F9-53B605F29F31}" type="slidenum">
              <a:rPr lang="en-GB" smtClean="0"/>
              <a:t>‹#›</a:t>
            </a:fld>
            <a:endParaRPr lang="en-GB"/>
          </a:p>
        </p:txBody>
      </p:sp>
    </p:spTree>
    <p:extLst>
      <p:ext uri="{BB962C8B-B14F-4D97-AF65-F5344CB8AC3E}">
        <p14:creationId xmlns:p14="http://schemas.microsoft.com/office/powerpoint/2010/main" val="2662690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bmjopen.bmj.com/content/10/9/e038687"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pharmaceutical-journal.com/article/opinion/why-we-need-to-legalise-cannabis-for-medical-use-in-the-uk"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datasets/deathsrelatedtodrugpoisoningbyselectedsubstances"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independent.co.uk/news/uk/crime/harold-shipman-doctor-death-serial-killer-gp-mass-murderer-hyde-manchester-itv-documentary-a8323176.html" TargetMode="External"/><Relationship Id="rId2" Type="http://schemas.openxmlformats.org/officeDocument/2006/relationships/slide" Target="../slides/slide48.xml"/><Relationship Id="rId1" Type="http://schemas.openxmlformats.org/officeDocument/2006/relationships/notesMaster" Target="../notesMasters/notesMaster1.xml"/><Relationship Id="rId4" Type="http://schemas.openxmlformats.org/officeDocument/2006/relationships/hyperlink" Target="http://news.bbc.co.uk/1/hi/uk/4211985.stm" TargetMode="Externa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alcoholchange.org.uk/alcohol-facts/fact-sheets/alcohol-statistics"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8</a:t>
            </a:fld>
            <a:endParaRPr lang="en-GB"/>
          </a:p>
        </p:txBody>
      </p:sp>
    </p:spTree>
    <p:extLst>
      <p:ext uri="{BB962C8B-B14F-4D97-AF65-F5344CB8AC3E}">
        <p14:creationId xmlns:p14="http://schemas.microsoft.com/office/powerpoint/2010/main" val="3457703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14</a:t>
            </a:fld>
            <a:endParaRPr lang="en-GB"/>
          </a:p>
        </p:txBody>
      </p:sp>
    </p:spTree>
    <p:extLst>
      <p:ext uri="{BB962C8B-B14F-4D97-AF65-F5344CB8AC3E}">
        <p14:creationId xmlns:p14="http://schemas.microsoft.com/office/powerpoint/2010/main" val="2741245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15</a:t>
            </a:fld>
            <a:endParaRPr lang="en-GB"/>
          </a:p>
        </p:txBody>
      </p:sp>
    </p:spTree>
    <p:extLst>
      <p:ext uri="{BB962C8B-B14F-4D97-AF65-F5344CB8AC3E}">
        <p14:creationId xmlns:p14="http://schemas.microsoft.com/office/powerpoint/2010/main" val="649040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16</a:t>
            </a:fld>
            <a:endParaRPr lang="en-GB"/>
          </a:p>
        </p:txBody>
      </p:sp>
    </p:spTree>
    <p:extLst>
      <p:ext uri="{BB962C8B-B14F-4D97-AF65-F5344CB8AC3E}">
        <p14:creationId xmlns:p14="http://schemas.microsoft.com/office/powerpoint/2010/main" val="36174250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17</a:t>
            </a:fld>
            <a:endParaRPr lang="en-GB"/>
          </a:p>
        </p:txBody>
      </p:sp>
    </p:spTree>
    <p:extLst>
      <p:ext uri="{BB962C8B-B14F-4D97-AF65-F5344CB8AC3E}">
        <p14:creationId xmlns:p14="http://schemas.microsoft.com/office/powerpoint/2010/main" val="1342668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512329C3-35A7-4B9B-9846-B2A9A88691D6}"/>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0659EE4B-A205-4B9E-AB40-9B3823DD1B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anose="020B0600070205080204" pitchFamily="34" charset="-128"/>
            </a:endParaRPr>
          </a:p>
        </p:txBody>
      </p:sp>
      <p:sp>
        <p:nvSpPr>
          <p:cNvPr id="14340" name="Slide Number Placeholder 3">
            <a:extLst>
              <a:ext uri="{FF2B5EF4-FFF2-40B4-BE49-F238E27FC236}">
                <a16:creationId xmlns:a16="http://schemas.microsoft.com/office/drawing/2014/main" id="{973DD532-D18A-41CE-8517-C5733B5737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76E24F3-709C-41CB-92E3-06DD1C371F8C}" type="slidenum">
              <a:rPr lang="en-GB" altLang="en-US" smtClean="0"/>
              <a:pPr>
                <a:spcBef>
                  <a:spcPct val="0"/>
                </a:spcBef>
              </a:pPr>
              <a:t>18</a:t>
            </a:fld>
            <a:endParaRPr lang="en-GB" altLang="en-US"/>
          </a:p>
        </p:txBody>
      </p:sp>
    </p:spTree>
    <p:extLst>
      <p:ext uri="{BB962C8B-B14F-4D97-AF65-F5344CB8AC3E}">
        <p14:creationId xmlns:p14="http://schemas.microsoft.com/office/powerpoint/2010/main" val="2144557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8A4571A-AABF-4C95-95FC-0CA2E021A134}"/>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D39830DB-016F-48C4-9BA2-2662AC9E80C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22532" name="Slide Number Placeholder 3">
            <a:extLst>
              <a:ext uri="{FF2B5EF4-FFF2-40B4-BE49-F238E27FC236}">
                <a16:creationId xmlns:a16="http://schemas.microsoft.com/office/drawing/2014/main" id="{A1E0E395-0A53-4583-91E4-3B0E20EEBD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8F2BE7F8-68CB-4185-B6CC-88451EA2CAC9}" type="slidenum">
              <a:rPr lang="en-GB" altLang="en-US" sz="1200" b="0" smtClean="0">
                <a:solidFill>
                  <a:schemeClr val="tx1"/>
                </a:solidFill>
                <a:latin typeface="Arial" panose="020B0604020202020204" pitchFamily="34" charset="0"/>
              </a:rPr>
              <a:pPr/>
              <a:t>19</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69909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Daniella Westbrook</a:t>
            </a:r>
            <a:r>
              <a:rPr lang="en-GB" baseline="0" dirty="0"/>
              <a:t> </a:t>
            </a:r>
            <a:r>
              <a:rPr lang="en-GB" dirty="0"/>
              <a:t> </a:t>
            </a:r>
          </a:p>
        </p:txBody>
      </p:sp>
      <p:sp>
        <p:nvSpPr>
          <p:cNvPr id="4" name="Slide Number Placeholder 3"/>
          <p:cNvSpPr>
            <a:spLocks noGrp="1"/>
          </p:cNvSpPr>
          <p:nvPr>
            <p:ph type="sldNum" sz="quarter" idx="10"/>
          </p:nvPr>
        </p:nvSpPr>
        <p:spPr/>
        <p:txBody>
          <a:bodyPr/>
          <a:lstStyle/>
          <a:p>
            <a:fld id="{27CC1F6D-B616-4E38-A741-59B516EC249A}" type="slidenum">
              <a:rPr lang="en-GB" smtClean="0"/>
              <a:t>20</a:t>
            </a:fld>
            <a:endParaRPr lang="en-GB"/>
          </a:p>
        </p:txBody>
      </p:sp>
    </p:spTree>
    <p:extLst>
      <p:ext uri="{BB962C8B-B14F-4D97-AF65-F5344CB8AC3E}">
        <p14:creationId xmlns:p14="http://schemas.microsoft.com/office/powerpoint/2010/main" val="25158027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47BA495-78F0-4F54-83EA-1774BFE35656}"/>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5B923B85-47A4-4057-B4F8-857C3A3EA6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z="1200" b="0" i="0" u="none" strike="noStrike" kern="1200" dirty="0">
              <a:solidFill>
                <a:schemeClr val="tx1"/>
              </a:solidFill>
              <a:effectLst/>
              <a:latin typeface="+mn-lt"/>
              <a:ea typeface="+mn-ea"/>
              <a:cs typeface="+mn-cs"/>
            </a:endParaRPr>
          </a:p>
          <a:p>
            <a:endParaRPr lang="en-US" altLang="en-US" dirty="0">
              <a:ea typeface="ＭＳ Ｐゴシック" panose="020B0600070205080204" pitchFamily="34" charset="-128"/>
            </a:endParaRPr>
          </a:p>
        </p:txBody>
      </p:sp>
      <p:sp>
        <p:nvSpPr>
          <p:cNvPr id="18436" name="Slide Number Placeholder 3">
            <a:extLst>
              <a:ext uri="{FF2B5EF4-FFF2-40B4-BE49-F238E27FC236}">
                <a16:creationId xmlns:a16="http://schemas.microsoft.com/office/drawing/2014/main" id="{CDBD28E9-5E23-4E6C-ADCD-A92EE831352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4B4BCB3D-196B-4544-AF89-C2062B9BED96}" type="slidenum">
              <a:rPr lang="en-GB" altLang="en-US" sz="1200" b="0" smtClean="0">
                <a:solidFill>
                  <a:schemeClr val="tx1"/>
                </a:solidFill>
                <a:latin typeface="Arial" panose="020B0604020202020204" pitchFamily="34" charset="0"/>
              </a:rPr>
              <a:pPr/>
              <a:t>21</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32842436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22</a:t>
            </a:fld>
            <a:endParaRPr lang="en-GB"/>
          </a:p>
        </p:txBody>
      </p:sp>
    </p:spTree>
    <p:extLst>
      <p:ext uri="{BB962C8B-B14F-4D97-AF65-F5344CB8AC3E}">
        <p14:creationId xmlns:p14="http://schemas.microsoft.com/office/powerpoint/2010/main" val="2974908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24</a:t>
            </a:fld>
            <a:endParaRPr lang="en-GB"/>
          </a:p>
        </p:txBody>
      </p:sp>
    </p:spTree>
    <p:extLst>
      <p:ext uri="{BB962C8B-B14F-4D97-AF65-F5344CB8AC3E}">
        <p14:creationId xmlns:p14="http://schemas.microsoft.com/office/powerpoint/2010/main" val="36345193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CE1FFB13-76C9-4799-B6BE-DA28F32B625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4E0BCE1-C8ED-4346-BF8F-A4DD5F5689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anose="020B0600070205080204" pitchFamily="34" charset="-128"/>
            </a:endParaRPr>
          </a:p>
        </p:txBody>
      </p:sp>
      <p:sp>
        <p:nvSpPr>
          <p:cNvPr id="38916" name="Slide Number Placeholder 3">
            <a:extLst>
              <a:ext uri="{FF2B5EF4-FFF2-40B4-BE49-F238E27FC236}">
                <a16:creationId xmlns:a16="http://schemas.microsoft.com/office/drawing/2014/main" id="{0683C901-5642-4CF7-9D28-36143A365E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1C323050-F09E-4853-BEBB-856431EEC608}" type="slidenum">
              <a:rPr lang="en-GB" altLang="en-US" smtClean="0"/>
              <a:pPr>
                <a:spcBef>
                  <a:spcPct val="0"/>
                </a:spcBef>
              </a:pPr>
              <a:t>25</a:t>
            </a:fld>
            <a:endParaRPr lang="en-GB" altLang="en-US"/>
          </a:p>
        </p:txBody>
      </p:sp>
    </p:spTree>
    <p:extLst>
      <p:ext uri="{BB962C8B-B14F-4D97-AF65-F5344CB8AC3E}">
        <p14:creationId xmlns:p14="http://schemas.microsoft.com/office/powerpoint/2010/main" val="11803923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8EA0B36-8316-41F3-99F5-0507EAC702E5}" type="slidenum">
              <a:rPr lang="en-GB" smtClean="0"/>
              <a:t>26</a:t>
            </a:fld>
            <a:endParaRPr lang="en-GB"/>
          </a:p>
        </p:txBody>
      </p:sp>
    </p:spTree>
    <p:extLst>
      <p:ext uri="{BB962C8B-B14F-4D97-AF65-F5344CB8AC3E}">
        <p14:creationId xmlns:p14="http://schemas.microsoft.com/office/powerpoint/2010/main" val="441042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6BBBDA6-28E5-498F-8E85-454445F08B44}"/>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ED3FFAFE-ACE2-46C8-8D36-A65038E31F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32772" name="Slide Number Placeholder 3">
            <a:extLst>
              <a:ext uri="{FF2B5EF4-FFF2-40B4-BE49-F238E27FC236}">
                <a16:creationId xmlns:a16="http://schemas.microsoft.com/office/drawing/2014/main" id="{17B2073A-9C6D-4CF4-B57B-07BC9EE8F0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84FEBF29-8480-4E7B-B897-E45450D8FE51}" type="slidenum">
              <a:rPr lang="en-GB" altLang="en-US" sz="1200" b="0" smtClean="0">
                <a:solidFill>
                  <a:schemeClr val="tx1"/>
                </a:solidFill>
                <a:latin typeface="Arial" panose="020B0604020202020204" pitchFamily="34" charset="0"/>
              </a:rPr>
              <a:pPr/>
              <a:t>27</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30429779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02AB5AA4-67D7-40A0-A30C-669E816FF3EC}"/>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DD9510BE-C790-48E8-8AE9-31FC5FFABF4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40964" name="Slide Number Placeholder 3">
            <a:extLst>
              <a:ext uri="{FF2B5EF4-FFF2-40B4-BE49-F238E27FC236}">
                <a16:creationId xmlns:a16="http://schemas.microsoft.com/office/drawing/2014/main" id="{41E594B4-136A-40AF-B060-00537BF7F48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DB262FE4-18B0-4B1C-AD4E-C8A12C4BDDB7}" type="slidenum">
              <a:rPr lang="en-GB" altLang="en-US" sz="1200" b="0" smtClean="0">
                <a:solidFill>
                  <a:schemeClr val="tx1"/>
                </a:solidFill>
                <a:latin typeface="Arial" panose="020B0604020202020204" pitchFamily="34" charset="0"/>
              </a:rPr>
              <a:pPr/>
              <a:t>28</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17384864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269B1C2-8449-4311-999A-79249B0B530F}"/>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DA05CF20-615B-47B1-ACD0-AFA1EFF49C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43012" name="Slide Number Placeholder 3">
            <a:extLst>
              <a:ext uri="{FF2B5EF4-FFF2-40B4-BE49-F238E27FC236}">
                <a16:creationId xmlns:a16="http://schemas.microsoft.com/office/drawing/2014/main" id="{AB8828C7-724A-4A9D-B0AB-B133BBBBB8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FEDA1FEC-FD61-4AFF-911B-F1C043309CE1}" type="slidenum">
              <a:rPr lang="en-GB" altLang="en-US" sz="1200" b="0" smtClean="0">
                <a:solidFill>
                  <a:schemeClr val="tx1"/>
                </a:solidFill>
                <a:latin typeface="Arial" panose="020B0604020202020204" pitchFamily="34" charset="0"/>
              </a:rPr>
              <a:pPr/>
              <a:t>29</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7869416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30</a:t>
            </a:fld>
            <a:endParaRPr lang="en-GB"/>
          </a:p>
        </p:txBody>
      </p:sp>
    </p:spTree>
    <p:extLst>
      <p:ext uri="{BB962C8B-B14F-4D97-AF65-F5344CB8AC3E}">
        <p14:creationId xmlns:p14="http://schemas.microsoft.com/office/powerpoint/2010/main" val="32493485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31</a:t>
            </a:fld>
            <a:endParaRPr lang="en-GB"/>
          </a:p>
        </p:txBody>
      </p:sp>
    </p:spTree>
    <p:extLst>
      <p:ext uri="{BB962C8B-B14F-4D97-AF65-F5344CB8AC3E}">
        <p14:creationId xmlns:p14="http://schemas.microsoft.com/office/powerpoint/2010/main" val="23588400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696C1A24-ABBF-4B11-970C-11700C0075D4}"/>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C1F0769B-AC8B-4C44-9BA6-C2E60B0A698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45060" name="Slide Number Placeholder 3">
            <a:extLst>
              <a:ext uri="{FF2B5EF4-FFF2-40B4-BE49-F238E27FC236}">
                <a16:creationId xmlns:a16="http://schemas.microsoft.com/office/drawing/2014/main" id="{6B180F62-7FF1-42AA-94F8-6FBE0D638F3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7CB20C18-F3A9-4D83-AC94-72F21AE5F5E3}" type="slidenum">
              <a:rPr lang="en-GB" altLang="en-US" sz="1200" b="0" smtClean="0">
                <a:solidFill>
                  <a:schemeClr val="tx1"/>
                </a:solidFill>
                <a:latin typeface="Arial" panose="020B0604020202020204" pitchFamily="34" charset="0"/>
              </a:rPr>
              <a:pPr/>
              <a:t>32</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18992751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33</a:t>
            </a:fld>
            <a:endParaRPr lang="en-GB"/>
          </a:p>
        </p:txBody>
      </p:sp>
    </p:spTree>
    <p:extLst>
      <p:ext uri="{BB962C8B-B14F-4D97-AF65-F5344CB8AC3E}">
        <p14:creationId xmlns:p14="http://schemas.microsoft.com/office/powerpoint/2010/main" val="22189997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https://www.ons.gov.uk/peoplepopulationandcommunity/crimeandjustice/articles/drugmisuseinenglandandwales/yearendingmarch2023</a:t>
            </a:r>
          </a:p>
        </p:txBody>
      </p:sp>
      <p:sp>
        <p:nvSpPr>
          <p:cNvPr id="4" name="Slide Number Placeholder 3"/>
          <p:cNvSpPr>
            <a:spLocks noGrp="1"/>
          </p:cNvSpPr>
          <p:nvPr>
            <p:ph type="sldNum" sz="quarter" idx="5"/>
          </p:nvPr>
        </p:nvSpPr>
        <p:spPr/>
        <p:txBody>
          <a:bodyPr/>
          <a:lstStyle/>
          <a:p>
            <a:fld id="{27CC1F6D-B616-4E38-A741-59B516EC249A}" type="slidenum">
              <a:rPr lang="en-GB" smtClean="0"/>
              <a:t>34</a:t>
            </a:fld>
            <a:endParaRPr lang="en-GB"/>
          </a:p>
        </p:txBody>
      </p:sp>
    </p:spTree>
    <p:extLst>
      <p:ext uri="{BB962C8B-B14F-4D97-AF65-F5344CB8AC3E}">
        <p14:creationId xmlns:p14="http://schemas.microsoft.com/office/powerpoint/2010/main" val="27872346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35</a:t>
            </a:fld>
            <a:endParaRPr lang="en-GB"/>
          </a:p>
        </p:txBody>
      </p:sp>
    </p:spTree>
    <p:extLst>
      <p:ext uri="{BB962C8B-B14F-4D97-AF65-F5344CB8AC3E}">
        <p14:creationId xmlns:p14="http://schemas.microsoft.com/office/powerpoint/2010/main" val="36835490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36</a:t>
            </a:fld>
            <a:endParaRPr lang="en-GB"/>
          </a:p>
        </p:txBody>
      </p:sp>
    </p:spTree>
    <p:extLst>
      <p:ext uri="{BB962C8B-B14F-4D97-AF65-F5344CB8AC3E}">
        <p14:creationId xmlns:p14="http://schemas.microsoft.com/office/powerpoint/2010/main" val="32463831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dirty="0">
                <a:hlinkClick r:id="rId3"/>
              </a:rPr>
              <a:t>So near yet so far: why won’t the UK prescribe medical cannabis? | BMJ Open</a:t>
            </a:r>
            <a:endParaRPr lang="en-GB" sz="1200" dirty="0"/>
          </a:p>
          <a:p>
            <a:r>
              <a:rPr lang="en-GB" sz="1200" dirty="0">
                <a:hlinkClick r:id="rId4"/>
              </a:rPr>
              <a:t>Why we need to legalise cannabis for medical use in the UK - The Pharmaceutical Journal</a:t>
            </a:r>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37</a:t>
            </a:fld>
            <a:endParaRPr lang="en-GB"/>
          </a:p>
        </p:txBody>
      </p:sp>
    </p:spTree>
    <p:extLst>
      <p:ext uri="{BB962C8B-B14F-4D97-AF65-F5344CB8AC3E}">
        <p14:creationId xmlns:p14="http://schemas.microsoft.com/office/powerpoint/2010/main" val="26733560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used to treat pain that can’t be stopped by more common painkillers. This means you can’t buy it legally without a prescription. </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38</a:t>
            </a:fld>
            <a:endParaRPr lang="en-GB"/>
          </a:p>
        </p:txBody>
      </p:sp>
    </p:spTree>
    <p:extLst>
      <p:ext uri="{BB962C8B-B14F-4D97-AF65-F5344CB8AC3E}">
        <p14:creationId xmlns:p14="http://schemas.microsoft.com/office/powerpoint/2010/main" val="28735591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39</a:t>
            </a:fld>
            <a:endParaRPr lang="en-GB"/>
          </a:p>
        </p:txBody>
      </p:sp>
    </p:spTree>
    <p:extLst>
      <p:ext uri="{BB962C8B-B14F-4D97-AF65-F5344CB8AC3E}">
        <p14:creationId xmlns:p14="http://schemas.microsoft.com/office/powerpoint/2010/main" val="20852705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41</a:t>
            </a:fld>
            <a:endParaRPr lang="en-GB"/>
          </a:p>
        </p:txBody>
      </p:sp>
    </p:spTree>
    <p:extLst>
      <p:ext uri="{BB962C8B-B14F-4D97-AF65-F5344CB8AC3E}">
        <p14:creationId xmlns:p14="http://schemas.microsoft.com/office/powerpoint/2010/main" val="26851710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42</a:t>
            </a:fld>
            <a:endParaRPr lang="en-GB"/>
          </a:p>
        </p:txBody>
      </p:sp>
    </p:spTree>
    <p:extLst>
      <p:ext uri="{BB962C8B-B14F-4D97-AF65-F5344CB8AC3E}">
        <p14:creationId xmlns:p14="http://schemas.microsoft.com/office/powerpoint/2010/main" val="17551213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hlinkClick r:id="rId3"/>
            </a:endParaRPr>
          </a:p>
          <a:p>
            <a:endParaRPr lang="en-GB" dirty="0">
              <a:hlinkClick r:id="rId3"/>
            </a:endParaRPr>
          </a:p>
          <a:p>
            <a:r>
              <a:rPr lang="en-GB" dirty="0">
                <a:hlinkClick r:id="rId3"/>
              </a:rPr>
              <a:t>https://www.ons.gov.uk/peoplepopulationandcommunity/birthsdeathsandmarriages/deaths/datasets/deathsrelatedtodrugpoisoningbyselectedsubstances</a:t>
            </a:r>
            <a:endParaRPr lang="en-GB" dirty="0"/>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43</a:t>
            </a:fld>
            <a:endParaRPr lang="en-GB"/>
          </a:p>
        </p:txBody>
      </p:sp>
    </p:spTree>
    <p:extLst>
      <p:ext uri="{BB962C8B-B14F-4D97-AF65-F5344CB8AC3E}">
        <p14:creationId xmlns:p14="http://schemas.microsoft.com/office/powerpoint/2010/main" val="24516933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44</a:t>
            </a:fld>
            <a:endParaRPr lang="en-GB"/>
          </a:p>
        </p:txBody>
      </p:sp>
    </p:spTree>
    <p:extLst>
      <p:ext uri="{BB962C8B-B14F-4D97-AF65-F5344CB8AC3E}">
        <p14:creationId xmlns:p14="http://schemas.microsoft.com/office/powerpoint/2010/main" val="4496037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45</a:t>
            </a:fld>
            <a:endParaRPr lang="en-GB"/>
          </a:p>
        </p:txBody>
      </p:sp>
    </p:spTree>
    <p:extLst>
      <p:ext uri="{BB962C8B-B14F-4D97-AF65-F5344CB8AC3E}">
        <p14:creationId xmlns:p14="http://schemas.microsoft.com/office/powerpoint/2010/main" val="6126808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46</a:t>
            </a:fld>
            <a:endParaRPr lang="en-GB"/>
          </a:p>
        </p:txBody>
      </p:sp>
    </p:spTree>
    <p:extLst>
      <p:ext uri="{BB962C8B-B14F-4D97-AF65-F5344CB8AC3E}">
        <p14:creationId xmlns:p14="http://schemas.microsoft.com/office/powerpoint/2010/main" val="9567011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https://www.independent.co.uk/news/uk/crime/harold-shipman-doctor-death-serial-killer-gp-mass-murderer-hyde-manchester-itv-documentary-a8323176.html</a:t>
            </a:r>
            <a:endParaRPr lang="en-GB" dirty="0"/>
          </a:p>
          <a:p>
            <a:r>
              <a:rPr lang="en-GB" dirty="0">
                <a:hlinkClick r:id="rId4"/>
              </a:rPr>
              <a:t>http://news.bbc.co.uk/1/hi/uk/4211985.stm</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48</a:t>
            </a:fld>
            <a:endParaRPr lang="en-GB"/>
          </a:p>
        </p:txBody>
      </p:sp>
    </p:spTree>
    <p:extLst>
      <p:ext uri="{BB962C8B-B14F-4D97-AF65-F5344CB8AC3E}">
        <p14:creationId xmlns:p14="http://schemas.microsoft.com/office/powerpoint/2010/main" val="6059181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https://alcoholchange.org.uk/alcohol-facts/fact-sheets/alcohol-statistics</a:t>
            </a:r>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49</a:t>
            </a:fld>
            <a:endParaRPr lang="en-GB"/>
          </a:p>
        </p:txBody>
      </p:sp>
    </p:spTree>
    <p:extLst>
      <p:ext uri="{BB962C8B-B14F-4D97-AF65-F5344CB8AC3E}">
        <p14:creationId xmlns:p14="http://schemas.microsoft.com/office/powerpoint/2010/main" val="26971295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https://digital.nhs.uk/data-and-information/publications/statistical/health-survey-for-england/2021/part-3-drinking-alcohol#:~:text=In%202021%2C%2079%25%20of%20participants,%25%20and%2076%25%20respectively).</a:t>
            </a:r>
          </a:p>
        </p:txBody>
      </p:sp>
      <p:sp>
        <p:nvSpPr>
          <p:cNvPr id="4" name="Slide Number Placeholder 3"/>
          <p:cNvSpPr>
            <a:spLocks noGrp="1"/>
          </p:cNvSpPr>
          <p:nvPr>
            <p:ph type="sldNum" sz="quarter" idx="5"/>
          </p:nvPr>
        </p:nvSpPr>
        <p:spPr/>
        <p:txBody>
          <a:bodyPr/>
          <a:lstStyle/>
          <a:p>
            <a:fld id="{27CC1F6D-B616-4E38-A741-59B516EC249A}" type="slidenum">
              <a:rPr lang="en-GB" smtClean="0"/>
              <a:t>50</a:t>
            </a:fld>
            <a:endParaRPr lang="en-GB"/>
          </a:p>
        </p:txBody>
      </p:sp>
    </p:spTree>
    <p:extLst>
      <p:ext uri="{BB962C8B-B14F-4D97-AF65-F5344CB8AC3E}">
        <p14:creationId xmlns:p14="http://schemas.microsoft.com/office/powerpoint/2010/main" val="8527509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https://www.gov.uk/government/statistics/substance-misuse-treatment-for-adults-statistics-2021-to-2022/adult-substance-misuse-treatment-statistics-2021-to-2022-report#treatment-outcomes</a:t>
            </a:r>
          </a:p>
          <a:p>
            <a:endParaRPr lang="en-GB" dirty="0"/>
          </a:p>
          <a:p>
            <a:r>
              <a:rPr lang="en-GB" dirty="0"/>
              <a:t>https://alcoholchange.org.uk/alcohol-facts/fact-sheets/alcohol-statistics#:~:text=in%20the%20UK.-,Alcohol%20in%20the%20UK,Only%2018%25%20are%20receiving%20treatment.</a:t>
            </a:r>
          </a:p>
        </p:txBody>
      </p:sp>
      <p:sp>
        <p:nvSpPr>
          <p:cNvPr id="4" name="Slide Number Placeholder 3"/>
          <p:cNvSpPr>
            <a:spLocks noGrp="1"/>
          </p:cNvSpPr>
          <p:nvPr>
            <p:ph type="sldNum" sz="quarter" idx="10"/>
          </p:nvPr>
        </p:nvSpPr>
        <p:spPr/>
        <p:txBody>
          <a:bodyPr/>
          <a:lstStyle/>
          <a:p>
            <a:fld id="{27CC1F6D-B616-4E38-A741-59B516EC249A}" type="slidenum">
              <a:rPr lang="en-GB" smtClean="0"/>
              <a:t>51</a:t>
            </a:fld>
            <a:endParaRPr lang="en-GB"/>
          </a:p>
        </p:txBody>
      </p:sp>
    </p:spTree>
    <p:extLst>
      <p:ext uri="{BB962C8B-B14F-4D97-AF65-F5344CB8AC3E}">
        <p14:creationId xmlns:p14="http://schemas.microsoft.com/office/powerpoint/2010/main" val="9650853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52</a:t>
            </a:fld>
            <a:endParaRPr lang="en-GB"/>
          </a:p>
        </p:txBody>
      </p:sp>
    </p:spTree>
    <p:extLst>
      <p:ext uri="{BB962C8B-B14F-4D97-AF65-F5344CB8AC3E}">
        <p14:creationId xmlns:p14="http://schemas.microsoft.com/office/powerpoint/2010/main" val="40270103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53</a:t>
            </a:fld>
            <a:endParaRPr lang="en-GB"/>
          </a:p>
        </p:txBody>
      </p:sp>
    </p:spTree>
    <p:extLst>
      <p:ext uri="{BB962C8B-B14F-4D97-AF65-F5344CB8AC3E}">
        <p14:creationId xmlns:p14="http://schemas.microsoft.com/office/powerpoint/2010/main" val="26692590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54</a:t>
            </a:fld>
            <a:endParaRPr lang="en-GB"/>
          </a:p>
        </p:txBody>
      </p:sp>
    </p:spTree>
    <p:extLst>
      <p:ext uri="{BB962C8B-B14F-4D97-AF65-F5344CB8AC3E}">
        <p14:creationId xmlns:p14="http://schemas.microsoft.com/office/powerpoint/2010/main" val="209009166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59</a:t>
            </a:fld>
            <a:endParaRPr lang="en-GB"/>
          </a:p>
        </p:txBody>
      </p:sp>
    </p:spTree>
    <p:extLst>
      <p:ext uri="{BB962C8B-B14F-4D97-AF65-F5344CB8AC3E}">
        <p14:creationId xmlns:p14="http://schemas.microsoft.com/office/powerpoint/2010/main" val="420197620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60</a:t>
            </a:fld>
            <a:endParaRPr lang="en-GB"/>
          </a:p>
        </p:txBody>
      </p:sp>
    </p:spTree>
    <p:extLst>
      <p:ext uri="{BB962C8B-B14F-4D97-AF65-F5344CB8AC3E}">
        <p14:creationId xmlns:p14="http://schemas.microsoft.com/office/powerpoint/2010/main" val="133883873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Xylazine (</a:t>
            </a:r>
            <a:r>
              <a:rPr lang="en-GB" sz="1200" b="0" i="0" kern="1200" dirty="0" err="1">
                <a:solidFill>
                  <a:schemeClr val="tx1"/>
                </a:solidFill>
                <a:effectLst/>
                <a:latin typeface="+mn-lt"/>
                <a:ea typeface="+mn-ea"/>
                <a:cs typeface="+mn-cs"/>
              </a:rPr>
              <a:t>Tranq</a:t>
            </a:r>
            <a:r>
              <a:rPr lang="en-GB" sz="1200" b="0" i="0" kern="1200" dirty="0">
                <a:solidFill>
                  <a:schemeClr val="tx1"/>
                </a:solidFill>
                <a:effectLst/>
                <a:latin typeface="+mn-lt"/>
                <a:ea typeface="+mn-ea"/>
                <a:cs typeface="+mn-cs"/>
              </a:rPr>
              <a:t>) – ZOMBIE DRUG</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62</a:t>
            </a:fld>
            <a:endParaRPr lang="en-GB"/>
          </a:p>
        </p:txBody>
      </p:sp>
    </p:spTree>
    <p:extLst>
      <p:ext uri="{BB962C8B-B14F-4D97-AF65-F5344CB8AC3E}">
        <p14:creationId xmlns:p14="http://schemas.microsoft.com/office/powerpoint/2010/main" val="559929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02AC24A9-CCB6-4F8D-B8DB-C2F3692CFA5A}" type="datetimeFigureOut">
              <a:rPr lang="en-US" smtClean="0"/>
              <a:t>9/3/2026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B2DC25EE-239B-4C5F-AAD1-255A7D5F1EE2}" type="slidenum">
              <a:rPr lang="en-US" smtClean="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81041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02AC24A9-CCB6-4F8D-B8DB-C2F3692CFA5A}" type="datetimeFigureOut">
              <a:rPr lang="en-US" smtClean="0"/>
              <a:t>9/3/2026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B2DC25EE-239B-4C5F-AAD1-255A7D5F1EE2}" type="slidenum">
              <a:rPr lang="en-US" smtClean="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8467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1"/>
            <a:ext cx="12191999" cy="4467828"/>
          </a:xfr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smtClean="0"/>
              <a:pPr/>
              <a:t>9/3/2026</a:t>
            </a:fld>
            <a:endParaRPr lang="en-US" dirty="0"/>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386758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61778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endParaRPr lang="en-US"/>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02AC24A9-CCB6-4F8D-B8DB-C2F3692CFA5A}" type="datetimeFigureOut">
              <a:rPr lang="en-US" smtClean="0"/>
              <a:t>9/3/2026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237596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dirty="0"/>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smtClean="0"/>
              <a:pPr/>
              <a:t>9/3/2026</a:t>
            </a:fld>
            <a:endParaRPr lang="en-US" dirty="0"/>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smtClean="0"/>
              <a:pPr/>
              <a:t>‹#›</a:t>
            </a:fld>
            <a:endParaRPr lang="en-US" dirty="0"/>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2414240"/>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dirty="0"/>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2AC24A9-CCB6-4F8D-B8DB-C2F3692CFA5A}" type="datetimeFigureOut">
              <a:rPr lang="en-US" smtClean="0"/>
              <a:t>9/3/2026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B2DC25EE-239B-4C5F-AAD1-255A7D5F1EE2}" type="slidenum">
              <a:rPr lang="en-US" smtClean="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689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02AC24A9-CCB6-4F8D-B8DB-C2F3692CFA5A}" type="datetimeFigureOut">
              <a:rPr lang="en-US" smtClean="0"/>
              <a:t>9/3/2026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B2DC25EE-239B-4C5F-AAD1-255A7D5F1EE2}" type="slidenum">
              <a:rPr lang="en-US" smtClean="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lstStyle>
            <a:lvl1pPr>
              <a:defRPr/>
            </a:lvl1pPr>
          </a:lstStyle>
          <a:p>
            <a:r>
              <a:rPr lang="en-US" dirty="0"/>
              <a:t>  </a:t>
            </a: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9883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2AC24A9-CCB6-4F8D-B8DB-C2F3692CFA5A}" type="datetimeFigureOut">
              <a:rPr lang="en-US" smtClean="0"/>
              <a:t>9/3/2026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B2DC25EE-239B-4C5F-AAD1-255A7D5F1EE2}" type="slidenum">
              <a:rPr lang="en-US" smtClean="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101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2AC24A9-CCB6-4F8D-B8DB-C2F3692CFA5A}" type="datetimeFigureOut">
              <a:rPr lang="en-US" smtClean="0"/>
              <a:t>9/3/2026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B2DC25EE-239B-4C5F-AAD1-255A7D5F1EE2}" type="slidenum">
              <a:rPr lang="en-US" smtClean="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1029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endParaRPr lang="en-US" dirty="0"/>
          </a:p>
        </p:txBody>
      </p:sp>
      <p:sp>
        <p:nvSpPr>
          <p:cNvPr id="6" name="Picture Placeholder 10">
            <a:extLst>
              <a:ext uri="{FF2B5EF4-FFF2-40B4-BE49-F238E27FC236}">
                <a16:creationId xmlns:a16="http://schemas.microsoft.com/office/drawing/2014/main" id="{6FB7CB50-241E-E6B6-1C0E-1B5466B14779}"/>
              </a:ext>
            </a:extLst>
          </p:cNvPr>
          <p:cNvSpPr>
            <a:spLocks noGrp="1"/>
          </p:cNvSpPr>
          <p:nvPr>
            <p:ph type="pic" sz="quarter" idx="13" hasCustomPrompt="1"/>
          </p:nvPr>
        </p:nvSpPr>
        <p:spPr>
          <a:xfrm>
            <a:off x="12192" y="0"/>
            <a:ext cx="4506585"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endParaRPr lang="en-US"/>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02AC24A9-CCB6-4F8D-B8DB-C2F3692CFA5A}" type="datetimeFigureOut">
              <a:rPr lang="en-US" smtClean="0"/>
              <a:t>9/3/2026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40801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endParaRPr lang="en-US" dirty="0"/>
          </a:p>
        </p:txBody>
      </p:sp>
      <p:sp>
        <p:nvSpPr>
          <p:cNvPr id="15" name="Picture Placeholder 10">
            <a:extLst>
              <a:ext uri="{FF2B5EF4-FFF2-40B4-BE49-F238E27FC236}">
                <a16:creationId xmlns:a16="http://schemas.microsoft.com/office/drawing/2014/main" id="{5189CF27-6D02-DB0D-F5D1-1535F1479166}"/>
              </a:ext>
            </a:extLst>
          </p:cNvPr>
          <p:cNvSpPr>
            <a:spLocks noGrp="1"/>
          </p:cNvSpPr>
          <p:nvPr>
            <p:ph type="pic" sz="quarter" idx="19" hasCustomPrompt="1"/>
          </p:nvPr>
        </p:nvSpPr>
        <p:spPr>
          <a:xfrm>
            <a:off x="0"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endParaRPr lang="en-US"/>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02AC24A9-CCB6-4F8D-B8DB-C2F3692CFA5A}" type="datetimeFigureOut">
              <a:rPr lang="en-US" smtClean="0"/>
              <a:t>9/3/2026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04921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endParaRPr lang="en-US"/>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02AC24A9-CCB6-4F8D-B8DB-C2F3692CFA5A}" type="datetimeFigureOut">
              <a:rPr lang="en-US" smtClean="0"/>
              <a:t>9/3/2026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B2DC25EE-239B-4C5F-AAD1-255A7D5F1EE2}" type="slidenum">
              <a:rPr lang="en-US" smtClean="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950238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endParaRPr lang="en-US"/>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02AC24A9-CCB6-4F8D-B8DB-C2F3692CFA5A}" type="datetimeFigureOut">
              <a:rPr lang="en-US" smtClean="0"/>
              <a:t>9/3/2026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B2DC25EE-239B-4C5F-AAD1-255A7D5F1EE2}"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391267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endParaRPr lang="en-US"/>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02AC24A9-CCB6-4F8D-B8DB-C2F3692CFA5A}" type="datetimeFigureOut">
              <a:rPr lang="en-US" smtClean="0"/>
              <a:t>9/3/2026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B2DC25EE-239B-4C5F-AAD1-255A7D5F1EE2}"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252316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endParaRPr lang="en-US" dirty="0"/>
          </a:p>
        </p:txBody>
      </p:sp>
      <p:sp>
        <p:nvSpPr>
          <p:cNvPr id="2" name="Picture Placeholder 9">
            <a:extLst>
              <a:ext uri="{FF2B5EF4-FFF2-40B4-BE49-F238E27FC236}">
                <a16:creationId xmlns:a16="http://schemas.microsoft.com/office/drawing/2014/main" id="{2A43D9F3-C10E-5B48-BB59-16A8600BD36F}"/>
              </a:ext>
            </a:extLst>
          </p:cNvPr>
          <p:cNvSpPr>
            <a:spLocks noGrp="1"/>
          </p:cNvSpPr>
          <p:nvPr>
            <p:ph type="pic" sz="quarter" idx="13" hasCustomPrompt="1"/>
          </p:nvPr>
        </p:nvSpPr>
        <p:spPr>
          <a:xfrm>
            <a:off x="12192"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endParaRPr lang="en-US"/>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02AC24A9-CCB6-4F8D-B8DB-C2F3692CFA5A}" type="datetimeFigureOut">
              <a:rPr lang="en-US" smtClean="0"/>
              <a:t>9/3/2026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51765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02AC24A9-CCB6-4F8D-B8DB-C2F3692CFA5A}" type="datetimeFigureOut">
              <a:rPr lang="en-US" smtClean="0"/>
              <a:t>9/3/2026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24882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 y="2286008"/>
            <a:ext cx="6096000" cy="457199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02AC24A9-CCB6-4F8D-B8DB-C2F3692CFA5A}" type="datetimeFigureOut">
              <a:rPr lang="en-US" smtClean="0"/>
              <a:t>9/3/2026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764971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endParaRPr lang="en-US" dirty="0"/>
          </a:p>
        </p:txBody>
      </p:sp>
      <p:sp>
        <p:nvSpPr>
          <p:cNvPr id="9" name="Picture Placeholder 10">
            <a:extLst>
              <a:ext uri="{FF2B5EF4-FFF2-40B4-BE49-F238E27FC236}">
                <a16:creationId xmlns:a16="http://schemas.microsoft.com/office/drawing/2014/main" id="{9ADE1102-BF4C-FC7C-22F6-B8453DE3B195}"/>
              </a:ext>
            </a:extLst>
          </p:cNvPr>
          <p:cNvSpPr>
            <a:spLocks noGrp="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2AC24A9-CCB6-4F8D-B8DB-C2F3692CFA5A}" type="datetimeFigureOut">
              <a:rPr lang="en-US" smtClean="0"/>
              <a:t>9/3/2026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B2DC25EE-239B-4C5F-AAD1-255A7D5F1EE2}" type="slidenum">
              <a:rPr lang="en-US" smtClean="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68021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02AC24A9-CCB6-4F8D-B8DB-C2F3692CFA5A}" type="datetimeFigureOut">
              <a:rPr lang="en-US" smtClean="0"/>
              <a:t>9/3/2026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B2DC25EE-239B-4C5F-AAD1-255A7D5F1EE2}" type="slidenum">
              <a:rPr lang="en-US" smtClean="0"/>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812595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02AC24A9-CCB6-4F8D-B8DB-C2F3692CFA5A}" type="datetimeFigureOut">
              <a:rPr lang="en-US" smtClean="0"/>
              <a:t>9/3/2026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B2DC25EE-239B-4C5F-AAD1-255A7D5F1EE2}" type="slidenum">
              <a:rPr lang="en-US" smtClean="0"/>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49982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dirty="0"/>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2AC24A9-CCB6-4F8D-B8DB-C2F3692CFA5A}" type="datetimeFigureOut">
              <a:rPr lang="en-US" smtClean="0"/>
              <a:t>9/3/2026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B2DC25EE-239B-4C5F-AAD1-255A7D5F1EE2}" type="slidenum">
              <a:rPr lang="en-US" smtClean="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211358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02AC24A9-CCB6-4F8D-B8DB-C2F3692CFA5A}" type="datetimeFigureOut">
              <a:rPr lang="en-US" smtClean="0"/>
              <a:t>9/3/2026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B2DC25EE-239B-4C5F-AAD1-255A7D5F1EE2}" type="slidenum">
              <a:rPr lang="en-US" smtClean="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68426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02AC24A9-CCB6-4F8D-B8DB-C2F3692CFA5A}" type="datetimeFigureOut">
              <a:rPr lang="en-US" smtClean="0"/>
              <a:t>9/3/2026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B2DC25EE-239B-4C5F-AAD1-255A7D5F1EE2}" type="slidenum">
              <a:rPr lang="en-US" smtClean="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01714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02AC24A9-CCB6-4F8D-B8DB-C2F3692CFA5A}" type="datetimeFigureOut">
              <a:rPr lang="en-US" smtClean="0"/>
              <a:t>9/3/2026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B2DC25EE-239B-4C5F-AAD1-255A7D5F1EE2}" type="slidenum">
              <a:rPr lang="en-US" smtClean="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91215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02AC24A9-CCB6-4F8D-B8DB-C2F3692CFA5A}" type="datetimeFigureOut">
              <a:rPr lang="en-US" smtClean="0"/>
              <a:t>9/3/2026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944767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endParaRPr lang="en-US" dirty="0"/>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2AC24A9-CCB6-4F8D-B8DB-C2F3692CFA5A}" type="datetimeFigureOut">
              <a:rPr lang="en-US" smtClean="0"/>
              <a:t>9/3/2026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B2DC25EE-239B-4C5F-AAD1-255A7D5F1EE2}" type="slidenum">
              <a:rPr lang="en-US" smtClean="0"/>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9129741"/>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2AC24A9-CCB6-4F8D-B8DB-C2F3692CFA5A}" type="datetimeFigureOut">
              <a:rPr lang="en-US" smtClean="0"/>
              <a:t>9/3/2026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B2DC25EE-239B-4C5F-AAD1-255A7D5F1EE2}" type="slidenum">
              <a:rPr lang="en-US" smtClean="0"/>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1613691"/>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02AC24A9-CCB6-4F8D-B8DB-C2F3692CFA5A}" type="datetimeFigureOut">
              <a:rPr lang="en-US" smtClean="0"/>
              <a:t>9/3/2026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443936891"/>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 id="2147483868" r:id="rId17"/>
    <p:sldLayoutId id="2147483869" r:id="rId18"/>
    <p:sldLayoutId id="2147483870" r:id="rId19"/>
    <p:sldLayoutId id="2147483871" r:id="rId20"/>
    <p:sldLayoutId id="2147483872" r:id="rId21"/>
    <p:sldLayoutId id="2147483873" r:id="rId22"/>
    <p:sldLayoutId id="2147483874" r:id="rId23"/>
    <p:sldLayoutId id="2147483875" r:id="rId24"/>
    <p:sldLayoutId id="2147483876" r:id="rId25"/>
    <p:sldLayoutId id="2147483877" r:id="rId26"/>
    <p:sldLayoutId id="2147483878" r:id="rId27"/>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p15:clr>
            <a:srgbClr val="F26B43"/>
          </p15:clr>
        </p15:guide>
        <p15:guide id="8" pos="6936">
          <p15:clr>
            <a:srgbClr val="F26B43"/>
          </p15:clr>
        </p15:guide>
        <p15:guide id="10" orient="horz" pos="720">
          <p15:clr>
            <a:srgbClr val="F26B43"/>
          </p15:clr>
        </p15:guide>
        <p15:guide id="14" pos="6624">
          <p15:clr>
            <a:srgbClr val="F26B43"/>
          </p15:clr>
        </p15:guide>
        <p15:guide id="22" orient="horz" pos="360">
          <p15:clr>
            <a:srgbClr val="F26B43"/>
          </p15:clr>
        </p15:guide>
        <p15:guide id="23" orient="horz" pos="3960">
          <p15:clr>
            <a:srgbClr val="F26B43"/>
          </p15:clr>
        </p15:guide>
        <p15:guide id="24" orient="horz" pos="2160">
          <p15:clr>
            <a:srgbClr val="F26B43"/>
          </p15:clr>
        </p15:guide>
        <p15:guide id="25" pos="7680">
          <p15:clr>
            <a:srgbClr val="F26B43"/>
          </p15:clr>
        </p15:guide>
        <p15:guide id="26" pos="3840">
          <p15:clr>
            <a:srgbClr val="F26B43"/>
          </p15:clr>
        </p15:guide>
        <p15:guide id="27" pos="6168">
          <p15:clr>
            <a:srgbClr val="F26B43"/>
          </p15:clr>
        </p15:guide>
        <p15:guide id="28" pos="672">
          <p15:clr>
            <a:srgbClr val="F26B43"/>
          </p15:clr>
        </p15:guide>
        <p15:guide id="29" pos="7008">
          <p15:clr>
            <a:srgbClr val="F26B43"/>
          </p15:clr>
        </p15:guide>
        <p15:guide id="30" orient="horz" pos="4056">
          <p15:clr>
            <a:srgbClr val="F26B43"/>
          </p15:clr>
        </p15:guide>
        <p15:guide id="31" orient="horz" pos="364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hyperlink" Target="http://www.legislation.gov.uk/ukpga/1971/38/contents"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hyperlink" Target="http://www.legislation.gov.uk/ukpga/2016/2/contents" TargetMode="External"/><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15.png"/><Relationship Id="rId4" Type="http://schemas.openxmlformats.org/officeDocument/2006/relationships/hyperlink" Target="https://www.cps.gov.uk/legal-guidance/psychoactive-substance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bbc.co.uk/news/uk-wales-47350817#:~:text=In%20Swansea%20in%202017%2C%2016,of%20a%20population%20of%20245%2C480.&amp;text=In%202017%2C%20the%20most%20recent,than%20double%20that%20of%20London."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hyperlink" Target="https://www.bbc.co.uk/news/uk-36384729"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drugwise.org.uk/ecstasy/" TargetMode="External"/><Relationship Id="rId13" Type="http://schemas.openxmlformats.org/officeDocument/2006/relationships/hyperlink" Target="https://www.drugwise.org.uk/benzodiazepines/" TargetMode="External"/><Relationship Id="rId3" Type="http://schemas.openxmlformats.org/officeDocument/2006/relationships/hyperlink" Target="https://assets.publishing.service.gov.uk/media/5a7f847a40f0b62305b87a0a/6_1845_HO_NPS_Resources_Booklet_June16_v10.pdf" TargetMode="External"/><Relationship Id="rId7" Type="http://schemas.openxmlformats.org/officeDocument/2006/relationships/hyperlink" Target="https://www.drugwise.org.uk/cocaine-and-crack/" TargetMode="External"/><Relationship Id="rId12" Type="http://schemas.openxmlformats.org/officeDocument/2006/relationships/hyperlink" Target="https://www.drugwise.org.uk/tranquillisers/" TargetMode="External"/><Relationship Id="rId2" Type="http://schemas.openxmlformats.org/officeDocument/2006/relationships/notesSlide" Target="../notesSlides/notesSlide30.xml"/><Relationship Id="rId1" Type="http://schemas.openxmlformats.org/officeDocument/2006/relationships/slideLayout" Target="../slideLayouts/slideLayout10.xml"/><Relationship Id="rId6" Type="http://schemas.openxmlformats.org/officeDocument/2006/relationships/hyperlink" Target="https://www.drugwise.org.uk/amphetamines/" TargetMode="External"/><Relationship Id="rId11" Type="http://schemas.openxmlformats.org/officeDocument/2006/relationships/hyperlink" Target="https://www.drugwise.org.uk/benzo-fury/" TargetMode="External"/><Relationship Id="rId5" Type="http://schemas.openxmlformats.org/officeDocument/2006/relationships/hyperlink" Target="https://www.drugwise.org.uk/cannabis/" TargetMode="External"/><Relationship Id="rId10" Type="http://schemas.openxmlformats.org/officeDocument/2006/relationships/hyperlink" Target="https://www.drugwise.org.uk/mephedrone-methedrone-methadrone-and-methylone/" TargetMode="External"/><Relationship Id="rId4" Type="http://schemas.openxmlformats.org/officeDocument/2006/relationships/image" Target="../media/image43.png"/><Relationship Id="rId9" Type="http://schemas.openxmlformats.org/officeDocument/2006/relationships/hyperlink" Target="https://www.drugwise.org.uk/bzp/" TargetMode="External"/><Relationship Id="rId14" Type="http://schemas.openxmlformats.org/officeDocument/2006/relationships/hyperlink" Target="https://www.drugwise.org.uk/lsd/"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hyperlink" Target="https://www.ons.gov.uk/peoplepopulationandcommunity/crimeandjustice/articles/drugmisuseinenglandandwales/yearendingmarch2024"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7.xml"/><Relationship Id="rId1" Type="http://schemas.openxmlformats.org/officeDocument/2006/relationships/slideLayout" Target="../slideLayouts/slideLayout18.xml"/><Relationship Id="rId4" Type="http://schemas.openxmlformats.org/officeDocument/2006/relationships/image" Target="../media/image51.png"/></Relationships>
</file>

<file path=ppt/slides/_rels/slide5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8.xml"/><Relationship Id="rId1" Type="http://schemas.openxmlformats.org/officeDocument/2006/relationships/slideLayout" Target="../slideLayouts/slideLayout25.xml"/></Relationships>
</file>

<file path=ppt/slides/_rels/slide54.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5.xml"/></Relationships>
</file>

<file path=ppt/slides/_rels/slide5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video" Target="https://www.youtube.com/embed/auFDC18d4PQ?feature=oembed" TargetMode="External"/><Relationship Id="rId4" Type="http://schemas.openxmlformats.org/officeDocument/2006/relationships/image" Target="../media/image57.jpeg"/></Relationships>
</file>

<file path=ppt/slides/_rels/slide6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slideLayout" Target="../slideLayouts/slideLayout2.xml"/><Relationship Id="rId1" Type="http://schemas.openxmlformats.org/officeDocument/2006/relationships/video" Target="https://www.youtube.com/embed/zVTwBwLid1U?feature=oembed"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s://www.kcl.ac.uk/news/xylazine-infiltrated-uk-illicit-drug-market"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61.png"/><Relationship Id="rId5" Type="http://schemas.openxmlformats.org/officeDocument/2006/relationships/hyperlink" Target="https://www.gov.uk/government/news/britain-takes-decisive-action-to-ban-zombie-drug-xylazine" TargetMode="External"/><Relationship Id="rId4" Type="http://schemas.openxmlformats.org/officeDocument/2006/relationships/image" Target="../media/image60.png"/></Relationships>
</file>

<file path=ppt/slides/_rels/slide6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8420F-3AAA-093D-FF2E-93464F5D4400}"/>
              </a:ext>
            </a:extLst>
          </p:cNvPr>
          <p:cNvSpPr>
            <a:spLocks noGrp="1"/>
          </p:cNvSpPr>
          <p:nvPr>
            <p:ph type="title"/>
          </p:nvPr>
        </p:nvSpPr>
        <p:spPr>
          <a:xfrm>
            <a:off x="1115324" y="3987802"/>
            <a:ext cx="3044954" cy="2309785"/>
          </a:xfrm>
        </p:spPr>
        <p:txBody>
          <a:bodyPr anchor="t">
            <a:normAutofit/>
          </a:bodyPr>
          <a:lstStyle/>
          <a:p>
            <a:r>
              <a:rPr lang="en-GB" sz="3300"/>
              <a:t>SUBSTANCE MISUSE AND CRIMINALITY</a:t>
            </a:r>
          </a:p>
        </p:txBody>
      </p:sp>
      <p:pic>
        <p:nvPicPr>
          <p:cNvPr id="4" name="Picture 3" descr="A low poly orange and white background&#10;&#10;Description automatically generated">
            <a:extLst>
              <a:ext uri="{FF2B5EF4-FFF2-40B4-BE49-F238E27FC236}">
                <a16:creationId xmlns:a16="http://schemas.microsoft.com/office/drawing/2014/main" id="{C3DC7045-79AB-1CB6-BE8C-853BD525DAE7}"/>
              </a:ext>
            </a:extLst>
          </p:cNvPr>
          <p:cNvPicPr>
            <a:picLocks noChangeAspect="1"/>
          </p:cNvPicPr>
          <p:nvPr/>
        </p:nvPicPr>
        <p:blipFill>
          <a:blip r:embed="rId2"/>
          <a:srcRect t="30449" b="27240"/>
          <a:stretch>
            <a:fillRect/>
          </a:stretch>
        </p:blipFill>
        <p:spPr>
          <a:xfrm>
            <a:off x="-1" y="10"/>
            <a:ext cx="12192000" cy="3443321"/>
          </a:xfrm>
          <a:prstGeom prst="rect">
            <a:avLst/>
          </a:prstGeom>
          <a:noFill/>
        </p:spPr>
      </p:pic>
      <p:sp>
        <p:nvSpPr>
          <p:cNvPr id="3" name="Subtitle 2">
            <a:extLst>
              <a:ext uri="{FF2B5EF4-FFF2-40B4-BE49-F238E27FC236}">
                <a16:creationId xmlns:a16="http://schemas.microsoft.com/office/drawing/2014/main" id="{F30750B2-FB74-15E0-0E60-60F44913B771}"/>
              </a:ext>
            </a:extLst>
          </p:cNvPr>
          <p:cNvSpPr>
            <a:spLocks noGrp="1"/>
          </p:cNvSpPr>
          <p:nvPr>
            <p:ph sz="quarter" idx="14"/>
          </p:nvPr>
        </p:nvSpPr>
        <p:spPr>
          <a:xfrm>
            <a:off x="4255935" y="3987802"/>
            <a:ext cx="7460029" cy="2309785"/>
          </a:xfrm>
        </p:spPr>
        <p:txBody>
          <a:bodyPr anchor="t">
            <a:normAutofit/>
          </a:bodyPr>
          <a:lstStyle/>
          <a:p>
            <a:pPr>
              <a:spcAft>
                <a:spcPts val="600"/>
              </a:spcAft>
            </a:pPr>
            <a:r>
              <a:rPr lang="en-GB"/>
              <a:t>BMLC4008</a:t>
            </a:r>
          </a:p>
          <a:p>
            <a:pPr>
              <a:spcAft>
                <a:spcPts val="600"/>
              </a:spcAft>
            </a:pPr>
            <a:r>
              <a:rPr lang="en-GB"/>
              <a:t>Nerys Musgrove</a:t>
            </a:r>
          </a:p>
        </p:txBody>
      </p:sp>
    </p:spTree>
    <p:extLst>
      <p:ext uri="{BB962C8B-B14F-4D97-AF65-F5344CB8AC3E}">
        <p14:creationId xmlns:p14="http://schemas.microsoft.com/office/powerpoint/2010/main" val="28846441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B1E3-D0E4-E7AB-4A27-0C3186B68509}"/>
              </a:ext>
            </a:extLst>
          </p:cNvPr>
          <p:cNvSpPr>
            <a:spLocks noGrp="1"/>
          </p:cNvSpPr>
          <p:nvPr>
            <p:ph type="title"/>
          </p:nvPr>
        </p:nvSpPr>
        <p:spPr/>
        <p:txBody>
          <a:bodyPr/>
          <a:lstStyle/>
          <a:p>
            <a:r>
              <a:rPr lang="en-GB" dirty="0"/>
              <a:t>Aim of the module</a:t>
            </a:r>
          </a:p>
        </p:txBody>
      </p:sp>
      <p:pic>
        <p:nvPicPr>
          <p:cNvPr id="5" name="Content Placeholder 4">
            <a:extLst>
              <a:ext uri="{FF2B5EF4-FFF2-40B4-BE49-F238E27FC236}">
                <a16:creationId xmlns:a16="http://schemas.microsoft.com/office/drawing/2014/main" id="{90D5005B-15BB-E3AF-C1B4-7845B8CEF025}"/>
              </a:ext>
            </a:extLst>
          </p:cNvPr>
          <p:cNvPicPr>
            <a:picLocks noGrp="1" noChangeAspect="1"/>
          </p:cNvPicPr>
          <p:nvPr>
            <p:ph idx="1"/>
          </p:nvPr>
        </p:nvPicPr>
        <p:blipFill>
          <a:blip r:embed="rId2"/>
          <a:stretch>
            <a:fillRect/>
          </a:stretch>
        </p:blipFill>
        <p:spPr>
          <a:xfrm>
            <a:off x="1087438" y="2089284"/>
            <a:ext cx="10841037" cy="414151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76361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640C7-9D10-C015-44B0-B3D67AE5D0CD}"/>
              </a:ext>
            </a:extLst>
          </p:cNvPr>
          <p:cNvSpPr>
            <a:spLocks noGrp="1"/>
          </p:cNvSpPr>
          <p:nvPr>
            <p:ph type="title"/>
          </p:nvPr>
        </p:nvSpPr>
        <p:spPr>
          <a:xfrm>
            <a:off x="429768" y="411480"/>
            <a:ext cx="11201400" cy="1106424"/>
          </a:xfrm>
        </p:spPr>
        <p:txBody>
          <a:bodyPr>
            <a:normAutofit/>
          </a:bodyPr>
          <a:lstStyle/>
          <a:p>
            <a:r>
              <a:rPr lang="en-GB" sz="3600"/>
              <a:t>CONTENT WARNING</a:t>
            </a:r>
          </a:p>
        </p:txBody>
      </p:sp>
      <p:sp>
        <p:nvSpPr>
          <p:cNvPr id="3" name="Content Placeholder 2">
            <a:extLst>
              <a:ext uri="{FF2B5EF4-FFF2-40B4-BE49-F238E27FC236}">
                <a16:creationId xmlns:a16="http://schemas.microsoft.com/office/drawing/2014/main" id="{0ECD6AD4-D18E-A617-11BB-AA10A623F679}"/>
              </a:ext>
            </a:extLst>
          </p:cNvPr>
          <p:cNvSpPr>
            <a:spLocks noGrp="1"/>
          </p:cNvSpPr>
          <p:nvPr>
            <p:ph idx="1"/>
          </p:nvPr>
        </p:nvSpPr>
        <p:spPr>
          <a:xfrm>
            <a:off x="7938752" y="2020824"/>
            <a:ext cx="3455097" cy="3959352"/>
          </a:xfrm>
        </p:spPr>
        <p:txBody>
          <a:bodyPr anchor="ctr">
            <a:normAutofit fontScale="92500" lnSpcReduction="10000"/>
          </a:bodyPr>
          <a:lstStyle/>
          <a:p>
            <a:pPr marL="0" indent="0" algn="ctr">
              <a:buNone/>
            </a:pPr>
            <a:r>
              <a:rPr lang="en-GB" sz="2800" dirty="0"/>
              <a:t>Due to the nature of this module, some content is sensitive and may cause distress. If you feel the need to leave the room at any time, then please do so.</a:t>
            </a:r>
          </a:p>
          <a:p>
            <a:pPr marL="0" indent="0">
              <a:buNone/>
            </a:pPr>
            <a:endParaRPr lang="en-GB" sz="1700" dirty="0"/>
          </a:p>
        </p:txBody>
      </p:sp>
      <p:pic>
        <p:nvPicPr>
          <p:cNvPr id="4" name="Picture 3">
            <a:extLst>
              <a:ext uri="{FF2B5EF4-FFF2-40B4-BE49-F238E27FC236}">
                <a16:creationId xmlns:a16="http://schemas.microsoft.com/office/drawing/2014/main" id="{F77C02DA-D7B9-7305-4D12-140C27703EB9}"/>
              </a:ext>
            </a:extLst>
          </p:cNvPr>
          <p:cNvPicPr>
            <a:picLocks noChangeAspect="1"/>
          </p:cNvPicPr>
          <p:nvPr/>
        </p:nvPicPr>
        <p:blipFill>
          <a:blip r:embed="rId2"/>
          <a:srcRect l="745" r="557" b="2"/>
          <a:stretch/>
        </p:blipFill>
        <p:spPr>
          <a:xfrm>
            <a:off x="429768" y="1721922"/>
            <a:ext cx="6704891" cy="4520559"/>
          </a:xfrm>
          <a:prstGeom prst="rect">
            <a:avLst/>
          </a:prstGeom>
        </p:spPr>
      </p:pic>
    </p:spTree>
    <p:extLst>
      <p:ext uri="{BB962C8B-B14F-4D97-AF65-F5344CB8AC3E}">
        <p14:creationId xmlns:p14="http://schemas.microsoft.com/office/powerpoint/2010/main" val="31046834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2475C-90E9-0D19-FAB2-EBFD0CAE3079}"/>
              </a:ext>
            </a:extLst>
          </p:cNvPr>
          <p:cNvSpPr>
            <a:spLocks noGrp="1"/>
          </p:cNvSpPr>
          <p:nvPr>
            <p:ph type="title"/>
          </p:nvPr>
        </p:nvSpPr>
        <p:spPr>
          <a:xfrm>
            <a:off x="3776991" y="1112104"/>
            <a:ext cx="7321615" cy="932688"/>
          </a:xfrm>
        </p:spPr>
        <p:txBody>
          <a:bodyPr anchor="t">
            <a:normAutofit/>
          </a:bodyPr>
          <a:lstStyle/>
          <a:p>
            <a:r>
              <a:rPr lang="en-GB" dirty="0"/>
              <a:t>Assessment</a:t>
            </a:r>
          </a:p>
        </p:txBody>
      </p:sp>
      <p:pic>
        <p:nvPicPr>
          <p:cNvPr id="5" name="Picture 4">
            <a:extLst>
              <a:ext uri="{FF2B5EF4-FFF2-40B4-BE49-F238E27FC236}">
                <a16:creationId xmlns:a16="http://schemas.microsoft.com/office/drawing/2014/main" id="{938A7E36-6802-F159-DC24-0CAEDBDC5ED8}"/>
              </a:ext>
            </a:extLst>
          </p:cNvPr>
          <p:cNvPicPr>
            <a:picLocks noChangeAspect="1"/>
          </p:cNvPicPr>
          <p:nvPr/>
        </p:nvPicPr>
        <p:blipFill>
          <a:blip r:embed="rId2"/>
          <a:srcRect l="8550" r="57126" b="-1"/>
          <a:stretch>
            <a:fillRect/>
          </a:stretch>
        </p:blipFill>
        <p:spPr>
          <a:xfrm>
            <a:off x="20" y="10"/>
            <a:ext cx="3526419" cy="6857990"/>
          </a:xfrm>
          <a:prstGeom prst="rect">
            <a:avLst/>
          </a:prstGeom>
          <a:noFill/>
        </p:spPr>
      </p:pic>
      <p:sp>
        <p:nvSpPr>
          <p:cNvPr id="3" name="Content Placeholder 2">
            <a:extLst>
              <a:ext uri="{FF2B5EF4-FFF2-40B4-BE49-F238E27FC236}">
                <a16:creationId xmlns:a16="http://schemas.microsoft.com/office/drawing/2014/main" id="{84C1EC21-D75A-EB3F-8C92-0E82DB44F385}"/>
              </a:ext>
            </a:extLst>
          </p:cNvPr>
          <p:cNvSpPr>
            <a:spLocks noGrp="1"/>
          </p:cNvSpPr>
          <p:nvPr>
            <p:ph sz="quarter" idx="18"/>
          </p:nvPr>
        </p:nvSpPr>
        <p:spPr>
          <a:xfrm>
            <a:off x="3776075" y="2187258"/>
            <a:ext cx="7349126" cy="4099242"/>
          </a:xfrm>
        </p:spPr>
        <p:txBody>
          <a:bodyPr>
            <a:normAutofit/>
          </a:bodyPr>
          <a:lstStyle/>
          <a:p>
            <a:pPr>
              <a:spcAft>
                <a:spcPts val="600"/>
              </a:spcAft>
            </a:pPr>
            <a:r>
              <a:rPr lang="en-GB" sz="2000" dirty="0"/>
              <a:t>1 Assessment</a:t>
            </a:r>
          </a:p>
          <a:p>
            <a:pPr>
              <a:spcAft>
                <a:spcPts val="600"/>
              </a:spcAft>
            </a:pPr>
            <a:r>
              <a:rPr lang="en-GB" sz="2000" dirty="0"/>
              <a:t>10 minute in person presentation </a:t>
            </a:r>
          </a:p>
          <a:p>
            <a:pPr lvl="1">
              <a:spcAft>
                <a:spcPts val="600"/>
              </a:spcAft>
            </a:pPr>
            <a:r>
              <a:rPr lang="en-GB" sz="2000" dirty="0"/>
              <a:t>Presentations will take place in class on December 7</a:t>
            </a:r>
            <a:r>
              <a:rPr lang="en-GB" sz="2000" baseline="30000" dirty="0"/>
              <a:t>th</a:t>
            </a:r>
            <a:r>
              <a:rPr lang="en-GB" sz="2000" dirty="0"/>
              <a:t> 2026</a:t>
            </a:r>
          </a:p>
          <a:p>
            <a:pPr lvl="1">
              <a:spcAft>
                <a:spcPts val="600"/>
              </a:spcAft>
            </a:pPr>
            <a:r>
              <a:rPr lang="en-GB" sz="2000" dirty="0"/>
              <a:t>Slides will need to be uploaded to Turn it in by 8:30am on the morning of December 7</a:t>
            </a:r>
            <a:r>
              <a:rPr lang="en-GB" sz="2000" baseline="30000" dirty="0"/>
              <a:t>th</a:t>
            </a:r>
            <a:endParaRPr lang="en-GB" sz="2000" dirty="0"/>
          </a:p>
          <a:p>
            <a:pPr lvl="1">
              <a:spcAft>
                <a:spcPts val="600"/>
              </a:spcAft>
            </a:pPr>
            <a:r>
              <a:rPr lang="en-GB" sz="2000" dirty="0"/>
              <a:t>You will be given a time slot closer to the time </a:t>
            </a:r>
          </a:p>
          <a:p>
            <a:pPr>
              <a:spcAft>
                <a:spcPts val="600"/>
              </a:spcAft>
            </a:pPr>
            <a:r>
              <a:rPr lang="en-GB" sz="2000" dirty="0"/>
              <a:t>1500 word supporting paper</a:t>
            </a:r>
          </a:p>
          <a:p>
            <a:pPr lvl="1">
              <a:spcAft>
                <a:spcPts val="600"/>
              </a:spcAft>
            </a:pPr>
            <a:r>
              <a:rPr lang="en-GB" sz="2000" dirty="0"/>
              <a:t>To be submitted by 11:59pm on Friday December 11</a:t>
            </a:r>
            <a:r>
              <a:rPr lang="en-GB" sz="2000" baseline="30000" dirty="0"/>
              <a:t>th</a:t>
            </a:r>
            <a:r>
              <a:rPr lang="en-GB" sz="2000" dirty="0"/>
              <a:t> 2026</a:t>
            </a:r>
          </a:p>
          <a:p>
            <a:pPr marL="457200" lvl="1" indent="0">
              <a:spcAft>
                <a:spcPts val="600"/>
              </a:spcAft>
              <a:buNone/>
            </a:pPr>
            <a:endParaRPr lang="en-GB" dirty="0"/>
          </a:p>
          <a:p>
            <a:pPr lvl="1">
              <a:spcAft>
                <a:spcPts val="600"/>
              </a:spcAft>
            </a:pPr>
            <a:endParaRPr lang="en-GB" dirty="0"/>
          </a:p>
          <a:p>
            <a:pPr>
              <a:spcAft>
                <a:spcPts val="600"/>
              </a:spcAft>
            </a:pPr>
            <a:endParaRPr lang="en-GB" dirty="0"/>
          </a:p>
          <a:p>
            <a:pPr>
              <a:spcAft>
                <a:spcPts val="600"/>
              </a:spcAft>
            </a:pPr>
            <a:endParaRPr lang="en-GB" dirty="0"/>
          </a:p>
        </p:txBody>
      </p:sp>
    </p:spTree>
    <p:extLst>
      <p:ext uri="{BB962C8B-B14F-4D97-AF65-F5344CB8AC3E}">
        <p14:creationId xmlns:p14="http://schemas.microsoft.com/office/powerpoint/2010/main" val="1103745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9EE6C-F6FE-ABB5-DBFC-6F4980D22546}"/>
              </a:ext>
            </a:extLst>
          </p:cNvPr>
          <p:cNvSpPr>
            <a:spLocks noGrp="1"/>
          </p:cNvSpPr>
          <p:nvPr>
            <p:ph type="title"/>
          </p:nvPr>
        </p:nvSpPr>
        <p:spPr/>
        <p:txBody>
          <a:bodyPr/>
          <a:lstStyle/>
          <a:p>
            <a:r>
              <a:rPr lang="en-GB" dirty="0"/>
              <a:t>Assessment Guidance</a:t>
            </a:r>
          </a:p>
        </p:txBody>
      </p:sp>
      <p:sp>
        <p:nvSpPr>
          <p:cNvPr id="3" name="Content Placeholder 2">
            <a:extLst>
              <a:ext uri="{FF2B5EF4-FFF2-40B4-BE49-F238E27FC236}">
                <a16:creationId xmlns:a16="http://schemas.microsoft.com/office/drawing/2014/main" id="{C9A4ECA1-8A89-197A-AB73-7712634F4F43}"/>
              </a:ext>
            </a:extLst>
          </p:cNvPr>
          <p:cNvSpPr>
            <a:spLocks noGrp="1"/>
          </p:cNvSpPr>
          <p:nvPr>
            <p:ph idx="1"/>
          </p:nvPr>
        </p:nvSpPr>
        <p:spPr/>
        <p:txBody>
          <a:bodyPr>
            <a:normAutofit/>
          </a:bodyPr>
          <a:lstStyle/>
          <a:p>
            <a:r>
              <a:rPr lang="en-GB" sz="2000" b="1" dirty="0"/>
              <a:t>“Should alcohol be made illegal in England </a:t>
            </a:r>
            <a:r>
              <a:rPr lang="en-GB" sz="2000" b="1"/>
              <a:t>and Wales?”</a:t>
            </a:r>
            <a:endParaRPr lang="en-GB" sz="2000" b="1" dirty="0"/>
          </a:p>
          <a:p>
            <a:endParaRPr lang="en-GB" sz="2000" dirty="0"/>
          </a:p>
          <a:p>
            <a:r>
              <a:rPr lang="en-GB" sz="2000" dirty="0"/>
              <a:t>You will need to consider the following:</a:t>
            </a:r>
          </a:p>
          <a:p>
            <a:pPr lvl="1"/>
            <a:r>
              <a:rPr lang="en-GB" sz="2000" dirty="0"/>
              <a:t>Physical and mental health harms</a:t>
            </a:r>
          </a:p>
          <a:p>
            <a:pPr lvl="2"/>
            <a:r>
              <a:rPr lang="en-GB" sz="2000" dirty="0"/>
              <a:t>Acute and chronic effects</a:t>
            </a:r>
          </a:p>
          <a:p>
            <a:pPr lvl="2"/>
            <a:r>
              <a:rPr lang="en-GB" sz="2000" dirty="0"/>
              <a:t>Toxicity and potency</a:t>
            </a:r>
          </a:p>
          <a:p>
            <a:pPr lvl="2"/>
            <a:r>
              <a:rPr lang="en-GB" sz="2000" dirty="0"/>
              <a:t>Dependence and withdrawal</a:t>
            </a:r>
          </a:p>
          <a:p>
            <a:pPr marL="0" indent="0">
              <a:buNone/>
            </a:pPr>
            <a:r>
              <a:rPr lang="en-GB" dirty="0"/>
              <a:t>	</a:t>
            </a:r>
          </a:p>
        </p:txBody>
      </p:sp>
    </p:spTree>
    <p:extLst>
      <p:ext uri="{BB962C8B-B14F-4D97-AF65-F5344CB8AC3E}">
        <p14:creationId xmlns:p14="http://schemas.microsoft.com/office/powerpoint/2010/main" val="6651594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B1622-1F6B-9725-E374-A576E903A792}"/>
              </a:ext>
            </a:extLst>
          </p:cNvPr>
          <p:cNvSpPr>
            <a:spLocks noGrp="1"/>
          </p:cNvSpPr>
          <p:nvPr>
            <p:ph type="title"/>
          </p:nvPr>
        </p:nvSpPr>
        <p:spPr/>
        <p:txBody>
          <a:bodyPr/>
          <a:lstStyle/>
          <a:p>
            <a:r>
              <a:rPr lang="en-GB" dirty="0"/>
              <a:t>Assessment Guidance</a:t>
            </a:r>
          </a:p>
        </p:txBody>
      </p:sp>
      <p:sp>
        <p:nvSpPr>
          <p:cNvPr id="3" name="Content Placeholder 2">
            <a:extLst>
              <a:ext uri="{FF2B5EF4-FFF2-40B4-BE49-F238E27FC236}">
                <a16:creationId xmlns:a16="http://schemas.microsoft.com/office/drawing/2014/main" id="{5B556F9B-95BA-DE7A-EB46-EC554E6867D6}"/>
              </a:ext>
            </a:extLst>
          </p:cNvPr>
          <p:cNvSpPr>
            <a:spLocks noGrp="1"/>
          </p:cNvSpPr>
          <p:nvPr>
            <p:ph idx="1"/>
          </p:nvPr>
        </p:nvSpPr>
        <p:spPr/>
        <p:txBody>
          <a:bodyPr>
            <a:normAutofit/>
          </a:bodyPr>
          <a:lstStyle/>
          <a:p>
            <a:pPr lvl="2"/>
            <a:r>
              <a:rPr lang="en-GB" sz="2000" dirty="0"/>
              <a:t>Social and Community Impacts</a:t>
            </a:r>
          </a:p>
          <a:p>
            <a:pPr lvl="3"/>
            <a:r>
              <a:rPr lang="en-GB" sz="2000" dirty="0"/>
              <a:t>Acquisitive and violent crime</a:t>
            </a:r>
          </a:p>
          <a:p>
            <a:pPr lvl="3"/>
            <a:r>
              <a:rPr lang="en-GB" sz="2000" dirty="0"/>
              <a:t>Family and Social Disruption</a:t>
            </a:r>
          </a:p>
          <a:p>
            <a:pPr lvl="3"/>
            <a:r>
              <a:rPr lang="en-GB" sz="2000" dirty="0"/>
              <a:t>Prevalence of misuse</a:t>
            </a:r>
          </a:p>
          <a:p>
            <a:pPr lvl="2"/>
            <a:endParaRPr lang="en-GB" sz="2000" dirty="0"/>
          </a:p>
          <a:p>
            <a:pPr lvl="2"/>
            <a:r>
              <a:rPr lang="en-GB" sz="2000" dirty="0"/>
              <a:t>The Economy</a:t>
            </a:r>
          </a:p>
          <a:p>
            <a:pPr lvl="2"/>
            <a:endParaRPr lang="en-GB" sz="2000" dirty="0"/>
          </a:p>
          <a:p>
            <a:pPr lvl="2"/>
            <a:r>
              <a:rPr lang="en-GB" sz="2000" dirty="0"/>
              <a:t>Consider current and historic cases of prohibition of alcohol globally and take this into account in your argument. </a:t>
            </a:r>
          </a:p>
        </p:txBody>
      </p:sp>
    </p:spTree>
    <p:extLst>
      <p:ext uri="{BB962C8B-B14F-4D97-AF65-F5344CB8AC3E}">
        <p14:creationId xmlns:p14="http://schemas.microsoft.com/office/powerpoint/2010/main" val="16389605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AEE44-0804-3248-F383-A31EDF885C3F}"/>
              </a:ext>
            </a:extLst>
          </p:cNvPr>
          <p:cNvSpPr>
            <a:spLocks noGrp="1"/>
          </p:cNvSpPr>
          <p:nvPr>
            <p:ph type="title"/>
          </p:nvPr>
        </p:nvSpPr>
        <p:spPr>
          <a:xfrm>
            <a:off x="1051560" y="586822"/>
            <a:ext cx="3538728" cy="1645920"/>
          </a:xfrm>
        </p:spPr>
        <p:txBody>
          <a:bodyPr vert="horz" lIns="91440" tIns="45720" rIns="91440" bIns="45720" rtlCol="0" anchor="ctr">
            <a:normAutofit/>
          </a:bodyPr>
          <a:lstStyle/>
          <a:p>
            <a:r>
              <a:rPr lang="en-US" sz="3200"/>
              <a:t>Online resource list </a:t>
            </a:r>
          </a:p>
        </p:txBody>
      </p:sp>
      <p:sp>
        <p:nvSpPr>
          <p:cNvPr id="7" name="TextBox 6">
            <a:extLst>
              <a:ext uri="{FF2B5EF4-FFF2-40B4-BE49-F238E27FC236}">
                <a16:creationId xmlns:a16="http://schemas.microsoft.com/office/drawing/2014/main" id="{F475B52D-E7C1-8774-1D2A-F4E07CC86BA3}"/>
              </a:ext>
            </a:extLst>
          </p:cNvPr>
          <p:cNvSpPr txBox="1"/>
          <p:nvPr/>
        </p:nvSpPr>
        <p:spPr>
          <a:xfrm>
            <a:off x="5349240" y="586822"/>
            <a:ext cx="6007608" cy="1645920"/>
          </a:xfrm>
          <a:prstGeom prst="rect">
            <a:avLst/>
          </a:prstGeom>
        </p:spPr>
        <p:txBody>
          <a:bodyPr vert="horz" lIns="91440" tIns="45720" rIns="91440" bIns="45720" rtlCol="0" anchor="ctr">
            <a:normAutofit/>
          </a:bodyPr>
          <a:lstStyle/>
          <a:p>
            <a:pPr indent="-228600">
              <a:lnSpc>
                <a:spcPct val="110000"/>
              </a:lnSpc>
              <a:spcAft>
                <a:spcPts val="600"/>
              </a:spcAft>
              <a:buFont typeface="Arial" panose="020B0604020202020204" pitchFamily="34" charset="0"/>
              <a:buChar char="•"/>
            </a:pPr>
            <a:r>
              <a:rPr lang="en-US"/>
              <a:t>HINT</a:t>
            </a:r>
          </a:p>
          <a:p>
            <a:pPr indent="-228600">
              <a:lnSpc>
                <a:spcPct val="110000"/>
              </a:lnSpc>
              <a:spcAft>
                <a:spcPts val="600"/>
              </a:spcAft>
              <a:buFont typeface="Arial" panose="020B0604020202020204" pitchFamily="34" charset="0"/>
              <a:buChar char="•"/>
            </a:pPr>
            <a:endParaRPr lang="en-US"/>
          </a:p>
          <a:p>
            <a:pPr indent="-228600">
              <a:lnSpc>
                <a:spcPct val="110000"/>
              </a:lnSpc>
              <a:spcAft>
                <a:spcPts val="600"/>
              </a:spcAft>
              <a:buFont typeface="Arial" panose="020B0604020202020204" pitchFamily="34" charset="0"/>
              <a:buChar char="•"/>
            </a:pPr>
            <a:r>
              <a:rPr lang="en-US"/>
              <a:t>Make good use of journal articles to help expand your research</a:t>
            </a:r>
          </a:p>
        </p:txBody>
      </p:sp>
      <p:pic>
        <p:nvPicPr>
          <p:cNvPr id="6" name="Picture 5">
            <a:extLst>
              <a:ext uri="{FF2B5EF4-FFF2-40B4-BE49-F238E27FC236}">
                <a16:creationId xmlns:a16="http://schemas.microsoft.com/office/drawing/2014/main" id="{5867AA4A-F7AC-D099-8975-D48F272C530E}"/>
              </a:ext>
            </a:extLst>
          </p:cNvPr>
          <p:cNvPicPr>
            <a:picLocks noChangeAspect="1"/>
          </p:cNvPicPr>
          <p:nvPr/>
        </p:nvPicPr>
        <p:blipFill>
          <a:blip r:embed="rId2"/>
          <a:stretch>
            <a:fillRect/>
          </a:stretch>
        </p:blipFill>
        <p:spPr>
          <a:xfrm>
            <a:off x="755571" y="2729397"/>
            <a:ext cx="4577847" cy="3135826"/>
          </a:xfrm>
          <a:prstGeom prst="rect">
            <a:avLst/>
          </a:prstGeom>
        </p:spPr>
      </p:pic>
      <p:pic>
        <p:nvPicPr>
          <p:cNvPr id="9" name="Picture 8">
            <a:extLst>
              <a:ext uri="{FF2B5EF4-FFF2-40B4-BE49-F238E27FC236}">
                <a16:creationId xmlns:a16="http://schemas.microsoft.com/office/drawing/2014/main" id="{C9C46C23-7A44-A7FC-D8E5-56F1243FDADA}"/>
              </a:ext>
            </a:extLst>
          </p:cNvPr>
          <p:cNvPicPr>
            <a:picLocks noChangeAspect="1"/>
          </p:cNvPicPr>
          <p:nvPr/>
        </p:nvPicPr>
        <p:blipFill>
          <a:blip r:embed="rId3"/>
          <a:stretch>
            <a:fillRect/>
          </a:stretch>
        </p:blipFill>
        <p:spPr>
          <a:xfrm>
            <a:off x="5477697" y="2676139"/>
            <a:ext cx="6262454" cy="3930544"/>
          </a:xfrm>
          <a:prstGeom prst="rect">
            <a:avLst/>
          </a:prstGeom>
          <a:ln>
            <a:noFill/>
          </a:ln>
          <a:effectLst>
            <a:softEdge rad="112500"/>
          </a:effectLst>
        </p:spPr>
      </p:pic>
    </p:spTree>
    <p:extLst>
      <p:ext uri="{BB962C8B-B14F-4D97-AF65-F5344CB8AC3E}">
        <p14:creationId xmlns:p14="http://schemas.microsoft.com/office/powerpoint/2010/main" val="24927565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A3DDF-429B-4B4D-9C20-55213E797F4D}"/>
              </a:ext>
            </a:extLst>
          </p:cNvPr>
          <p:cNvSpPr>
            <a:spLocks noGrp="1"/>
          </p:cNvSpPr>
          <p:nvPr>
            <p:ph type="title"/>
          </p:nvPr>
        </p:nvSpPr>
        <p:spPr>
          <a:xfrm>
            <a:off x="1087676" y="1114856"/>
            <a:ext cx="3923455" cy="4083580"/>
          </a:xfrm>
        </p:spPr>
        <p:txBody>
          <a:bodyPr anchor="t">
            <a:normAutofit/>
          </a:bodyPr>
          <a:lstStyle/>
          <a:p>
            <a:r>
              <a:rPr lang="en-GB" sz="3300"/>
              <a:t>Drugs – Definition, History, Legislation,</a:t>
            </a:r>
            <a:br>
              <a:rPr lang="en-GB" sz="3300"/>
            </a:br>
            <a:r>
              <a:rPr lang="en-GB" sz="3300"/>
              <a:t>Types, Effects and Consequences</a:t>
            </a:r>
          </a:p>
        </p:txBody>
      </p:sp>
      <p:pic>
        <p:nvPicPr>
          <p:cNvPr id="4" name="Picture 3">
            <a:extLst>
              <a:ext uri="{FF2B5EF4-FFF2-40B4-BE49-F238E27FC236}">
                <a16:creationId xmlns:a16="http://schemas.microsoft.com/office/drawing/2014/main" id="{E2D10107-5D12-45A6-8CE5-2BE58AA672C7}"/>
              </a:ext>
            </a:extLst>
          </p:cNvPr>
          <p:cNvPicPr>
            <a:picLocks noChangeAspect="1"/>
          </p:cNvPicPr>
          <p:nvPr/>
        </p:nvPicPr>
        <p:blipFill rotWithShape="1">
          <a:blip r:embed="rId3"/>
          <a:srcRect l="24983"/>
          <a:stretch>
            <a:fillRect/>
          </a:stretch>
        </p:blipFill>
        <p:spPr>
          <a:xfrm>
            <a:off x="5294612" y="1115290"/>
            <a:ext cx="5809713" cy="5171210"/>
          </a:xfrm>
          <a:prstGeom prst="rect">
            <a:avLst/>
          </a:prstGeom>
          <a:noFill/>
          <a:effectLst>
            <a:softEdge rad="0"/>
          </a:effectLst>
        </p:spPr>
      </p:pic>
    </p:spTree>
    <p:extLst>
      <p:ext uri="{BB962C8B-B14F-4D97-AF65-F5344CB8AC3E}">
        <p14:creationId xmlns:p14="http://schemas.microsoft.com/office/powerpoint/2010/main" val="20213441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CCD80-3F0A-B704-851F-231D19EFC8AA}"/>
              </a:ext>
            </a:extLst>
          </p:cNvPr>
          <p:cNvSpPr>
            <a:spLocks noGrp="1"/>
          </p:cNvSpPr>
          <p:nvPr>
            <p:ph type="title"/>
          </p:nvPr>
        </p:nvSpPr>
        <p:spPr>
          <a:xfrm>
            <a:off x="1087676" y="1114856"/>
            <a:ext cx="3923455" cy="4083580"/>
          </a:xfrm>
        </p:spPr>
        <p:txBody>
          <a:bodyPr vert="horz" lIns="91440" tIns="45720" rIns="91440" bIns="45720" rtlCol="0" anchor="t">
            <a:normAutofit/>
          </a:bodyPr>
          <a:lstStyle/>
          <a:p>
            <a:r>
              <a:rPr lang="en-US" sz="2000"/>
              <a:t>Definition</a:t>
            </a:r>
            <a:br>
              <a:rPr lang="en-US" sz="2000"/>
            </a:br>
            <a:br>
              <a:rPr lang="en-US" sz="2000"/>
            </a:br>
            <a:r>
              <a:rPr lang="en-US" sz="2000"/>
              <a:t>What is a drug?</a:t>
            </a:r>
            <a:br>
              <a:rPr lang="en-US" sz="2000"/>
            </a:br>
            <a:br>
              <a:rPr lang="en-US" sz="2000"/>
            </a:br>
            <a:r>
              <a:rPr lang="en-US" sz="2000"/>
              <a:t>Any chemical substance, whether natural or synthetic origin, which can be used to alter perception, mood or other psychological states.</a:t>
            </a:r>
            <a:br>
              <a:rPr lang="en-US" sz="2000"/>
            </a:br>
            <a:r>
              <a:rPr lang="en-US" sz="2000"/>
              <a:t>					</a:t>
            </a:r>
            <a:r>
              <a:rPr lang="en-US" sz="2000" err="1"/>
              <a:t>Gossop</a:t>
            </a:r>
            <a:r>
              <a:rPr lang="en-US" sz="2000"/>
              <a:t> (2013).</a:t>
            </a:r>
          </a:p>
        </p:txBody>
      </p:sp>
      <p:pic>
        <p:nvPicPr>
          <p:cNvPr id="4" name="Picture 3">
            <a:extLst>
              <a:ext uri="{FF2B5EF4-FFF2-40B4-BE49-F238E27FC236}">
                <a16:creationId xmlns:a16="http://schemas.microsoft.com/office/drawing/2014/main" id="{CFDBF295-366F-A515-BD95-AE27F5602D84}"/>
              </a:ext>
            </a:extLst>
          </p:cNvPr>
          <p:cNvPicPr>
            <a:picLocks noChangeAspect="1"/>
          </p:cNvPicPr>
          <p:nvPr/>
        </p:nvPicPr>
        <p:blipFill>
          <a:blip r:embed="rId2"/>
          <a:srcRect l="5932" r="22968"/>
          <a:stretch>
            <a:fillRect/>
          </a:stretch>
        </p:blipFill>
        <p:spPr>
          <a:xfrm>
            <a:off x="5294612" y="1402749"/>
            <a:ext cx="5809713" cy="4596291"/>
          </a:xfrm>
          <a:prstGeom prst="rect">
            <a:avLst/>
          </a:prstGeom>
          <a:noFill/>
        </p:spPr>
      </p:pic>
    </p:spTree>
    <p:extLst>
      <p:ext uri="{BB962C8B-B14F-4D97-AF65-F5344CB8AC3E}">
        <p14:creationId xmlns:p14="http://schemas.microsoft.com/office/powerpoint/2010/main" val="38210451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66C21-6988-21CB-187F-DD9534AA783D}"/>
              </a:ext>
            </a:extLst>
          </p:cNvPr>
          <p:cNvSpPr>
            <a:spLocks noGrp="1"/>
          </p:cNvSpPr>
          <p:nvPr>
            <p:ph type="title"/>
          </p:nvPr>
        </p:nvSpPr>
        <p:spPr>
          <a:xfrm>
            <a:off x="640080" y="551688"/>
            <a:ext cx="11452860" cy="4447032"/>
          </a:xfrm>
        </p:spPr>
        <p:txBody>
          <a:bodyPr vert="horz" lIns="91440" tIns="45720" rIns="91440" bIns="45720" rtlCol="0" anchor="ctr">
            <a:normAutofit/>
          </a:bodyPr>
          <a:lstStyle/>
          <a:p>
            <a:pPr algn="ctr"/>
            <a:r>
              <a:rPr lang="en-US" sz="4000" dirty="0"/>
              <a:t>Definition</a:t>
            </a:r>
            <a:br>
              <a:rPr lang="en-US" sz="4000" dirty="0"/>
            </a:br>
            <a:br>
              <a:rPr lang="en-US" sz="2400" dirty="0"/>
            </a:br>
            <a:r>
              <a:rPr lang="en-US" sz="2400" dirty="0"/>
              <a:t>In 1909 Sir T. Clifford Allbutt and Dr. Humphrey Rolleston published a medical textbook warning against the excessive use of a specific drug:</a:t>
            </a:r>
            <a:br>
              <a:rPr lang="en-US" sz="2400" dirty="0"/>
            </a:br>
            <a:br>
              <a:rPr lang="en-US" sz="2400" dirty="0"/>
            </a:br>
            <a:r>
              <a:rPr lang="en-US" sz="2400" dirty="0"/>
              <a:t> “the sufferer is tremulous and loses his self-command; he is subject to fits of agitation and depression. He loses </a:t>
            </a:r>
            <a:r>
              <a:rPr lang="en-US" sz="2400" dirty="0" err="1"/>
              <a:t>colour</a:t>
            </a:r>
            <a:r>
              <a:rPr lang="en-US" sz="2400" dirty="0"/>
              <a:t> and has a haggard appearance…as with other such agents, a renewed dose of the poison gives temporary relief, but at the cost of future misery.” </a:t>
            </a:r>
            <a:br>
              <a:rPr lang="en-US" sz="2400" dirty="0"/>
            </a:br>
            <a:r>
              <a:rPr lang="en-US" sz="2400" dirty="0"/>
              <a:t>(</a:t>
            </a:r>
            <a:r>
              <a:rPr lang="en-US" sz="2400" dirty="0" err="1"/>
              <a:t>Gossop</a:t>
            </a:r>
            <a:r>
              <a:rPr lang="en-US" sz="2400" dirty="0"/>
              <a:t>, 2012:14)</a:t>
            </a:r>
            <a:br>
              <a:rPr lang="en-US" sz="2400" dirty="0"/>
            </a:br>
            <a:br>
              <a:rPr lang="en-US" sz="2400" dirty="0"/>
            </a:br>
            <a:r>
              <a:rPr lang="en-US" sz="2400" dirty="0"/>
              <a:t>Which drug do you think they are referring to?</a:t>
            </a:r>
          </a:p>
        </p:txBody>
      </p:sp>
    </p:spTree>
    <p:extLst>
      <p:ext uri="{BB962C8B-B14F-4D97-AF65-F5344CB8AC3E}">
        <p14:creationId xmlns:p14="http://schemas.microsoft.com/office/powerpoint/2010/main" val="19626988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FA14E-A433-0302-8725-D188127D71B5}"/>
              </a:ext>
            </a:extLst>
          </p:cNvPr>
          <p:cNvSpPr>
            <a:spLocks noGrp="1"/>
          </p:cNvSpPr>
          <p:nvPr>
            <p:ph type="title"/>
          </p:nvPr>
        </p:nvSpPr>
        <p:spPr>
          <a:xfrm>
            <a:off x="1088136" y="1090244"/>
            <a:ext cx="10037064" cy="5159257"/>
          </a:xfrm>
        </p:spPr>
        <p:txBody>
          <a:bodyPr anchor="t">
            <a:normAutofit/>
          </a:bodyPr>
          <a:lstStyle/>
          <a:p>
            <a:r>
              <a:rPr lang="en-GB" sz="7400"/>
              <a:t>How long ago do you think alcohol and drugs were discovered? </a:t>
            </a:r>
          </a:p>
        </p:txBody>
      </p:sp>
    </p:spTree>
    <p:extLst>
      <p:ext uri="{BB962C8B-B14F-4D97-AF65-F5344CB8AC3E}">
        <p14:creationId xmlns:p14="http://schemas.microsoft.com/office/powerpoint/2010/main" val="24082654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DD5D0-C1A9-FA1C-CBF5-51D184E4C269}"/>
              </a:ext>
            </a:extLst>
          </p:cNvPr>
          <p:cNvSpPr>
            <a:spLocks noGrp="1"/>
          </p:cNvSpPr>
          <p:nvPr>
            <p:ph type="title"/>
          </p:nvPr>
        </p:nvSpPr>
        <p:spPr>
          <a:xfrm>
            <a:off x="1600200" y="638176"/>
            <a:ext cx="9309060" cy="4943472"/>
          </a:xfrm>
        </p:spPr>
        <p:txBody>
          <a:bodyPr vert="horz" lIns="91440" tIns="45720" rIns="91440" bIns="45720" rtlCol="0" anchor="ctr">
            <a:normAutofit fontScale="90000"/>
          </a:bodyPr>
          <a:lstStyle/>
          <a:p>
            <a:pPr algn="ctr"/>
            <a:r>
              <a:rPr lang="en-US" sz="2400" dirty="0"/>
              <a:t>Alcohol – 7000 BC – </a:t>
            </a:r>
            <a:r>
              <a:rPr lang="en-US" sz="2400" b="0" dirty="0"/>
              <a:t>Earliest alcoholic drink dates back to 7000 – 6,600 BC and was found in China.</a:t>
            </a:r>
            <a:br>
              <a:rPr lang="en-US" sz="2400" dirty="0"/>
            </a:br>
            <a:br>
              <a:rPr lang="en-US" sz="2400" dirty="0"/>
            </a:br>
            <a:r>
              <a:rPr lang="en-US" sz="2400" dirty="0"/>
              <a:t>Hallucinogens – 8,600 BC – </a:t>
            </a:r>
            <a:r>
              <a:rPr lang="en-US" sz="2400" b="0" dirty="0"/>
              <a:t>Earliest fossil remains of the hallucinogenic San Pedro cactus was found in a cave in Peru. </a:t>
            </a:r>
            <a:br>
              <a:rPr lang="en-US" sz="2400" dirty="0"/>
            </a:br>
            <a:br>
              <a:rPr lang="en-US" sz="2400" dirty="0"/>
            </a:br>
            <a:r>
              <a:rPr lang="en-US" sz="2400" dirty="0"/>
              <a:t>Opium – 6,000 BC – </a:t>
            </a:r>
            <a:r>
              <a:rPr lang="en-US" sz="2400" b="0" dirty="0"/>
              <a:t>The earliest </a:t>
            </a:r>
            <a:r>
              <a:rPr lang="en-US" sz="2400" b="0" dirty="0" err="1"/>
              <a:t>fossilised</a:t>
            </a:r>
            <a:r>
              <a:rPr lang="en-US" sz="2400" b="0" dirty="0"/>
              <a:t> remains of the opium plant were found at a dig in Italy, not far from Rome. </a:t>
            </a:r>
            <a:br>
              <a:rPr lang="en-US" sz="2400" dirty="0"/>
            </a:br>
            <a:br>
              <a:rPr lang="en-US" sz="2400" dirty="0"/>
            </a:br>
            <a:r>
              <a:rPr lang="en-US" sz="2400" dirty="0"/>
              <a:t>Cocaine (coca leaves) – 6,000 BC –</a:t>
            </a:r>
            <a:r>
              <a:rPr lang="en-US" sz="2400" b="0" dirty="0"/>
              <a:t> Earliest evidence of humans chewing coca leaves in South America. </a:t>
            </a:r>
            <a:br>
              <a:rPr lang="en-US" sz="2400" dirty="0"/>
            </a:br>
            <a:br>
              <a:rPr lang="en-US" sz="2400" dirty="0"/>
            </a:br>
            <a:r>
              <a:rPr lang="en-US" sz="2400" dirty="0"/>
              <a:t>Cannabis – 5,000 BC</a:t>
            </a:r>
            <a:br>
              <a:rPr lang="en-US" sz="2400" dirty="0"/>
            </a:br>
            <a:br>
              <a:rPr lang="en-US" sz="2400" dirty="0"/>
            </a:br>
            <a:r>
              <a:rPr lang="en-US" sz="2400" dirty="0"/>
              <a:t>Tobacco – 2,000 BC </a:t>
            </a:r>
            <a:br>
              <a:rPr lang="en-US" sz="1700" dirty="0"/>
            </a:br>
            <a:endParaRPr lang="en-US" sz="1700" dirty="0"/>
          </a:p>
        </p:txBody>
      </p:sp>
    </p:spTree>
    <p:extLst>
      <p:ext uri="{BB962C8B-B14F-4D97-AF65-F5344CB8AC3E}">
        <p14:creationId xmlns:p14="http://schemas.microsoft.com/office/powerpoint/2010/main" val="30108594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E3166-393F-9A44-9348-A658FCBBF833}"/>
              </a:ext>
            </a:extLst>
          </p:cNvPr>
          <p:cNvSpPr>
            <a:spLocks noGrp="1"/>
          </p:cNvSpPr>
          <p:nvPr>
            <p:ph type="title"/>
          </p:nvPr>
        </p:nvSpPr>
        <p:spPr>
          <a:xfrm>
            <a:off x="1088136" y="1090244"/>
            <a:ext cx="10037064" cy="5159257"/>
          </a:xfrm>
        </p:spPr>
        <p:txBody>
          <a:bodyPr anchor="t">
            <a:normAutofit/>
          </a:bodyPr>
          <a:lstStyle/>
          <a:p>
            <a:r>
              <a:rPr lang="en-GB" sz="3200" dirty="0"/>
              <a:t>Class Question</a:t>
            </a:r>
            <a:br>
              <a:rPr lang="en-GB" sz="3200" dirty="0"/>
            </a:br>
            <a:br>
              <a:rPr lang="en-GB" sz="2600" dirty="0"/>
            </a:br>
            <a:br>
              <a:rPr lang="en-GB" sz="2600" dirty="0"/>
            </a:br>
            <a:r>
              <a:rPr lang="en-GB" sz="2600" dirty="0"/>
              <a:t>Alcohol and drugs have been around far longer than legislation controlling their use. </a:t>
            </a:r>
            <a:br>
              <a:rPr lang="en-GB" sz="2600" dirty="0"/>
            </a:br>
            <a:br>
              <a:rPr lang="en-GB" sz="2600" dirty="0"/>
            </a:br>
            <a:r>
              <a:rPr lang="en-GB" sz="2600" dirty="0"/>
              <a:t>Do you think there were problems with the use of alcohol and drugs prior to legislation being put in place? </a:t>
            </a:r>
            <a:br>
              <a:rPr lang="en-GB" sz="2600" dirty="0"/>
            </a:br>
            <a:br>
              <a:rPr lang="en-GB" sz="2600" dirty="0"/>
            </a:br>
            <a:r>
              <a:rPr lang="en-GB" sz="2600" dirty="0"/>
              <a:t>If so, what type of problems do you think they had?</a:t>
            </a:r>
            <a:br>
              <a:rPr lang="en-GB" sz="2600" dirty="0"/>
            </a:br>
            <a:br>
              <a:rPr lang="en-GB" sz="2600" dirty="0"/>
            </a:br>
            <a:endParaRPr lang="en-GB" sz="2600" dirty="0"/>
          </a:p>
        </p:txBody>
      </p:sp>
    </p:spTree>
    <p:extLst>
      <p:ext uri="{BB962C8B-B14F-4D97-AF65-F5344CB8AC3E}">
        <p14:creationId xmlns:p14="http://schemas.microsoft.com/office/powerpoint/2010/main" val="22272086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969819" y="1785157"/>
            <a:ext cx="1780309" cy="1350819"/>
          </a:xfrm>
          <a:prstGeom prst="roundRect">
            <a:avLst/>
          </a:prstGeom>
          <a:solidFill>
            <a:srgbClr val="5B9BD5"/>
          </a:solidFill>
        </p:spPr>
        <p:style>
          <a:lnRef idx="1">
            <a:schemeClr val="accent1"/>
          </a:lnRef>
          <a:fillRef idx="3">
            <a:schemeClr val="accent1"/>
          </a:fillRef>
          <a:effectRef idx="2">
            <a:schemeClr val="accent1"/>
          </a:effectRef>
          <a:fontRef idx="minor">
            <a:schemeClr val="lt1"/>
          </a:fontRef>
        </p:style>
        <p:txBody>
          <a:bodyPr rtlCol="0" anchor="ctr"/>
          <a:lstStyle/>
          <a:p>
            <a:r>
              <a:rPr sz="1400" dirty="0">
                <a:solidFill>
                  <a:srgbClr val="FFFFFF"/>
                </a:solidFill>
              </a:rPr>
              <a:t>1920</a:t>
            </a:r>
          </a:p>
          <a:p>
            <a:r>
              <a:rPr sz="1400" dirty="0">
                <a:solidFill>
                  <a:srgbClr val="FFFFFF"/>
                </a:solidFill>
              </a:rPr>
              <a:t>Dangerous Drugs Act 1920 – First major UK drug control law.</a:t>
            </a:r>
          </a:p>
        </p:txBody>
      </p:sp>
      <p:sp>
        <p:nvSpPr>
          <p:cNvPr id="4" name="Rounded Rectangle 3"/>
          <p:cNvSpPr/>
          <p:nvPr/>
        </p:nvSpPr>
        <p:spPr>
          <a:xfrm>
            <a:off x="3589715" y="1815489"/>
            <a:ext cx="1911930" cy="1350819"/>
          </a:xfrm>
          <a:prstGeom prst="roundRect">
            <a:avLst/>
          </a:prstGeom>
          <a:solidFill>
            <a:srgbClr val="5B9BD5"/>
          </a:solidFill>
        </p:spPr>
        <p:style>
          <a:lnRef idx="1">
            <a:schemeClr val="accent1"/>
          </a:lnRef>
          <a:fillRef idx="3">
            <a:schemeClr val="accent1"/>
          </a:fillRef>
          <a:effectRef idx="2">
            <a:schemeClr val="accent1"/>
          </a:effectRef>
          <a:fontRef idx="minor">
            <a:schemeClr val="lt1"/>
          </a:fontRef>
        </p:style>
        <p:txBody>
          <a:bodyPr rtlCol="0" anchor="ctr"/>
          <a:lstStyle/>
          <a:p>
            <a:r>
              <a:rPr sz="1200" dirty="0">
                <a:solidFill>
                  <a:srgbClr val="FFFFFF"/>
                </a:solidFill>
              </a:rPr>
              <a:t>1964</a:t>
            </a:r>
          </a:p>
          <a:p>
            <a:r>
              <a:rPr sz="1200" dirty="0">
                <a:solidFill>
                  <a:srgbClr val="FFFFFF"/>
                </a:solidFill>
              </a:rPr>
              <a:t>Dangerous Drugs Act 1964 – Strengthened controls on possession and supply.</a:t>
            </a:r>
          </a:p>
        </p:txBody>
      </p:sp>
      <p:sp>
        <p:nvSpPr>
          <p:cNvPr id="5" name="Rounded Rectangle 4"/>
          <p:cNvSpPr/>
          <p:nvPr/>
        </p:nvSpPr>
        <p:spPr>
          <a:xfrm>
            <a:off x="6209610" y="1815490"/>
            <a:ext cx="2139141" cy="1350819"/>
          </a:xfrm>
          <a:prstGeom prst="roundRect">
            <a:avLst/>
          </a:prstGeom>
          <a:solidFill>
            <a:srgbClr val="5B9BD5"/>
          </a:solidFill>
        </p:spPr>
        <p:style>
          <a:lnRef idx="1">
            <a:schemeClr val="accent1"/>
          </a:lnRef>
          <a:fillRef idx="3">
            <a:schemeClr val="accent1"/>
          </a:fillRef>
          <a:effectRef idx="2">
            <a:schemeClr val="accent1"/>
          </a:effectRef>
          <a:fontRef idx="minor">
            <a:schemeClr val="lt1"/>
          </a:fontRef>
        </p:style>
        <p:txBody>
          <a:bodyPr rtlCol="0" anchor="ctr"/>
          <a:lstStyle/>
          <a:p>
            <a:r>
              <a:rPr sz="1400" dirty="0">
                <a:solidFill>
                  <a:srgbClr val="FFFFFF"/>
                </a:solidFill>
              </a:rPr>
              <a:t>1967</a:t>
            </a:r>
          </a:p>
          <a:p>
            <a:r>
              <a:rPr sz="1400" dirty="0">
                <a:solidFill>
                  <a:srgbClr val="FFFFFF"/>
                </a:solidFill>
              </a:rPr>
              <a:t>Dangerous Drugs Act 1967 – Introduced licensing for doctors treating addiction.</a:t>
            </a:r>
          </a:p>
        </p:txBody>
      </p:sp>
      <p:sp>
        <p:nvSpPr>
          <p:cNvPr id="6" name="Rounded Rectangle 5"/>
          <p:cNvSpPr/>
          <p:nvPr/>
        </p:nvSpPr>
        <p:spPr>
          <a:xfrm>
            <a:off x="9056716" y="1785157"/>
            <a:ext cx="2068484" cy="1275312"/>
          </a:xfrm>
          <a:prstGeom prst="roundRect">
            <a:avLst/>
          </a:prstGeom>
          <a:solidFill>
            <a:srgbClr val="5B9BD5"/>
          </a:solidFill>
        </p:spPr>
        <p:style>
          <a:lnRef idx="1">
            <a:schemeClr val="accent1"/>
          </a:lnRef>
          <a:fillRef idx="3">
            <a:schemeClr val="accent1"/>
          </a:fillRef>
          <a:effectRef idx="2">
            <a:schemeClr val="accent1"/>
          </a:effectRef>
          <a:fontRef idx="minor">
            <a:schemeClr val="lt1"/>
          </a:fontRef>
        </p:style>
        <p:txBody>
          <a:bodyPr rtlCol="0" anchor="ctr"/>
          <a:lstStyle/>
          <a:p>
            <a:r>
              <a:rPr sz="1400" dirty="0">
                <a:solidFill>
                  <a:srgbClr val="FFFFFF"/>
                </a:solidFill>
              </a:rPr>
              <a:t>1971</a:t>
            </a:r>
          </a:p>
          <a:p>
            <a:r>
              <a:rPr sz="1400" dirty="0">
                <a:solidFill>
                  <a:srgbClr val="FFFFFF"/>
                </a:solidFill>
              </a:rPr>
              <a:t>Misuse of Drugs Act 1971 – Established the current classification system</a:t>
            </a:r>
            <a:r>
              <a:rPr sz="1000" dirty="0">
                <a:solidFill>
                  <a:srgbClr val="FFFFFF"/>
                </a:solidFill>
              </a:rPr>
              <a:t>.</a:t>
            </a:r>
          </a:p>
        </p:txBody>
      </p:sp>
      <p:sp>
        <p:nvSpPr>
          <p:cNvPr id="7" name="Rounded Rectangle 6"/>
          <p:cNvSpPr/>
          <p:nvPr/>
        </p:nvSpPr>
        <p:spPr>
          <a:xfrm>
            <a:off x="820882" y="4020589"/>
            <a:ext cx="2078182" cy="1210888"/>
          </a:xfrm>
          <a:prstGeom prst="roundRect">
            <a:avLst/>
          </a:prstGeom>
          <a:solidFill>
            <a:srgbClr val="5B9BD5"/>
          </a:solidFill>
        </p:spPr>
        <p:style>
          <a:lnRef idx="1">
            <a:schemeClr val="accent1"/>
          </a:lnRef>
          <a:fillRef idx="3">
            <a:schemeClr val="accent1"/>
          </a:fillRef>
          <a:effectRef idx="2">
            <a:schemeClr val="accent1"/>
          </a:effectRef>
          <a:fontRef idx="minor">
            <a:schemeClr val="lt1"/>
          </a:fontRef>
        </p:style>
        <p:txBody>
          <a:bodyPr rtlCol="0" anchor="ctr"/>
          <a:lstStyle/>
          <a:p>
            <a:r>
              <a:rPr sz="1400" dirty="0">
                <a:solidFill>
                  <a:srgbClr val="FFFFFF"/>
                </a:solidFill>
              </a:rPr>
              <a:t>1985</a:t>
            </a:r>
          </a:p>
          <a:p>
            <a:r>
              <a:rPr sz="1400" dirty="0">
                <a:solidFill>
                  <a:srgbClr val="FFFFFF"/>
                </a:solidFill>
              </a:rPr>
              <a:t>Controlled Drugs (Penalties) Act – Increased penalties for trafficking.</a:t>
            </a:r>
          </a:p>
        </p:txBody>
      </p:sp>
      <p:sp>
        <p:nvSpPr>
          <p:cNvPr id="8" name="Rounded Rectangle 7"/>
          <p:cNvSpPr/>
          <p:nvPr/>
        </p:nvSpPr>
        <p:spPr>
          <a:xfrm>
            <a:off x="3519055" y="4020589"/>
            <a:ext cx="2439785" cy="1210888"/>
          </a:xfrm>
          <a:prstGeom prst="roundRect">
            <a:avLst/>
          </a:prstGeom>
          <a:solidFill>
            <a:srgbClr val="5B9BD5"/>
          </a:solidFill>
        </p:spPr>
        <p:style>
          <a:lnRef idx="1">
            <a:schemeClr val="accent1"/>
          </a:lnRef>
          <a:fillRef idx="3">
            <a:schemeClr val="accent1"/>
          </a:fillRef>
          <a:effectRef idx="2">
            <a:schemeClr val="accent1"/>
          </a:effectRef>
          <a:fontRef idx="minor">
            <a:schemeClr val="lt1"/>
          </a:fontRef>
        </p:style>
        <p:txBody>
          <a:bodyPr rtlCol="0" anchor="ctr"/>
          <a:lstStyle/>
          <a:p>
            <a:r>
              <a:rPr sz="1600" dirty="0">
                <a:solidFill>
                  <a:srgbClr val="FFFFFF"/>
                </a:solidFill>
              </a:rPr>
              <a:t>2001</a:t>
            </a:r>
          </a:p>
          <a:p>
            <a:r>
              <a:rPr sz="1600" dirty="0">
                <a:solidFill>
                  <a:srgbClr val="FFFFFF"/>
                </a:solidFill>
              </a:rPr>
              <a:t>Misuse of Drugs Regulations – Detailed lawful medical use of controlled substances.</a:t>
            </a:r>
          </a:p>
        </p:txBody>
      </p:sp>
      <p:sp>
        <p:nvSpPr>
          <p:cNvPr id="9" name="Rounded Rectangle 8"/>
          <p:cNvSpPr/>
          <p:nvPr/>
        </p:nvSpPr>
        <p:spPr>
          <a:xfrm>
            <a:off x="6359235" y="4020589"/>
            <a:ext cx="1989515" cy="1127761"/>
          </a:xfrm>
          <a:prstGeom prst="roundRect">
            <a:avLst/>
          </a:prstGeom>
          <a:solidFill>
            <a:srgbClr val="5B9BD5"/>
          </a:solidFill>
        </p:spPr>
        <p:style>
          <a:lnRef idx="1">
            <a:schemeClr val="accent1"/>
          </a:lnRef>
          <a:fillRef idx="3">
            <a:schemeClr val="accent1"/>
          </a:fillRef>
          <a:effectRef idx="2">
            <a:schemeClr val="accent1"/>
          </a:effectRef>
          <a:fontRef idx="minor">
            <a:schemeClr val="lt1"/>
          </a:fontRef>
        </p:style>
        <p:txBody>
          <a:bodyPr rtlCol="0" anchor="ctr"/>
          <a:lstStyle/>
          <a:p>
            <a:r>
              <a:rPr sz="1400" dirty="0">
                <a:solidFill>
                  <a:srgbClr val="FFFFFF"/>
                </a:solidFill>
              </a:rPr>
              <a:t>2005</a:t>
            </a:r>
          </a:p>
          <a:p>
            <a:r>
              <a:rPr sz="1400" dirty="0">
                <a:solidFill>
                  <a:srgbClr val="FFFFFF"/>
                </a:solidFill>
              </a:rPr>
              <a:t>Drugs Act – Focused on enforcement and testing</a:t>
            </a:r>
            <a:r>
              <a:rPr sz="1000" dirty="0">
                <a:solidFill>
                  <a:srgbClr val="FFFFFF"/>
                </a:solidFill>
              </a:rPr>
              <a:t>.</a:t>
            </a:r>
          </a:p>
        </p:txBody>
      </p:sp>
      <p:sp>
        <p:nvSpPr>
          <p:cNvPr id="10" name="Rounded Rectangle 9"/>
          <p:cNvSpPr/>
          <p:nvPr/>
        </p:nvSpPr>
        <p:spPr>
          <a:xfrm>
            <a:off x="8900158" y="4020589"/>
            <a:ext cx="2470960" cy="1070956"/>
          </a:xfrm>
          <a:prstGeom prst="roundRect">
            <a:avLst/>
          </a:prstGeom>
          <a:solidFill>
            <a:srgbClr val="5B9BD5"/>
          </a:solidFill>
        </p:spPr>
        <p:style>
          <a:lnRef idx="1">
            <a:schemeClr val="accent1"/>
          </a:lnRef>
          <a:fillRef idx="3">
            <a:schemeClr val="accent1"/>
          </a:fillRef>
          <a:effectRef idx="2">
            <a:schemeClr val="accent1"/>
          </a:effectRef>
          <a:fontRef idx="minor">
            <a:schemeClr val="lt1"/>
          </a:fontRef>
        </p:style>
        <p:txBody>
          <a:bodyPr rtlCol="0" anchor="ctr"/>
          <a:lstStyle/>
          <a:p>
            <a:r>
              <a:rPr sz="1400" dirty="0">
                <a:solidFill>
                  <a:srgbClr val="FFFFFF"/>
                </a:solidFill>
              </a:rPr>
              <a:t>2016</a:t>
            </a:r>
          </a:p>
          <a:p>
            <a:r>
              <a:rPr sz="1400" dirty="0">
                <a:solidFill>
                  <a:srgbClr val="FFFFFF"/>
                </a:solidFill>
              </a:rPr>
              <a:t>Psychoactive Substances Act – Banned legal highs and novel psychoactive substances.</a:t>
            </a:r>
          </a:p>
        </p:txBody>
      </p:sp>
      <p:sp>
        <p:nvSpPr>
          <p:cNvPr id="14" name="TextBox 13">
            <a:extLst>
              <a:ext uri="{FF2B5EF4-FFF2-40B4-BE49-F238E27FC236}">
                <a16:creationId xmlns:a16="http://schemas.microsoft.com/office/drawing/2014/main" id="{08730FF5-D025-4854-3751-B5932BDC9AE6}"/>
              </a:ext>
            </a:extLst>
          </p:cNvPr>
          <p:cNvSpPr txBox="1"/>
          <p:nvPr/>
        </p:nvSpPr>
        <p:spPr>
          <a:xfrm>
            <a:off x="3804458" y="135100"/>
            <a:ext cx="6096000" cy="1200329"/>
          </a:xfrm>
          <a:prstGeom prst="rect">
            <a:avLst/>
          </a:prstGeom>
          <a:noFill/>
        </p:spPr>
        <p:txBody>
          <a:bodyPr wrap="square">
            <a:spAutoFit/>
          </a:bodyPr>
          <a:lstStyle/>
          <a:p>
            <a:r>
              <a:rPr lang="en-GB" sz="3600" dirty="0"/>
              <a:t>Timeline of UK Drug Legislation</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FF12D-E30B-36FE-E877-ED4A7AF311FE}"/>
              </a:ext>
            </a:extLst>
          </p:cNvPr>
          <p:cNvSpPr>
            <a:spLocks noGrp="1"/>
          </p:cNvSpPr>
          <p:nvPr>
            <p:ph type="title"/>
          </p:nvPr>
        </p:nvSpPr>
        <p:spPr>
          <a:xfrm>
            <a:off x="1098396" y="1111101"/>
            <a:ext cx="3813845" cy="1493863"/>
          </a:xfrm>
        </p:spPr>
        <p:txBody>
          <a:bodyPr anchor="t">
            <a:normAutofit fontScale="90000"/>
          </a:bodyPr>
          <a:lstStyle/>
          <a:p>
            <a:pPr>
              <a:spcAft>
                <a:spcPts val="600"/>
              </a:spcAft>
            </a:pPr>
            <a:br>
              <a:rPr lang="en-GB" sz="1700" b="1" i="0" dirty="0">
                <a:effectLst/>
              </a:rPr>
            </a:br>
            <a:br>
              <a:rPr lang="en-US" altLang="en-US" sz="1700" dirty="0"/>
            </a:br>
            <a:r>
              <a:rPr lang="en-US" sz="2800" dirty="0">
                <a:hlinkClick r:id="rId3"/>
              </a:rPr>
              <a:t>The Misuse of Drugs Act (1971)</a:t>
            </a:r>
            <a:r>
              <a:rPr lang="en-US" sz="2800" b="0" dirty="0"/>
              <a:t> </a:t>
            </a:r>
            <a:br>
              <a:rPr lang="en-US" sz="1700" b="0" dirty="0"/>
            </a:br>
            <a:br>
              <a:rPr lang="en-GB" sz="1700" b="1" i="0" dirty="0">
                <a:effectLst/>
              </a:rPr>
            </a:br>
            <a:endParaRPr lang="en-GB" sz="1700" dirty="0"/>
          </a:p>
        </p:txBody>
      </p:sp>
      <p:sp>
        <p:nvSpPr>
          <p:cNvPr id="3" name="Content Placeholder 2">
            <a:extLst>
              <a:ext uri="{FF2B5EF4-FFF2-40B4-BE49-F238E27FC236}">
                <a16:creationId xmlns:a16="http://schemas.microsoft.com/office/drawing/2014/main" id="{3F315CDB-F676-7BAF-0A65-34D753E7C735}"/>
              </a:ext>
            </a:extLst>
          </p:cNvPr>
          <p:cNvSpPr>
            <a:spLocks noGrp="1"/>
          </p:cNvSpPr>
          <p:nvPr>
            <p:ph sz="quarter" idx="14"/>
          </p:nvPr>
        </p:nvSpPr>
        <p:spPr>
          <a:xfrm>
            <a:off x="1098397" y="2700671"/>
            <a:ext cx="3813846" cy="3585830"/>
          </a:xfrm>
        </p:spPr>
        <p:txBody>
          <a:bodyPr>
            <a:normAutofit/>
          </a:bodyPr>
          <a:lstStyle/>
          <a:p>
            <a:pPr>
              <a:spcAft>
                <a:spcPts val="600"/>
              </a:spcAft>
            </a:pPr>
            <a:r>
              <a:rPr lang="en-GB" sz="2000" dirty="0"/>
              <a:t>The law to cover the use of ‘Controlled’ drugs – drugs that have no medical use.</a:t>
            </a:r>
          </a:p>
          <a:p>
            <a:pPr>
              <a:spcAft>
                <a:spcPts val="600"/>
              </a:spcAft>
            </a:pPr>
            <a:r>
              <a:rPr lang="en-GB" sz="2000" b="0" i="0" dirty="0">
                <a:effectLst/>
              </a:rPr>
              <a:t>The law defines a series of offences including: </a:t>
            </a:r>
          </a:p>
          <a:p>
            <a:pPr lvl="1">
              <a:spcAft>
                <a:spcPts val="600"/>
              </a:spcAft>
            </a:pPr>
            <a:r>
              <a:rPr lang="en-GB" sz="2000" b="0" i="0" dirty="0">
                <a:effectLst/>
              </a:rPr>
              <a:t>unlawful supply</a:t>
            </a:r>
          </a:p>
          <a:p>
            <a:pPr lvl="1">
              <a:spcAft>
                <a:spcPts val="600"/>
              </a:spcAft>
            </a:pPr>
            <a:r>
              <a:rPr lang="en-GB" sz="2000" b="0" i="0" dirty="0">
                <a:effectLst/>
              </a:rPr>
              <a:t>intent to supply</a:t>
            </a:r>
          </a:p>
          <a:p>
            <a:pPr lvl="1">
              <a:spcAft>
                <a:spcPts val="600"/>
              </a:spcAft>
            </a:pPr>
            <a:r>
              <a:rPr lang="en-GB" sz="2000" b="0" i="0" dirty="0">
                <a:effectLst/>
              </a:rPr>
              <a:t>import or export </a:t>
            </a:r>
          </a:p>
          <a:p>
            <a:pPr lvl="1">
              <a:spcAft>
                <a:spcPts val="600"/>
              </a:spcAft>
            </a:pPr>
            <a:r>
              <a:rPr lang="en-GB" sz="2000" b="0" i="0" dirty="0">
                <a:effectLst/>
              </a:rPr>
              <a:t>unlawful production</a:t>
            </a:r>
          </a:p>
          <a:p>
            <a:pPr>
              <a:spcAft>
                <a:spcPts val="600"/>
              </a:spcAft>
            </a:pPr>
            <a:endParaRPr lang="en-GB" dirty="0"/>
          </a:p>
        </p:txBody>
      </p:sp>
      <p:pic>
        <p:nvPicPr>
          <p:cNvPr id="4" name="Picture 2" descr="R:\SWPKDIVLDSEPF\Shared\Pre-join\Images\heroin.jpg">
            <a:extLst>
              <a:ext uri="{FF2B5EF4-FFF2-40B4-BE49-F238E27FC236}">
                <a16:creationId xmlns:a16="http://schemas.microsoft.com/office/drawing/2014/main" id="{4D348816-83C1-B80B-AAF1-8E258D8A93E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749" r="15120" b="-3"/>
          <a:stretch/>
        </p:blipFill>
        <p:spPr bwMode="auto">
          <a:xfrm>
            <a:off x="5393245" y="0"/>
            <a:ext cx="6597742" cy="6858000"/>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88386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5B830-3A09-4CDA-860A-41CA62437185}"/>
              </a:ext>
            </a:extLst>
          </p:cNvPr>
          <p:cNvSpPr>
            <a:spLocks noGrp="1"/>
          </p:cNvSpPr>
          <p:nvPr>
            <p:ph type="title"/>
          </p:nvPr>
        </p:nvSpPr>
        <p:spPr>
          <a:xfrm>
            <a:off x="1098396" y="1111101"/>
            <a:ext cx="3813845" cy="1493863"/>
          </a:xfrm>
        </p:spPr>
        <p:txBody>
          <a:bodyPr anchor="t">
            <a:normAutofit/>
          </a:bodyPr>
          <a:lstStyle/>
          <a:p>
            <a:r>
              <a:rPr lang="en-US" sz="2500">
                <a:hlinkClick r:id="rId3"/>
              </a:rPr>
              <a:t>The Psychoactive Substances Act (2016)</a:t>
            </a:r>
            <a:br>
              <a:rPr lang="en-US" altLang="en-US" sz="2500"/>
            </a:br>
            <a:endParaRPr lang="en-GB" sz="2500"/>
          </a:p>
        </p:txBody>
      </p:sp>
      <p:sp>
        <p:nvSpPr>
          <p:cNvPr id="3" name="Content Placeholder 2">
            <a:extLst>
              <a:ext uri="{FF2B5EF4-FFF2-40B4-BE49-F238E27FC236}">
                <a16:creationId xmlns:a16="http://schemas.microsoft.com/office/drawing/2014/main" id="{65E35C31-7CF4-48E1-B00A-5CE6B309BB9F}"/>
              </a:ext>
            </a:extLst>
          </p:cNvPr>
          <p:cNvSpPr>
            <a:spLocks noGrp="1"/>
          </p:cNvSpPr>
          <p:nvPr>
            <p:ph sz="quarter" idx="14"/>
          </p:nvPr>
        </p:nvSpPr>
        <p:spPr>
          <a:xfrm>
            <a:off x="1098397" y="2700671"/>
            <a:ext cx="3813846" cy="3585830"/>
          </a:xfrm>
        </p:spPr>
        <p:txBody>
          <a:bodyPr>
            <a:normAutofit fontScale="92500"/>
          </a:bodyPr>
          <a:lstStyle/>
          <a:p>
            <a:pPr marL="0" indent="0">
              <a:lnSpc>
                <a:spcPct val="90000"/>
              </a:lnSpc>
              <a:spcAft>
                <a:spcPts val="600"/>
              </a:spcAft>
              <a:buNone/>
            </a:pPr>
            <a:r>
              <a:rPr lang="en-GB" b="1" dirty="0"/>
              <a:t>To control the ‘legal highs’ </a:t>
            </a:r>
          </a:p>
          <a:p>
            <a:pPr marL="0" indent="0">
              <a:lnSpc>
                <a:spcPct val="90000"/>
              </a:lnSpc>
              <a:spcAft>
                <a:spcPts val="600"/>
              </a:spcAft>
              <a:buNone/>
            </a:pPr>
            <a:r>
              <a:rPr lang="en-GB" dirty="0"/>
              <a:t>Offence to produce, supply, possess, make, import or export psychoactive substances or any substance intended for human consumption that is capable of producing a psychoactive effect.</a:t>
            </a:r>
          </a:p>
          <a:p>
            <a:pPr>
              <a:lnSpc>
                <a:spcPct val="90000"/>
              </a:lnSpc>
              <a:spcAft>
                <a:spcPts val="600"/>
              </a:spcAft>
            </a:pPr>
            <a:r>
              <a:rPr lang="en-GB" dirty="0"/>
              <a:t>Control legal highs that produces effects that is associated with controlled drugs:</a:t>
            </a:r>
          </a:p>
          <a:p>
            <a:pPr>
              <a:lnSpc>
                <a:spcPct val="90000"/>
              </a:lnSpc>
              <a:spcAft>
                <a:spcPts val="600"/>
              </a:spcAft>
            </a:pPr>
            <a:r>
              <a:rPr lang="en-GB" dirty="0"/>
              <a:t>hallucinations</a:t>
            </a:r>
          </a:p>
          <a:p>
            <a:pPr>
              <a:lnSpc>
                <a:spcPct val="90000"/>
              </a:lnSpc>
              <a:spcAft>
                <a:spcPts val="600"/>
              </a:spcAft>
            </a:pPr>
            <a:r>
              <a:rPr lang="en-GB" dirty="0"/>
              <a:t>changes in alertness</a:t>
            </a:r>
          </a:p>
          <a:p>
            <a:pPr>
              <a:lnSpc>
                <a:spcPct val="90000"/>
              </a:lnSpc>
              <a:spcAft>
                <a:spcPts val="600"/>
              </a:spcAft>
            </a:pPr>
            <a:r>
              <a:rPr lang="en-GB" dirty="0"/>
              <a:t>perception of time and space</a:t>
            </a:r>
          </a:p>
          <a:p>
            <a:pPr>
              <a:lnSpc>
                <a:spcPct val="90000"/>
              </a:lnSpc>
              <a:spcAft>
                <a:spcPts val="600"/>
              </a:spcAft>
            </a:pPr>
            <a:r>
              <a:rPr lang="en-GB" dirty="0"/>
              <a:t>mood or empathy with others</a:t>
            </a:r>
          </a:p>
          <a:p>
            <a:pPr>
              <a:lnSpc>
                <a:spcPct val="90000"/>
              </a:lnSpc>
              <a:spcAft>
                <a:spcPts val="600"/>
              </a:spcAft>
            </a:pPr>
            <a:r>
              <a:rPr lang="en-GB" dirty="0"/>
              <a:t>drowsiness</a:t>
            </a:r>
          </a:p>
          <a:p>
            <a:pPr marL="0" indent="0">
              <a:lnSpc>
                <a:spcPct val="90000"/>
              </a:lnSpc>
              <a:spcAft>
                <a:spcPts val="600"/>
              </a:spcAft>
              <a:buNone/>
            </a:pPr>
            <a:endParaRPr lang="en-GB" sz="1500" dirty="0"/>
          </a:p>
        </p:txBody>
      </p:sp>
      <p:pic>
        <p:nvPicPr>
          <p:cNvPr id="6" name="Picture 5" descr="A screenshot of a computer&#10;&#10;AI-generated content may be incorrect.">
            <a:hlinkClick r:id="rId4"/>
            <a:extLst>
              <a:ext uri="{FF2B5EF4-FFF2-40B4-BE49-F238E27FC236}">
                <a16:creationId xmlns:a16="http://schemas.microsoft.com/office/drawing/2014/main" id="{C01BFD3D-0CC2-613C-8138-A4891D8ADF4D}"/>
              </a:ext>
            </a:extLst>
          </p:cNvPr>
          <p:cNvPicPr>
            <a:picLocks noChangeAspect="1"/>
          </p:cNvPicPr>
          <p:nvPr/>
        </p:nvPicPr>
        <p:blipFill>
          <a:blip r:embed="rId5"/>
          <a:stretch>
            <a:fillRect/>
          </a:stretch>
        </p:blipFill>
        <p:spPr>
          <a:xfrm>
            <a:off x="5192232" y="2422783"/>
            <a:ext cx="6999768" cy="3094097"/>
          </a:xfrm>
          <a:prstGeom prst="rect">
            <a:avLst/>
          </a:prstGeom>
          <a:noFill/>
        </p:spPr>
      </p:pic>
    </p:spTree>
    <p:extLst>
      <p:ext uri="{BB962C8B-B14F-4D97-AF65-F5344CB8AC3E}">
        <p14:creationId xmlns:p14="http://schemas.microsoft.com/office/powerpoint/2010/main" val="40987724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0196E7-A366-1BE9-2AB3-321518E72753}"/>
              </a:ext>
            </a:extLst>
          </p:cNvPr>
          <p:cNvSpPr txBox="1"/>
          <p:nvPr/>
        </p:nvSpPr>
        <p:spPr>
          <a:xfrm>
            <a:off x="411480" y="991443"/>
            <a:ext cx="4443154" cy="108781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dirty="0">
                <a:latin typeface="+mj-lt"/>
                <a:ea typeface="+mj-ea"/>
                <a:cs typeface="+mj-cs"/>
              </a:rPr>
              <a:t>TASK</a:t>
            </a:r>
          </a:p>
        </p:txBody>
      </p:sp>
      <p:sp>
        <p:nvSpPr>
          <p:cNvPr id="4" name="TextBox 3">
            <a:extLst>
              <a:ext uri="{FF2B5EF4-FFF2-40B4-BE49-F238E27FC236}">
                <a16:creationId xmlns:a16="http://schemas.microsoft.com/office/drawing/2014/main" id="{9C57A5E1-9AFF-4A96-C689-A221EC89433C}"/>
              </a:ext>
            </a:extLst>
          </p:cNvPr>
          <p:cNvSpPr txBox="1"/>
          <p:nvPr/>
        </p:nvSpPr>
        <p:spPr>
          <a:xfrm>
            <a:off x="411480" y="2684095"/>
            <a:ext cx="4443154" cy="3492868"/>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2000" dirty="0"/>
              <a:t>In front of you is a drug. Without showing the other members of the class, research the effects of the drug on the human body. </a:t>
            </a:r>
          </a:p>
          <a:p>
            <a:pPr indent="-228600">
              <a:lnSpc>
                <a:spcPct val="110000"/>
              </a:lnSpc>
              <a:spcAft>
                <a:spcPts val="600"/>
              </a:spcAft>
              <a:buFont typeface="Arial" panose="020B0604020202020204" pitchFamily="34" charset="0"/>
              <a:buChar char="•"/>
            </a:pPr>
            <a:endParaRPr lang="en-US" sz="2000" dirty="0"/>
          </a:p>
          <a:p>
            <a:pPr indent="-228600">
              <a:lnSpc>
                <a:spcPct val="110000"/>
              </a:lnSpc>
              <a:spcAft>
                <a:spcPts val="600"/>
              </a:spcAft>
              <a:buFont typeface="Arial" panose="020B0604020202020204" pitchFamily="34" charset="0"/>
              <a:buChar char="•"/>
            </a:pPr>
            <a:r>
              <a:rPr lang="en-US" sz="2000" dirty="0"/>
              <a:t>Be prepared to discuss the effects with the rest of the class who will attempt to guess which drug you have. </a:t>
            </a:r>
          </a:p>
        </p:txBody>
      </p:sp>
      <p:pic>
        <p:nvPicPr>
          <p:cNvPr id="5" name="Picture 4" descr="A person holding a sign with question marks&#10;&#10;Description automatically generated">
            <a:extLst>
              <a:ext uri="{FF2B5EF4-FFF2-40B4-BE49-F238E27FC236}">
                <a16:creationId xmlns:a16="http://schemas.microsoft.com/office/drawing/2014/main" id="{671BEECE-FF15-1D68-4843-6176D1D06FB6}"/>
              </a:ext>
            </a:extLst>
          </p:cNvPr>
          <p:cNvPicPr>
            <a:picLocks noChangeAspect="1"/>
          </p:cNvPicPr>
          <p:nvPr/>
        </p:nvPicPr>
        <p:blipFill>
          <a:blip r:embed="rId3"/>
          <a:stretch>
            <a:fillRect/>
          </a:stretch>
        </p:blipFill>
        <p:spPr>
          <a:xfrm>
            <a:off x="5385816" y="954960"/>
            <a:ext cx="6440424" cy="4892725"/>
          </a:xfrm>
          <a:prstGeom prst="rect">
            <a:avLst/>
          </a:prstGeom>
        </p:spPr>
      </p:pic>
    </p:spTree>
    <p:extLst>
      <p:ext uri="{BB962C8B-B14F-4D97-AF65-F5344CB8AC3E}">
        <p14:creationId xmlns:p14="http://schemas.microsoft.com/office/powerpoint/2010/main" val="19132484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extBox 4">
            <a:extLst>
              <a:ext uri="{FF2B5EF4-FFF2-40B4-BE49-F238E27FC236}">
                <a16:creationId xmlns:a16="http://schemas.microsoft.com/office/drawing/2014/main" id="{F816D963-B6CE-4E3F-97E3-E817C72BC956}"/>
              </a:ext>
            </a:extLst>
          </p:cNvPr>
          <p:cNvSpPr txBox="1">
            <a:spLocks noChangeArrowheads="1"/>
          </p:cNvSpPr>
          <p:nvPr/>
        </p:nvSpPr>
        <p:spPr bwMode="auto">
          <a:xfrm>
            <a:off x="640080" y="325369"/>
            <a:ext cx="4368602" cy="195684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5400">
                <a:solidFill>
                  <a:schemeClr val="tx1"/>
                </a:solidFill>
                <a:latin typeface="+mj-lt"/>
                <a:ea typeface="+mj-ea"/>
                <a:cs typeface="+mj-cs"/>
              </a:rPr>
              <a:t>Class A Drugs</a:t>
            </a:r>
          </a:p>
        </p:txBody>
      </p:sp>
      <p:sp>
        <p:nvSpPr>
          <p:cNvPr id="2" name="Rectangle 1">
            <a:extLst>
              <a:ext uri="{FF2B5EF4-FFF2-40B4-BE49-F238E27FC236}">
                <a16:creationId xmlns:a16="http://schemas.microsoft.com/office/drawing/2014/main" id="{2BB6BA4A-AE0A-494E-8B44-DE0A155806CD}"/>
              </a:ext>
            </a:extLst>
          </p:cNvPr>
          <p:cNvSpPr>
            <a:spLocks noChangeArrowheads="1"/>
          </p:cNvSpPr>
          <p:nvPr/>
        </p:nvSpPr>
        <p:spPr bwMode="auto">
          <a:xfrm>
            <a:off x="640080" y="2872899"/>
            <a:ext cx="4243589" cy="33206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kumimoji="0" lang="en-US" altLang="en-US" sz="2200" b="0" i="0" u="none" strike="noStrike" cap="none" normalizeH="0" baseline="0" dirty="0">
              <a:ln>
                <a:noFill/>
              </a:ln>
              <a:effectLst/>
              <a:latin typeface="+mn-lt"/>
            </a:endParaRPr>
          </a:p>
        </p:txBody>
      </p:sp>
      <p:pic>
        <p:nvPicPr>
          <p:cNvPr id="13314" name="Picture 2" descr="drugs 1a">
            <a:extLst>
              <a:ext uri="{FF2B5EF4-FFF2-40B4-BE49-F238E27FC236}">
                <a16:creationId xmlns:a16="http://schemas.microsoft.com/office/drawing/2014/main" id="{5EF6C426-23B4-4387-9BC4-7553A8BA93B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780" r="-2"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4">
            <a:extLst>
              <a:ext uri="{FF2B5EF4-FFF2-40B4-BE49-F238E27FC236}">
                <a16:creationId xmlns:a16="http://schemas.microsoft.com/office/drawing/2014/main" id="{CE559F96-D907-4C82-E28D-DFB0B1A5548A}"/>
              </a:ext>
            </a:extLst>
          </p:cNvPr>
          <p:cNvSpPr>
            <a:spLocks noChangeArrowheads="1"/>
          </p:cNvSpPr>
          <p:nvPr/>
        </p:nvSpPr>
        <p:spPr bwMode="auto">
          <a:xfrm>
            <a:off x="640079" y="2823827"/>
            <a:ext cx="2989811" cy="312230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8872" tIns="0" rIns="0" bIns="74589"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B0C0C"/>
                </a:solidFill>
                <a:effectLst/>
                <a:latin typeface="Arial" panose="020B0604020202020204" pitchFamily="34" charset="0"/>
                <a:ea typeface="GDS Transport"/>
              </a:rPr>
              <a:t>Class A drugs include:</a:t>
            </a: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B0C0C"/>
                </a:solidFill>
                <a:effectLst/>
                <a:latin typeface="Arial" panose="020B0604020202020204" pitchFamily="34" charset="0"/>
                <a:ea typeface="GDS Transport"/>
              </a:rPr>
              <a:t>cocaine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B0C0C"/>
                </a:solidFill>
                <a:effectLst/>
                <a:latin typeface="Arial" panose="020B0604020202020204" pitchFamily="34" charset="0"/>
                <a:ea typeface="GDS Transport"/>
              </a:rPr>
              <a:t>crack cocaine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B0C0C"/>
                </a:solidFill>
                <a:effectLst/>
                <a:latin typeface="Arial" panose="020B0604020202020204" pitchFamily="34" charset="0"/>
                <a:ea typeface="GDS Transport"/>
              </a:rPr>
              <a:t>ecstasy (MDMA)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B0C0C"/>
                </a:solidFill>
                <a:effectLst/>
                <a:latin typeface="Arial" panose="020B0604020202020204" pitchFamily="34" charset="0"/>
                <a:ea typeface="GDS Transport"/>
              </a:rPr>
              <a:t>heroin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B0C0C"/>
                </a:solidFill>
                <a:effectLst/>
                <a:latin typeface="Arial" panose="020B0604020202020204" pitchFamily="34" charset="0"/>
                <a:ea typeface="GDS Transport"/>
              </a:rPr>
              <a:t>LSD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B0C0C"/>
                </a:solidFill>
                <a:effectLst/>
                <a:latin typeface="Arial" panose="020B0604020202020204" pitchFamily="34" charset="0"/>
                <a:ea typeface="GDS Transport"/>
              </a:rPr>
              <a:t>magic mushrooms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B0C0C"/>
                </a:solidFill>
                <a:effectLst/>
                <a:latin typeface="Arial" panose="020B0604020202020204" pitchFamily="34" charset="0"/>
                <a:ea typeface="GDS Transport"/>
              </a:rPr>
              <a:t>methadone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B0C0C"/>
                </a:solidFill>
                <a:effectLst/>
                <a:latin typeface="Arial" panose="020B0604020202020204" pitchFamily="34" charset="0"/>
                <a:ea typeface="GDS Transport"/>
              </a:rPr>
              <a:t>methamphetamine (crystal meth)</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736525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6" descr="heroin1">
            <a:extLst>
              <a:ext uri="{FF2B5EF4-FFF2-40B4-BE49-F238E27FC236}">
                <a16:creationId xmlns:a16="http://schemas.microsoft.com/office/drawing/2014/main" id="{514ECF48-23B5-4FA8-B4E7-52CEEC213D01}"/>
              </a:ext>
            </a:extLst>
          </p:cNvPr>
          <p:cNvPicPr>
            <a:picLocks noGrp="1" noChangeAspect="1" noChangeArrowheads="1"/>
          </p:cNvPicPr>
          <p:nvPr>
            <p:ph idx="1"/>
          </p:nvPr>
        </p:nvPicPr>
        <p:blipFill>
          <a:blip r:embed="rId3">
            <a:lum contrast="-28000"/>
            <a:extLst>
              <a:ext uri="{28A0092B-C50C-407E-A947-70E740481C1C}">
                <a14:useLocalDpi xmlns:a14="http://schemas.microsoft.com/office/drawing/2010/main" val="0"/>
              </a:ext>
            </a:extLst>
          </a:blip>
          <a:srcRect/>
          <a:stretch>
            <a:fillRect/>
          </a:stretch>
        </p:blipFill>
        <p:spPr>
          <a:xfrm>
            <a:off x="735867" y="333375"/>
            <a:ext cx="3742348" cy="6191250"/>
          </a:xfrm>
        </p:spPr>
      </p:pic>
      <p:sp>
        <p:nvSpPr>
          <p:cNvPr id="5" name="Rectangle 8">
            <a:extLst>
              <a:ext uri="{FF2B5EF4-FFF2-40B4-BE49-F238E27FC236}">
                <a16:creationId xmlns:a16="http://schemas.microsoft.com/office/drawing/2014/main" id="{2263EFAC-E466-4492-A40F-470471898131}"/>
              </a:ext>
            </a:extLst>
          </p:cNvPr>
          <p:cNvSpPr txBox="1">
            <a:spLocks noChangeArrowheads="1"/>
          </p:cNvSpPr>
          <p:nvPr/>
        </p:nvSpPr>
        <p:spPr bwMode="auto">
          <a:xfrm>
            <a:off x="5962651" y="908051"/>
            <a:ext cx="5592953" cy="5462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buNone/>
              <a:defRPr/>
            </a:pPr>
            <a:r>
              <a:rPr lang="en-GB" altLang="en-US" sz="2800" kern="0" dirty="0">
                <a:solidFill>
                  <a:schemeClr val="tx1"/>
                </a:solidFill>
              </a:rPr>
              <a:t>Fluffy white crystalline powder. Resemble snowflakes, sugar or salt.</a:t>
            </a:r>
          </a:p>
          <a:p>
            <a:pPr marL="0" indent="0">
              <a:buNone/>
              <a:defRPr/>
            </a:pPr>
            <a:r>
              <a:rPr lang="en-GB" altLang="en-US" sz="2800" u="sng" kern="0" dirty="0">
                <a:solidFill>
                  <a:srgbClr val="FF0000"/>
                </a:solidFill>
              </a:rPr>
              <a:t>Slang names</a:t>
            </a:r>
            <a:r>
              <a:rPr lang="en-GB" altLang="en-US" sz="2800" kern="0" dirty="0">
                <a:solidFill>
                  <a:srgbClr val="FF0000"/>
                </a:solidFill>
              </a:rPr>
              <a:t> </a:t>
            </a:r>
            <a:r>
              <a:rPr lang="en-GB" altLang="en-US" sz="2800" kern="0" dirty="0">
                <a:solidFill>
                  <a:schemeClr val="tx1"/>
                </a:solidFill>
              </a:rPr>
              <a:t>: Coke, Charlie, C, Snow, Lady Snow, Dust, White, Percy, Toot</a:t>
            </a:r>
          </a:p>
          <a:p>
            <a:pPr marL="0" indent="0">
              <a:buNone/>
              <a:defRPr/>
            </a:pPr>
            <a:r>
              <a:rPr lang="en-GB" altLang="en-US" sz="2800" u="sng" kern="0" dirty="0">
                <a:solidFill>
                  <a:srgbClr val="FF0000"/>
                </a:solidFill>
              </a:rPr>
              <a:t>Symptoms</a:t>
            </a:r>
            <a:r>
              <a:rPr lang="en-GB" altLang="en-US" sz="2800" kern="0" dirty="0">
                <a:solidFill>
                  <a:schemeClr val="tx1"/>
                </a:solidFill>
              </a:rPr>
              <a:t>: Increased alertness, indifference to pain, illusion of strength, mood changes, anxiety, happy, confident, loss of appetite feel paranoid.</a:t>
            </a:r>
          </a:p>
          <a:p>
            <a:pPr marL="0" indent="0">
              <a:buNone/>
              <a:defRPr/>
            </a:pPr>
            <a:r>
              <a:rPr lang="en-GB" altLang="en-US" sz="2800" kern="0" dirty="0">
                <a:solidFill>
                  <a:schemeClr val="tx1"/>
                </a:solidFill>
              </a:rPr>
              <a:t>Taken by smoking or injecting it. </a:t>
            </a:r>
          </a:p>
        </p:txBody>
      </p:sp>
      <p:sp>
        <p:nvSpPr>
          <p:cNvPr id="21508" name="TextBox 5">
            <a:extLst>
              <a:ext uri="{FF2B5EF4-FFF2-40B4-BE49-F238E27FC236}">
                <a16:creationId xmlns:a16="http://schemas.microsoft.com/office/drawing/2014/main" id="{EB7FACAB-0DC9-4D14-8D6F-829177527A14}"/>
              </a:ext>
            </a:extLst>
          </p:cNvPr>
          <p:cNvSpPr txBox="1">
            <a:spLocks noChangeArrowheads="1"/>
          </p:cNvSpPr>
          <p:nvPr/>
        </p:nvSpPr>
        <p:spPr bwMode="auto">
          <a:xfrm>
            <a:off x="6779921" y="333375"/>
            <a:ext cx="3455987"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33CC"/>
                </a:solidFill>
              </a:rPr>
              <a:t>Cocaine</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vert="horz" lIns="91440" tIns="45720" rIns="91440" bIns="45720" rtlCol="0" anchor="b">
            <a:normAutofit/>
          </a:bodyPr>
          <a:lstStyle/>
          <a:p>
            <a:r>
              <a:rPr lang="en-US" sz="3400"/>
              <a:t>Cocaine - Effects</a:t>
            </a:r>
          </a:p>
        </p:txBody>
      </p:sp>
      <p:pic>
        <p:nvPicPr>
          <p:cNvPr id="4" name="Content Placeholder 3"/>
          <p:cNvPicPr>
            <a:picLocks noGrp="1" noChangeAspect="1"/>
          </p:cNvPicPr>
          <p:nvPr>
            <p:ph idx="1"/>
          </p:nvPr>
        </p:nvPicPr>
        <p:blipFill>
          <a:blip r:embed="rId3"/>
          <a:srcRect l="18528" r="14970"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6" name="Rectangle 5"/>
          <p:cNvSpPr/>
          <p:nvPr/>
        </p:nvSpPr>
        <p:spPr>
          <a:xfrm>
            <a:off x="411479" y="2688336"/>
            <a:ext cx="4498848" cy="3584448"/>
          </a:xfrm>
          <a:prstGeom prst="rect">
            <a:avLst/>
          </a:prstGeom>
        </p:spPr>
        <p:txBody>
          <a:bodyPr vert="horz" lIns="91440" tIns="45720" rIns="91440" bIns="45720" rtlCol="0" anchor="t">
            <a:normAutofit fontScale="85000" lnSpcReduction="20000"/>
          </a:bodyPr>
          <a:lstStyle/>
          <a:p>
            <a:pPr indent="-228600">
              <a:spcAft>
                <a:spcPts val="600"/>
              </a:spcAft>
              <a:buFont typeface="Arial" panose="020B0604020202020204" pitchFamily="34" charset="0"/>
              <a:buChar char="•"/>
            </a:pPr>
            <a:r>
              <a:rPr lang="en-US" sz="1700" dirty="0"/>
              <a:t>Severe weight loss</a:t>
            </a:r>
          </a:p>
          <a:p>
            <a:pPr indent="-228600">
              <a:spcAft>
                <a:spcPts val="600"/>
              </a:spcAft>
              <a:buFont typeface="Arial" panose="020B0604020202020204" pitchFamily="34" charset="0"/>
              <a:buChar char="•"/>
            </a:pPr>
            <a:r>
              <a:rPr lang="en-US" sz="1700" dirty="0"/>
              <a:t>Breathing problems/ chest pains </a:t>
            </a:r>
          </a:p>
          <a:p>
            <a:pPr indent="-228600">
              <a:spcAft>
                <a:spcPts val="600"/>
              </a:spcAft>
              <a:buFont typeface="Arial" panose="020B0604020202020204" pitchFamily="34" charset="0"/>
              <a:buChar char="•"/>
            </a:pPr>
            <a:r>
              <a:rPr lang="en-US" sz="1700" dirty="0"/>
              <a:t>Headaches</a:t>
            </a:r>
          </a:p>
          <a:p>
            <a:pPr indent="-228600">
              <a:spcAft>
                <a:spcPts val="600"/>
              </a:spcAft>
              <a:buFont typeface="Arial" panose="020B0604020202020204" pitchFamily="34" charset="0"/>
              <a:buChar char="•"/>
            </a:pPr>
            <a:r>
              <a:rPr lang="en-US" sz="1700" dirty="0"/>
              <a:t>Reproductive damage and infertility</a:t>
            </a:r>
          </a:p>
          <a:p>
            <a:pPr indent="-228600">
              <a:spcAft>
                <a:spcPts val="600"/>
              </a:spcAft>
              <a:buFont typeface="Arial" panose="020B0604020202020204" pitchFamily="34" charset="0"/>
              <a:buChar char="•"/>
            </a:pPr>
            <a:r>
              <a:rPr lang="en-US" sz="1700" dirty="0"/>
              <a:t>Movement disorders similar to Parkinson’s disease</a:t>
            </a:r>
          </a:p>
          <a:p>
            <a:pPr indent="-228600">
              <a:spcAft>
                <a:spcPts val="600"/>
              </a:spcAft>
              <a:buFont typeface="Arial" panose="020B0604020202020204" pitchFamily="34" charset="0"/>
              <a:buChar char="•"/>
            </a:pPr>
            <a:r>
              <a:rPr lang="en-US" sz="1700" dirty="0"/>
              <a:t>Nose cartilage loss</a:t>
            </a:r>
          </a:p>
          <a:p>
            <a:pPr indent="-228600">
              <a:spcAft>
                <a:spcPts val="600"/>
              </a:spcAft>
              <a:buFont typeface="Arial" panose="020B0604020202020204" pitchFamily="34" charset="0"/>
              <a:buChar char="•"/>
            </a:pPr>
            <a:r>
              <a:rPr lang="en-US" sz="1700" dirty="0"/>
              <a:t>Miscarriage, premature birth, low birth weight</a:t>
            </a:r>
          </a:p>
          <a:p>
            <a:pPr indent="-228600">
              <a:spcAft>
                <a:spcPts val="600"/>
              </a:spcAft>
              <a:buFont typeface="Arial" panose="020B0604020202020204" pitchFamily="34" charset="0"/>
              <a:buChar char="•"/>
            </a:pPr>
            <a:r>
              <a:rPr lang="en-US" sz="1700" dirty="0"/>
              <a:t>Injecting – damage to veins, ulcers and gangrene</a:t>
            </a:r>
          </a:p>
          <a:p>
            <a:pPr indent="-228600">
              <a:spcAft>
                <a:spcPts val="600"/>
              </a:spcAft>
              <a:buFont typeface="Arial" panose="020B0604020202020204" pitchFamily="34" charset="0"/>
              <a:buChar char="•"/>
            </a:pPr>
            <a:r>
              <a:rPr lang="en-US" sz="1700" dirty="0"/>
              <a:t>Shared needles – HIV, hepatitis infections</a:t>
            </a:r>
          </a:p>
          <a:p>
            <a:pPr indent="-228600">
              <a:spcAft>
                <a:spcPts val="600"/>
              </a:spcAft>
              <a:buFont typeface="Arial" panose="020B0604020202020204" pitchFamily="34" charset="0"/>
              <a:buChar char="•"/>
            </a:pPr>
            <a:r>
              <a:rPr lang="en-US" sz="1700" dirty="0"/>
              <a:t>Overdose from injecting cocaine.</a:t>
            </a:r>
          </a:p>
          <a:p>
            <a:pPr indent="-228600">
              <a:spcAft>
                <a:spcPts val="600"/>
              </a:spcAft>
              <a:buFont typeface="Arial" panose="020B0604020202020204" pitchFamily="34" charset="0"/>
              <a:buChar char="•"/>
            </a:pPr>
            <a:r>
              <a:rPr lang="en-US" sz="1700" dirty="0"/>
              <a:t>Mental health – depression, anxious, paranoid</a:t>
            </a:r>
          </a:p>
          <a:p>
            <a:pPr indent="-228600">
              <a:spcAft>
                <a:spcPts val="600"/>
              </a:spcAft>
              <a:buFont typeface="Arial" panose="020B0604020202020204" pitchFamily="34" charset="0"/>
              <a:buChar char="•"/>
            </a:pPr>
            <a:r>
              <a:rPr lang="en-US" sz="1700" dirty="0"/>
              <a:t>Money issues</a:t>
            </a:r>
          </a:p>
          <a:p>
            <a:pPr indent="-228600">
              <a:spcAft>
                <a:spcPts val="600"/>
              </a:spcAft>
              <a:buFont typeface="Arial" panose="020B0604020202020204" pitchFamily="34" charset="0"/>
              <a:buChar char="•"/>
            </a:pPr>
            <a:r>
              <a:rPr lang="en-US" sz="1700" dirty="0"/>
              <a:t>VERY ADDICTIVE </a:t>
            </a:r>
          </a:p>
          <a:p>
            <a:pPr indent="-228600">
              <a:spcAft>
                <a:spcPts val="600"/>
              </a:spcAft>
              <a:buFont typeface="Arial" panose="020B0604020202020204" pitchFamily="34" charset="0"/>
              <a:buChar char="•"/>
            </a:pPr>
            <a:endParaRPr lang="en-US" sz="1200" dirty="0"/>
          </a:p>
          <a:p>
            <a:pPr indent="-228600">
              <a:spcAft>
                <a:spcPts val="600"/>
              </a:spcAft>
              <a:buFont typeface="Arial" panose="020B0604020202020204" pitchFamily="34" charset="0"/>
              <a:buChar char="•"/>
            </a:pPr>
            <a:endParaRPr lang="en-US" sz="1200" dirty="0"/>
          </a:p>
          <a:p>
            <a:pPr indent="-228600">
              <a:spcAft>
                <a:spcPts val="600"/>
              </a:spcAft>
              <a:buFont typeface="Arial" panose="020B0604020202020204" pitchFamily="34" charset="0"/>
              <a:buChar char="•"/>
            </a:pPr>
            <a:endParaRPr lang="en-US" sz="1200" b="0" i="0" dirty="0">
              <a:effectLst/>
            </a:endParaRPr>
          </a:p>
        </p:txBody>
      </p:sp>
    </p:spTree>
    <p:extLst>
      <p:ext uri="{BB962C8B-B14F-4D97-AF65-F5344CB8AC3E}">
        <p14:creationId xmlns:p14="http://schemas.microsoft.com/office/powerpoint/2010/main" val="39807889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4">
            <a:extLst>
              <a:ext uri="{FF2B5EF4-FFF2-40B4-BE49-F238E27FC236}">
                <a16:creationId xmlns:a16="http://schemas.microsoft.com/office/drawing/2014/main" id="{99486AA0-D30D-4FD7-9CA4-F1F97CA8EA04}"/>
              </a:ext>
            </a:extLst>
          </p:cNvPr>
          <p:cNvSpPr txBox="1">
            <a:spLocks noChangeArrowheads="1"/>
          </p:cNvSpPr>
          <p:nvPr/>
        </p:nvSpPr>
        <p:spPr bwMode="auto">
          <a:xfrm>
            <a:off x="838200" y="365125"/>
            <a:ext cx="5393361" cy="7794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400" dirty="0">
                <a:solidFill>
                  <a:schemeClr val="tx1"/>
                </a:solidFill>
                <a:latin typeface="+mj-lt"/>
                <a:ea typeface="+mj-ea"/>
                <a:cs typeface="+mj-cs"/>
              </a:rPr>
              <a:t>Heroin</a:t>
            </a:r>
          </a:p>
        </p:txBody>
      </p:sp>
      <p:sp>
        <p:nvSpPr>
          <p:cNvPr id="10244" name="Rectangle 5">
            <a:extLst>
              <a:ext uri="{FF2B5EF4-FFF2-40B4-BE49-F238E27FC236}">
                <a16:creationId xmlns:a16="http://schemas.microsoft.com/office/drawing/2014/main" id="{08CC75AC-3E43-4A20-836D-65F8F8ADB579}"/>
              </a:ext>
            </a:extLst>
          </p:cNvPr>
          <p:cNvSpPr>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92500" lnSpcReduction="10000"/>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Light brown or off-white powder produced from the opium poppy. </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Can be injected, sniffed or heated and the resulting fumes inhaled</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u="sng" dirty="0">
                <a:solidFill>
                  <a:schemeClr val="tx1"/>
                </a:solidFill>
                <a:latin typeface="+mn-lt"/>
                <a:ea typeface="+mn-ea"/>
              </a:rPr>
              <a:t>Symptoms</a:t>
            </a:r>
            <a:r>
              <a:rPr lang="en-US" altLang="en-US" sz="2000" dirty="0">
                <a:solidFill>
                  <a:schemeClr val="tx1"/>
                </a:solidFill>
                <a:latin typeface="+mn-lt"/>
                <a:ea typeface="+mn-ea"/>
              </a:rPr>
              <a:t>: </a:t>
            </a:r>
          </a:p>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Relaxed euphoria. </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Drowsiness, dehydration and lack of appetite. </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Runny nose, contracted pupils, needle marks, weeping sores. Tremors, cramps &amp; sweating</a:t>
            </a:r>
          </a:p>
        </p:txBody>
      </p:sp>
      <p:pic>
        <p:nvPicPr>
          <p:cNvPr id="17410" name="Picture 2" descr="R:\SWPKDIVLDSEPF\Shared\Pre-join\Images\heroin.jpg">
            <a:extLst>
              <a:ext uri="{FF2B5EF4-FFF2-40B4-BE49-F238E27FC236}">
                <a16:creationId xmlns:a16="http://schemas.microsoft.com/office/drawing/2014/main" id="{576A43CE-6B4F-437F-97DC-BD6B73CB1D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88" r="13562"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44">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0244">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244">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244">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24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3701" y="1114655"/>
            <a:ext cx="2771326" cy="3675552"/>
          </a:xfrm>
        </p:spPr>
        <p:txBody>
          <a:bodyPr anchor="t">
            <a:normAutofit/>
          </a:bodyPr>
          <a:lstStyle/>
          <a:p>
            <a:br>
              <a:rPr lang="en-GB" sz="2500"/>
            </a:br>
            <a:r>
              <a:rPr lang="en-GB" sz="2500"/>
              <a:t>Heroin Physical Health Risks</a:t>
            </a:r>
            <a:br>
              <a:rPr lang="en-GB" sz="2500"/>
            </a:br>
            <a:br>
              <a:rPr lang="en-GB" sz="2500"/>
            </a:br>
            <a:br>
              <a:rPr lang="en-GB" sz="2500"/>
            </a:br>
            <a:br>
              <a:rPr lang="en-GB" sz="2500"/>
            </a:br>
            <a:br>
              <a:rPr lang="en-GB" sz="2500"/>
            </a:br>
            <a:r>
              <a:rPr lang="en-GB" sz="2500"/>
              <a:t> </a:t>
            </a:r>
          </a:p>
        </p:txBody>
      </p:sp>
      <p:graphicFrame>
        <p:nvGraphicFramePr>
          <p:cNvPr id="5" name="Content Placeholder 2">
            <a:extLst>
              <a:ext uri="{FF2B5EF4-FFF2-40B4-BE49-F238E27FC236}">
                <a16:creationId xmlns:a16="http://schemas.microsoft.com/office/drawing/2014/main" id="{D02600D7-10D7-50F1-4DFA-8239242A9D32}"/>
              </a:ext>
            </a:extLst>
          </p:cNvPr>
          <p:cNvGraphicFramePr>
            <a:graphicFrameLocks noGrp="1"/>
          </p:cNvGraphicFramePr>
          <p:nvPr>
            <p:ph sz="quarter" idx="13"/>
            <p:extLst>
              <p:ext uri="{D42A27DB-BD31-4B8C-83A1-F6EECF244321}">
                <p14:modId xmlns:p14="http://schemas.microsoft.com/office/powerpoint/2010/main" val="2103631227"/>
              </p:ext>
            </p:extLst>
          </p:nvPr>
        </p:nvGraphicFramePr>
        <p:xfrm>
          <a:off x="4134532" y="1129145"/>
          <a:ext cx="7794231" cy="5157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61951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8EC9B-CE23-5E4D-FFC5-7802207C25B6}"/>
              </a:ext>
            </a:extLst>
          </p:cNvPr>
          <p:cNvSpPr>
            <a:spLocks noGrp="1"/>
          </p:cNvSpPr>
          <p:nvPr>
            <p:ph type="title"/>
          </p:nvPr>
        </p:nvSpPr>
        <p:spPr>
          <a:xfrm>
            <a:off x="411480" y="991443"/>
            <a:ext cx="4443154" cy="1087819"/>
          </a:xfrm>
        </p:spPr>
        <p:txBody>
          <a:bodyPr anchor="b">
            <a:normAutofit/>
          </a:bodyPr>
          <a:lstStyle/>
          <a:p>
            <a:r>
              <a:rPr lang="en-GB" sz="3400"/>
              <a:t>Heroin Deaths </a:t>
            </a:r>
          </a:p>
        </p:txBody>
      </p:sp>
      <p:sp>
        <p:nvSpPr>
          <p:cNvPr id="3" name="Content Placeholder 2">
            <a:extLst>
              <a:ext uri="{FF2B5EF4-FFF2-40B4-BE49-F238E27FC236}">
                <a16:creationId xmlns:a16="http://schemas.microsoft.com/office/drawing/2014/main" id="{17E408FD-FE7A-FA48-9317-1343D12F72E1}"/>
              </a:ext>
            </a:extLst>
          </p:cNvPr>
          <p:cNvSpPr>
            <a:spLocks noGrp="1"/>
          </p:cNvSpPr>
          <p:nvPr>
            <p:ph idx="1"/>
          </p:nvPr>
        </p:nvSpPr>
        <p:spPr>
          <a:xfrm>
            <a:off x="411480" y="2684095"/>
            <a:ext cx="4443154" cy="3492868"/>
          </a:xfrm>
        </p:spPr>
        <p:txBody>
          <a:bodyPr>
            <a:normAutofit lnSpcReduction="10000"/>
          </a:bodyPr>
          <a:lstStyle/>
          <a:p>
            <a:pPr marL="285750" indent="-285750">
              <a:lnSpc>
                <a:spcPct val="100000"/>
              </a:lnSpc>
              <a:buFont typeface="Arial" panose="020B0604020202020204" pitchFamily="34" charset="0"/>
              <a:buChar char="•"/>
            </a:pPr>
            <a:r>
              <a:rPr lang="en-GB" sz="1600" b="0" i="0" dirty="0">
                <a:effectLst/>
                <a:latin typeface="open sans" panose="020B0606030504020204" pitchFamily="34" charset="0"/>
              </a:rPr>
              <a:t>For deaths registered in 2024, a total of 2,6</a:t>
            </a:r>
            <a:r>
              <a:rPr lang="en-GB" dirty="0">
                <a:latin typeface="open sans" panose="020B0606030504020204" pitchFamily="34" charset="0"/>
              </a:rPr>
              <a:t>2</a:t>
            </a:r>
            <a:r>
              <a:rPr lang="en-GB" sz="1600" b="0" i="0" dirty="0">
                <a:effectLst/>
                <a:latin typeface="open sans" panose="020B0606030504020204" pitchFamily="34" charset="0"/>
              </a:rPr>
              <a:t>1 drug-poisoning deaths involved opiates</a:t>
            </a:r>
          </a:p>
          <a:p>
            <a:pPr marL="285750" indent="-285750">
              <a:lnSpc>
                <a:spcPct val="100000"/>
              </a:lnSpc>
              <a:buFont typeface="Arial" panose="020B0604020202020204" pitchFamily="34" charset="0"/>
              <a:buChar char="•"/>
            </a:pPr>
            <a:endParaRPr lang="en-GB" sz="1600" b="0" i="0" dirty="0">
              <a:effectLst/>
              <a:latin typeface="open sans" panose="020B0606030504020204" pitchFamily="34" charset="0"/>
            </a:endParaRPr>
          </a:p>
          <a:p>
            <a:pPr marL="285750" indent="-285750">
              <a:lnSpc>
                <a:spcPct val="100000"/>
              </a:lnSpc>
              <a:buFont typeface="Arial" panose="020B0604020202020204" pitchFamily="34" charset="0"/>
              <a:buChar char="•"/>
            </a:pPr>
            <a:r>
              <a:rPr lang="en-GB" dirty="0">
                <a:latin typeface="open sans" panose="020B0606030504020204" pitchFamily="34" charset="0"/>
              </a:rPr>
              <a:t>2</a:t>
            </a:r>
            <a:r>
              <a:rPr lang="en-GB" sz="1600" b="0" i="0" dirty="0">
                <a:effectLst/>
                <a:latin typeface="open sans" panose="020B0606030504020204" pitchFamily="34" charset="0"/>
              </a:rPr>
              <a:t>.7% higher than in 2023 (2,551 deaths)</a:t>
            </a:r>
          </a:p>
          <a:p>
            <a:pPr marL="285750" indent="-285750">
              <a:lnSpc>
                <a:spcPct val="100000"/>
              </a:lnSpc>
              <a:buFont typeface="Arial" panose="020B0604020202020204" pitchFamily="34" charset="0"/>
              <a:buChar char="•"/>
            </a:pPr>
            <a:endParaRPr lang="en-GB" sz="1600" b="0" i="0" dirty="0">
              <a:effectLst/>
              <a:latin typeface="open sans" panose="020B0606030504020204" pitchFamily="34" charset="0"/>
            </a:endParaRPr>
          </a:p>
          <a:p>
            <a:pPr marL="285750" indent="-285750">
              <a:lnSpc>
                <a:spcPct val="100000"/>
              </a:lnSpc>
              <a:buFont typeface="Arial" panose="020B0604020202020204" pitchFamily="34" charset="0"/>
              <a:buChar char="•"/>
            </a:pPr>
            <a:r>
              <a:rPr lang="en-GB" sz="1600" b="0" i="0" dirty="0">
                <a:effectLst/>
                <a:latin typeface="open sans" panose="020B0606030504020204" pitchFamily="34" charset="0"/>
              </a:rPr>
              <a:t>Opiates were involved in just under half (47.1%) of drug-poisoning deaths registered in 2024</a:t>
            </a:r>
          </a:p>
          <a:p>
            <a:pPr marL="285750" indent="-285750">
              <a:lnSpc>
                <a:spcPct val="100000"/>
              </a:lnSpc>
              <a:buFont typeface="Arial" panose="020B0604020202020204" pitchFamily="34" charset="0"/>
              <a:buChar char="•"/>
            </a:pPr>
            <a:endParaRPr lang="en-GB" sz="1600" b="0" i="0" dirty="0">
              <a:effectLst/>
              <a:latin typeface="open sans" panose="020B0606030504020204" pitchFamily="34" charset="0"/>
            </a:endParaRPr>
          </a:p>
          <a:p>
            <a:pPr marL="285750" indent="-285750">
              <a:lnSpc>
                <a:spcPct val="100000"/>
              </a:lnSpc>
              <a:buFont typeface="Arial" panose="020B0604020202020204" pitchFamily="34" charset="0"/>
              <a:buChar char="•"/>
            </a:pPr>
            <a:r>
              <a:rPr lang="en-GB" sz="1600" b="0" i="0" dirty="0">
                <a:effectLst/>
                <a:latin typeface="open sans" panose="020B0606030504020204" pitchFamily="34" charset="0"/>
              </a:rPr>
              <a:t>Heroin and morphine continued to be the most frequently mentioned opiates with 1,415 drug-poisoning deaths mentioning either one of these substances in 2024</a:t>
            </a:r>
            <a:endParaRPr lang="en-GB" sz="1600" dirty="0"/>
          </a:p>
        </p:txBody>
      </p:sp>
      <p:pic>
        <p:nvPicPr>
          <p:cNvPr id="5" name="Picture 4" descr="A syringe and pills&#10;&#10;Description automatically generated">
            <a:hlinkClick r:id="rId2"/>
            <a:extLst>
              <a:ext uri="{FF2B5EF4-FFF2-40B4-BE49-F238E27FC236}">
                <a16:creationId xmlns:a16="http://schemas.microsoft.com/office/drawing/2014/main" id="{2C0106E9-EE5B-0562-C1BE-25DE4926C4D0}"/>
              </a:ext>
            </a:extLst>
          </p:cNvPr>
          <p:cNvPicPr>
            <a:picLocks noChangeAspect="1"/>
          </p:cNvPicPr>
          <p:nvPr/>
        </p:nvPicPr>
        <p:blipFill>
          <a:blip r:embed="rId3"/>
          <a:stretch>
            <a:fillRect/>
          </a:stretch>
        </p:blipFill>
        <p:spPr>
          <a:xfrm>
            <a:off x="5385816" y="825153"/>
            <a:ext cx="6440424" cy="5152339"/>
          </a:xfrm>
          <a:prstGeom prst="rect">
            <a:avLst/>
          </a:prstGeom>
        </p:spPr>
      </p:pic>
      <p:sp>
        <p:nvSpPr>
          <p:cNvPr id="6" name="TextBox 5">
            <a:extLst>
              <a:ext uri="{FF2B5EF4-FFF2-40B4-BE49-F238E27FC236}">
                <a16:creationId xmlns:a16="http://schemas.microsoft.com/office/drawing/2014/main" id="{9174D954-DA3E-ECCB-159D-702B5AD2CF43}"/>
              </a:ext>
            </a:extLst>
          </p:cNvPr>
          <p:cNvSpPr txBox="1"/>
          <p:nvPr/>
        </p:nvSpPr>
        <p:spPr>
          <a:xfrm>
            <a:off x="8964486" y="6103480"/>
            <a:ext cx="1834410" cy="369332"/>
          </a:xfrm>
          <a:prstGeom prst="rect">
            <a:avLst/>
          </a:prstGeom>
          <a:noFill/>
        </p:spPr>
        <p:txBody>
          <a:bodyPr wrap="square" rtlCol="0">
            <a:spAutoFit/>
          </a:bodyPr>
          <a:lstStyle/>
          <a:p>
            <a:r>
              <a:rPr lang="en-GB" dirty="0"/>
              <a:t>(BBC, 2019)</a:t>
            </a:r>
          </a:p>
        </p:txBody>
      </p:sp>
    </p:spTree>
    <p:extLst>
      <p:ext uri="{BB962C8B-B14F-4D97-AF65-F5344CB8AC3E}">
        <p14:creationId xmlns:p14="http://schemas.microsoft.com/office/powerpoint/2010/main" val="2228886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413AB-150E-4BFA-8C12-DBFFA90DEA21}"/>
              </a:ext>
            </a:extLst>
          </p:cNvPr>
          <p:cNvSpPr>
            <a:spLocks noGrp="1"/>
          </p:cNvSpPr>
          <p:nvPr>
            <p:ph type="title"/>
          </p:nvPr>
        </p:nvSpPr>
        <p:spPr>
          <a:xfrm>
            <a:off x="371094" y="1161288"/>
            <a:ext cx="3438144" cy="1239012"/>
          </a:xfrm>
        </p:spPr>
        <p:txBody>
          <a:bodyPr anchor="ctr">
            <a:normAutofit/>
          </a:bodyPr>
          <a:lstStyle/>
          <a:p>
            <a:br>
              <a:rPr lang="en-GB" altLang="en-US" sz="2600"/>
            </a:br>
            <a:r>
              <a:rPr lang="en-GB" altLang="en-US" sz="2600"/>
              <a:t>MDMA/ Ecstasy</a:t>
            </a:r>
            <a:br>
              <a:rPr lang="en-GB" altLang="en-US" sz="2600"/>
            </a:br>
            <a:endParaRPr lang="en-GB" sz="2600"/>
          </a:p>
        </p:txBody>
      </p:sp>
      <p:sp>
        <p:nvSpPr>
          <p:cNvPr id="3" name="Content Placeholder 2">
            <a:extLst>
              <a:ext uri="{FF2B5EF4-FFF2-40B4-BE49-F238E27FC236}">
                <a16:creationId xmlns:a16="http://schemas.microsoft.com/office/drawing/2014/main" id="{BC61F4E5-3206-4912-BDB5-40FCB3E295F9}"/>
              </a:ext>
            </a:extLst>
          </p:cNvPr>
          <p:cNvSpPr>
            <a:spLocks noGrp="1"/>
          </p:cNvSpPr>
          <p:nvPr>
            <p:ph idx="1"/>
          </p:nvPr>
        </p:nvSpPr>
        <p:spPr>
          <a:xfrm>
            <a:off x="371093" y="2718053"/>
            <a:ext cx="4294691" cy="3792161"/>
          </a:xfrm>
        </p:spPr>
        <p:txBody>
          <a:bodyPr anchor="t">
            <a:normAutofit/>
          </a:bodyPr>
          <a:lstStyle/>
          <a:p>
            <a:pPr marL="285750" indent="-285750">
              <a:lnSpc>
                <a:spcPct val="100000"/>
              </a:lnSpc>
              <a:buFont typeface="Arial" panose="020B0604020202020204" pitchFamily="34" charset="0"/>
              <a:buChar char="•"/>
              <a:defRPr/>
            </a:pPr>
            <a:r>
              <a:rPr lang="en-GB" altLang="en-US" sz="1800" kern="0" dirty="0"/>
              <a:t>Very powerful amphetamine-based drug  </a:t>
            </a:r>
          </a:p>
          <a:p>
            <a:pPr marL="285750" indent="-285750">
              <a:lnSpc>
                <a:spcPct val="100000"/>
              </a:lnSpc>
              <a:buFont typeface="Arial" panose="020B0604020202020204" pitchFamily="34" charset="0"/>
              <a:buChar char="•"/>
              <a:defRPr/>
            </a:pPr>
            <a:r>
              <a:rPr lang="en-GB" altLang="en-US" sz="1800" kern="0" dirty="0"/>
              <a:t>Tablet - Ecstasy  Powder - MDMA</a:t>
            </a:r>
          </a:p>
          <a:p>
            <a:pPr marL="285750" indent="-285750">
              <a:lnSpc>
                <a:spcPct val="100000"/>
              </a:lnSpc>
              <a:buFont typeface="Arial" panose="020B0604020202020204" pitchFamily="34" charset="0"/>
              <a:buChar char="•"/>
              <a:defRPr/>
            </a:pPr>
            <a:r>
              <a:rPr lang="en-GB" altLang="en-US" sz="1800" kern="0" dirty="0"/>
              <a:t>Taken orally, power rubbed onto gums.</a:t>
            </a:r>
          </a:p>
          <a:p>
            <a:pPr marL="285750" indent="-285750">
              <a:lnSpc>
                <a:spcPct val="100000"/>
              </a:lnSpc>
              <a:buFont typeface="Arial" panose="020B0604020202020204" pitchFamily="34" charset="0"/>
              <a:buChar char="•"/>
              <a:defRPr/>
            </a:pPr>
            <a:r>
              <a:rPr lang="en-GB" altLang="en-US" sz="1800" kern="0" dirty="0"/>
              <a:t>Both taste bitter and unpleasant.  </a:t>
            </a:r>
          </a:p>
          <a:p>
            <a:pPr marL="285750" indent="-285750">
              <a:lnSpc>
                <a:spcPct val="100000"/>
              </a:lnSpc>
              <a:buFont typeface="Arial" panose="020B0604020202020204" pitchFamily="34" charset="0"/>
              <a:buChar char="•"/>
              <a:defRPr/>
            </a:pPr>
            <a:r>
              <a:rPr lang="en-GB" altLang="en-US" sz="1800" kern="0" dirty="0"/>
              <a:t>Linked with ‘rave’ party scene</a:t>
            </a:r>
          </a:p>
          <a:p>
            <a:pPr marL="285750" indent="-285750">
              <a:lnSpc>
                <a:spcPct val="100000"/>
              </a:lnSpc>
              <a:buFont typeface="Arial" panose="020B0604020202020204" pitchFamily="34" charset="0"/>
              <a:buChar char="•"/>
              <a:defRPr/>
            </a:pPr>
            <a:endParaRPr lang="en-GB" altLang="en-US" sz="1800" kern="0" dirty="0"/>
          </a:p>
          <a:p>
            <a:pPr marL="0" indent="0">
              <a:lnSpc>
                <a:spcPct val="100000"/>
              </a:lnSpc>
              <a:buNone/>
              <a:defRPr/>
            </a:pPr>
            <a:r>
              <a:rPr lang="en-GB" altLang="en-US" sz="1800" u="sng" kern="0" dirty="0"/>
              <a:t>Slang names</a:t>
            </a:r>
            <a:r>
              <a:rPr lang="en-GB" altLang="en-US" sz="1800" kern="0" dirty="0"/>
              <a:t>: Ecstasy, Adam, Big Brownies, Disco biscuits, Dennis the Menace, Burgers,  ‘D&amp;G’s’  (Dolce &amp; Gabbana)</a:t>
            </a:r>
          </a:p>
        </p:txBody>
      </p:sp>
      <p:pic>
        <p:nvPicPr>
          <p:cNvPr id="4" name="Picture 3">
            <a:extLst>
              <a:ext uri="{FF2B5EF4-FFF2-40B4-BE49-F238E27FC236}">
                <a16:creationId xmlns:a16="http://schemas.microsoft.com/office/drawing/2014/main" id="{CDCBC2C3-7C4E-46A5-B259-97AA10E13DEB}"/>
              </a:ext>
            </a:extLst>
          </p:cNvPr>
          <p:cNvPicPr>
            <a:picLocks noChangeAspect="1"/>
          </p:cNvPicPr>
          <p:nvPr/>
        </p:nvPicPr>
        <p:blipFill rotWithShape="1">
          <a:blip r:embed="rId3"/>
          <a:srcRect l="7429" r="2911"/>
          <a:stretch/>
        </p:blipFill>
        <p:spPr>
          <a:xfrm>
            <a:off x="5232282" y="841248"/>
            <a:ext cx="6259811" cy="5276088"/>
          </a:xfrm>
          <a:prstGeom prst="rect">
            <a:avLst/>
          </a:prstGeom>
        </p:spPr>
      </p:pic>
    </p:spTree>
    <p:extLst>
      <p:ext uri="{BB962C8B-B14F-4D97-AF65-F5344CB8AC3E}">
        <p14:creationId xmlns:p14="http://schemas.microsoft.com/office/powerpoint/2010/main" val="10071299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1" name="TextBox 5">
            <a:extLst>
              <a:ext uri="{FF2B5EF4-FFF2-40B4-BE49-F238E27FC236}">
                <a16:creationId xmlns:a16="http://schemas.microsoft.com/office/drawing/2014/main" id="{27F2D46E-6CB5-49F4-828E-CE0AF8269DF5}"/>
              </a:ext>
            </a:extLst>
          </p:cNvPr>
          <p:cNvSpPr txBox="1">
            <a:spLocks noChangeArrowheads="1"/>
          </p:cNvSpPr>
          <p:nvPr/>
        </p:nvSpPr>
        <p:spPr bwMode="auto">
          <a:xfrm>
            <a:off x="841247" y="978619"/>
            <a:ext cx="3410712" cy="110642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a:solidFill>
                  <a:schemeClr val="tx1"/>
                </a:solidFill>
                <a:latin typeface="+mj-lt"/>
                <a:ea typeface="+mj-ea"/>
                <a:cs typeface="+mj-cs"/>
              </a:rPr>
              <a:t>Effects of Ecstasy</a:t>
            </a:r>
          </a:p>
        </p:txBody>
      </p:sp>
      <p:sp>
        <p:nvSpPr>
          <p:cNvPr id="20484" name="TextBox 6">
            <a:extLst>
              <a:ext uri="{FF2B5EF4-FFF2-40B4-BE49-F238E27FC236}">
                <a16:creationId xmlns:a16="http://schemas.microsoft.com/office/drawing/2014/main" id="{A2199C2E-D85E-4A46-ABED-283DAAE3BD51}"/>
              </a:ext>
            </a:extLst>
          </p:cNvPr>
          <p:cNvSpPr txBox="1">
            <a:spLocks noChangeArrowheads="1"/>
          </p:cNvSpPr>
          <p:nvPr/>
        </p:nvSpPr>
        <p:spPr bwMode="auto">
          <a:xfrm>
            <a:off x="841248" y="2252870"/>
            <a:ext cx="3412219" cy="356025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110000"/>
              </a:lnSpc>
              <a:spcBef>
                <a:spcPct val="0"/>
              </a:spcBef>
              <a:buNone/>
            </a:pPr>
            <a:r>
              <a:rPr lang="en-US" altLang="en-US" sz="1700" u="sng" dirty="0">
                <a:solidFill>
                  <a:schemeClr val="tx1"/>
                </a:solidFill>
                <a:latin typeface="+mn-lt"/>
                <a:ea typeface="+mn-ea"/>
              </a:rPr>
              <a:t>Effects</a:t>
            </a:r>
            <a:r>
              <a:rPr lang="en-US" altLang="en-US" sz="1700" dirty="0">
                <a:solidFill>
                  <a:schemeClr val="tx1"/>
                </a:solidFill>
                <a:latin typeface="+mn-lt"/>
                <a:ea typeface="+mn-ea"/>
              </a:rPr>
              <a:t>: </a:t>
            </a:r>
          </a:p>
          <a:p>
            <a:pPr indent="-228600">
              <a:lnSpc>
                <a:spcPct val="110000"/>
              </a:lnSpc>
              <a:spcBef>
                <a:spcPct val="0"/>
              </a:spcBef>
              <a:buFont typeface="Arial" panose="020B0604020202020204" pitchFamily="34" charset="0"/>
              <a:buChar char="•"/>
            </a:pPr>
            <a:r>
              <a:rPr lang="en-US" altLang="en-US" sz="1700" dirty="0">
                <a:solidFill>
                  <a:schemeClr val="tx1"/>
                </a:solidFill>
                <a:latin typeface="+mn-lt"/>
                <a:ea typeface="+mn-ea"/>
              </a:rPr>
              <a:t>Increased heart rate, blood pressure and body temperature. Sense of energy and alertness, similar to amphetamine use. Appetite suppression. Warm state of empathy with others.</a:t>
            </a:r>
          </a:p>
          <a:p>
            <a:pPr indent="-228600">
              <a:lnSpc>
                <a:spcPct val="110000"/>
              </a:lnSpc>
              <a:spcBef>
                <a:spcPct val="0"/>
              </a:spcBef>
              <a:buFont typeface="Arial" panose="020B0604020202020204" pitchFamily="34" charset="0"/>
              <a:buChar char="•"/>
            </a:pPr>
            <a:endParaRPr lang="en-US" altLang="en-US" sz="1700" dirty="0">
              <a:solidFill>
                <a:schemeClr val="tx1"/>
              </a:solidFill>
              <a:latin typeface="+mn-lt"/>
              <a:ea typeface="+mn-ea"/>
            </a:endParaRPr>
          </a:p>
          <a:p>
            <a:pPr indent="-228600">
              <a:lnSpc>
                <a:spcPct val="110000"/>
              </a:lnSpc>
              <a:buFont typeface="Arial" panose="020B0604020202020204" pitchFamily="34" charset="0"/>
              <a:buChar char="•"/>
            </a:pPr>
            <a:r>
              <a:rPr lang="en-US" altLang="en-US" sz="1700" dirty="0">
                <a:solidFill>
                  <a:schemeClr val="tx1"/>
                </a:solidFill>
                <a:latin typeface="+mn-lt"/>
                <a:ea typeface="+mn-ea"/>
              </a:rPr>
              <a:t>Hypertension,</a:t>
            </a:r>
            <a:r>
              <a:rPr lang="en-US" sz="1700" dirty="0">
                <a:solidFill>
                  <a:schemeClr val="tx1"/>
                </a:solidFill>
                <a:latin typeface="+mn-lt"/>
                <a:ea typeface="+mn-ea"/>
              </a:rPr>
              <a:t> tingling sensations, grinding of teeth, k</a:t>
            </a:r>
            <a:r>
              <a:rPr lang="en-US" altLang="en-US" sz="1700" dirty="0">
                <a:solidFill>
                  <a:schemeClr val="tx1"/>
                </a:solidFill>
                <a:latin typeface="+mn-lt"/>
                <a:ea typeface="+mn-ea"/>
              </a:rPr>
              <a:t>idney failure, long term brain damage,  </a:t>
            </a:r>
          </a:p>
        </p:txBody>
      </p:sp>
      <p:pic>
        <p:nvPicPr>
          <p:cNvPr id="2" name="Picture 1" descr="A group of colorful round objects with faces carved on them&#10;&#10;Description automatically generated">
            <a:extLst>
              <a:ext uri="{FF2B5EF4-FFF2-40B4-BE49-F238E27FC236}">
                <a16:creationId xmlns:a16="http://schemas.microsoft.com/office/drawing/2014/main" id="{B6D45BE6-79D1-76E7-57E5-6FB4B93C6493}"/>
              </a:ext>
            </a:extLst>
          </p:cNvPr>
          <p:cNvPicPr>
            <a:picLocks noChangeAspect="1"/>
          </p:cNvPicPr>
          <p:nvPr/>
        </p:nvPicPr>
        <p:blipFill>
          <a:blip r:embed="rId3"/>
          <a:stretch>
            <a:fillRect/>
          </a:stretch>
        </p:blipFill>
        <p:spPr>
          <a:xfrm>
            <a:off x="5120640" y="1163798"/>
            <a:ext cx="6656832" cy="4429819"/>
          </a:xfrm>
          <a:prstGeom prst="rect">
            <a:avLst/>
          </a:prstGeom>
        </p:spPr>
      </p:pic>
    </p:spTree>
    <p:extLst>
      <p:ext uri="{BB962C8B-B14F-4D97-AF65-F5344CB8AC3E}">
        <p14:creationId xmlns:p14="http://schemas.microsoft.com/office/powerpoint/2010/main" val="42416547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08A60-137F-440B-BBF1-AEF16CDD4420}"/>
              </a:ext>
            </a:extLst>
          </p:cNvPr>
          <p:cNvSpPr>
            <a:spLocks noGrp="1"/>
          </p:cNvSpPr>
          <p:nvPr>
            <p:ph type="title"/>
          </p:nvPr>
        </p:nvSpPr>
        <p:spPr>
          <a:xfrm>
            <a:off x="841247" y="978619"/>
            <a:ext cx="3410712" cy="1106424"/>
          </a:xfrm>
        </p:spPr>
        <p:txBody>
          <a:bodyPr>
            <a:normAutofit/>
          </a:bodyPr>
          <a:lstStyle/>
          <a:p>
            <a:r>
              <a:rPr lang="en-GB" sz="2800"/>
              <a:t>Leah Betts</a:t>
            </a:r>
          </a:p>
        </p:txBody>
      </p:sp>
      <p:sp>
        <p:nvSpPr>
          <p:cNvPr id="3" name="Content Placeholder 2">
            <a:extLst>
              <a:ext uri="{FF2B5EF4-FFF2-40B4-BE49-F238E27FC236}">
                <a16:creationId xmlns:a16="http://schemas.microsoft.com/office/drawing/2014/main" id="{CB7DB7D8-784C-466A-BEBF-49EEC869F4AE}"/>
              </a:ext>
            </a:extLst>
          </p:cNvPr>
          <p:cNvSpPr>
            <a:spLocks noGrp="1"/>
          </p:cNvSpPr>
          <p:nvPr>
            <p:ph idx="1"/>
          </p:nvPr>
        </p:nvSpPr>
        <p:spPr>
          <a:xfrm>
            <a:off x="841248" y="2252870"/>
            <a:ext cx="3412219" cy="3560251"/>
          </a:xfrm>
        </p:spPr>
        <p:txBody>
          <a:bodyPr>
            <a:normAutofit/>
          </a:bodyPr>
          <a:lstStyle/>
          <a:p>
            <a:pPr>
              <a:lnSpc>
                <a:spcPct val="100000"/>
              </a:lnSpc>
            </a:pPr>
            <a:r>
              <a:rPr lang="en-GB" sz="1600" dirty="0"/>
              <a:t>What happened to her?</a:t>
            </a:r>
          </a:p>
        </p:txBody>
      </p:sp>
      <p:pic>
        <p:nvPicPr>
          <p:cNvPr id="4" name="Picture 3">
            <a:extLst>
              <a:ext uri="{FF2B5EF4-FFF2-40B4-BE49-F238E27FC236}">
                <a16:creationId xmlns:a16="http://schemas.microsoft.com/office/drawing/2014/main" id="{4F5331AF-A127-4584-930D-3158251E86FD}"/>
              </a:ext>
            </a:extLst>
          </p:cNvPr>
          <p:cNvPicPr>
            <a:picLocks noChangeAspect="1"/>
          </p:cNvPicPr>
          <p:nvPr/>
        </p:nvPicPr>
        <p:blipFill rotWithShape="1">
          <a:blip r:embed="rId3"/>
          <a:srcRect l="12170" r="19506" b="3"/>
          <a:stretch/>
        </p:blipFill>
        <p:spPr>
          <a:xfrm>
            <a:off x="5938765" y="630936"/>
            <a:ext cx="5020581" cy="5495544"/>
          </a:xfrm>
          <a:prstGeom prst="rect">
            <a:avLst/>
          </a:prstGeom>
        </p:spPr>
      </p:pic>
    </p:spTree>
    <p:extLst>
      <p:ext uri="{BB962C8B-B14F-4D97-AF65-F5344CB8AC3E}">
        <p14:creationId xmlns:p14="http://schemas.microsoft.com/office/powerpoint/2010/main" val="653309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7" name="TextBox 4">
            <a:extLst>
              <a:ext uri="{FF2B5EF4-FFF2-40B4-BE49-F238E27FC236}">
                <a16:creationId xmlns:a16="http://schemas.microsoft.com/office/drawing/2014/main" id="{B7EBBFE9-DF65-47F8-9EA1-C8DCB527E859}"/>
              </a:ext>
            </a:extLst>
          </p:cNvPr>
          <p:cNvSpPr txBox="1">
            <a:spLocks noChangeArrowheads="1"/>
          </p:cNvSpPr>
          <p:nvPr/>
        </p:nvSpPr>
        <p:spPr bwMode="auto">
          <a:xfrm>
            <a:off x="841246" y="978619"/>
            <a:ext cx="5991244" cy="110642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3200">
                <a:solidFill>
                  <a:schemeClr val="tx1"/>
                </a:solidFill>
                <a:latin typeface="+mj-lt"/>
                <a:ea typeface="+mj-ea"/>
                <a:cs typeface="+mj-cs"/>
              </a:rPr>
              <a:t>LSD</a:t>
            </a:r>
          </a:p>
        </p:txBody>
      </p:sp>
      <p:sp>
        <p:nvSpPr>
          <p:cNvPr id="6" name="Rectangle 8">
            <a:extLst>
              <a:ext uri="{FF2B5EF4-FFF2-40B4-BE49-F238E27FC236}">
                <a16:creationId xmlns:a16="http://schemas.microsoft.com/office/drawing/2014/main" id="{375EAF2F-BC15-46A6-879E-8804718E9F15}"/>
              </a:ext>
            </a:extLst>
          </p:cNvPr>
          <p:cNvSpPr txBox="1">
            <a:spLocks noChangeArrowheads="1"/>
          </p:cNvSpPr>
          <p:nvPr/>
        </p:nvSpPr>
        <p:spPr bwMode="auto">
          <a:xfrm>
            <a:off x="841248" y="2252870"/>
            <a:ext cx="5993892" cy="356025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228600" eaLnBrk="1" hangingPunct="1">
              <a:lnSpc>
                <a:spcPct val="110000"/>
              </a:lnSpc>
              <a:buFont typeface="Arial" panose="020B0604020202020204" pitchFamily="34" charset="0"/>
              <a:buChar char="•"/>
              <a:defRPr/>
            </a:pPr>
            <a:r>
              <a:rPr lang="en-US" altLang="en-US" sz="1800">
                <a:solidFill>
                  <a:schemeClr val="tx1"/>
                </a:solidFill>
                <a:ea typeface="+mn-ea"/>
                <a:cs typeface="+mn-cs"/>
              </a:rPr>
              <a:t>Taken orally</a:t>
            </a:r>
          </a:p>
          <a:p>
            <a:pPr marL="0" indent="-228600" eaLnBrk="1" hangingPunct="1">
              <a:lnSpc>
                <a:spcPct val="110000"/>
              </a:lnSpc>
              <a:buFont typeface="Arial" panose="020B0604020202020204" pitchFamily="34" charset="0"/>
              <a:buChar char="•"/>
              <a:defRPr/>
            </a:pPr>
            <a:r>
              <a:rPr lang="en-US" sz="1800">
                <a:solidFill>
                  <a:schemeClr val="tx1"/>
                </a:solidFill>
                <a:ea typeface="+mn-ea"/>
                <a:cs typeface="+mn-cs"/>
              </a:rPr>
              <a:t>Feelings - world appears distorted, colours, sounds, objects can all seem very strange, hallucinating, panic, confused &amp; anxious. </a:t>
            </a:r>
          </a:p>
          <a:p>
            <a:pPr marL="0" indent="-228600" eaLnBrk="1" hangingPunct="1">
              <a:lnSpc>
                <a:spcPct val="110000"/>
              </a:lnSpc>
              <a:buFont typeface="Arial" panose="020B0604020202020204" pitchFamily="34" charset="0"/>
              <a:buChar char="•"/>
              <a:defRPr/>
            </a:pPr>
            <a:endParaRPr lang="en-US" sz="1800">
              <a:solidFill>
                <a:schemeClr val="tx1"/>
              </a:solidFill>
              <a:ea typeface="+mn-ea"/>
              <a:cs typeface="+mn-cs"/>
            </a:endParaRPr>
          </a:p>
          <a:p>
            <a:pPr marL="0" indent="-228600" eaLnBrk="1" hangingPunct="1">
              <a:lnSpc>
                <a:spcPct val="110000"/>
              </a:lnSpc>
              <a:buFont typeface="Arial" panose="020B0604020202020204" pitchFamily="34" charset="0"/>
              <a:buChar char="•"/>
              <a:defRPr/>
            </a:pPr>
            <a:r>
              <a:rPr lang="en-US" sz="1800">
                <a:solidFill>
                  <a:schemeClr val="tx1"/>
                </a:solidFill>
                <a:ea typeface="+mn-ea"/>
                <a:cs typeface="+mn-cs"/>
              </a:rPr>
              <a:t>Can also feel: Giggly, energised, excited</a:t>
            </a:r>
          </a:p>
          <a:p>
            <a:pPr marL="0" indent="-228600" eaLnBrk="1" hangingPunct="1">
              <a:lnSpc>
                <a:spcPct val="110000"/>
              </a:lnSpc>
              <a:buFont typeface="Arial" panose="020B0604020202020204" pitchFamily="34" charset="0"/>
              <a:buChar char="•"/>
              <a:defRPr/>
            </a:pPr>
            <a:r>
              <a:rPr lang="en-US" sz="1800">
                <a:solidFill>
                  <a:schemeClr val="tx1"/>
                </a:solidFill>
                <a:ea typeface="+mn-ea"/>
                <a:cs typeface="+mn-cs"/>
              </a:rPr>
              <a:t>Risks – unpredictably, not sure what it is mixed with, Flashbacks, mental health issues.</a:t>
            </a:r>
          </a:p>
          <a:p>
            <a:pPr indent="-228600" eaLnBrk="1" hangingPunct="1">
              <a:lnSpc>
                <a:spcPct val="110000"/>
              </a:lnSpc>
              <a:buFont typeface="Arial" panose="020B0604020202020204" pitchFamily="34" charset="0"/>
              <a:buChar char="•"/>
            </a:pPr>
            <a:r>
              <a:rPr lang="en-US" altLang="en-US" sz="1800" u="sng">
                <a:solidFill>
                  <a:schemeClr val="tx1"/>
                </a:solidFill>
                <a:ea typeface="+mn-ea"/>
                <a:cs typeface="+mn-cs"/>
              </a:rPr>
              <a:t>Slang names</a:t>
            </a:r>
            <a:r>
              <a:rPr lang="en-US" altLang="en-US" sz="1800">
                <a:solidFill>
                  <a:schemeClr val="tx1"/>
                </a:solidFill>
                <a:ea typeface="+mn-ea"/>
                <a:cs typeface="+mn-cs"/>
              </a:rPr>
              <a:t> : Tabs, Acid, Dots, L, Lightening Flash, Liquid Acid, Lucy, rainbows, Smiles, Stars, Trips</a:t>
            </a:r>
            <a:endParaRPr lang="en-US" sz="1800">
              <a:solidFill>
                <a:schemeClr val="tx1"/>
              </a:solidFill>
              <a:ea typeface="+mn-ea"/>
              <a:cs typeface="+mn-cs"/>
            </a:endParaRPr>
          </a:p>
          <a:p>
            <a:pPr marL="0" indent="-228600" eaLnBrk="1" hangingPunct="1">
              <a:lnSpc>
                <a:spcPct val="110000"/>
              </a:lnSpc>
              <a:buFont typeface="Arial" panose="020B0604020202020204" pitchFamily="34" charset="0"/>
              <a:buChar char="•"/>
              <a:defRPr/>
            </a:pPr>
            <a:endParaRPr lang="en-US" altLang="en-US" sz="1800">
              <a:solidFill>
                <a:schemeClr val="tx1"/>
              </a:solidFill>
              <a:ea typeface="+mn-ea"/>
              <a:cs typeface="+mn-cs"/>
            </a:endParaRPr>
          </a:p>
        </p:txBody>
      </p:sp>
      <p:pic>
        <p:nvPicPr>
          <p:cNvPr id="1026" name="Picture 2" descr="Substance Misuse Resources">
            <a:extLst>
              <a:ext uri="{FF2B5EF4-FFF2-40B4-BE49-F238E27FC236}">
                <a16:creationId xmlns:a16="http://schemas.microsoft.com/office/drawing/2014/main" id="{9B00E6EC-1247-F574-4E7D-38C842ACB7B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58542" y="630936"/>
            <a:ext cx="3940201" cy="54955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9" name="TextBox 4">
            <a:extLst>
              <a:ext uri="{FF2B5EF4-FFF2-40B4-BE49-F238E27FC236}">
                <a16:creationId xmlns:a16="http://schemas.microsoft.com/office/drawing/2014/main" id="{2CF3C53C-5AB9-4BF4-BE0B-7C6516E17321}"/>
              </a:ext>
            </a:extLst>
          </p:cNvPr>
          <p:cNvSpPr txBox="1">
            <a:spLocks noChangeArrowheads="1"/>
          </p:cNvSpPr>
          <p:nvPr/>
        </p:nvSpPr>
        <p:spPr bwMode="auto">
          <a:xfrm>
            <a:off x="841246" y="978619"/>
            <a:ext cx="5991244" cy="110642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3200">
                <a:solidFill>
                  <a:schemeClr val="tx1"/>
                </a:solidFill>
                <a:latin typeface="+mj-lt"/>
                <a:ea typeface="+mj-ea"/>
                <a:cs typeface="+mj-cs"/>
              </a:rPr>
              <a:t>Magic Mushrooms</a:t>
            </a:r>
          </a:p>
        </p:txBody>
      </p:sp>
      <p:sp>
        <p:nvSpPr>
          <p:cNvPr id="21508" name="Rectangle 5">
            <a:extLst>
              <a:ext uri="{FF2B5EF4-FFF2-40B4-BE49-F238E27FC236}">
                <a16:creationId xmlns:a16="http://schemas.microsoft.com/office/drawing/2014/main" id="{B29A3B1F-17BE-40D8-937F-670D325F7BA9}"/>
              </a:ext>
            </a:extLst>
          </p:cNvPr>
          <p:cNvSpPr>
            <a:spLocks noChangeArrowheads="1"/>
          </p:cNvSpPr>
          <p:nvPr/>
        </p:nvSpPr>
        <p:spPr bwMode="auto">
          <a:xfrm>
            <a:off x="841248" y="2252870"/>
            <a:ext cx="5993892" cy="356025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11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20+ different species of mushrooms</a:t>
            </a:r>
          </a:p>
          <a:p>
            <a:pPr indent="-228600">
              <a:lnSpc>
                <a:spcPct val="11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indent="-228600">
              <a:lnSpc>
                <a:spcPct val="110000"/>
              </a:lnSpc>
              <a:spcBef>
                <a:spcPct val="0"/>
              </a:spcBef>
              <a:spcAft>
                <a:spcPts val="600"/>
              </a:spcAft>
              <a:buFont typeface="Arial" panose="020B0604020202020204" pitchFamily="34" charset="0"/>
              <a:buChar char="•"/>
            </a:pPr>
            <a:r>
              <a:rPr lang="en-US" sz="1800">
                <a:solidFill>
                  <a:schemeClr val="tx1"/>
                </a:solidFill>
                <a:latin typeface="+mn-lt"/>
                <a:ea typeface="+mn-ea"/>
              </a:rPr>
              <a:t>The 2005 Drugs Act amended the Misuse of Drugs Act 1971 to clarify that both fresh and prepared Class A drugs.</a:t>
            </a:r>
            <a:endParaRPr lang="en-US" altLang="en-US" sz="1800">
              <a:solidFill>
                <a:schemeClr val="tx1"/>
              </a:solidFill>
              <a:latin typeface="+mn-lt"/>
              <a:ea typeface="+mn-ea"/>
            </a:endParaRPr>
          </a:p>
          <a:p>
            <a:pPr indent="-228600">
              <a:lnSpc>
                <a:spcPct val="11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indent="-228600">
              <a:lnSpc>
                <a:spcPct val="11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Spores available by mail order in kit form</a:t>
            </a:r>
          </a:p>
          <a:p>
            <a:pPr indent="-228600">
              <a:lnSpc>
                <a:spcPct val="11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indent="-228600">
              <a:lnSpc>
                <a:spcPct val="11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Taken orally or as a tea or in food</a:t>
            </a:r>
          </a:p>
          <a:p>
            <a:pPr indent="-228600">
              <a:lnSpc>
                <a:spcPct val="11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indent="-228600">
              <a:lnSpc>
                <a:spcPct val="110000"/>
              </a:lnSpc>
              <a:spcBef>
                <a:spcPct val="0"/>
              </a:spcBef>
              <a:spcAft>
                <a:spcPts val="600"/>
              </a:spcAft>
              <a:buFont typeface="Arial" panose="020B0604020202020204" pitchFamily="34" charset="0"/>
              <a:buChar char="•"/>
            </a:pPr>
            <a:endParaRPr lang="en-US" altLang="en-US" sz="1800" u="sng">
              <a:solidFill>
                <a:schemeClr val="tx1"/>
              </a:solidFill>
              <a:latin typeface="+mn-lt"/>
              <a:ea typeface="+mn-ea"/>
            </a:endParaRPr>
          </a:p>
        </p:txBody>
      </p:sp>
      <p:pic>
        <p:nvPicPr>
          <p:cNvPr id="39938" name="Picture 9" descr="C:\My Documents\Devin\shroom.jpg">
            <a:extLst>
              <a:ext uri="{FF2B5EF4-FFF2-40B4-BE49-F238E27FC236}">
                <a16:creationId xmlns:a16="http://schemas.microsoft.com/office/drawing/2014/main" id="{A8E8DA6C-025F-497E-A85C-CD3C42423A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1831842"/>
            <a:ext cx="4097657" cy="3093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4642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50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7" name="TextBox 4">
            <a:extLst>
              <a:ext uri="{FF2B5EF4-FFF2-40B4-BE49-F238E27FC236}">
                <a16:creationId xmlns:a16="http://schemas.microsoft.com/office/drawing/2014/main" id="{DD53C69D-CF65-4024-A8AF-84A45B52302B}"/>
              </a:ext>
            </a:extLst>
          </p:cNvPr>
          <p:cNvSpPr txBox="1">
            <a:spLocks noChangeArrowheads="1"/>
          </p:cNvSpPr>
          <p:nvPr/>
        </p:nvSpPr>
        <p:spPr bwMode="auto">
          <a:xfrm>
            <a:off x="841246" y="978619"/>
            <a:ext cx="5991244" cy="110642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3200">
                <a:solidFill>
                  <a:schemeClr val="tx1"/>
                </a:solidFill>
                <a:latin typeface="+mj-lt"/>
                <a:ea typeface="+mj-ea"/>
                <a:cs typeface="+mj-cs"/>
              </a:rPr>
              <a:t>Magic Mushrooms</a:t>
            </a:r>
          </a:p>
        </p:txBody>
      </p:sp>
      <p:sp>
        <p:nvSpPr>
          <p:cNvPr id="22532" name="Rectangle 5">
            <a:extLst>
              <a:ext uri="{FF2B5EF4-FFF2-40B4-BE49-F238E27FC236}">
                <a16:creationId xmlns:a16="http://schemas.microsoft.com/office/drawing/2014/main" id="{944D87D4-4601-498C-8287-DB6CE4ED8FB2}"/>
              </a:ext>
            </a:extLst>
          </p:cNvPr>
          <p:cNvSpPr>
            <a:spLocks noChangeArrowheads="1"/>
          </p:cNvSpPr>
          <p:nvPr/>
        </p:nvSpPr>
        <p:spPr bwMode="auto">
          <a:xfrm>
            <a:off x="841248" y="2252870"/>
            <a:ext cx="5993892" cy="356025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110000"/>
              </a:lnSpc>
              <a:spcBef>
                <a:spcPct val="0"/>
              </a:spcBef>
              <a:buFont typeface="Arial" panose="020B0604020202020204" pitchFamily="34" charset="0"/>
              <a:buChar char="•"/>
            </a:pPr>
            <a:r>
              <a:rPr lang="en-US" altLang="en-US" dirty="0">
                <a:solidFill>
                  <a:schemeClr val="tx1"/>
                </a:solidFill>
                <a:latin typeface="+mn-lt"/>
                <a:ea typeface="+mn-ea"/>
              </a:rPr>
              <a:t>Feeing's: </a:t>
            </a:r>
            <a:r>
              <a:rPr lang="en-US" dirty="0">
                <a:solidFill>
                  <a:schemeClr val="tx1"/>
                </a:solidFill>
                <a:latin typeface="+mn-lt"/>
                <a:ea typeface="+mn-ea"/>
              </a:rPr>
              <a:t>very giggly, in awe of the people/things around you, </a:t>
            </a:r>
            <a:r>
              <a:rPr lang="en-US" dirty="0" err="1">
                <a:solidFill>
                  <a:schemeClr val="tx1"/>
                </a:solidFill>
                <a:latin typeface="+mn-lt"/>
                <a:ea typeface="+mn-ea"/>
              </a:rPr>
              <a:t>energised</a:t>
            </a:r>
            <a:r>
              <a:rPr lang="en-US" dirty="0">
                <a:solidFill>
                  <a:schemeClr val="tx1"/>
                </a:solidFill>
                <a:latin typeface="+mn-lt"/>
                <a:ea typeface="+mn-ea"/>
              </a:rPr>
              <a:t>, excited.</a:t>
            </a:r>
          </a:p>
          <a:p>
            <a:pPr indent="-228600">
              <a:lnSpc>
                <a:spcPct val="110000"/>
              </a:lnSpc>
              <a:buFont typeface="Arial" panose="020B0604020202020204" pitchFamily="34" charset="0"/>
              <a:buChar char="•"/>
            </a:pPr>
            <a:r>
              <a:rPr lang="en-US" dirty="0">
                <a:solidFill>
                  <a:schemeClr val="tx1"/>
                </a:solidFill>
                <a:latin typeface="+mn-lt"/>
                <a:ea typeface="+mn-ea"/>
              </a:rPr>
              <a:t>Bad trip – paranoid, anxious, panicked, overwhelmed. </a:t>
            </a:r>
            <a:endParaRPr lang="en-US" altLang="en-US" dirty="0">
              <a:solidFill>
                <a:schemeClr val="tx1"/>
              </a:solidFill>
              <a:latin typeface="+mn-lt"/>
              <a:ea typeface="+mn-ea"/>
            </a:endParaRPr>
          </a:p>
          <a:p>
            <a:pPr indent="-228600">
              <a:lnSpc>
                <a:spcPct val="110000"/>
              </a:lnSpc>
              <a:spcBef>
                <a:spcPct val="0"/>
              </a:spcBef>
              <a:buFont typeface="Arial" panose="020B0604020202020204" pitchFamily="34" charset="0"/>
              <a:buChar char="•"/>
            </a:pPr>
            <a:endParaRPr lang="en-US" altLang="en-US" dirty="0">
              <a:solidFill>
                <a:schemeClr val="tx1"/>
              </a:solidFill>
              <a:latin typeface="+mn-lt"/>
              <a:ea typeface="+mn-ea"/>
            </a:endParaRPr>
          </a:p>
          <a:p>
            <a:pPr indent="-228600">
              <a:lnSpc>
                <a:spcPct val="110000"/>
              </a:lnSpc>
              <a:spcBef>
                <a:spcPct val="0"/>
              </a:spcBef>
              <a:buFont typeface="Arial" panose="020B0604020202020204" pitchFamily="34" charset="0"/>
              <a:buChar char="•"/>
            </a:pPr>
            <a:r>
              <a:rPr lang="en-US" b="1" dirty="0">
                <a:solidFill>
                  <a:schemeClr val="tx1"/>
                </a:solidFill>
                <a:latin typeface="+mn-lt"/>
                <a:ea typeface="+mn-ea"/>
              </a:rPr>
              <a:t>The biggest danger to an individuals health when taking magic mushrooms is eating a poisonous mushroom by mistake</a:t>
            </a:r>
            <a:endParaRPr lang="en-US" altLang="en-US" dirty="0">
              <a:solidFill>
                <a:schemeClr val="tx1"/>
              </a:solidFill>
              <a:latin typeface="+mn-lt"/>
              <a:ea typeface="+mn-ea"/>
            </a:endParaRPr>
          </a:p>
        </p:txBody>
      </p:sp>
      <p:pic>
        <p:nvPicPr>
          <p:cNvPr id="41986" name="Picture 9" descr="C:\My Documents\Devin\shroom.jpg">
            <a:extLst>
              <a:ext uri="{FF2B5EF4-FFF2-40B4-BE49-F238E27FC236}">
                <a16:creationId xmlns:a16="http://schemas.microsoft.com/office/drawing/2014/main" id="{FA800195-33E3-4A7C-8C39-5FD58845B6C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1831842"/>
            <a:ext cx="4097657" cy="3093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73204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DD568-FD2C-49BF-85B6-15F49C218995}"/>
              </a:ext>
            </a:extLst>
          </p:cNvPr>
          <p:cNvSpPr>
            <a:spLocks noGrp="1"/>
          </p:cNvSpPr>
          <p:nvPr>
            <p:ph type="title"/>
          </p:nvPr>
        </p:nvSpPr>
        <p:spPr>
          <a:xfrm>
            <a:off x="1136428" y="627565"/>
            <a:ext cx="7474172" cy="501650"/>
          </a:xfrm>
        </p:spPr>
        <p:txBody>
          <a:bodyPr>
            <a:normAutofit fontScale="90000"/>
          </a:bodyPr>
          <a:lstStyle/>
          <a:p>
            <a:r>
              <a:rPr lang="en-GB" dirty="0"/>
              <a:t>The Law Class A Drugs</a:t>
            </a:r>
          </a:p>
        </p:txBody>
      </p:sp>
      <p:sp>
        <p:nvSpPr>
          <p:cNvPr id="3" name="Content Placeholder 2">
            <a:extLst>
              <a:ext uri="{FF2B5EF4-FFF2-40B4-BE49-F238E27FC236}">
                <a16:creationId xmlns:a16="http://schemas.microsoft.com/office/drawing/2014/main" id="{8B6D346E-33F2-4CE0-A70F-AF78F2D98D10}"/>
              </a:ext>
            </a:extLst>
          </p:cNvPr>
          <p:cNvSpPr>
            <a:spLocks noGrp="1"/>
          </p:cNvSpPr>
          <p:nvPr>
            <p:ph idx="1"/>
          </p:nvPr>
        </p:nvSpPr>
        <p:spPr>
          <a:xfrm>
            <a:off x="1136429" y="2857501"/>
            <a:ext cx="7259426" cy="3253932"/>
          </a:xfrm>
        </p:spPr>
        <p:txBody>
          <a:bodyPr anchor="ctr">
            <a:noAutofit/>
          </a:bodyPr>
          <a:lstStyle/>
          <a:p>
            <a:r>
              <a:rPr lang="en-GB" dirty="0"/>
              <a:t>Possession of Class A -  Up to 7 years prison sentence, an unlimited fine or both.</a:t>
            </a:r>
          </a:p>
          <a:p>
            <a:r>
              <a:rPr lang="en-GB" dirty="0"/>
              <a:t>Supplying -  life in prison, an unlimited fine or both.</a:t>
            </a:r>
          </a:p>
          <a:p>
            <a:r>
              <a:rPr lang="en-GB" dirty="0"/>
              <a:t>Drug-driving - if you’re caught driving under the influence, you will receive a heavy fine, driving ban, &amp;/or prison sentence.</a:t>
            </a:r>
          </a:p>
          <a:p>
            <a:r>
              <a:rPr lang="en-GB" dirty="0"/>
              <a:t>Supplying illegal drugs from a home, club, bar or hostel, the landlord/owner can be potentially prosecuted</a:t>
            </a:r>
          </a:p>
        </p:txBody>
      </p:sp>
      <p:pic>
        <p:nvPicPr>
          <p:cNvPr id="7" name="Graphic 6" descr="Jail">
            <a:extLst>
              <a:ext uri="{FF2B5EF4-FFF2-40B4-BE49-F238E27FC236}">
                <a16:creationId xmlns:a16="http://schemas.microsoft.com/office/drawing/2014/main" id="{2A99CE19-1E66-49E0-8232-AB2569F69179}"/>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
        <p:nvSpPr>
          <p:cNvPr id="6" name="TextBox 5">
            <a:extLst>
              <a:ext uri="{FF2B5EF4-FFF2-40B4-BE49-F238E27FC236}">
                <a16:creationId xmlns:a16="http://schemas.microsoft.com/office/drawing/2014/main" id="{22BF9A34-06BD-6CB1-8514-1BF1D9C4268B}"/>
              </a:ext>
            </a:extLst>
          </p:cNvPr>
          <p:cNvSpPr txBox="1"/>
          <p:nvPr/>
        </p:nvSpPr>
        <p:spPr>
          <a:xfrm>
            <a:off x="9912927" y="5818909"/>
            <a:ext cx="1142644" cy="646331"/>
          </a:xfrm>
          <a:prstGeom prst="rect">
            <a:avLst/>
          </a:prstGeom>
          <a:noFill/>
        </p:spPr>
        <p:txBody>
          <a:bodyPr wrap="square" rtlCol="0">
            <a:spAutoFit/>
          </a:bodyPr>
          <a:lstStyle/>
          <a:p>
            <a:r>
              <a:rPr lang="en-GB" dirty="0"/>
              <a:t>CPS, 2025</a:t>
            </a:r>
          </a:p>
        </p:txBody>
      </p:sp>
    </p:spTree>
    <p:extLst>
      <p:ext uri="{BB962C8B-B14F-4D97-AF65-F5344CB8AC3E}">
        <p14:creationId xmlns:p14="http://schemas.microsoft.com/office/powerpoint/2010/main" val="26091606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1246" y="978619"/>
            <a:ext cx="5991244" cy="1106424"/>
          </a:xfrm>
        </p:spPr>
        <p:txBody>
          <a:bodyPr>
            <a:normAutofit/>
          </a:bodyPr>
          <a:lstStyle/>
          <a:p>
            <a:r>
              <a:rPr lang="en-GB" sz="3200"/>
              <a:t>Class B drugs  </a:t>
            </a:r>
          </a:p>
        </p:txBody>
      </p:sp>
      <p:sp>
        <p:nvSpPr>
          <p:cNvPr id="3" name="Content Placeholder 2"/>
          <p:cNvSpPr>
            <a:spLocks noGrp="1"/>
          </p:cNvSpPr>
          <p:nvPr>
            <p:ph idx="1"/>
          </p:nvPr>
        </p:nvSpPr>
        <p:spPr>
          <a:xfrm>
            <a:off x="841248" y="2252870"/>
            <a:ext cx="5993892" cy="3560251"/>
          </a:xfrm>
        </p:spPr>
        <p:txBody>
          <a:bodyPr>
            <a:normAutofit/>
          </a:bodyPr>
          <a:lstStyle/>
          <a:p>
            <a:pPr>
              <a:lnSpc>
                <a:spcPct val="100000"/>
              </a:lnSpc>
            </a:pPr>
            <a:r>
              <a:rPr lang="en-GB" sz="1800" dirty="0"/>
              <a:t>Amphetamines</a:t>
            </a:r>
          </a:p>
          <a:p>
            <a:pPr>
              <a:lnSpc>
                <a:spcPct val="100000"/>
              </a:lnSpc>
            </a:pPr>
            <a:r>
              <a:rPr lang="en-GB" sz="1800" dirty="0"/>
              <a:t>Cannabis </a:t>
            </a:r>
          </a:p>
          <a:p>
            <a:pPr>
              <a:lnSpc>
                <a:spcPct val="100000"/>
              </a:lnSpc>
            </a:pPr>
            <a:r>
              <a:rPr lang="en-GB" sz="1800" dirty="0"/>
              <a:t>GHB</a:t>
            </a:r>
          </a:p>
          <a:p>
            <a:pPr>
              <a:lnSpc>
                <a:spcPct val="100000"/>
              </a:lnSpc>
            </a:pPr>
            <a:r>
              <a:rPr lang="en-GB" sz="1800" dirty="0"/>
              <a:t>Cannabis &amp; Resin</a:t>
            </a:r>
          </a:p>
          <a:p>
            <a:pPr>
              <a:lnSpc>
                <a:spcPct val="100000"/>
              </a:lnSpc>
            </a:pPr>
            <a:r>
              <a:rPr lang="en-GB" sz="1800" dirty="0"/>
              <a:t>Barbiturates</a:t>
            </a:r>
          </a:p>
          <a:p>
            <a:pPr>
              <a:lnSpc>
                <a:spcPct val="100000"/>
              </a:lnSpc>
            </a:pPr>
            <a:r>
              <a:rPr lang="en-GB" sz="1800" dirty="0"/>
              <a:t>Synthetic cannabinoids such as Spice / Legal Highs</a:t>
            </a:r>
          </a:p>
          <a:p>
            <a:pPr>
              <a:lnSpc>
                <a:spcPct val="100000"/>
              </a:lnSpc>
            </a:pPr>
            <a:r>
              <a:rPr lang="en-GB" sz="1800" dirty="0"/>
              <a:t>Synthetic cathinone’s -  The chemical, cathinone, is a naturally occurring stimulant drug found in the plant, khat Ketamine</a:t>
            </a:r>
          </a:p>
          <a:p>
            <a:pPr marL="0" indent="0">
              <a:lnSpc>
                <a:spcPct val="100000"/>
              </a:lnSpc>
              <a:buNone/>
            </a:pPr>
            <a:endParaRPr lang="en-GB" sz="1800" dirty="0"/>
          </a:p>
        </p:txBody>
      </p:sp>
      <p:pic>
        <p:nvPicPr>
          <p:cNvPr id="1026" name="Picture 2" descr="Class B Drugs Archives - Times Echo and Life">
            <a:extLst>
              <a:ext uri="{FF2B5EF4-FFF2-40B4-BE49-F238E27FC236}">
                <a16:creationId xmlns:a16="http://schemas.microsoft.com/office/drawing/2014/main" id="{837C72AF-CCEB-BDD7-61CB-69659CC17E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706" r="4971" b="-1"/>
          <a:stretch/>
        </p:blipFill>
        <p:spPr bwMode="auto">
          <a:xfrm>
            <a:off x="7862596" y="630936"/>
            <a:ext cx="3732092" cy="5495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67265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5" name="TextBox 4">
            <a:extLst>
              <a:ext uri="{FF2B5EF4-FFF2-40B4-BE49-F238E27FC236}">
                <a16:creationId xmlns:a16="http://schemas.microsoft.com/office/drawing/2014/main" id="{A94F6D2C-883A-4D8D-807F-18F52E2DBC6E}"/>
              </a:ext>
            </a:extLst>
          </p:cNvPr>
          <p:cNvSpPr txBox="1">
            <a:spLocks noChangeArrowheads="1"/>
          </p:cNvSpPr>
          <p:nvPr/>
        </p:nvSpPr>
        <p:spPr bwMode="auto">
          <a:xfrm>
            <a:off x="371094" y="1161288"/>
            <a:ext cx="3438144" cy="12390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a:solidFill>
                  <a:schemeClr val="tx1"/>
                </a:solidFill>
                <a:latin typeface="+mj-lt"/>
                <a:ea typeface="+mj-ea"/>
                <a:cs typeface="+mj-cs"/>
              </a:rPr>
              <a:t>Amphetamines</a:t>
            </a:r>
          </a:p>
        </p:txBody>
      </p:sp>
      <p:sp>
        <p:nvSpPr>
          <p:cNvPr id="23556" name="TextBox 5">
            <a:extLst>
              <a:ext uri="{FF2B5EF4-FFF2-40B4-BE49-F238E27FC236}">
                <a16:creationId xmlns:a16="http://schemas.microsoft.com/office/drawing/2014/main" id="{023A697E-CB92-4CEA-A871-FC1792609C05}"/>
              </a:ext>
            </a:extLst>
          </p:cNvPr>
          <p:cNvSpPr txBox="1">
            <a:spLocks noChangeArrowheads="1"/>
          </p:cNvSpPr>
          <p:nvPr/>
        </p:nvSpPr>
        <p:spPr bwMode="auto">
          <a:xfrm>
            <a:off x="371093" y="2556164"/>
            <a:ext cx="4075435" cy="336914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spcBef>
                <a:spcPct val="0"/>
              </a:spcBef>
              <a:spcAft>
                <a:spcPts val="600"/>
              </a:spcAft>
              <a:buFont typeface="Arial" panose="020B0604020202020204" pitchFamily="34" charset="0"/>
              <a:buChar char="•"/>
            </a:pPr>
            <a:r>
              <a:rPr lang="en-US" altLang="en-US" sz="1600" dirty="0">
                <a:solidFill>
                  <a:schemeClr val="tx1"/>
                </a:solidFill>
                <a:latin typeface="+mn-lt"/>
                <a:ea typeface="+mn-ea"/>
              </a:rPr>
              <a:t>White, grey or yellowy powder/capsule</a:t>
            </a:r>
          </a:p>
          <a:p>
            <a:pPr indent="-228600">
              <a:spcBef>
                <a:spcPct val="0"/>
              </a:spcBef>
              <a:spcAft>
                <a:spcPts val="600"/>
              </a:spcAft>
              <a:buFont typeface="Arial" panose="020B0604020202020204" pitchFamily="34" charset="0"/>
              <a:buChar char="•"/>
            </a:pPr>
            <a:endParaRPr lang="en-US" altLang="en-US" sz="1600" dirty="0">
              <a:solidFill>
                <a:schemeClr val="tx1"/>
              </a:solidFill>
              <a:latin typeface="+mn-lt"/>
              <a:ea typeface="+mn-ea"/>
            </a:endParaRPr>
          </a:p>
          <a:p>
            <a:pPr indent="-228600">
              <a:spcBef>
                <a:spcPct val="0"/>
              </a:spcBef>
              <a:spcAft>
                <a:spcPts val="600"/>
              </a:spcAft>
              <a:buFont typeface="Arial" panose="020B0604020202020204" pitchFamily="34" charset="0"/>
              <a:buChar char="•"/>
            </a:pPr>
            <a:r>
              <a:rPr lang="en-US" altLang="en-US" sz="1600" dirty="0">
                <a:solidFill>
                  <a:schemeClr val="tx1"/>
                </a:solidFill>
                <a:latin typeface="+mn-lt"/>
                <a:ea typeface="+mn-ea"/>
              </a:rPr>
              <a:t>Slang names: Speed, Whizz, Uppers, Wake-ups, Bombers, Phet, Billy, Base, Paste.</a:t>
            </a:r>
          </a:p>
          <a:p>
            <a:pPr indent="-228600">
              <a:spcBef>
                <a:spcPct val="0"/>
              </a:spcBef>
              <a:spcAft>
                <a:spcPts val="600"/>
              </a:spcAft>
              <a:buFont typeface="Arial" panose="020B0604020202020204" pitchFamily="34" charset="0"/>
              <a:buChar char="•"/>
            </a:pPr>
            <a:endParaRPr lang="en-US" altLang="en-US" sz="1600" dirty="0">
              <a:solidFill>
                <a:schemeClr val="tx1"/>
              </a:solidFill>
              <a:latin typeface="+mn-lt"/>
              <a:ea typeface="+mn-ea"/>
            </a:endParaRPr>
          </a:p>
          <a:p>
            <a:pPr indent="-228600">
              <a:spcBef>
                <a:spcPct val="0"/>
              </a:spcBef>
              <a:spcAft>
                <a:spcPts val="600"/>
              </a:spcAft>
              <a:buFont typeface="Arial" panose="020B0604020202020204" pitchFamily="34" charset="0"/>
              <a:buChar char="•"/>
            </a:pPr>
            <a:r>
              <a:rPr lang="en-US" altLang="en-US" sz="1600" dirty="0">
                <a:solidFill>
                  <a:schemeClr val="tx1"/>
                </a:solidFill>
                <a:latin typeface="+mn-lt"/>
                <a:ea typeface="+mn-ea"/>
              </a:rPr>
              <a:t>Symptoms: Increased alertness, mood swings, aggressiveness, abundance of energy, loss of appetite, sleeplessness</a:t>
            </a:r>
          </a:p>
          <a:p>
            <a:pPr indent="-228600">
              <a:spcBef>
                <a:spcPct val="0"/>
              </a:spcBef>
              <a:spcAft>
                <a:spcPts val="600"/>
              </a:spcAft>
              <a:buFont typeface="Arial" panose="020B0604020202020204" pitchFamily="34" charset="0"/>
              <a:buChar char="•"/>
            </a:pPr>
            <a:endParaRPr lang="en-US" altLang="en-US" sz="1600" dirty="0">
              <a:solidFill>
                <a:schemeClr val="tx1"/>
              </a:solidFill>
              <a:latin typeface="+mn-lt"/>
              <a:ea typeface="+mn-ea"/>
            </a:endParaRPr>
          </a:p>
          <a:p>
            <a:pPr indent="-228600">
              <a:spcBef>
                <a:spcPct val="0"/>
              </a:spcBef>
              <a:spcAft>
                <a:spcPts val="600"/>
              </a:spcAft>
              <a:buFont typeface="Arial" panose="020B0604020202020204" pitchFamily="34" charset="0"/>
              <a:buChar char="•"/>
            </a:pPr>
            <a:r>
              <a:rPr lang="en-US" altLang="en-US" sz="1600" dirty="0">
                <a:solidFill>
                  <a:schemeClr val="tx1"/>
                </a:solidFill>
                <a:latin typeface="+mn-lt"/>
                <a:ea typeface="+mn-ea"/>
              </a:rPr>
              <a:t>Taken by tablet, snorting, dab on gums, mix into drinks or inject it. </a:t>
            </a:r>
          </a:p>
        </p:txBody>
      </p:sp>
      <p:pic>
        <p:nvPicPr>
          <p:cNvPr id="44034" name="Picture 2" descr="amphetamines">
            <a:extLst>
              <a:ext uri="{FF2B5EF4-FFF2-40B4-BE49-F238E27FC236}">
                <a16:creationId xmlns:a16="http://schemas.microsoft.com/office/drawing/2014/main" id="{9CD31C1A-A133-4741-A42B-0CDA097D104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4901184" y="1015944"/>
            <a:ext cx="6922008" cy="4926696"/>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55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355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1248" y="334644"/>
            <a:ext cx="10509504" cy="1076914"/>
          </a:xfrm>
        </p:spPr>
        <p:txBody>
          <a:bodyPr anchor="ctr">
            <a:normAutofit/>
          </a:bodyPr>
          <a:lstStyle/>
          <a:p>
            <a:r>
              <a:rPr lang="en-GB" dirty="0"/>
              <a:t>Risks - Amphetamines</a:t>
            </a:r>
          </a:p>
        </p:txBody>
      </p:sp>
      <p:graphicFrame>
        <p:nvGraphicFramePr>
          <p:cNvPr id="5" name="Content Placeholder 2">
            <a:extLst>
              <a:ext uri="{FF2B5EF4-FFF2-40B4-BE49-F238E27FC236}">
                <a16:creationId xmlns:a16="http://schemas.microsoft.com/office/drawing/2014/main" id="{22EA2578-3AF4-EFC8-8ED8-556C71027D03}"/>
              </a:ext>
            </a:extLst>
          </p:cNvPr>
          <p:cNvGraphicFramePr>
            <a:graphicFrameLocks noGrp="1"/>
          </p:cNvGraphicFramePr>
          <p:nvPr>
            <p:ph idx="1"/>
            <p:extLst>
              <p:ext uri="{D42A27DB-BD31-4B8C-83A1-F6EECF244321}">
                <p14:modId xmlns:p14="http://schemas.microsoft.com/office/powerpoint/2010/main" val="219567830"/>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89992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1246" y="978619"/>
            <a:ext cx="5991244" cy="1106424"/>
          </a:xfrm>
        </p:spPr>
        <p:txBody>
          <a:bodyPr>
            <a:normAutofit/>
          </a:bodyPr>
          <a:lstStyle/>
          <a:p>
            <a:r>
              <a:rPr lang="en-GB" sz="3200"/>
              <a:t>Cannabis</a:t>
            </a:r>
          </a:p>
        </p:txBody>
      </p:sp>
      <p:sp>
        <p:nvSpPr>
          <p:cNvPr id="3" name="Content Placeholder 2"/>
          <p:cNvSpPr>
            <a:spLocks noGrp="1"/>
          </p:cNvSpPr>
          <p:nvPr>
            <p:ph idx="1"/>
          </p:nvPr>
        </p:nvSpPr>
        <p:spPr>
          <a:xfrm>
            <a:off x="841248" y="2252870"/>
            <a:ext cx="5993892" cy="3974026"/>
          </a:xfrm>
        </p:spPr>
        <p:txBody>
          <a:bodyPr>
            <a:normAutofit/>
          </a:bodyPr>
          <a:lstStyle/>
          <a:p>
            <a:pPr>
              <a:lnSpc>
                <a:spcPct val="100000"/>
              </a:lnSpc>
            </a:pPr>
            <a:r>
              <a:rPr lang="en-GB" sz="1500" dirty="0"/>
              <a:t>Cannabis can be smoked, eaten and vaped – and is the UK’s most widely-used illegal drug </a:t>
            </a:r>
          </a:p>
          <a:p>
            <a:pPr>
              <a:lnSpc>
                <a:spcPct val="100000"/>
              </a:lnSpc>
            </a:pPr>
            <a:endParaRPr lang="en-GB" sz="1500" dirty="0"/>
          </a:p>
          <a:p>
            <a:pPr>
              <a:lnSpc>
                <a:spcPct val="100000"/>
              </a:lnSpc>
            </a:pPr>
            <a:r>
              <a:rPr lang="en-GB" altLang="en-US" sz="1500" u="sng" kern="0" dirty="0"/>
              <a:t>Slang names</a:t>
            </a:r>
            <a:r>
              <a:rPr lang="en-GB" altLang="en-US" sz="1500" kern="0" dirty="0"/>
              <a:t>: Bhang, Black, Blast, Blow, Bush, Dope, Draw, Ganja, Grass, Hash, Hemp, Marijuana, Pot, Puff, Skunk, Smoke, Soap, Spliff, Wacky </a:t>
            </a:r>
            <a:r>
              <a:rPr lang="en-GB" altLang="en-US" sz="1500" kern="0" dirty="0" err="1"/>
              <a:t>Backy</a:t>
            </a:r>
            <a:r>
              <a:rPr lang="en-GB" altLang="en-US" sz="1500" kern="0" dirty="0"/>
              <a:t>, Weed</a:t>
            </a:r>
          </a:p>
          <a:p>
            <a:pPr>
              <a:lnSpc>
                <a:spcPct val="100000"/>
              </a:lnSpc>
            </a:pPr>
            <a:endParaRPr lang="en-GB" altLang="en-US" sz="1500" kern="0" dirty="0"/>
          </a:p>
          <a:p>
            <a:pPr>
              <a:lnSpc>
                <a:spcPct val="100000"/>
              </a:lnSpc>
            </a:pPr>
            <a:r>
              <a:rPr lang="en-GB" altLang="en-US" sz="1500" u="sng" dirty="0">
                <a:ea typeface="ＭＳ Ｐゴシック" panose="020B0600070205080204" pitchFamily="34" charset="-128"/>
              </a:rPr>
              <a:t>Symptoms</a:t>
            </a:r>
            <a:r>
              <a:rPr lang="en-GB" altLang="en-US" sz="1500" dirty="0">
                <a:ea typeface="ＭＳ Ｐゴシック" panose="020B0600070205080204" pitchFamily="34" charset="-128"/>
              </a:rPr>
              <a:t>: Produces relaxation, talkativeness, sense of well being, lack of inhibitions, increased appetite, disorientated behaviour and irrelevant giggling</a:t>
            </a:r>
          </a:p>
          <a:p>
            <a:pPr>
              <a:lnSpc>
                <a:spcPct val="100000"/>
              </a:lnSpc>
            </a:pPr>
            <a:endParaRPr lang="en-GB" sz="1500" dirty="0"/>
          </a:p>
          <a:p>
            <a:pPr>
              <a:lnSpc>
                <a:spcPct val="100000"/>
              </a:lnSpc>
            </a:pPr>
            <a:r>
              <a:rPr lang="en-GB" sz="1500" dirty="0"/>
              <a:t>Y</a:t>
            </a:r>
            <a:r>
              <a:rPr lang="en-GB" sz="1500" b="0" i="0" dirty="0">
                <a:effectLst/>
              </a:rPr>
              <a:t>ear ending March 2023, an estimated 9.5% of people aged 16 to 59 years (approximately 3.1 million people) reported using a drug in the last 12 months; 7.6% reported using cannabis (around 2.5 million people) and 3.3% reported using a Class A drug (around 1.1 million people).</a:t>
            </a:r>
          </a:p>
          <a:p>
            <a:pPr>
              <a:lnSpc>
                <a:spcPct val="100000"/>
              </a:lnSpc>
            </a:pPr>
            <a:endParaRPr lang="en-GB" sz="1500" dirty="0"/>
          </a:p>
        </p:txBody>
      </p:sp>
      <p:pic>
        <p:nvPicPr>
          <p:cNvPr id="5" name="Picture 2054" descr="C:\FrontPage Webs\1\mjleaf.gif">
            <a:extLst>
              <a:ext uri="{FF2B5EF4-FFF2-40B4-BE49-F238E27FC236}">
                <a16:creationId xmlns:a16="http://schemas.microsoft.com/office/drawing/2014/main" id="{AE9E137E-0275-45E5-A988-3EFCC063180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1230597"/>
            <a:ext cx="4097657" cy="4296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455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28E03-D9D4-0AE9-1043-031331A8F022}"/>
              </a:ext>
            </a:extLst>
          </p:cNvPr>
          <p:cNvSpPr>
            <a:spLocks noGrp="1"/>
          </p:cNvSpPr>
          <p:nvPr>
            <p:ph type="title"/>
          </p:nvPr>
        </p:nvSpPr>
        <p:spPr>
          <a:xfrm>
            <a:off x="621792" y="1161288"/>
            <a:ext cx="3602736" cy="4526280"/>
          </a:xfrm>
        </p:spPr>
        <p:txBody>
          <a:bodyPr>
            <a:normAutofit/>
          </a:bodyPr>
          <a:lstStyle/>
          <a:p>
            <a:br>
              <a:rPr lang="en-GB" b="0" i="0">
                <a:effectLst/>
                <a:latin typeface="Linux Libertine"/>
              </a:rPr>
            </a:br>
            <a:r>
              <a:rPr lang="en-GB" b="0" i="0">
                <a:effectLst/>
                <a:latin typeface="Linux Libertine"/>
              </a:rPr>
              <a:t>Cannabis classification</a:t>
            </a:r>
            <a:br>
              <a:rPr lang="en-GB" b="0" i="0">
                <a:effectLst/>
                <a:latin typeface="Linux Libertine"/>
              </a:rPr>
            </a:br>
            <a:endParaRPr lang="en-GB"/>
          </a:p>
        </p:txBody>
      </p:sp>
      <p:sp>
        <p:nvSpPr>
          <p:cNvPr id="3" name="Content Placeholder 2">
            <a:extLst>
              <a:ext uri="{FF2B5EF4-FFF2-40B4-BE49-F238E27FC236}">
                <a16:creationId xmlns:a16="http://schemas.microsoft.com/office/drawing/2014/main" id="{8A234535-550B-054E-1E33-53B1B66C0185}"/>
              </a:ext>
            </a:extLst>
          </p:cNvPr>
          <p:cNvSpPr>
            <a:spLocks noGrp="1"/>
          </p:cNvSpPr>
          <p:nvPr>
            <p:ph idx="1"/>
          </p:nvPr>
        </p:nvSpPr>
        <p:spPr>
          <a:xfrm>
            <a:off x="5434149" y="932688"/>
            <a:ext cx="5916603" cy="4992624"/>
          </a:xfrm>
        </p:spPr>
        <p:txBody>
          <a:bodyPr anchor="ctr">
            <a:normAutofit/>
          </a:bodyPr>
          <a:lstStyle/>
          <a:p>
            <a:pPr>
              <a:lnSpc>
                <a:spcPct val="100000"/>
              </a:lnSpc>
            </a:pPr>
            <a:r>
              <a:rPr lang="en-GB" sz="1700" b="0" i="0">
                <a:effectLst/>
                <a:latin typeface="Arial" panose="020B0604020202020204" pitchFamily="34" charset="0"/>
              </a:rPr>
              <a:t>Labour Govt. announced in 2001 that cannabis would become Class C</a:t>
            </a:r>
          </a:p>
          <a:p>
            <a:pPr lvl="1">
              <a:lnSpc>
                <a:spcPct val="100000"/>
              </a:lnSpc>
            </a:pPr>
            <a:r>
              <a:rPr lang="en-GB" sz="1700">
                <a:latin typeface="Arial" panose="020B0604020202020204" pitchFamily="34" charset="0"/>
              </a:rPr>
              <a:t>Why? Police could spend more time tackling  serious crime involving harder drugs</a:t>
            </a:r>
            <a:endParaRPr lang="en-GB" sz="1700" b="0" i="0">
              <a:effectLst/>
              <a:latin typeface="Arial" panose="020B0604020202020204" pitchFamily="34" charset="0"/>
            </a:endParaRPr>
          </a:p>
          <a:p>
            <a:pPr>
              <a:lnSpc>
                <a:spcPct val="100000"/>
              </a:lnSpc>
            </a:pPr>
            <a:r>
              <a:rPr lang="en-GB" sz="1700" b="0" i="0">
                <a:effectLst/>
                <a:latin typeface="Arial" panose="020B0604020202020204" pitchFamily="34" charset="0"/>
              </a:rPr>
              <a:t>penalty of up to 2 years in prison for possession and up to 5 years if supplying.</a:t>
            </a:r>
          </a:p>
          <a:p>
            <a:pPr>
              <a:lnSpc>
                <a:spcPct val="100000"/>
              </a:lnSpc>
            </a:pPr>
            <a:r>
              <a:rPr lang="en-GB" sz="1700" b="0" i="0">
                <a:effectLst/>
                <a:latin typeface="Arial" panose="020B0604020202020204" pitchFamily="34" charset="0"/>
              </a:rPr>
              <a:t>Reclassification had the support of the public</a:t>
            </a:r>
          </a:p>
          <a:p>
            <a:pPr>
              <a:lnSpc>
                <a:spcPct val="100000"/>
              </a:lnSpc>
            </a:pPr>
            <a:r>
              <a:rPr lang="en-GB" sz="1700" b="0" i="0">
                <a:effectLst/>
                <a:latin typeface="Arial" panose="020B0604020202020204" pitchFamily="34" charset="0"/>
              </a:rPr>
              <a:t>49% of British adults supported cannabis decriminalisation</a:t>
            </a:r>
          </a:p>
          <a:p>
            <a:pPr>
              <a:lnSpc>
                <a:spcPct val="100000"/>
              </a:lnSpc>
            </a:pPr>
            <a:r>
              <a:rPr lang="en-GB" sz="1700" b="0" i="0">
                <a:effectLst/>
                <a:latin typeface="Arial" panose="020B0604020202020204" pitchFamily="34" charset="0"/>
              </a:rPr>
              <a:t>36% were against</a:t>
            </a:r>
          </a:p>
          <a:p>
            <a:pPr>
              <a:lnSpc>
                <a:spcPct val="100000"/>
              </a:lnSpc>
            </a:pPr>
            <a:r>
              <a:rPr lang="en-GB" sz="1700" b="0" i="0">
                <a:effectLst/>
                <a:latin typeface="Arial" panose="020B0604020202020204" pitchFamily="34" charset="0"/>
              </a:rPr>
              <a:t>15% were undecided </a:t>
            </a:r>
          </a:p>
          <a:p>
            <a:pPr>
              <a:lnSpc>
                <a:spcPct val="100000"/>
              </a:lnSpc>
            </a:pPr>
            <a:r>
              <a:rPr lang="en-GB" sz="1700">
                <a:latin typeface="Arial" panose="020B0604020202020204" pitchFamily="34" charset="0"/>
              </a:rPr>
              <a:t>Changes in </a:t>
            </a:r>
            <a:r>
              <a:rPr lang="en-GB" sz="1700" b="0" i="0">
                <a:effectLst/>
                <a:latin typeface="Arial" panose="020B0604020202020204" pitchFamily="34" charset="0"/>
              </a:rPr>
              <a:t>January 2004</a:t>
            </a:r>
          </a:p>
          <a:p>
            <a:pPr>
              <a:lnSpc>
                <a:spcPct val="100000"/>
              </a:lnSpc>
            </a:pPr>
            <a:r>
              <a:rPr lang="en-GB" sz="1700" b="0" i="0">
                <a:effectLst/>
                <a:latin typeface="Arial" panose="020B0604020202020204" pitchFamily="34" charset="0"/>
              </a:rPr>
              <a:t>26 January 2009 UK Government reclassified cannabis to Class B</a:t>
            </a:r>
            <a:endParaRPr lang="en-GB" sz="1700"/>
          </a:p>
        </p:txBody>
      </p:sp>
    </p:spTree>
    <p:extLst>
      <p:ext uri="{BB962C8B-B14F-4D97-AF65-F5344CB8AC3E}">
        <p14:creationId xmlns:p14="http://schemas.microsoft.com/office/powerpoint/2010/main" val="42759755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1246" y="978619"/>
            <a:ext cx="5991244" cy="1106424"/>
          </a:xfrm>
        </p:spPr>
        <p:txBody>
          <a:bodyPr>
            <a:normAutofit/>
          </a:bodyPr>
          <a:lstStyle/>
          <a:p>
            <a:r>
              <a:rPr lang="en-GB" sz="3200"/>
              <a:t>Cannabis V’s Medical Cannabis</a:t>
            </a:r>
          </a:p>
        </p:txBody>
      </p:sp>
      <p:sp>
        <p:nvSpPr>
          <p:cNvPr id="3" name="Content Placeholder 2"/>
          <p:cNvSpPr>
            <a:spLocks noGrp="1"/>
          </p:cNvSpPr>
          <p:nvPr>
            <p:ph idx="1"/>
          </p:nvPr>
        </p:nvSpPr>
        <p:spPr>
          <a:xfrm>
            <a:off x="841248" y="2252870"/>
            <a:ext cx="5993892" cy="3560251"/>
          </a:xfrm>
        </p:spPr>
        <p:txBody>
          <a:bodyPr>
            <a:normAutofit/>
          </a:bodyPr>
          <a:lstStyle/>
          <a:p>
            <a:pPr>
              <a:lnSpc>
                <a:spcPct val="100000"/>
              </a:lnSpc>
            </a:pPr>
            <a:r>
              <a:rPr lang="en-GB" sz="2000" dirty="0"/>
              <a:t>Tetrahydrocannabinol (THC) is the main psychoactive compound in cannabis</a:t>
            </a:r>
          </a:p>
          <a:p>
            <a:pPr>
              <a:lnSpc>
                <a:spcPct val="100000"/>
              </a:lnSpc>
            </a:pPr>
            <a:endParaRPr lang="en-GB" sz="2000" dirty="0"/>
          </a:p>
          <a:p>
            <a:pPr>
              <a:lnSpc>
                <a:spcPct val="100000"/>
              </a:lnSpc>
            </a:pPr>
            <a:r>
              <a:rPr lang="en-GB" sz="2000" dirty="0"/>
              <a:t>Cannabidiol (CBD) is a chemical substance found in cannabis that has medical benefits. </a:t>
            </a:r>
          </a:p>
          <a:p>
            <a:pPr>
              <a:lnSpc>
                <a:spcPct val="100000"/>
              </a:lnSpc>
            </a:pPr>
            <a:endParaRPr lang="en-GB" sz="2000" dirty="0"/>
          </a:p>
          <a:p>
            <a:pPr>
              <a:lnSpc>
                <a:spcPct val="100000"/>
              </a:lnSpc>
            </a:pPr>
            <a:r>
              <a:rPr lang="en-GB" sz="2000" dirty="0"/>
              <a:t>CBD won't get you high, because it doesn't contain THC </a:t>
            </a:r>
          </a:p>
          <a:p>
            <a:pPr>
              <a:lnSpc>
                <a:spcPct val="100000"/>
              </a:lnSpc>
            </a:pPr>
            <a:endParaRPr lang="en-GB" sz="2000" dirty="0"/>
          </a:p>
          <a:p>
            <a:pPr>
              <a:lnSpc>
                <a:spcPct val="100000"/>
              </a:lnSpc>
            </a:pPr>
            <a:r>
              <a:rPr lang="en-GB" sz="2000" dirty="0"/>
              <a:t>CBD oil or hemp oil are available to buy legally as food supplements.</a:t>
            </a:r>
          </a:p>
        </p:txBody>
      </p:sp>
      <p:pic>
        <p:nvPicPr>
          <p:cNvPr id="14" name="Picture 13" descr="A row of samples for medical testing">
            <a:extLst>
              <a:ext uri="{FF2B5EF4-FFF2-40B4-BE49-F238E27FC236}">
                <a16:creationId xmlns:a16="http://schemas.microsoft.com/office/drawing/2014/main" id="{0D201F0A-7515-D304-B073-D468778DB86E}"/>
              </a:ext>
            </a:extLst>
          </p:cNvPr>
          <p:cNvPicPr>
            <a:picLocks noChangeAspect="1"/>
          </p:cNvPicPr>
          <p:nvPr/>
        </p:nvPicPr>
        <p:blipFill rotWithShape="1">
          <a:blip r:embed="rId3"/>
          <a:srcRect l="46898"/>
          <a:stretch/>
        </p:blipFill>
        <p:spPr>
          <a:xfrm>
            <a:off x="7783146" y="630936"/>
            <a:ext cx="3890993" cy="5495544"/>
          </a:xfrm>
          <a:prstGeom prst="rect">
            <a:avLst/>
          </a:prstGeom>
        </p:spPr>
      </p:pic>
    </p:spTree>
    <p:extLst>
      <p:ext uri="{BB962C8B-B14F-4D97-AF65-F5344CB8AC3E}">
        <p14:creationId xmlns:p14="http://schemas.microsoft.com/office/powerpoint/2010/main" val="39676349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A43CF-A4CA-4F03-B281-3BD48C0CDEA6}"/>
              </a:ext>
            </a:extLst>
          </p:cNvPr>
          <p:cNvSpPr>
            <a:spLocks noGrp="1"/>
          </p:cNvSpPr>
          <p:nvPr>
            <p:ph type="title"/>
          </p:nvPr>
        </p:nvSpPr>
        <p:spPr>
          <a:xfrm>
            <a:off x="841246" y="978619"/>
            <a:ext cx="5991244" cy="1106424"/>
          </a:xfrm>
        </p:spPr>
        <p:txBody>
          <a:bodyPr>
            <a:normAutofit/>
          </a:bodyPr>
          <a:lstStyle/>
          <a:p>
            <a:r>
              <a:rPr lang="en-GB" sz="3200"/>
              <a:t>Medicinal Cannabis</a:t>
            </a:r>
          </a:p>
        </p:txBody>
      </p:sp>
      <p:sp>
        <p:nvSpPr>
          <p:cNvPr id="3" name="Content Placeholder 2">
            <a:extLst>
              <a:ext uri="{FF2B5EF4-FFF2-40B4-BE49-F238E27FC236}">
                <a16:creationId xmlns:a16="http://schemas.microsoft.com/office/drawing/2014/main" id="{6EE7F247-0865-4F66-897B-30E89EB95992}"/>
              </a:ext>
            </a:extLst>
          </p:cNvPr>
          <p:cNvSpPr>
            <a:spLocks noGrp="1"/>
          </p:cNvSpPr>
          <p:nvPr>
            <p:ph idx="1"/>
          </p:nvPr>
        </p:nvSpPr>
        <p:spPr>
          <a:xfrm>
            <a:off x="841248" y="2252870"/>
            <a:ext cx="5993892" cy="4321834"/>
          </a:xfrm>
        </p:spPr>
        <p:txBody>
          <a:bodyPr>
            <a:normAutofit/>
          </a:bodyPr>
          <a:lstStyle/>
          <a:p>
            <a:pPr marL="285750" indent="-285750">
              <a:lnSpc>
                <a:spcPct val="100000"/>
              </a:lnSpc>
              <a:buFont typeface="Arial" panose="020B0604020202020204" pitchFamily="34" charset="0"/>
              <a:buChar char="•"/>
            </a:pPr>
            <a:r>
              <a:rPr lang="en-GB" sz="1800" dirty="0"/>
              <a:t>A product derived from cannabis</a:t>
            </a:r>
          </a:p>
          <a:p>
            <a:pPr>
              <a:lnSpc>
                <a:spcPct val="100000"/>
              </a:lnSpc>
            </a:pPr>
            <a:endParaRPr lang="en-GB" sz="1800" dirty="0"/>
          </a:p>
          <a:p>
            <a:pPr marL="285750" indent="-285750">
              <a:lnSpc>
                <a:spcPct val="100000"/>
              </a:lnSpc>
              <a:buFont typeface="Arial" panose="020B0604020202020204" pitchFamily="34" charset="0"/>
              <a:buChar char="•"/>
            </a:pPr>
            <a:r>
              <a:rPr lang="en-GB" sz="1800" dirty="0"/>
              <a:t>Prescribed by a health professional to treat certain medical conditions</a:t>
            </a:r>
          </a:p>
          <a:p>
            <a:pPr>
              <a:lnSpc>
                <a:spcPct val="100000"/>
              </a:lnSpc>
            </a:pPr>
            <a:endParaRPr lang="en-GB" sz="1800" dirty="0"/>
          </a:p>
          <a:p>
            <a:pPr marL="285750" indent="-285750">
              <a:lnSpc>
                <a:spcPct val="100000"/>
              </a:lnSpc>
              <a:buFont typeface="Arial" panose="020B0604020202020204" pitchFamily="34" charset="0"/>
              <a:buChar char="•"/>
            </a:pPr>
            <a:r>
              <a:rPr lang="en-GB" sz="1800" dirty="0"/>
              <a:t>Since 2018 it has been legal in the UK for specialist doctors to prescribe cannabis based medicinal products.  </a:t>
            </a:r>
          </a:p>
          <a:p>
            <a:pPr>
              <a:lnSpc>
                <a:spcPct val="100000"/>
              </a:lnSpc>
            </a:pPr>
            <a:endParaRPr lang="en-GB" sz="1800" dirty="0"/>
          </a:p>
          <a:p>
            <a:pPr marL="285750" indent="-285750">
              <a:lnSpc>
                <a:spcPct val="100000"/>
              </a:lnSpc>
              <a:buFont typeface="Arial" panose="020B0604020202020204" pitchFamily="34" charset="0"/>
              <a:buChar char="•"/>
            </a:pPr>
            <a:r>
              <a:rPr lang="en-GB" sz="1800" dirty="0"/>
              <a:t>Still ongoing argument to prescribe medical cannabis. </a:t>
            </a:r>
          </a:p>
          <a:p>
            <a:pPr>
              <a:lnSpc>
                <a:spcPct val="100000"/>
              </a:lnSpc>
            </a:pPr>
            <a:endParaRPr lang="en-GB" sz="1800" dirty="0"/>
          </a:p>
          <a:p>
            <a:pPr marL="285750" indent="-285750">
              <a:lnSpc>
                <a:spcPct val="100000"/>
              </a:lnSpc>
              <a:buFont typeface="Arial" panose="020B0604020202020204" pitchFamily="34" charset="0"/>
              <a:buChar char="•"/>
            </a:pPr>
            <a:r>
              <a:rPr lang="en-GB" sz="1800" dirty="0"/>
              <a:t>GW Pharmaceuticals Kent, biggest legal cannabis farm</a:t>
            </a:r>
          </a:p>
        </p:txBody>
      </p:sp>
      <p:pic>
        <p:nvPicPr>
          <p:cNvPr id="5" name="Picture 4">
            <a:extLst>
              <a:ext uri="{FF2B5EF4-FFF2-40B4-BE49-F238E27FC236}">
                <a16:creationId xmlns:a16="http://schemas.microsoft.com/office/drawing/2014/main" id="{501BC380-4884-4E1F-8479-EF9E1B1EB856}"/>
              </a:ext>
            </a:extLst>
          </p:cNvPr>
          <p:cNvPicPr>
            <a:picLocks noChangeAspect="1"/>
          </p:cNvPicPr>
          <p:nvPr/>
        </p:nvPicPr>
        <p:blipFill rotWithShape="1">
          <a:blip r:embed="rId3"/>
          <a:srcRect r="1" b="6420"/>
          <a:stretch/>
        </p:blipFill>
        <p:spPr>
          <a:xfrm>
            <a:off x="7679814" y="1974083"/>
            <a:ext cx="4097657" cy="2809250"/>
          </a:xfrm>
          <a:prstGeom prst="rect">
            <a:avLst/>
          </a:prstGeom>
        </p:spPr>
      </p:pic>
    </p:spTree>
    <p:extLst>
      <p:ext uri="{BB962C8B-B14F-4D97-AF65-F5344CB8AC3E}">
        <p14:creationId xmlns:p14="http://schemas.microsoft.com/office/powerpoint/2010/main" val="2019090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366B0-7201-48B5-9AF6-2C164409119A}"/>
              </a:ext>
            </a:extLst>
          </p:cNvPr>
          <p:cNvSpPr>
            <a:spLocks noGrp="1"/>
          </p:cNvSpPr>
          <p:nvPr>
            <p:ph type="title"/>
          </p:nvPr>
        </p:nvSpPr>
        <p:spPr>
          <a:xfrm>
            <a:off x="612648" y="1078992"/>
            <a:ext cx="4114800" cy="1865376"/>
          </a:xfrm>
        </p:spPr>
        <p:txBody>
          <a:bodyPr anchor="t">
            <a:normAutofit/>
          </a:bodyPr>
          <a:lstStyle/>
          <a:p>
            <a:r>
              <a:rPr lang="en-GB" sz="3600"/>
              <a:t>Codeine</a:t>
            </a:r>
          </a:p>
        </p:txBody>
      </p:sp>
      <p:sp>
        <p:nvSpPr>
          <p:cNvPr id="3" name="Content Placeholder 2">
            <a:extLst>
              <a:ext uri="{FF2B5EF4-FFF2-40B4-BE49-F238E27FC236}">
                <a16:creationId xmlns:a16="http://schemas.microsoft.com/office/drawing/2014/main" id="{0F4D5A36-7F2A-4697-9DE1-0EFB9FDF750A}"/>
              </a:ext>
            </a:extLst>
          </p:cNvPr>
          <p:cNvSpPr>
            <a:spLocks noGrp="1"/>
          </p:cNvSpPr>
          <p:nvPr>
            <p:ph idx="1"/>
          </p:nvPr>
        </p:nvSpPr>
        <p:spPr>
          <a:xfrm>
            <a:off x="5340096" y="527323"/>
            <a:ext cx="6007608" cy="6081040"/>
          </a:xfrm>
        </p:spPr>
        <p:txBody>
          <a:bodyPr>
            <a:normAutofit/>
          </a:bodyPr>
          <a:lstStyle/>
          <a:p>
            <a:pPr marL="285750" indent="-285750">
              <a:lnSpc>
                <a:spcPct val="100000"/>
              </a:lnSpc>
              <a:buFont typeface="Arial" panose="020B0604020202020204" pitchFamily="34" charset="0"/>
              <a:buChar char="•"/>
            </a:pPr>
            <a:r>
              <a:rPr lang="en-GB" sz="1800" dirty="0"/>
              <a:t>A painkiller used to treat mild to moderate pain that’s available as tablets, syrup or as a liquid for injecting</a:t>
            </a:r>
          </a:p>
          <a:p>
            <a:pPr>
              <a:lnSpc>
                <a:spcPct val="100000"/>
              </a:lnSpc>
            </a:pPr>
            <a:endParaRPr lang="en-GB" sz="1800" dirty="0"/>
          </a:p>
          <a:p>
            <a:pPr marL="285750" indent="-285750">
              <a:lnSpc>
                <a:spcPct val="100000"/>
              </a:lnSpc>
              <a:buFont typeface="Arial" panose="020B0604020202020204" pitchFamily="34" charset="0"/>
              <a:buChar char="•"/>
            </a:pPr>
            <a:r>
              <a:rPr lang="en-GB" sz="1800" dirty="0"/>
              <a:t>A prescribed pain killer </a:t>
            </a:r>
          </a:p>
          <a:p>
            <a:pPr>
              <a:lnSpc>
                <a:spcPct val="100000"/>
              </a:lnSpc>
            </a:pPr>
            <a:endParaRPr lang="en-GB" sz="1800" dirty="0"/>
          </a:p>
          <a:p>
            <a:pPr marL="285750" indent="-285750">
              <a:lnSpc>
                <a:spcPct val="100000"/>
              </a:lnSpc>
              <a:buFont typeface="Arial" panose="020B0604020202020204" pitchFamily="34" charset="0"/>
              <a:buChar char="•"/>
            </a:pPr>
            <a:r>
              <a:rPr lang="en-GB" sz="1800" dirty="0"/>
              <a:t>Highly addictive, medicines that contain it (such as co-codamol) carry warnings on the packs about the risk of addiction. </a:t>
            </a:r>
          </a:p>
          <a:p>
            <a:pPr>
              <a:lnSpc>
                <a:spcPct val="100000"/>
              </a:lnSpc>
            </a:pPr>
            <a:endParaRPr lang="en-GB" sz="1800" dirty="0"/>
          </a:p>
          <a:p>
            <a:pPr marL="285750" indent="-285750">
              <a:lnSpc>
                <a:spcPct val="100000"/>
              </a:lnSpc>
              <a:buFont typeface="Arial" panose="020B0604020202020204" pitchFamily="34" charset="0"/>
              <a:buChar char="•"/>
            </a:pPr>
            <a:r>
              <a:rPr lang="en-GB" sz="1800" dirty="0"/>
              <a:t>Advised to only take for 3 days at a time.</a:t>
            </a:r>
          </a:p>
          <a:p>
            <a:pPr marL="285750" indent="-285750">
              <a:lnSpc>
                <a:spcPct val="100000"/>
              </a:lnSpc>
              <a:buFont typeface="Arial" panose="020B0604020202020204" pitchFamily="34" charset="0"/>
              <a:buChar char="•"/>
            </a:pPr>
            <a:endParaRPr lang="en-GB" sz="1800" dirty="0"/>
          </a:p>
          <a:p>
            <a:pPr marL="285750" indent="-285750">
              <a:lnSpc>
                <a:spcPct val="100000"/>
              </a:lnSpc>
              <a:buFont typeface="Arial" panose="020B0604020202020204" pitchFamily="34" charset="0"/>
              <a:buChar char="•"/>
            </a:pPr>
            <a:r>
              <a:rPr lang="en-GB" sz="1800" dirty="0"/>
              <a:t>Feelings of relaxation, drowsiness, confusion, nausea, itchiness and constipation</a:t>
            </a:r>
          </a:p>
          <a:p>
            <a:pPr marL="285750" indent="-285750">
              <a:lnSpc>
                <a:spcPct val="100000"/>
              </a:lnSpc>
              <a:buFont typeface="Arial" panose="020B0604020202020204" pitchFamily="34" charset="0"/>
              <a:buChar char="•"/>
            </a:pPr>
            <a:endParaRPr lang="en-GB" sz="1800" dirty="0"/>
          </a:p>
          <a:p>
            <a:pPr marL="285750" indent="-285750">
              <a:lnSpc>
                <a:spcPct val="100000"/>
              </a:lnSpc>
              <a:buFont typeface="Arial" panose="020B0604020202020204" pitchFamily="34" charset="0"/>
              <a:buChar char="•"/>
            </a:pPr>
            <a:r>
              <a:rPr lang="en-GB" sz="1800" dirty="0"/>
              <a:t>Low blood pressure, abnormal breathing, mental health.</a:t>
            </a:r>
          </a:p>
          <a:p>
            <a:pPr>
              <a:lnSpc>
                <a:spcPct val="100000"/>
              </a:lnSpc>
            </a:pPr>
            <a:endParaRPr lang="en-GB" sz="1800" dirty="0"/>
          </a:p>
          <a:p>
            <a:pPr marL="285750" indent="-285750">
              <a:lnSpc>
                <a:spcPct val="100000"/>
              </a:lnSpc>
              <a:buFont typeface="Arial" panose="020B0604020202020204" pitchFamily="34" charset="0"/>
              <a:buChar char="•"/>
            </a:pPr>
            <a:r>
              <a:rPr lang="en-GB" sz="1800" dirty="0"/>
              <a:t>Tablets that have been sold by dealers will also have other substances mix in.</a:t>
            </a:r>
          </a:p>
        </p:txBody>
      </p:sp>
      <p:pic>
        <p:nvPicPr>
          <p:cNvPr id="4" name="Picture 3" descr="A green pill on a grey surface&#10;&#10;Description automatically generated">
            <a:extLst>
              <a:ext uri="{FF2B5EF4-FFF2-40B4-BE49-F238E27FC236}">
                <a16:creationId xmlns:a16="http://schemas.microsoft.com/office/drawing/2014/main" id="{116DA03C-94E6-A925-6EF1-4B38A61B42CC}"/>
              </a:ext>
            </a:extLst>
          </p:cNvPr>
          <p:cNvPicPr>
            <a:picLocks noChangeAspect="1"/>
          </p:cNvPicPr>
          <p:nvPr/>
        </p:nvPicPr>
        <p:blipFill>
          <a:blip r:embed="rId3"/>
          <a:srcRect l="19405" r="13712" b="2"/>
          <a:stretch/>
        </p:blipFill>
        <p:spPr>
          <a:xfrm>
            <a:off x="612649" y="3224406"/>
            <a:ext cx="4114800" cy="2906223"/>
          </a:xfrm>
          <a:prstGeom prst="rect">
            <a:avLst/>
          </a:prstGeom>
        </p:spPr>
      </p:pic>
    </p:spTree>
    <p:extLst>
      <p:ext uri="{BB962C8B-B14F-4D97-AF65-F5344CB8AC3E}">
        <p14:creationId xmlns:p14="http://schemas.microsoft.com/office/powerpoint/2010/main" val="3405003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66F4E-F47F-4799-BF73-DE2F0658BBC0}"/>
              </a:ext>
            </a:extLst>
          </p:cNvPr>
          <p:cNvSpPr>
            <a:spLocks noGrp="1"/>
          </p:cNvSpPr>
          <p:nvPr>
            <p:ph type="title"/>
          </p:nvPr>
        </p:nvSpPr>
        <p:spPr>
          <a:xfrm>
            <a:off x="841246" y="978619"/>
            <a:ext cx="5991244" cy="1106424"/>
          </a:xfrm>
        </p:spPr>
        <p:txBody>
          <a:bodyPr>
            <a:normAutofit/>
          </a:bodyPr>
          <a:lstStyle/>
          <a:p>
            <a:r>
              <a:rPr lang="en-GB" sz="3200" b="1"/>
              <a:t>Ketamine</a:t>
            </a:r>
            <a:endParaRPr lang="en-GB" sz="3200"/>
          </a:p>
        </p:txBody>
      </p:sp>
      <p:sp>
        <p:nvSpPr>
          <p:cNvPr id="3" name="Content Placeholder 2">
            <a:extLst>
              <a:ext uri="{FF2B5EF4-FFF2-40B4-BE49-F238E27FC236}">
                <a16:creationId xmlns:a16="http://schemas.microsoft.com/office/drawing/2014/main" id="{415BB712-FB21-4E21-9842-1FDD5CEE059F}"/>
              </a:ext>
            </a:extLst>
          </p:cNvPr>
          <p:cNvSpPr>
            <a:spLocks noGrp="1"/>
          </p:cNvSpPr>
          <p:nvPr>
            <p:ph idx="1"/>
          </p:nvPr>
        </p:nvSpPr>
        <p:spPr>
          <a:xfrm>
            <a:off x="841248" y="1486601"/>
            <a:ext cx="5993892" cy="4863491"/>
          </a:xfrm>
        </p:spPr>
        <p:txBody>
          <a:bodyPr>
            <a:normAutofit/>
          </a:bodyPr>
          <a:lstStyle/>
          <a:p>
            <a:pPr marL="285750" indent="-285750">
              <a:lnSpc>
                <a:spcPct val="100000"/>
              </a:lnSpc>
              <a:buFont typeface="Arial" panose="020B0604020202020204" pitchFamily="34" charset="0"/>
              <a:buChar char="•"/>
            </a:pPr>
            <a:r>
              <a:rPr lang="en-GB" sz="1800" dirty="0"/>
              <a:t>Ketamine is used in medicine as an anaesthetic for humans and animals</a:t>
            </a:r>
          </a:p>
          <a:p>
            <a:pPr>
              <a:lnSpc>
                <a:spcPct val="100000"/>
              </a:lnSpc>
            </a:pPr>
            <a:endParaRPr lang="en-GB" sz="1800" dirty="0"/>
          </a:p>
          <a:p>
            <a:pPr marL="285750" indent="-285750">
              <a:lnSpc>
                <a:spcPct val="100000"/>
              </a:lnSpc>
              <a:buFont typeface="Arial" panose="020B0604020202020204" pitchFamily="34" charset="0"/>
              <a:buChar char="•"/>
            </a:pPr>
            <a:r>
              <a:rPr lang="en-GB" sz="1800" dirty="0"/>
              <a:t>A clear liquid, when used in medicine</a:t>
            </a:r>
          </a:p>
          <a:p>
            <a:pPr>
              <a:lnSpc>
                <a:spcPct val="100000"/>
              </a:lnSpc>
            </a:pPr>
            <a:endParaRPr lang="en-GB" sz="1800" dirty="0"/>
          </a:p>
          <a:p>
            <a:pPr marL="285750" indent="-285750">
              <a:lnSpc>
                <a:spcPct val="100000"/>
              </a:lnSpc>
              <a:buFont typeface="Arial" panose="020B0604020202020204" pitchFamily="34" charset="0"/>
              <a:buChar char="•"/>
            </a:pPr>
            <a:r>
              <a:rPr lang="en-GB" sz="1800" dirty="0"/>
              <a:t>A grainy white or brown crystalline powder when sold on the street</a:t>
            </a:r>
          </a:p>
          <a:p>
            <a:pPr>
              <a:lnSpc>
                <a:spcPct val="100000"/>
              </a:lnSpc>
            </a:pPr>
            <a:endParaRPr lang="en-GB" sz="1800" dirty="0"/>
          </a:p>
          <a:p>
            <a:pPr marL="285750" indent="-285750">
              <a:lnSpc>
                <a:spcPct val="100000"/>
              </a:lnSpc>
              <a:buFont typeface="Arial" panose="020B0604020202020204" pitchFamily="34" charset="0"/>
              <a:buChar char="•"/>
            </a:pPr>
            <a:r>
              <a:rPr lang="en-GB" sz="1800" dirty="0"/>
              <a:t>Taking ketamine can make you feel: dream-like and detached, chilled, relaxed and happy, confused and nauseated. You can hallucinate, stop feeling pain</a:t>
            </a:r>
          </a:p>
          <a:p>
            <a:pPr>
              <a:lnSpc>
                <a:spcPct val="100000"/>
              </a:lnSpc>
            </a:pPr>
            <a:endParaRPr lang="en-GB" sz="1800" dirty="0"/>
          </a:p>
          <a:p>
            <a:pPr marL="285750" indent="-285750">
              <a:lnSpc>
                <a:spcPct val="100000"/>
              </a:lnSpc>
              <a:buFont typeface="Arial" panose="020B0604020202020204" pitchFamily="34" charset="0"/>
              <a:buChar char="•"/>
            </a:pPr>
            <a:r>
              <a:rPr lang="en-GB" sz="1800" dirty="0"/>
              <a:t>Take too much ketamine you will go into ‘K-hole’. This is where you  lose the ability to move and feels like your mind and body have separated and you can't to do anything about it</a:t>
            </a:r>
            <a:r>
              <a:rPr lang="en-GB" sz="1500" dirty="0"/>
              <a:t>. </a:t>
            </a:r>
          </a:p>
        </p:txBody>
      </p:sp>
      <p:pic>
        <p:nvPicPr>
          <p:cNvPr id="4" name="Picture 3" descr="A close-up of a bottle&#10;&#10;Description automatically generated">
            <a:extLst>
              <a:ext uri="{FF2B5EF4-FFF2-40B4-BE49-F238E27FC236}">
                <a16:creationId xmlns:a16="http://schemas.microsoft.com/office/drawing/2014/main" id="{5228A930-739B-8142-8660-1B7F700ADF6E}"/>
              </a:ext>
            </a:extLst>
          </p:cNvPr>
          <p:cNvPicPr>
            <a:picLocks noChangeAspect="1"/>
          </p:cNvPicPr>
          <p:nvPr/>
        </p:nvPicPr>
        <p:blipFill>
          <a:blip r:embed="rId3"/>
          <a:stretch>
            <a:fillRect/>
          </a:stretch>
        </p:blipFill>
        <p:spPr>
          <a:xfrm>
            <a:off x="7679814" y="1844064"/>
            <a:ext cx="4097657" cy="3069287"/>
          </a:xfrm>
          <a:prstGeom prst="rect">
            <a:avLst/>
          </a:prstGeom>
        </p:spPr>
      </p:pic>
    </p:spTree>
    <p:extLst>
      <p:ext uri="{BB962C8B-B14F-4D97-AF65-F5344CB8AC3E}">
        <p14:creationId xmlns:p14="http://schemas.microsoft.com/office/powerpoint/2010/main" val="28776150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86E1A-C83F-477E-9134-6865497B08A7}"/>
              </a:ext>
            </a:extLst>
          </p:cNvPr>
          <p:cNvSpPr>
            <a:spLocks noGrp="1"/>
          </p:cNvSpPr>
          <p:nvPr>
            <p:ph type="title"/>
          </p:nvPr>
        </p:nvSpPr>
        <p:spPr>
          <a:xfrm>
            <a:off x="4965430" y="629268"/>
            <a:ext cx="6586491" cy="1286160"/>
          </a:xfrm>
        </p:spPr>
        <p:txBody>
          <a:bodyPr anchor="b">
            <a:normAutofit/>
          </a:bodyPr>
          <a:lstStyle/>
          <a:p>
            <a:r>
              <a:rPr lang="en-GB" dirty="0"/>
              <a:t>Class C Drugs  </a:t>
            </a:r>
          </a:p>
        </p:txBody>
      </p:sp>
      <p:sp>
        <p:nvSpPr>
          <p:cNvPr id="3" name="Content Placeholder 2">
            <a:extLst>
              <a:ext uri="{FF2B5EF4-FFF2-40B4-BE49-F238E27FC236}">
                <a16:creationId xmlns:a16="http://schemas.microsoft.com/office/drawing/2014/main" id="{F401CFE5-9E51-4578-B609-AE0CFED513D1}"/>
              </a:ext>
            </a:extLst>
          </p:cNvPr>
          <p:cNvSpPr>
            <a:spLocks noGrp="1"/>
          </p:cNvSpPr>
          <p:nvPr>
            <p:ph idx="1"/>
          </p:nvPr>
        </p:nvSpPr>
        <p:spPr>
          <a:xfrm>
            <a:off x="4965431" y="2438400"/>
            <a:ext cx="6586489" cy="3785419"/>
          </a:xfrm>
        </p:spPr>
        <p:txBody>
          <a:bodyPr>
            <a:normAutofit/>
          </a:bodyPr>
          <a:lstStyle/>
          <a:p>
            <a:r>
              <a:rPr lang="en-GB" sz="2000"/>
              <a:t>Anabolic steroids</a:t>
            </a:r>
          </a:p>
          <a:p>
            <a:r>
              <a:rPr lang="en-GB" sz="2000"/>
              <a:t>Diazepam / Valium </a:t>
            </a:r>
          </a:p>
          <a:p>
            <a:r>
              <a:rPr lang="en-GB" sz="2000"/>
              <a:t>Piperazines (BZP) – originally an antidepressant drug &amp; now it is found as a substitute for MDMA.</a:t>
            </a:r>
          </a:p>
          <a:p>
            <a:r>
              <a:rPr lang="en-GB" sz="2000"/>
              <a:t>Khat</a:t>
            </a:r>
          </a:p>
          <a:p>
            <a:r>
              <a:rPr lang="en-GB" sz="2000"/>
              <a:t>Some tranquilisers are Class C drugs</a:t>
            </a:r>
          </a:p>
          <a:p>
            <a:endParaRPr lang="en-GB" sz="2000"/>
          </a:p>
          <a:p>
            <a:endParaRPr lang="en-GB" sz="2000"/>
          </a:p>
        </p:txBody>
      </p:sp>
      <p:pic>
        <p:nvPicPr>
          <p:cNvPr id="2050" name="Picture 2" descr="What are Class A, B and C Drugs? - Zoom Testing">
            <a:extLst>
              <a:ext uri="{FF2B5EF4-FFF2-40B4-BE49-F238E27FC236}">
                <a16:creationId xmlns:a16="http://schemas.microsoft.com/office/drawing/2014/main" id="{CCFCEC3F-D9D8-F918-303F-6664A8DEEF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589" r="15817"/>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85125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umbbells on a gym floor">
            <a:extLst>
              <a:ext uri="{FF2B5EF4-FFF2-40B4-BE49-F238E27FC236}">
                <a16:creationId xmlns:a16="http://schemas.microsoft.com/office/drawing/2014/main" id="{9F66267C-8C4D-3C13-C400-21B0723615EB}"/>
              </a:ext>
            </a:extLst>
          </p:cNvPr>
          <p:cNvPicPr>
            <a:picLocks noChangeAspect="1"/>
          </p:cNvPicPr>
          <p:nvPr/>
        </p:nvPicPr>
        <p:blipFill rotWithShape="1">
          <a:blip r:embed="rId3"/>
          <a:srcRect l="53094"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84A9ED67-B3B7-4520-BA13-D75ADA9AD942}"/>
              </a:ext>
            </a:extLst>
          </p:cNvPr>
          <p:cNvSpPr>
            <a:spLocks noGrp="1"/>
          </p:cNvSpPr>
          <p:nvPr>
            <p:ph type="title"/>
          </p:nvPr>
        </p:nvSpPr>
        <p:spPr>
          <a:xfrm>
            <a:off x="5827048" y="407987"/>
            <a:ext cx="5721484" cy="1325563"/>
          </a:xfrm>
        </p:spPr>
        <p:txBody>
          <a:bodyPr>
            <a:normAutofit/>
          </a:bodyPr>
          <a:lstStyle/>
          <a:p>
            <a:r>
              <a:rPr lang="en-GB" dirty="0"/>
              <a:t>Anabolic steroids</a:t>
            </a:r>
          </a:p>
        </p:txBody>
      </p:sp>
      <p:sp>
        <p:nvSpPr>
          <p:cNvPr id="3" name="Content Placeholder 2">
            <a:extLst>
              <a:ext uri="{FF2B5EF4-FFF2-40B4-BE49-F238E27FC236}">
                <a16:creationId xmlns:a16="http://schemas.microsoft.com/office/drawing/2014/main" id="{4834C3EC-8D2A-4936-822B-E57331F1B204}"/>
              </a:ext>
            </a:extLst>
          </p:cNvPr>
          <p:cNvSpPr>
            <a:spLocks noGrp="1"/>
          </p:cNvSpPr>
          <p:nvPr>
            <p:ph idx="1"/>
          </p:nvPr>
        </p:nvSpPr>
        <p:spPr>
          <a:xfrm>
            <a:off x="5827048" y="1868487"/>
            <a:ext cx="5721484" cy="4351338"/>
          </a:xfrm>
        </p:spPr>
        <p:txBody>
          <a:bodyPr>
            <a:normAutofit/>
          </a:bodyPr>
          <a:lstStyle/>
          <a:p>
            <a:pPr marL="285750" indent="-285750">
              <a:buFont typeface="Arial" panose="020B0604020202020204" pitchFamily="34" charset="0"/>
              <a:buChar char="•"/>
            </a:pPr>
            <a:r>
              <a:rPr lang="en-GB" dirty="0"/>
              <a:t>Tablets or injected liquid that some people take to build muscles or improve sports performance</a:t>
            </a:r>
          </a:p>
          <a:p>
            <a:endParaRPr lang="en-GB" dirty="0"/>
          </a:p>
          <a:p>
            <a:pPr marL="285750" indent="-285750">
              <a:buFont typeface="Arial" panose="020B0604020202020204" pitchFamily="34" charset="0"/>
              <a:buChar char="•"/>
            </a:pPr>
            <a:r>
              <a:rPr lang="en-GB" dirty="0"/>
              <a:t>Steroids are drugs that mimic certain natural hormones in the body that regulate and control how the body works and develops.</a:t>
            </a:r>
          </a:p>
          <a:p>
            <a:endParaRPr lang="en-GB" dirty="0"/>
          </a:p>
          <a:p>
            <a:pPr marL="285750" indent="-285750">
              <a:buFont typeface="Arial" panose="020B0604020202020204" pitchFamily="34" charset="0"/>
              <a:buChar char="•"/>
            </a:pPr>
            <a:r>
              <a:rPr lang="en-GB" dirty="0"/>
              <a:t>Can change body appearances and behaviour</a:t>
            </a:r>
          </a:p>
        </p:txBody>
      </p:sp>
    </p:spTree>
    <p:extLst>
      <p:ext uri="{BB962C8B-B14F-4D97-AF65-F5344CB8AC3E}">
        <p14:creationId xmlns:p14="http://schemas.microsoft.com/office/powerpoint/2010/main" val="23807177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A5240-9949-4D82-BC99-B68D1452EBDB}"/>
              </a:ext>
            </a:extLst>
          </p:cNvPr>
          <p:cNvSpPr>
            <a:spLocks noGrp="1"/>
          </p:cNvSpPr>
          <p:nvPr>
            <p:ph type="title"/>
          </p:nvPr>
        </p:nvSpPr>
        <p:spPr>
          <a:xfrm>
            <a:off x="55232" y="1534228"/>
            <a:ext cx="4392076" cy="4080507"/>
          </a:xfrm>
        </p:spPr>
        <p:txBody>
          <a:bodyPr>
            <a:normAutofit/>
          </a:bodyPr>
          <a:lstStyle/>
          <a:p>
            <a:r>
              <a:rPr lang="en-GB" dirty="0" err="1"/>
              <a:t>Tranquillisers</a:t>
            </a:r>
            <a:r>
              <a:rPr lang="en-GB" dirty="0" err="1">
                <a:solidFill>
                  <a:srgbClr val="FFFFFF"/>
                </a:solidFill>
              </a:rPr>
              <a:t>Diazepa</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30D1F904-C4F5-40E4-BA57-1C595B0EF15C}"/>
              </a:ext>
            </a:extLst>
          </p:cNvPr>
          <p:cNvSpPr>
            <a:spLocks noGrp="1"/>
          </p:cNvSpPr>
          <p:nvPr>
            <p:ph idx="1"/>
          </p:nvPr>
        </p:nvSpPr>
        <p:spPr>
          <a:xfrm>
            <a:off x="4447308" y="591344"/>
            <a:ext cx="6906491" cy="6128575"/>
          </a:xfrm>
        </p:spPr>
        <p:txBody>
          <a:bodyPr anchor="ctr">
            <a:normAutofit fontScale="85000" lnSpcReduction="20000"/>
          </a:bodyPr>
          <a:lstStyle/>
          <a:p>
            <a:pPr marL="457200" indent="-457200">
              <a:buFont typeface="Arial" panose="020B0604020202020204" pitchFamily="34" charset="0"/>
              <a:buChar char="•"/>
            </a:pPr>
            <a:r>
              <a:rPr lang="en-GB" sz="2600" dirty="0"/>
              <a:t>Minor tranquillisers can induce periods of calmness, relaxation and sleep, and are used to treat anxiety and insomnia</a:t>
            </a:r>
          </a:p>
          <a:p>
            <a:endParaRPr lang="en-GB" sz="2600" dirty="0"/>
          </a:p>
          <a:p>
            <a:pPr marL="457200" indent="-457200">
              <a:buFont typeface="Arial" panose="020B0604020202020204" pitchFamily="34" charset="0"/>
              <a:buChar char="•"/>
            </a:pPr>
            <a:r>
              <a:rPr lang="en-GB" sz="2600" dirty="0"/>
              <a:t>Tranquilisers come as tablets, capsules, injections or suppositories. Some people crush or melt tranquillisers that come as tablets or capsules, so that they can be injected</a:t>
            </a:r>
          </a:p>
          <a:p>
            <a:endParaRPr lang="en-GB" sz="2600" dirty="0"/>
          </a:p>
          <a:p>
            <a:pPr marL="457200" indent="-457200">
              <a:buFont typeface="Arial" panose="020B0604020202020204" pitchFamily="34" charset="0"/>
              <a:buChar char="•"/>
            </a:pPr>
            <a:r>
              <a:rPr lang="en-GB" sz="2600" dirty="0"/>
              <a:t>Sedation – they depress the nervous system and ‘slow’ the brain and body down</a:t>
            </a:r>
          </a:p>
          <a:p>
            <a:endParaRPr lang="en-GB" sz="2600" dirty="0"/>
          </a:p>
          <a:p>
            <a:pPr marL="457200" indent="-457200">
              <a:buFont typeface="Arial" panose="020B0604020202020204" pitchFamily="34" charset="0"/>
              <a:buChar char="•"/>
            </a:pPr>
            <a:r>
              <a:rPr lang="en-GB" sz="2600" dirty="0"/>
              <a:t>Relief of tension and anxiety – helping the user feel calm and relaxed</a:t>
            </a:r>
          </a:p>
          <a:p>
            <a:endParaRPr lang="en-GB" sz="2600" dirty="0"/>
          </a:p>
          <a:p>
            <a:pPr marL="457200" indent="-457200">
              <a:buFont typeface="Arial" panose="020B0604020202020204" pitchFamily="34" charset="0"/>
              <a:buChar char="•"/>
            </a:pPr>
            <a:r>
              <a:rPr lang="en-GB" sz="2600" dirty="0"/>
              <a:t>Help with insomnia</a:t>
            </a:r>
          </a:p>
          <a:p>
            <a:endParaRPr lang="en-GB" sz="2600" dirty="0"/>
          </a:p>
        </p:txBody>
      </p:sp>
    </p:spTree>
    <p:extLst>
      <p:ext uri="{BB962C8B-B14F-4D97-AF65-F5344CB8AC3E}">
        <p14:creationId xmlns:p14="http://schemas.microsoft.com/office/powerpoint/2010/main" val="11182089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le of condoms&#10;&#10;Description automatically generated">
            <a:extLst>
              <a:ext uri="{FF2B5EF4-FFF2-40B4-BE49-F238E27FC236}">
                <a16:creationId xmlns:a16="http://schemas.microsoft.com/office/drawing/2014/main" id="{2FF9BC1E-755E-BE1D-F4C4-7E0EECEC5DDF}"/>
              </a:ext>
            </a:extLst>
          </p:cNvPr>
          <p:cNvPicPr>
            <a:picLocks noChangeAspect="1"/>
          </p:cNvPicPr>
          <p:nvPr/>
        </p:nvPicPr>
        <p:blipFill>
          <a:blip r:embed="rId3"/>
          <a:srcRect t="8235" r="-2" b="21742"/>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descr="A person holding a packet of condom&#10;&#10;Description automatically generated">
            <a:hlinkClick r:id="rId4"/>
            <a:extLst>
              <a:ext uri="{FF2B5EF4-FFF2-40B4-BE49-F238E27FC236}">
                <a16:creationId xmlns:a16="http://schemas.microsoft.com/office/drawing/2014/main" id="{AA4ED2F1-2AAC-A579-6EF3-B3D36D3A2CB0}"/>
              </a:ext>
            </a:extLst>
          </p:cNvPr>
          <p:cNvPicPr>
            <a:picLocks noChangeAspect="1"/>
          </p:cNvPicPr>
          <p:nvPr/>
        </p:nvPicPr>
        <p:blipFill>
          <a:blip r:embed="rId5"/>
          <a:srcRect t="38353" r="-2" b="7482"/>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itle 1"/>
          <p:cNvSpPr>
            <a:spLocks noGrp="1"/>
          </p:cNvSpPr>
          <p:nvPr>
            <p:ph type="title"/>
          </p:nvPr>
        </p:nvSpPr>
        <p:spPr>
          <a:xfrm>
            <a:off x="438913" y="859536"/>
            <a:ext cx="4832802" cy="1243584"/>
          </a:xfrm>
        </p:spPr>
        <p:txBody>
          <a:bodyPr>
            <a:normAutofit/>
          </a:bodyPr>
          <a:lstStyle/>
          <a:p>
            <a:r>
              <a:rPr lang="en-GB" sz="2900" dirty="0"/>
              <a:t>Legal Highs/ New Psychoactive Substances</a:t>
            </a:r>
          </a:p>
        </p:txBody>
      </p:sp>
      <p:sp>
        <p:nvSpPr>
          <p:cNvPr id="3" name="Content Placeholder 2"/>
          <p:cNvSpPr>
            <a:spLocks noGrp="1"/>
          </p:cNvSpPr>
          <p:nvPr>
            <p:ph idx="1"/>
          </p:nvPr>
        </p:nvSpPr>
        <p:spPr>
          <a:xfrm>
            <a:off x="438912" y="2512611"/>
            <a:ext cx="4832803" cy="4229409"/>
          </a:xfrm>
        </p:spPr>
        <p:txBody>
          <a:bodyPr>
            <a:normAutofit lnSpcReduction="10000"/>
          </a:bodyPr>
          <a:lstStyle/>
          <a:p>
            <a:pPr marL="285750" indent="-285750">
              <a:lnSpc>
                <a:spcPct val="100000"/>
              </a:lnSpc>
              <a:buFont typeface="Arial" panose="020B0604020202020204" pitchFamily="34" charset="0"/>
              <a:buChar char="•"/>
            </a:pPr>
            <a:r>
              <a:rPr lang="en-GB" sz="1400" dirty="0"/>
              <a:t>Psychoactive drug under Psychoactive Substances Act 2016</a:t>
            </a:r>
          </a:p>
          <a:p>
            <a:pPr>
              <a:lnSpc>
                <a:spcPct val="100000"/>
              </a:lnSpc>
            </a:pPr>
            <a:endParaRPr lang="en-GB" sz="1400" dirty="0"/>
          </a:p>
          <a:p>
            <a:pPr marL="285750" indent="-285750">
              <a:lnSpc>
                <a:spcPct val="100000"/>
              </a:lnSpc>
              <a:buFont typeface="Arial" panose="020B0604020202020204" pitchFamily="34" charset="0"/>
              <a:buChar char="•"/>
            </a:pPr>
            <a:r>
              <a:rPr lang="en-GB" sz="1400" dirty="0"/>
              <a:t>These Legal highs were legal up to 2016</a:t>
            </a:r>
          </a:p>
          <a:p>
            <a:pPr>
              <a:lnSpc>
                <a:spcPct val="100000"/>
              </a:lnSpc>
            </a:pPr>
            <a:endParaRPr lang="en-GB" sz="1400" dirty="0"/>
          </a:p>
          <a:p>
            <a:pPr marL="285750" indent="-285750">
              <a:lnSpc>
                <a:spcPct val="100000"/>
              </a:lnSpc>
              <a:buFont typeface="Arial" panose="020B0604020202020204" pitchFamily="34" charset="0"/>
              <a:buChar char="•"/>
            </a:pPr>
            <a:r>
              <a:rPr lang="en-GB" sz="1400" dirty="0"/>
              <a:t>They fell outside the Misuse of Drugs Act 1971</a:t>
            </a:r>
          </a:p>
          <a:p>
            <a:pPr>
              <a:lnSpc>
                <a:spcPct val="100000"/>
              </a:lnSpc>
            </a:pPr>
            <a:endParaRPr lang="en-GB" sz="1400" dirty="0"/>
          </a:p>
          <a:p>
            <a:pPr marL="285750" indent="-285750">
              <a:lnSpc>
                <a:spcPct val="100000"/>
              </a:lnSpc>
              <a:buFont typeface="Arial" panose="020B0604020202020204" pitchFamily="34" charset="0"/>
              <a:buChar char="•"/>
            </a:pPr>
            <a:r>
              <a:rPr lang="en-GB" sz="1400" dirty="0"/>
              <a:t>Could be bought and sold lawfully and imported from manufacturers.</a:t>
            </a:r>
          </a:p>
          <a:p>
            <a:pPr>
              <a:lnSpc>
                <a:spcPct val="100000"/>
              </a:lnSpc>
            </a:pPr>
            <a:endParaRPr lang="en-GB" sz="1400" dirty="0"/>
          </a:p>
          <a:p>
            <a:pPr marL="285750" indent="-285750">
              <a:lnSpc>
                <a:spcPct val="100000"/>
              </a:lnSpc>
              <a:buFont typeface="Arial" panose="020B0604020202020204" pitchFamily="34" charset="0"/>
              <a:buChar char="•"/>
            </a:pPr>
            <a:r>
              <a:rPr lang="en-GB" sz="1400" dirty="0"/>
              <a:t>Supply and production can get you up to 7 years in prison, an unlimited fine or both</a:t>
            </a:r>
          </a:p>
          <a:p>
            <a:pPr>
              <a:lnSpc>
                <a:spcPct val="100000"/>
              </a:lnSpc>
            </a:pPr>
            <a:endParaRPr lang="en-GB" sz="1400" dirty="0"/>
          </a:p>
          <a:p>
            <a:pPr marL="285750" indent="-285750">
              <a:lnSpc>
                <a:spcPct val="100000"/>
              </a:lnSpc>
              <a:buFont typeface="Arial" panose="020B0604020202020204" pitchFamily="34" charset="0"/>
              <a:buChar char="•"/>
            </a:pPr>
            <a:r>
              <a:rPr lang="en-GB" sz="1400" dirty="0"/>
              <a:t>Very big issues with Spice amongst homeless people and within prisons.</a:t>
            </a:r>
          </a:p>
          <a:p>
            <a:pPr>
              <a:lnSpc>
                <a:spcPct val="100000"/>
              </a:lnSpc>
            </a:pPr>
            <a:endParaRPr lang="en-GB" sz="1400" dirty="0"/>
          </a:p>
          <a:p>
            <a:pPr marL="285750" indent="-285750">
              <a:lnSpc>
                <a:spcPct val="100000"/>
              </a:lnSpc>
              <a:buFont typeface="Arial" panose="020B0604020202020204" pitchFamily="34" charset="0"/>
              <a:buChar char="•"/>
            </a:pPr>
            <a:r>
              <a:rPr lang="en-GB" sz="1400" dirty="0"/>
              <a:t>2018  =137 spice/psychoactive related deaths / Paracetamol 210 deaths</a:t>
            </a:r>
          </a:p>
          <a:p>
            <a:pPr marL="0" indent="0">
              <a:lnSpc>
                <a:spcPct val="100000"/>
              </a:lnSpc>
              <a:buNone/>
            </a:pPr>
            <a:endParaRPr lang="en-GB" sz="1400" dirty="0"/>
          </a:p>
          <a:p>
            <a:pPr>
              <a:lnSpc>
                <a:spcPct val="100000"/>
              </a:lnSpc>
            </a:pPr>
            <a:r>
              <a:rPr lang="en-GB" sz="1400" dirty="0">
                <a:hlinkClick r:id="rId4"/>
              </a:rPr>
              <a:t>https://www.bbc.co.uk/news/uk-36384729</a:t>
            </a:r>
            <a:endParaRPr lang="en-GB" sz="1400" dirty="0"/>
          </a:p>
          <a:p>
            <a:pPr marL="0" indent="0">
              <a:lnSpc>
                <a:spcPct val="100000"/>
              </a:lnSpc>
              <a:buNone/>
            </a:pPr>
            <a:endParaRPr lang="en-GB" sz="1100" dirty="0"/>
          </a:p>
        </p:txBody>
      </p:sp>
    </p:spTree>
    <p:extLst>
      <p:ext uri="{BB962C8B-B14F-4D97-AF65-F5344CB8AC3E}">
        <p14:creationId xmlns:p14="http://schemas.microsoft.com/office/powerpoint/2010/main" val="20939780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98054-DD40-5854-8C25-7B206ADE56E1}"/>
              </a:ext>
            </a:extLst>
          </p:cNvPr>
          <p:cNvSpPr>
            <a:spLocks noGrp="1"/>
          </p:cNvSpPr>
          <p:nvPr>
            <p:ph type="title"/>
          </p:nvPr>
        </p:nvSpPr>
        <p:spPr>
          <a:xfrm>
            <a:off x="4785788" y="1111101"/>
            <a:ext cx="6339412" cy="1143000"/>
          </a:xfrm>
        </p:spPr>
        <p:txBody>
          <a:bodyPr anchor="t">
            <a:normAutofit/>
          </a:bodyPr>
          <a:lstStyle/>
          <a:p>
            <a:r>
              <a:rPr lang="en-GB"/>
              <a:t>New Psychoactive Substances</a:t>
            </a:r>
            <a:endParaRPr lang="en-GB" dirty="0"/>
          </a:p>
        </p:txBody>
      </p:sp>
      <p:pic>
        <p:nvPicPr>
          <p:cNvPr id="5" name="Content Placeholder 4">
            <a:hlinkClick r:id="rId3"/>
            <a:extLst>
              <a:ext uri="{FF2B5EF4-FFF2-40B4-BE49-F238E27FC236}">
                <a16:creationId xmlns:a16="http://schemas.microsoft.com/office/drawing/2014/main" id="{F8CBD92E-3407-DB01-F926-61F998F1943B}"/>
              </a:ext>
            </a:extLst>
          </p:cNvPr>
          <p:cNvPicPr>
            <a:picLocks noChangeAspect="1"/>
          </p:cNvPicPr>
          <p:nvPr/>
        </p:nvPicPr>
        <p:blipFill>
          <a:blip r:embed="rId4"/>
          <a:srcRect l="1550" r="4575"/>
          <a:stretch>
            <a:fillRect/>
          </a:stretch>
        </p:blipFill>
        <p:spPr>
          <a:xfrm>
            <a:off x="12192" y="10"/>
            <a:ext cx="4506585" cy="6857990"/>
          </a:xfrm>
          <a:prstGeom prst="rect">
            <a:avLst/>
          </a:prstGeom>
          <a:no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 name="Content Placeholder 2">
            <a:extLst>
              <a:ext uri="{FF2B5EF4-FFF2-40B4-BE49-F238E27FC236}">
                <a16:creationId xmlns:a16="http://schemas.microsoft.com/office/drawing/2014/main" id="{2DDD45A5-FBD3-8ED0-197E-86AB2ED92F36}"/>
              </a:ext>
            </a:extLst>
          </p:cNvPr>
          <p:cNvSpPr>
            <a:spLocks noGrp="1"/>
          </p:cNvSpPr>
          <p:nvPr>
            <p:ph sz="quarter" idx="18"/>
          </p:nvPr>
        </p:nvSpPr>
        <p:spPr>
          <a:xfrm>
            <a:off x="4785787" y="2402887"/>
            <a:ext cx="6339414" cy="3883614"/>
          </a:xfrm>
        </p:spPr>
        <p:txBody>
          <a:bodyPr>
            <a:normAutofit/>
          </a:bodyPr>
          <a:lstStyle/>
          <a:p>
            <a:pPr>
              <a:spcAft>
                <a:spcPts val="600"/>
              </a:spcAft>
            </a:pPr>
            <a:r>
              <a:rPr lang="en-GB" sz="1500" b="1" i="0">
                <a:effectLst/>
                <a:highlight>
                  <a:srgbClr val="FFFFFF"/>
                </a:highlight>
              </a:rPr>
              <a:t>Synthetic cannabinoids</a:t>
            </a:r>
            <a:r>
              <a:rPr lang="en-GB" sz="1500" b="0" i="0">
                <a:effectLst/>
                <a:highlight>
                  <a:srgbClr val="FFFFFF"/>
                </a:highlight>
              </a:rPr>
              <a:t> – these drugs mimic </a:t>
            </a:r>
            <a:r>
              <a:rPr lang="en-GB" sz="1500" b="0" i="0" u="none" strike="noStrike">
                <a:effectLst/>
                <a:highlight>
                  <a:srgbClr val="FFFFFF"/>
                </a:highlight>
                <a:hlinkClick r:id="rId5"/>
              </a:rPr>
              <a:t>cannabis</a:t>
            </a:r>
            <a:r>
              <a:rPr lang="en-GB" sz="1500" b="0" i="0">
                <a:effectLst/>
                <a:highlight>
                  <a:srgbClr val="FFFFFF"/>
                </a:highlight>
              </a:rPr>
              <a:t> and are traded under such names as Clockwork Orange, Black Mamba, Spice and Exodus Damnation. They bear no relation to the cannabis plant except that the chemicals which are blended into the base plant matter act on the brain in a similar way to cannabis.</a:t>
            </a:r>
          </a:p>
          <a:p>
            <a:pPr>
              <a:spcAft>
                <a:spcPts val="600"/>
              </a:spcAft>
            </a:pPr>
            <a:r>
              <a:rPr lang="en-GB" sz="1500" b="1" i="0">
                <a:effectLst/>
                <a:highlight>
                  <a:srgbClr val="FFFFFF"/>
                </a:highlight>
              </a:rPr>
              <a:t>Stimulant-type drugs</a:t>
            </a:r>
            <a:r>
              <a:rPr lang="en-GB" sz="1500" b="0" i="0">
                <a:effectLst/>
                <a:highlight>
                  <a:srgbClr val="FFFFFF"/>
                </a:highlight>
              </a:rPr>
              <a:t> – these drugs mimic substances such as </a:t>
            </a:r>
            <a:r>
              <a:rPr lang="en-GB" sz="1500" b="0" i="0" u="none" strike="noStrike">
                <a:effectLst/>
                <a:highlight>
                  <a:srgbClr val="FFFFFF"/>
                </a:highlight>
                <a:hlinkClick r:id="rId6"/>
              </a:rPr>
              <a:t>amphetamine</a:t>
            </a:r>
            <a:r>
              <a:rPr lang="en-GB" sz="1500" b="0" i="0">
                <a:effectLst/>
                <a:highlight>
                  <a:srgbClr val="FFFFFF"/>
                </a:highlight>
              </a:rPr>
              <a:t>, </a:t>
            </a:r>
            <a:r>
              <a:rPr lang="en-GB" sz="1500" b="0" i="0" u="none" strike="noStrike">
                <a:effectLst/>
                <a:highlight>
                  <a:srgbClr val="FFFFFF"/>
                </a:highlight>
                <a:hlinkClick r:id="rId7"/>
              </a:rPr>
              <a:t>cocaine</a:t>
            </a:r>
            <a:r>
              <a:rPr lang="en-GB" sz="1500" b="0" i="0">
                <a:effectLst/>
                <a:highlight>
                  <a:srgbClr val="FFFFFF"/>
                </a:highlight>
              </a:rPr>
              <a:t> and </a:t>
            </a:r>
            <a:r>
              <a:rPr lang="en-GB" sz="1500" b="0" i="0" u="none" strike="noStrike">
                <a:effectLst/>
                <a:highlight>
                  <a:srgbClr val="FFFFFF"/>
                </a:highlight>
                <a:hlinkClick r:id="rId8"/>
              </a:rPr>
              <a:t>ecstasy</a:t>
            </a:r>
            <a:r>
              <a:rPr lang="en-GB" sz="1500" b="0" i="0">
                <a:effectLst/>
                <a:highlight>
                  <a:srgbClr val="FFFFFF"/>
                </a:highlight>
              </a:rPr>
              <a:t> and include </a:t>
            </a:r>
            <a:r>
              <a:rPr lang="en-GB" sz="1500" b="0" i="0" u="none" strike="noStrike">
                <a:effectLst/>
                <a:highlight>
                  <a:srgbClr val="FFFFFF"/>
                </a:highlight>
                <a:hlinkClick r:id="rId9"/>
              </a:rPr>
              <a:t>BZP</a:t>
            </a:r>
            <a:r>
              <a:rPr lang="en-GB" sz="1500" b="0" i="0">
                <a:effectLst/>
                <a:highlight>
                  <a:srgbClr val="FFFFFF"/>
                </a:highlight>
              </a:rPr>
              <a:t>, </a:t>
            </a:r>
            <a:r>
              <a:rPr lang="en-GB" sz="1500" b="0" i="0" u="none" strike="noStrike">
                <a:effectLst/>
                <a:highlight>
                  <a:srgbClr val="FFFFFF"/>
                </a:highlight>
                <a:hlinkClick r:id="rId10"/>
              </a:rPr>
              <a:t>mephedrone</a:t>
            </a:r>
            <a:r>
              <a:rPr lang="en-GB" sz="1500" b="0" i="0">
                <a:effectLst/>
                <a:highlight>
                  <a:srgbClr val="FFFFFF"/>
                </a:highlight>
              </a:rPr>
              <a:t>, MPDV, NRG-1, </a:t>
            </a:r>
            <a:r>
              <a:rPr lang="en-GB" sz="1500" b="0" i="0" u="none" strike="noStrike">
                <a:effectLst/>
                <a:highlight>
                  <a:srgbClr val="FFFFFF"/>
                </a:highlight>
                <a:hlinkClick r:id="rId11"/>
              </a:rPr>
              <a:t>Benzo Fury,</a:t>
            </a:r>
            <a:r>
              <a:rPr lang="en-GB" sz="1500" b="0" i="0">
                <a:effectLst/>
                <a:highlight>
                  <a:srgbClr val="FFFFFF"/>
                </a:highlight>
              </a:rPr>
              <a:t> MDAI, </a:t>
            </a:r>
            <a:r>
              <a:rPr lang="en-GB" sz="1500" b="0" i="0" err="1">
                <a:effectLst/>
                <a:highlight>
                  <a:srgbClr val="FFFFFF"/>
                </a:highlight>
              </a:rPr>
              <a:t>ethylphenidate</a:t>
            </a:r>
            <a:r>
              <a:rPr lang="en-GB" sz="1500" b="0" i="0">
                <a:effectLst/>
                <a:highlight>
                  <a:srgbClr val="FFFFFF"/>
                </a:highlight>
              </a:rPr>
              <a:t>.</a:t>
            </a:r>
          </a:p>
          <a:p>
            <a:pPr>
              <a:spcAft>
                <a:spcPts val="600"/>
              </a:spcAft>
            </a:pPr>
            <a:r>
              <a:rPr lang="en-GB" sz="1500" b="1" i="0">
                <a:effectLst/>
                <a:highlight>
                  <a:srgbClr val="FFFFFF"/>
                </a:highlight>
              </a:rPr>
              <a:t>‘Downer’/tranquiliser-type drugs</a:t>
            </a:r>
            <a:r>
              <a:rPr lang="en-GB" sz="1500" b="0" i="0">
                <a:effectLst/>
                <a:highlight>
                  <a:srgbClr val="FFFFFF"/>
                </a:highlight>
              </a:rPr>
              <a:t> – these drugs mimic </a:t>
            </a:r>
            <a:r>
              <a:rPr lang="en-GB" sz="1500" b="0" i="0" u="none" strike="noStrike">
                <a:effectLst/>
                <a:highlight>
                  <a:srgbClr val="FFFFFF"/>
                </a:highlight>
                <a:hlinkClick r:id="rId12"/>
              </a:rPr>
              <a:t>tranquiliser</a:t>
            </a:r>
            <a:r>
              <a:rPr lang="en-GB" sz="1500" b="0" i="0">
                <a:effectLst/>
                <a:highlight>
                  <a:srgbClr val="FFFFFF"/>
                </a:highlight>
              </a:rPr>
              <a:t> or anti-anxiety drugs, in particular from the </a:t>
            </a:r>
            <a:r>
              <a:rPr lang="en-GB" sz="1500" b="0" i="0" u="none" strike="noStrike">
                <a:effectLst/>
                <a:highlight>
                  <a:srgbClr val="FFFFFF"/>
                </a:highlight>
                <a:hlinkClick r:id="rId13"/>
              </a:rPr>
              <a:t>benzodiazepine</a:t>
            </a:r>
            <a:r>
              <a:rPr lang="en-GB" sz="1500" b="0" i="0">
                <a:effectLst/>
                <a:highlight>
                  <a:srgbClr val="FFFFFF"/>
                </a:highlight>
              </a:rPr>
              <a:t> family and include Etizolam, </a:t>
            </a:r>
            <a:r>
              <a:rPr lang="en-GB" sz="1500" b="0" i="0" err="1">
                <a:effectLst/>
                <a:highlight>
                  <a:srgbClr val="FFFFFF"/>
                </a:highlight>
              </a:rPr>
              <a:t>Pyrazolam</a:t>
            </a:r>
            <a:r>
              <a:rPr lang="en-GB" sz="1500" b="0" i="0">
                <a:effectLst/>
                <a:highlight>
                  <a:srgbClr val="FFFFFF"/>
                </a:highlight>
              </a:rPr>
              <a:t> and </a:t>
            </a:r>
            <a:r>
              <a:rPr lang="en-GB" sz="1500" b="0" i="0" err="1">
                <a:effectLst/>
                <a:highlight>
                  <a:srgbClr val="FFFFFF"/>
                </a:highlight>
              </a:rPr>
              <a:t>Flubromazepam</a:t>
            </a:r>
            <a:r>
              <a:rPr lang="en-GB" sz="1500" b="0" i="0">
                <a:effectLst/>
                <a:highlight>
                  <a:srgbClr val="FFFFFF"/>
                </a:highlight>
              </a:rPr>
              <a:t>.</a:t>
            </a:r>
          </a:p>
          <a:p>
            <a:pPr>
              <a:spcAft>
                <a:spcPts val="600"/>
              </a:spcAft>
            </a:pPr>
            <a:r>
              <a:rPr lang="en-GB" sz="1500" b="1" i="0">
                <a:effectLst/>
                <a:highlight>
                  <a:srgbClr val="FFFFFF"/>
                </a:highlight>
              </a:rPr>
              <a:t>Hallucinogenic drugs</a:t>
            </a:r>
            <a:r>
              <a:rPr lang="en-GB" sz="1500" b="0" i="0">
                <a:effectLst/>
                <a:highlight>
                  <a:srgbClr val="FFFFFF"/>
                </a:highlight>
              </a:rPr>
              <a:t> – these drugs mimic substances like </a:t>
            </a:r>
            <a:r>
              <a:rPr lang="en-GB" sz="1500" b="0" i="0" u="none" strike="noStrike">
                <a:effectLst/>
                <a:highlight>
                  <a:srgbClr val="FFFFFF"/>
                </a:highlight>
                <a:hlinkClick r:id="rId14"/>
              </a:rPr>
              <a:t>LSD</a:t>
            </a:r>
            <a:r>
              <a:rPr lang="en-GB" sz="1500" b="0" i="0">
                <a:effectLst/>
                <a:highlight>
                  <a:srgbClr val="FFFFFF"/>
                </a:highlight>
              </a:rPr>
              <a:t> and include 25i-NBOMe, Bromo-Dragonfly and the more ketamine-like methoxetamine.</a:t>
            </a:r>
          </a:p>
          <a:p>
            <a:pPr>
              <a:spcAft>
                <a:spcPts val="600"/>
              </a:spcAft>
            </a:pPr>
            <a:endParaRPr lang="en-GB" sz="1500"/>
          </a:p>
        </p:txBody>
      </p:sp>
    </p:spTree>
    <p:extLst>
      <p:ext uri="{BB962C8B-B14F-4D97-AF65-F5344CB8AC3E}">
        <p14:creationId xmlns:p14="http://schemas.microsoft.com/office/powerpoint/2010/main" val="41235757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1012A-4A9A-90D4-7615-CD0DCEB93A3C}"/>
              </a:ext>
            </a:extLst>
          </p:cNvPr>
          <p:cNvSpPr>
            <a:spLocks noGrp="1"/>
          </p:cNvSpPr>
          <p:nvPr>
            <p:ph type="title"/>
          </p:nvPr>
        </p:nvSpPr>
        <p:spPr>
          <a:xfrm>
            <a:off x="367146" y="40697"/>
            <a:ext cx="10515600" cy="1092050"/>
          </a:xfrm>
        </p:spPr>
        <p:txBody>
          <a:bodyPr vert="horz" lIns="91440" tIns="45720" rIns="91440" bIns="45720" rtlCol="0" anchor="b">
            <a:normAutofit/>
          </a:bodyPr>
          <a:lstStyle/>
          <a:p>
            <a:pPr algn="ctr"/>
            <a:r>
              <a:rPr lang="en-US" sz="3600" dirty="0"/>
              <a:t>Prevalence of drug use in England and Wales</a:t>
            </a:r>
          </a:p>
        </p:txBody>
      </p:sp>
      <p:sp>
        <p:nvSpPr>
          <p:cNvPr id="9" name="TextBox 8">
            <a:extLst>
              <a:ext uri="{FF2B5EF4-FFF2-40B4-BE49-F238E27FC236}">
                <a16:creationId xmlns:a16="http://schemas.microsoft.com/office/drawing/2014/main" id="{102511AA-C65E-68C5-8690-877A7E243ADA}"/>
              </a:ext>
            </a:extLst>
          </p:cNvPr>
          <p:cNvSpPr txBox="1"/>
          <p:nvPr/>
        </p:nvSpPr>
        <p:spPr>
          <a:xfrm>
            <a:off x="468834" y="1447339"/>
            <a:ext cx="9751823" cy="582612"/>
          </a:xfrm>
          <a:prstGeom prst="rect">
            <a:avLst/>
          </a:prstGeom>
        </p:spPr>
        <p:txBody>
          <a:bodyPr vert="horz" lIns="91440" tIns="45720" rIns="91440" bIns="45720" rtlCol="0" anchor="ctr">
            <a:normAutofit/>
          </a:bodyPr>
          <a:lstStyle/>
          <a:p>
            <a:pPr algn="ctr">
              <a:lnSpc>
                <a:spcPct val="110000"/>
              </a:lnSpc>
              <a:spcBef>
                <a:spcPts val="1000"/>
              </a:spcBef>
            </a:pPr>
            <a:r>
              <a:rPr lang="en-US" sz="2400" dirty="0"/>
              <a:t>RESEARCH TASK</a:t>
            </a:r>
          </a:p>
        </p:txBody>
      </p:sp>
      <p:pic>
        <p:nvPicPr>
          <p:cNvPr id="8" name="Picture 7">
            <a:extLst>
              <a:ext uri="{FF2B5EF4-FFF2-40B4-BE49-F238E27FC236}">
                <a16:creationId xmlns:a16="http://schemas.microsoft.com/office/drawing/2014/main" id="{2C0E9CCB-29AC-01E1-8AEF-6A498732122B}"/>
              </a:ext>
            </a:extLst>
          </p:cNvPr>
          <p:cNvPicPr>
            <a:picLocks noChangeAspect="1"/>
          </p:cNvPicPr>
          <p:nvPr/>
        </p:nvPicPr>
        <p:blipFill>
          <a:blip r:embed="rId3"/>
          <a:stretch>
            <a:fillRect/>
          </a:stretch>
        </p:blipFill>
        <p:spPr>
          <a:xfrm>
            <a:off x="468834" y="2390710"/>
            <a:ext cx="4236097" cy="2901726"/>
          </a:xfrm>
          <a:prstGeom prst="rect">
            <a:avLst/>
          </a:prstGeom>
        </p:spPr>
      </p:pic>
      <p:sp>
        <p:nvSpPr>
          <p:cNvPr id="10" name="TextBox 9">
            <a:extLst>
              <a:ext uri="{FF2B5EF4-FFF2-40B4-BE49-F238E27FC236}">
                <a16:creationId xmlns:a16="http://schemas.microsoft.com/office/drawing/2014/main" id="{D3A767F9-0CD0-402B-A19E-CE25B786E948}"/>
              </a:ext>
            </a:extLst>
          </p:cNvPr>
          <p:cNvSpPr txBox="1"/>
          <p:nvPr/>
        </p:nvSpPr>
        <p:spPr>
          <a:xfrm>
            <a:off x="4811792" y="3544487"/>
            <a:ext cx="7114307" cy="3139321"/>
          </a:xfrm>
          <a:prstGeom prst="rect">
            <a:avLst/>
          </a:prstGeom>
          <a:noFill/>
        </p:spPr>
        <p:txBody>
          <a:bodyPr wrap="square" rtlCol="0">
            <a:spAutoFit/>
          </a:bodyPr>
          <a:lstStyle/>
          <a:p>
            <a:pPr marL="342900" indent="-342900">
              <a:buAutoNum type="arabicPeriod"/>
            </a:pPr>
            <a:r>
              <a:rPr lang="en-GB" dirty="0"/>
              <a:t>In the year ending March 2025, how many people aged 16 to 59 reported using a drug in the last 12 months?</a:t>
            </a:r>
          </a:p>
          <a:p>
            <a:pPr marL="342900" indent="-342900">
              <a:buAutoNum type="arabicPeriod"/>
            </a:pPr>
            <a:endParaRPr lang="en-GB" dirty="0"/>
          </a:p>
          <a:p>
            <a:r>
              <a:rPr lang="en-GB" dirty="0"/>
              <a:t>2. How many people reported using a Class A drug in the last 12 months? </a:t>
            </a:r>
          </a:p>
          <a:p>
            <a:endParaRPr lang="en-GB" dirty="0"/>
          </a:p>
          <a:p>
            <a:r>
              <a:rPr lang="en-GB" dirty="0"/>
              <a:t>3. Which drugs saw a decreased use in this year and which drugs saw an increase in use this year?</a:t>
            </a:r>
          </a:p>
          <a:p>
            <a:endParaRPr lang="en-GB" dirty="0"/>
          </a:p>
          <a:p>
            <a:r>
              <a:rPr lang="en-GB" dirty="0"/>
              <a:t>4. How does drug use in people aged 16 to 24 years compare to year ending March 2024?</a:t>
            </a:r>
          </a:p>
        </p:txBody>
      </p:sp>
      <p:pic>
        <p:nvPicPr>
          <p:cNvPr id="7" name="Picture 6">
            <a:hlinkClick r:id="rId4"/>
            <a:extLst>
              <a:ext uri="{FF2B5EF4-FFF2-40B4-BE49-F238E27FC236}">
                <a16:creationId xmlns:a16="http://schemas.microsoft.com/office/drawing/2014/main" id="{2FD25FD6-8082-5C13-14C8-91DC23EAA563}"/>
              </a:ext>
            </a:extLst>
          </p:cNvPr>
          <p:cNvPicPr>
            <a:picLocks noChangeAspect="1"/>
          </p:cNvPicPr>
          <p:nvPr/>
        </p:nvPicPr>
        <p:blipFill>
          <a:blip r:embed="rId5"/>
          <a:srcRect l="12020" t="11070" r="10943" b="28933"/>
          <a:stretch>
            <a:fillRect/>
          </a:stretch>
        </p:blipFill>
        <p:spPr>
          <a:xfrm>
            <a:off x="7497225" y="1147514"/>
            <a:ext cx="4393489" cy="2281088"/>
          </a:xfrm>
          <a:prstGeom prst="rect">
            <a:avLst/>
          </a:prstGeom>
        </p:spPr>
      </p:pic>
    </p:spTree>
    <p:extLst>
      <p:ext uri="{BB962C8B-B14F-4D97-AF65-F5344CB8AC3E}">
        <p14:creationId xmlns:p14="http://schemas.microsoft.com/office/powerpoint/2010/main" val="29605675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DE75-E873-42B2-AE59-8228FBD93E60}"/>
              </a:ext>
            </a:extLst>
          </p:cNvPr>
          <p:cNvSpPr>
            <a:spLocks noGrp="1"/>
          </p:cNvSpPr>
          <p:nvPr>
            <p:ph type="title"/>
          </p:nvPr>
        </p:nvSpPr>
        <p:spPr>
          <a:xfrm>
            <a:off x="6094105" y="802956"/>
            <a:ext cx="4977976" cy="932060"/>
          </a:xfrm>
        </p:spPr>
        <p:txBody>
          <a:bodyPr>
            <a:normAutofit fontScale="90000"/>
          </a:bodyPr>
          <a:lstStyle/>
          <a:p>
            <a:br>
              <a:rPr lang="en-GB" altLang="en-US" sz="3100" dirty="0">
                <a:solidFill>
                  <a:srgbClr val="000000"/>
                </a:solidFill>
              </a:rPr>
            </a:br>
            <a:r>
              <a:rPr lang="en-GB" altLang="en-US" sz="3100" dirty="0">
                <a:solidFill>
                  <a:srgbClr val="000000"/>
                </a:solidFill>
              </a:rPr>
              <a:t>The Medicines Act 1968</a:t>
            </a:r>
            <a:br>
              <a:rPr lang="en-GB" altLang="en-US" sz="3100" dirty="0">
                <a:solidFill>
                  <a:srgbClr val="000000"/>
                </a:solidFill>
              </a:rPr>
            </a:br>
            <a:endParaRPr lang="en-GB" sz="3100" dirty="0">
              <a:solidFill>
                <a:srgbClr val="000000"/>
              </a:solidFill>
            </a:endParaRPr>
          </a:p>
        </p:txBody>
      </p:sp>
      <p:sp>
        <p:nvSpPr>
          <p:cNvPr id="3" name="Content Placeholder 2">
            <a:extLst>
              <a:ext uri="{FF2B5EF4-FFF2-40B4-BE49-F238E27FC236}">
                <a16:creationId xmlns:a16="http://schemas.microsoft.com/office/drawing/2014/main" id="{1D845D3D-35C8-405D-8BEE-790257E56C93}"/>
              </a:ext>
            </a:extLst>
          </p:cNvPr>
          <p:cNvSpPr>
            <a:spLocks noGrp="1"/>
          </p:cNvSpPr>
          <p:nvPr>
            <p:ph idx="1"/>
          </p:nvPr>
        </p:nvSpPr>
        <p:spPr>
          <a:xfrm>
            <a:off x="6090574" y="2421682"/>
            <a:ext cx="4977578" cy="3639289"/>
          </a:xfrm>
        </p:spPr>
        <p:txBody>
          <a:bodyPr anchor="ctr">
            <a:normAutofit fontScale="92500" lnSpcReduction="10000"/>
          </a:bodyPr>
          <a:lstStyle/>
          <a:p>
            <a:pPr marL="285750" indent="-285750">
              <a:buFont typeface="Arial" panose="020B0604020202020204" pitchFamily="34" charset="0"/>
              <a:buChar char="•"/>
            </a:pPr>
            <a:r>
              <a:rPr lang="en-GB" altLang="en-US" dirty="0">
                <a:solidFill>
                  <a:srgbClr val="000000"/>
                </a:solidFill>
              </a:rPr>
              <a:t>Controls the way medicines are made and supplied</a:t>
            </a:r>
          </a:p>
          <a:p>
            <a:pPr marL="285750" indent="-285750">
              <a:buFont typeface="Arial" panose="020B0604020202020204" pitchFamily="34" charset="0"/>
              <a:buChar char="•"/>
            </a:pPr>
            <a:endParaRPr lang="en-GB" altLang="en-US" dirty="0">
              <a:solidFill>
                <a:srgbClr val="000000"/>
              </a:solidFill>
            </a:endParaRPr>
          </a:p>
          <a:p>
            <a:pPr marL="285750" indent="-285750">
              <a:buFont typeface="Arial" panose="020B0604020202020204" pitchFamily="34" charset="0"/>
              <a:buChar char="•"/>
            </a:pPr>
            <a:r>
              <a:rPr lang="en-GB" altLang="en-US" dirty="0">
                <a:solidFill>
                  <a:srgbClr val="000000"/>
                </a:solidFill>
              </a:rPr>
              <a:t>How they are sold in supermarkets</a:t>
            </a:r>
          </a:p>
          <a:p>
            <a:pPr marL="285750" indent="-285750">
              <a:buFont typeface="Arial" panose="020B0604020202020204" pitchFamily="34" charset="0"/>
              <a:buChar char="•"/>
            </a:pPr>
            <a:endParaRPr lang="en-GB" altLang="en-US" dirty="0">
              <a:solidFill>
                <a:srgbClr val="000000"/>
              </a:solidFill>
            </a:endParaRPr>
          </a:p>
          <a:p>
            <a:pPr marL="285750" indent="-285750">
              <a:buFont typeface="Arial" panose="020B0604020202020204" pitchFamily="34" charset="0"/>
              <a:buChar char="•"/>
            </a:pPr>
            <a:r>
              <a:rPr lang="en-GB" altLang="en-US" dirty="0">
                <a:solidFill>
                  <a:srgbClr val="000000"/>
                </a:solidFill>
              </a:rPr>
              <a:t>Supervision of Pharmacist  </a:t>
            </a:r>
          </a:p>
          <a:p>
            <a:pPr marL="285750" indent="-285750">
              <a:buFont typeface="Arial" panose="020B0604020202020204" pitchFamily="34" charset="0"/>
              <a:buChar char="•"/>
            </a:pPr>
            <a:endParaRPr lang="en-GB" altLang="en-US" dirty="0">
              <a:solidFill>
                <a:srgbClr val="000000"/>
              </a:solidFill>
            </a:endParaRPr>
          </a:p>
          <a:p>
            <a:pPr marL="285750" indent="-285750">
              <a:buFont typeface="Arial" panose="020B0604020202020204" pitchFamily="34" charset="0"/>
              <a:buChar char="•"/>
            </a:pPr>
            <a:r>
              <a:rPr lang="en-GB" altLang="en-US" dirty="0">
                <a:solidFill>
                  <a:srgbClr val="000000"/>
                </a:solidFill>
              </a:rPr>
              <a:t>Prevent addiction and harm</a:t>
            </a:r>
          </a:p>
          <a:p>
            <a:pPr marL="285750" indent="-285750">
              <a:buFont typeface="Arial" panose="020B0604020202020204" pitchFamily="34" charset="0"/>
              <a:buChar char="•"/>
            </a:pPr>
            <a:endParaRPr lang="en-GB" altLang="en-US" dirty="0">
              <a:solidFill>
                <a:srgbClr val="000000"/>
              </a:solidFill>
            </a:endParaRPr>
          </a:p>
          <a:p>
            <a:pPr marL="285750" indent="-285750">
              <a:buFont typeface="Arial" panose="020B0604020202020204" pitchFamily="34" charset="0"/>
              <a:buChar char="•"/>
            </a:pPr>
            <a:r>
              <a:rPr lang="en-GB" altLang="en-US" dirty="0">
                <a:solidFill>
                  <a:srgbClr val="000000"/>
                </a:solidFill>
              </a:rPr>
              <a:t>How they are prescribed</a:t>
            </a:r>
          </a:p>
          <a:p>
            <a:endParaRPr lang="en-GB" altLang="en-US" dirty="0">
              <a:solidFill>
                <a:srgbClr val="000000"/>
              </a:solidFill>
            </a:endParaRPr>
          </a:p>
          <a:p>
            <a:pPr marL="285750" indent="-285750">
              <a:buFont typeface="Arial" panose="020B0604020202020204" pitchFamily="34" charset="0"/>
              <a:buChar char="•"/>
            </a:pPr>
            <a:r>
              <a:rPr lang="en-GB" dirty="0"/>
              <a:t>The Controlled Drugs (Supervision of Management and Use) Regulations 2006 was introduced</a:t>
            </a:r>
            <a:endParaRPr lang="en-GB" altLang="en-US" dirty="0">
              <a:solidFill>
                <a:srgbClr val="000000"/>
              </a:solidFill>
            </a:endParaRPr>
          </a:p>
          <a:p>
            <a:pPr marL="0" indent="0">
              <a:buNone/>
            </a:pPr>
            <a:endParaRPr lang="en-GB" sz="2000" dirty="0">
              <a:solidFill>
                <a:srgbClr val="000000"/>
              </a:solidFill>
            </a:endParaRPr>
          </a:p>
        </p:txBody>
      </p:sp>
      <p:pic>
        <p:nvPicPr>
          <p:cNvPr id="7" name="Graphic 6" descr="Needle">
            <a:extLst>
              <a:ext uri="{FF2B5EF4-FFF2-40B4-BE49-F238E27FC236}">
                <a16:creationId xmlns:a16="http://schemas.microsoft.com/office/drawing/2014/main" id="{6849EF50-6C5E-4038-9AC7-ED8EE17438C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0255" y="1629089"/>
            <a:ext cx="2949438" cy="3620021"/>
          </a:xfrm>
          <a:prstGeom prst="rect">
            <a:avLst/>
          </a:prstGeom>
        </p:spPr>
      </p:pic>
    </p:spTree>
    <p:extLst>
      <p:ext uri="{BB962C8B-B14F-4D97-AF65-F5344CB8AC3E}">
        <p14:creationId xmlns:p14="http://schemas.microsoft.com/office/powerpoint/2010/main" val="24513713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76DB3-37BD-75AB-4122-68642C6E1FEC}"/>
              </a:ext>
            </a:extLst>
          </p:cNvPr>
          <p:cNvSpPr>
            <a:spLocks noGrp="1"/>
          </p:cNvSpPr>
          <p:nvPr>
            <p:ph type="title"/>
          </p:nvPr>
        </p:nvSpPr>
        <p:spPr/>
        <p:txBody>
          <a:bodyPr/>
          <a:lstStyle/>
          <a:p>
            <a:r>
              <a:rPr lang="en-GB" dirty="0"/>
              <a:t>Harold Shipman</a:t>
            </a:r>
          </a:p>
        </p:txBody>
      </p:sp>
      <p:pic>
        <p:nvPicPr>
          <p:cNvPr id="5" name="Content Placeholder 4">
            <a:extLst>
              <a:ext uri="{FF2B5EF4-FFF2-40B4-BE49-F238E27FC236}">
                <a16:creationId xmlns:a16="http://schemas.microsoft.com/office/drawing/2014/main" id="{BA52820B-1A8A-C11D-C0EF-443A5702F555}"/>
              </a:ext>
            </a:extLst>
          </p:cNvPr>
          <p:cNvPicPr>
            <a:picLocks noGrp="1" noChangeAspect="1"/>
          </p:cNvPicPr>
          <p:nvPr>
            <p:ph idx="1"/>
          </p:nvPr>
        </p:nvPicPr>
        <p:blipFill>
          <a:blip r:embed="rId2"/>
          <a:stretch>
            <a:fillRect/>
          </a:stretch>
        </p:blipFill>
        <p:spPr>
          <a:xfrm>
            <a:off x="2700243" y="1626184"/>
            <a:ext cx="6854930" cy="4561644"/>
          </a:xfrm>
          <a:prstGeom prst="rect">
            <a:avLst/>
          </a:prstGeom>
        </p:spPr>
      </p:pic>
    </p:spTree>
    <p:extLst>
      <p:ext uri="{BB962C8B-B14F-4D97-AF65-F5344CB8AC3E}">
        <p14:creationId xmlns:p14="http://schemas.microsoft.com/office/powerpoint/2010/main" val="4595186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51209"/>
          </a:xfrm>
        </p:spPr>
        <p:txBody>
          <a:bodyPr>
            <a:normAutofit/>
          </a:bodyPr>
          <a:lstStyle/>
          <a:p>
            <a:r>
              <a:rPr lang="en-GB" b="1" dirty="0"/>
              <a:t>The Regulation of Controlled Drugs</a:t>
            </a:r>
            <a:endParaRPr lang="en-GB" dirty="0"/>
          </a:p>
        </p:txBody>
      </p:sp>
      <p:sp>
        <p:nvSpPr>
          <p:cNvPr id="3" name="Content Placeholder 2"/>
          <p:cNvSpPr>
            <a:spLocks noGrp="1"/>
          </p:cNvSpPr>
          <p:nvPr>
            <p:ph idx="1"/>
          </p:nvPr>
        </p:nvSpPr>
        <p:spPr>
          <a:xfrm>
            <a:off x="838200" y="1386673"/>
            <a:ext cx="10515600" cy="4790290"/>
          </a:xfrm>
        </p:spPr>
        <p:txBody>
          <a:bodyPr>
            <a:normAutofit/>
          </a:bodyPr>
          <a:lstStyle/>
          <a:p>
            <a:r>
              <a:rPr lang="en-GB" dirty="0"/>
              <a:t>Harold Shipman GP </a:t>
            </a:r>
          </a:p>
          <a:p>
            <a:r>
              <a:rPr lang="en-GB" dirty="0"/>
              <a:t>January 2000 jailed for killing 15 patients – further accounts up to 250 victims</a:t>
            </a:r>
          </a:p>
          <a:p>
            <a:r>
              <a:rPr lang="en-GB" dirty="0"/>
              <a:t>Issued death certificates stating deaths occurred by ‘natural causes’ </a:t>
            </a:r>
          </a:p>
          <a:p>
            <a:r>
              <a:rPr lang="en-GB" dirty="0"/>
              <a:t>Given 15 life sentences for the murders, committed by administering fatal doses of diamorphine</a:t>
            </a:r>
          </a:p>
          <a:p>
            <a:r>
              <a:rPr lang="en-GB" dirty="0"/>
              <a:t>Administering fatal doses of diamorphine which he had been storing</a:t>
            </a:r>
          </a:p>
          <a:p>
            <a:r>
              <a:rPr lang="en-GB" dirty="0"/>
              <a:t>‘Angle of Death’</a:t>
            </a:r>
          </a:p>
          <a:p>
            <a:r>
              <a:rPr lang="en-GB" dirty="0"/>
              <a:t>Caught forging the will of an ill patient</a:t>
            </a:r>
          </a:p>
          <a:p>
            <a:r>
              <a:rPr lang="en-GB" dirty="0"/>
              <a:t>start of growing concerns about the abnormally high                                   mortality rate at his practice</a:t>
            </a:r>
          </a:p>
          <a:p>
            <a:pPr marL="0" indent="0">
              <a:buNone/>
            </a:pPr>
            <a:endParaRPr lang="en-GB" dirty="0"/>
          </a:p>
          <a:p>
            <a:pPr marL="0" indent="0">
              <a:buNone/>
            </a:pPr>
            <a:endParaRPr lang="en-GB" dirty="0"/>
          </a:p>
        </p:txBody>
      </p:sp>
      <p:sp>
        <p:nvSpPr>
          <p:cNvPr id="6" name="Rectangle 5"/>
          <p:cNvSpPr/>
          <p:nvPr/>
        </p:nvSpPr>
        <p:spPr>
          <a:xfrm>
            <a:off x="3069370" y="3244334"/>
            <a:ext cx="266420" cy="369332"/>
          </a:xfrm>
          <a:prstGeom prst="rect">
            <a:avLst/>
          </a:prstGeom>
        </p:spPr>
        <p:txBody>
          <a:bodyPr wrap="none">
            <a:spAutoFit/>
          </a:bodyPr>
          <a:lstStyle/>
          <a:p>
            <a:r>
              <a:rPr lang="en-GB" dirty="0">
                <a:solidFill>
                  <a:srgbClr val="000000"/>
                </a:solidFill>
                <a:latin typeface="Verdana" panose="020B0604030504040204" pitchFamily="34" charset="0"/>
              </a:rPr>
              <a:t> </a:t>
            </a:r>
            <a:endParaRPr lang="en-GB" dirty="0"/>
          </a:p>
        </p:txBody>
      </p:sp>
      <p:sp>
        <p:nvSpPr>
          <p:cNvPr id="7" name="AutoShape 4" descr="Image result for shipma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3"/>
          <a:stretch>
            <a:fillRect/>
          </a:stretch>
        </p:blipFill>
        <p:spPr>
          <a:xfrm>
            <a:off x="8734425" y="4433888"/>
            <a:ext cx="2619375" cy="1743075"/>
          </a:xfrm>
          <a:prstGeom prst="rect">
            <a:avLst/>
          </a:prstGeom>
        </p:spPr>
      </p:pic>
    </p:spTree>
    <p:extLst>
      <p:ext uri="{BB962C8B-B14F-4D97-AF65-F5344CB8AC3E}">
        <p14:creationId xmlns:p14="http://schemas.microsoft.com/office/powerpoint/2010/main" val="11343064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4002"/>
          </a:xfrm>
        </p:spPr>
        <p:txBody>
          <a:bodyPr>
            <a:normAutofit/>
          </a:bodyPr>
          <a:lstStyle/>
          <a:p>
            <a:r>
              <a:rPr lang="en-GB" dirty="0">
                <a:solidFill>
                  <a:srgbClr val="FF0000"/>
                </a:solidFill>
              </a:rPr>
              <a:t>Alcohol</a:t>
            </a:r>
          </a:p>
        </p:txBody>
      </p:sp>
      <p:pic>
        <p:nvPicPr>
          <p:cNvPr id="7" name="Picture 6">
            <a:extLst>
              <a:ext uri="{FF2B5EF4-FFF2-40B4-BE49-F238E27FC236}">
                <a16:creationId xmlns:a16="http://schemas.microsoft.com/office/drawing/2014/main" id="{B453FBCF-7C5F-A937-05FA-259A8D8593BD}"/>
              </a:ext>
            </a:extLst>
          </p:cNvPr>
          <p:cNvPicPr>
            <a:picLocks noChangeAspect="1"/>
          </p:cNvPicPr>
          <p:nvPr/>
        </p:nvPicPr>
        <p:blipFill>
          <a:blip r:embed="rId3"/>
          <a:stretch>
            <a:fillRect/>
          </a:stretch>
        </p:blipFill>
        <p:spPr>
          <a:xfrm>
            <a:off x="1079500" y="1099128"/>
            <a:ext cx="9175750" cy="512457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8154731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75EBC-EA43-C0D7-8BE4-7B41193CF4F0}"/>
              </a:ext>
            </a:extLst>
          </p:cNvPr>
          <p:cNvSpPr>
            <a:spLocks noGrp="1"/>
          </p:cNvSpPr>
          <p:nvPr>
            <p:ph type="title"/>
          </p:nvPr>
        </p:nvSpPr>
        <p:spPr/>
        <p:txBody>
          <a:bodyPr/>
          <a:lstStyle/>
          <a:p>
            <a:r>
              <a:rPr lang="en-GB" dirty="0"/>
              <a:t>Consumption</a:t>
            </a:r>
          </a:p>
        </p:txBody>
      </p:sp>
      <p:pic>
        <p:nvPicPr>
          <p:cNvPr id="5" name="Content Placeholder 4">
            <a:extLst>
              <a:ext uri="{FF2B5EF4-FFF2-40B4-BE49-F238E27FC236}">
                <a16:creationId xmlns:a16="http://schemas.microsoft.com/office/drawing/2014/main" id="{33DAC979-CB32-B22D-0CBD-00613D99EC7C}"/>
              </a:ext>
            </a:extLst>
          </p:cNvPr>
          <p:cNvPicPr>
            <a:picLocks noGrp="1" noChangeAspect="1"/>
          </p:cNvPicPr>
          <p:nvPr>
            <p:ph idx="1"/>
          </p:nvPr>
        </p:nvPicPr>
        <p:blipFill rotWithShape="1">
          <a:blip r:embed="rId3"/>
          <a:stretch/>
        </p:blipFill>
        <p:spPr>
          <a:xfrm>
            <a:off x="2164556" y="2650331"/>
            <a:ext cx="8686800" cy="3019425"/>
          </a:xfrm>
        </p:spPr>
      </p:pic>
    </p:spTree>
    <p:extLst>
      <p:ext uri="{BB962C8B-B14F-4D97-AF65-F5344CB8AC3E}">
        <p14:creationId xmlns:p14="http://schemas.microsoft.com/office/powerpoint/2010/main" val="20720549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&amp; treatment</a:t>
            </a:r>
          </a:p>
        </p:txBody>
      </p:sp>
      <p:sp>
        <p:nvSpPr>
          <p:cNvPr id="3" name="Content Placeholder 2"/>
          <p:cNvSpPr>
            <a:spLocks noGrp="1"/>
          </p:cNvSpPr>
          <p:nvPr>
            <p:ph idx="1"/>
          </p:nvPr>
        </p:nvSpPr>
        <p:spPr/>
        <p:txBody>
          <a:bodyPr>
            <a:norm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Alcohol is a causal factor in more than 60 medical conditions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0" i="0" dirty="0">
                <a:effectLst/>
                <a:latin typeface="Arial" panose="020B0604020202020204" pitchFamily="34" charset="0"/>
                <a:cs typeface="Arial" panose="020B0604020202020204" pitchFamily="34" charset="0"/>
              </a:rPr>
              <a:t>In England there are an estimated 602,391 dependent drinkers. Only 18% are receiving treatment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2021/22 in </a:t>
            </a:r>
            <a:r>
              <a:rPr lang="en-GB" u="sng" dirty="0">
                <a:latin typeface="Arial" panose="020B0604020202020204" pitchFamily="34" charset="0"/>
                <a:cs typeface="Arial" panose="020B0604020202020204" pitchFamily="34" charset="0"/>
              </a:rPr>
              <a:t>England</a:t>
            </a:r>
            <a:r>
              <a:rPr lang="en-GB" dirty="0">
                <a:latin typeface="Arial" panose="020B0604020202020204" pitchFamily="34" charset="0"/>
                <a:cs typeface="Arial" panose="020B0604020202020204" pitchFamily="34" charset="0"/>
              </a:rPr>
              <a:t> </a:t>
            </a:r>
            <a:r>
              <a:rPr lang="en-GB" b="0" i="0" dirty="0">
                <a:solidFill>
                  <a:srgbClr val="0B0C0C"/>
                </a:solidFill>
                <a:effectLst/>
                <a:latin typeface="Arial" panose="020B0604020202020204" pitchFamily="34" charset="0"/>
                <a:cs typeface="Arial" panose="020B0604020202020204" pitchFamily="34" charset="0"/>
              </a:rPr>
              <a:t>56,995</a:t>
            </a:r>
            <a:r>
              <a:rPr lang="en-GB" dirty="0">
                <a:latin typeface="Arial" panose="020B0604020202020204" pitchFamily="34" charset="0"/>
                <a:cs typeface="Arial" panose="020B0604020202020204" pitchFamily="34" charset="0"/>
              </a:rPr>
              <a:t> people were in alcohol treatment through the NHS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NHS warns someone is admitted to hospital every 30 seconds where drinking was a factor</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England 589,101 dependent drinkers</a:t>
            </a:r>
          </a:p>
          <a:p>
            <a:endParaRPr lang="en-GB" dirty="0"/>
          </a:p>
          <a:p>
            <a:endParaRPr lang="en-GB" dirty="0"/>
          </a:p>
        </p:txBody>
      </p:sp>
    </p:spTree>
    <p:extLst>
      <p:ext uri="{BB962C8B-B14F-4D97-AF65-F5344CB8AC3E}">
        <p14:creationId xmlns:p14="http://schemas.microsoft.com/office/powerpoint/2010/main" val="19920431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A3DDF-429B-4B4D-9C20-55213E797F4D}"/>
              </a:ext>
            </a:extLst>
          </p:cNvPr>
          <p:cNvSpPr>
            <a:spLocks noGrp="1"/>
          </p:cNvSpPr>
          <p:nvPr>
            <p:ph type="title"/>
          </p:nvPr>
        </p:nvSpPr>
        <p:spPr>
          <a:xfrm>
            <a:off x="1090940" y="1122200"/>
            <a:ext cx="3696859" cy="1505157"/>
          </a:xfrm>
        </p:spPr>
        <p:txBody>
          <a:bodyPr anchor="t">
            <a:normAutofit/>
          </a:bodyPr>
          <a:lstStyle/>
          <a:p>
            <a:r>
              <a:rPr lang="en-GB" sz="2500"/>
              <a:t>Drug  Legislation</a:t>
            </a:r>
            <a:br>
              <a:rPr lang="en-GB" sz="2500"/>
            </a:br>
            <a:br>
              <a:rPr lang="en-GB" sz="2500"/>
            </a:br>
            <a:br>
              <a:rPr lang="en-GB" sz="2500"/>
            </a:br>
            <a:endParaRPr lang="en-GB" sz="2500"/>
          </a:p>
        </p:txBody>
      </p:sp>
      <p:pic>
        <p:nvPicPr>
          <p:cNvPr id="4" name="Picture 3">
            <a:extLst>
              <a:ext uri="{FF2B5EF4-FFF2-40B4-BE49-F238E27FC236}">
                <a16:creationId xmlns:a16="http://schemas.microsoft.com/office/drawing/2014/main" id="{E2D10107-5D12-45A6-8CE5-2BE58AA672C7}"/>
              </a:ext>
            </a:extLst>
          </p:cNvPr>
          <p:cNvPicPr>
            <a:picLocks noChangeAspect="1"/>
          </p:cNvPicPr>
          <p:nvPr/>
        </p:nvPicPr>
        <p:blipFill rotWithShape="1">
          <a:blip r:embed="rId3"/>
          <a:srcRect l="30121" r="-2" b="-2"/>
          <a:stretch>
            <a:fillRect/>
          </a:stretch>
        </p:blipFill>
        <p:spPr>
          <a:xfrm>
            <a:off x="1181100" y="2840181"/>
            <a:ext cx="3606699" cy="3446317"/>
          </a:xfrm>
          <a:prstGeom prst="rect">
            <a:avLst/>
          </a:prstGeom>
          <a:noFill/>
        </p:spPr>
      </p:pic>
      <p:pic>
        <p:nvPicPr>
          <p:cNvPr id="5" name="Picture 2" descr="\\Client\G$\CKP Images\NIM\Law 2.png">
            <a:extLst>
              <a:ext uri="{FF2B5EF4-FFF2-40B4-BE49-F238E27FC236}">
                <a16:creationId xmlns:a16="http://schemas.microsoft.com/office/drawing/2014/main" id="{57C5196B-51EC-D324-4020-741142E3BF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421" r="8040" b="1"/>
          <a:stretch>
            <a:fillRect/>
          </a:stretch>
        </p:blipFill>
        <p:spPr bwMode="auto">
          <a:xfrm>
            <a:off x="5113673" y="1122201"/>
            <a:ext cx="6602291" cy="5164298"/>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60816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EC00D35A-D44F-D2B5-CA5D-6BB16161B100}"/>
              </a:ext>
            </a:extLst>
          </p:cNvPr>
          <p:cNvPicPr>
            <a:picLocks noChangeAspect="1"/>
          </p:cNvPicPr>
          <p:nvPr/>
        </p:nvPicPr>
        <p:blipFill>
          <a:blip r:embed="rId3"/>
          <a:stretch>
            <a:fillRect/>
          </a:stretch>
        </p:blipFill>
        <p:spPr>
          <a:xfrm>
            <a:off x="643467" y="675470"/>
            <a:ext cx="10905066" cy="5507059"/>
          </a:xfrm>
          <a:prstGeom prst="rect">
            <a:avLst/>
          </a:prstGeom>
        </p:spPr>
      </p:pic>
    </p:spTree>
    <p:extLst>
      <p:ext uri="{BB962C8B-B14F-4D97-AF65-F5344CB8AC3E}">
        <p14:creationId xmlns:p14="http://schemas.microsoft.com/office/powerpoint/2010/main" val="19840897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029" y="1012004"/>
            <a:ext cx="3416158" cy="4795408"/>
          </a:xfrm>
        </p:spPr>
        <p:txBody>
          <a:bodyPr>
            <a:normAutofit/>
          </a:bodyPr>
          <a:lstStyle/>
          <a:p>
            <a:br>
              <a:rPr lang="en-GB" altLang="en-US" dirty="0">
                <a:solidFill>
                  <a:srgbClr val="FFFFFF"/>
                </a:solidFill>
              </a:rPr>
            </a:br>
            <a:r>
              <a:rPr lang="en-GB" altLang="en-US" dirty="0">
                <a:solidFill>
                  <a:srgbClr val="FFFFFF"/>
                </a:solidFill>
              </a:rPr>
              <a:t>Possession</a:t>
            </a:r>
            <a:br>
              <a:rPr lang="en-GB" altLang="en-US" dirty="0">
                <a:solidFill>
                  <a:srgbClr val="FFFFFF"/>
                </a:solidFill>
              </a:rPr>
            </a:br>
            <a:endParaRPr lang="en-GB" dirty="0">
              <a:solidFill>
                <a:srgbClr val="FFFFFF"/>
              </a:solidFill>
            </a:endParaRPr>
          </a:p>
        </p:txBody>
      </p:sp>
      <p:graphicFrame>
        <p:nvGraphicFramePr>
          <p:cNvPr id="13" name="Content Placeholder 2">
            <a:extLst>
              <a:ext uri="{FF2B5EF4-FFF2-40B4-BE49-F238E27FC236}">
                <a16:creationId xmlns:a16="http://schemas.microsoft.com/office/drawing/2014/main" id="{278E13F4-7D1A-4EA2-9A54-0375D885557B}"/>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300644" y="1579417"/>
            <a:ext cx="3699856" cy="3065319"/>
          </a:xfrm>
          <a:prstGeom prst="rect">
            <a:avLst/>
          </a:prstGeom>
        </p:spPr>
      </p:pic>
    </p:spTree>
    <p:extLst>
      <p:ext uri="{BB962C8B-B14F-4D97-AF65-F5344CB8AC3E}">
        <p14:creationId xmlns:p14="http://schemas.microsoft.com/office/powerpoint/2010/main" val="3055260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1D86B53-DCA6-5C14-6514-B44742D90B92}"/>
              </a:ext>
            </a:extLst>
          </p:cNvPr>
          <p:cNvPicPr>
            <a:picLocks noChangeAspect="1"/>
          </p:cNvPicPr>
          <p:nvPr/>
        </p:nvPicPr>
        <p:blipFill>
          <a:blip r:embed="rId2"/>
          <a:stretch>
            <a:fillRect/>
          </a:stretch>
        </p:blipFill>
        <p:spPr>
          <a:xfrm>
            <a:off x="643467" y="770759"/>
            <a:ext cx="10905066" cy="5316481"/>
          </a:xfrm>
          <a:prstGeom prst="rect">
            <a:avLst/>
          </a:prstGeom>
        </p:spPr>
      </p:pic>
    </p:spTree>
    <p:extLst>
      <p:ext uri="{BB962C8B-B14F-4D97-AF65-F5344CB8AC3E}">
        <p14:creationId xmlns:p14="http://schemas.microsoft.com/office/powerpoint/2010/main" val="38978121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1792" y="1161288"/>
            <a:ext cx="3602736" cy="4526280"/>
          </a:xfrm>
        </p:spPr>
        <p:txBody>
          <a:bodyPr>
            <a:normAutofit/>
          </a:bodyPr>
          <a:lstStyle/>
          <a:p>
            <a:br>
              <a:rPr lang="en-GB" altLang="en-US"/>
            </a:br>
            <a:r>
              <a:rPr lang="en-GB" altLang="en-US"/>
              <a:t>Lawful Possession</a:t>
            </a:r>
            <a:br>
              <a:rPr lang="en-GB" altLang="en-US"/>
            </a:br>
            <a:endParaRPr lang="en-GB"/>
          </a:p>
        </p:txBody>
      </p:sp>
      <p:sp>
        <p:nvSpPr>
          <p:cNvPr id="3" name="Content Placeholder 2"/>
          <p:cNvSpPr>
            <a:spLocks noGrp="1"/>
          </p:cNvSpPr>
          <p:nvPr>
            <p:ph idx="1"/>
          </p:nvPr>
        </p:nvSpPr>
        <p:spPr>
          <a:xfrm>
            <a:off x="5434149" y="932688"/>
            <a:ext cx="5916603" cy="4992624"/>
          </a:xfrm>
        </p:spPr>
        <p:txBody>
          <a:bodyPr anchor="ctr">
            <a:normAutofit fontScale="92500" lnSpcReduction="10000"/>
          </a:bodyPr>
          <a:lstStyle/>
          <a:p>
            <a:pPr>
              <a:spcBef>
                <a:spcPct val="0"/>
              </a:spcBef>
              <a:buNone/>
            </a:pPr>
            <a:r>
              <a:rPr lang="en-GB" altLang="en-US" sz="2000"/>
              <a:t>Police Officers</a:t>
            </a:r>
          </a:p>
          <a:p>
            <a:pPr>
              <a:spcBef>
                <a:spcPct val="0"/>
              </a:spcBef>
              <a:buNone/>
            </a:pPr>
            <a:endParaRPr lang="en-GB" altLang="en-US" sz="2000"/>
          </a:p>
          <a:p>
            <a:pPr>
              <a:spcBef>
                <a:spcPct val="0"/>
              </a:spcBef>
              <a:buNone/>
            </a:pPr>
            <a:r>
              <a:rPr lang="en-GB" altLang="en-US" sz="2000"/>
              <a:t>Customs &amp; Excise Officers</a:t>
            </a:r>
          </a:p>
          <a:p>
            <a:pPr>
              <a:spcBef>
                <a:spcPct val="0"/>
              </a:spcBef>
              <a:buNone/>
            </a:pPr>
            <a:endParaRPr lang="en-GB" altLang="en-US" sz="2000"/>
          </a:p>
          <a:p>
            <a:pPr>
              <a:spcBef>
                <a:spcPct val="0"/>
              </a:spcBef>
              <a:buNone/>
            </a:pPr>
            <a:r>
              <a:rPr lang="en-GB" altLang="en-US" sz="2000"/>
              <a:t>Carriers</a:t>
            </a:r>
          </a:p>
          <a:p>
            <a:pPr>
              <a:spcBef>
                <a:spcPct val="0"/>
              </a:spcBef>
              <a:buNone/>
            </a:pPr>
            <a:endParaRPr lang="en-GB" altLang="en-US" sz="2000"/>
          </a:p>
          <a:p>
            <a:pPr>
              <a:spcBef>
                <a:spcPct val="0"/>
              </a:spcBef>
              <a:buNone/>
            </a:pPr>
            <a:r>
              <a:rPr lang="en-GB" altLang="en-US" sz="2000"/>
              <a:t>Forensic Science Laboratory</a:t>
            </a:r>
          </a:p>
          <a:p>
            <a:pPr>
              <a:spcBef>
                <a:spcPct val="0"/>
              </a:spcBef>
              <a:buNone/>
            </a:pPr>
            <a:endParaRPr lang="en-GB" altLang="en-US" sz="2000"/>
          </a:p>
          <a:p>
            <a:pPr>
              <a:spcBef>
                <a:spcPct val="0"/>
              </a:spcBef>
              <a:buNone/>
            </a:pPr>
            <a:r>
              <a:rPr lang="en-GB" altLang="en-US" sz="2000"/>
              <a:t>Post Office Employees</a:t>
            </a:r>
          </a:p>
          <a:p>
            <a:pPr>
              <a:spcBef>
                <a:spcPct val="0"/>
              </a:spcBef>
              <a:buNone/>
            </a:pPr>
            <a:endParaRPr lang="en-GB" altLang="en-US" sz="2000"/>
          </a:p>
          <a:p>
            <a:pPr>
              <a:spcBef>
                <a:spcPct val="0"/>
              </a:spcBef>
              <a:buNone/>
            </a:pPr>
            <a:r>
              <a:rPr lang="en-GB" altLang="en-US" sz="2000"/>
              <a:t>Person to whom a drug has been prescribed</a:t>
            </a:r>
          </a:p>
          <a:p>
            <a:pPr>
              <a:spcBef>
                <a:spcPct val="0"/>
              </a:spcBef>
              <a:buNone/>
            </a:pPr>
            <a:endParaRPr lang="en-GB" altLang="en-US" sz="2000"/>
          </a:p>
          <a:p>
            <a:pPr>
              <a:spcBef>
                <a:spcPct val="0"/>
              </a:spcBef>
              <a:buNone/>
            </a:pPr>
            <a:r>
              <a:rPr lang="en-GB" altLang="en-US" sz="2000"/>
              <a:t>Person engaged in conveying a drug to a person who may lawfully have it in their possession</a:t>
            </a:r>
          </a:p>
          <a:p>
            <a:pPr>
              <a:spcBef>
                <a:spcPct val="0"/>
              </a:spcBef>
              <a:buNone/>
            </a:pPr>
            <a:endParaRPr lang="en-GB" altLang="en-US" sz="2000"/>
          </a:p>
          <a:p>
            <a:endParaRPr lang="en-GB" sz="2000"/>
          </a:p>
        </p:txBody>
      </p:sp>
    </p:spTree>
    <p:extLst>
      <p:ext uri="{BB962C8B-B14F-4D97-AF65-F5344CB8AC3E}">
        <p14:creationId xmlns:p14="http://schemas.microsoft.com/office/powerpoint/2010/main" val="26672281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5A8A01-6B11-A18F-6887-214367B54458}"/>
              </a:ext>
            </a:extLst>
          </p:cNvPr>
          <p:cNvPicPr>
            <a:picLocks noChangeAspect="1"/>
          </p:cNvPicPr>
          <p:nvPr/>
        </p:nvPicPr>
        <p:blipFill>
          <a:blip r:embed="rId2"/>
          <a:stretch>
            <a:fillRect/>
          </a:stretch>
        </p:blipFill>
        <p:spPr>
          <a:xfrm>
            <a:off x="643467" y="852678"/>
            <a:ext cx="10905066" cy="5152642"/>
          </a:xfrm>
          <a:prstGeom prst="rect">
            <a:avLst/>
          </a:prstGeom>
        </p:spPr>
      </p:pic>
    </p:spTree>
    <p:extLst>
      <p:ext uri="{BB962C8B-B14F-4D97-AF65-F5344CB8AC3E}">
        <p14:creationId xmlns:p14="http://schemas.microsoft.com/office/powerpoint/2010/main" val="922496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3F9C12-E777-F6A5-ED28-674757966FA6}"/>
              </a:ext>
            </a:extLst>
          </p:cNvPr>
          <p:cNvSpPr txBox="1"/>
          <p:nvPr/>
        </p:nvSpPr>
        <p:spPr>
          <a:xfrm>
            <a:off x="1088136" y="1090246"/>
            <a:ext cx="10840626" cy="790510"/>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3600" b="1" kern="1200" cap="all" baseline="0">
                <a:latin typeface="+mj-lt"/>
                <a:ea typeface="+mj-ea"/>
                <a:cs typeface="+mj-cs"/>
              </a:rPr>
              <a:t>NEW TRENDS WITHIN UK DRUG USE…….</a:t>
            </a:r>
          </a:p>
        </p:txBody>
      </p:sp>
      <p:pic>
        <p:nvPicPr>
          <p:cNvPr id="4" name="Picture 3" descr="Capsules and pills inside a glass bowl">
            <a:extLst>
              <a:ext uri="{FF2B5EF4-FFF2-40B4-BE49-F238E27FC236}">
                <a16:creationId xmlns:a16="http://schemas.microsoft.com/office/drawing/2014/main" id="{C3786CBE-E424-1CEF-5B68-ED239F043568}"/>
              </a:ext>
            </a:extLst>
          </p:cNvPr>
          <p:cNvPicPr>
            <a:picLocks noChangeAspect="1"/>
          </p:cNvPicPr>
          <p:nvPr/>
        </p:nvPicPr>
        <p:blipFill>
          <a:blip r:embed="rId2"/>
          <a:srcRect t="28468" r="2" b="15470"/>
          <a:stretch>
            <a:fillRect/>
          </a:stretch>
        </p:blipFill>
        <p:spPr>
          <a:xfrm>
            <a:off x="1088135" y="1880756"/>
            <a:ext cx="10840627" cy="4558144"/>
          </a:xfrm>
          <a:prstGeom prst="rect">
            <a:avLst/>
          </a:prstGeom>
          <a:noFill/>
        </p:spPr>
      </p:pic>
    </p:spTree>
    <p:extLst>
      <p:ext uri="{BB962C8B-B14F-4D97-AF65-F5344CB8AC3E}">
        <p14:creationId xmlns:p14="http://schemas.microsoft.com/office/powerpoint/2010/main" val="8896087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D67B2-F0F9-35AE-FDE9-E85C29B928A1}"/>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a:t>Pregablin</a:t>
            </a:r>
          </a:p>
        </p:txBody>
      </p:sp>
      <p:pic>
        <p:nvPicPr>
          <p:cNvPr id="6" name="Online Media 5" title="Exclusive: Prescriptions rising for anxiety drug linked to 1 in 10 drug deaths in England">
            <a:hlinkClick r:id="" action="ppaction://media"/>
            <a:extLst>
              <a:ext uri="{FF2B5EF4-FFF2-40B4-BE49-F238E27FC236}">
                <a16:creationId xmlns:a16="http://schemas.microsoft.com/office/drawing/2014/main" id="{58C14895-613F-A412-070D-967BCFBED876}"/>
              </a:ext>
            </a:extLst>
          </p:cNvPr>
          <p:cNvPicPr>
            <a:picLocks noGrp="1" noRot="1" noChangeAspect="1"/>
          </p:cNvPicPr>
          <p:nvPr>
            <p:ph idx="1"/>
            <a:videoFile r:link="rId1"/>
          </p:nvPr>
        </p:nvPicPr>
        <p:blipFill>
          <a:blip r:embed="rId4"/>
          <a:stretch>
            <a:fillRect/>
          </a:stretch>
        </p:blipFill>
        <p:spPr>
          <a:xfrm>
            <a:off x="2474913" y="1881188"/>
            <a:ext cx="8066087" cy="4557712"/>
          </a:xfrm>
          <a:prstGeom prst="rect">
            <a:avLst/>
          </a:prstGeom>
        </p:spPr>
      </p:pic>
    </p:spTree>
    <p:extLst>
      <p:ext uri="{BB962C8B-B14F-4D97-AF65-F5344CB8AC3E}">
        <p14:creationId xmlns:p14="http://schemas.microsoft.com/office/powerpoint/2010/main" val="8658973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AD40-42ED-488A-3BCA-D4BC1CAE4DB8}"/>
              </a:ext>
            </a:extLst>
          </p:cNvPr>
          <p:cNvSpPr>
            <a:spLocks noGrp="1"/>
          </p:cNvSpPr>
          <p:nvPr>
            <p:ph type="title"/>
          </p:nvPr>
        </p:nvSpPr>
        <p:spPr/>
        <p:txBody>
          <a:bodyPr/>
          <a:lstStyle/>
          <a:p>
            <a:r>
              <a:rPr lang="en-GB" dirty="0"/>
              <a:t>Ketamine</a:t>
            </a:r>
          </a:p>
        </p:txBody>
      </p:sp>
      <p:pic>
        <p:nvPicPr>
          <p:cNvPr id="5" name="Content Placeholder 4">
            <a:extLst>
              <a:ext uri="{FF2B5EF4-FFF2-40B4-BE49-F238E27FC236}">
                <a16:creationId xmlns:a16="http://schemas.microsoft.com/office/drawing/2014/main" id="{256D654E-5211-29C2-6748-5408D8A80EE4}"/>
              </a:ext>
            </a:extLst>
          </p:cNvPr>
          <p:cNvPicPr>
            <a:picLocks noGrp="1" noChangeAspect="1"/>
          </p:cNvPicPr>
          <p:nvPr>
            <p:ph idx="1"/>
          </p:nvPr>
        </p:nvPicPr>
        <p:blipFill>
          <a:blip r:embed="rId3"/>
          <a:stretch>
            <a:fillRect/>
          </a:stretch>
        </p:blipFill>
        <p:spPr>
          <a:xfrm>
            <a:off x="516186" y="2351088"/>
            <a:ext cx="4103191" cy="3694112"/>
          </a:xfrm>
        </p:spPr>
      </p:pic>
      <p:sp>
        <p:nvSpPr>
          <p:cNvPr id="6" name="TextBox 5">
            <a:extLst>
              <a:ext uri="{FF2B5EF4-FFF2-40B4-BE49-F238E27FC236}">
                <a16:creationId xmlns:a16="http://schemas.microsoft.com/office/drawing/2014/main" id="{99C6FDDD-3D46-D36B-FD80-FFC2A9D4CC30}"/>
              </a:ext>
            </a:extLst>
          </p:cNvPr>
          <p:cNvSpPr txBox="1"/>
          <p:nvPr/>
        </p:nvSpPr>
        <p:spPr>
          <a:xfrm>
            <a:off x="5346700" y="2222500"/>
            <a:ext cx="5651500" cy="2585323"/>
          </a:xfrm>
          <a:prstGeom prst="rect">
            <a:avLst/>
          </a:prstGeom>
          <a:noFill/>
        </p:spPr>
        <p:txBody>
          <a:bodyPr wrap="square" rtlCol="0">
            <a:spAutoFit/>
          </a:bodyPr>
          <a:lstStyle/>
          <a:p>
            <a:pPr marL="285750" indent="-285750">
              <a:buFontTx/>
              <a:buChar char="-"/>
            </a:pPr>
            <a:r>
              <a:rPr lang="en-GB" dirty="0"/>
              <a:t>Surge in young people becoming addicted to Ketamine</a:t>
            </a:r>
          </a:p>
          <a:p>
            <a:pPr marL="285750" indent="-285750">
              <a:buFontTx/>
              <a:buChar char="-"/>
            </a:pPr>
            <a:endParaRPr lang="en-GB" dirty="0"/>
          </a:p>
          <a:p>
            <a:pPr marL="285750" indent="-285750">
              <a:buFontTx/>
              <a:buChar char="-"/>
            </a:pPr>
            <a:r>
              <a:rPr lang="en-GB" dirty="0"/>
              <a:t>The number of people seeking treatment for ketamine addiction at NHS drug and alcohol services has doubled between 2019-2023.</a:t>
            </a:r>
          </a:p>
          <a:p>
            <a:pPr marL="285750" indent="-285750">
              <a:buFontTx/>
              <a:buChar char="-"/>
            </a:pPr>
            <a:endParaRPr lang="en-GB" dirty="0"/>
          </a:p>
          <a:p>
            <a:pPr marL="285750" indent="-285750">
              <a:buFontTx/>
              <a:buChar char="-"/>
            </a:pPr>
            <a:r>
              <a:rPr lang="en-GB" dirty="0"/>
              <a:t>Young people may be using it due to a lack of trauma therapy available. </a:t>
            </a:r>
          </a:p>
        </p:txBody>
      </p:sp>
    </p:spTree>
    <p:extLst>
      <p:ext uri="{BB962C8B-B14F-4D97-AF65-F5344CB8AC3E}">
        <p14:creationId xmlns:p14="http://schemas.microsoft.com/office/powerpoint/2010/main" val="39611507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9059-710B-1EDE-E947-EBB8724839BA}"/>
              </a:ext>
            </a:extLst>
          </p:cNvPr>
          <p:cNvSpPr>
            <a:spLocks noGrp="1"/>
          </p:cNvSpPr>
          <p:nvPr>
            <p:ph type="title"/>
          </p:nvPr>
        </p:nvSpPr>
        <p:spPr/>
        <p:txBody>
          <a:bodyPr/>
          <a:lstStyle/>
          <a:p>
            <a:r>
              <a:rPr lang="en-GB" dirty="0"/>
              <a:t>Fentanyl </a:t>
            </a:r>
          </a:p>
        </p:txBody>
      </p:sp>
      <p:pic>
        <p:nvPicPr>
          <p:cNvPr id="4" name="Online Media 3" title="‘How my fentanyl addiction nearly killed me’ | BBC Newsnight">
            <a:hlinkClick r:id="" action="ppaction://media"/>
            <a:extLst>
              <a:ext uri="{FF2B5EF4-FFF2-40B4-BE49-F238E27FC236}">
                <a16:creationId xmlns:a16="http://schemas.microsoft.com/office/drawing/2014/main" id="{FF9D95FA-3692-CD66-CF95-EC092FFBC950}"/>
              </a:ext>
            </a:extLst>
          </p:cNvPr>
          <p:cNvPicPr>
            <a:picLocks noGrp="1" noRot="1" noChangeAspect="1"/>
          </p:cNvPicPr>
          <p:nvPr>
            <p:ph idx="1"/>
            <a:videoFile r:link="rId1"/>
          </p:nvPr>
        </p:nvPicPr>
        <p:blipFill>
          <a:blip r:embed="rId3"/>
          <a:stretch>
            <a:fillRect/>
          </a:stretch>
        </p:blipFill>
        <p:spPr>
          <a:xfrm>
            <a:off x="2474913" y="1881188"/>
            <a:ext cx="8066087" cy="4557712"/>
          </a:xfrm>
          <a:prstGeom prst="rect">
            <a:avLst/>
          </a:prstGeom>
        </p:spPr>
      </p:pic>
    </p:spTree>
    <p:extLst>
      <p:ext uri="{BB962C8B-B14F-4D97-AF65-F5344CB8AC3E}">
        <p14:creationId xmlns:p14="http://schemas.microsoft.com/office/powerpoint/2010/main" val="42107834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14124-B618-AD36-38AA-BE27391BC272}"/>
              </a:ext>
            </a:extLst>
          </p:cNvPr>
          <p:cNvSpPr>
            <a:spLocks noGrp="1"/>
          </p:cNvSpPr>
          <p:nvPr>
            <p:ph type="title"/>
          </p:nvPr>
        </p:nvSpPr>
        <p:spPr>
          <a:xfrm>
            <a:off x="404553" y="3091928"/>
            <a:ext cx="9079991" cy="2387600"/>
          </a:xfrm>
        </p:spPr>
        <p:txBody>
          <a:bodyPr vert="horz" lIns="91440" tIns="45720" rIns="91440" bIns="45720" rtlCol="0" anchor="b">
            <a:normAutofit/>
          </a:bodyPr>
          <a:lstStyle/>
          <a:p>
            <a:r>
              <a:rPr lang="en-US" sz="7200">
                <a:solidFill>
                  <a:schemeClr val="bg1"/>
                </a:solidFill>
              </a:rPr>
              <a:t>Xylazine (Tranq)</a:t>
            </a:r>
          </a:p>
        </p:txBody>
      </p:sp>
      <p:pic>
        <p:nvPicPr>
          <p:cNvPr id="5" name="Content Placeholder 4">
            <a:hlinkClick r:id="rId3"/>
            <a:extLst>
              <a:ext uri="{FF2B5EF4-FFF2-40B4-BE49-F238E27FC236}">
                <a16:creationId xmlns:a16="http://schemas.microsoft.com/office/drawing/2014/main" id="{618701DD-0A7D-F741-349E-EC17B8003D8C}"/>
              </a:ext>
            </a:extLst>
          </p:cNvPr>
          <p:cNvPicPr>
            <a:picLocks noGrp="1" noChangeAspect="1"/>
          </p:cNvPicPr>
          <p:nvPr>
            <p:ph idx="1"/>
          </p:nvPr>
        </p:nvPicPr>
        <p:blipFill>
          <a:blip r:embed="rId4"/>
          <a:srcRect r="8362"/>
          <a:stretch>
            <a:fillRect/>
          </a:stretch>
        </p:blipFill>
        <p:spPr>
          <a:xfrm>
            <a:off x="-1" y="10"/>
            <a:ext cx="6096001" cy="6857990"/>
          </a:xfrm>
          <a:prstGeom prst="rect">
            <a:avLst/>
          </a:prstGeom>
        </p:spPr>
      </p:pic>
      <p:pic>
        <p:nvPicPr>
          <p:cNvPr id="7" name="Picture 6">
            <a:hlinkClick r:id="rId5"/>
            <a:extLst>
              <a:ext uri="{FF2B5EF4-FFF2-40B4-BE49-F238E27FC236}">
                <a16:creationId xmlns:a16="http://schemas.microsoft.com/office/drawing/2014/main" id="{52605EFC-EEC0-2C98-A812-BF0FAF740390}"/>
              </a:ext>
            </a:extLst>
          </p:cNvPr>
          <p:cNvPicPr>
            <a:picLocks noChangeAspect="1"/>
          </p:cNvPicPr>
          <p:nvPr/>
        </p:nvPicPr>
        <p:blipFill>
          <a:blip r:embed="rId6"/>
          <a:srcRect r="19797" b="-1"/>
          <a:stretch>
            <a:fillRect/>
          </a:stretch>
        </p:blipFill>
        <p:spPr>
          <a:xfrm>
            <a:off x="6097523" y="10"/>
            <a:ext cx="6094477" cy="6857990"/>
          </a:xfrm>
          <a:prstGeom prst="rect">
            <a:avLst/>
          </a:prstGeom>
        </p:spPr>
      </p:pic>
    </p:spTree>
    <p:extLst>
      <p:ext uri="{BB962C8B-B14F-4D97-AF65-F5344CB8AC3E}">
        <p14:creationId xmlns:p14="http://schemas.microsoft.com/office/powerpoint/2010/main" val="22160095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337AF5E-C0C6-3863-E869-DE96CF3D77C4}"/>
              </a:ext>
            </a:extLst>
          </p:cNvPr>
          <p:cNvPicPr>
            <a:picLocks noChangeAspect="1"/>
          </p:cNvPicPr>
          <p:nvPr/>
        </p:nvPicPr>
        <p:blipFill>
          <a:blip r:embed="rId2"/>
          <a:stretch>
            <a:fillRect/>
          </a:stretch>
        </p:blipFill>
        <p:spPr>
          <a:xfrm>
            <a:off x="150270" y="156243"/>
            <a:ext cx="11789939" cy="6602366"/>
          </a:xfrm>
          <a:prstGeom prst="rect">
            <a:avLst/>
          </a:prstGeom>
        </p:spPr>
      </p:pic>
    </p:spTree>
    <p:extLst>
      <p:ext uri="{BB962C8B-B14F-4D97-AF65-F5344CB8AC3E}">
        <p14:creationId xmlns:p14="http://schemas.microsoft.com/office/powerpoint/2010/main" val="39793626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121AC9A9-9DF1-410F-980B-228D05632962}" vid="{661A2AC3-DE07-4883-A618-4B52B678F5E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3446</Words>
  <Application>Microsoft Office PowerPoint</Application>
  <PresentationFormat>Widescreen</PresentationFormat>
  <Paragraphs>439</Paragraphs>
  <Slides>63</Slides>
  <Notes>42</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63</vt:i4>
      </vt:variant>
    </vt:vector>
  </HeadingPairs>
  <TitlesOfParts>
    <vt:vector size="72" baseType="lpstr">
      <vt:lpstr>Linux Libertine</vt:lpstr>
      <vt:lpstr>ＭＳ Ｐゴシック</vt:lpstr>
      <vt:lpstr>System Font Regular</vt:lpstr>
      <vt:lpstr>Aptos</vt:lpstr>
      <vt:lpstr>Arial</vt:lpstr>
      <vt:lpstr>Neue Haas Grotesk Text Pro</vt:lpstr>
      <vt:lpstr>open sans</vt:lpstr>
      <vt:lpstr>Verdana</vt:lpstr>
      <vt:lpstr>Bjorn</vt:lpstr>
      <vt:lpstr>SUBSTANCE MISUSE AND CRIMINALITY</vt:lpstr>
      <vt:lpstr>Aim of the module</vt:lpstr>
      <vt:lpstr>CONTENT WARNING</vt:lpstr>
      <vt:lpstr>Assessment</vt:lpstr>
      <vt:lpstr>Assessment Guidance</vt:lpstr>
      <vt:lpstr>Assessment Guidance</vt:lpstr>
      <vt:lpstr>Online resource list </vt:lpstr>
      <vt:lpstr>Drugs – Definition, History, Legislation, Types, Effects and Consequences</vt:lpstr>
      <vt:lpstr>Definition  What is a drug?  Any chemical substance, whether natural or synthetic origin, which can be used to alter perception, mood or other psychological states.      Gossop (2013).</vt:lpstr>
      <vt:lpstr>Definition  In 1909 Sir T. Clifford Allbutt and Dr. Humphrey Rolleston published a medical textbook warning against the excessive use of a specific drug:   “the sufferer is tremulous and loses his self-command; he is subject to fits of agitation and depression. He loses colour and has a haggard appearance…as with other such agents, a renewed dose of the poison gives temporary relief, but at the cost of future misery.”  (Gossop, 2012:14)  Which drug do you think they are referring to?</vt:lpstr>
      <vt:lpstr>How long ago do you think alcohol and drugs were discovered? </vt:lpstr>
      <vt:lpstr>Alcohol – 7000 BC – Earliest alcoholic drink dates back to 7000 – 6,600 BC and was found in China.  Hallucinogens – 8,600 BC – Earliest fossil remains of the hallucinogenic San Pedro cactus was found in a cave in Peru.   Opium – 6,000 BC – The earliest fossilised remains of the opium plant were found at a dig in Italy, not far from Rome.   Cocaine (coca leaves) – 6,000 BC – Earliest evidence of humans chewing coca leaves in South America.   Cannabis – 5,000 BC  Tobacco – 2,000 BC  </vt:lpstr>
      <vt:lpstr>Class Question   Alcohol and drugs have been around far longer than legislation controlling their use.   Do you think there were problems with the use of alcohol and drugs prior to legislation being put in place?   If so, what type of problems do you think they had?  </vt:lpstr>
      <vt:lpstr>PowerPoint Presentation</vt:lpstr>
      <vt:lpstr>  The Misuse of Drugs Act (1971)   </vt:lpstr>
      <vt:lpstr>The Psychoactive Substances Act (2016) </vt:lpstr>
      <vt:lpstr>PowerPoint Presentation</vt:lpstr>
      <vt:lpstr>PowerPoint Presentation</vt:lpstr>
      <vt:lpstr>PowerPoint Presentation</vt:lpstr>
      <vt:lpstr>Cocaine - Effects</vt:lpstr>
      <vt:lpstr>PowerPoint Presentation</vt:lpstr>
      <vt:lpstr> Heroin Physical Health Risks      </vt:lpstr>
      <vt:lpstr>Heroin Deaths </vt:lpstr>
      <vt:lpstr> MDMA/ Ecstasy </vt:lpstr>
      <vt:lpstr>PowerPoint Presentation</vt:lpstr>
      <vt:lpstr>Leah Betts</vt:lpstr>
      <vt:lpstr>PowerPoint Presentation</vt:lpstr>
      <vt:lpstr>PowerPoint Presentation</vt:lpstr>
      <vt:lpstr>PowerPoint Presentation</vt:lpstr>
      <vt:lpstr>The Law Class A Drugs</vt:lpstr>
      <vt:lpstr>Class B drugs  </vt:lpstr>
      <vt:lpstr>PowerPoint Presentation</vt:lpstr>
      <vt:lpstr>Risks - Amphetamines</vt:lpstr>
      <vt:lpstr>Cannabis</vt:lpstr>
      <vt:lpstr> Cannabis classification </vt:lpstr>
      <vt:lpstr>Cannabis V’s Medical Cannabis</vt:lpstr>
      <vt:lpstr>Medicinal Cannabis</vt:lpstr>
      <vt:lpstr>Codeine</vt:lpstr>
      <vt:lpstr>Ketamine</vt:lpstr>
      <vt:lpstr>Class C Drugs  </vt:lpstr>
      <vt:lpstr>Anabolic steroids</vt:lpstr>
      <vt:lpstr>TranquillisersDiazepa </vt:lpstr>
      <vt:lpstr>Legal Highs/ New Psychoactive Substances</vt:lpstr>
      <vt:lpstr>New Psychoactive Substances</vt:lpstr>
      <vt:lpstr>Prevalence of drug use in England and Wales</vt:lpstr>
      <vt:lpstr> The Medicines Act 1968 </vt:lpstr>
      <vt:lpstr>Harold Shipman</vt:lpstr>
      <vt:lpstr>The Regulation of Controlled Drugs</vt:lpstr>
      <vt:lpstr>Alcohol</vt:lpstr>
      <vt:lpstr>Consumption</vt:lpstr>
      <vt:lpstr>Health &amp; treatment</vt:lpstr>
      <vt:lpstr>Drug  Legislation   </vt:lpstr>
      <vt:lpstr>PowerPoint Presentation</vt:lpstr>
      <vt:lpstr> Possession </vt:lpstr>
      <vt:lpstr>PowerPoint Presentation</vt:lpstr>
      <vt:lpstr> Lawful Possession </vt:lpstr>
      <vt:lpstr>PowerPoint Presentation</vt:lpstr>
      <vt:lpstr>PowerPoint Presentation</vt:lpstr>
      <vt:lpstr>Pregablin</vt:lpstr>
      <vt:lpstr>Ketamine</vt:lpstr>
      <vt:lpstr>Fentanyl </vt:lpstr>
      <vt:lpstr>Xylazine (Tranq)</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Nerys Musgrove</cp:lastModifiedBy>
  <cp:revision>3</cp:revision>
  <dcterms:created xsi:type="dcterms:W3CDTF">2024-08-16T13:13:34Z</dcterms:created>
  <dcterms:modified xsi:type="dcterms:W3CDTF">2026-09-03T12:48:21Z</dcterms:modified>
</cp:coreProperties>
</file>