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89750" cy="100187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E90FE2-324E-459D-AEBF-30EC818F222A}" v="10" dt="2020-05-16T18:34:53.2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59" d="100"/>
          <a:sy n="59" d="100"/>
        </p:scale>
        <p:origin x="59" y="77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66499-75E9-4410-B4C3-74C11F5E2A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6E2B46-B585-41DB-8BA0-45109BD3ED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8C4854-78E6-4177-B673-4CD88E718D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F040F-908C-4B0C-9D10-38CA87A68DC0}" type="datetimeFigureOut">
              <a:rPr lang="en-GB" smtClean="0"/>
              <a:t>18/05/2020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9D3B54-0DC7-4522-87FA-28CF25646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FFF73-AC57-4782-9C03-C8B148718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E5040-619A-492D-9618-5308A82C1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90355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010AA-4875-4604-94BA-5CDF939B5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992E0F-E84F-4EC9-A06E-FFC421EA4E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63C4BC-2613-4DB0-A741-5B09BC0D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F040F-908C-4B0C-9D10-38CA87A68DC0}" type="datetimeFigureOut">
              <a:rPr lang="en-GB" smtClean="0"/>
              <a:t>18/05/2020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BD5E1-DC63-430C-9ECF-1BA6761029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99829-E174-414E-AA12-EFFC4D415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E5040-619A-492D-9618-5308A82C1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7343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FA476-C0F7-4AC1-87A9-2F4897561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C03C03-C04B-4C11-8684-0878AC8F48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D5CB40-F77A-47DB-95D4-734714C03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F040F-908C-4B0C-9D10-38CA87A68DC0}" type="datetimeFigureOut">
              <a:rPr lang="en-GB" smtClean="0"/>
              <a:t>18/05/2020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517723-7F77-498A-B4C0-DBD4A8459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20B4-A469-4BFC-A79E-426992F63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E5040-619A-492D-9618-5308A82C1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3099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CBB17-CCAA-46C9-A424-ACB82DDC1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E0760-0FD2-439B-BC0F-B194531003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893F28-C44A-451A-B159-649A0C42BD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37C36E-D60B-4D2C-9222-24A74274D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F040F-908C-4B0C-9D10-38CA87A68DC0}" type="datetimeFigureOut">
              <a:rPr lang="en-GB" smtClean="0"/>
              <a:t>18/05/2020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D6A096-20EF-4AF8-9486-0BBAFB605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4D1408-8365-4BD4-8BF6-24983FF28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E5040-619A-492D-9618-5308A82C1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5996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4B479-B0F8-48B7-8C55-BD95D4552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CFF258-D8B5-4705-8297-FD17075213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E59796-14E8-479C-9B25-012C1CD542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20B6E7-7EAB-4907-A14F-90A8FB34B9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455FB8-B4E5-4D20-9466-20CED94098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699D3A-62DF-495B-A8AE-96B2F33F5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F040F-908C-4B0C-9D10-38CA87A68DC0}" type="datetimeFigureOut">
              <a:rPr lang="en-GB" smtClean="0"/>
              <a:t>18/05/2020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2310D2-80BD-46EF-95E4-6FA953AC8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7D8EEF-39D2-4363-9506-28F10198C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E5040-619A-492D-9618-5308A82C1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07435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38A8C-571C-4AFA-AF4B-0455A7E1F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852773-B26B-4F47-A3D1-BE4A6F823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F040F-908C-4B0C-9D10-38CA87A68DC0}" type="datetimeFigureOut">
              <a:rPr lang="en-GB" smtClean="0"/>
              <a:t>18/05/2020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70BB72-964F-4010-B00F-B12498053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4EB8DE-A0B4-450B-9E11-D494A173B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E5040-619A-492D-9618-5308A82C1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7322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5FF484-4C9D-4A82-A5AB-6E0F95B4E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F040F-908C-4B0C-9D10-38CA87A68DC0}" type="datetimeFigureOut">
              <a:rPr lang="en-GB" smtClean="0"/>
              <a:t>18/05/2020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453147C-2E4B-4575-9070-4DE7B60F1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2AE3C8-D28A-493B-A256-4F5B60DE2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E5040-619A-492D-9618-5308A82C1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01162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F8C16-BE66-4000-954E-D88B50472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C956C-3CC2-4B1E-A3BC-987C2C5788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BF7676-003A-4590-B556-F23C70F466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95D5D1-4DD0-4CF3-89A6-66D9EA1F1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F040F-908C-4B0C-9D10-38CA87A68DC0}" type="datetimeFigureOut">
              <a:rPr lang="en-GB" smtClean="0"/>
              <a:t>18/05/2020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BE76FA-49D8-4C80-90ED-58FF23751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675461-DF31-4D1B-981F-4A7D8DA5A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E5040-619A-492D-9618-5308A82C1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53606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F63D2-6628-4406-90F4-2FD16CAAC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CA44A3-4924-4AB8-A564-43EC5CA439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81B34D-E8FB-461A-AA56-C8A52D0BFF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0F54E6-48A8-4B1E-BB6E-55A156795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F040F-908C-4B0C-9D10-38CA87A68DC0}" type="datetimeFigureOut">
              <a:rPr lang="en-GB" smtClean="0"/>
              <a:t>18/05/2020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5B8045-DBC4-4262-9B04-3A2E374E1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C395B4-2BBC-4E18-A24E-A735F3508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E5040-619A-492D-9618-5308A82C1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0239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8EF3A-7970-40E5-9457-57EEBA1D5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7C82E4-A30F-4C46-BCBD-7DD04C5BFE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C75EFB-D5E0-4538-A3B9-1253DADE6D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F040F-908C-4B0C-9D10-38CA87A68DC0}" type="datetimeFigureOut">
              <a:rPr lang="en-GB" smtClean="0"/>
              <a:t>18/05/2020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33F2E7-B3E3-4C86-B047-F4D97F003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6DF8F1-B6FF-470C-93AC-4836961E1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E5040-619A-492D-9618-5308A82C1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22976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8FB03E-6AF7-4FAF-AE49-576378A6EE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B070B1-39E4-4BDF-B398-892C7D11DD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41D16F-EA69-4EEB-8A6B-C3B500828E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F040F-908C-4B0C-9D10-38CA87A68DC0}" type="datetimeFigureOut">
              <a:rPr lang="en-GB" smtClean="0"/>
              <a:t>18/05/2020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DA051B-BE45-4928-B948-BD0C03877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27EA63-93AB-429F-8B70-DCF38E51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E5040-619A-492D-9618-5308A82C1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72133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E803534-0071-4E9C-BF27-AAA69F72D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5E7EBF-5251-4A06-B6F4-610B1B4C26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3149-6396-4667-AEBB-D866441B1C0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6F040F-908C-4B0C-9D10-38CA87A68DC0}" type="datetimeFigureOut">
              <a:rPr lang="en-GB" smtClean="0"/>
              <a:t>18/05/2020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681F9B-6CEC-4724-B73C-908A76F03A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E65C5-7163-4951-AA04-1DF5A145BB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9E5040-619A-492D-9618-5308A82C14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8846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video" Target="../media/media2.mp4"/><Relationship Id="rId7" Type="http://schemas.openxmlformats.org/officeDocument/2006/relationships/image" Target="../media/image3.png"/><Relationship Id="rId2" Type="http://schemas.microsoft.com/office/2007/relationships/media" Target="../media/media2.mp4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7.xml"/><Relationship Id="rId5" Type="http://schemas.openxmlformats.org/officeDocument/2006/relationships/audio" Target="../media/media3.m4a"/><Relationship Id="rId4" Type="http://schemas.microsoft.com/office/2007/relationships/media" Target="../media/media3.m4a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video" Target="../media/media7.mp4"/><Relationship Id="rId7" Type="http://schemas.openxmlformats.org/officeDocument/2006/relationships/image" Target="../media/image7.png"/><Relationship Id="rId2" Type="http://schemas.microsoft.com/office/2007/relationships/media" Target="../media/media7.mp4"/><Relationship Id="rId1" Type="http://schemas.openxmlformats.org/officeDocument/2006/relationships/tags" Target="../tags/tag3.xml"/><Relationship Id="rId6" Type="http://schemas.openxmlformats.org/officeDocument/2006/relationships/slideLayout" Target="../slideLayouts/slideLayout7.xml"/><Relationship Id="rId5" Type="http://schemas.openxmlformats.org/officeDocument/2006/relationships/audio" Target="../media/media8.m4a"/><Relationship Id="rId4" Type="http://schemas.microsoft.com/office/2007/relationships/media" Target="../media/media8.m4a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630F7-DC4B-4E43-A732-F44D7CA5F7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5333" y="670807"/>
            <a:ext cx="9144000" cy="92939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 Black" panose="020B0A04020102020204" pitchFamily="34" charset="0"/>
                <a:cs typeface="Aharoni" panose="020B0604020202020204" pitchFamily="2" charset="-79"/>
              </a:rPr>
              <a:t>Effective Team working</a:t>
            </a:r>
          </a:p>
        </p:txBody>
      </p:sp>
      <p:pic>
        <p:nvPicPr>
          <p:cNvPr id="5" name="Picture 4" descr="A picture containing toy, sitting, table, desk&#10;&#10;Description automatically generated">
            <a:extLst>
              <a:ext uri="{FF2B5EF4-FFF2-40B4-BE49-F238E27FC236}">
                <a16:creationId xmlns:a16="http://schemas.microsoft.com/office/drawing/2014/main" id="{C4EDDCCE-E58D-49E5-977C-F9D58B663C3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9061" y="2274773"/>
            <a:ext cx="4926894" cy="29539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FEC092-2431-49CB-BBD5-B4A71B07AF41}"/>
              </a:ext>
            </a:extLst>
          </p:cNvPr>
          <p:cNvSpPr txBox="1"/>
          <p:nvPr/>
        </p:nvSpPr>
        <p:spPr>
          <a:xfrm>
            <a:off x="666045" y="1462483"/>
            <a:ext cx="51816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There have been a few theories about the way a team can work efficiently, together and productively.</a:t>
            </a:r>
          </a:p>
          <a:p>
            <a:r>
              <a:rPr lang="en-GB" dirty="0"/>
              <a:t>Tuckman’s theory, which has five stages, was developed in the late 1960’s.</a:t>
            </a:r>
          </a:p>
          <a:p>
            <a:r>
              <a:rPr lang="en-GB" dirty="0"/>
              <a:t>Forming, storming, norming, performing and the last stage which was added to his theory later in 1977 is adjourning. I have had the opportunity to join a few teams in my work and I can relate to all of Tuckman’s stages, and have been in some effective working teams and some non effective.  All these are the stages on which a team will go through to finally achieve their goal.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A3A3D9-C251-47DA-BF29-C7C0F89DD9F7}"/>
              </a:ext>
            </a:extLst>
          </p:cNvPr>
          <p:cNvSpPr txBox="1"/>
          <p:nvPr/>
        </p:nvSpPr>
        <p:spPr>
          <a:xfrm>
            <a:off x="666045" y="4868352"/>
            <a:ext cx="510257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Another is Belbins team roles, which is as I understand is  where the individual team member is assigned a role that fits in with their personality and skills and therefore the best person for the particular task. Dr Meredith Belbin explains his theory in a short video on www.Belbin.com.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2FF14F7-3BDB-4110-8630-150935BF451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04638" y="6370638"/>
            <a:ext cx="271462" cy="2714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522493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85028">
        <p15:prstTrans prst="fallOver"/>
      </p:transition>
    </mc:Choice>
    <mc:Fallback xmlns="">
      <p:transition spd="slow" advTm="8502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FC2BCF7-DEE7-448A-A36D-46B417D8C1CB}"/>
              </a:ext>
            </a:extLst>
          </p:cNvPr>
          <p:cNvSpPr txBox="1"/>
          <p:nvPr/>
        </p:nvSpPr>
        <p:spPr>
          <a:xfrm>
            <a:off x="606490" y="457200"/>
            <a:ext cx="73431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Arial Black" panose="020B0A04020102020204" pitchFamily="34" charset="0"/>
              </a:rPr>
              <a:t>Key Behaviours</a:t>
            </a:r>
          </a:p>
        </p:txBody>
      </p:sp>
      <p:pic>
        <p:nvPicPr>
          <p:cNvPr id="4" name="My Movie">
            <a:hlinkClick r:id="" action="ppaction://media"/>
            <a:extLst>
              <a:ext uri="{FF2B5EF4-FFF2-40B4-BE49-F238E27FC236}">
                <a16:creationId xmlns:a16="http://schemas.microsoft.com/office/drawing/2014/main" id="{DFBD5740-281C-474B-8125-56862FBD65EA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778305" y="3804407"/>
            <a:ext cx="5183540" cy="291574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5022B0-7E47-4AF4-8F45-03D8C1903E9E}"/>
              </a:ext>
            </a:extLst>
          </p:cNvPr>
          <p:cNvSpPr txBox="1"/>
          <p:nvPr/>
        </p:nvSpPr>
        <p:spPr>
          <a:xfrm>
            <a:off x="606490" y="1543574"/>
            <a:ext cx="55870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There are many behaviours of a team some of which are, communication, to effectively convey information, demonstrate use of listening and openness to other team members ideas and thoughts.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268368-A10E-4060-8679-97DA71A558C4}"/>
              </a:ext>
            </a:extLst>
          </p:cNvPr>
          <p:cNvSpPr txBox="1"/>
          <p:nvPr/>
        </p:nvSpPr>
        <p:spPr>
          <a:xfrm>
            <a:off x="606490" y="2937724"/>
            <a:ext cx="51172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Adaptability, responds positively and readily adapts to changes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F5FDF23-B250-4B68-9622-08F38FA0A3DC}"/>
              </a:ext>
            </a:extLst>
          </p:cNvPr>
          <p:cNvSpPr txBox="1"/>
          <p:nvPr/>
        </p:nvSpPr>
        <p:spPr>
          <a:xfrm>
            <a:off x="606490" y="3607816"/>
            <a:ext cx="51172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Accountability, accepts responsibility for own actions.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7F36F0-E0F6-41ED-AEDC-7267F7055E96}"/>
              </a:ext>
            </a:extLst>
          </p:cNvPr>
          <p:cNvSpPr txBox="1"/>
          <p:nvPr/>
        </p:nvSpPr>
        <p:spPr>
          <a:xfrm>
            <a:off x="77864" y="5494789"/>
            <a:ext cx="55660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Here is a short video clip of series ten of The Apprentice,</a:t>
            </a:r>
          </a:p>
          <a:p>
            <a:r>
              <a:rPr lang="en-GB" dirty="0"/>
              <a:t>What do you think about the team members behaviours?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E7154A38-2ED8-4F9D-B207-F2FFA194A6CE}"/>
              </a:ext>
            </a:extLst>
          </p:cNvPr>
          <p:cNvSpPr/>
          <p:nvPr/>
        </p:nvSpPr>
        <p:spPr>
          <a:xfrm flipV="1">
            <a:off x="5413696" y="6152151"/>
            <a:ext cx="1062920" cy="584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B8BA28A-11D1-43C6-B198-A81A5150E1D9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704638" y="6370638"/>
            <a:ext cx="271462" cy="2714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333147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148377">
        <p15:prstTrans prst="fallOver"/>
      </p:transition>
    </mc:Choice>
    <mc:Fallback xmlns="">
      <p:transition spd="slow" advTm="14837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93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45003" objId="4"/>
        <p14:stopEvt time="144850" objId="4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nature&#10;&#10;Description automatically generated">
            <a:extLst>
              <a:ext uri="{FF2B5EF4-FFF2-40B4-BE49-F238E27FC236}">
                <a16:creationId xmlns:a16="http://schemas.microsoft.com/office/drawing/2014/main" id="{ED9D016A-AD1A-4AB5-87F5-308E11F287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4151" y="4226370"/>
            <a:ext cx="3852564" cy="25715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25C4C7F-6427-44B9-BB96-842CEF7DA191}"/>
              </a:ext>
            </a:extLst>
          </p:cNvPr>
          <p:cNvSpPr txBox="1"/>
          <p:nvPr/>
        </p:nvSpPr>
        <p:spPr>
          <a:xfrm>
            <a:off x="620785" y="1120676"/>
            <a:ext cx="996612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Without trust within a team it will not work, if there is no trust members may not share information, they might battle over roles and responsibilities and they might not co-operate with one another.</a:t>
            </a:r>
          </a:p>
          <a:p>
            <a:endParaRPr lang="en-GB" dirty="0"/>
          </a:p>
          <a:p>
            <a:r>
              <a:rPr lang="en-GB" dirty="0"/>
              <a:t>Open communication is essential for building trust and for the team to progress.</a:t>
            </a:r>
          </a:p>
          <a:p>
            <a:r>
              <a:rPr lang="en-GB" dirty="0"/>
              <a:t>In my own job I trust my manager 100%, she has always been approachable and honest whenever needed.</a:t>
            </a:r>
          </a:p>
          <a:p>
            <a:r>
              <a:rPr lang="en-GB" dirty="0"/>
              <a:t>She always keeps the team updated verbally and by email on any information we may need.</a:t>
            </a:r>
          </a:p>
          <a:p>
            <a:r>
              <a:rPr lang="en-GB" dirty="0"/>
              <a:t>Even now (during lockdown) she rings each team member just to see how everyone is doing.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260FAB-9985-47F1-B16D-B6D62361F398}"/>
              </a:ext>
            </a:extLst>
          </p:cNvPr>
          <p:cNvSpPr txBox="1"/>
          <p:nvPr/>
        </p:nvSpPr>
        <p:spPr>
          <a:xfrm>
            <a:off x="620785" y="209725"/>
            <a:ext cx="800309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Arial Black" panose="020B0A04020102020204" pitchFamily="34" charset="0"/>
              </a:rPr>
              <a:t>Trust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C462EF-890B-4F3D-B95D-0C9E591F4121}"/>
              </a:ext>
            </a:extLst>
          </p:cNvPr>
          <p:cNvSpPr txBox="1"/>
          <p:nvPr/>
        </p:nvSpPr>
        <p:spPr>
          <a:xfrm>
            <a:off x="5699890" y="4887185"/>
            <a:ext cx="5108895" cy="12499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4DD4C23-23EB-4DCB-B94C-4A8FC0CDF4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04638" y="6370638"/>
            <a:ext cx="271462" cy="271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60010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49147">
        <p15:prstTrans prst="fallOver"/>
      </p:transition>
    </mc:Choice>
    <mc:Fallback xmlns="">
      <p:transition spd="slow" advTm="4914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D8DB7DB8-7ADE-4299-A7C9-30005278F0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7142" y="2542591"/>
            <a:ext cx="2757715" cy="177281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B4415C-DDA7-4BDB-8605-B25020346DBC}"/>
              </a:ext>
            </a:extLst>
          </p:cNvPr>
          <p:cNvSpPr txBox="1"/>
          <p:nvPr/>
        </p:nvSpPr>
        <p:spPr>
          <a:xfrm>
            <a:off x="345750" y="391885"/>
            <a:ext cx="87427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Arial Black" panose="020B0A04020102020204" pitchFamily="34" charset="0"/>
              </a:rPr>
              <a:t>Group dynamics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C114E28-ED48-431E-AAF3-3A58A3F249D8}"/>
              </a:ext>
            </a:extLst>
          </p:cNvPr>
          <p:cNvSpPr txBox="1"/>
          <p:nvPr/>
        </p:nvSpPr>
        <p:spPr>
          <a:xfrm>
            <a:off x="704675" y="1602297"/>
            <a:ext cx="1131071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Group dynamics is a concern on how groups form, it looks at the attitude and behaviour of individual team members.</a:t>
            </a:r>
          </a:p>
          <a:p>
            <a:r>
              <a:rPr lang="en-GB" dirty="0"/>
              <a:t>Each team member needs to communicate well with each other with everyone contributing to the team, they need to</a:t>
            </a:r>
          </a:p>
          <a:p>
            <a:r>
              <a:rPr lang="en-GB" dirty="0"/>
              <a:t>give Support to each other and be well organised. They should focus on goals and the best outcome for the end result.</a:t>
            </a:r>
          </a:p>
          <a:p>
            <a:r>
              <a:rPr lang="en-GB" dirty="0"/>
              <a:t>When one or a few team members have                                                           issues or conflict with another team member</a:t>
            </a:r>
          </a:p>
          <a:p>
            <a:r>
              <a:rPr lang="en-GB" dirty="0"/>
              <a:t>or maybe With the way they want to                                                                    work they can be disruptive and this can</a:t>
            </a:r>
          </a:p>
          <a:p>
            <a:r>
              <a:rPr lang="en-GB" dirty="0"/>
              <a:t>have an impact On other individuals                                                                         in the team, and can make a significant</a:t>
            </a:r>
          </a:p>
          <a:p>
            <a:r>
              <a:rPr lang="en-GB" dirty="0"/>
              <a:t>Difference to whether the team                                                                                    is successful or unsuccessful to being an</a:t>
            </a:r>
          </a:p>
          <a:p>
            <a:r>
              <a:rPr lang="en-GB" dirty="0"/>
              <a:t>Effective team.</a:t>
            </a:r>
          </a:p>
          <a:p>
            <a:r>
              <a:rPr lang="en-GB" dirty="0"/>
              <a:t>                                                                  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DFF7FC-30F0-4C94-992A-182FF9ED4DB6}"/>
              </a:ext>
            </a:extLst>
          </p:cNvPr>
          <p:cNvSpPr txBox="1"/>
          <p:nvPr/>
        </p:nvSpPr>
        <p:spPr>
          <a:xfrm>
            <a:off x="704675" y="5193164"/>
            <a:ext cx="96137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Belbin’s theory focuses on the individual in the team where as Tuckman’s theory focuses on the whole team.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2D1E05-F180-412C-A674-72245DED29A8}"/>
              </a:ext>
            </a:extLst>
          </p:cNvPr>
          <p:cNvSpPr txBox="1"/>
          <p:nvPr/>
        </p:nvSpPr>
        <p:spPr>
          <a:xfrm>
            <a:off x="704675" y="4546833"/>
            <a:ext cx="8514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Both Tuckman in the early 60’s and Belbin in 1981 developed team theories which are still widely used today 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9EA262B-8494-42AC-9A20-51B5BFB2CB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04638" y="6370638"/>
            <a:ext cx="271462" cy="271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5445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68323">
        <p15:prstTrans prst="fallOver"/>
      </p:transition>
    </mc:Choice>
    <mc:Fallback xmlns="">
      <p:transition spd="slow" advTm="6832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CB865BB-7188-49CC-BC77-CFAC6D2941A8}"/>
              </a:ext>
            </a:extLst>
          </p:cNvPr>
          <p:cNvSpPr txBox="1"/>
          <p:nvPr/>
        </p:nvSpPr>
        <p:spPr>
          <a:xfrm>
            <a:off x="469784" y="587229"/>
            <a:ext cx="93705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Arial Black" panose="020B0A04020102020204" pitchFamily="34" charset="0"/>
              </a:rPr>
              <a:t>Teamwork at it’s best</a:t>
            </a: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86D8889A-6B42-4CF3-9434-0DC9134E19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4967" y="3539412"/>
            <a:ext cx="3198845" cy="31988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CB3359-2338-40CF-8A05-4BEAE645BB5E}"/>
              </a:ext>
            </a:extLst>
          </p:cNvPr>
          <p:cNvSpPr txBox="1"/>
          <p:nvPr/>
        </p:nvSpPr>
        <p:spPr>
          <a:xfrm>
            <a:off x="765110" y="1912776"/>
            <a:ext cx="1142689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one example of effective teamwork that is on everyone’s mind at the moment is the fantastic job the NHS is doing.</a:t>
            </a:r>
          </a:p>
          <a:p>
            <a:r>
              <a:rPr lang="en-GB" dirty="0"/>
              <a:t>If you have ever attended an accident and emergency unit, the first member of the team you will meet will be the</a:t>
            </a:r>
          </a:p>
          <a:p>
            <a:r>
              <a:rPr lang="en-GB" dirty="0"/>
              <a:t>Receptionist who will take your details, the second will be the triage nurse who will assess your complaint or injury.</a:t>
            </a:r>
          </a:p>
          <a:p>
            <a:r>
              <a:rPr lang="en-GB" dirty="0"/>
              <a:t>You would then be seen by a doctor, if treatment is needed and you have to be admitted you will then be cared for by</a:t>
            </a:r>
          </a:p>
          <a:p>
            <a:r>
              <a:rPr lang="en-GB" dirty="0"/>
              <a:t>The ward staff.</a:t>
            </a:r>
          </a:p>
          <a:p>
            <a:r>
              <a:rPr lang="en-GB" dirty="0"/>
              <a:t>To enable you to get the best possible treatment all of these people need to </a:t>
            </a:r>
          </a:p>
          <a:p>
            <a:r>
              <a:rPr lang="en-GB" dirty="0"/>
              <a:t>Communicate with one another, verbally, electronic communication, listening, all your </a:t>
            </a:r>
          </a:p>
          <a:p>
            <a:r>
              <a:rPr lang="en-GB" dirty="0"/>
              <a:t>Correct details need to go on your admission record. It would be impossible for them</a:t>
            </a:r>
          </a:p>
          <a:p>
            <a:r>
              <a:rPr lang="en-GB" dirty="0"/>
              <a:t>To work without communication, we all know what a great job they  do and it’s all</a:t>
            </a:r>
          </a:p>
          <a:p>
            <a:r>
              <a:rPr lang="en-GB" dirty="0"/>
              <a:t>Down to team work.</a:t>
            </a:r>
          </a:p>
          <a:p>
            <a:endParaRPr lang="en-GB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4B85B87-53A7-4F61-9B69-87FD40CD12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04638" y="6370638"/>
            <a:ext cx="271462" cy="271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4938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58674">
        <p15:prstTrans prst="fallOver"/>
      </p:transition>
    </mc:Choice>
    <mc:Fallback xmlns="">
      <p:transition spd="slow" advTm="5867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enguin movie">
            <a:hlinkClick r:id="" action="ppaction://media"/>
            <a:extLst>
              <a:ext uri="{FF2B5EF4-FFF2-40B4-BE49-F238E27FC236}">
                <a16:creationId xmlns:a16="http://schemas.microsoft.com/office/drawing/2014/main" id="{A2527CDF-5AD6-4578-83AA-01F3E4B6D088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949061" y="1866123"/>
            <a:ext cx="8293877" cy="466530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B96BE8D-8F88-4634-9F03-795B470266B4}"/>
              </a:ext>
            </a:extLst>
          </p:cNvPr>
          <p:cNvSpPr txBox="1"/>
          <p:nvPr/>
        </p:nvSpPr>
        <p:spPr>
          <a:xfrm>
            <a:off x="401216" y="326571"/>
            <a:ext cx="720562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Here is a short clip of effective team work,</a:t>
            </a:r>
          </a:p>
          <a:p>
            <a:r>
              <a:rPr lang="en-GB" sz="3200" dirty="0"/>
              <a:t>Thank you for watching.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775FE0D-A7FC-46FA-9D11-9C06709C3840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704638" y="6370638"/>
            <a:ext cx="271462" cy="2714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256372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43841">
        <p15:prstTrans prst="fallOver"/>
      </p:transition>
    </mc:Choice>
    <mc:Fallback xmlns="">
      <p:transition spd="slow" advTm="4384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32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2774" objId="2"/>
        <p14:triggerEvt type="onClick" time="12774" objId="2"/>
        <p14:pauseEvt time="13952" objId="2"/>
        <p14:triggerEvt type="onClick" time="13952" objId="2"/>
        <p14:resumeEvt time="14741" objId="2"/>
        <p14:triggerEvt type="onClick" time="14741" objId="2"/>
        <p14:stopEvt time="37083" objId="2"/>
        <p14:playEvt time="39760" objId="2"/>
        <p14:stopEvt time="43841" objId="2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77E2FA47-D932-43E7-9DD4-6602116A7B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05" t="24107" r="24456" b="3115"/>
          <a:stretch/>
        </p:blipFill>
        <p:spPr>
          <a:xfrm>
            <a:off x="3044951" y="749808"/>
            <a:ext cx="6364225" cy="5769863"/>
          </a:xfrm>
          <a:prstGeom prst="round2DiagRect">
            <a:avLst/>
          </a:prstGeom>
        </p:spPr>
      </p:pic>
    </p:spTree>
    <p:extLst>
      <p:ext uri="{BB962C8B-B14F-4D97-AF65-F5344CB8AC3E}">
        <p14:creationId xmlns:p14="http://schemas.microsoft.com/office/powerpoint/2010/main" val="33446030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2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4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9.7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807</TotalTime>
  <Words>706</Words>
  <Application>Microsoft Office PowerPoint</Application>
  <PresentationFormat>Widescreen</PresentationFormat>
  <Paragraphs>45</Paragraphs>
  <Slides>7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 Black</vt:lpstr>
      <vt:lpstr>Calibri</vt:lpstr>
      <vt:lpstr>Calibri Light</vt:lpstr>
      <vt:lpstr>Office Theme</vt:lpstr>
      <vt:lpstr>Effective Team working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</dc:title>
  <dc:creator>kathy price</dc:creator>
  <cp:lastModifiedBy>kathy price</cp:lastModifiedBy>
  <cp:revision>5</cp:revision>
  <cp:lastPrinted>2020-05-15T17:03:06Z</cp:lastPrinted>
  <dcterms:created xsi:type="dcterms:W3CDTF">2020-05-11T12:01:54Z</dcterms:created>
  <dcterms:modified xsi:type="dcterms:W3CDTF">2020-05-18T14:36:08Z</dcterms:modified>
</cp:coreProperties>
</file>