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37" r:id="rId1"/>
  </p:sldMasterIdLst>
  <p:notesMasterIdLst>
    <p:notesMasterId r:id="rId13"/>
  </p:notesMasterIdLst>
  <p:sldIdLst>
    <p:sldId id="256" r:id="rId2"/>
    <p:sldId id="271" r:id="rId3"/>
    <p:sldId id="258" r:id="rId4"/>
    <p:sldId id="261" r:id="rId5"/>
    <p:sldId id="262" r:id="rId6"/>
    <p:sldId id="263" r:id="rId7"/>
    <p:sldId id="265" r:id="rId8"/>
    <p:sldId id="268" r:id="rId9"/>
    <p:sldId id="269" r:id="rId10"/>
    <p:sldId id="270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10A808C0-4230-B241-8452-E98691B44183}">
          <p14:sldIdLst>
            <p14:sldId id="256"/>
            <p14:sldId id="271"/>
            <p14:sldId id="258"/>
            <p14:sldId id="261"/>
            <p14:sldId id="262"/>
            <p14:sldId id="263"/>
            <p14:sldId id="265"/>
            <p14:sldId id="268"/>
            <p14:sldId id="269"/>
            <p14:sldId id="270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32B97"/>
    <a:srgbClr val="5C47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AF606853-7671-496A-8E4F-DF71F8EC918B}" styleName="Dark Style 1 –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429"/>
    <p:restoredTop sz="94686"/>
  </p:normalViewPr>
  <p:slideViewPr>
    <p:cSldViewPr snapToGrid="0">
      <p:cViewPr varScale="1">
        <p:scale>
          <a:sx n="96" d="100"/>
          <a:sy n="96" d="100"/>
        </p:scale>
        <p:origin x="176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06F5F8-82C1-49CB-B5C1-2D46F3843D19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393048-305B-43AE-9CC3-2B115BA5A8FE}">
      <dgm:prSet/>
      <dgm:spPr/>
      <dgm:t>
        <a:bodyPr/>
        <a:lstStyle/>
        <a:p>
          <a:r>
            <a:rPr lang="en-GB" b="1"/>
            <a:t>Academic studies:</a:t>
          </a:r>
          <a:endParaRPr lang="en-US"/>
        </a:p>
      </dgm:t>
    </dgm:pt>
    <dgm:pt modelId="{169AA2A8-11C3-4DE0-9B5F-104F0D75BDDF}" type="parTrans" cxnId="{2E9220FE-C02E-4122-8FEF-DDBDA31C0411}">
      <dgm:prSet/>
      <dgm:spPr/>
      <dgm:t>
        <a:bodyPr/>
        <a:lstStyle/>
        <a:p>
          <a:endParaRPr lang="en-US"/>
        </a:p>
      </dgm:t>
    </dgm:pt>
    <dgm:pt modelId="{2CD10E14-A070-47B0-B4A2-D2C99DC8874C}" type="sibTrans" cxnId="{2E9220FE-C02E-4122-8FEF-DDBDA31C0411}">
      <dgm:prSet/>
      <dgm:spPr/>
      <dgm:t>
        <a:bodyPr/>
        <a:lstStyle/>
        <a:p>
          <a:endParaRPr lang="en-US"/>
        </a:p>
      </dgm:t>
    </dgm:pt>
    <dgm:pt modelId="{EAF4FDEC-3B3D-4329-B3DD-91BE1F6DDD74}">
      <dgm:prSet/>
      <dgm:spPr/>
      <dgm:t>
        <a:bodyPr/>
        <a:lstStyle/>
        <a:p>
          <a:r>
            <a:rPr lang="en-GB"/>
            <a:t>Research and assignments</a:t>
          </a:r>
          <a:endParaRPr lang="en-US"/>
        </a:p>
      </dgm:t>
    </dgm:pt>
    <dgm:pt modelId="{6FAF584D-D021-4A53-B928-E3A5FFAE660B}" type="parTrans" cxnId="{2BB062F0-58C7-4869-8C3A-C7F296A4673C}">
      <dgm:prSet/>
      <dgm:spPr/>
      <dgm:t>
        <a:bodyPr/>
        <a:lstStyle/>
        <a:p>
          <a:endParaRPr lang="en-US"/>
        </a:p>
      </dgm:t>
    </dgm:pt>
    <dgm:pt modelId="{777D944F-F197-47C3-AA02-E6F7C03464D9}" type="sibTrans" cxnId="{2BB062F0-58C7-4869-8C3A-C7F296A4673C}">
      <dgm:prSet/>
      <dgm:spPr/>
      <dgm:t>
        <a:bodyPr/>
        <a:lstStyle/>
        <a:p>
          <a:endParaRPr lang="en-US"/>
        </a:p>
      </dgm:t>
    </dgm:pt>
    <dgm:pt modelId="{1F2AAFBA-C3E1-4D2C-8FD6-FDA14F901CEB}">
      <dgm:prSet/>
      <dgm:spPr/>
      <dgm:t>
        <a:bodyPr/>
        <a:lstStyle/>
        <a:p>
          <a:r>
            <a:rPr lang="en-GB"/>
            <a:t>Presentations</a:t>
          </a:r>
          <a:endParaRPr lang="en-US"/>
        </a:p>
      </dgm:t>
    </dgm:pt>
    <dgm:pt modelId="{61E3409A-F4F9-49CB-809B-1EA339EA5E75}" type="parTrans" cxnId="{AA06FCDB-0368-4C73-8CC2-8BCCF6E9AF0F}">
      <dgm:prSet/>
      <dgm:spPr/>
      <dgm:t>
        <a:bodyPr/>
        <a:lstStyle/>
        <a:p>
          <a:endParaRPr lang="en-US"/>
        </a:p>
      </dgm:t>
    </dgm:pt>
    <dgm:pt modelId="{3336F939-E5DB-4FE3-A5C8-FDFF606FE51C}" type="sibTrans" cxnId="{AA06FCDB-0368-4C73-8CC2-8BCCF6E9AF0F}">
      <dgm:prSet/>
      <dgm:spPr/>
      <dgm:t>
        <a:bodyPr/>
        <a:lstStyle/>
        <a:p>
          <a:endParaRPr lang="en-US"/>
        </a:p>
      </dgm:t>
    </dgm:pt>
    <dgm:pt modelId="{A2090141-64F2-4D95-B467-592A19F715B9}">
      <dgm:prSet/>
      <dgm:spPr/>
      <dgm:t>
        <a:bodyPr/>
        <a:lstStyle/>
        <a:p>
          <a:r>
            <a:rPr lang="en-GB"/>
            <a:t>Data handling in Excel</a:t>
          </a:r>
          <a:endParaRPr lang="en-US"/>
        </a:p>
      </dgm:t>
    </dgm:pt>
    <dgm:pt modelId="{171D5667-ED43-4BF0-BB33-BC96D899446B}" type="parTrans" cxnId="{559B7677-AB00-43D5-AD8B-5A69534D0706}">
      <dgm:prSet/>
      <dgm:spPr/>
      <dgm:t>
        <a:bodyPr/>
        <a:lstStyle/>
        <a:p>
          <a:endParaRPr lang="en-US"/>
        </a:p>
      </dgm:t>
    </dgm:pt>
    <dgm:pt modelId="{AE261050-DAAA-4A3C-B661-04E45B6246D6}" type="sibTrans" cxnId="{559B7677-AB00-43D5-AD8B-5A69534D0706}">
      <dgm:prSet/>
      <dgm:spPr/>
      <dgm:t>
        <a:bodyPr/>
        <a:lstStyle/>
        <a:p>
          <a:endParaRPr lang="en-US"/>
        </a:p>
      </dgm:t>
    </dgm:pt>
    <dgm:pt modelId="{E0B67610-5822-4F09-871F-F42032AC4717}">
      <dgm:prSet/>
      <dgm:spPr/>
      <dgm:t>
        <a:bodyPr/>
        <a:lstStyle/>
        <a:p>
          <a:r>
            <a:rPr lang="en-GB"/>
            <a:t>Referencing and organisation</a:t>
          </a:r>
          <a:endParaRPr lang="en-US"/>
        </a:p>
      </dgm:t>
    </dgm:pt>
    <dgm:pt modelId="{AAD84EB9-85D9-4D79-873C-8997267C178E}" type="parTrans" cxnId="{8CB9D70A-CD96-443B-A945-E197F177D1BF}">
      <dgm:prSet/>
      <dgm:spPr/>
      <dgm:t>
        <a:bodyPr/>
        <a:lstStyle/>
        <a:p>
          <a:endParaRPr lang="en-US"/>
        </a:p>
      </dgm:t>
    </dgm:pt>
    <dgm:pt modelId="{9B06727A-344F-4880-BD74-62735274DAA0}" type="sibTrans" cxnId="{8CB9D70A-CD96-443B-A945-E197F177D1BF}">
      <dgm:prSet/>
      <dgm:spPr/>
      <dgm:t>
        <a:bodyPr/>
        <a:lstStyle/>
        <a:p>
          <a:endParaRPr lang="en-US"/>
        </a:p>
      </dgm:t>
    </dgm:pt>
    <dgm:pt modelId="{906CB9B2-261E-4A8B-B871-BD592297C40B}">
      <dgm:prSet/>
      <dgm:spPr/>
      <dgm:t>
        <a:bodyPr/>
        <a:lstStyle/>
        <a:p>
          <a:r>
            <a:rPr lang="en-GB" b="1"/>
            <a:t>Future career:</a:t>
          </a:r>
          <a:endParaRPr lang="en-US"/>
        </a:p>
      </dgm:t>
    </dgm:pt>
    <dgm:pt modelId="{E283420D-B175-4940-93B4-4E76BAD69650}" type="parTrans" cxnId="{B2F1411B-5EF1-47E4-A072-BA3DC6D71517}">
      <dgm:prSet/>
      <dgm:spPr/>
      <dgm:t>
        <a:bodyPr/>
        <a:lstStyle/>
        <a:p>
          <a:endParaRPr lang="en-US"/>
        </a:p>
      </dgm:t>
    </dgm:pt>
    <dgm:pt modelId="{24B913B0-EA5B-42D9-A180-B85C92DB010F}" type="sibTrans" cxnId="{B2F1411B-5EF1-47E4-A072-BA3DC6D71517}">
      <dgm:prSet/>
      <dgm:spPr/>
      <dgm:t>
        <a:bodyPr/>
        <a:lstStyle/>
        <a:p>
          <a:endParaRPr lang="en-US"/>
        </a:p>
      </dgm:t>
    </dgm:pt>
    <dgm:pt modelId="{E2FF41C3-0961-4337-A21A-FABCF646DD54}">
      <dgm:prSet/>
      <dgm:spPr/>
      <dgm:t>
        <a:bodyPr/>
        <a:lstStyle/>
        <a:p>
          <a:r>
            <a:rPr lang="en-GB"/>
            <a:t>Professional communication</a:t>
          </a:r>
          <a:endParaRPr lang="en-US"/>
        </a:p>
      </dgm:t>
    </dgm:pt>
    <dgm:pt modelId="{1A80613A-21F8-4C1D-BC10-15D2C14032E1}" type="parTrans" cxnId="{433BBBA7-AB1F-48ED-98F3-0B7A5824C248}">
      <dgm:prSet/>
      <dgm:spPr/>
      <dgm:t>
        <a:bodyPr/>
        <a:lstStyle/>
        <a:p>
          <a:endParaRPr lang="en-US"/>
        </a:p>
      </dgm:t>
    </dgm:pt>
    <dgm:pt modelId="{095E8601-002F-4DE3-ACA4-E5585D836BFD}" type="sibTrans" cxnId="{433BBBA7-AB1F-48ED-98F3-0B7A5824C248}">
      <dgm:prSet/>
      <dgm:spPr/>
      <dgm:t>
        <a:bodyPr/>
        <a:lstStyle/>
        <a:p>
          <a:endParaRPr lang="en-US"/>
        </a:p>
      </dgm:t>
    </dgm:pt>
    <dgm:pt modelId="{08A03C99-D7EA-41BC-A83F-8C1E0C25A7A0}">
      <dgm:prSet/>
      <dgm:spPr/>
      <dgm:t>
        <a:bodyPr/>
        <a:lstStyle/>
        <a:p>
          <a:r>
            <a:rPr lang="en-GB"/>
            <a:t>Reports</a:t>
          </a:r>
          <a:endParaRPr lang="en-US"/>
        </a:p>
      </dgm:t>
    </dgm:pt>
    <dgm:pt modelId="{CFFF0710-D719-4B08-BDEA-BBCA9F332BBA}" type="parTrans" cxnId="{C698BD7E-F72E-437C-A818-3D8173B39461}">
      <dgm:prSet/>
      <dgm:spPr/>
      <dgm:t>
        <a:bodyPr/>
        <a:lstStyle/>
        <a:p>
          <a:endParaRPr lang="en-US"/>
        </a:p>
      </dgm:t>
    </dgm:pt>
    <dgm:pt modelId="{53F93B03-1082-4A84-A533-6AFD7177887C}" type="sibTrans" cxnId="{C698BD7E-F72E-437C-A818-3D8173B39461}">
      <dgm:prSet/>
      <dgm:spPr/>
      <dgm:t>
        <a:bodyPr/>
        <a:lstStyle/>
        <a:p>
          <a:endParaRPr lang="en-US"/>
        </a:p>
      </dgm:t>
    </dgm:pt>
    <dgm:pt modelId="{EDDA3A8C-13F4-42F7-ADD1-7263B94D2B0A}">
      <dgm:prSet/>
      <dgm:spPr/>
      <dgm:t>
        <a:bodyPr/>
        <a:lstStyle/>
        <a:p>
          <a:r>
            <a:rPr lang="en-GB"/>
            <a:t>Office 365 tools</a:t>
          </a:r>
          <a:endParaRPr lang="en-US"/>
        </a:p>
      </dgm:t>
    </dgm:pt>
    <dgm:pt modelId="{1F7BC738-B48A-4D92-AD20-584D27BB01C6}" type="parTrans" cxnId="{8F816CC4-365D-4D6F-9A40-71D89F07D4F4}">
      <dgm:prSet/>
      <dgm:spPr/>
      <dgm:t>
        <a:bodyPr/>
        <a:lstStyle/>
        <a:p>
          <a:endParaRPr lang="en-US"/>
        </a:p>
      </dgm:t>
    </dgm:pt>
    <dgm:pt modelId="{DF1FDC11-0D1E-40A8-BD07-62C93F2D30C1}" type="sibTrans" cxnId="{8F816CC4-365D-4D6F-9A40-71D89F07D4F4}">
      <dgm:prSet/>
      <dgm:spPr/>
      <dgm:t>
        <a:bodyPr/>
        <a:lstStyle/>
        <a:p>
          <a:endParaRPr lang="en-US"/>
        </a:p>
      </dgm:t>
    </dgm:pt>
    <dgm:pt modelId="{71CAE89D-6833-440C-9BFB-E8013237CFD7}">
      <dgm:prSet/>
      <dgm:spPr/>
      <dgm:t>
        <a:bodyPr/>
        <a:lstStyle/>
        <a:p>
          <a:r>
            <a:rPr lang="en-GB"/>
            <a:t>Data presentation</a:t>
          </a:r>
          <a:endParaRPr lang="en-US"/>
        </a:p>
      </dgm:t>
    </dgm:pt>
    <dgm:pt modelId="{51E8641E-865E-48F8-942B-250766F4E4E6}" type="parTrans" cxnId="{37287795-D32B-4DC8-857E-B26A8D49BBBA}">
      <dgm:prSet/>
      <dgm:spPr/>
      <dgm:t>
        <a:bodyPr/>
        <a:lstStyle/>
        <a:p>
          <a:endParaRPr lang="en-US"/>
        </a:p>
      </dgm:t>
    </dgm:pt>
    <dgm:pt modelId="{0667BF23-3CCA-4083-A148-F2C80F708050}" type="sibTrans" cxnId="{37287795-D32B-4DC8-857E-B26A8D49BBBA}">
      <dgm:prSet/>
      <dgm:spPr/>
      <dgm:t>
        <a:bodyPr/>
        <a:lstStyle/>
        <a:p>
          <a:endParaRPr lang="en-US"/>
        </a:p>
      </dgm:t>
    </dgm:pt>
    <dgm:pt modelId="{237B6F26-E968-FD46-B425-010D2EEED747}" type="pres">
      <dgm:prSet presAssocID="{A206F5F8-82C1-49CB-B5C1-2D46F3843D19}" presName="diagram" presStyleCnt="0">
        <dgm:presLayoutVars>
          <dgm:dir/>
          <dgm:resizeHandles val="exact"/>
        </dgm:presLayoutVars>
      </dgm:prSet>
      <dgm:spPr/>
    </dgm:pt>
    <dgm:pt modelId="{940143EB-6D9C-334C-B037-A46D4CEF63CB}" type="pres">
      <dgm:prSet presAssocID="{52393048-305B-43AE-9CC3-2B115BA5A8FE}" presName="node" presStyleLbl="node1" presStyleIdx="0" presStyleCnt="10">
        <dgm:presLayoutVars>
          <dgm:bulletEnabled val="1"/>
        </dgm:presLayoutVars>
      </dgm:prSet>
      <dgm:spPr/>
    </dgm:pt>
    <dgm:pt modelId="{76512241-A49D-7646-8C3B-F96B760F6655}" type="pres">
      <dgm:prSet presAssocID="{2CD10E14-A070-47B0-B4A2-D2C99DC8874C}" presName="sibTrans" presStyleCnt="0"/>
      <dgm:spPr/>
    </dgm:pt>
    <dgm:pt modelId="{8FDE8B8F-2B9E-1C4C-B86E-78A70F173F4A}" type="pres">
      <dgm:prSet presAssocID="{EAF4FDEC-3B3D-4329-B3DD-91BE1F6DDD74}" presName="node" presStyleLbl="node1" presStyleIdx="1" presStyleCnt="10">
        <dgm:presLayoutVars>
          <dgm:bulletEnabled val="1"/>
        </dgm:presLayoutVars>
      </dgm:prSet>
      <dgm:spPr/>
    </dgm:pt>
    <dgm:pt modelId="{AABC212F-EE7E-2F4C-8CE8-7AAB811BF29A}" type="pres">
      <dgm:prSet presAssocID="{777D944F-F197-47C3-AA02-E6F7C03464D9}" presName="sibTrans" presStyleCnt="0"/>
      <dgm:spPr/>
    </dgm:pt>
    <dgm:pt modelId="{E9EA997E-1BE5-B74A-89CD-86171F99FB9B}" type="pres">
      <dgm:prSet presAssocID="{1F2AAFBA-C3E1-4D2C-8FD6-FDA14F901CEB}" presName="node" presStyleLbl="node1" presStyleIdx="2" presStyleCnt="10">
        <dgm:presLayoutVars>
          <dgm:bulletEnabled val="1"/>
        </dgm:presLayoutVars>
      </dgm:prSet>
      <dgm:spPr/>
    </dgm:pt>
    <dgm:pt modelId="{BE2020E0-8224-8648-93FA-B720AA371B8A}" type="pres">
      <dgm:prSet presAssocID="{3336F939-E5DB-4FE3-A5C8-FDFF606FE51C}" presName="sibTrans" presStyleCnt="0"/>
      <dgm:spPr/>
    </dgm:pt>
    <dgm:pt modelId="{125044F5-936E-5444-9B27-22C9D44A134D}" type="pres">
      <dgm:prSet presAssocID="{A2090141-64F2-4D95-B467-592A19F715B9}" presName="node" presStyleLbl="node1" presStyleIdx="3" presStyleCnt="10">
        <dgm:presLayoutVars>
          <dgm:bulletEnabled val="1"/>
        </dgm:presLayoutVars>
      </dgm:prSet>
      <dgm:spPr/>
    </dgm:pt>
    <dgm:pt modelId="{A53AF0EC-E2B0-CB4C-B4FC-B61520C09A08}" type="pres">
      <dgm:prSet presAssocID="{AE261050-DAAA-4A3C-B661-04E45B6246D6}" presName="sibTrans" presStyleCnt="0"/>
      <dgm:spPr/>
    </dgm:pt>
    <dgm:pt modelId="{5A7C6759-C27F-994A-B46C-6440C0077E12}" type="pres">
      <dgm:prSet presAssocID="{E0B67610-5822-4F09-871F-F42032AC4717}" presName="node" presStyleLbl="node1" presStyleIdx="4" presStyleCnt="10">
        <dgm:presLayoutVars>
          <dgm:bulletEnabled val="1"/>
        </dgm:presLayoutVars>
      </dgm:prSet>
      <dgm:spPr/>
    </dgm:pt>
    <dgm:pt modelId="{E53329A8-3F59-234D-BBAC-F40E7CA5E937}" type="pres">
      <dgm:prSet presAssocID="{9B06727A-344F-4880-BD74-62735274DAA0}" presName="sibTrans" presStyleCnt="0"/>
      <dgm:spPr/>
    </dgm:pt>
    <dgm:pt modelId="{EB691A3A-7407-4346-BF55-308EB21B3C3A}" type="pres">
      <dgm:prSet presAssocID="{906CB9B2-261E-4A8B-B871-BD592297C40B}" presName="node" presStyleLbl="node1" presStyleIdx="5" presStyleCnt="10">
        <dgm:presLayoutVars>
          <dgm:bulletEnabled val="1"/>
        </dgm:presLayoutVars>
      </dgm:prSet>
      <dgm:spPr/>
    </dgm:pt>
    <dgm:pt modelId="{222A7C67-DD4F-D84A-B5AD-C835D4DE39C7}" type="pres">
      <dgm:prSet presAssocID="{24B913B0-EA5B-42D9-A180-B85C92DB010F}" presName="sibTrans" presStyleCnt="0"/>
      <dgm:spPr/>
    </dgm:pt>
    <dgm:pt modelId="{A4735F7C-73AB-3C48-8B42-0013C58F8AC6}" type="pres">
      <dgm:prSet presAssocID="{E2FF41C3-0961-4337-A21A-FABCF646DD54}" presName="node" presStyleLbl="node1" presStyleIdx="6" presStyleCnt="10">
        <dgm:presLayoutVars>
          <dgm:bulletEnabled val="1"/>
        </dgm:presLayoutVars>
      </dgm:prSet>
      <dgm:spPr/>
    </dgm:pt>
    <dgm:pt modelId="{497D6647-0EAF-7A4E-8E8A-ADBF76A5AFA6}" type="pres">
      <dgm:prSet presAssocID="{095E8601-002F-4DE3-ACA4-E5585D836BFD}" presName="sibTrans" presStyleCnt="0"/>
      <dgm:spPr/>
    </dgm:pt>
    <dgm:pt modelId="{7C8E0550-2933-0E41-9F69-5C44459B9C17}" type="pres">
      <dgm:prSet presAssocID="{08A03C99-D7EA-41BC-A83F-8C1E0C25A7A0}" presName="node" presStyleLbl="node1" presStyleIdx="7" presStyleCnt="10">
        <dgm:presLayoutVars>
          <dgm:bulletEnabled val="1"/>
        </dgm:presLayoutVars>
      </dgm:prSet>
      <dgm:spPr/>
    </dgm:pt>
    <dgm:pt modelId="{8C44D6FF-56AF-744B-8EBB-31EAD5166B9D}" type="pres">
      <dgm:prSet presAssocID="{53F93B03-1082-4A84-A533-6AFD7177887C}" presName="sibTrans" presStyleCnt="0"/>
      <dgm:spPr/>
    </dgm:pt>
    <dgm:pt modelId="{5E862657-4E72-FD4E-8F80-04734CBBA433}" type="pres">
      <dgm:prSet presAssocID="{EDDA3A8C-13F4-42F7-ADD1-7263B94D2B0A}" presName="node" presStyleLbl="node1" presStyleIdx="8" presStyleCnt="10">
        <dgm:presLayoutVars>
          <dgm:bulletEnabled val="1"/>
        </dgm:presLayoutVars>
      </dgm:prSet>
      <dgm:spPr/>
    </dgm:pt>
    <dgm:pt modelId="{6B79672F-6749-394D-84D7-297CEF65A517}" type="pres">
      <dgm:prSet presAssocID="{DF1FDC11-0D1E-40A8-BD07-62C93F2D30C1}" presName="sibTrans" presStyleCnt="0"/>
      <dgm:spPr/>
    </dgm:pt>
    <dgm:pt modelId="{8185AB71-5CCA-7B45-924C-05224546B662}" type="pres">
      <dgm:prSet presAssocID="{71CAE89D-6833-440C-9BFB-E8013237CFD7}" presName="node" presStyleLbl="node1" presStyleIdx="9" presStyleCnt="10">
        <dgm:presLayoutVars>
          <dgm:bulletEnabled val="1"/>
        </dgm:presLayoutVars>
      </dgm:prSet>
      <dgm:spPr/>
    </dgm:pt>
  </dgm:ptLst>
  <dgm:cxnLst>
    <dgm:cxn modelId="{8CB9D70A-CD96-443B-A945-E197F177D1BF}" srcId="{A206F5F8-82C1-49CB-B5C1-2D46F3843D19}" destId="{E0B67610-5822-4F09-871F-F42032AC4717}" srcOrd="4" destOrd="0" parTransId="{AAD84EB9-85D9-4D79-873C-8997267C178E}" sibTransId="{9B06727A-344F-4880-BD74-62735274DAA0}"/>
    <dgm:cxn modelId="{F9F77512-64D4-034B-8C98-D186872D6CED}" type="presOf" srcId="{EAF4FDEC-3B3D-4329-B3DD-91BE1F6DDD74}" destId="{8FDE8B8F-2B9E-1C4C-B86E-78A70F173F4A}" srcOrd="0" destOrd="0" presId="urn:microsoft.com/office/officeart/2005/8/layout/default"/>
    <dgm:cxn modelId="{B2F1411B-5EF1-47E4-A072-BA3DC6D71517}" srcId="{A206F5F8-82C1-49CB-B5C1-2D46F3843D19}" destId="{906CB9B2-261E-4A8B-B871-BD592297C40B}" srcOrd="5" destOrd="0" parTransId="{E283420D-B175-4940-93B4-4E76BAD69650}" sibTransId="{24B913B0-EA5B-42D9-A180-B85C92DB010F}"/>
    <dgm:cxn modelId="{F1F4A72B-7ED6-D745-BCBF-79470C784A36}" type="presOf" srcId="{A206F5F8-82C1-49CB-B5C1-2D46F3843D19}" destId="{237B6F26-E968-FD46-B425-010D2EEED747}" srcOrd="0" destOrd="0" presId="urn:microsoft.com/office/officeart/2005/8/layout/default"/>
    <dgm:cxn modelId="{1F404635-F43C-E64F-AAE6-E209ACB02DD9}" type="presOf" srcId="{52393048-305B-43AE-9CC3-2B115BA5A8FE}" destId="{940143EB-6D9C-334C-B037-A46D4CEF63CB}" srcOrd="0" destOrd="0" presId="urn:microsoft.com/office/officeart/2005/8/layout/default"/>
    <dgm:cxn modelId="{559B7677-AB00-43D5-AD8B-5A69534D0706}" srcId="{A206F5F8-82C1-49CB-B5C1-2D46F3843D19}" destId="{A2090141-64F2-4D95-B467-592A19F715B9}" srcOrd="3" destOrd="0" parTransId="{171D5667-ED43-4BF0-BB33-BC96D899446B}" sibTransId="{AE261050-DAAA-4A3C-B661-04E45B6246D6}"/>
    <dgm:cxn modelId="{6568FB78-D544-CC4B-831C-E1B9FB6B72F8}" type="presOf" srcId="{A2090141-64F2-4D95-B467-592A19F715B9}" destId="{125044F5-936E-5444-9B27-22C9D44A134D}" srcOrd="0" destOrd="0" presId="urn:microsoft.com/office/officeart/2005/8/layout/default"/>
    <dgm:cxn modelId="{C698BD7E-F72E-437C-A818-3D8173B39461}" srcId="{A206F5F8-82C1-49CB-B5C1-2D46F3843D19}" destId="{08A03C99-D7EA-41BC-A83F-8C1E0C25A7A0}" srcOrd="7" destOrd="0" parTransId="{CFFF0710-D719-4B08-BDEA-BBCA9F332BBA}" sibTransId="{53F93B03-1082-4A84-A533-6AFD7177887C}"/>
    <dgm:cxn modelId="{37287795-D32B-4DC8-857E-B26A8D49BBBA}" srcId="{A206F5F8-82C1-49CB-B5C1-2D46F3843D19}" destId="{71CAE89D-6833-440C-9BFB-E8013237CFD7}" srcOrd="9" destOrd="0" parTransId="{51E8641E-865E-48F8-942B-250766F4E4E6}" sibTransId="{0667BF23-3CCA-4083-A148-F2C80F708050}"/>
    <dgm:cxn modelId="{6AFC7895-1FC5-0E41-9059-A58F90EBE7D1}" type="presOf" srcId="{EDDA3A8C-13F4-42F7-ADD1-7263B94D2B0A}" destId="{5E862657-4E72-FD4E-8F80-04734CBBA433}" srcOrd="0" destOrd="0" presId="urn:microsoft.com/office/officeart/2005/8/layout/default"/>
    <dgm:cxn modelId="{433BBBA7-AB1F-48ED-98F3-0B7A5824C248}" srcId="{A206F5F8-82C1-49CB-B5C1-2D46F3843D19}" destId="{E2FF41C3-0961-4337-A21A-FABCF646DD54}" srcOrd="6" destOrd="0" parTransId="{1A80613A-21F8-4C1D-BC10-15D2C14032E1}" sibTransId="{095E8601-002F-4DE3-ACA4-E5585D836BFD}"/>
    <dgm:cxn modelId="{FB8596B2-2BB8-FF47-877B-FA73C37E31C8}" type="presOf" srcId="{1F2AAFBA-C3E1-4D2C-8FD6-FDA14F901CEB}" destId="{E9EA997E-1BE5-B74A-89CD-86171F99FB9B}" srcOrd="0" destOrd="0" presId="urn:microsoft.com/office/officeart/2005/8/layout/default"/>
    <dgm:cxn modelId="{8F816CC4-365D-4D6F-9A40-71D89F07D4F4}" srcId="{A206F5F8-82C1-49CB-B5C1-2D46F3843D19}" destId="{EDDA3A8C-13F4-42F7-ADD1-7263B94D2B0A}" srcOrd="8" destOrd="0" parTransId="{1F7BC738-B48A-4D92-AD20-584D27BB01C6}" sibTransId="{DF1FDC11-0D1E-40A8-BD07-62C93F2D30C1}"/>
    <dgm:cxn modelId="{AA06FCDB-0368-4C73-8CC2-8BCCF6E9AF0F}" srcId="{A206F5F8-82C1-49CB-B5C1-2D46F3843D19}" destId="{1F2AAFBA-C3E1-4D2C-8FD6-FDA14F901CEB}" srcOrd="2" destOrd="0" parTransId="{61E3409A-F4F9-49CB-809B-1EA339EA5E75}" sibTransId="{3336F939-E5DB-4FE3-A5C8-FDFF606FE51C}"/>
    <dgm:cxn modelId="{739B33DF-2587-8745-8F6E-CAD347C72AF6}" type="presOf" srcId="{906CB9B2-261E-4A8B-B871-BD592297C40B}" destId="{EB691A3A-7407-4346-BF55-308EB21B3C3A}" srcOrd="0" destOrd="0" presId="urn:microsoft.com/office/officeart/2005/8/layout/default"/>
    <dgm:cxn modelId="{D24D58E3-454B-2348-A1DA-3FAB5C892201}" type="presOf" srcId="{E0B67610-5822-4F09-871F-F42032AC4717}" destId="{5A7C6759-C27F-994A-B46C-6440C0077E12}" srcOrd="0" destOrd="0" presId="urn:microsoft.com/office/officeart/2005/8/layout/default"/>
    <dgm:cxn modelId="{856216E8-DB30-394C-9D7F-49CB80C34949}" type="presOf" srcId="{71CAE89D-6833-440C-9BFB-E8013237CFD7}" destId="{8185AB71-5CCA-7B45-924C-05224546B662}" srcOrd="0" destOrd="0" presId="urn:microsoft.com/office/officeart/2005/8/layout/default"/>
    <dgm:cxn modelId="{2BB062F0-58C7-4869-8C3A-C7F296A4673C}" srcId="{A206F5F8-82C1-49CB-B5C1-2D46F3843D19}" destId="{EAF4FDEC-3B3D-4329-B3DD-91BE1F6DDD74}" srcOrd="1" destOrd="0" parTransId="{6FAF584D-D021-4A53-B928-E3A5FFAE660B}" sibTransId="{777D944F-F197-47C3-AA02-E6F7C03464D9}"/>
    <dgm:cxn modelId="{A7F656F2-DC1B-5240-81B9-84ECDA03F097}" type="presOf" srcId="{E2FF41C3-0961-4337-A21A-FABCF646DD54}" destId="{A4735F7C-73AB-3C48-8B42-0013C58F8AC6}" srcOrd="0" destOrd="0" presId="urn:microsoft.com/office/officeart/2005/8/layout/default"/>
    <dgm:cxn modelId="{F24EB3F8-DD9A-E541-81D5-89A4BC7E894C}" type="presOf" srcId="{08A03C99-D7EA-41BC-A83F-8C1E0C25A7A0}" destId="{7C8E0550-2933-0E41-9F69-5C44459B9C17}" srcOrd="0" destOrd="0" presId="urn:microsoft.com/office/officeart/2005/8/layout/default"/>
    <dgm:cxn modelId="{2E9220FE-C02E-4122-8FEF-DDBDA31C0411}" srcId="{A206F5F8-82C1-49CB-B5C1-2D46F3843D19}" destId="{52393048-305B-43AE-9CC3-2B115BA5A8FE}" srcOrd="0" destOrd="0" parTransId="{169AA2A8-11C3-4DE0-9B5F-104F0D75BDDF}" sibTransId="{2CD10E14-A070-47B0-B4A2-D2C99DC8874C}"/>
    <dgm:cxn modelId="{1474B5FC-E17A-7A45-B1A7-FFA9C898EE03}" type="presParOf" srcId="{237B6F26-E968-FD46-B425-010D2EEED747}" destId="{940143EB-6D9C-334C-B037-A46D4CEF63CB}" srcOrd="0" destOrd="0" presId="urn:microsoft.com/office/officeart/2005/8/layout/default"/>
    <dgm:cxn modelId="{8B24858C-7CEB-C24E-A251-A20232120BE7}" type="presParOf" srcId="{237B6F26-E968-FD46-B425-010D2EEED747}" destId="{76512241-A49D-7646-8C3B-F96B760F6655}" srcOrd="1" destOrd="0" presId="urn:microsoft.com/office/officeart/2005/8/layout/default"/>
    <dgm:cxn modelId="{5CDCAF69-7368-7747-8FC1-FFAB8E3266E2}" type="presParOf" srcId="{237B6F26-E968-FD46-B425-010D2EEED747}" destId="{8FDE8B8F-2B9E-1C4C-B86E-78A70F173F4A}" srcOrd="2" destOrd="0" presId="urn:microsoft.com/office/officeart/2005/8/layout/default"/>
    <dgm:cxn modelId="{14FF98B5-C3A3-044E-ADFD-F7252F4F9F40}" type="presParOf" srcId="{237B6F26-E968-FD46-B425-010D2EEED747}" destId="{AABC212F-EE7E-2F4C-8CE8-7AAB811BF29A}" srcOrd="3" destOrd="0" presId="urn:microsoft.com/office/officeart/2005/8/layout/default"/>
    <dgm:cxn modelId="{11B59166-E5E5-4B4F-A389-B968F5948298}" type="presParOf" srcId="{237B6F26-E968-FD46-B425-010D2EEED747}" destId="{E9EA997E-1BE5-B74A-89CD-86171F99FB9B}" srcOrd="4" destOrd="0" presId="urn:microsoft.com/office/officeart/2005/8/layout/default"/>
    <dgm:cxn modelId="{EEEB1CD7-46EC-5544-8208-91B60894DCA6}" type="presParOf" srcId="{237B6F26-E968-FD46-B425-010D2EEED747}" destId="{BE2020E0-8224-8648-93FA-B720AA371B8A}" srcOrd="5" destOrd="0" presId="urn:microsoft.com/office/officeart/2005/8/layout/default"/>
    <dgm:cxn modelId="{AF8A4DF8-C9BE-8643-BB27-16B345394C70}" type="presParOf" srcId="{237B6F26-E968-FD46-B425-010D2EEED747}" destId="{125044F5-936E-5444-9B27-22C9D44A134D}" srcOrd="6" destOrd="0" presId="urn:microsoft.com/office/officeart/2005/8/layout/default"/>
    <dgm:cxn modelId="{95F60D83-9C14-2548-A0BB-698D06356E1E}" type="presParOf" srcId="{237B6F26-E968-FD46-B425-010D2EEED747}" destId="{A53AF0EC-E2B0-CB4C-B4FC-B61520C09A08}" srcOrd="7" destOrd="0" presId="urn:microsoft.com/office/officeart/2005/8/layout/default"/>
    <dgm:cxn modelId="{0D2DADA0-C952-5F4D-814A-3DA3426659C3}" type="presParOf" srcId="{237B6F26-E968-FD46-B425-010D2EEED747}" destId="{5A7C6759-C27F-994A-B46C-6440C0077E12}" srcOrd="8" destOrd="0" presId="urn:microsoft.com/office/officeart/2005/8/layout/default"/>
    <dgm:cxn modelId="{6AA5CECB-B73B-2B43-A69D-D45B1A638DC0}" type="presParOf" srcId="{237B6F26-E968-FD46-B425-010D2EEED747}" destId="{E53329A8-3F59-234D-BBAC-F40E7CA5E937}" srcOrd="9" destOrd="0" presId="urn:microsoft.com/office/officeart/2005/8/layout/default"/>
    <dgm:cxn modelId="{4F81651F-52A6-684D-922B-AC5AEB33C29D}" type="presParOf" srcId="{237B6F26-E968-FD46-B425-010D2EEED747}" destId="{EB691A3A-7407-4346-BF55-308EB21B3C3A}" srcOrd="10" destOrd="0" presId="urn:microsoft.com/office/officeart/2005/8/layout/default"/>
    <dgm:cxn modelId="{F1B9549F-1072-C047-A5EA-9F852D02B537}" type="presParOf" srcId="{237B6F26-E968-FD46-B425-010D2EEED747}" destId="{222A7C67-DD4F-D84A-B5AD-C835D4DE39C7}" srcOrd="11" destOrd="0" presId="urn:microsoft.com/office/officeart/2005/8/layout/default"/>
    <dgm:cxn modelId="{A59DE3CD-2CF3-B94B-A094-6796F3760342}" type="presParOf" srcId="{237B6F26-E968-FD46-B425-010D2EEED747}" destId="{A4735F7C-73AB-3C48-8B42-0013C58F8AC6}" srcOrd="12" destOrd="0" presId="urn:microsoft.com/office/officeart/2005/8/layout/default"/>
    <dgm:cxn modelId="{30C9B983-D064-394E-BE9F-79B177B17801}" type="presParOf" srcId="{237B6F26-E968-FD46-B425-010D2EEED747}" destId="{497D6647-0EAF-7A4E-8E8A-ADBF76A5AFA6}" srcOrd="13" destOrd="0" presId="urn:microsoft.com/office/officeart/2005/8/layout/default"/>
    <dgm:cxn modelId="{8A293E67-567E-6B4A-BAD0-1EBAF605B6B6}" type="presParOf" srcId="{237B6F26-E968-FD46-B425-010D2EEED747}" destId="{7C8E0550-2933-0E41-9F69-5C44459B9C17}" srcOrd="14" destOrd="0" presId="urn:microsoft.com/office/officeart/2005/8/layout/default"/>
    <dgm:cxn modelId="{3B805B57-A12F-8441-98B0-A6EEB88A90A9}" type="presParOf" srcId="{237B6F26-E968-FD46-B425-010D2EEED747}" destId="{8C44D6FF-56AF-744B-8EBB-31EAD5166B9D}" srcOrd="15" destOrd="0" presId="urn:microsoft.com/office/officeart/2005/8/layout/default"/>
    <dgm:cxn modelId="{B9A853CA-442A-F243-8C73-4C7278594B10}" type="presParOf" srcId="{237B6F26-E968-FD46-B425-010D2EEED747}" destId="{5E862657-4E72-FD4E-8F80-04734CBBA433}" srcOrd="16" destOrd="0" presId="urn:microsoft.com/office/officeart/2005/8/layout/default"/>
    <dgm:cxn modelId="{38E781DF-F37C-0B4D-A2A5-1E92088C5A00}" type="presParOf" srcId="{237B6F26-E968-FD46-B425-010D2EEED747}" destId="{6B79672F-6749-394D-84D7-297CEF65A517}" srcOrd="17" destOrd="0" presId="urn:microsoft.com/office/officeart/2005/8/layout/default"/>
    <dgm:cxn modelId="{67486FC7-3E10-D04C-960A-17F846069575}" type="presParOf" srcId="{237B6F26-E968-FD46-B425-010D2EEED747}" destId="{8185AB71-5CCA-7B45-924C-05224546B662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39E27D-1C31-4C8D-8325-00FE1496263B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8D76BE5-0116-44B0-ACC1-53856D964ACE}">
      <dgm:prSet/>
      <dgm:spPr/>
      <dgm:t>
        <a:bodyPr/>
        <a:lstStyle/>
        <a:p>
          <a:pPr>
            <a:defRPr cap="all"/>
          </a:pPr>
          <a:r>
            <a:rPr lang="en-GB" dirty="0"/>
            <a:t>The JISC assessment helped me identify my digital strengths and areas for improvement.</a:t>
          </a:r>
          <a:endParaRPr lang="en-US" dirty="0"/>
        </a:p>
      </dgm:t>
    </dgm:pt>
    <dgm:pt modelId="{5B8EA8F7-712E-479C-9907-A54AC3DF4116}" type="parTrans" cxnId="{10088CA0-67DD-4836-BA4C-C175A57BE62A}">
      <dgm:prSet/>
      <dgm:spPr/>
      <dgm:t>
        <a:bodyPr/>
        <a:lstStyle/>
        <a:p>
          <a:endParaRPr lang="en-US"/>
        </a:p>
      </dgm:t>
    </dgm:pt>
    <dgm:pt modelId="{0294C4F5-CFA4-47A9-ACED-76AE4A2A55C9}" type="sibTrans" cxnId="{10088CA0-67DD-4836-BA4C-C175A57BE62A}">
      <dgm:prSet/>
      <dgm:spPr/>
      <dgm:t>
        <a:bodyPr/>
        <a:lstStyle/>
        <a:p>
          <a:endParaRPr lang="en-US"/>
        </a:p>
      </dgm:t>
    </dgm:pt>
    <dgm:pt modelId="{759A9B6A-FAD7-49BA-A6B9-721F5FC822FF}">
      <dgm:prSet/>
      <dgm:spPr/>
      <dgm:t>
        <a:bodyPr/>
        <a:lstStyle/>
        <a:p>
          <a:pPr>
            <a:defRPr cap="all"/>
          </a:pPr>
          <a:r>
            <a:rPr lang="en-GB"/>
            <a:t>I developed my confidence in Office 365, Excel and PowerPoint.</a:t>
          </a:r>
          <a:endParaRPr lang="en-US"/>
        </a:p>
      </dgm:t>
    </dgm:pt>
    <dgm:pt modelId="{70AD65C7-018B-429D-BD90-DCE0403AABA4}" type="parTrans" cxnId="{4B4FEBAD-61F2-492D-8FC4-D908BE2C66BA}">
      <dgm:prSet/>
      <dgm:spPr/>
      <dgm:t>
        <a:bodyPr/>
        <a:lstStyle/>
        <a:p>
          <a:endParaRPr lang="en-US"/>
        </a:p>
      </dgm:t>
    </dgm:pt>
    <dgm:pt modelId="{3DDE8783-0CE6-49E3-9140-E95363BB7D45}" type="sibTrans" cxnId="{4B4FEBAD-61F2-492D-8FC4-D908BE2C66BA}">
      <dgm:prSet/>
      <dgm:spPr/>
      <dgm:t>
        <a:bodyPr/>
        <a:lstStyle/>
        <a:p>
          <a:endParaRPr lang="en-US"/>
        </a:p>
      </dgm:t>
    </dgm:pt>
    <dgm:pt modelId="{B0DB5141-96EE-4DDE-A510-E6EEC84AC1A6}">
      <dgm:prSet/>
      <dgm:spPr/>
      <dgm:t>
        <a:bodyPr/>
        <a:lstStyle/>
        <a:p>
          <a:pPr>
            <a:defRPr cap="all"/>
          </a:pPr>
          <a:r>
            <a:rPr lang="en-GB"/>
            <a:t>I applied my learning by creating an Excel spreadsheet and a professional presentation.</a:t>
          </a:r>
          <a:endParaRPr lang="en-US"/>
        </a:p>
      </dgm:t>
    </dgm:pt>
    <dgm:pt modelId="{5A51BD11-27D2-4A02-B823-574E79FEBBA3}" type="parTrans" cxnId="{403F1EFD-48A5-4F42-B430-D0D362C8781F}">
      <dgm:prSet/>
      <dgm:spPr/>
      <dgm:t>
        <a:bodyPr/>
        <a:lstStyle/>
        <a:p>
          <a:endParaRPr lang="en-US"/>
        </a:p>
      </dgm:t>
    </dgm:pt>
    <dgm:pt modelId="{2B3420CF-4C79-469B-BAD4-9254B86771A0}" type="sibTrans" cxnId="{403F1EFD-48A5-4F42-B430-D0D362C8781F}">
      <dgm:prSet/>
      <dgm:spPr/>
      <dgm:t>
        <a:bodyPr/>
        <a:lstStyle/>
        <a:p>
          <a:endParaRPr lang="en-US"/>
        </a:p>
      </dgm:t>
    </dgm:pt>
    <dgm:pt modelId="{166C91B4-BB08-4519-95AA-BC405B4D6B7B}">
      <dgm:prSet/>
      <dgm:spPr/>
      <dgm:t>
        <a:bodyPr/>
        <a:lstStyle/>
        <a:p>
          <a:pPr>
            <a:defRPr cap="all"/>
          </a:pPr>
          <a:r>
            <a:rPr lang="en-GB"/>
            <a:t>These skills will support my academic studies and future career.</a:t>
          </a:r>
          <a:endParaRPr lang="en-US"/>
        </a:p>
      </dgm:t>
    </dgm:pt>
    <dgm:pt modelId="{5F6D4DDC-308E-499F-9128-7FCCE9A9CF68}" type="parTrans" cxnId="{D9F5885F-BAD0-4901-8BC3-A8A60E802525}">
      <dgm:prSet/>
      <dgm:spPr/>
      <dgm:t>
        <a:bodyPr/>
        <a:lstStyle/>
        <a:p>
          <a:endParaRPr lang="en-US"/>
        </a:p>
      </dgm:t>
    </dgm:pt>
    <dgm:pt modelId="{318404DF-F11D-41F3-8174-6DA83FDAB2D4}" type="sibTrans" cxnId="{D9F5885F-BAD0-4901-8BC3-A8A60E802525}">
      <dgm:prSet/>
      <dgm:spPr/>
      <dgm:t>
        <a:bodyPr/>
        <a:lstStyle/>
        <a:p>
          <a:endParaRPr lang="en-US"/>
        </a:p>
      </dgm:t>
    </dgm:pt>
    <dgm:pt modelId="{7F78715A-B572-4F72-B445-FE910AF38E2F}">
      <dgm:prSet/>
      <dgm:spPr/>
      <dgm:t>
        <a:bodyPr/>
        <a:lstStyle/>
        <a:p>
          <a:pPr>
            <a:defRPr cap="all"/>
          </a:pPr>
          <a:r>
            <a:rPr lang="en-GB"/>
            <a:t>I will continue improving my digital skills through practice and online learning.</a:t>
          </a:r>
          <a:endParaRPr lang="en-US"/>
        </a:p>
      </dgm:t>
    </dgm:pt>
    <dgm:pt modelId="{3477B05C-2BC3-429E-9261-004F4FD61B6D}" type="parTrans" cxnId="{9A3C2E94-6778-4D3C-8C66-71AC240F263B}">
      <dgm:prSet/>
      <dgm:spPr/>
      <dgm:t>
        <a:bodyPr/>
        <a:lstStyle/>
        <a:p>
          <a:endParaRPr lang="en-US"/>
        </a:p>
      </dgm:t>
    </dgm:pt>
    <dgm:pt modelId="{DF080248-8330-4B34-A761-2921B0AC0BF4}" type="sibTrans" cxnId="{9A3C2E94-6778-4D3C-8C66-71AC240F263B}">
      <dgm:prSet/>
      <dgm:spPr/>
      <dgm:t>
        <a:bodyPr/>
        <a:lstStyle/>
        <a:p>
          <a:endParaRPr lang="en-US"/>
        </a:p>
      </dgm:t>
    </dgm:pt>
    <dgm:pt modelId="{C2E61841-21E0-6C49-B95F-595E89DF53F2}" type="pres">
      <dgm:prSet presAssocID="{9239E27D-1C31-4C8D-8325-00FE1496263B}" presName="outerComposite" presStyleCnt="0">
        <dgm:presLayoutVars>
          <dgm:chMax val="5"/>
          <dgm:dir/>
          <dgm:resizeHandles val="exact"/>
        </dgm:presLayoutVars>
      </dgm:prSet>
      <dgm:spPr/>
    </dgm:pt>
    <dgm:pt modelId="{D6952950-BAA6-B049-AEA3-87AE22956FA8}" type="pres">
      <dgm:prSet presAssocID="{9239E27D-1C31-4C8D-8325-00FE1496263B}" presName="dummyMaxCanvas" presStyleCnt="0">
        <dgm:presLayoutVars/>
      </dgm:prSet>
      <dgm:spPr/>
    </dgm:pt>
    <dgm:pt modelId="{15CE8FED-A881-D548-9723-13F62CD408D3}" type="pres">
      <dgm:prSet presAssocID="{9239E27D-1C31-4C8D-8325-00FE1496263B}" presName="FiveNodes_1" presStyleLbl="node1" presStyleIdx="0" presStyleCnt="5">
        <dgm:presLayoutVars>
          <dgm:bulletEnabled val="1"/>
        </dgm:presLayoutVars>
      </dgm:prSet>
      <dgm:spPr/>
    </dgm:pt>
    <dgm:pt modelId="{581C8886-9853-D64B-9CCB-729B272F6351}" type="pres">
      <dgm:prSet presAssocID="{9239E27D-1C31-4C8D-8325-00FE1496263B}" presName="FiveNodes_2" presStyleLbl="node1" presStyleIdx="1" presStyleCnt="5">
        <dgm:presLayoutVars>
          <dgm:bulletEnabled val="1"/>
        </dgm:presLayoutVars>
      </dgm:prSet>
      <dgm:spPr/>
    </dgm:pt>
    <dgm:pt modelId="{BFEC871E-0C65-054B-AB78-96B923D27C31}" type="pres">
      <dgm:prSet presAssocID="{9239E27D-1C31-4C8D-8325-00FE1496263B}" presName="FiveNodes_3" presStyleLbl="node1" presStyleIdx="2" presStyleCnt="5">
        <dgm:presLayoutVars>
          <dgm:bulletEnabled val="1"/>
        </dgm:presLayoutVars>
      </dgm:prSet>
      <dgm:spPr/>
    </dgm:pt>
    <dgm:pt modelId="{01544A6A-617A-A841-8912-73BEFA6949B6}" type="pres">
      <dgm:prSet presAssocID="{9239E27D-1C31-4C8D-8325-00FE1496263B}" presName="FiveNodes_4" presStyleLbl="node1" presStyleIdx="3" presStyleCnt="5">
        <dgm:presLayoutVars>
          <dgm:bulletEnabled val="1"/>
        </dgm:presLayoutVars>
      </dgm:prSet>
      <dgm:spPr/>
    </dgm:pt>
    <dgm:pt modelId="{34958FA3-F0C3-7548-A571-CE3451EA94ED}" type="pres">
      <dgm:prSet presAssocID="{9239E27D-1C31-4C8D-8325-00FE1496263B}" presName="FiveNodes_5" presStyleLbl="node1" presStyleIdx="4" presStyleCnt="5">
        <dgm:presLayoutVars>
          <dgm:bulletEnabled val="1"/>
        </dgm:presLayoutVars>
      </dgm:prSet>
      <dgm:spPr/>
    </dgm:pt>
    <dgm:pt modelId="{51F79C3F-4BEF-B549-968D-F14D7AE3ED51}" type="pres">
      <dgm:prSet presAssocID="{9239E27D-1C31-4C8D-8325-00FE1496263B}" presName="FiveConn_1-2" presStyleLbl="fgAccFollowNode1" presStyleIdx="0" presStyleCnt="4">
        <dgm:presLayoutVars>
          <dgm:bulletEnabled val="1"/>
        </dgm:presLayoutVars>
      </dgm:prSet>
      <dgm:spPr/>
    </dgm:pt>
    <dgm:pt modelId="{78AB704D-1EE6-8D45-8F47-4E2825515566}" type="pres">
      <dgm:prSet presAssocID="{9239E27D-1C31-4C8D-8325-00FE1496263B}" presName="FiveConn_2-3" presStyleLbl="fgAccFollowNode1" presStyleIdx="1" presStyleCnt="4">
        <dgm:presLayoutVars>
          <dgm:bulletEnabled val="1"/>
        </dgm:presLayoutVars>
      </dgm:prSet>
      <dgm:spPr/>
    </dgm:pt>
    <dgm:pt modelId="{E4837C1D-9FD0-A848-9ECB-3A98ECEB585E}" type="pres">
      <dgm:prSet presAssocID="{9239E27D-1C31-4C8D-8325-00FE1496263B}" presName="FiveConn_3-4" presStyleLbl="fgAccFollowNode1" presStyleIdx="2" presStyleCnt="4">
        <dgm:presLayoutVars>
          <dgm:bulletEnabled val="1"/>
        </dgm:presLayoutVars>
      </dgm:prSet>
      <dgm:spPr/>
    </dgm:pt>
    <dgm:pt modelId="{A81B4B7F-C975-3B40-A295-75764D74E5DD}" type="pres">
      <dgm:prSet presAssocID="{9239E27D-1C31-4C8D-8325-00FE1496263B}" presName="FiveConn_4-5" presStyleLbl="fgAccFollowNode1" presStyleIdx="3" presStyleCnt="4">
        <dgm:presLayoutVars>
          <dgm:bulletEnabled val="1"/>
        </dgm:presLayoutVars>
      </dgm:prSet>
      <dgm:spPr/>
    </dgm:pt>
    <dgm:pt modelId="{82A03B01-38C2-6747-8EC7-74BF042B7403}" type="pres">
      <dgm:prSet presAssocID="{9239E27D-1C31-4C8D-8325-00FE1496263B}" presName="FiveNodes_1_text" presStyleLbl="node1" presStyleIdx="4" presStyleCnt="5">
        <dgm:presLayoutVars>
          <dgm:bulletEnabled val="1"/>
        </dgm:presLayoutVars>
      </dgm:prSet>
      <dgm:spPr/>
    </dgm:pt>
    <dgm:pt modelId="{1B8CB969-A0D1-6744-B1C2-EDD312C7AB49}" type="pres">
      <dgm:prSet presAssocID="{9239E27D-1C31-4C8D-8325-00FE1496263B}" presName="FiveNodes_2_text" presStyleLbl="node1" presStyleIdx="4" presStyleCnt="5">
        <dgm:presLayoutVars>
          <dgm:bulletEnabled val="1"/>
        </dgm:presLayoutVars>
      </dgm:prSet>
      <dgm:spPr/>
    </dgm:pt>
    <dgm:pt modelId="{F6F2CCAB-4882-1D43-A604-23016212EC88}" type="pres">
      <dgm:prSet presAssocID="{9239E27D-1C31-4C8D-8325-00FE1496263B}" presName="FiveNodes_3_text" presStyleLbl="node1" presStyleIdx="4" presStyleCnt="5">
        <dgm:presLayoutVars>
          <dgm:bulletEnabled val="1"/>
        </dgm:presLayoutVars>
      </dgm:prSet>
      <dgm:spPr/>
    </dgm:pt>
    <dgm:pt modelId="{57173F9F-1233-0E43-BF56-503DE42AFF6A}" type="pres">
      <dgm:prSet presAssocID="{9239E27D-1C31-4C8D-8325-00FE1496263B}" presName="FiveNodes_4_text" presStyleLbl="node1" presStyleIdx="4" presStyleCnt="5">
        <dgm:presLayoutVars>
          <dgm:bulletEnabled val="1"/>
        </dgm:presLayoutVars>
      </dgm:prSet>
      <dgm:spPr/>
    </dgm:pt>
    <dgm:pt modelId="{8C73DC79-24DE-F842-8326-AEFD20F86C64}" type="pres">
      <dgm:prSet presAssocID="{9239E27D-1C31-4C8D-8325-00FE1496263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DA6D000-24B5-6E42-9206-28ACBBF9197A}" type="presOf" srcId="{166C91B4-BB08-4519-95AA-BC405B4D6B7B}" destId="{57173F9F-1233-0E43-BF56-503DE42AFF6A}" srcOrd="1" destOrd="0" presId="urn:microsoft.com/office/officeart/2005/8/layout/vProcess5"/>
    <dgm:cxn modelId="{8B0A9A0E-679F-FD47-8302-22E3343D6636}" type="presOf" srcId="{7F78715A-B572-4F72-B445-FE910AF38E2F}" destId="{34958FA3-F0C3-7548-A571-CE3451EA94ED}" srcOrd="0" destOrd="0" presId="urn:microsoft.com/office/officeart/2005/8/layout/vProcess5"/>
    <dgm:cxn modelId="{2C5B0515-1EE8-9E4E-B6D5-CE810198960F}" type="presOf" srcId="{B0DB5141-96EE-4DDE-A510-E6EEC84AC1A6}" destId="{F6F2CCAB-4882-1D43-A604-23016212EC88}" srcOrd="1" destOrd="0" presId="urn:microsoft.com/office/officeart/2005/8/layout/vProcess5"/>
    <dgm:cxn modelId="{B5405829-D476-964A-9791-95B9E7D6DB77}" type="presOf" srcId="{E8D76BE5-0116-44B0-ACC1-53856D964ACE}" destId="{15CE8FED-A881-D548-9723-13F62CD408D3}" srcOrd="0" destOrd="0" presId="urn:microsoft.com/office/officeart/2005/8/layout/vProcess5"/>
    <dgm:cxn modelId="{62CEAE35-D175-9E4B-992B-91550DA8F256}" type="presOf" srcId="{E8D76BE5-0116-44B0-ACC1-53856D964ACE}" destId="{82A03B01-38C2-6747-8EC7-74BF042B7403}" srcOrd="1" destOrd="0" presId="urn:microsoft.com/office/officeart/2005/8/layout/vProcess5"/>
    <dgm:cxn modelId="{D9F5885F-BAD0-4901-8BC3-A8A60E802525}" srcId="{9239E27D-1C31-4C8D-8325-00FE1496263B}" destId="{166C91B4-BB08-4519-95AA-BC405B4D6B7B}" srcOrd="3" destOrd="0" parTransId="{5F6D4DDC-308E-499F-9128-7FCCE9A9CF68}" sibTransId="{318404DF-F11D-41F3-8174-6DA83FDAB2D4}"/>
    <dgm:cxn modelId="{4AD3C27E-93CF-A34C-B19F-A79BD95690D7}" type="presOf" srcId="{0294C4F5-CFA4-47A9-ACED-76AE4A2A55C9}" destId="{51F79C3F-4BEF-B549-968D-F14D7AE3ED51}" srcOrd="0" destOrd="0" presId="urn:microsoft.com/office/officeart/2005/8/layout/vProcess5"/>
    <dgm:cxn modelId="{BB3E058A-1030-474E-B39A-2551912359FC}" type="presOf" srcId="{9239E27D-1C31-4C8D-8325-00FE1496263B}" destId="{C2E61841-21E0-6C49-B95F-595E89DF53F2}" srcOrd="0" destOrd="0" presId="urn:microsoft.com/office/officeart/2005/8/layout/vProcess5"/>
    <dgm:cxn modelId="{9A3C2E94-6778-4D3C-8C66-71AC240F263B}" srcId="{9239E27D-1C31-4C8D-8325-00FE1496263B}" destId="{7F78715A-B572-4F72-B445-FE910AF38E2F}" srcOrd="4" destOrd="0" parTransId="{3477B05C-2BC3-429E-9261-004F4FD61B6D}" sibTransId="{DF080248-8330-4B34-A761-2921B0AC0BF4}"/>
    <dgm:cxn modelId="{70E5B39A-6739-E14B-B746-A72058E2A603}" type="presOf" srcId="{2B3420CF-4C79-469B-BAD4-9254B86771A0}" destId="{E4837C1D-9FD0-A848-9ECB-3A98ECEB585E}" srcOrd="0" destOrd="0" presId="urn:microsoft.com/office/officeart/2005/8/layout/vProcess5"/>
    <dgm:cxn modelId="{10088CA0-67DD-4836-BA4C-C175A57BE62A}" srcId="{9239E27D-1C31-4C8D-8325-00FE1496263B}" destId="{E8D76BE5-0116-44B0-ACC1-53856D964ACE}" srcOrd="0" destOrd="0" parTransId="{5B8EA8F7-712E-479C-9907-A54AC3DF4116}" sibTransId="{0294C4F5-CFA4-47A9-ACED-76AE4A2A55C9}"/>
    <dgm:cxn modelId="{8DF9BBA1-E606-8641-8547-F60850E5AE81}" type="presOf" srcId="{759A9B6A-FAD7-49BA-A6B9-721F5FC822FF}" destId="{581C8886-9853-D64B-9CCB-729B272F6351}" srcOrd="0" destOrd="0" presId="urn:microsoft.com/office/officeart/2005/8/layout/vProcess5"/>
    <dgm:cxn modelId="{4B4FEBAD-61F2-492D-8FC4-D908BE2C66BA}" srcId="{9239E27D-1C31-4C8D-8325-00FE1496263B}" destId="{759A9B6A-FAD7-49BA-A6B9-721F5FC822FF}" srcOrd="1" destOrd="0" parTransId="{70AD65C7-018B-429D-BD90-DCE0403AABA4}" sibTransId="{3DDE8783-0CE6-49E3-9140-E95363BB7D45}"/>
    <dgm:cxn modelId="{F97681CF-C7C8-C24A-B1B8-FC68E9E30774}" type="presOf" srcId="{3DDE8783-0CE6-49E3-9140-E95363BB7D45}" destId="{78AB704D-1EE6-8D45-8F47-4E2825515566}" srcOrd="0" destOrd="0" presId="urn:microsoft.com/office/officeart/2005/8/layout/vProcess5"/>
    <dgm:cxn modelId="{C9C601D2-7EA8-4044-8FE0-FF7D62C8DCB6}" type="presOf" srcId="{B0DB5141-96EE-4DDE-A510-E6EEC84AC1A6}" destId="{BFEC871E-0C65-054B-AB78-96B923D27C31}" srcOrd="0" destOrd="0" presId="urn:microsoft.com/office/officeart/2005/8/layout/vProcess5"/>
    <dgm:cxn modelId="{D7D51BDF-9AE4-4E44-8CA5-F76CC71CDE48}" type="presOf" srcId="{759A9B6A-FAD7-49BA-A6B9-721F5FC822FF}" destId="{1B8CB969-A0D1-6744-B1C2-EDD312C7AB49}" srcOrd="1" destOrd="0" presId="urn:microsoft.com/office/officeart/2005/8/layout/vProcess5"/>
    <dgm:cxn modelId="{EC4CEEE0-D7DE-9440-BF00-580588173A9D}" type="presOf" srcId="{7F78715A-B572-4F72-B445-FE910AF38E2F}" destId="{8C73DC79-24DE-F842-8326-AEFD20F86C64}" srcOrd="1" destOrd="0" presId="urn:microsoft.com/office/officeart/2005/8/layout/vProcess5"/>
    <dgm:cxn modelId="{239A4EE5-C2FC-4649-90E2-FDE1428062EC}" type="presOf" srcId="{166C91B4-BB08-4519-95AA-BC405B4D6B7B}" destId="{01544A6A-617A-A841-8912-73BEFA6949B6}" srcOrd="0" destOrd="0" presId="urn:microsoft.com/office/officeart/2005/8/layout/vProcess5"/>
    <dgm:cxn modelId="{B3322CF0-01DF-7640-86FB-2163F1F30A34}" type="presOf" srcId="{318404DF-F11D-41F3-8174-6DA83FDAB2D4}" destId="{A81B4B7F-C975-3B40-A295-75764D74E5DD}" srcOrd="0" destOrd="0" presId="urn:microsoft.com/office/officeart/2005/8/layout/vProcess5"/>
    <dgm:cxn modelId="{403F1EFD-48A5-4F42-B430-D0D362C8781F}" srcId="{9239E27D-1C31-4C8D-8325-00FE1496263B}" destId="{B0DB5141-96EE-4DDE-A510-E6EEC84AC1A6}" srcOrd="2" destOrd="0" parTransId="{5A51BD11-27D2-4A02-B823-574E79FEBBA3}" sibTransId="{2B3420CF-4C79-469B-BAD4-9254B86771A0}"/>
    <dgm:cxn modelId="{6626B92F-BEF9-C04E-8FD0-79C482E42A59}" type="presParOf" srcId="{C2E61841-21E0-6C49-B95F-595E89DF53F2}" destId="{D6952950-BAA6-B049-AEA3-87AE22956FA8}" srcOrd="0" destOrd="0" presId="urn:microsoft.com/office/officeart/2005/8/layout/vProcess5"/>
    <dgm:cxn modelId="{97FFBC05-112F-A641-830F-00104FB1B9BE}" type="presParOf" srcId="{C2E61841-21E0-6C49-B95F-595E89DF53F2}" destId="{15CE8FED-A881-D548-9723-13F62CD408D3}" srcOrd="1" destOrd="0" presId="urn:microsoft.com/office/officeart/2005/8/layout/vProcess5"/>
    <dgm:cxn modelId="{756ACF97-085B-F844-B69E-093E613A1203}" type="presParOf" srcId="{C2E61841-21E0-6C49-B95F-595E89DF53F2}" destId="{581C8886-9853-D64B-9CCB-729B272F6351}" srcOrd="2" destOrd="0" presId="urn:microsoft.com/office/officeart/2005/8/layout/vProcess5"/>
    <dgm:cxn modelId="{6240D509-6576-F245-8E7E-67CF8BF375EE}" type="presParOf" srcId="{C2E61841-21E0-6C49-B95F-595E89DF53F2}" destId="{BFEC871E-0C65-054B-AB78-96B923D27C31}" srcOrd="3" destOrd="0" presId="urn:microsoft.com/office/officeart/2005/8/layout/vProcess5"/>
    <dgm:cxn modelId="{DD13DF18-E680-554B-81DE-7DD3FCFBC858}" type="presParOf" srcId="{C2E61841-21E0-6C49-B95F-595E89DF53F2}" destId="{01544A6A-617A-A841-8912-73BEFA6949B6}" srcOrd="4" destOrd="0" presId="urn:microsoft.com/office/officeart/2005/8/layout/vProcess5"/>
    <dgm:cxn modelId="{96EFD59D-14C1-9D4F-865A-8F0713A9E291}" type="presParOf" srcId="{C2E61841-21E0-6C49-B95F-595E89DF53F2}" destId="{34958FA3-F0C3-7548-A571-CE3451EA94ED}" srcOrd="5" destOrd="0" presId="urn:microsoft.com/office/officeart/2005/8/layout/vProcess5"/>
    <dgm:cxn modelId="{6BEC1CF5-14AA-3B41-A1A0-A2DE952766CB}" type="presParOf" srcId="{C2E61841-21E0-6C49-B95F-595E89DF53F2}" destId="{51F79C3F-4BEF-B549-968D-F14D7AE3ED51}" srcOrd="6" destOrd="0" presId="urn:microsoft.com/office/officeart/2005/8/layout/vProcess5"/>
    <dgm:cxn modelId="{90C43AC8-F260-114E-BD03-7BD91655B133}" type="presParOf" srcId="{C2E61841-21E0-6C49-B95F-595E89DF53F2}" destId="{78AB704D-1EE6-8D45-8F47-4E2825515566}" srcOrd="7" destOrd="0" presId="urn:microsoft.com/office/officeart/2005/8/layout/vProcess5"/>
    <dgm:cxn modelId="{043C47C2-23AD-1841-BAF2-083759C27A8C}" type="presParOf" srcId="{C2E61841-21E0-6C49-B95F-595E89DF53F2}" destId="{E4837C1D-9FD0-A848-9ECB-3A98ECEB585E}" srcOrd="8" destOrd="0" presId="urn:microsoft.com/office/officeart/2005/8/layout/vProcess5"/>
    <dgm:cxn modelId="{7010C3A7-7527-684E-B122-8FA0D12C22D0}" type="presParOf" srcId="{C2E61841-21E0-6C49-B95F-595E89DF53F2}" destId="{A81B4B7F-C975-3B40-A295-75764D74E5DD}" srcOrd="9" destOrd="0" presId="urn:microsoft.com/office/officeart/2005/8/layout/vProcess5"/>
    <dgm:cxn modelId="{62FC06C7-EDBE-2B44-92A7-65938A660248}" type="presParOf" srcId="{C2E61841-21E0-6C49-B95F-595E89DF53F2}" destId="{82A03B01-38C2-6747-8EC7-74BF042B7403}" srcOrd="10" destOrd="0" presId="urn:microsoft.com/office/officeart/2005/8/layout/vProcess5"/>
    <dgm:cxn modelId="{1E6822D9-D92D-9349-B326-710101BAE077}" type="presParOf" srcId="{C2E61841-21E0-6C49-B95F-595E89DF53F2}" destId="{1B8CB969-A0D1-6744-B1C2-EDD312C7AB49}" srcOrd="11" destOrd="0" presId="urn:microsoft.com/office/officeart/2005/8/layout/vProcess5"/>
    <dgm:cxn modelId="{A0B1169F-4A46-9B4A-9EC3-3D250D3E6E23}" type="presParOf" srcId="{C2E61841-21E0-6C49-B95F-595E89DF53F2}" destId="{F6F2CCAB-4882-1D43-A604-23016212EC88}" srcOrd="12" destOrd="0" presId="urn:microsoft.com/office/officeart/2005/8/layout/vProcess5"/>
    <dgm:cxn modelId="{A4CE063A-9590-6B4D-820B-4E358C6C1050}" type="presParOf" srcId="{C2E61841-21E0-6C49-B95F-595E89DF53F2}" destId="{57173F9F-1233-0E43-BF56-503DE42AFF6A}" srcOrd="13" destOrd="0" presId="urn:microsoft.com/office/officeart/2005/8/layout/vProcess5"/>
    <dgm:cxn modelId="{319D6420-936E-494E-839A-2DCE084ECAC9}" type="presParOf" srcId="{C2E61841-21E0-6C49-B95F-595E89DF53F2}" destId="{8C73DC79-24DE-F842-8326-AEFD20F86C6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A6437D-92FA-4294-8677-265F838E704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1CD12A-35FC-4A77-BBA8-F355645333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100" dirty="0"/>
            <a:t>JISC (2024) </a:t>
          </a:r>
          <a:r>
            <a:rPr lang="en-GB" sz="1100" i="1" dirty="0"/>
            <a:t>Digital capability framework</a:t>
          </a:r>
          <a:r>
            <a:rPr lang="en-GB" sz="1100" dirty="0"/>
            <a:t>. Available at: </a:t>
          </a:r>
          <a:r>
            <a:rPr lang="en-GB" sz="700" dirty="0"/>
            <a:t>https://</a:t>
          </a:r>
          <a:r>
            <a:rPr lang="en-GB" sz="700" dirty="0" err="1"/>
            <a:t>uwtsd.potential.ly</a:t>
          </a:r>
          <a:r>
            <a:rPr lang="en-GB" sz="700" dirty="0"/>
            <a:t>/playlists/recognising-digital-skills-for-employability/cards/recognising-digital-skills-employability/</a:t>
          </a:r>
          <a:r>
            <a:rPr lang="en-GB" sz="700" dirty="0" err="1"/>
            <a:t>report?assessId</a:t>
          </a:r>
          <a:r>
            <a:rPr lang="en-GB" sz="700" dirty="0"/>
            <a:t>=ject9fth9eEYEMvz&amp;quid=X5zLe8MOfo45rJUa&amp;backUrl=%2Fmy-content%2Fassessments</a:t>
          </a:r>
          <a:r>
            <a:rPr lang="en-GB" sz="1100" dirty="0"/>
            <a:t> (Accessed: 23 June 2026).</a:t>
          </a:r>
          <a:endParaRPr lang="en-US" sz="1100" dirty="0"/>
        </a:p>
      </dgm:t>
    </dgm:pt>
    <dgm:pt modelId="{683229C9-BA24-4A4B-9D8C-540C0C51705A}" type="parTrans" cxnId="{144A6542-EDEC-432E-8D2B-63BAE7FDA603}">
      <dgm:prSet/>
      <dgm:spPr/>
      <dgm:t>
        <a:bodyPr/>
        <a:lstStyle/>
        <a:p>
          <a:endParaRPr lang="en-US"/>
        </a:p>
      </dgm:t>
    </dgm:pt>
    <dgm:pt modelId="{D8234CF0-2F55-46B1-8042-505E02467BA8}" type="sibTrans" cxnId="{144A6542-EDEC-432E-8D2B-63BAE7FDA603}">
      <dgm:prSet/>
      <dgm:spPr/>
      <dgm:t>
        <a:bodyPr/>
        <a:lstStyle/>
        <a:p>
          <a:endParaRPr lang="en-US"/>
        </a:p>
      </dgm:t>
    </dgm:pt>
    <dgm:pt modelId="{6DF07D57-F98C-47C4-978D-426AE11511A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100" dirty="0"/>
            <a:t>LinkedIn Learning (2026) </a:t>
          </a:r>
          <a:r>
            <a:rPr lang="en-GB" sz="1100" i="1" dirty="0"/>
            <a:t>Office 365 Training Course</a:t>
          </a:r>
          <a:r>
            <a:rPr lang="en-GB" sz="1100" dirty="0"/>
            <a:t>. Available at: </a:t>
          </a:r>
          <a:r>
            <a:rPr lang="en-GB" sz="1050" dirty="0"/>
            <a:t>https://</a:t>
          </a:r>
          <a:r>
            <a:rPr lang="en-GB" sz="1050" dirty="0" err="1"/>
            <a:t>www.linkedin.com</a:t>
          </a:r>
          <a:r>
            <a:rPr lang="en-GB" sz="1050" dirty="0"/>
            <a:t>/learning/me/my-library/</a:t>
          </a:r>
          <a:r>
            <a:rPr lang="en-GB" sz="1050" dirty="0" err="1"/>
            <a:t>completed?u</a:t>
          </a:r>
          <a:r>
            <a:rPr lang="en-GB" sz="1050" dirty="0"/>
            <a:t>=77966930 </a:t>
          </a:r>
          <a:r>
            <a:rPr lang="en-GB" sz="1100" dirty="0"/>
            <a:t>(Accessed: 23 June 2026).</a:t>
          </a:r>
          <a:endParaRPr lang="en-US" sz="1100" dirty="0"/>
        </a:p>
      </dgm:t>
    </dgm:pt>
    <dgm:pt modelId="{766D3DDC-B018-4658-8FF3-F086A2BC5050}" type="parTrans" cxnId="{24F35642-AC9A-409D-91DB-95044D01A8E4}">
      <dgm:prSet/>
      <dgm:spPr/>
      <dgm:t>
        <a:bodyPr/>
        <a:lstStyle/>
        <a:p>
          <a:endParaRPr lang="en-US"/>
        </a:p>
      </dgm:t>
    </dgm:pt>
    <dgm:pt modelId="{FC0DC51C-240E-4BBB-8CE4-72922CB01F58}" type="sibTrans" cxnId="{24F35642-AC9A-409D-91DB-95044D01A8E4}">
      <dgm:prSet/>
      <dgm:spPr/>
      <dgm:t>
        <a:bodyPr/>
        <a:lstStyle/>
        <a:p>
          <a:endParaRPr lang="en-US"/>
        </a:p>
      </dgm:t>
    </dgm:pt>
    <dgm:pt modelId="{D40A2BC0-7453-4E4A-9BF0-13EBBB90B7C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100" dirty="0"/>
            <a:t>Microsoft (2026) </a:t>
          </a:r>
          <a:r>
            <a:rPr lang="en-GB" sz="1100" i="1" dirty="0"/>
            <a:t>Microsoft Excel help and learning</a:t>
          </a:r>
          <a:r>
            <a:rPr lang="en-GB" sz="1100" dirty="0"/>
            <a:t>. Available at: </a:t>
          </a:r>
          <a:r>
            <a:rPr lang="en-GB" sz="700" dirty="0"/>
            <a:t>https://</a:t>
          </a:r>
          <a:r>
            <a:rPr lang="en-GB" sz="700" dirty="0" err="1"/>
            <a:t>support.microsoft.com</a:t>
          </a:r>
          <a:r>
            <a:rPr lang="en-GB" sz="700" dirty="0"/>
            <a:t>/</a:t>
          </a:r>
          <a:r>
            <a:rPr lang="en-GB" sz="700" dirty="0" err="1"/>
            <a:t>en-gb</a:t>
          </a:r>
          <a:r>
            <a:rPr lang="en-GB" sz="700" dirty="0"/>
            <a:t>/</a:t>
          </a:r>
          <a:r>
            <a:rPr lang="en-GB" sz="700" dirty="0" err="1"/>
            <a:t>excel?utm_source</a:t>
          </a:r>
          <a:r>
            <a:rPr lang="en-GB" sz="700" dirty="0"/>
            <a:t>=</a:t>
          </a:r>
          <a:r>
            <a:rPr lang="en-GB" sz="700" dirty="0" err="1"/>
            <a:t>chatgpt.com</a:t>
          </a:r>
          <a:r>
            <a:rPr lang="en-GB" sz="700" dirty="0"/>
            <a:t> </a:t>
          </a:r>
        </a:p>
        <a:p>
          <a:pPr>
            <a:lnSpc>
              <a:spcPct val="100000"/>
            </a:lnSpc>
          </a:pPr>
          <a:r>
            <a:rPr lang="en-GB" sz="1100" dirty="0"/>
            <a:t>(Accessed: 23 June 2026).</a:t>
          </a:r>
          <a:endParaRPr lang="en-US" sz="1100" dirty="0"/>
        </a:p>
      </dgm:t>
    </dgm:pt>
    <dgm:pt modelId="{A71E270F-0F47-4D33-8F48-49D5D4C0729E}" type="parTrans" cxnId="{21970DE3-A23D-4839-B48D-7FECB8DEB009}">
      <dgm:prSet/>
      <dgm:spPr/>
      <dgm:t>
        <a:bodyPr/>
        <a:lstStyle/>
        <a:p>
          <a:endParaRPr lang="en-US"/>
        </a:p>
      </dgm:t>
    </dgm:pt>
    <dgm:pt modelId="{82A0922E-DF3C-4595-9EE4-AFC6BAAF3C51}" type="sibTrans" cxnId="{21970DE3-A23D-4839-B48D-7FECB8DEB009}">
      <dgm:prSet/>
      <dgm:spPr/>
      <dgm:t>
        <a:bodyPr/>
        <a:lstStyle/>
        <a:p>
          <a:endParaRPr lang="en-US"/>
        </a:p>
      </dgm:t>
    </dgm:pt>
    <dgm:pt modelId="{A9D3D669-A467-410E-B35E-C22B2DCA61A4}" type="pres">
      <dgm:prSet presAssocID="{63A6437D-92FA-4294-8677-265F838E7042}" presName="root" presStyleCnt="0">
        <dgm:presLayoutVars>
          <dgm:dir/>
          <dgm:resizeHandles val="exact"/>
        </dgm:presLayoutVars>
      </dgm:prSet>
      <dgm:spPr/>
    </dgm:pt>
    <dgm:pt modelId="{A9B9AAAD-F54B-47B7-A4F7-2B0BF6283663}" type="pres">
      <dgm:prSet presAssocID="{2A1CD12A-35FC-4A77-BBA8-F35564533340}" presName="compNode" presStyleCnt="0"/>
      <dgm:spPr/>
    </dgm:pt>
    <dgm:pt modelId="{54CF023D-4D4B-4E28-B56C-6D5956C72D2A}" type="pres">
      <dgm:prSet presAssocID="{2A1CD12A-35FC-4A77-BBA8-F35564533340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5194C43B-6ED7-4D16-B5E9-C9D6D369ED4F}" type="pres">
      <dgm:prSet presAssocID="{2A1CD12A-35FC-4A77-BBA8-F35564533340}" presName="spaceRect" presStyleCnt="0"/>
      <dgm:spPr/>
    </dgm:pt>
    <dgm:pt modelId="{A710E17A-5026-49E2-A308-B122C7561249}" type="pres">
      <dgm:prSet presAssocID="{2A1CD12A-35FC-4A77-BBA8-F35564533340}" presName="textRect" presStyleLbl="revTx" presStyleIdx="0" presStyleCnt="3">
        <dgm:presLayoutVars>
          <dgm:chMax val="1"/>
          <dgm:chPref val="1"/>
        </dgm:presLayoutVars>
      </dgm:prSet>
      <dgm:spPr/>
    </dgm:pt>
    <dgm:pt modelId="{FB6BCA4B-45F6-4450-AF63-9C765EEE129E}" type="pres">
      <dgm:prSet presAssocID="{D8234CF0-2F55-46B1-8042-505E02467BA8}" presName="sibTrans" presStyleCnt="0"/>
      <dgm:spPr/>
    </dgm:pt>
    <dgm:pt modelId="{0381B9BA-A2B4-470A-A93A-B8749921021E}" type="pres">
      <dgm:prSet presAssocID="{6DF07D57-F98C-47C4-978D-426AE11511A9}" presName="compNode" presStyleCnt="0"/>
      <dgm:spPr/>
    </dgm:pt>
    <dgm:pt modelId="{FAEFF82E-BB69-443F-9A77-0E5FE7324E4B}" type="pres">
      <dgm:prSet presAssocID="{6DF07D57-F98C-47C4-978D-426AE11511A9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92CA289C-235B-452B-AFA3-01C770F37675}" type="pres">
      <dgm:prSet presAssocID="{6DF07D57-F98C-47C4-978D-426AE11511A9}" presName="spaceRect" presStyleCnt="0"/>
      <dgm:spPr/>
    </dgm:pt>
    <dgm:pt modelId="{F7A8D929-AFB0-4291-BE78-3B9969828B45}" type="pres">
      <dgm:prSet presAssocID="{6DF07D57-F98C-47C4-978D-426AE11511A9}" presName="textRect" presStyleLbl="revTx" presStyleIdx="1" presStyleCnt="3">
        <dgm:presLayoutVars>
          <dgm:chMax val="1"/>
          <dgm:chPref val="1"/>
        </dgm:presLayoutVars>
      </dgm:prSet>
      <dgm:spPr/>
    </dgm:pt>
    <dgm:pt modelId="{F6B191FB-BDA0-4927-8FC6-CCB6468A17FF}" type="pres">
      <dgm:prSet presAssocID="{FC0DC51C-240E-4BBB-8CE4-72922CB01F58}" presName="sibTrans" presStyleCnt="0"/>
      <dgm:spPr/>
    </dgm:pt>
    <dgm:pt modelId="{018E55FA-F458-47BB-9CCD-9BAF9F8C2B71}" type="pres">
      <dgm:prSet presAssocID="{D40A2BC0-7453-4E4A-9BF0-13EBBB90B7C5}" presName="compNode" presStyleCnt="0"/>
      <dgm:spPr/>
    </dgm:pt>
    <dgm:pt modelId="{7BC7A666-FD86-40B6-8821-E09E9D4D4CF4}" type="pres">
      <dgm:prSet presAssocID="{D40A2BC0-7453-4E4A-9BF0-13EBBB90B7C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441FD9E-D31C-459E-880C-5510B6166D85}" type="pres">
      <dgm:prSet presAssocID="{D40A2BC0-7453-4E4A-9BF0-13EBBB90B7C5}" presName="spaceRect" presStyleCnt="0"/>
      <dgm:spPr/>
    </dgm:pt>
    <dgm:pt modelId="{285E241D-9635-48D1-B4E6-3F9D5A7907BE}" type="pres">
      <dgm:prSet presAssocID="{D40A2BC0-7453-4E4A-9BF0-13EBBB90B7C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4F35642-AC9A-409D-91DB-95044D01A8E4}" srcId="{63A6437D-92FA-4294-8677-265F838E7042}" destId="{6DF07D57-F98C-47C4-978D-426AE11511A9}" srcOrd="1" destOrd="0" parTransId="{766D3DDC-B018-4658-8FF3-F086A2BC5050}" sibTransId="{FC0DC51C-240E-4BBB-8CE4-72922CB01F58}"/>
    <dgm:cxn modelId="{144A6542-EDEC-432E-8D2B-63BAE7FDA603}" srcId="{63A6437D-92FA-4294-8677-265F838E7042}" destId="{2A1CD12A-35FC-4A77-BBA8-F35564533340}" srcOrd="0" destOrd="0" parTransId="{683229C9-BA24-4A4B-9D8C-540C0C51705A}" sibTransId="{D8234CF0-2F55-46B1-8042-505E02467BA8}"/>
    <dgm:cxn modelId="{BABAD65C-EFE4-0444-BDE4-BCFA9C8CC4CA}" type="presOf" srcId="{2A1CD12A-35FC-4A77-BBA8-F35564533340}" destId="{A710E17A-5026-49E2-A308-B122C7561249}" srcOrd="0" destOrd="0" presId="urn:microsoft.com/office/officeart/2018/2/layout/IconLabelList"/>
    <dgm:cxn modelId="{B4323563-BF28-2A44-A01C-C6358B3CD281}" type="presOf" srcId="{6DF07D57-F98C-47C4-978D-426AE11511A9}" destId="{F7A8D929-AFB0-4291-BE78-3B9969828B45}" srcOrd="0" destOrd="0" presId="urn:microsoft.com/office/officeart/2018/2/layout/IconLabelList"/>
    <dgm:cxn modelId="{47EEE1B5-D41C-D741-95A0-523FA0F1C07D}" type="presOf" srcId="{D40A2BC0-7453-4E4A-9BF0-13EBBB90B7C5}" destId="{285E241D-9635-48D1-B4E6-3F9D5A7907BE}" srcOrd="0" destOrd="0" presId="urn:microsoft.com/office/officeart/2018/2/layout/IconLabelList"/>
    <dgm:cxn modelId="{E0D676DE-7BA3-4973-8BA7-DB4B00517437}" type="presOf" srcId="{63A6437D-92FA-4294-8677-265F838E7042}" destId="{A9D3D669-A467-410E-B35E-C22B2DCA61A4}" srcOrd="0" destOrd="0" presId="urn:microsoft.com/office/officeart/2018/2/layout/IconLabelList"/>
    <dgm:cxn modelId="{21970DE3-A23D-4839-B48D-7FECB8DEB009}" srcId="{63A6437D-92FA-4294-8677-265F838E7042}" destId="{D40A2BC0-7453-4E4A-9BF0-13EBBB90B7C5}" srcOrd="2" destOrd="0" parTransId="{A71E270F-0F47-4D33-8F48-49D5D4C0729E}" sibTransId="{82A0922E-DF3C-4595-9EE4-AFC6BAAF3C51}"/>
    <dgm:cxn modelId="{F05794D1-1079-2D4B-9730-849F4B608914}" type="presParOf" srcId="{A9D3D669-A467-410E-B35E-C22B2DCA61A4}" destId="{A9B9AAAD-F54B-47B7-A4F7-2B0BF6283663}" srcOrd="0" destOrd="0" presId="urn:microsoft.com/office/officeart/2018/2/layout/IconLabelList"/>
    <dgm:cxn modelId="{99F80EBC-EECE-3B4D-BE54-18F93F4CBDF9}" type="presParOf" srcId="{A9B9AAAD-F54B-47B7-A4F7-2B0BF6283663}" destId="{54CF023D-4D4B-4E28-B56C-6D5956C72D2A}" srcOrd="0" destOrd="0" presId="urn:microsoft.com/office/officeart/2018/2/layout/IconLabelList"/>
    <dgm:cxn modelId="{666284C8-11E8-8149-84C5-97CFC16D8AB5}" type="presParOf" srcId="{A9B9AAAD-F54B-47B7-A4F7-2B0BF6283663}" destId="{5194C43B-6ED7-4D16-B5E9-C9D6D369ED4F}" srcOrd="1" destOrd="0" presId="urn:microsoft.com/office/officeart/2018/2/layout/IconLabelList"/>
    <dgm:cxn modelId="{7B0ABB6F-041A-4446-87D9-B1DE6F408EDA}" type="presParOf" srcId="{A9B9AAAD-F54B-47B7-A4F7-2B0BF6283663}" destId="{A710E17A-5026-49E2-A308-B122C7561249}" srcOrd="2" destOrd="0" presId="urn:microsoft.com/office/officeart/2018/2/layout/IconLabelList"/>
    <dgm:cxn modelId="{A0D968D2-B8DB-6A4C-9F76-4DCA8CE6CCCD}" type="presParOf" srcId="{A9D3D669-A467-410E-B35E-C22B2DCA61A4}" destId="{FB6BCA4B-45F6-4450-AF63-9C765EEE129E}" srcOrd="1" destOrd="0" presId="urn:microsoft.com/office/officeart/2018/2/layout/IconLabelList"/>
    <dgm:cxn modelId="{FB4007A2-6070-784F-8A4F-494EE1EA6960}" type="presParOf" srcId="{A9D3D669-A467-410E-B35E-C22B2DCA61A4}" destId="{0381B9BA-A2B4-470A-A93A-B8749921021E}" srcOrd="2" destOrd="0" presId="urn:microsoft.com/office/officeart/2018/2/layout/IconLabelList"/>
    <dgm:cxn modelId="{85D312D7-8A83-C94A-82EA-E5B044BFC677}" type="presParOf" srcId="{0381B9BA-A2B4-470A-A93A-B8749921021E}" destId="{FAEFF82E-BB69-443F-9A77-0E5FE7324E4B}" srcOrd="0" destOrd="0" presId="urn:microsoft.com/office/officeart/2018/2/layout/IconLabelList"/>
    <dgm:cxn modelId="{E4A4314E-AFD6-F949-919A-FE281970CA26}" type="presParOf" srcId="{0381B9BA-A2B4-470A-A93A-B8749921021E}" destId="{92CA289C-235B-452B-AFA3-01C770F37675}" srcOrd="1" destOrd="0" presId="urn:microsoft.com/office/officeart/2018/2/layout/IconLabelList"/>
    <dgm:cxn modelId="{851B920E-2719-F143-BDC2-2CC006881BCA}" type="presParOf" srcId="{0381B9BA-A2B4-470A-A93A-B8749921021E}" destId="{F7A8D929-AFB0-4291-BE78-3B9969828B45}" srcOrd="2" destOrd="0" presId="urn:microsoft.com/office/officeart/2018/2/layout/IconLabelList"/>
    <dgm:cxn modelId="{EDDF31E3-FC3D-9448-8864-0FD22A1B62D1}" type="presParOf" srcId="{A9D3D669-A467-410E-B35E-C22B2DCA61A4}" destId="{F6B191FB-BDA0-4927-8FC6-CCB6468A17FF}" srcOrd="3" destOrd="0" presId="urn:microsoft.com/office/officeart/2018/2/layout/IconLabelList"/>
    <dgm:cxn modelId="{3A68812E-77E0-D44B-B29B-8334AF7C4C92}" type="presParOf" srcId="{A9D3D669-A467-410E-B35E-C22B2DCA61A4}" destId="{018E55FA-F458-47BB-9CCD-9BAF9F8C2B71}" srcOrd="4" destOrd="0" presId="urn:microsoft.com/office/officeart/2018/2/layout/IconLabelList"/>
    <dgm:cxn modelId="{B6199176-DE91-3641-841B-03B0FD90B195}" type="presParOf" srcId="{018E55FA-F458-47BB-9CCD-9BAF9F8C2B71}" destId="{7BC7A666-FD86-40B6-8821-E09E9D4D4CF4}" srcOrd="0" destOrd="0" presId="urn:microsoft.com/office/officeart/2018/2/layout/IconLabelList"/>
    <dgm:cxn modelId="{4602FA25-3D71-334E-B24A-A3E78AD00EB7}" type="presParOf" srcId="{018E55FA-F458-47BB-9CCD-9BAF9F8C2B71}" destId="{1441FD9E-D31C-459E-880C-5510B6166D85}" srcOrd="1" destOrd="0" presId="urn:microsoft.com/office/officeart/2018/2/layout/IconLabelList"/>
    <dgm:cxn modelId="{6434BCB4-D0A2-C84D-947E-2ABC3241C58A}" type="presParOf" srcId="{018E55FA-F458-47BB-9CCD-9BAF9F8C2B71}" destId="{285E241D-9635-48D1-B4E6-3F9D5A7907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143EB-6D9C-334C-B037-A46D4CEF63CB}">
      <dsp:nvSpPr>
        <dsp:cNvPr id="0" name=""/>
        <dsp:cNvSpPr/>
      </dsp:nvSpPr>
      <dsp:spPr>
        <a:xfrm>
          <a:off x="3289" y="553522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Academic studies:</a:t>
          </a:r>
          <a:endParaRPr lang="en-US" sz="1600" kern="1200"/>
        </a:p>
      </dsp:txBody>
      <dsp:txXfrm>
        <a:off x="3289" y="553522"/>
        <a:ext cx="1781259" cy="1068755"/>
      </dsp:txXfrm>
    </dsp:sp>
    <dsp:sp modelId="{8FDE8B8F-2B9E-1C4C-B86E-78A70F173F4A}">
      <dsp:nvSpPr>
        <dsp:cNvPr id="0" name=""/>
        <dsp:cNvSpPr/>
      </dsp:nvSpPr>
      <dsp:spPr>
        <a:xfrm>
          <a:off x="1962675" y="553522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-637630"/>
                <a:satOff val="564"/>
                <a:lumOff val="1002"/>
                <a:alphaOff val="0"/>
                <a:tint val="98000"/>
                <a:lumMod val="114000"/>
              </a:schemeClr>
            </a:gs>
            <a:gs pos="100000">
              <a:schemeClr val="accent2">
                <a:hueOff val="-637630"/>
                <a:satOff val="564"/>
                <a:lumOff val="100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Research and assignments</a:t>
          </a:r>
          <a:endParaRPr lang="en-US" sz="1600" kern="1200"/>
        </a:p>
      </dsp:txBody>
      <dsp:txXfrm>
        <a:off x="1962675" y="553522"/>
        <a:ext cx="1781259" cy="1068755"/>
      </dsp:txXfrm>
    </dsp:sp>
    <dsp:sp modelId="{E9EA997E-1BE5-B74A-89CD-86171F99FB9B}">
      <dsp:nvSpPr>
        <dsp:cNvPr id="0" name=""/>
        <dsp:cNvSpPr/>
      </dsp:nvSpPr>
      <dsp:spPr>
        <a:xfrm>
          <a:off x="3922061" y="553522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-1275260"/>
                <a:satOff val="1128"/>
                <a:lumOff val="2004"/>
                <a:alphaOff val="0"/>
                <a:tint val="98000"/>
                <a:lumMod val="114000"/>
              </a:schemeClr>
            </a:gs>
            <a:gs pos="100000">
              <a:schemeClr val="accent2">
                <a:hueOff val="-1275260"/>
                <a:satOff val="1128"/>
                <a:lumOff val="2004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Presentations</a:t>
          </a:r>
          <a:endParaRPr lang="en-US" sz="1600" kern="1200"/>
        </a:p>
      </dsp:txBody>
      <dsp:txXfrm>
        <a:off x="3922061" y="553522"/>
        <a:ext cx="1781259" cy="1068755"/>
      </dsp:txXfrm>
    </dsp:sp>
    <dsp:sp modelId="{125044F5-936E-5444-9B27-22C9D44A134D}">
      <dsp:nvSpPr>
        <dsp:cNvPr id="0" name=""/>
        <dsp:cNvSpPr/>
      </dsp:nvSpPr>
      <dsp:spPr>
        <a:xfrm>
          <a:off x="5881447" y="553522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-1912890"/>
                <a:satOff val="1692"/>
                <a:lumOff val="3007"/>
                <a:alphaOff val="0"/>
                <a:tint val="98000"/>
                <a:lumMod val="114000"/>
              </a:schemeClr>
            </a:gs>
            <a:gs pos="100000">
              <a:schemeClr val="accent2">
                <a:hueOff val="-1912890"/>
                <a:satOff val="1692"/>
                <a:lumOff val="3007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Data handling in Excel</a:t>
          </a:r>
          <a:endParaRPr lang="en-US" sz="1600" kern="1200"/>
        </a:p>
      </dsp:txBody>
      <dsp:txXfrm>
        <a:off x="5881447" y="553522"/>
        <a:ext cx="1781259" cy="1068755"/>
      </dsp:txXfrm>
    </dsp:sp>
    <dsp:sp modelId="{5A7C6759-C27F-994A-B46C-6440C0077E12}">
      <dsp:nvSpPr>
        <dsp:cNvPr id="0" name=""/>
        <dsp:cNvSpPr/>
      </dsp:nvSpPr>
      <dsp:spPr>
        <a:xfrm>
          <a:off x="7840833" y="553522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-2550520"/>
                <a:satOff val="2256"/>
                <a:lumOff val="4009"/>
                <a:alphaOff val="0"/>
                <a:tint val="98000"/>
                <a:lumMod val="114000"/>
              </a:schemeClr>
            </a:gs>
            <a:gs pos="100000">
              <a:schemeClr val="accent2">
                <a:hueOff val="-2550520"/>
                <a:satOff val="2256"/>
                <a:lumOff val="4009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Referencing and organisation</a:t>
          </a:r>
          <a:endParaRPr lang="en-US" sz="1600" kern="1200"/>
        </a:p>
      </dsp:txBody>
      <dsp:txXfrm>
        <a:off x="7840833" y="553522"/>
        <a:ext cx="1781259" cy="1068755"/>
      </dsp:txXfrm>
    </dsp:sp>
    <dsp:sp modelId="{EB691A3A-7407-4346-BF55-308EB21B3C3A}">
      <dsp:nvSpPr>
        <dsp:cNvPr id="0" name=""/>
        <dsp:cNvSpPr/>
      </dsp:nvSpPr>
      <dsp:spPr>
        <a:xfrm>
          <a:off x="3289" y="1800404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-3188151"/>
                <a:satOff val="2821"/>
                <a:lumOff val="5011"/>
                <a:alphaOff val="0"/>
                <a:tint val="98000"/>
                <a:lumMod val="114000"/>
              </a:schemeClr>
            </a:gs>
            <a:gs pos="100000">
              <a:schemeClr val="accent2">
                <a:hueOff val="-3188151"/>
                <a:satOff val="2821"/>
                <a:lumOff val="5011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Future career:</a:t>
          </a:r>
          <a:endParaRPr lang="en-US" sz="1600" kern="1200"/>
        </a:p>
      </dsp:txBody>
      <dsp:txXfrm>
        <a:off x="3289" y="1800404"/>
        <a:ext cx="1781259" cy="1068755"/>
      </dsp:txXfrm>
    </dsp:sp>
    <dsp:sp modelId="{A4735F7C-73AB-3C48-8B42-0013C58F8AC6}">
      <dsp:nvSpPr>
        <dsp:cNvPr id="0" name=""/>
        <dsp:cNvSpPr/>
      </dsp:nvSpPr>
      <dsp:spPr>
        <a:xfrm>
          <a:off x="1962675" y="1800404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-3825781"/>
                <a:satOff val="3385"/>
                <a:lumOff val="6013"/>
                <a:alphaOff val="0"/>
                <a:tint val="98000"/>
                <a:lumMod val="114000"/>
              </a:schemeClr>
            </a:gs>
            <a:gs pos="100000">
              <a:schemeClr val="accent2">
                <a:hueOff val="-3825781"/>
                <a:satOff val="3385"/>
                <a:lumOff val="601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Professional communication</a:t>
          </a:r>
          <a:endParaRPr lang="en-US" sz="1600" kern="1200"/>
        </a:p>
      </dsp:txBody>
      <dsp:txXfrm>
        <a:off x="1962675" y="1800404"/>
        <a:ext cx="1781259" cy="1068755"/>
      </dsp:txXfrm>
    </dsp:sp>
    <dsp:sp modelId="{7C8E0550-2933-0E41-9F69-5C44459B9C17}">
      <dsp:nvSpPr>
        <dsp:cNvPr id="0" name=""/>
        <dsp:cNvSpPr/>
      </dsp:nvSpPr>
      <dsp:spPr>
        <a:xfrm>
          <a:off x="3922061" y="1800404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-4463411"/>
                <a:satOff val="3949"/>
                <a:lumOff val="7016"/>
                <a:alphaOff val="0"/>
                <a:tint val="98000"/>
                <a:lumMod val="114000"/>
              </a:schemeClr>
            </a:gs>
            <a:gs pos="100000">
              <a:schemeClr val="accent2">
                <a:hueOff val="-4463411"/>
                <a:satOff val="3949"/>
                <a:lumOff val="701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Reports</a:t>
          </a:r>
          <a:endParaRPr lang="en-US" sz="1600" kern="1200"/>
        </a:p>
      </dsp:txBody>
      <dsp:txXfrm>
        <a:off x="3922061" y="1800404"/>
        <a:ext cx="1781259" cy="1068755"/>
      </dsp:txXfrm>
    </dsp:sp>
    <dsp:sp modelId="{5E862657-4E72-FD4E-8F80-04734CBBA433}">
      <dsp:nvSpPr>
        <dsp:cNvPr id="0" name=""/>
        <dsp:cNvSpPr/>
      </dsp:nvSpPr>
      <dsp:spPr>
        <a:xfrm>
          <a:off x="5881447" y="1800404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-5101041"/>
                <a:satOff val="4513"/>
                <a:lumOff val="8018"/>
                <a:alphaOff val="0"/>
                <a:tint val="98000"/>
                <a:lumMod val="114000"/>
              </a:schemeClr>
            </a:gs>
            <a:gs pos="100000">
              <a:schemeClr val="accent2">
                <a:hueOff val="-5101041"/>
                <a:satOff val="4513"/>
                <a:lumOff val="8018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Office 365 tools</a:t>
          </a:r>
          <a:endParaRPr lang="en-US" sz="1600" kern="1200"/>
        </a:p>
      </dsp:txBody>
      <dsp:txXfrm>
        <a:off x="5881447" y="1800404"/>
        <a:ext cx="1781259" cy="1068755"/>
      </dsp:txXfrm>
    </dsp:sp>
    <dsp:sp modelId="{8185AB71-5CCA-7B45-924C-05224546B662}">
      <dsp:nvSpPr>
        <dsp:cNvPr id="0" name=""/>
        <dsp:cNvSpPr/>
      </dsp:nvSpPr>
      <dsp:spPr>
        <a:xfrm>
          <a:off x="7840833" y="1800404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-5738671"/>
                <a:satOff val="5077"/>
                <a:lumOff val="9020"/>
                <a:alphaOff val="0"/>
                <a:tint val="98000"/>
                <a:lumMod val="114000"/>
              </a:schemeClr>
            </a:gs>
            <a:gs pos="100000">
              <a:schemeClr val="accent2">
                <a:hueOff val="-5738671"/>
                <a:satOff val="5077"/>
                <a:lumOff val="902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Data presentation</a:t>
          </a:r>
          <a:endParaRPr lang="en-US" sz="1600" kern="1200"/>
        </a:p>
      </dsp:txBody>
      <dsp:txXfrm>
        <a:off x="7840833" y="1800404"/>
        <a:ext cx="1781259" cy="10687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CE8FED-A881-D548-9723-13F62CD408D3}">
      <dsp:nvSpPr>
        <dsp:cNvPr id="0" name=""/>
        <dsp:cNvSpPr/>
      </dsp:nvSpPr>
      <dsp:spPr>
        <a:xfrm>
          <a:off x="0" y="0"/>
          <a:ext cx="7411544" cy="6160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The JISC assessment helped me identify my digital strengths and areas for improvement.</a:t>
          </a:r>
          <a:endParaRPr lang="en-US" sz="1600" kern="1200" dirty="0"/>
        </a:p>
      </dsp:txBody>
      <dsp:txXfrm>
        <a:off x="18044" y="18044"/>
        <a:ext cx="6674662" cy="579994"/>
      </dsp:txXfrm>
    </dsp:sp>
    <dsp:sp modelId="{581C8886-9853-D64B-9CCB-729B272F6351}">
      <dsp:nvSpPr>
        <dsp:cNvPr id="0" name=""/>
        <dsp:cNvSpPr/>
      </dsp:nvSpPr>
      <dsp:spPr>
        <a:xfrm>
          <a:off x="553459" y="701650"/>
          <a:ext cx="7411544" cy="6160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I developed my confidence in Office 365, Excel and PowerPoint.</a:t>
          </a:r>
          <a:endParaRPr lang="en-US" sz="1600" kern="1200"/>
        </a:p>
      </dsp:txBody>
      <dsp:txXfrm>
        <a:off x="571503" y="719694"/>
        <a:ext cx="6421543" cy="579994"/>
      </dsp:txXfrm>
    </dsp:sp>
    <dsp:sp modelId="{BFEC871E-0C65-054B-AB78-96B923D27C31}">
      <dsp:nvSpPr>
        <dsp:cNvPr id="0" name=""/>
        <dsp:cNvSpPr/>
      </dsp:nvSpPr>
      <dsp:spPr>
        <a:xfrm>
          <a:off x="1106919" y="1403300"/>
          <a:ext cx="7411544" cy="6160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I applied my learning by creating an Excel spreadsheet and a professional presentation.</a:t>
          </a:r>
          <a:endParaRPr lang="en-US" sz="1600" kern="1200"/>
        </a:p>
      </dsp:txBody>
      <dsp:txXfrm>
        <a:off x="1124963" y="1421344"/>
        <a:ext cx="6421543" cy="579994"/>
      </dsp:txXfrm>
    </dsp:sp>
    <dsp:sp modelId="{01544A6A-617A-A841-8912-73BEFA6949B6}">
      <dsp:nvSpPr>
        <dsp:cNvPr id="0" name=""/>
        <dsp:cNvSpPr/>
      </dsp:nvSpPr>
      <dsp:spPr>
        <a:xfrm>
          <a:off x="1660378" y="2104950"/>
          <a:ext cx="7411544" cy="6160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These skills will support my academic studies and future career.</a:t>
          </a:r>
          <a:endParaRPr lang="en-US" sz="1600" kern="1200"/>
        </a:p>
      </dsp:txBody>
      <dsp:txXfrm>
        <a:off x="1678422" y="2122994"/>
        <a:ext cx="6421543" cy="579994"/>
      </dsp:txXfrm>
    </dsp:sp>
    <dsp:sp modelId="{34958FA3-F0C3-7548-A571-CE3451EA94ED}">
      <dsp:nvSpPr>
        <dsp:cNvPr id="0" name=""/>
        <dsp:cNvSpPr/>
      </dsp:nvSpPr>
      <dsp:spPr>
        <a:xfrm>
          <a:off x="2213838" y="2806600"/>
          <a:ext cx="7411544" cy="6160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I will continue improving my digital skills through practice and online learning.</a:t>
          </a:r>
          <a:endParaRPr lang="en-US" sz="1600" kern="1200"/>
        </a:p>
      </dsp:txBody>
      <dsp:txXfrm>
        <a:off x="2231882" y="2824644"/>
        <a:ext cx="6421543" cy="579994"/>
      </dsp:txXfrm>
    </dsp:sp>
    <dsp:sp modelId="{51F79C3F-4BEF-B549-968D-F14D7AE3ED51}">
      <dsp:nvSpPr>
        <dsp:cNvPr id="0" name=""/>
        <dsp:cNvSpPr/>
      </dsp:nvSpPr>
      <dsp:spPr>
        <a:xfrm>
          <a:off x="7011090" y="450082"/>
          <a:ext cx="400453" cy="4004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101192" y="450082"/>
        <a:ext cx="220249" cy="301341"/>
      </dsp:txXfrm>
    </dsp:sp>
    <dsp:sp modelId="{78AB704D-1EE6-8D45-8F47-4E2825515566}">
      <dsp:nvSpPr>
        <dsp:cNvPr id="0" name=""/>
        <dsp:cNvSpPr/>
      </dsp:nvSpPr>
      <dsp:spPr>
        <a:xfrm>
          <a:off x="7564550" y="1151732"/>
          <a:ext cx="400453" cy="40045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654652" y="1151732"/>
        <a:ext cx="220249" cy="301341"/>
      </dsp:txXfrm>
    </dsp:sp>
    <dsp:sp modelId="{E4837C1D-9FD0-A848-9ECB-3A98ECEB585E}">
      <dsp:nvSpPr>
        <dsp:cNvPr id="0" name=""/>
        <dsp:cNvSpPr/>
      </dsp:nvSpPr>
      <dsp:spPr>
        <a:xfrm>
          <a:off x="8118010" y="1843114"/>
          <a:ext cx="400453" cy="40045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208112" y="1843114"/>
        <a:ext cx="220249" cy="301341"/>
      </dsp:txXfrm>
    </dsp:sp>
    <dsp:sp modelId="{A81B4B7F-C975-3B40-A295-75764D74E5DD}">
      <dsp:nvSpPr>
        <dsp:cNvPr id="0" name=""/>
        <dsp:cNvSpPr/>
      </dsp:nvSpPr>
      <dsp:spPr>
        <a:xfrm>
          <a:off x="8671469" y="2551610"/>
          <a:ext cx="400453" cy="40045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761571" y="2551610"/>
        <a:ext cx="220249" cy="3013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F023D-4D4B-4E28-B56C-6D5956C72D2A}">
      <dsp:nvSpPr>
        <dsp:cNvPr id="0" name=""/>
        <dsp:cNvSpPr/>
      </dsp:nvSpPr>
      <dsp:spPr>
        <a:xfrm>
          <a:off x="923249" y="380256"/>
          <a:ext cx="1250177" cy="125017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0E17A-5026-49E2-A308-B122C7561249}">
      <dsp:nvSpPr>
        <dsp:cNvPr id="0" name=""/>
        <dsp:cNvSpPr/>
      </dsp:nvSpPr>
      <dsp:spPr>
        <a:xfrm>
          <a:off x="159251" y="2029926"/>
          <a:ext cx="2778172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JISC (2024) </a:t>
          </a:r>
          <a:r>
            <a:rPr lang="en-GB" sz="1100" i="1" kern="1200" dirty="0"/>
            <a:t>Digital capability framework</a:t>
          </a:r>
          <a:r>
            <a:rPr lang="en-GB" sz="1100" kern="1200" dirty="0"/>
            <a:t>. Available at: </a:t>
          </a:r>
          <a:r>
            <a:rPr lang="en-GB" sz="700" kern="1200" dirty="0"/>
            <a:t>https://</a:t>
          </a:r>
          <a:r>
            <a:rPr lang="en-GB" sz="700" kern="1200" dirty="0" err="1"/>
            <a:t>uwtsd.potential.ly</a:t>
          </a:r>
          <a:r>
            <a:rPr lang="en-GB" sz="700" kern="1200" dirty="0"/>
            <a:t>/playlists/recognising-digital-skills-for-employability/cards/recognising-digital-skills-employability/</a:t>
          </a:r>
          <a:r>
            <a:rPr lang="en-GB" sz="700" kern="1200" dirty="0" err="1"/>
            <a:t>report?assessId</a:t>
          </a:r>
          <a:r>
            <a:rPr lang="en-GB" sz="700" kern="1200" dirty="0"/>
            <a:t>=ject9fth9eEYEMvz&amp;quid=X5zLe8MOfo45rJUa&amp;backUrl=%2Fmy-content%2Fassessments</a:t>
          </a:r>
          <a:r>
            <a:rPr lang="en-GB" sz="1100" kern="1200" dirty="0"/>
            <a:t> (Accessed: 23 June 2026).</a:t>
          </a:r>
          <a:endParaRPr lang="en-US" sz="1100" kern="1200" dirty="0"/>
        </a:p>
      </dsp:txBody>
      <dsp:txXfrm>
        <a:off x="159251" y="2029926"/>
        <a:ext cx="2778172" cy="1012500"/>
      </dsp:txXfrm>
    </dsp:sp>
    <dsp:sp modelId="{FAEFF82E-BB69-443F-9A77-0E5FE7324E4B}">
      <dsp:nvSpPr>
        <dsp:cNvPr id="0" name=""/>
        <dsp:cNvSpPr/>
      </dsp:nvSpPr>
      <dsp:spPr>
        <a:xfrm>
          <a:off x="4187602" y="380256"/>
          <a:ext cx="1250177" cy="125017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8D929-AFB0-4291-BE78-3B9969828B45}">
      <dsp:nvSpPr>
        <dsp:cNvPr id="0" name=""/>
        <dsp:cNvSpPr/>
      </dsp:nvSpPr>
      <dsp:spPr>
        <a:xfrm>
          <a:off x="3423605" y="2029926"/>
          <a:ext cx="2778172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LinkedIn Learning (2026) </a:t>
          </a:r>
          <a:r>
            <a:rPr lang="en-GB" sz="1100" i="1" kern="1200" dirty="0"/>
            <a:t>Office 365 Training Course</a:t>
          </a:r>
          <a:r>
            <a:rPr lang="en-GB" sz="1100" kern="1200" dirty="0"/>
            <a:t>. Available at: </a:t>
          </a:r>
          <a:r>
            <a:rPr lang="en-GB" sz="1050" kern="1200" dirty="0"/>
            <a:t>https://</a:t>
          </a:r>
          <a:r>
            <a:rPr lang="en-GB" sz="1050" kern="1200" dirty="0" err="1"/>
            <a:t>www.linkedin.com</a:t>
          </a:r>
          <a:r>
            <a:rPr lang="en-GB" sz="1050" kern="1200" dirty="0"/>
            <a:t>/learning/me/my-library/</a:t>
          </a:r>
          <a:r>
            <a:rPr lang="en-GB" sz="1050" kern="1200" dirty="0" err="1"/>
            <a:t>completed?u</a:t>
          </a:r>
          <a:r>
            <a:rPr lang="en-GB" sz="1050" kern="1200" dirty="0"/>
            <a:t>=77966930 </a:t>
          </a:r>
          <a:r>
            <a:rPr lang="en-GB" sz="1100" kern="1200" dirty="0"/>
            <a:t>(Accessed: 23 June 2026).</a:t>
          </a:r>
          <a:endParaRPr lang="en-US" sz="1100" kern="1200" dirty="0"/>
        </a:p>
      </dsp:txBody>
      <dsp:txXfrm>
        <a:off x="3423605" y="2029926"/>
        <a:ext cx="2778172" cy="1012500"/>
      </dsp:txXfrm>
    </dsp:sp>
    <dsp:sp modelId="{7BC7A666-FD86-40B6-8821-E09E9D4D4CF4}">
      <dsp:nvSpPr>
        <dsp:cNvPr id="0" name=""/>
        <dsp:cNvSpPr/>
      </dsp:nvSpPr>
      <dsp:spPr>
        <a:xfrm>
          <a:off x="7451955" y="380256"/>
          <a:ext cx="1250177" cy="125017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5E241D-9635-48D1-B4E6-3F9D5A7907BE}">
      <dsp:nvSpPr>
        <dsp:cNvPr id="0" name=""/>
        <dsp:cNvSpPr/>
      </dsp:nvSpPr>
      <dsp:spPr>
        <a:xfrm>
          <a:off x="6687958" y="2029926"/>
          <a:ext cx="2778172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Microsoft (2026) </a:t>
          </a:r>
          <a:r>
            <a:rPr lang="en-GB" sz="1100" i="1" kern="1200" dirty="0"/>
            <a:t>Microsoft Excel help and learning</a:t>
          </a:r>
          <a:r>
            <a:rPr lang="en-GB" sz="1100" kern="1200" dirty="0"/>
            <a:t>. Available at: </a:t>
          </a:r>
          <a:r>
            <a:rPr lang="en-GB" sz="700" kern="1200" dirty="0"/>
            <a:t>https://</a:t>
          </a:r>
          <a:r>
            <a:rPr lang="en-GB" sz="700" kern="1200" dirty="0" err="1"/>
            <a:t>support.microsoft.com</a:t>
          </a:r>
          <a:r>
            <a:rPr lang="en-GB" sz="700" kern="1200" dirty="0"/>
            <a:t>/</a:t>
          </a:r>
          <a:r>
            <a:rPr lang="en-GB" sz="700" kern="1200" dirty="0" err="1"/>
            <a:t>en-gb</a:t>
          </a:r>
          <a:r>
            <a:rPr lang="en-GB" sz="700" kern="1200" dirty="0"/>
            <a:t>/</a:t>
          </a:r>
          <a:r>
            <a:rPr lang="en-GB" sz="700" kern="1200" dirty="0" err="1"/>
            <a:t>excel?utm_source</a:t>
          </a:r>
          <a:r>
            <a:rPr lang="en-GB" sz="700" kern="1200" dirty="0"/>
            <a:t>=</a:t>
          </a:r>
          <a:r>
            <a:rPr lang="en-GB" sz="700" kern="1200" dirty="0" err="1"/>
            <a:t>chatgpt.com</a:t>
          </a:r>
          <a:r>
            <a:rPr lang="en-GB" sz="700" kern="1200" dirty="0"/>
            <a:t>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(Accessed: 23 June 2026).</a:t>
          </a:r>
          <a:endParaRPr lang="en-US" sz="1100" kern="1200" dirty="0"/>
        </a:p>
      </dsp:txBody>
      <dsp:txXfrm>
        <a:off x="6687958" y="2029926"/>
        <a:ext cx="2778172" cy="101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8020B-5A46-B146-A94C-811D396DF93D}" type="datetimeFigureOut">
              <a:rPr lang="en-US" smtClean="0"/>
              <a:t>6/25/26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803A4E-A3CE-A44D-B0A2-A84E9A3C72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164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7347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646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5150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0857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233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1755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2333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4420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6743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0423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3593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5783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2199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6564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0838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6581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5895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A25851CA-9AD3-2746-B919-963EEDFADCF1}" type="datetimeFigureOut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3F67D9E-6A21-0A47-8A9A-26854D998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035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  <p:sldLayoutId id="2147483950" r:id="rId13"/>
    <p:sldLayoutId id="2147483951" r:id="rId14"/>
    <p:sldLayoutId id="2147483952" r:id="rId15"/>
    <p:sldLayoutId id="2147483953" r:id="rId16"/>
    <p:sldLayoutId id="2147483954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0" name="Group 219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21" name="Rectangle 220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2" name="Oval 22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3" name="Oval 222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4" name="Oval 22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5" name="Oval 224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6" name="Oval 22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31" name="Rectangle 230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233" name="Rectangle 232">
            <a:extLst>
              <a:ext uri="{FF2B5EF4-FFF2-40B4-BE49-F238E27FC236}">
                <a16:creationId xmlns:a16="http://schemas.microsoft.com/office/drawing/2014/main" id="{34683443-FE49-41EE-B218-ABBB4B47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E20CB3-832C-23D0-5746-93025E906E0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</a:blip>
          <a:srcRect t="22900" r="1" b="34649"/>
          <a:stretch>
            <a:fillRect/>
          </a:stretch>
        </p:blipFill>
        <p:spPr>
          <a:xfrm>
            <a:off x="481399" y="392281"/>
            <a:ext cx="11251095" cy="5970419"/>
          </a:xfrm>
          <a:prstGeom prst="rect">
            <a:avLst/>
          </a:prstGeom>
        </p:spPr>
      </p:pic>
      <p:sp>
        <p:nvSpPr>
          <p:cNvPr id="235" name="Freeform 5">
            <a:extLst>
              <a:ext uri="{FF2B5EF4-FFF2-40B4-BE49-F238E27FC236}">
                <a16:creationId xmlns:a16="http://schemas.microsoft.com/office/drawing/2014/main" id="{199BDFFF-0566-4CB2-8954-44CB1A3C4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CBEF3-F22A-411D-DFE2-71EA0F6A42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2195" y="621715"/>
            <a:ext cx="10529501" cy="1566063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Reflective Presentation </a:t>
            </a:r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5A6AE562-1277-C8F7-E08E-4EA004511FB6}"/>
              </a:ext>
            </a:extLst>
          </p:cNvPr>
          <p:cNvSpPr txBox="1"/>
          <p:nvPr/>
        </p:nvSpPr>
        <p:spPr>
          <a:xfrm>
            <a:off x="479729" y="4580019"/>
            <a:ext cx="4828306" cy="15915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Eliza Pietrzak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Name: Digital Skills for Business BMBS4003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number: 2542487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30.06.2026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" name="Indila - Love Story (1 hour felt piano for relaxation, stress relief, study).mp3">
            <a:hlinkClick r:id="" action="ppaction://media"/>
            <a:extLst>
              <a:ext uri="{FF2B5EF4-FFF2-40B4-BE49-F238E27FC236}">
                <a16:creationId xmlns:a16="http://schemas.microsoft.com/office/drawing/2014/main" id="{EF83AB72-7D65-DA67-2E62-51B55EE256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out="42000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16108" y="5867400"/>
            <a:ext cx="456705" cy="456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4836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14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1"/>
      <p:bldP spid="1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B2173-1070-EDBA-37BC-84AD01B6D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  <a:effectLst>
            <a:reflection blurRad="6350" stA="52000" endA="300" endPos="35000" dir="5400000" sy="-100000" algn="bl" rotWithShape="0"/>
          </a:effectLst>
        </p:spPr>
        <p:txBody>
          <a:bodyPr>
            <a:normAutofit/>
          </a:bodyPr>
          <a:lstStyle/>
          <a:p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Introduction</a:t>
            </a:r>
            <a:endParaRPr lang="en-US" sz="60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853C06-C12F-387D-A018-3C8A1367F2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4292"/>
          <a:stretch>
            <a:fillRect/>
          </a:stretch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59716-AE0C-9994-BC7B-2AF755116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In this presentation, I will reflect on my digital skills development during the module. I will explain my starting point using the JISC Digital Capability assessment, describe the actions I took to improve my skills, and show how I applied my learning through Office 365, LinkedIn Learning, Excel and PowerPoint. I will also explain how these skills will support my academic studies and future career.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3185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EBC9F-E1B6-5FF8-0D93-C17675149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00" y="508000"/>
            <a:ext cx="12458700" cy="1358900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My Starting Point: JISC Digital Capability Assessment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0CE01-5958-E571-CBF2-1E3B049C0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0954" y="2603500"/>
            <a:ext cx="5211979" cy="34163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000" b="1" dirty="0"/>
              <a:t>Strengths</a:t>
            </a:r>
            <a:endParaRPr lang="en-GB" sz="10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000" dirty="0"/>
              <a:t>Digital communication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000" dirty="0"/>
              <a:t>Media literacy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000" dirty="0"/>
              <a:t>Preparing for digital learning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000" dirty="0"/>
              <a:t>Basic digital skills</a:t>
            </a:r>
          </a:p>
          <a:p>
            <a:pPr>
              <a:lnSpc>
                <a:spcPct val="90000"/>
              </a:lnSpc>
            </a:pPr>
            <a:r>
              <a:rPr lang="en-GB" sz="1000" b="1" dirty="0"/>
              <a:t>Areas to improve</a:t>
            </a:r>
            <a:endParaRPr lang="en-GB" sz="10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000" dirty="0"/>
              <a:t>Excel / data literacy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000" dirty="0"/>
              <a:t>Digital productivity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000" dirty="0"/>
              <a:t>Digital creation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000" dirty="0"/>
              <a:t>Digital employability skills</a:t>
            </a:r>
          </a:p>
          <a:p>
            <a:pPr>
              <a:lnSpc>
                <a:spcPct val="90000"/>
              </a:lnSpc>
            </a:pPr>
            <a:r>
              <a:rPr lang="en-GB" sz="1000" b="1" dirty="0"/>
              <a:t>Reflection</a:t>
            </a:r>
            <a:endParaRPr lang="en-GB" sz="10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000" dirty="0"/>
              <a:t>The assessment helped me identify my current digital confidence.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000" dirty="0"/>
              <a:t>It showed me which skills I needed to develop during the module.</a:t>
            </a:r>
          </a:p>
          <a:p>
            <a:pPr>
              <a:lnSpc>
                <a:spcPct val="90000"/>
              </a:lnSpc>
            </a:pPr>
            <a:endParaRPr lang="en-US" sz="1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D3FF7C-4AC7-8918-0DB7-427D9E3AD3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00" y="2603500"/>
            <a:ext cx="5295366" cy="3149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7747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17FEA-C85E-BD38-C980-5D0160987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10236946" cy="706964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My Digital Skills Action Plan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10F9B9-9375-2D1B-625A-94312C3AA63B}"/>
              </a:ext>
            </a:extLst>
          </p:cNvPr>
          <p:cNvSpPr txBox="1"/>
          <p:nvPr/>
        </p:nvSpPr>
        <p:spPr>
          <a:xfrm>
            <a:off x="2143125" y="3157538"/>
            <a:ext cx="6086475" cy="1585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C396A60-807E-5537-91EC-3314050C00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7274766"/>
              </p:ext>
            </p:extLst>
          </p:nvPr>
        </p:nvGraphicFramePr>
        <p:xfrm>
          <a:off x="609600" y="2686051"/>
          <a:ext cx="10972800" cy="2797175"/>
        </p:xfrm>
        <a:graphic>
          <a:graphicData uri="http://schemas.openxmlformats.org/drawingml/2006/table">
            <a:tbl>
              <a:tblPr/>
              <a:tblGrid>
                <a:gridCol w="3657600">
                  <a:extLst>
                    <a:ext uri="{9D8B030D-6E8A-4147-A177-3AD203B41FA5}">
                      <a16:colId xmlns:a16="http://schemas.microsoft.com/office/drawing/2014/main" val="3264448019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1529290682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725861966"/>
                    </a:ext>
                  </a:extLst>
                </a:gridCol>
              </a:tblGrid>
              <a:tr h="44754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 dirty="0">
                          <a:solidFill>
                            <a:srgbClr val="000000"/>
                          </a:solidFill>
                          <a:effectLst/>
                        </a:rPr>
                        <a:t>Goal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C47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>
                          <a:solidFill>
                            <a:srgbClr val="000000"/>
                          </a:solidFill>
                          <a:effectLst/>
                        </a:rPr>
                        <a:t>Action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C47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 dirty="0">
                          <a:solidFill>
                            <a:srgbClr val="000000"/>
                          </a:solidFill>
                          <a:effectLst/>
                        </a:rPr>
                        <a:t>Outcome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C47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9579542"/>
                  </a:ext>
                </a:extLst>
              </a:tr>
              <a:tr h="78320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 dirty="0">
                          <a:solidFill>
                            <a:srgbClr val="000000"/>
                          </a:solidFill>
                          <a:effectLst/>
                        </a:rPr>
                        <a:t>Improve Excel skills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>
                          <a:solidFill>
                            <a:srgbClr val="000000"/>
                          </a:solidFill>
                          <a:effectLst/>
                        </a:rPr>
                        <a:t>Practise formulas and charts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>
                          <a:solidFill>
                            <a:srgbClr val="000000"/>
                          </a:solidFill>
                          <a:effectLst/>
                        </a:rPr>
                        <a:t>Created a spreadsheet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4754583"/>
                  </a:ext>
                </a:extLst>
              </a:tr>
              <a:tr h="78320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>
                          <a:solidFill>
                            <a:srgbClr val="000000"/>
                          </a:solidFill>
                          <a:effectLst/>
                        </a:rPr>
                        <a:t>Improve Office 365 knowledge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>
                          <a:solidFill>
                            <a:srgbClr val="000000"/>
                          </a:solidFill>
                          <a:effectLst/>
                        </a:rPr>
                        <a:t>Completed LinkedIn Learning courses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 dirty="0">
                          <a:solidFill>
                            <a:srgbClr val="000000"/>
                          </a:solidFill>
                          <a:effectLst/>
                        </a:rPr>
                        <a:t>Gained certificates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6733856"/>
                  </a:ext>
                </a:extLst>
              </a:tr>
              <a:tr h="78320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 dirty="0">
                          <a:solidFill>
                            <a:srgbClr val="000000"/>
                          </a:solidFill>
                          <a:effectLst/>
                        </a:rPr>
                        <a:t>Improve presentation skills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>
                          <a:solidFill>
                            <a:srgbClr val="000000"/>
                          </a:solidFill>
                          <a:effectLst/>
                        </a:rPr>
                        <a:t>Used PowerPoint design tools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0" i="0" dirty="0">
                          <a:solidFill>
                            <a:srgbClr val="000000"/>
                          </a:solidFill>
                          <a:effectLst/>
                        </a:rPr>
                        <a:t>Created a structured presentation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34597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1168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2094B5A5-3C15-429B-B654-BF45CCA07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3" name="Freeform 5">
            <a:extLst>
              <a:ext uri="{FF2B5EF4-FFF2-40B4-BE49-F238E27FC236}">
                <a16:creationId xmlns:a16="http://schemas.microsoft.com/office/drawing/2014/main" id="{F7CB6650-0CD5-440C-806C-AD6D484D9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A25B54F5-95D0-406D-8C09-236BC11CF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7" name="Freeform 5">
            <a:extLst>
              <a:ext uri="{FF2B5EF4-FFF2-40B4-BE49-F238E27FC236}">
                <a16:creationId xmlns:a16="http://schemas.microsoft.com/office/drawing/2014/main" id="{8ED8709F-C7C0-4C34-A7CB-1CAC887EB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2B557-F854-9F5F-A500-BFF31E82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i="0" kern="120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FE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Developing Office 365 Skills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062A8032-6560-4E26-B146-0212F84E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2" name="Content Placeholder 31">
            <a:extLst>
              <a:ext uri="{FF2B5EF4-FFF2-40B4-BE49-F238E27FC236}">
                <a16:creationId xmlns:a16="http://schemas.microsoft.com/office/drawing/2014/main" id="{C383EF70-C1DC-313C-DDE2-A368EEBF9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E"/>
                </a:solidFill>
              </a:rPr>
              <a:t>Through LinkedIn Learning, I developed my understanding of Office 365 tools such as Word, PowerPoint, Excel and OneDrive. These courses helped me become more confident using digital tools for academic work.</a:t>
            </a:r>
            <a:endParaRPr lang="en-US" dirty="0">
              <a:solidFill>
                <a:srgbClr val="FFFFFE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966B21-51E6-6D17-0C86-F0692D0A2D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4607" y="869160"/>
            <a:ext cx="3113903" cy="2414943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06EC26D-9430-D02D-B8A2-2A75977295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2236" y="869159"/>
            <a:ext cx="3113904" cy="24149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2E7D7F4-B80D-285F-7ED3-356A95F4D8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4607" y="3573895"/>
            <a:ext cx="3113903" cy="24149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E652A21-E82F-811F-BEE3-0B3CFE82E7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72236" y="3573896"/>
            <a:ext cx="3113904" cy="241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3243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0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870CC-7CCA-CF67-35E0-6CBB3F525F8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8263" r="-1" b="19176"/>
          <a:stretch>
            <a:fillRect/>
          </a:stretch>
        </p:blipFill>
        <p:spPr>
          <a:xfrm>
            <a:off x="474133" y="474134"/>
            <a:ext cx="11243734" cy="59097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F45EBD-9EBC-CC43-9ABD-FAD98BA4A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10109946" cy="127423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Applying My Skills in Excel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4D20D-9F6F-7BA1-4A3C-E7E1CE7F8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1820333"/>
            <a:ext cx="8825659" cy="419946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05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dirty="0"/>
              <a:t>During the module, I improved my Excel skills by creating a spreadsheet to organise and present data clearly.</a:t>
            </a:r>
          </a:p>
          <a:p>
            <a:pPr marL="0" indent="0">
              <a:buNone/>
            </a:pPr>
            <a:r>
              <a:rPr lang="en-GB" sz="1400" dirty="0"/>
              <a:t>I practised:</a:t>
            </a:r>
          </a:p>
          <a:p>
            <a:r>
              <a:rPr lang="en-GB" sz="1400" dirty="0"/>
              <a:t>entering and organising data</a:t>
            </a:r>
          </a:p>
          <a:p>
            <a:r>
              <a:rPr lang="en-GB" sz="1400" dirty="0"/>
              <a:t>using basic formulas</a:t>
            </a:r>
          </a:p>
          <a:p>
            <a:r>
              <a:rPr lang="en-GB" sz="1400" dirty="0"/>
              <a:t>formatting tables</a:t>
            </a:r>
          </a:p>
          <a:p>
            <a:r>
              <a:rPr lang="en-GB" sz="1400" dirty="0"/>
              <a:t>creating charts</a:t>
            </a:r>
          </a:p>
          <a:p>
            <a:r>
              <a:rPr lang="en-GB" sz="1400" dirty="0"/>
              <a:t>presenting information in a clear visual way</a:t>
            </a:r>
          </a:p>
          <a:p>
            <a:pPr marL="0" indent="0">
              <a:buNone/>
            </a:pPr>
            <a:r>
              <a:rPr lang="en-GB" sz="1400" dirty="0"/>
              <a:t>This helped me become more confident with data handling and showed me how Excel can be used for academic work and future business tasks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38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6A165D-0C9C-967C-A750-6ABE6A703D7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r="-1" b="10535"/>
          <a:stretch>
            <a:fillRect/>
          </a:stretch>
        </p:blipFill>
        <p:spPr>
          <a:xfrm>
            <a:off x="474133" y="474134"/>
            <a:ext cx="11243734" cy="59097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AFCCC0-236D-87E3-1984-61B785E24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7"/>
            <a:ext cx="10389346" cy="1515531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Creating a Professional Presentation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0410C-96D5-FB8F-108F-51080AC31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1820333"/>
            <a:ext cx="8825659" cy="419946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I used the PowerPoint skills from the module to create a professional and visually clear presentation. I focused on structure, readability and keeping the content concise.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314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42E7E1-82ED-36BA-D375-43218F096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Future Application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B694BA0F-405D-6ADE-B09D-FC371AB09E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7368489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855385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335D13-E410-D178-45EF-4C35AD554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10338546" cy="98213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Reflection and Conclusion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112528F-F175-E976-68B7-6E26E4A2D9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02241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9312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7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089EA4-1351-C4CF-D01D-42A4074BB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References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BBF731-90A9-00CB-58B9-66C41C3397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5537378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62940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2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D498786-4B06-D127-DB91-E539A676EF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77" r="12935" b="-1"/>
          <a:stretch>
            <a:fillRect/>
          </a:stretch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44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D2EA6-E776-FBB4-FE6D-037DBC0F0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061" y="1241266"/>
            <a:ext cx="5428551" cy="42832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000" b="1" dirty="0"/>
              <a:t>Thank you for watching the presentation. If you’d like to, please scan the QR code and answer a few short questions.</a:t>
            </a:r>
            <a:br>
              <a:rPr lang="en-US" sz="3000" dirty="0"/>
            </a:br>
            <a:r>
              <a:rPr lang="en-US" sz="3000" dirty="0"/>
              <a:t> </a:t>
            </a:r>
            <a:br>
              <a:rPr lang="en-US" sz="3000" dirty="0"/>
            </a:br>
            <a:endParaRPr lang="en-US" sz="3000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3C5F18-686B-8469-C774-561E7672EB09}"/>
              </a:ext>
            </a:extLst>
          </p:cNvPr>
          <p:cNvSpPr txBox="1"/>
          <p:nvPr/>
        </p:nvSpPr>
        <p:spPr>
          <a:xfrm>
            <a:off x="6972300" y="4241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0930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drape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577</TotalTime>
  <Words>580</Words>
  <Application>Microsoft Macintosh PowerPoint</Application>
  <PresentationFormat>Widescreen</PresentationFormat>
  <Paragraphs>71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Wingdings 3</vt:lpstr>
      <vt:lpstr>Ion Boardroom</vt:lpstr>
      <vt:lpstr>Reflective Presentation </vt:lpstr>
      <vt:lpstr>Introduction</vt:lpstr>
      <vt:lpstr>My Starting Point: JISC Digital Capability Assessment</vt:lpstr>
      <vt:lpstr>My Digital Skills Action Plan</vt:lpstr>
      <vt:lpstr>Developing Office 365 Skills</vt:lpstr>
      <vt:lpstr>Applying My Skills in Excel</vt:lpstr>
      <vt:lpstr>Creating a Professional Presentation</vt:lpstr>
      <vt:lpstr>Future Application</vt:lpstr>
      <vt:lpstr>Reflection and Conclusion</vt:lpstr>
      <vt:lpstr>References</vt:lpstr>
      <vt:lpstr>Thank you for watching the presentation. If you’d like to, please scan the QR code and answer a few short questions. 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Eliza Pietrzak (2542487)</dc:creator>
  <cp:lastModifiedBy>Eliza Pietrzak (2542487)</cp:lastModifiedBy>
  <cp:revision>10</cp:revision>
  <dcterms:created xsi:type="dcterms:W3CDTF">2026-06-23T12:04:40Z</dcterms:created>
  <dcterms:modified xsi:type="dcterms:W3CDTF">2026-06-25T10:17:59Z</dcterms:modified>
</cp:coreProperties>
</file>