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2" r:id="rId1"/>
  </p:sldMasterIdLst>
  <p:sldIdLst>
    <p:sldId id="256" r:id="rId2"/>
    <p:sldId id="257" r:id="rId3"/>
    <p:sldId id="258" r:id="rId4"/>
    <p:sldId id="261" r:id="rId5"/>
    <p:sldId id="260" r:id="rId6"/>
    <p:sldId id="259" r:id="rId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microsoft.com/office/2016/11/relationships/changesInfo" Target="changesInfos/changesInfo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Charles Maxwell (1814419)" userId="16e52802-a4df-4ced-a935-b3ede6eebf97" providerId="ADAL" clId="{FFA395D7-9076-9041-B6E6-4D7B4574DFA9}"/>
    <pc:docChg chg="undo redo custSel addSld modSld sldOrd addMainMaster delMainMaster">
      <pc:chgData name="Charles Maxwell (1814419)" userId="16e52802-a4df-4ced-a935-b3ede6eebf97" providerId="ADAL" clId="{FFA395D7-9076-9041-B6E6-4D7B4574DFA9}" dt="2020-05-14T17:15:35.666" v="1404" actId="14100"/>
      <pc:docMkLst>
        <pc:docMk/>
      </pc:docMkLst>
      <pc:sldChg chg="addSp delSp modSp mod modTransition setBg">
        <pc:chgData name="Charles Maxwell (1814419)" userId="16e52802-a4df-4ced-a935-b3ede6eebf97" providerId="ADAL" clId="{FFA395D7-9076-9041-B6E6-4D7B4574DFA9}" dt="2020-05-01T13:07:04.888" v="1071" actId="12563"/>
        <pc:sldMkLst>
          <pc:docMk/>
          <pc:sldMk cId="3301984046" sldId="256"/>
        </pc:sldMkLst>
        <pc:spChg chg="add del">
          <ac:chgData name="Charles Maxwell (1814419)" userId="16e52802-a4df-4ced-a935-b3ede6eebf97" providerId="ADAL" clId="{FFA395D7-9076-9041-B6E6-4D7B4574DFA9}" dt="2020-05-01T09:26:55.355" v="27" actId="21"/>
          <ac:spMkLst>
            <pc:docMk/>
            <pc:sldMk cId="3301984046" sldId="256"/>
            <ac:spMk id="3" creationId="{FBC077E8-C2AA-5E47-B8A0-309DA6D9B7C5}"/>
          </ac:spMkLst>
        </pc:spChg>
        <pc:graphicFrameChg chg="add del modGraphic">
          <ac:chgData name="Charles Maxwell (1814419)" userId="16e52802-a4df-4ced-a935-b3ede6eebf97" providerId="ADAL" clId="{FFA395D7-9076-9041-B6E6-4D7B4574DFA9}" dt="2020-05-01T11:55:00.476" v="63" actId="20577"/>
          <ac:graphicFrameMkLst>
            <pc:docMk/>
            <pc:sldMk cId="3301984046" sldId="256"/>
            <ac:graphicFrameMk id="5" creationId="{6BC2C5FF-A98A-0C48-864C-016E539C8B06}"/>
          </ac:graphicFrameMkLst>
        </pc:graphicFrameChg>
        <pc:picChg chg="add mod">
          <ac:chgData name="Charles Maxwell (1814419)" userId="16e52802-a4df-4ced-a935-b3ede6eebf97" providerId="ADAL" clId="{FFA395D7-9076-9041-B6E6-4D7B4574DFA9}" dt="2020-05-01T09:18:54.836" v="18" actId="14100"/>
          <ac:picMkLst>
            <pc:docMk/>
            <pc:sldMk cId="3301984046" sldId="256"/>
            <ac:picMk id="4" creationId="{9BDCF09D-2BF0-8941-AE79-B716E4E9C2CB}"/>
          </ac:picMkLst>
        </pc:picChg>
      </pc:sldChg>
      <pc:sldChg chg="modSp new">
        <pc:chgData name="Charles Maxwell (1814419)" userId="16e52802-a4df-4ced-a935-b3ede6eebf97" providerId="ADAL" clId="{FFA395D7-9076-9041-B6E6-4D7B4574DFA9}" dt="2020-05-14T17:15:35.666" v="1404" actId="14100"/>
        <pc:sldMkLst>
          <pc:docMk/>
          <pc:sldMk cId="775635572" sldId="257"/>
        </pc:sldMkLst>
        <pc:spChg chg="mod">
          <ac:chgData name="Charles Maxwell (1814419)" userId="16e52802-a4df-4ced-a935-b3ede6eebf97" providerId="ADAL" clId="{FFA395D7-9076-9041-B6E6-4D7B4574DFA9}" dt="2020-05-14T17:15:35.666" v="1404" actId="14100"/>
          <ac:spMkLst>
            <pc:docMk/>
            <pc:sldMk cId="775635572" sldId="257"/>
            <ac:spMk id="2" creationId="{F1B2CC5A-4D9A-594E-8FF1-345B7D1382C3}"/>
          </ac:spMkLst>
        </pc:spChg>
        <pc:spChg chg="mod">
          <ac:chgData name="Charles Maxwell (1814419)" userId="16e52802-a4df-4ced-a935-b3ede6eebf97" providerId="ADAL" clId="{FFA395D7-9076-9041-B6E6-4D7B4574DFA9}" dt="2020-05-14T17:14:21.099" v="1396" actId="1076"/>
          <ac:spMkLst>
            <pc:docMk/>
            <pc:sldMk cId="775635572" sldId="257"/>
            <ac:spMk id="3" creationId="{B83FFBEE-F89E-BD41-892C-52BBC599923E}"/>
          </ac:spMkLst>
        </pc:spChg>
      </pc:sldChg>
      <pc:sldChg chg="addSp delSp modSp new">
        <pc:chgData name="Charles Maxwell (1814419)" userId="16e52802-a4df-4ced-a935-b3ede6eebf97" providerId="ADAL" clId="{FFA395D7-9076-9041-B6E6-4D7B4574DFA9}" dt="2020-05-14T17:15:21.459" v="1400" actId="14100"/>
        <pc:sldMkLst>
          <pc:docMk/>
          <pc:sldMk cId="1263699736" sldId="258"/>
        </pc:sldMkLst>
        <pc:spChg chg="mod">
          <ac:chgData name="Charles Maxwell (1814419)" userId="16e52802-a4df-4ced-a935-b3ede6eebf97" providerId="ADAL" clId="{FFA395D7-9076-9041-B6E6-4D7B4574DFA9}" dt="2020-05-14T17:15:21.459" v="1400" actId="14100"/>
          <ac:spMkLst>
            <pc:docMk/>
            <pc:sldMk cId="1263699736" sldId="258"/>
            <ac:spMk id="2" creationId="{DDCD4B3E-4999-8148-9D21-C286126E1473}"/>
          </ac:spMkLst>
        </pc:spChg>
        <pc:spChg chg="mod">
          <ac:chgData name="Charles Maxwell (1814419)" userId="16e52802-a4df-4ced-a935-b3ede6eebf97" providerId="ADAL" clId="{FFA395D7-9076-9041-B6E6-4D7B4574DFA9}" dt="2020-05-05T09:34:21.542" v="1120" actId="27636"/>
          <ac:spMkLst>
            <pc:docMk/>
            <pc:sldMk cId="1263699736" sldId="258"/>
            <ac:spMk id="3" creationId="{247DA693-AD06-E442-AB2C-661E41D64DDD}"/>
          </ac:spMkLst>
        </pc:spChg>
        <pc:graphicFrameChg chg="add del mod">
          <ac:chgData name="Charles Maxwell (1814419)" userId="16e52802-a4df-4ced-a935-b3ede6eebf97" providerId="ADAL" clId="{FFA395D7-9076-9041-B6E6-4D7B4574DFA9}" dt="2020-05-01T13:01:28.647" v="1065" actId="22"/>
          <ac:graphicFrameMkLst>
            <pc:docMk/>
            <pc:sldMk cId="1263699736" sldId="258"/>
            <ac:graphicFrameMk id="5" creationId="{2039AFA5-5957-4442-9824-21A88F2B0232}"/>
          </ac:graphicFrameMkLst>
        </pc:graphicFrameChg>
      </pc:sldChg>
      <pc:sldChg chg="modSp new">
        <pc:chgData name="Charles Maxwell (1814419)" userId="16e52802-a4df-4ced-a935-b3ede6eebf97" providerId="ADAL" clId="{FFA395D7-9076-9041-B6E6-4D7B4574DFA9}" dt="2020-05-01T12:44:14.384" v="883" actId="20577"/>
        <pc:sldMkLst>
          <pc:docMk/>
          <pc:sldMk cId="2439067904" sldId="259"/>
        </pc:sldMkLst>
        <pc:spChg chg="mod">
          <ac:chgData name="Charles Maxwell (1814419)" userId="16e52802-a4df-4ced-a935-b3ede6eebf97" providerId="ADAL" clId="{FFA395D7-9076-9041-B6E6-4D7B4574DFA9}" dt="2020-05-01T12:31:49.763" v="644" actId="20577"/>
          <ac:spMkLst>
            <pc:docMk/>
            <pc:sldMk cId="2439067904" sldId="259"/>
            <ac:spMk id="2" creationId="{700161B7-2BC0-9141-BFB3-AFC67AF170EC}"/>
          </ac:spMkLst>
        </pc:spChg>
        <pc:spChg chg="mod">
          <ac:chgData name="Charles Maxwell (1814419)" userId="16e52802-a4df-4ced-a935-b3ede6eebf97" providerId="ADAL" clId="{FFA395D7-9076-9041-B6E6-4D7B4574DFA9}" dt="2020-05-01T12:44:14.384" v="883" actId="20577"/>
          <ac:spMkLst>
            <pc:docMk/>
            <pc:sldMk cId="2439067904" sldId="259"/>
            <ac:spMk id="3" creationId="{87E5DB20-1BAE-4B46-ABA8-88365AACE143}"/>
          </ac:spMkLst>
        </pc:spChg>
      </pc:sldChg>
      <pc:sldChg chg="modSp new">
        <pc:chgData name="Charles Maxwell (1814419)" userId="16e52802-a4df-4ced-a935-b3ede6eebf97" providerId="ADAL" clId="{FFA395D7-9076-9041-B6E6-4D7B4574DFA9}" dt="2020-05-01T13:12:29.772" v="1072" actId="20577"/>
        <pc:sldMkLst>
          <pc:docMk/>
          <pc:sldMk cId="2175267839" sldId="260"/>
        </pc:sldMkLst>
        <pc:spChg chg="mod">
          <ac:chgData name="Charles Maxwell (1814419)" userId="16e52802-a4df-4ced-a935-b3ede6eebf97" providerId="ADAL" clId="{FFA395D7-9076-9041-B6E6-4D7B4574DFA9}" dt="2020-05-01T12:46:13.667" v="895" actId="113"/>
          <ac:spMkLst>
            <pc:docMk/>
            <pc:sldMk cId="2175267839" sldId="260"/>
            <ac:spMk id="2" creationId="{61E18D75-7876-EF4B-A9D0-0A2FCBC10811}"/>
          </ac:spMkLst>
        </pc:spChg>
        <pc:spChg chg="mod">
          <ac:chgData name="Charles Maxwell (1814419)" userId="16e52802-a4df-4ced-a935-b3ede6eebf97" providerId="ADAL" clId="{FFA395D7-9076-9041-B6E6-4D7B4574DFA9}" dt="2020-05-01T13:12:29.772" v="1072" actId="20577"/>
          <ac:spMkLst>
            <pc:docMk/>
            <pc:sldMk cId="2175267839" sldId="260"/>
            <ac:spMk id="3" creationId="{60D9F123-878B-0845-A803-66FC7EF3972A}"/>
          </ac:spMkLst>
        </pc:spChg>
      </pc:sldChg>
      <pc:sldChg chg="modSp new ord">
        <pc:chgData name="Charles Maxwell (1814419)" userId="16e52802-a4df-4ced-a935-b3ede6eebf97" providerId="ADAL" clId="{FFA395D7-9076-9041-B6E6-4D7B4574DFA9}" dt="2020-05-14T17:15:01.714" v="1399" actId="14100"/>
        <pc:sldMkLst>
          <pc:docMk/>
          <pc:sldMk cId="958626546" sldId="261"/>
        </pc:sldMkLst>
        <pc:spChg chg="mod">
          <ac:chgData name="Charles Maxwell (1814419)" userId="16e52802-a4df-4ced-a935-b3ede6eebf97" providerId="ADAL" clId="{FFA395D7-9076-9041-B6E6-4D7B4574DFA9}" dt="2020-05-14T17:15:01.714" v="1399" actId="14100"/>
          <ac:spMkLst>
            <pc:docMk/>
            <pc:sldMk cId="958626546" sldId="261"/>
            <ac:spMk id="2" creationId="{351FAFC4-AE76-F548-810A-72061760AAA1}"/>
          </ac:spMkLst>
        </pc:spChg>
        <pc:spChg chg="mod">
          <ac:chgData name="Charles Maxwell (1814419)" userId="16e52802-a4df-4ced-a935-b3ede6eebf97" providerId="ADAL" clId="{FFA395D7-9076-9041-B6E6-4D7B4574DFA9}" dt="2020-05-05T09:46:59.502" v="1395" actId="1076"/>
          <ac:spMkLst>
            <pc:docMk/>
            <pc:sldMk cId="958626546" sldId="261"/>
            <ac:spMk id="3" creationId="{FECEFB2F-8262-8341-8144-0E99E3B85F25}"/>
          </ac:spMkLst>
        </pc:spChg>
      </pc:sldChg>
      <pc:sldChg chg="modSp ord">
        <pc:chgData name="Charles Maxwell (1814419)" userId="16e52802-a4df-4ced-a935-b3ede6eebf97" providerId="ADAL" clId="{FFA395D7-9076-9041-B6E6-4D7B4574DFA9}" dt="2020-05-05T09:34:57.426" v="1130" actId="1076"/>
        <pc:sldMkLst>
          <pc:docMk/>
          <pc:sldMk cId="939804116" sldId="262"/>
        </pc:sldMkLst>
        <pc:spChg chg="mod">
          <ac:chgData name="Charles Maxwell (1814419)" userId="16e52802-a4df-4ced-a935-b3ede6eebf97" providerId="ADAL" clId="{FFA395D7-9076-9041-B6E6-4D7B4574DFA9}" dt="2020-05-05T09:34:28.754" v="1129" actId="20577"/>
          <ac:spMkLst>
            <pc:docMk/>
            <pc:sldMk cId="939804116" sldId="262"/>
            <ac:spMk id="2" creationId="{3C897C34-5C57-B649-B1DD-E16ECE4FA767}"/>
          </ac:spMkLst>
        </pc:spChg>
      </pc:sldChg>
    </pc:docChg>
  </pc:docChgLst>
  <pc:docChgLst>
    <pc:chgData name="Celestina Okyere-boateng (1813886)" userId="S::1813886@student.uwtsd.ac.uk::00f9e52d-b17d-4eb5-9aa5-cae68a361c24" providerId="AD" clId="Web-{9D3407BD-A815-85F1-5786-26AD89A57385}"/>
    <pc:docChg chg="modSld">
      <pc:chgData name="Celestina Okyere-boateng (1813886)" userId="S::1813886@student.uwtsd.ac.uk::00f9e52d-b17d-4eb5-9aa5-cae68a361c24" providerId="AD" clId="Web-{9D3407BD-A815-85F1-5786-26AD89A57385}" dt="2020-05-01T13:46:47.456" v="0" actId="1076"/>
      <pc:docMkLst>
        <pc:docMk/>
      </pc:docMkLst>
      <pc:sldChg chg="modSp">
        <pc:chgData name="Celestina Okyere-boateng (1813886)" userId="S::1813886@student.uwtsd.ac.uk::00f9e52d-b17d-4eb5-9aa5-cae68a361c24" providerId="AD" clId="Web-{9D3407BD-A815-85F1-5786-26AD89A57385}" dt="2020-05-01T13:46:47.456" v="0" actId="1076"/>
        <pc:sldMkLst>
          <pc:docMk/>
          <pc:sldMk cId="3301984046" sldId="256"/>
        </pc:sldMkLst>
        <pc:picChg chg="mod">
          <ac:chgData name="Celestina Okyere-boateng (1813886)" userId="S::1813886@student.uwtsd.ac.uk::00f9e52d-b17d-4eb5-9aa5-cae68a361c24" providerId="AD" clId="Web-{9D3407BD-A815-85F1-5786-26AD89A57385}" dt="2020-05-01T13:46:47.456" v="0" actId="1076"/>
          <ac:picMkLst>
            <pc:docMk/>
            <pc:sldMk cId="3301984046" sldId="256"/>
            <ac:picMk id="4" creationId="{9BDCF09D-2BF0-8941-AE79-B716E4E9C2CB}"/>
          </ac:picMkLst>
        </pc:picChg>
      </pc:sldChg>
    </pc:docChg>
  </pc:docChgLst>
  <pc:docChgLst>
    <pc:chgData name="Charles Maxwell (1814419)" userId="S::1814419@student.uwtsd.ac.uk::16e52802-a4df-4ced-a935-b3ede6eebf97" providerId="AD" clId="Web-{3314B29B-BC65-6B4A-CE60-1AA80B149251}"/>
    <pc:docChg chg="delSld modSld sldOrd">
      <pc:chgData name="Charles Maxwell (1814419)" userId="S::1814419@student.uwtsd.ac.uk::16e52802-a4df-4ced-a935-b3ede6eebf97" providerId="AD" clId="Web-{3314B29B-BC65-6B4A-CE60-1AA80B149251}" dt="2020-05-05T16:28:52.488" v="1106" actId="20577"/>
      <pc:docMkLst>
        <pc:docMk/>
      </pc:docMkLst>
      <pc:sldChg chg="modSp">
        <pc:chgData name="Charles Maxwell (1814419)" userId="S::1814419@student.uwtsd.ac.uk::16e52802-a4df-4ced-a935-b3ede6eebf97" providerId="AD" clId="Web-{3314B29B-BC65-6B4A-CE60-1AA80B149251}" dt="2020-05-05T15:38:44.591" v="554"/>
        <pc:sldMkLst>
          <pc:docMk/>
          <pc:sldMk cId="3301984046" sldId="256"/>
        </pc:sldMkLst>
        <pc:graphicFrameChg chg="mod modGraphic">
          <ac:chgData name="Charles Maxwell (1814419)" userId="S::1814419@student.uwtsd.ac.uk::16e52802-a4df-4ced-a935-b3ede6eebf97" providerId="AD" clId="Web-{3314B29B-BC65-6B4A-CE60-1AA80B149251}" dt="2020-05-05T15:38:44.591" v="554"/>
          <ac:graphicFrameMkLst>
            <pc:docMk/>
            <pc:sldMk cId="3301984046" sldId="256"/>
            <ac:graphicFrameMk id="5" creationId="{6BC2C5FF-A98A-0C48-864C-016E539C8B06}"/>
          </ac:graphicFrameMkLst>
        </pc:graphicFrameChg>
      </pc:sldChg>
      <pc:sldChg chg="modSp">
        <pc:chgData name="Charles Maxwell (1814419)" userId="S::1814419@student.uwtsd.ac.uk::16e52802-a4df-4ced-a935-b3ede6eebf97" providerId="AD" clId="Web-{3314B29B-BC65-6B4A-CE60-1AA80B149251}" dt="2020-05-05T16:28:52.488" v="1105" actId="20577"/>
        <pc:sldMkLst>
          <pc:docMk/>
          <pc:sldMk cId="775635572" sldId="257"/>
        </pc:sldMkLst>
        <pc:spChg chg="mod">
          <ac:chgData name="Charles Maxwell (1814419)" userId="S::1814419@student.uwtsd.ac.uk::16e52802-a4df-4ced-a935-b3ede6eebf97" providerId="AD" clId="Web-{3314B29B-BC65-6B4A-CE60-1AA80B149251}" dt="2020-05-05T15:55:44.360" v="697" actId="20577"/>
          <ac:spMkLst>
            <pc:docMk/>
            <pc:sldMk cId="775635572" sldId="257"/>
            <ac:spMk id="2" creationId="{F1B2CC5A-4D9A-594E-8FF1-345B7D1382C3}"/>
          </ac:spMkLst>
        </pc:spChg>
        <pc:spChg chg="mod">
          <ac:chgData name="Charles Maxwell (1814419)" userId="S::1814419@student.uwtsd.ac.uk::16e52802-a4df-4ced-a935-b3ede6eebf97" providerId="AD" clId="Web-{3314B29B-BC65-6B4A-CE60-1AA80B149251}" dt="2020-05-05T16:28:52.488" v="1105" actId="20577"/>
          <ac:spMkLst>
            <pc:docMk/>
            <pc:sldMk cId="775635572" sldId="257"/>
            <ac:spMk id="3" creationId="{B83FFBEE-F89E-BD41-892C-52BBC599923E}"/>
          </ac:spMkLst>
        </pc:spChg>
      </pc:sldChg>
      <pc:sldChg chg="modSp">
        <pc:chgData name="Charles Maxwell (1814419)" userId="S::1814419@student.uwtsd.ac.uk::16e52802-a4df-4ced-a935-b3ede6eebf97" providerId="AD" clId="Web-{3314B29B-BC65-6B4A-CE60-1AA80B149251}" dt="2020-05-05T16:08:03.611" v="923" actId="20577"/>
        <pc:sldMkLst>
          <pc:docMk/>
          <pc:sldMk cId="1263699736" sldId="258"/>
        </pc:sldMkLst>
        <pc:spChg chg="mod">
          <ac:chgData name="Charles Maxwell (1814419)" userId="S::1814419@student.uwtsd.ac.uk::16e52802-a4df-4ced-a935-b3ede6eebf97" providerId="AD" clId="Web-{3314B29B-BC65-6B4A-CE60-1AA80B149251}" dt="2020-05-05T16:01:58.900" v="761" actId="20577"/>
          <ac:spMkLst>
            <pc:docMk/>
            <pc:sldMk cId="1263699736" sldId="258"/>
            <ac:spMk id="2" creationId="{DDCD4B3E-4999-8148-9D21-C286126E1473}"/>
          </ac:spMkLst>
        </pc:spChg>
        <pc:spChg chg="mod">
          <ac:chgData name="Charles Maxwell (1814419)" userId="S::1814419@student.uwtsd.ac.uk::16e52802-a4df-4ced-a935-b3ede6eebf97" providerId="AD" clId="Web-{3314B29B-BC65-6B4A-CE60-1AA80B149251}" dt="2020-05-05T16:08:03.611" v="923" actId="20577"/>
          <ac:spMkLst>
            <pc:docMk/>
            <pc:sldMk cId="1263699736" sldId="258"/>
            <ac:spMk id="3" creationId="{247DA693-AD06-E442-AB2C-661E41D64DDD}"/>
          </ac:spMkLst>
        </pc:spChg>
      </pc:sldChg>
      <pc:sldChg chg="modSp ord">
        <pc:chgData name="Charles Maxwell (1814419)" userId="S::1814419@student.uwtsd.ac.uk::16e52802-a4df-4ced-a935-b3ede6eebf97" providerId="AD" clId="Web-{3314B29B-BC65-6B4A-CE60-1AA80B149251}" dt="2020-05-05T16:24:51.113" v="1098"/>
        <pc:sldMkLst>
          <pc:docMk/>
          <pc:sldMk cId="2439067904" sldId="259"/>
        </pc:sldMkLst>
        <pc:spChg chg="mod">
          <ac:chgData name="Charles Maxwell (1814419)" userId="S::1814419@student.uwtsd.ac.uk::16e52802-a4df-4ced-a935-b3ede6eebf97" providerId="AD" clId="Web-{3314B29B-BC65-6B4A-CE60-1AA80B149251}" dt="2020-05-05T16:21:05.942" v="1096" actId="20577"/>
          <ac:spMkLst>
            <pc:docMk/>
            <pc:sldMk cId="2439067904" sldId="259"/>
            <ac:spMk id="3" creationId="{87E5DB20-1BAE-4B46-ABA8-88365AACE143}"/>
          </ac:spMkLst>
        </pc:spChg>
      </pc:sldChg>
      <pc:sldChg chg="modSp">
        <pc:chgData name="Charles Maxwell (1814419)" userId="S::1814419@student.uwtsd.ac.uk::16e52802-a4df-4ced-a935-b3ede6eebf97" providerId="AD" clId="Web-{3314B29B-BC65-6B4A-CE60-1AA80B149251}" dt="2020-05-05T16:17:42.288" v="1056" actId="20577"/>
        <pc:sldMkLst>
          <pc:docMk/>
          <pc:sldMk cId="958626546" sldId="261"/>
        </pc:sldMkLst>
        <pc:spChg chg="mod">
          <ac:chgData name="Charles Maxwell (1814419)" userId="S::1814419@student.uwtsd.ac.uk::16e52802-a4df-4ced-a935-b3ede6eebf97" providerId="AD" clId="Web-{3314B29B-BC65-6B4A-CE60-1AA80B149251}" dt="2020-05-05T16:17:42.288" v="1056" actId="20577"/>
          <ac:spMkLst>
            <pc:docMk/>
            <pc:sldMk cId="958626546" sldId="261"/>
            <ac:spMk id="3" creationId="{FECEFB2F-8262-8341-8144-0E99E3B85F25}"/>
          </ac:spMkLst>
        </pc:spChg>
      </pc:sldChg>
      <pc:sldChg chg="del">
        <pc:chgData name="Charles Maxwell (1814419)" userId="S::1814419@student.uwtsd.ac.uk::16e52802-a4df-4ced-a935-b3ede6eebf97" providerId="AD" clId="Web-{3314B29B-BC65-6B4A-CE60-1AA80B149251}" dt="2020-05-05T16:05:51.149" v="880"/>
        <pc:sldMkLst>
          <pc:docMk/>
          <pc:sldMk cId="939804116" sldId="262"/>
        </pc:sldMkLst>
      </pc:sldChg>
    </pc:docChg>
  </pc:docChgLst>
  <pc:docChgLst>
    <pc:chgData name="Charles Maxwell (1814419)" userId="16e52802-a4df-4ced-a935-b3ede6eebf97" providerId="ADAL" clId="{5B314835-0788-8648-A4A9-D0C9EFD16BF4}"/>
    <pc:docChg chg="custSel addSld modSld">
      <pc:chgData name="Charles Maxwell (1814419)" userId="16e52802-a4df-4ced-a935-b3ede6eebf97" providerId="ADAL" clId="{5B314835-0788-8648-A4A9-D0C9EFD16BF4}" dt="2020-05-12T22:41:16.493" v="344" actId="1076"/>
      <pc:docMkLst>
        <pc:docMk/>
      </pc:docMkLst>
      <pc:sldChg chg="modSp">
        <pc:chgData name="Charles Maxwell (1814419)" userId="16e52802-a4df-4ced-a935-b3ede6eebf97" providerId="ADAL" clId="{5B314835-0788-8648-A4A9-D0C9EFD16BF4}" dt="2020-05-05T14:50:57.351" v="341" actId="20577"/>
        <pc:sldMkLst>
          <pc:docMk/>
          <pc:sldMk cId="775635572" sldId="257"/>
        </pc:sldMkLst>
        <pc:spChg chg="mod">
          <ac:chgData name="Charles Maxwell (1814419)" userId="16e52802-a4df-4ced-a935-b3ede6eebf97" providerId="ADAL" clId="{5B314835-0788-8648-A4A9-D0C9EFD16BF4}" dt="2020-05-05T14:50:57.351" v="341" actId="20577"/>
          <ac:spMkLst>
            <pc:docMk/>
            <pc:sldMk cId="775635572" sldId="257"/>
            <ac:spMk id="3" creationId="{B83FFBEE-F89E-BD41-892C-52BBC599923E}"/>
          </ac:spMkLst>
        </pc:spChg>
      </pc:sldChg>
      <pc:sldChg chg="modSp">
        <pc:chgData name="Charles Maxwell (1814419)" userId="16e52802-a4df-4ced-a935-b3ede6eebf97" providerId="ADAL" clId="{5B314835-0788-8648-A4A9-D0C9EFD16BF4}" dt="2020-05-12T22:41:16.493" v="344" actId="1076"/>
        <pc:sldMkLst>
          <pc:docMk/>
          <pc:sldMk cId="1263699736" sldId="258"/>
        </pc:sldMkLst>
        <pc:spChg chg="mod">
          <ac:chgData name="Charles Maxwell (1814419)" userId="16e52802-a4df-4ced-a935-b3ede6eebf97" providerId="ADAL" clId="{5B314835-0788-8648-A4A9-D0C9EFD16BF4}" dt="2020-05-12T22:41:16.493" v="344" actId="1076"/>
          <ac:spMkLst>
            <pc:docMk/>
            <pc:sldMk cId="1263699736" sldId="258"/>
            <ac:spMk id="3" creationId="{247DA693-AD06-E442-AB2C-661E41D64DDD}"/>
          </ac:spMkLst>
        </pc:spChg>
      </pc:sldChg>
      <pc:sldChg chg="modSp">
        <pc:chgData name="Charles Maxwell (1814419)" userId="16e52802-a4df-4ced-a935-b3ede6eebf97" providerId="ADAL" clId="{5B314835-0788-8648-A4A9-D0C9EFD16BF4}" dt="2020-05-05T12:41:02.391" v="32" actId="1076"/>
        <pc:sldMkLst>
          <pc:docMk/>
          <pc:sldMk cId="2175267839" sldId="260"/>
        </pc:sldMkLst>
        <pc:spChg chg="mod">
          <ac:chgData name="Charles Maxwell (1814419)" userId="16e52802-a4df-4ced-a935-b3ede6eebf97" providerId="ADAL" clId="{5B314835-0788-8648-A4A9-D0C9EFD16BF4}" dt="2020-05-05T12:41:02.391" v="32" actId="1076"/>
          <ac:spMkLst>
            <pc:docMk/>
            <pc:sldMk cId="2175267839" sldId="260"/>
            <ac:spMk id="3" creationId="{60D9F123-878B-0845-A803-66FC7EF3972A}"/>
          </ac:spMkLst>
        </pc:spChg>
      </pc:sldChg>
      <pc:sldChg chg="modSp">
        <pc:chgData name="Charles Maxwell (1814419)" userId="16e52802-a4df-4ced-a935-b3ede6eebf97" providerId="ADAL" clId="{5B314835-0788-8648-A4A9-D0C9EFD16BF4}" dt="2020-05-12T22:40:59.617" v="343" actId="1076"/>
        <pc:sldMkLst>
          <pc:docMk/>
          <pc:sldMk cId="958626546" sldId="261"/>
        </pc:sldMkLst>
        <pc:spChg chg="mod">
          <ac:chgData name="Charles Maxwell (1814419)" userId="16e52802-a4df-4ced-a935-b3ede6eebf97" providerId="ADAL" clId="{5B314835-0788-8648-A4A9-D0C9EFD16BF4}" dt="2020-05-12T22:40:59.617" v="343" actId="1076"/>
          <ac:spMkLst>
            <pc:docMk/>
            <pc:sldMk cId="958626546" sldId="261"/>
            <ac:spMk id="3" creationId="{FECEFB2F-8262-8341-8144-0E99E3B85F25}"/>
          </ac:spMkLst>
        </pc:spChg>
      </pc:sldChg>
      <pc:sldChg chg="new">
        <pc:chgData name="Charles Maxwell (1814419)" userId="16e52802-a4df-4ced-a935-b3ede6eebf97" providerId="ADAL" clId="{5B314835-0788-8648-A4A9-D0C9EFD16BF4}" dt="2020-05-01T15:11:47.570" v="2" actId="680"/>
        <pc:sldMkLst>
          <pc:docMk/>
          <pc:sldMk cId="939804116" sldId="262"/>
        </pc:sldMkLst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5/14/20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9396545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5/14/20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455322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5/14/20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4197343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5/14/20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0999238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5/14/20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208403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5/14/20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0331221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5/14/20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8747526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5/14/20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468872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5/14/20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5391651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5/14/20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807205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5/14/20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665822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64DE79-268F-4C1A-8933-263129D2AF90}" type="datetimeFigureOut">
              <a:rPr lang="en-US" dirty="0"/>
              <a:t>5/14/20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5153634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3" r:id="rId1"/>
    <p:sldLayoutId id="2147483704" r:id="rId2"/>
    <p:sldLayoutId id="2147483705" r:id="rId3"/>
    <p:sldLayoutId id="2147483706" r:id="rId4"/>
    <p:sldLayoutId id="2147483707" r:id="rId5"/>
    <p:sldLayoutId id="2147483708" r:id="rId6"/>
    <p:sldLayoutId id="2147483709" r:id="rId7"/>
    <p:sldLayoutId id="2147483710" r:id="rId8"/>
    <p:sldLayoutId id="2147483711" r:id="rId9"/>
    <p:sldLayoutId id="2147483712" r:id="rId10"/>
    <p:sldLayoutId id="214748371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F7D4FF-BFC7-6C4D-ADB4-A49F52EBAE17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BC077E8-C2AA-5E47-B8A0-309DA6D9B7C5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US"/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6BC2C5FF-A98A-0C48-864C-016E539C8B06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304647886"/>
              </p:ext>
            </p:extLst>
          </p:nvPr>
        </p:nvGraphicFramePr>
        <p:xfrm>
          <a:off x="1663094" y="3602038"/>
          <a:ext cx="9004906" cy="1840820"/>
        </p:xfrm>
        <a:graphic>
          <a:graphicData uri="http://schemas.openxmlformats.org/drawingml/2006/table">
            <a:tbl>
              <a:tblPr firstRow="1" firstCol="1">
                <a:tableStyleId>{5C22544A-7EE6-4342-B048-85BDC9FD1C3A}</a:tableStyleId>
              </a:tblPr>
              <a:tblGrid>
                <a:gridCol w="4502453">
                  <a:extLst>
                    <a:ext uri="{9D8B030D-6E8A-4147-A177-3AD203B41FA5}">
                      <a16:colId xmlns:a16="http://schemas.microsoft.com/office/drawing/2014/main" val="1546793281"/>
                    </a:ext>
                  </a:extLst>
                </a:gridCol>
                <a:gridCol w="4502453">
                  <a:extLst>
                    <a:ext uri="{9D8B030D-6E8A-4147-A177-3AD203B41FA5}">
                      <a16:colId xmlns:a16="http://schemas.microsoft.com/office/drawing/2014/main" val="613208854"/>
                    </a:ext>
                  </a:extLst>
                </a:gridCol>
              </a:tblGrid>
              <a:tr h="368164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Student Name: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F050202020403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Charles Maxwell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F050202020403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512210794"/>
                  </a:ext>
                </a:extLst>
              </a:tr>
              <a:tr h="368164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Student Number: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F050202020403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1814419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F050202020403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924868079"/>
                  </a:ext>
                </a:extLst>
              </a:tr>
              <a:tr h="368164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Module No: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F050202020403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  <a:latin typeface="Calibri"/>
                          <a:ea typeface="Calibri" panose="020F0502020204030204" pitchFamily="34" charset="0"/>
                          <a:cs typeface="Times New Roman"/>
                        </a:rPr>
                        <a:t>BMHP 5005</a:t>
                      </a: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4293047426"/>
                  </a:ext>
                </a:extLst>
              </a:tr>
              <a:tr h="368164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Module Title: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F050202020403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  <a:latin typeface="Calibri"/>
                          <a:ea typeface="Calibri" panose="020F0502020204030204" pitchFamily="34" charset="0"/>
                          <a:cs typeface="Times New Roman"/>
                        </a:rPr>
                        <a:t>Introduction to Research in Health and Social Care, VIVA</a:t>
                      </a:r>
                      <a:endParaRPr lang="en-GB" sz="1100" dirty="0">
                        <a:effectLst/>
                        <a:latin typeface="Calibri"/>
                        <a:ea typeface="Calibri" panose="020F0502020204030204" pitchFamily="34" charset="0"/>
                        <a:cs typeface="Times New Roman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945453891"/>
                  </a:ext>
                </a:extLst>
              </a:tr>
              <a:tr h="368164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Lecturer: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F050202020403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  <a:latin typeface="Calibri"/>
                          <a:ea typeface="Calibri" panose="020F0502020204030204" pitchFamily="34" charset="0"/>
                          <a:cs typeface="Times New Roman"/>
                        </a:rPr>
                        <a:t>Barbara </a:t>
                      </a:r>
                      <a:r>
                        <a:rPr lang="en-GB" sz="1200" dirty="0" err="1">
                          <a:effectLst/>
                          <a:latin typeface="Calibri"/>
                          <a:ea typeface="Calibri" panose="020F0502020204030204" pitchFamily="34" charset="0"/>
                          <a:cs typeface="Times New Roman"/>
                        </a:rPr>
                        <a:t>Chinyani</a:t>
                      </a:r>
                      <a:endParaRPr lang="en-GB" sz="1100" dirty="0">
                        <a:effectLst/>
                        <a:latin typeface="Calibri"/>
                        <a:ea typeface="Calibri" panose="020F0502020204030204" pitchFamily="34" charset="0"/>
                        <a:cs typeface="Times New Roman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508996592"/>
                  </a:ext>
                </a:extLst>
              </a:tr>
            </a:tbl>
          </a:graphicData>
        </a:graphic>
      </p:graphicFrame>
      <p:pic>
        <p:nvPicPr>
          <p:cNvPr id="4" name="Picture 3" descr="A circuit board&#10;&#10;Description generated with high confidence">
            <a:extLst>
              <a:ext uri="{FF2B5EF4-FFF2-40B4-BE49-F238E27FC236}">
                <a16:creationId xmlns:a16="http://schemas.microsoft.com/office/drawing/2014/main" id="{9BDCF09D-2BF0-8941-AE79-B716E4E9C2C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74455" y="1127711"/>
            <a:ext cx="4752975" cy="18142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01984046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B2CC5A-4D9A-594E-8FF1-345B7D1382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-786189"/>
            <a:ext cx="10515600" cy="937379"/>
          </a:xfrm>
        </p:spPr>
        <p:txBody>
          <a:bodyPr/>
          <a:lstStyle/>
          <a:p>
            <a:r>
              <a:rPr lang="en-GB" b="1" dirty="0"/>
              <a:t>The Focus of the literature review</a:t>
            </a:r>
            <a:br>
              <a:rPr lang="en-GB" b="1" dirty="0"/>
            </a:br>
            <a:endParaRPr lang="en-US" b="1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3FFBEE-F89E-BD41-892C-52BBC599923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2128" y="631221"/>
            <a:ext cx="10515600" cy="4351338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b="1" dirty="0">
                <a:cs typeface="Calibri"/>
              </a:rPr>
              <a:t>Research question:</a:t>
            </a:r>
            <a:r>
              <a:rPr lang="en-GB" dirty="0">
                <a:cs typeface="Calibri"/>
              </a:rPr>
              <a:t> </a:t>
            </a:r>
            <a:endParaRPr lang="en-US"/>
          </a:p>
          <a:p>
            <a:pPr marL="0" indent="0">
              <a:buNone/>
            </a:pPr>
            <a:r>
              <a:rPr lang="en-GB" dirty="0">
                <a:cs typeface="Calibri"/>
              </a:rPr>
              <a:t>T</a:t>
            </a:r>
            <a:r>
              <a:rPr lang="en-GB" dirty="0">
                <a:ea typeface="+mn-lt"/>
                <a:cs typeface="+mn-lt"/>
              </a:rPr>
              <a:t>he gap between Social Workers and their relationship and Young People.</a:t>
            </a:r>
            <a:endParaRPr lang="en-GB"/>
          </a:p>
          <a:p>
            <a:pPr marL="0" indent="0">
              <a:buNone/>
            </a:pPr>
            <a:r>
              <a:rPr lang="en-GB" b="1" dirty="0"/>
              <a:t>Aims:</a:t>
            </a:r>
            <a:endParaRPr lang="en-GB" b="1" dirty="0">
              <a:cs typeface="Calibri"/>
            </a:endParaRPr>
          </a:p>
          <a:p>
            <a:pPr marL="0" indent="0">
              <a:buNone/>
            </a:pPr>
            <a:r>
              <a:rPr lang="en-GB" dirty="0"/>
              <a:t>To explore the gap between Social Workers and their relationship and Young People.</a:t>
            </a:r>
            <a:endParaRPr lang="en-GB" dirty="0">
              <a:cs typeface="Calibri"/>
            </a:endParaRPr>
          </a:p>
          <a:p>
            <a:pPr marL="0" indent="0">
              <a:buNone/>
            </a:pPr>
            <a:r>
              <a:rPr lang="en-GB" b="1" dirty="0"/>
              <a:t>Objectives:</a:t>
            </a:r>
            <a:endParaRPr lang="en-GB" b="1" dirty="0">
              <a:cs typeface="Calibri" panose="020F0502020204030204"/>
            </a:endParaRPr>
          </a:p>
          <a:p>
            <a:r>
              <a:rPr lang="en-GB" dirty="0">
                <a:cs typeface="Calibri" panose="020F0502020204030204"/>
              </a:rPr>
              <a:t>Why Young People need social workers' intervention </a:t>
            </a:r>
          </a:p>
          <a:p>
            <a:r>
              <a:rPr lang="en-GB" dirty="0">
                <a:cs typeface="Calibri" panose="020F0502020204030204"/>
              </a:rPr>
              <a:t>Understand the Job description of social workers</a:t>
            </a:r>
          </a:p>
          <a:p>
            <a:endParaRPr lang="en-GB" dirty="0">
              <a:cs typeface="Calibri" panose="020F0502020204030204"/>
            </a:endParaRPr>
          </a:p>
          <a:p>
            <a:endParaRPr lang="en-GB" dirty="0">
              <a:cs typeface="Calibri" panose="020F0502020204030204"/>
            </a:endParaRPr>
          </a:p>
          <a:p>
            <a:pPr marL="0" indent="0">
              <a:buNone/>
            </a:pPr>
            <a:endParaRPr lang="en-GB" dirty="0">
              <a:cs typeface="Calibri" panose="020F0502020204030204"/>
            </a:endParaRPr>
          </a:p>
          <a:p>
            <a:pPr marL="0" indent="0">
              <a:buNone/>
            </a:pPr>
            <a:endParaRPr lang="en-GB" dirty="0">
              <a:cs typeface="Calibri" panose="020F0502020204030204"/>
            </a:endParaRPr>
          </a:p>
          <a:p>
            <a:endParaRPr lang="en-GB" dirty="0">
              <a:cs typeface="Calibri" panose="020F0502020204030204"/>
            </a:endParaRPr>
          </a:p>
          <a:p>
            <a:endParaRPr lang="en-US" dirty="0">
              <a:cs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77563557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CD4B3E-4999-8148-9D21-C286126E14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87237" y="150395"/>
            <a:ext cx="10218685" cy="985921"/>
          </a:xfrm>
        </p:spPr>
        <p:txBody>
          <a:bodyPr/>
          <a:lstStyle/>
          <a:p>
            <a:r>
              <a:rPr lang="en-GB" b="1" dirty="0"/>
              <a:t>Source of information and key words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47DA693-AD06-E442-AB2C-661E41D64DD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82353" y="1136316"/>
            <a:ext cx="10515600" cy="3846346"/>
          </a:xfrm>
        </p:spPr>
        <p:txBody>
          <a:bodyPr vert="horz" lIns="91440" tIns="45720" rIns="91440" bIns="45720" rtlCol="0" anchor="t">
            <a:normAutofit fontScale="70000" lnSpcReduction="20000"/>
          </a:bodyPr>
          <a:lstStyle/>
          <a:p>
            <a:pPr marL="0" indent="0">
              <a:buNone/>
            </a:pPr>
            <a:r>
              <a:rPr lang="en-GB" b="1" dirty="0">
                <a:cs typeface="Calibri" panose="020F0502020204030204"/>
              </a:rPr>
              <a:t>Source of Information</a:t>
            </a:r>
          </a:p>
          <a:p>
            <a:pPr marL="0" indent="0">
              <a:buNone/>
            </a:pPr>
            <a:r>
              <a:rPr lang="en-GB" dirty="0">
                <a:cs typeface="Calibri" panose="020F0502020204030204"/>
              </a:rPr>
              <a:t>Data collected was secondary data.</a:t>
            </a:r>
            <a:endParaRPr lang="en-GB" dirty="0"/>
          </a:p>
          <a:p>
            <a:pPr marL="0" indent="0">
              <a:buNone/>
            </a:pPr>
            <a:endParaRPr lang="en-GB" b="1" dirty="0">
              <a:cs typeface="Calibri"/>
            </a:endParaRPr>
          </a:p>
          <a:p>
            <a:pPr marL="0" indent="0">
              <a:buNone/>
            </a:pPr>
            <a:r>
              <a:rPr lang="en-GB" b="1" dirty="0">
                <a:cs typeface="Calibri"/>
              </a:rPr>
              <a:t>Key words used for research</a:t>
            </a:r>
          </a:p>
          <a:p>
            <a:r>
              <a:rPr lang="en-GB" dirty="0"/>
              <a:t>Issues that allow social workers to intervene with young people</a:t>
            </a:r>
            <a:endParaRPr lang="en-US" dirty="0">
              <a:cs typeface="Calibri"/>
            </a:endParaRPr>
          </a:p>
          <a:p>
            <a:r>
              <a:rPr lang="en-GB" dirty="0"/>
              <a:t>Caseload</a:t>
            </a:r>
            <a:endParaRPr lang="en-GB" dirty="0">
              <a:cs typeface="Calibri"/>
            </a:endParaRPr>
          </a:p>
          <a:p>
            <a:r>
              <a:rPr lang="en-GB" dirty="0"/>
              <a:t>Job description of social workers</a:t>
            </a:r>
            <a:endParaRPr lang="en-GB" dirty="0">
              <a:cs typeface="Calibri"/>
            </a:endParaRPr>
          </a:p>
          <a:p>
            <a:r>
              <a:rPr lang="en-GB" dirty="0"/>
              <a:t>Exploring communication between social workers children and young people</a:t>
            </a:r>
            <a:endParaRPr lang="en-GB" dirty="0">
              <a:cs typeface="Calibri"/>
            </a:endParaRPr>
          </a:p>
          <a:p>
            <a:r>
              <a:rPr lang="en-GB" dirty="0"/>
              <a:t>Building relationships with young people a “model for practice”</a:t>
            </a:r>
            <a:endParaRPr lang="en-GB" dirty="0">
              <a:cs typeface="Calibri"/>
            </a:endParaRPr>
          </a:p>
          <a:p>
            <a:r>
              <a:rPr lang="en-GB" dirty="0"/>
              <a:t>Misconduct of a social worker on“ social media “</a:t>
            </a:r>
            <a:endParaRPr lang="en-GB" dirty="0">
              <a:cs typeface="Calibri"/>
            </a:endParaRPr>
          </a:p>
          <a:p>
            <a:r>
              <a:rPr lang="en-GB" dirty="0"/>
              <a:t>Oversight of issues</a:t>
            </a:r>
            <a:endParaRPr lang="en-GB" dirty="0">
              <a:cs typeface="Calibri"/>
            </a:endParaRPr>
          </a:p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6369973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1FAFC4-AE76-F548-810A-72061760AA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-1224643"/>
            <a:ext cx="10515600" cy="1028095"/>
          </a:xfrm>
        </p:spPr>
        <p:txBody>
          <a:bodyPr/>
          <a:lstStyle/>
          <a:p>
            <a:r>
              <a:rPr lang="en-GB" b="1"/>
              <a:t>Inclusion and Exclusion of my Research </a:t>
            </a:r>
            <a:endParaRPr lang="en-US" b="1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ECEFB2F-8262-8341-8144-0E99E3B85F2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62862" y="-692107"/>
            <a:ext cx="10515600" cy="4351338"/>
          </a:xfrm>
        </p:spPr>
        <p:txBody>
          <a:bodyPr vert="horz" lIns="91440" tIns="45720" rIns="91440" bIns="45720" rtlCol="0" anchor="t">
            <a:normAutofit fontScale="92500" lnSpcReduction="20000"/>
          </a:bodyPr>
          <a:lstStyle/>
          <a:p>
            <a:pPr marL="0" indent="0">
              <a:buNone/>
            </a:pPr>
            <a:endParaRPr lang="en-GB" b="1" u="sng" dirty="0"/>
          </a:p>
          <a:p>
            <a:pPr marL="0" indent="0">
              <a:buNone/>
            </a:pPr>
            <a:r>
              <a:rPr lang="en-GB" b="1" u="sng" dirty="0"/>
              <a:t>Inclusion criteria</a:t>
            </a:r>
            <a:endParaRPr lang="en-GB" dirty="0"/>
          </a:p>
          <a:p>
            <a:r>
              <a:rPr lang="en-GB" dirty="0">
                <a:cs typeface="Calibri"/>
              </a:rPr>
              <a:t>Young people and social issues</a:t>
            </a:r>
          </a:p>
          <a:p>
            <a:r>
              <a:rPr lang="en-GB" dirty="0"/>
              <a:t>UK based research </a:t>
            </a:r>
            <a:endParaRPr lang="en-GB" dirty="0">
              <a:cs typeface="Calibri"/>
            </a:endParaRPr>
          </a:p>
          <a:p>
            <a:r>
              <a:rPr lang="en-GB" dirty="0"/>
              <a:t>Time frame of research (2005-present)</a:t>
            </a:r>
            <a:endParaRPr lang="en-GB" dirty="0">
              <a:cs typeface="Calibri"/>
            </a:endParaRPr>
          </a:p>
          <a:p>
            <a:pPr marL="0" indent="0">
              <a:buNone/>
            </a:pPr>
            <a:endParaRPr lang="en-GB" b="1" u="sng" dirty="0"/>
          </a:p>
          <a:p>
            <a:pPr marL="0" indent="0">
              <a:buNone/>
            </a:pPr>
            <a:r>
              <a:rPr lang="en-GB" b="1" u="sng" dirty="0"/>
              <a:t>EXCLUSIONS criteria</a:t>
            </a:r>
            <a:endParaRPr lang="en-GB" b="1" u="sng" dirty="0">
              <a:cs typeface="Calibri"/>
            </a:endParaRPr>
          </a:p>
          <a:p>
            <a:r>
              <a:rPr lang="en-GB" dirty="0"/>
              <a:t>Personal opinions </a:t>
            </a:r>
            <a:endParaRPr lang="en-GB" dirty="0">
              <a:cs typeface="Calibri"/>
            </a:endParaRPr>
          </a:p>
          <a:p>
            <a:r>
              <a:rPr lang="en-GB" dirty="0"/>
              <a:t>Adults</a:t>
            </a:r>
            <a:endParaRPr lang="en-GB" dirty="0">
              <a:cs typeface="Calibri"/>
            </a:endParaRPr>
          </a:p>
          <a:p>
            <a:r>
              <a:rPr lang="en-GB" dirty="0"/>
              <a:t>Primary data</a:t>
            </a:r>
            <a:endParaRPr lang="en-GB" dirty="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95862654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E18D75-7876-EF4B-A9D0-0A2FCBC1081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/>
              <a:t>Key themes</a:t>
            </a:r>
            <a:endParaRPr lang="en-US" b="1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D9F123-878B-0845-A803-66FC7EF397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76400" y="2694398"/>
            <a:ext cx="10515600" cy="4351338"/>
          </a:xfrm>
        </p:spPr>
        <p:txBody>
          <a:bodyPr/>
          <a:lstStyle/>
          <a:p>
            <a:r>
              <a:rPr lang="en-GB"/>
              <a:t>Lack of Government support </a:t>
            </a:r>
          </a:p>
          <a:p>
            <a:r>
              <a:rPr lang="en-GB"/>
              <a:t>Social workers being more enforces rather than support</a:t>
            </a:r>
          </a:p>
          <a:p>
            <a:r>
              <a:rPr lang="en-GB"/>
              <a:t>Caseload and travel</a:t>
            </a:r>
          </a:p>
          <a:p>
            <a:r>
              <a:rPr lang="en-GB"/>
              <a:t>Post related stress </a:t>
            </a:r>
          </a:p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7526783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0161B7-2BC0-9141-BFB3-AFC67AF170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/>
              <a:t>Findings</a:t>
            </a:r>
            <a:r>
              <a:rPr lang="en-GB"/>
              <a:t> 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E5DB20-1BAE-4B46-ABA8-88365AACE14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Lack of regular training of social worker </a:t>
            </a:r>
            <a:endParaRPr lang="en-GB"/>
          </a:p>
          <a:p>
            <a:r>
              <a:rPr lang="en-GB" dirty="0"/>
              <a:t>The need for aims and objectives to reduce workload leading to oversight of issues</a:t>
            </a:r>
            <a:endParaRPr lang="en-GB" dirty="0">
              <a:cs typeface="Calibri"/>
            </a:endParaRPr>
          </a:p>
          <a:p>
            <a:r>
              <a:rPr lang="en-GB" dirty="0"/>
              <a:t>Lack of supportive measures towards young people</a:t>
            </a:r>
            <a:endParaRPr lang="en-GB" dirty="0">
              <a:cs typeface="Calibri"/>
            </a:endParaRPr>
          </a:p>
          <a:p>
            <a:r>
              <a:rPr lang="en-GB" dirty="0">
                <a:cs typeface="Calibri"/>
              </a:rPr>
              <a:t>A stigma that social workers are enforcers rather than supporters</a:t>
            </a:r>
          </a:p>
          <a:p>
            <a:endParaRPr lang="en-GB"/>
          </a:p>
          <a:p>
            <a:endParaRPr lang="en-GB"/>
          </a:p>
          <a:p>
            <a:endParaRPr lang="en-GB"/>
          </a:p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3906790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6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7" baseType="lpstr">
      <vt:lpstr>Office Theme</vt:lpstr>
      <vt:lpstr>PowerPoint Presentation</vt:lpstr>
      <vt:lpstr>The Focus of the literature review </vt:lpstr>
      <vt:lpstr>Source of information and key words</vt:lpstr>
      <vt:lpstr>Inclusion and Exclusion of my Research </vt:lpstr>
      <vt:lpstr>Key themes</vt:lpstr>
      <vt:lpstr>Findings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Charles Maxwell (1814419)</dc:creator>
  <cp:lastModifiedBy>Charles Maxwell (1814419)</cp:lastModifiedBy>
  <cp:revision>231</cp:revision>
  <dcterms:created xsi:type="dcterms:W3CDTF">2020-05-01T08:54:38Z</dcterms:created>
  <dcterms:modified xsi:type="dcterms:W3CDTF">2020-05-14T17:15:43Z</dcterms:modified>
</cp:coreProperties>
</file>