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3" r:id="rId1"/>
  </p:sldMasterIdLst>
  <p:sldIdLst>
    <p:sldId id="257" r:id="rId2"/>
    <p:sldId id="260" r:id="rId3"/>
    <p:sldId id="259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70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B6C0B8-3527-4BDC-BA5F-EC91DA1011B8}" v="128" dt="2026-03-14T09:51:36.6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54" autoAdjust="0"/>
    <p:restoredTop sz="94689"/>
  </p:normalViewPr>
  <p:slideViewPr>
    <p:cSldViewPr snapToGrid="0" showGuides="1">
      <p:cViewPr varScale="1">
        <p:scale>
          <a:sx n="59" d="100"/>
          <a:sy n="59" d="100"/>
        </p:scale>
        <p:origin x="576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y Caro" userId="7d78ccc12d45881a" providerId="LiveId" clId="{30217FE7-62D4-40F3-B720-96A17EEC7D8C}"/>
    <pc:docChg chg="undo redo custSel addSld delSld modSld sldOrd">
      <pc:chgData name="Angy Caro" userId="7d78ccc12d45881a" providerId="LiveId" clId="{30217FE7-62D4-40F3-B720-96A17EEC7D8C}" dt="2026-03-14T09:52:44.495" v="1388" actId="123"/>
      <pc:docMkLst>
        <pc:docMk/>
      </pc:docMkLst>
      <pc:sldChg chg="addSp delSp modSp mod setBg delDesignElem">
        <pc:chgData name="Angy Caro" userId="7d78ccc12d45881a" providerId="LiveId" clId="{30217FE7-62D4-40F3-B720-96A17EEC7D8C}" dt="2026-02-28T16:33:45.269" v="1320" actId="14100"/>
        <pc:sldMkLst>
          <pc:docMk/>
          <pc:sldMk cId="2465510357" sldId="257"/>
        </pc:sldMkLst>
        <pc:spChg chg="mod">
          <ac:chgData name="Angy Caro" userId="7d78ccc12d45881a" providerId="LiveId" clId="{30217FE7-62D4-40F3-B720-96A17EEC7D8C}" dt="2026-02-28T16:32:56.607" v="1312" actId="255"/>
          <ac:spMkLst>
            <pc:docMk/>
            <pc:sldMk cId="2465510357" sldId="257"/>
            <ac:spMk id="2" creationId="{DA2D9CAF-62E4-A56C-BC72-03583E71A03A}"/>
          </ac:spMkLst>
        </pc:spChg>
        <pc:spChg chg="mod">
          <ac:chgData name="Angy Caro" userId="7d78ccc12d45881a" providerId="LiveId" clId="{30217FE7-62D4-40F3-B720-96A17EEC7D8C}" dt="2026-02-28T16:33:45.269" v="1320" actId="14100"/>
          <ac:spMkLst>
            <pc:docMk/>
            <pc:sldMk cId="2465510357" sldId="257"/>
            <ac:spMk id="3" creationId="{8FC115E9-2559-9124-E2DA-727C7D7E63C8}"/>
          </ac:spMkLst>
        </pc:spChg>
        <pc:spChg chg="mod ord">
          <ac:chgData name="Angy Caro" userId="7d78ccc12d45881a" providerId="LiveId" clId="{30217FE7-62D4-40F3-B720-96A17EEC7D8C}" dt="2026-02-28T12:35:55.084" v="450" actId="255"/>
          <ac:spMkLst>
            <pc:docMk/>
            <pc:sldMk cId="2465510357" sldId="257"/>
            <ac:spMk id="4" creationId="{0DB5D689-0DBF-6610-F166-1771F1505D35}"/>
          </ac:spMkLst>
        </pc:spChg>
        <pc:picChg chg="mod">
          <ac:chgData name="Angy Caro" userId="7d78ccc12d45881a" providerId="LiveId" clId="{30217FE7-62D4-40F3-B720-96A17EEC7D8C}" dt="2026-02-28T12:35:17.887" v="447" actId="14100"/>
          <ac:picMkLst>
            <pc:docMk/>
            <pc:sldMk cId="2465510357" sldId="257"/>
            <ac:picMk id="1026" creationId="{DB4E5486-661A-3A58-C6BA-CF20E456C34A}"/>
          </ac:picMkLst>
        </pc:picChg>
      </pc:sldChg>
      <pc:sldChg chg="addSp delSp modSp mod setBg delDesignElem">
        <pc:chgData name="Angy Caro" userId="7d78ccc12d45881a" providerId="LiveId" clId="{30217FE7-62D4-40F3-B720-96A17EEC7D8C}" dt="2026-02-28T12:37:14.915" v="451" actId="255"/>
        <pc:sldMkLst>
          <pc:docMk/>
          <pc:sldMk cId="4116388871" sldId="258"/>
        </pc:sldMkLst>
        <pc:spChg chg="mod">
          <ac:chgData name="Angy Caro" userId="7d78ccc12d45881a" providerId="LiveId" clId="{30217FE7-62D4-40F3-B720-96A17EEC7D8C}" dt="2026-02-28T11:45:25.317" v="223" actId="26606"/>
          <ac:spMkLst>
            <pc:docMk/>
            <pc:sldMk cId="4116388871" sldId="258"/>
            <ac:spMk id="2" creationId="{2A4AD9C4-2521-DCB7-1E6E-1EC3A3E54ABB}"/>
          </ac:spMkLst>
        </pc:spChg>
        <pc:spChg chg="mod">
          <ac:chgData name="Angy Caro" userId="7d78ccc12d45881a" providerId="LiveId" clId="{30217FE7-62D4-40F3-B720-96A17EEC7D8C}" dt="2026-02-28T12:37:14.915" v="451" actId="255"/>
          <ac:spMkLst>
            <pc:docMk/>
            <pc:sldMk cId="4116388871" sldId="258"/>
            <ac:spMk id="3" creationId="{0C0A1F15-2B6F-3DC4-0A13-B27D439F2F08}"/>
          </ac:spMkLst>
        </pc:spChg>
        <pc:picChg chg="add mod">
          <ac:chgData name="Angy Caro" userId="7d78ccc12d45881a" providerId="LiveId" clId="{30217FE7-62D4-40F3-B720-96A17EEC7D8C}" dt="2026-02-28T11:45:25.317" v="223" actId="26606"/>
          <ac:picMkLst>
            <pc:docMk/>
            <pc:sldMk cId="4116388871" sldId="258"/>
            <ac:picMk id="4" creationId="{34400ECE-6C1A-00B6-3E41-44E6F38EFF31}"/>
          </ac:picMkLst>
        </pc:picChg>
      </pc:sldChg>
      <pc:sldChg chg="addSp delSp modSp mod setBg setClrOvrMap delDesignElem">
        <pc:chgData name="Angy Caro" userId="7d78ccc12d45881a" providerId="LiveId" clId="{30217FE7-62D4-40F3-B720-96A17EEC7D8C}" dt="2026-02-28T12:27:50.036" v="397"/>
        <pc:sldMkLst>
          <pc:docMk/>
          <pc:sldMk cId="2390117350" sldId="259"/>
        </pc:sldMkLst>
        <pc:spChg chg="mod">
          <ac:chgData name="Angy Caro" userId="7d78ccc12d45881a" providerId="LiveId" clId="{30217FE7-62D4-40F3-B720-96A17EEC7D8C}" dt="2026-02-28T11:10:41.579" v="187" actId="26606"/>
          <ac:spMkLst>
            <pc:docMk/>
            <pc:sldMk cId="2390117350" sldId="259"/>
            <ac:spMk id="2" creationId="{6DA3F0F3-A943-03FA-BD6B-E6E6B03FEB21}"/>
          </ac:spMkLst>
        </pc:spChg>
        <pc:graphicFrameChg chg="add mod modGraphic">
          <ac:chgData name="Angy Caro" userId="7d78ccc12d45881a" providerId="LiveId" clId="{30217FE7-62D4-40F3-B720-96A17EEC7D8C}" dt="2026-02-28T11:10:41.579" v="187" actId="26606"/>
          <ac:graphicFrameMkLst>
            <pc:docMk/>
            <pc:sldMk cId="2390117350" sldId="259"/>
            <ac:graphicFrameMk id="5" creationId="{FEE2D71B-7DDD-AE63-73C9-CE11AA4807CC}"/>
          </ac:graphicFrameMkLst>
        </pc:graphicFrameChg>
      </pc:sldChg>
      <pc:sldChg chg="addSp delSp modSp add del mod setBg addAnim delDesignElem">
        <pc:chgData name="Angy Caro" userId="7d78ccc12d45881a" providerId="LiveId" clId="{30217FE7-62D4-40F3-B720-96A17EEC7D8C}" dt="2026-02-28T16:35:53.026" v="1330" actId="255"/>
        <pc:sldMkLst>
          <pc:docMk/>
          <pc:sldMk cId="492393250" sldId="260"/>
        </pc:sldMkLst>
        <pc:spChg chg="mod">
          <ac:chgData name="Angy Caro" userId="7d78ccc12d45881a" providerId="LiveId" clId="{30217FE7-62D4-40F3-B720-96A17EEC7D8C}" dt="2026-02-28T16:34:33.343" v="1325" actId="14100"/>
          <ac:spMkLst>
            <pc:docMk/>
            <pc:sldMk cId="492393250" sldId="260"/>
            <ac:spMk id="2" creationId="{885495B1-E56B-0C5D-E418-46A33007A2C5}"/>
          </ac:spMkLst>
        </pc:spChg>
        <pc:spChg chg="mod">
          <ac:chgData name="Angy Caro" userId="7d78ccc12d45881a" providerId="LiveId" clId="{30217FE7-62D4-40F3-B720-96A17EEC7D8C}" dt="2026-02-28T16:35:53.026" v="1330" actId="255"/>
          <ac:spMkLst>
            <pc:docMk/>
            <pc:sldMk cId="492393250" sldId="260"/>
            <ac:spMk id="3" creationId="{6530E885-0EC6-156A-D379-943D35289FE9}"/>
          </ac:spMkLst>
        </pc:spChg>
        <pc:spChg chg="add">
          <ac:chgData name="Angy Caro" userId="7d78ccc12d45881a" providerId="LiveId" clId="{30217FE7-62D4-40F3-B720-96A17EEC7D8C}" dt="2026-02-28T16:34:04.191" v="1321" actId="26606"/>
          <ac:spMkLst>
            <pc:docMk/>
            <pc:sldMk cId="492393250" sldId="260"/>
            <ac:spMk id="5" creationId="{0FBA5268-0AE7-4CAD-9537-D0EB09E76406}"/>
          </ac:spMkLst>
        </pc:spChg>
        <pc:spChg chg="add">
          <ac:chgData name="Angy Caro" userId="7d78ccc12d45881a" providerId="LiveId" clId="{30217FE7-62D4-40F3-B720-96A17EEC7D8C}" dt="2026-02-28T16:34:04.191" v="1321" actId="26606"/>
          <ac:spMkLst>
            <pc:docMk/>
            <pc:sldMk cId="492393250" sldId="260"/>
            <ac:spMk id="6" creationId="{088D065B-39DA-4077-B9CF-E489CE4C0169}"/>
          </ac:spMkLst>
        </pc:spChg>
        <pc:spChg chg="add">
          <ac:chgData name="Angy Caro" userId="7d78ccc12d45881a" providerId="LiveId" clId="{30217FE7-62D4-40F3-B720-96A17EEC7D8C}" dt="2026-02-28T16:34:04.191" v="1321" actId="26606"/>
          <ac:spMkLst>
            <pc:docMk/>
            <pc:sldMk cId="492393250" sldId="260"/>
            <ac:spMk id="8" creationId="{C27D7A02-907B-496F-BA7E-AA3780733CA7}"/>
          </ac:spMkLst>
        </pc:spChg>
      </pc:sldChg>
      <pc:sldChg chg="addSp delSp modSp mod setBg setClrOvrMap delDesignElem">
        <pc:chgData name="Angy Caro" userId="7d78ccc12d45881a" providerId="LiveId" clId="{30217FE7-62D4-40F3-B720-96A17EEC7D8C}" dt="2026-02-28T12:27:50.036" v="397"/>
        <pc:sldMkLst>
          <pc:docMk/>
          <pc:sldMk cId="978137904" sldId="261"/>
        </pc:sldMkLst>
        <pc:spChg chg="mod">
          <ac:chgData name="Angy Caro" userId="7d78ccc12d45881a" providerId="LiveId" clId="{30217FE7-62D4-40F3-B720-96A17EEC7D8C}" dt="2026-02-28T11:34:14.347" v="193" actId="26606"/>
          <ac:spMkLst>
            <pc:docMk/>
            <pc:sldMk cId="978137904" sldId="261"/>
            <ac:spMk id="2" creationId="{64DD319A-79E0-79A1-FACD-13E8899612AC}"/>
          </ac:spMkLst>
        </pc:spChg>
        <pc:graphicFrameChg chg="add mod ord modGraphic">
          <ac:chgData name="Angy Caro" userId="7d78ccc12d45881a" providerId="LiveId" clId="{30217FE7-62D4-40F3-B720-96A17EEC7D8C}" dt="2026-02-28T11:46:18.273" v="225" actId="26606"/>
          <ac:graphicFrameMkLst>
            <pc:docMk/>
            <pc:sldMk cId="978137904" sldId="261"/>
            <ac:graphicFrameMk id="21" creationId="{98D3FE1C-2C33-BC66-E89E-589CF315273F}"/>
          </ac:graphicFrameMkLst>
        </pc:graphicFrameChg>
        <pc:picChg chg="add mod">
          <ac:chgData name="Angy Caro" userId="7d78ccc12d45881a" providerId="LiveId" clId="{30217FE7-62D4-40F3-B720-96A17EEC7D8C}" dt="2026-02-28T11:34:14.347" v="193" actId="26606"/>
          <ac:picMkLst>
            <pc:docMk/>
            <pc:sldMk cId="978137904" sldId="261"/>
            <ac:picMk id="1028" creationId="{87A68711-EB2A-2826-720E-B19D51473C92}"/>
          </ac:picMkLst>
        </pc:picChg>
      </pc:sldChg>
      <pc:sldChg chg="addSp delSp modSp mod setBg setClrOvrMap delDesignElem">
        <pc:chgData name="Angy Caro" userId="7d78ccc12d45881a" providerId="LiveId" clId="{30217FE7-62D4-40F3-B720-96A17EEC7D8C}" dt="2026-02-28T12:27:50.036" v="397"/>
        <pc:sldMkLst>
          <pc:docMk/>
          <pc:sldMk cId="2044293653" sldId="262"/>
        </pc:sldMkLst>
        <pc:spChg chg="mod">
          <ac:chgData name="Angy Caro" userId="7d78ccc12d45881a" providerId="LiveId" clId="{30217FE7-62D4-40F3-B720-96A17EEC7D8C}" dt="2026-02-28T11:46:00.488" v="224" actId="26606"/>
          <ac:spMkLst>
            <pc:docMk/>
            <pc:sldMk cId="2044293653" sldId="262"/>
            <ac:spMk id="2" creationId="{E6B90E44-1317-95B3-F322-3C2EB6C48379}"/>
          </ac:spMkLst>
        </pc:spChg>
        <pc:graphicFrameChg chg="add mod modGraphic">
          <ac:chgData name="Angy Caro" userId="7d78ccc12d45881a" providerId="LiveId" clId="{30217FE7-62D4-40F3-B720-96A17EEC7D8C}" dt="2026-02-28T11:46:00.488" v="224" actId="26606"/>
          <ac:graphicFrameMkLst>
            <pc:docMk/>
            <pc:sldMk cId="2044293653" sldId="262"/>
            <ac:graphicFrameMk id="5" creationId="{857CF632-D3AE-28E1-36F7-A71134B57239}"/>
          </ac:graphicFrameMkLst>
        </pc:graphicFrameChg>
      </pc:sldChg>
      <pc:sldChg chg="addSp delSp modSp mod setBg delDesignElem">
        <pc:chgData name="Angy Caro" userId="7d78ccc12d45881a" providerId="LiveId" clId="{30217FE7-62D4-40F3-B720-96A17EEC7D8C}" dt="2026-02-28T16:36:27.922" v="1331"/>
        <pc:sldMkLst>
          <pc:docMk/>
          <pc:sldMk cId="4281484510" sldId="263"/>
        </pc:sldMkLst>
        <pc:spChg chg="mod">
          <ac:chgData name="Angy Caro" userId="7d78ccc12d45881a" providerId="LiveId" clId="{30217FE7-62D4-40F3-B720-96A17EEC7D8C}" dt="2026-02-28T11:35:44.381" v="197" actId="26606"/>
          <ac:spMkLst>
            <pc:docMk/>
            <pc:sldMk cId="4281484510" sldId="263"/>
            <ac:spMk id="2" creationId="{B5633A85-2E72-A9A7-80C0-6E2DFBAC1815}"/>
          </ac:spMkLst>
        </pc:spChg>
        <pc:graphicFrameChg chg="add mod ord modGraphic">
          <ac:chgData name="Angy Caro" userId="7d78ccc12d45881a" providerId="LiveId" clId="{30217FE7-62D4-40F3-B720-96A17EEC7D8C}" dt="2026-02-28T16:36:27.922" v="1331"/>
          <ac:graphicFrameMkLst>
            <pc:docMk/>
            <pc:sldMk cId="4281484510" sldId="263"/>
            <ac:graphicFrameMk id="5" creationId="{86982D39-BE47-BFA0-71C5-A50283DA5D90}"/>
          </ac:graphicFrameMkLst>
        </pc:graphicFrameChg>
        <pc:picChg chg="add mod">
          <ac:chgData name="Angy Caro" userId="7d78ccc12d45881a" providerId="LiveId" clId="{30217FE7-62D4-40F3-B720-96A17EEC7D8C}" dt="2026-02-28T11:35:44.381" v="197" actId="26606"/>
          <ac:picMkLst>
            <pc:docMk/>
            <pc:sldMk cId="4281484510" sldId="263"/>
            <ac:picMk id="2050" creationId="{F80FDD59-8CD8-9697-B911-51E232A01FAF}"/>
          </ac:picMkLst>
        </pc:picChg>
      </pc:sldChg>
      <pc:sldChg chg="addSp delSp modSp mod setBg setClrOvrMap delDesignElem">
        <pc:chgData name="Angy Caro" userId="7d78ccc12d45881a" providerId="LiveId" clId="{30217FE7-62D4-40F3-B720-96A17EEC7D8C}" dt="2026-02-28T16:37:16.906" v="1333" actId="122"/>
        <pc:sldMkLst>
          <pc:docMk/>
          <pc:sldMk cId="971309093" sldId="264"/>
        </pc:sldMkLst>
        <pc:spChg chg="mod">
          <ac:chgData name="Angy Caro" userId="7d78ccc12d45881a" providerId="LiveId" clId="{30217FE7-62D4-40F3-B720-96A17EEC7D8C}" dt="2026-02-28T16:37:16.906" v="1333" actId="122"/>
          <ac:spMkLst>
            <pc:docMk/>
            <pc:sldMk cId="971309093" sldId="264"/>
            <ac:spMk id="2" creationId="{641A75F0-25EC-24B4-D621-5559A1E64FF7}"/>
          </ac:spMkLst>
        </pc:spChg>
        <pc:graphicFrameChg chg="add mod ord modGraphic">
          <ac:chgData name="Angy Caro" userId="7d78ccc12d45881a" providerId="LiveId" clId="{30217FE7-62D4-40F3-B720-96A17EEC7D8C}" dt="2026-02-28T11:36:39.784" v="200" actId="26606"/>
          <ac:graphicFrameMkLst>
            <pc:docMk/>
            <pc:sldMk cId="971309093" sldId="264"/>
            <ac:graphicFrameMk id="5" creationId="{70EFCB95-F2D0-ECA3-0CF5-5862D24FE52C}"/>
          </ac:graphicFrameMkLst>
        </pc:graphicFrameChg>
        <pc:picChg chg="add mod">
          <ac:chgData name="Angy Caro" userId="7d78ccc12d45881a" providerId="LiveId" clId="{30217FE7-62D4-40F3-B720-96A17EEC7D8C}" dt="2026-02-28T11:36:39.784" v="200" actId="26606"/>
          <ac:picMkLst>
            <pc:docMk/>
            <pc:sldMk cId="971309093" sldId="264"/>
            <ac:picMk id="3074" creationId="{C5553FE4-D8B0-4AD8-0AA9-0C779EF1269C}"/>
          </ac:picMkLst>
        </pc:picChg>
      </pc:sldChg>
      <pc:sldChg chg="addSp delSp modSp mod setBg setClrOvrMap delDesignElem">
        <pc:chgData name="Angy Caro" userId="7d78ccc12d45881a" providerId="LiveId" clId="{30217FE7-62D4-40F3-B720-96A17EEC7D8C}" dt="2026-02-28T12:27:50.036" v="397"/>
        <pc:sldMkLst>
          <pc:docMk/>
          <pc:sldMk cId="3774077276" sldId="265"/>
        </pc:sldMkLst>
        <pc:spChg chg="mod">
          <ac:chgData name="Angy Caro" userId="7d78ccc12d45881a" providerId="LiveId" clId="{30217FE7-62D4-40F3-B720-96A17EEC7D8C}" dt="2026-02-28T11:37:08.313" v="201" actId="26606"/>
          <ac:spMkLst>
            <pc:docMk/>
            <pc:sldMk cId="3774077276" sldId="265"/>
            <ac:spMk id="2" creationId="{560034B1-3AE5-792D-E8C8-E3614DA29BD6}"/>
          </ac:spMkLst>
        </pc:spChg>
        <pc:graphicFrameChg chg="add mod modGraphic">
          <ac:chgData name="Angy Caro" userId="7d78ccc12d45881a" providerId="LiveId" clId="{30217FE7-62D4-40F3-B720-96A17EEC7D8C}" dt="2026-02-28T11:37:08.313" v="201" actId="26606"/>
          <ac:graphicFrameMkLst>
            <pc:docMk/>
            <pc:sldMk cId="3774077276" sldId="265"/>
            <ac:graphicFrameMk id="12" creationId="{065A7F9F-4F90-B02A-8F84-74104CA9C277}"/>
          </ac:graphicFrameMkLst>
        </pc:graphicFrameChg>
      </pc:sldChg>
      <pc:sldChg chg="addSp delSp modSp mod setBg delDesignElem">
        <pc:chgData name="Angy Caro" userId="7d78ccc12d45881a" providerId="LiveId" clId="{30217FE7-62D4-40F3-B720-96A17EEC7D8C}" dt="2026-02-28T16:38:46.377" v="1350" actId="14100"/>
        <pc:sldMkLst>
          <pc:docMk/>
          <pc:sldMk cId="2378003094" sldId="266"/>
        </pc:sldMkLst>
        <pc:spChg chg="mod">
          <ac:chgData name="Angy Caro" userId="7d78ccc12d45881a" providerId="LiveId" clId="{30217FE7-62D4-40F3-B720-96A17EEC7D8C}" dt="2026-02-28T16:38:34.096" v="1348" actId="255"/>
          <ac:spMkLst>
            <pc:docMk/>
            <pc:sldMk cId="2378003094" sldId="266"/>
            <ac:spMk id="2" creationId="{9F263491-471E-82D1-D569-7D6C5F10B2C4}"/>
          </ac:spMkLst>
        </pc:spChg>
        <pc:graphicFrameChg chg="add mod ord modGraphic">
          <ac:chgData name="Angy Caro" userId="7d78ccc12d45881a" providerId="LiveId" clId="{30217FE7-62D4-40F3-B720-96A17EEC7D8C}" dt="2026-02-28T16:38:01.603" v="1336" actId="1076"/>
          <ac:graphicFrameMkLst>
            <pc:docMk/>
            <pc:sldMk cId="2378003094" sldId="266"/>
            <ac:graphicFrameMk id="4102" creationId="{33F174DA-113C-EB0C-D679-DD237FCF6DF3}"/>
          </ac:graphicFrameMkLst>
        </pc:graphicFrameChg>
        <pc:picChg chg="add mod ord">
          <ac:chgData name="Angy Caro" userId="7d78ccc12d45881a" providerId="LiveId" clId="{30217FE7-62D4-40F3-B720-96A17EEC7D8C}" dt="2026-02-28T16:38:46.377" v="1350" actId="14100"/>
          <ac:picMkLst>
            <pc:docMk/>
            <pc:sldMk cId="2378003094" sldId="266"/>
            <ac:picMk id="4098" creationId="{98A6AAD6-12AC-9C73-5245-07F172098018}"/>
          </ac:picMkLst>
        </pc:picChg>
      </pc:sldChg>
      <pc:sldChg chg="addSp delSp modSp new mod ord setBg modClrScheme delDesignElem chgLayout">
        <pc:chgData name="Angy Caro" userId="7d78ccc12d45881a" providerId="LiveId" clId="{30217FE7-62D4-40F3-B720-96A17EEC7D8C}" dt="2026-02-28T16:39:20.737" v="1352" actId="255"/>
        <pc:sldMkLst>
          <pc:docMk/>
          <pc:sldMk cId="2231306082" sldId="269"/>
        </pc:sldMkLst>
        <pc:spChg chg="mod ord">
          <ac:chgData name="Angy Caro" userId="7d78ccc12d45881a" providerId="LiveId" clId="{30217FE7-62D4-40F3-B720-96A17EEC7D8C}" dt="2026-02-28T16:39:20.737" v="1352" actId="255"/>
          <ac:spMkLst>
            <pc:docMk/>
            <pc:sldMk cId="2231306082" sldId="269"/>
            <ac:spMk id="3" creationId="{F67D1C2C-A282-2E24-8E98-E9CFE03EC42D}"/>
          </ac:spMkLst>
        </pc:spChg>
        <pc:spChg chg="add">
          <ac:chgData name="Angy Caro" userId="7d78ccc12d45881a" providerId="LiveId" clId="{30217FE7-62D4-40F3-B720-96A17EEC7D8C}" dt="2026-02-28T16:23:13.471" v="1227" actId="26606"/>
          <ac:spMkLst>
            <pc:docMk/>
            <pc:sldMk cId="2231306082" sldId="269"/>
            <ac:spMk id="5128" creationId="{4F7EBAE4-9945-4473-9E34-B2C66EA0F03D}"/>
          </ac:spMkLst>
        </pc:spChg>
        <pc:spChg chg="add">
          <ac:chgData name="Angy Caro" userId="7d78ccc12d45881a" providerId="LiveId" clId="{30217FE7-62D4-40F3-B720-96A17EEC7D8C}" dt="2026-02-28T16:23:13.471" v="1227" actId="26606"/>
          <ac:spMkLst>
            <pc:docMk/>
            <pc:sldMk cId="2231306082" sldId="269"/>
            <ac:spMk id="5130" creationId="{70BEB1E7-2F88-40BC-B73D-42E5B6F80BFC}"/>
          </ac:spMkLst>
        </pc:spChg>
        <pc:spChg chg="add">
          <ac:chgData name="Angy Caro" userId="7d78ccc12d45881a" providerId="LiveId" clId="{30217FE7-62D4-40F3-B720-96A17EEC7D8C}" dt="2026-02-28T16:23:13.471" v="1227" actId="26606"/>
          <ac:spMkLst>
            <pc:docMk/>
            <pc:sldMk cId="2231306082" sldId="269"/>
            <ac:spMk id="5132" creationId="{A7B99495-F43F-4D80-A44F-2CB4764EB90B}"/>
          </ac:spMkLst>
        </pc:spChg>
        <pc:picChg chg="add mod">
          <ac:chgData name="Angy Caro" userId="7d78ccc12d45881a" providerId="LiveId" clId="{30217FE7-62D4-40F3-B720-96A17EEC7D8C}" dt="2026-02-28T16:23:13.471" v="1227" actId="26606"/>
          <ac:picMkLst>
            <pc:docMk/>
            <pc:sldMk cId="2231306082" sldId="269"/>
            <ac:picMk id="5126" creationId="{C7275DB8-6CDD-A8B6-B6B5-D7EE31B241EA}"/>
          </ac:picMkLst>
        </pc:picChg>
      </pc:sldChg>
      <pc:sldChg chg="addSp modSp new mod setBg">
        <pc:chgData name="Angy Caro" userId="7d78ccc12d45881a" providerId="LiveId" clId="{30217FE7-62D4-40F3-B720-96A17EEC7D8C}" dt="2026-02-28T16:39:33.006" v="1353" actId="255"/>
        <pc:sldMkLst>
          <pc:docMk/>
          <pc:sldMk cId="543989372" sldId="270"/>
        </pc:sldMkLst>
        <pc:spChg chg="add mod">
          <ac:chgData name="Angy Caro" userId="7d78ccc12d45881a" providerId="LiveId" clId="{30217FE7-62D4-40F3-B720-96A17EEC7D8C}" dt="2026-02-28T16:39:33.006" v="1353" actId="255"/>
          <ac:spMkLst>
            <pc:docMk/>
            <pc:sldMk cId="543989372" sldId="270"/>
            <ac:spMk id="3" creationId="{28AF03DC-37DE-FB27-87A8-C3BFB0DA306E}"/>
          </ac:spMkLst>
        </pc:spChg>
        <pc:spChg chg="add">
          <ac:chgData name="Angy Caro" userId="7d78ccc12d45881a" providerId="LiveId" clId="{30217FE7-62D4-40F3-B720-96A17EEC7D8C}" dt="2026-02-28T16:17:09.313" v="1194" actId="26606"/>
          <ac:spMkLst>
            <pc:docMk/>
            <pc:sldMk cId="543989372" sldId="270"/>
            <ac:spMk id="6151" creationId="{4F7EBAE4-9945-4473-9E34-B2C66EA0F03D}"/>
          </ac:spMkLst>
        </pc:spChg>
        <pc:spChg chg="add">
          <ac:chgData name="Angy Caro" userId="7d78ccc12d45881a" providerId="LiveId" clId="{30217FE7-62D4-40F3-B720-96A17EEC7D8C}" dt="2026-02-28T16:17:09.313" v="1194" actId="26606"/>
          <ac:spMkLst>
            <pc:docMk/>
            <pc:sldMk cId="543989372" sldId="270"/>
            <ac:spMk id="6153" creationId="{70BEB1E7-2F88-40BC-B73D-42E5B6F80BFC}"/>
          </ac:spMkLst>
        </pc:spChg>
        <pc:spChg chg="add">
          <ac:chgData name="Angy Caro" userId="7d78ccc12d45881a" providerId="LiveId" clId="{30217FE7-62D4-40F3-B720-96A17EEC7D8C}" dt="2026-02-28T16:17:09.313" v="1194" actId="26606"/>
          <ac:spMkLst>
            <pc:docMk/>
            <pc:sldMk cId="543989372" sldId="270"/>
            <ac:spMk id="6155" creationId="{A7B99495-F43F-4D80-A44F-2CB4764EB90B}"/>
          </ac:spMkLst>
        </pc:spChg>
        <pc:picChg chg="add mod">
          <ac:chgData name="Angy Caro" userId="7d78ccc12d45881a" providerId="LiveId" clId="{30217FE7-62D4-40F3-B720-96A17EEC7D8C}" dt="2026-02-28T16:17:09.313" v="1194" actId="26606"/>
          <ac:picMkLst>
            <pc:docMk/>
            <pc:sldMk cId="543989372" sldId="270"/>
            <ac:picMk id="6146" creationId="{B110E80A-6F69-8833-DDA3-5BBE995722FF}"/>
          </ac:picMkLst>
        </pc:picChg>
      </pc:sldChg>
      <pc:sldChg chg="addSp delSp modSp new mod modClrScheme chgLayout">
        <pc:chgData name="Angy Caro" userId="7d78ccc12d45881a" providerId="LiveId" clId="{30217FE7-62D4-40F3-B720-96A17EEC7D8C}" dt="2026-03-14T09:52:44.495" v="1388" actId="123"/>
        <pc:sldMkLst>
          <pc:docMk/>
          <pc:sldMk cId="2254804651" sldId="271"/>
        </pc:sldMkLst>
        <pc:spChg chg="add del mod">
          <ac:chgData name="Angy Caro" userId="7d78ccc12d45881a" providerId="LiveId" clId="{30217FE7-62D4-40F3-B720-96A17EEC7D8C}" dt="2026-03-14T09:50:47.451" v="1363" actId="22"/>
          <ac:spMkLst>
            <pc:docMk/>
            <pc:sldMk cId="2254804651" sldId="271"/>
            <ac:spMk id="3" creationId="{DFD9834B-C4B3-549E-8199-A4714B31B69E}"/>
          </ac:spMkLst>
        </pc:spChg>
        <pc:spChg chg="add del mod ord">
          <ac:chgData name="Angy Caro" userId="7d78ccc12d45881a" providerId="LiveId" clId="{30217FE7-62D4-40F3-B720-96A17EEC7D8C}" dt="2026-03-14T09:50:44.365" v="1360" actId="700"/>
          <ac:spMkLst>
            <pc:docMk/>
            <pc:sldMk cId="2254804651" sldId="271"/>
            <ac:spMk id="4" creationId="{FCA48D1F-60F5-751B-595B-E952B60475B5}"/>
          </ac:spMkLst>
        </pc:spChg>
        <pc:spChg chg="add del mod ord">
          <ac:chgData name="Angy Caro" userId="7d78ccc12d45881a" providerId="LiveId" clId="{30217FE7-62D4-40F3-B720-96A17EEC7D8C}" dt="2026-03-14T09:50:44.365" v="1360" actId="700"/>
          <ac:spMkLst>
            <pc:docMk/>
            <pc:sldMk cId="2254804651" sldId="271"/>
            <ac:spMk id="5" creationId="{D25CA5E9-E34B-6405-035B-4565D57D99D9}"/>
          </ac:spMkLst>
        </pc:spChg>
        <pc:spChg chg="add mod">
          <ac:chgData name="Angy Caro" userId="7d78ccc12d45881a" providerId="LiveId" clId="{30217FE7-62D4-40F3-B720-96A17EEC7D8C}" dt="2026-03-14T09:51:11.605" v="1379" actId="27636"/>
          <ac:spMkLst>
            <pc:docMk/>
            <pc:sldMk cId="2254804651" sldId="271"/>
            <ac:spMk id="6" creationId="{DD3186A7-74F1-DFAB-AD83-2321B2EA8FF4}"/>
          </ac:spMkLst>
        </pc:spChg>
        <pc:spChg chg="add mod">
          <ac:chgData name="Angy Caro" userId="7d78ccc12d45881a" providerId="LiveId" clId="{30217FE7-62D4-40F3-B720-96A17EEC7D8C}" dt="2026-03-14T09:52:44.495" v="1388" actId="123"/>
          <ac:spMkLst>
            <pc:docMk/>
            <pc:sldMk cId="2254804651" sldId="271"/>
            <ac:spMk id="7" creationId="{D1CCCCC3-671C-48D1-E8B7-5FCAC83538BE}"/>
          </ac:spMkLst>
        </pc:sp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BC0BA0-0A31-479A-AFAC-002283EC957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FCE53F-EFEE-4908-A816-B87D665FC004}">
      <dgm:prSet/>
      <dgm:spPr/>
      <dgm:t>
        <a:bodyPr/>
        <a:lstStyle/>
        <a:p>
          <a:r>
            <a:rPr lang="en-GB" b="1"/>
            <a:t>FOCUS ON JENNY, A 16-YEAR-OLD YOUNG CARER.</a:t>
          </a:r>
          <a:endParaRPr lang="en-US"/>
        </a:p>
      </dgm:t>
    </dgm:pt>
    <dgm:pt modelId="{D5DEA755-8326-49F7-8DAA-E7A73D576328}" type="parTrans" cxnId="{C0D1F798-E67A-4F0F-9F07-4D01D4799746}">
      <dgm:prSet/>
      <dgm:spPr/>
      <dgm:t>
        <a:bodyPr/>
        <a:lstStyle/>
        <a:p>
          <a:endParaRPr lang="en-US"/>
        </a:p>
      </dgm:t>
    </dgm:pt>
    <dgm:pt modelId="{3B34E5E4-821B-4750-93A9-F027F3572C66}" type="sibTrans" cxnId="{C0D1F798-E67A-4F0F-9F07-4D01D4799746}">
      <dgm:prSet/>
      <dgm:spPr/>
      <dgm:t>
        <a:bodyPr/>
        <a:lstStyle/>
        <a:p>
          <a:endParaRPr lang="en-US"/>
        </a:p>
      </dgm:t>
    </dgm:pt>
    <dgm:pt modelId="{0F959440-80E9-4431-B9CD-9E22DCE6B066}">
      <dgm:prSet/>
      <dgm:spPr/>
      <dgm:t>
        <a:bodyPr/>
        <a:lstStyle/>
        <a:p>
          <a:r>
            <a:rPr lang="en-GB" b="1"/>
            <a:t>APPLICATION OF BOWLBY’S ATTACHMENT THEORY.</a:t>
          </a:r>
          <a:endParaRPr lang="en-US"/>
        </a:p>
      </dgm:t>
    </dgm:pt>
    <dgm:pt modelId="{226F9290-7EF1-493B-AACE-93E3021C61AF}" type="parTrans" cxnId="{8C332B2C-725F-4CC8-A88D-827EF2DBB80E}">
      <dgm:prSet/>
      <dgm:spPr/>
      <dgm:t>
        <a:bodyPr/>
        <a:lstStyle/>
        <a:p>
          <a:endParaRPr lang="en-US"/>
        </a:p>
      </dgm:t>
    </dgm:pt>
    <dgm:pt modelId="{39814380-CCD1-48EC-B828-9E5F8258D0D8}" type="sibTrans" cxnId="{8C332B2C-725F-4CC8-A88D-827EF2DBB80E}">
      <dgm:prSet/>
      <dgm:spPr/>
      <dgm:t>
        <a:bodyPr/>
        <a:lstStyle/>
        <a:p>
          <a:endParaRPr lang="en-US"/>
        </a:p>
      </dgm:t>
    </dgm:pt>
    <dgm:pt modelId="{B365204B-9AFC-4842-9BBD-D07DFD2F39B4}">
      <dgm:prSet/>
      <dgm:spPr/>
      <dgm:t>
        <a:bodyPr/>
        <a:lstStyle/>
        <a:p>
          <a:r>
            <a:rPr lang="en-GB" b="1"/>
            <a:t>EXPLORATION OF DEVELOPMENTAL IMPACT AND SUPPORT NEEDS. </a:t>
          </a:r>
          <a:endParaRPr lang="en-US"/>
        </a:p>
      </dgm:t>
    </dgm:pt>
    <dgm:pt modelId="{2A698904-EB2F-42B5-91A6-5C7282A19179}" type="parTrans" cxnId="{EF550B4D-FC4C-4E4F-BA7A-391366685B34}">
      <dgm:prSet/>
      <dgm:spPr/>
      <dgm:t>
        <a:bodyPr/>
        <a:lstStyle/>
        <a:p>
          <a:endParaRPr lang="en-US"/>
        </a:p>
      </dgm:t>
    </dgm:pt>
    <dgm:pt modelId="{BBF7D80A-574F-417E-B87F-18B7F106545D}" type="sibTrans" cxnId="{EF550B4D-FC4C-4E4F-BA7A-391366685B34}">
      <dgm:prSet/>
      <dgm:spPr/>
      <dgm:t>
        <a:bodyPr/>
        <a:lstStyle/>
        <a:p>
          <a:endParaRPr lang="en-US"/>
        </a:p>
      </dgm:t>
    </dgm:pt>
    <dgm:pt modelId="{99AEF6FB-4175-42F0-A3B9-DDCDDD9B1FBB}">
      <dgm:prSet/>
      <dgm:spPr/>
      <dgm:t>
        <a:bodyPr/>
        <a:lstStyle/>
        <a:p>
          <a:r>
            <a:rPr lang="en-GB" b="1"/>
            <a:t>(Bowlby,1969)</a:t>
          </a:r>
          <a:endParaRPr lang="en-US"/>
        </a:p>
      </dgm:t>
    </dgm:pt>
    <dgm:pt modelId="{55368891-D889-4DE7-A265-B849C3CFB7EC}" type="parTrans" cxnId="{7C36061D-7B96-49AE-941E-28E433A7AD80}">
      <dgm:prSet/>
      <dgm:spPr/>
      <dgm:t>
        <a:bodyPr/>
        <a:lstStyle/>
        <a:p>
          <a:endParaRPr lang="en-US"/>
        </a:p>
      </dgm:t>
    </dgm:pt>
    <dgm:pt modelId="{F78B359C-291F-49DE-933E-621784C4B0DC}" type="sibTrans" cxnId="{7C36061D-7B96-49AE-941E-28E433A7AD80}">
      <dgm:prSet/>
      <dgm:spPr/>
      <dgm:t>
        <a:bodyPr/>
        <a:lstStyle/>
        <a:p>
          <a:endParaRPr lang="en-US"/>
        </a:p>
      </dgm:t>
    </dgm:pt>
    <dgm:pt modelId="{71208434-4560-44C3-95A6-C55C720AEE25}" type="pres">
      <dgm:prSet presAssocID="{1BBC0BA0-0A31-479A-AFAC-002283EC9573}" presName="outerComposite" presStyleCnt="0">
        <dgm:presLayoutVars>
          <dgm:chMax val="5"/>
          <dgm:dir/>
          <dgm:resizeHandles val="exact"/>
        </dgm:presLayoutVars>
      </dgm:prSet>
      <dgm:spPr/>
    </dgm:pt>
    <dgm:pt modelId="{55CB53F5-764A-4B1B-9E07-83C5B0176177}" type="pres">
      <dgm:prSet presAssocID="{1BBC0BA0-0A31-479A-AFAC-002283EC9573}" presName="dummyMaxCanvas" presStyleCnt="0">
        <dgm:presLayoutVars/>
      </dgm:prSet>
      <dgm:spPr/>
    </dgm:pt>
    <dgm:pt modelId="{CB98E77B-8346-4F41-AF84-73DA34A9BFD9}" type="pres">
      <dgm:prSet presAssocID="{1BBC0BA0-0A31-479A-AFAC-002283EC9573}" presName="FourNodes_1" presStyleLbl="node1" presStyleIdx="0" presStyleCnt="4">
        <dgm:presLayoutVars>
          <dgm:bulletEnabled val="1"/>
        </dgm:presLayoutVars>
      </dgm:prSet>
      <dgm:spPr/>
    </dgm:pt>
    <dgm:pt modelId="{84662B93-0338-4BB0-A591-D3466AF9345D}" type="pres">
      <dgm:prSet presAssocID="{1BBC0BA0-0A31-479A-AFAC-002283EC9573}" presName="FourNodes_2" presStyleLbl="node1" presStyleIdx="1" presStyleCnt="4">
        <dgm:presLayoutVars>
          <dgm:bulletEnabled val="1"/>
        </dgm:presLayoutVars>
      </dgm:prSet>
      <dgm:spPr/>
    </dgm:pt>
    <dgm:pt modelId="{AD984B93-798E-4D04-8CDA-F5195AE8823B}" type="pres">
      <dgm:prSet presAssocID="{1BBC0BA0-0A31-479A-AFAC-002283EC9573}" presName="FourNodes_3" presStyleLbl="node1" presStyleIdx="2" presStyleCnt="4">
        <dgm:presLayoutVars>
          <dgm:bulletEnabled val="1"/>
        </dgm:presLayoutVars>
      </dgm:prSet>
      <dgm:spPr/>
    </dgm:pt>
    <dgm:pt modelId="{86621565-FAAC-43CA-96CC-457D5F08A983}" type="pres">
      <dgm:prSet presAssocID="{1BBC0BA0-0A31-479A-AFAC-002283EC9573}" presName="FourNodes_4" presStyleLbl="node1" presStyleIdx="3" presStyleCnt="4">
        <dgm:presLayoutVars>
          <dgm:bulletEnabled val="1"/>
        </dgm:presLayoutVars>
      </dgm:prSet>
      <dgm:spPr/>
    </dgm:pt>
    <dgm:pt modelId="{36E078EA-EE25-4101-945C-0B0E16B1376C}" type="pres">
      <dgm:prSet presAssocID="{1BBC0BA0-0A31-479A-AFAC-002283EC9573}" presName="FourConn_1-2" presStyleLbl="fgAccFollowNode1" presStyleIdx="0" presStyleCnt="3">
        <dgm:presLayoutVars>
          <dgm:bulletEnabled val="1"/>
        </dgm:presLayoutVars>
      </dgm:prSet>
      <dgm:spPr/>
    </dgm:pt>
    <dgm:pt modelId="{71F88EBF-509A-4ADD-9A04-7BB451C699DE}" type="pres">
      <dgm:prSet presAssocID="{1BBC0BA0-0A31-479A-AFAC-002283EC9573}" presName="FourConn_2-3" presStyleLbl="fgAccFollowNode1" presStyleIdx="1" presStyleCnt="3">
        <dgm:presLayoutVars>
          <dgm:bulletEnabled val="1"/>
        </dgm:presLayoutVars>
      </dgm:prSet>
      <dgm:spPr/>
    </dgm:pt>
    <dgm:pt modelId="{6167FA44-8EE3-45FC-BAA6-B6181AA62705}" type="pres">
      <dgm:prSet presAssocID="{1BBC0BA0-0A31-479A-AFAC-002283EC9573}" presName="FourConn_3-4" presStyleLbl="fgAccFollowNode1" presStyleIdx="2" presStyleCnt="3">
        <dgm:presLayoutVars>
          <dgm:bulletEnabled val="1"/>
        </dgm:presLayoutVars>
      </dgm:prSet>
      <dgm:spPr/>
    </dgm:pt>
    <dgm:pt modelId="{35313680-6C71-49E7-B45D-0A983D922D1D}" type="pres">
      <dgm:prSet presAssocID="{1BBC0BA0-0A31-479A-AFAC-002283EC9573}" presName="FourNodes_1_text" presStyleLbl="node1" presStyleIdx="3" presStyleCnt="4">
        <dgm:presLayoutVars>
          <dgm:bulletEnabled val="1"/>
        </dgm:presLayoutVars>
      </dgm:prSet>
      <dgm:spPr/>
    </dgm:pt>
    <dgm:pt modelId="{F8DD6C6B-4376-46CD-968B-AE7398E2D47A}" type="pres">
      <dgm:prSet presAssocID="{1BBC0BA0-0A31-479A-AFAC-002283EC9573}" presName="FourNodes_2_text" presStyleLbl="node1" presStyleIdx="3" presStyleCnt="4">
        <dgm:presLayoutVars>
          <dgm:bulletEnabled val="1"/>
        </dgm:presLayoutVars>
      </dgm:prSet>
      <dgm:spPr/>
    </dgm:pt>
    <dgm:pt modelId="{A31F15E8-962A-4A60-AB4A-718F2DCB8190}" type="pres">
      <dgm:prSet presAssocID="{1BBC0BA0-0A31-479A-AFAC-002283EC9573}" presName="FourNodes_3_text" presStyleLbl="node1" presStyleIdx="3" presStyleCnt="4">
        <dgm:presLayoutVars>
          <dgm:bulletEnabled val="1"/>
        </dgm:presLayoutVars>
      </dgm:prSet>
      <dgm:spPr/>
    </dgm:pt>
    <dgm:pt modelId="{E4526FFC-AFDB-42F9-83B7-E1F46F4B96E2}" type="pres">
      <dgm:prSet presAssocID="{1BBC0BA0-0A31-479A-AFAC-002283EC957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C36061D-7B96-49AE-941E-28E433A7AD80}" srcId="{1BBC0BA0-0A31-479A-AFAC-002283EC9573}" destId="{99AEF6FB-4175-42F0-A3B9-DDCDDD9B1FBB}" srcOrd="3" destOrd="0" parTransId="{55368891-D889-4DE7-A265-B849C3CFB7EC}" sibTransId="{F78B359C-291F-49DE-933E-621784C4B0DC}"/>
    <dgm:cxn modelId="{5EB6101E-BD4B-47CE-817C-100572836DD3}" type="presOf" srcId="{DCFCE53F-EFEE-4908-A816-B87D665FC004}" destId="{CB98E77B-8346-4F41-AF84-73DA34A9BFD9}" srcOrd="0" destOrd="0" presId="urn:microsoft.com/office/officeart/2005/8/layout/vProcess5"/>
    <dgm:cxn modelId="{8C332B2C-725F-4CC8-A88D-827EF2DBB80E}" srcId="{1BBC0BA0-0A31-479A-AFAC-002283EC9573}" destId="{0F959440-80E9-4431-B9CD-9E22DCE6B066}" srcOrd="1" destOrd="0" parTransId="{226F9290-7EF1-493B-AACE-93E3021C61AF}" sibTransId="{39814380-CCD1-48EC-B828-9E5F8258D0D8}"/>
    <dgm:cxn modelId="{6535D02C-5911-4C5E-BDF6-DDC64183543F}" type="presOf" srcId="{1BBC0BA0-0A31-479A-AFAC-002283EC9573}" destId="{71208434-4560-44C3-95A6-C55C720AEE25}" srcOrd="0" destOrd="0" presId="urn:microsoft.com/office/officeart/2005/8/layout/vProcess5"/>
    <dgm:cxn modelId="{594E2B6B-9661-40F3-8BA9-1335983C33E3}" type="presOf" srcId="{BBF7D80A-574F-417E-B87F-18B7F106545D}" destId="{6167FA44-8EE3-45FC-BAA6-B6181AA62705}" srcOrd="0" destOrd="0" presId="urn:microsoft.com/office/officeart/2005/8/layout/vProcess5"/>
    <dgm:cxn modelId="{EF550B4D-FC4C-4E4F-BA7A-391366685B34}" srcId="{1BBC0BA0-0A31-479A-AFAC-002283EC9573}" destId="{B365204B-9AFC-4842-9BBD-D07DFD2F39B4}" srcOrd="2" destOrd="0" parTransId="{2A698904-EB2F-42B5-91A6-5C7282A19179}" sibTransId="{BBF7D80A-574F-417E-B87F-18B7F106545D}"/>
    <dgm:cxn modelId="{6128BF4F-1C36-457E-A9C2-084B6D661770}" type="presOf" srcId="{B365204B-9AFC-4842-9BBD-D07DFD2F39B4}" destId="{AD984B93-798E-4D04-8CDA-F5195AE8823B}" srcOrd="0" destOrd="0" presId="urn:microsoft.com/office/officeart/2005/8/layout/vProcess5"/>
    <dgm:cxn modelId="{B4353F8F-5806-46E5-B0A2-E363FD5378BF}" type="presOf" srcId="{0F959440-80E9-4431-B9CD-9E22DCE6B066}" destId="{84662B93-0338-4BB0-A591-D3466AF9345D}" srcOrd="0" destOrd="0" presId="urn:microsoft.com/office/officeart/2005/8/layout/vProcess5"/>
    <dgm:cxn modelId="{C77FB998-E905-4F79-8255-A2A158951B32}" type="presOf" srcId="{B365204B-9AFC-4842-9BBD-D07DFD2F39B4}" destId="{A31F15E8-962A-4A60-AB4A-718F2DCB8190}" srcOrd="1" destOrd="0" presId="urn:microsoft.com/office/officeart/2005/8/layout/vProcess5"/>
    <dgm:cxn modelId="{C0D1F798-E67A-4F0F-9F07-4D01D4799746}" srcId="{1BBC0BA0-0A31-479A-AFAC-002283EC9573}" destId="{DCFCE53F-EFEE-4908-A816-B87D665FC004}" srcOrd="0" destOrd="0" parTransId="{D5DEA755-8326-49F7-8DAA-E7A73D576328}" sibTransId="{3B34E5E4-821B-4750-93A9-F027F3572C66}"/>
    <dgm:cxn modelId="{370E2EA1-F9C8-4507-A9AC-9027D46BEBD0}" type="presOf" srcId="{99AEF6FB-4175-42F0-A3B9-DDCDDD9B1FBB}" destId="{E4526FFC-AFDB-42F9-83B7-E1F46F4B96E2}" srcOrd="1" destOrd="0" presId="urn:microsoft.com/office/officeart/2005/8/layout/vProcess5"/>
    <dgm:cxn modelId="{B33772AC-77F7-44D5-A91E-2D1666D622FF}" type="presOf" srcId="{3B34E5E4-821B-4750-93A9-F027F3572C66}" destId="{36E078EA-EE25-4101-945C-0B0E16B1376C}" srcOrd="0" destOrd="0" presId="urn:microsoft.com/office/officeart/2005/8/layout/vProcess5"/>
    <dgm:cxn modelId="{1CFBCDD4-B328-44B3-B13D-43D1AECDBDE6}" type="presOf" srcId="{DCFCE53F-EFEE-4908-A816-B87D665FC004}" destId="{35313680-6C71-49E7-B45D-0A983D922D1D}" srcOrd="1" destOrd="0" presId="urn:microsoft.com/office/officeart/2005/8/layout/vProcess5"/>
    <dgm:cxn modelId="{8DAF9ED8-A5CA-45B8-A2F2-268FC9DA35D9}" type="presOf" srcId="{99AEF6FB-4175-42F0-A3B9-DDCDDD9B1FBB}" destId="{86621565-FAAC-43CA-96CC-457D5F08A983}" srcOrd="0" destOrd="0" presId="urn:microsoft.com/office/officeart/2005/8/layout/vProcess5"/>
    <dgm:cxn modelId="{6582B5F6-DCD7-43DD-BB90-6619524D488F}" type="presOf" srcId="{0F959440-80E9-4431-B9CD-9E22DCE6B066}" destId="{F8DD6C6B-4376-46CD-968B-AE7398E2D47A}" srcOrd="1" destOrd="0" presId="urn:microsoft.com/office/officeart/2005/8/layout/vProcess5"/>
    <dgm:cxn modelId="{23486AF7-4BC5-48BD-9735-1E23849FF3FA}" type="presOf" srcId="{39814380-CCD1-48EC-B828-9E5F8258D0D8}" destId="{71F88EBF-509A-4ADD-9A04-7BB451C699DE}" srcOrd="0" destOrd="0" presId="urn:microsoft.com/office/officeart/2005/8/layout/vProcess5"/>
    <dgm:cxn modelId="{BCAA8F4A-5B7D-4B64-BD3E-D4A6A29960C8}" type="presParOf" srcId="{71208434-4560-44C3-95A6-C55C720AEE25}" destId="{55CB53F5-764A-4B1B-9E07-83C5B0176177}" srcOrd="0" destOrd="0" presId="urn:microsoft.com/office/officeart/2005/8/layout/vProcess5"/>
    <dgm:cxn modelId="{AA2DC6D1-DB30-4578-BAB4-CD6C0CB5471C}" type="presParOf" srcId="{71208434-4560-44C3-95A6-C55C720AEE25}" destId="{CB98E77B-8346-4F41-AF84-73DA34A9BFD9}" srcOrd="1" destOrd="0" presId="urn:microsoft.com/office/officeart/2005/8/layout/vProcess5"/>
    <dgm:cxn modelId="{CE41A423-8E36-45A7-B178-4C9DD54AC10C}" type="presParOf" srcId="{71208434-4560-44C3-95A6-C55C720AEE25}" destId="{84662B93-0338-4BB0-A591-D3466AF9345D}" srcOrd="2" destOrd="0" presId="urn:microsoft.com/office/officeart/2005/8/layout/vProcess5"/>
    <dgm:cxn modelId="{19145892-A0E9-4DBE-90B3-47F5A7A4B808}" type="presParOf" srcId="{71208434-4560-44C3-95A6-C55C720AEE25}" destId="{AD984B93-798E-4D04-8CDA-F5195AE8823B}" srcOrd="3" destOrd="0" presId="urn:microsoft.com/office/officeart/2005/8/layout/vProcess5"/>
    <dgm:cxn modelId="{4C2C6275-2659-4095-9E2D-EA250AB34999}" type="presParOf" srcId="{71208434-4560-44C3-95A6-C55C720AEE25}" destId="{86621565-FAAC-43CA-96CC-457D5F08A983}" srcOrd="4" destOrd="0" presId="urn:microsoft.com/office/officeart/2005/8/layout/vProcess5"/>
    <dgm:cxn modelId="{844B962E-7EC6-4C48-AF78-79DD38D11EA1}" type="presParOf" srcId="{71208434-4560-44C3-95A6-C55C720AEE25}" destId="{36E078EA-EE25-4101-945C-0B0E16B1376C}" srcOrd="5" destOrd="0" presId="urn:microsoft.com/office/officeart/2005/8/layout/vProcess5"/>
    <dgm:cxn modelId="{1EEDD4DE-542E-4199-B3F9-AEF986F8C999}" type="presParOf" srcId="{71208434-4560-44C3-95A6-C55C720AEE25}" destId="{71F88EBF-509A-4ADD-9A04-7BB451C699DE}" srcOrd="6" destOrd="0" presId="urn:microsoft.com/office/officeart/2005/8/layout/vProcess5"/>
    <dgm:cxn modelId="{D1DB90D5-9E83-47B3-A4E9-797E0AB529F3}" type="presParOf" srcId="{71208434-4560-44C3-95A6-C55C720AEE25}" destId="{6167FA44-8EE3-45FC-BAA6-B6181AA62705}" srcOrd="7" destOrd="0" presId="urn:microsoft.com/office/officeart/2005/8/layout/vProcess5"/>
    <dgm:cxn modelId="{C863E2FB-B81A-4E57-BFDA-CA8E3A7CC5F7}" type="presParOf" srcId="{71208434-4560-44C3-95A6-C55C720AEE25}" destId="{35313680-6C71-49E7-B45D-0A983D922D1D}" srcOrd="8" destOrd="0" presId="urn:microsoft.com/office/officeart/2005/8/layout/vProcess5"/>
    <dgm:cxn modelId="{F01B1C61-8A6B-4278-8F6C-B54E84A4836D}" type="presParOf" srcId="{71208434-4560-44C3-95A6-C55C720AEE25}" destId="{F8DD6C6B-4376-46CD-968B-AE7398E2D47A}" srcOrd="9" destOrd="0" presId="urn:microsoft.com/office/officeart/2005/8/layout/vProcess5"/>
    <dgm:cxn modelId="{1D794841-39D9-4213-81B0-77FD58E2258C}" type="presParOf" srcId="{71208434-4560-44C3-95A6-C55C720AEE25}" destId="{A31F15E8-962A-4A60-AB4A-718F2DCB8190}" srcOrd="10" destOrd="0" presId="urn:microsoft.com/office/officeart/2005/8/layout/vProcess5"/>
    <dgm:cxn modelId="{DEE99088-F79B-457E-AD26-07CA8E6EA05A}" type="presParOf" srcId="{71208434-4560-44C3-95A6-C55C720AEE25}" destId="{E4526FFC-AFDB-42F9-83B7-E1F46F4B96E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FC6CBA-7E0D-4B28-B35E-FD6E0CA376F5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1CF0980-A51B-4558-A495-E4508385AC99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EARLY RELATIONSHIP SHAPE EMOTIONAL DEVELOPMENT.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26B810-C9CD-46E6-959E-FC4431C92F96}" type="parTrans" cxnId="{1619EF30-DD23-4DC1-BE49-17B75204DC58}">
      <dgm:prSet/>
      <dgm:spPr/>
      <dgm:t>
        <a:bodyPr/>
        <a:lstStyle/>
        <a:p>
          <a:endParaRPr lang="en-US"/>
        </a:p>
      </dgm:t>
    </dgm:pt>
    <dgm:pt modelId="{96693847-6E1B-42A5-85CE-3A5D8E746AF0}" type="sibTrans" cxnId="{1619EF30-DD23-4DC1-BE49-17B75204DC58}">
      <dgm:prSet/>
      <dgm:spPr/>
      <dgm:t>
        <a:bodyPr/>
        <a:lstStyle/>
        <a:p>
          <a:endParaRPr lang="en-US"/>
        </a:p>
      </dgm:t>
    </dgm:pt>
    <dgm:pt modelId="{84D05F7B-62DD-4530-B379-784E11F361BE}">
      <dgm:prSet/>
      <dgm:spPr/>
      <dgm:t>
        <a:bodyPr/>
        <a:lstStyle/>
        <a:p>
          <a:r>
            <a:rPr lang="en-GB" dirty="0"/>
            <a:t>SECURE BASE AND SAFE HAVEN. </a:t>
          </a:r>
          <a:endParaRPr lang="en-US" dirty="0"/>
        </a:p>
      </dgm:t>
    </dgm:pt>
    <dgm:pt modelId="{9B2F24BC-5A22-4E59-A1B2-30EEB7871B13}" type="parTrans" cxnId="{6EC33CA1-1107-4E3D-BA28-CFF32852C722}">
      <dgm:prSet/>
      <dgm:spPr/>
      <dgm:t>
        <a:bodyPr/>
        <a:lstStyle/>
        <a:p>
          <a:endParaRPr lang="en-US"/>
        </a:p>
      </dgm:t>
    </dgm:pt>
    <dgm:pt modelId="{E85CB1A1-215B-4C76-BDE2-49CF32C1BFCA}" type="sibTrans" cxnId="{6EC33CA1-1107-4E3D-BA28-CFF32852C722}">
      <dgm:prSet/>
      <dgm:spPr/>
      <dgm:t>
        <a:bodyPr/>
        <a:lstStyle/>
        <a:p>
          <a:endParaRPr lang="en-US"/>
        </a:p>
      </dgm:t>
    </dgm:pt>
    <dgm:pt modelId="{0081A0FE-CE13-4300-9A6A-47FBAAC8DE30}">
      <dgm:prSet/>
      <dgm:spPr/>
      <dgm:t>
        <a:bodyPr/>
        <a:lstStyle/>
        <a:p>
          <a:r>
            <a:rPr lang="en-GB" dirty="0"/>
            <a:t>INTERNAL WORKING MODELS.</a:t>
          </a:r>
          <a:endParaRPr lang="en-US" dirty="0"/>
        </a:p>
      </dgm:t>
    </dgm:pt>
    <dgm:pt modelId="{06044065-94FB-4877-B0E5-BBDD59232C81}" type="parTrans" cxnId="{03357C4F-E149-4F24-B4E5-C499EFFC453E}">
      <dgm:prSet/>
      <dgm:spPr/>
      <dgm:t>
        <a:bodyPr/>
        <a:lstStyle/>
        <a:p>
          <a:endParaRPr lang="en-US"/>
        </a:p>
      </dgm:t>
    </dgm:pt>
    <dgm:pt modelId="{42609A3E-7E84-4453-8633-120AFFAC9218}" type="sibTrans" cxnId="{03357C4F-E149-4F24-B4E5-C499EFFC453E}">
      <dgm:prSet/>
      <dgm:spPr/>
      <dgm:t>
        <a:bodyPr/>
        <a:lstStyle/>
        <a:p>
          <a:endParaRPr lang="en-US"/>
        </a:p>
      </dgm:t>
    </dgm:pt>
    <dgm:pt modelId="{EAF286E6-51FC-4802-9587-4ACC8D3CE73D}">
      <dgm:prSet/>
      <dgm:spPr/>
      <dgm:t>
        <a:bodyPr/>
        <a:lstStyle/>
        <a:p>
          <a:r>
            <a:rPr lang="en-GB" dirty="0"/>
            <a:t>IMPACT OF LOSS AND INCONSISTENCY.</a:t>
          </a:r>
          <a:endParaRPr lang="en-US" dirty="0"/>
        </a:p>
      </dgm:t>
    </dgm:pt>
    <dgm:pt modelId="{FF5B6F2B-A057-48C3-95D8-EC3D58A477BA}" type="parTrans" cxnId="{4385791B-E93C-4E3B-8183-F31CB68DBC1D}">
      <dgm:prSet/>
      <dgm:spPr/>
      <dgm:t>
        <a:bodyPr/>
        <a:lstStyle/>
        <a:p>
          <a:endParaRPr lang="en-US"/>
        </a:p>
      </dgm:t>
    </dgm:pt>
    <dgm:pt modelId="{D2AC47A3-000F-42BC-92BD-F4742BCC45FC}" type="sibTrans" cxnId="{4385791B-E93C-4E3B-8183-F31CB68DBC1D}">
      <dgm:prSet/>
      <dgm:spPr/>
      <dgm:t>
        <a:bodyPr/>
        <a:lstStyle/>
        <a:p>
          <a:endParaRPr lang="en-US"/>
        </a:p>
      </dgm:t>
    </dgm:pt>
    <dgm:pt modelId="{FCA3FEC9-5B05-4514-9CA2-4B0BD8CDD879}">
      <dgm:prSet/>
      <dgm:spPr/>
      <dgm:t>
        <a:bodyPr/>
        <a:lstStyle/>
        <a:p>
          <a:r>
            <a:rPr lang="en-GB" dirty="0"/>
            <a:t>(Bowlby, 1969; Cassidy and Shaver, 2016) </a:t>
          </a:r>
          <a:endParaRPr lang="en-US" dirty="0"/>
        </a:p>
      </dgm:t>
    </dgm:pt>
    <dgm:pt modelId="{3AA42925-7A40-4329-85B6-E0EF88825A13}" type="parTrans" cxnId="{41BAD719-354F-481F-B028-2B828A628AB8}">
      <dgm:prSet/>
      <dgm:spPr/>
      <dgm:t>
        <a:bodyPr/>
        <a:lstStyle/>
        <a:p>
          <a:endParaRPr lang="en-US"/>
        </a:p>
      </dgm:t>
    </dgm:pt>
    <dgm:pt modelId="{D928FAA9-0FF7-4FB4-A6CF-D54323882B5D}" type="sibTrans" cxnId="{41BAD719-354F-481F-B028-2B828A628AB8}">
      <dgm:prSet/>
      <dgm:spPr/>
      <dgm:t>
        <a:bodyPr/>
        <a:lstStyle/>
        <a:p>
          <a:endParaRPr lang="en-US"/>
        </a:p>
      </dgm:t>
    </dgm:pt>
    <dgm:pt modelId="{F80437DE-EE90-4983-AFF2-756A969CE9EC}" type="pres">
      <dgm:prSet presAssocID="{03FC6CBA-7E0D-4B28-B35E-FD6E0CA376F5}" presName="diagram" presStyleCnt="0">
        <dgm:presLayoutVars>
          <dgm:dir/>
          <dgm:resizeHandles val="exact"/>
        </dgm:presLayoutVars>
      </dgm:prSet>
      <dgm:spPr/>
    </dgm:pt>
    <dgm:pt modelId="{5CC1DECE-0307-4730-A4F3-CE84C42C2440}" type="pres">
      <dgm:prSet presAssocID="{61CF0980-A51B-4558-A495-E4508385AC99}" presName="node" presStyleLbl="node1" presStyleIdx="0" presStyleCnt="5">
        <dgm:presLayoutVars>
          <dgm:bulletEnabled val="1"/>
        </dgm:presLayoutVars>
      </dgm:prSet>
      <dgm:spPr/>
    </dgm:pt>
    <dgm:pt modelId="{47C5A437-2C4D-4546-83C0-721B83798C7F}" type="pres">
      <dgm:prSet presAssocID="{96693847-6E1B-42A5-85CE-3A5D8E746AF0}" presName="sibTrans" presStyleCnt="0"/>
      <dgm:spPr/>
    </dgm:pt>
    <dgm:pt modelId="{6EAEADC1-F96E-47F2-A11B-AFCCA39DA32A}" type="pres">
      <dgm:prSet presAssocID="{84D05F7B-62DD-4530-B379-784E11F361BE}" presName="node" presStyleLbl="node1" presStyleIdx="1" presStyleCnt="5">
        <dgm:presLayoutVars>
          <dgm:bulletEnabled val="1"/>
        </dgm:presLayoutVars>
      </dgm:prSet>
      <dgm:spPr/>
    </dgm:pt>
    <dgm:pt modelId="{13E9799D-E85A-4415-A22A-E0DD2866D878}" type="pres">
      <dgm:prSet presAssocID="{E85CB1A1-215B-4C76-BDE2-49CF32C1BFCA}" presName="sibTrans" presStyleCnt="0"/>
      <dgm:spPr/>
    </dgm:pt>
    <dgm:pt modelId="{01CCEED8-C60A-4C15-A477-1588D4EB4D51}" type="pres">
      <dgm:prSet presAssocID="{0081A0FE-CE13-4300-9A6A-47FBAAC8DE30}" presName="node" presStyleLbl="node1" presStyleIdx="2" presStyleCnt="5">
        <dgm:presLayoutVars>
          <dgm:bulletEnabled val="1"/>
        </dgm:presLayoutVars>
      </dgm:prSet>
      <dgm:spPr/>
    </dgm:pt>
    <dgm:pt modelId="{C3174892-E92B-43AE-8AEE-C0E25D2599F8}" type="pres">
      <dgm:prSet presAssocID="{42609A3E-7E84-4453-8633-120AFFAC9218}" presName="sibTrans" presStyleCnt="0"/>
      <dgm:spPr/>
    </dgm:pt>
    <dgm:pt modelId="{8A1BF5B1-FC7B-4521-9824-A8FA8C9B0312}" type="pres">
      <dgm:prSet presAssocID="{EAF286E6-51FC-4802-9587-4ACC8D3CE73D}" presName="node" presStyleLbl="node1" presStyleIdx="3" presStyleCnt="5">
        <dgm:presLayoutVars>
          <dgm:bulletEnabled val="1"/>
        </dgm:presLayoutVars>
      </dgm:prSet>
      <dgm:spPr/>
    </dgm:pt>
    <dgm:pt modelId="{E9893A15-D3F5-4ECE-9472-E7DAB9F88624}" type="pres">
      <dgm:prSet presAssocID="{D2AC47A3-000F-42BC-92BD-F4742BCC45FC}" presName="sibTrans" presStyleCnt="0"/>
      <dgm:spPr/>
    </dgm:pt>
    <dgm:pt modelId="{DDE0E5DC-FA1F-4B4A-AED3-C06827230BFD}" type="pres">
      <dgm:prSet presAssocID="{FCA3FEC9-5B05-4514-9CA2-4B0BD8CDD879}" presName="node" presStyleLbl="node1" presStyleIdx="4" presStyleCnt="5">
        <dgm:presLayoutVars>
          <dgm:bulletEnabled val="1"/>
        </dgm:presLayoutVars>
      </dgm:prSet>
      <dgm:spPr/>
    </dgm:pt>
  </dgm:ptLst>
  <dgm:cxnLst>
    <dgm:cxn modelId="{41BAD719-354F-481F-B028-2B828A628AB8}" srcId="{03FC6CBA-7E0D-4B28-B35E-FD6E0CA376F5}" destId="{FCA3FEC9-5B05-4514-9CA2-4B0BD8CDD879}" srcOrd="4" destOrd="0" parTransId="{3AA42925-7A40-4329-85B6-E0EF88825A13}" sibTransId="{D928FAA9-0FF7-4FB4-A6CF-D54323882B5D}"/>
    <dgm:cxn modelId="{070D161B-F7CC-4A3B-9C80-6BC065BED281}" type="presOf" srcId="{61CF0980-A51B-4558-A495-E4508385AC99}" destId="{5CC1DECE-0307-4730-A4F3-CE84C42C2440}" srcOrd="0" destOrd="0" presId="urn:microsoft.com/office/officeart/2005/8/layout/default"/>
    <dgm:cxn modelId="{4385791B-E93C-4E3B-8183-F31CB68DBC1D}" srcId="{03FC6CBA-7E0D-4B28-B35E-FD6E0CA376F5}" destId="{EAF286E6-51FC-4802-9587-4ACC8D3CE73D}" srcOrd="3" destOrd="0" parTransId="{FF5B6F2B-A057-48C3-95D8-EC3D58A477BA}" sibTransId="{D2AC47A3-000F-42BC-92BD-F4742BCC45FC}"/>
    <dgm:cxn modelId="{1619EF30-DD23-4DC1-BE49-17B75204DC58}" srcId="{03FC6CBA-7E0D-4B28-B35E-FD6E0CA376F5}" destId="{61CF0980-A51B-4558-A495-E4508385AC99}" srcOrd="0" destOrd="0" parTransId="{C626B810-C9CD-46E6-959E-FC4431C92F96}" sibTransId="{96693847-6E1B-42A5-85CE-3A5D8E746AF0}"/>
    <dgm:cxn modelId="{C2D0BA37-8287-4AAD-A85C-2676632AF9E8}" type="presOf" srcId="{03FC6CBA-7E0D-4B28-B35E-FD6E0CA376F5}" destId="{F80437DE-EE90-4983-AFF2-756A969CE9EC}" srcOrd="0" destOrd="0" presId="urn:microsoft.com/office/officeart/2005/8/layout/default"/>
    <dgm:cxn modelId="{4E1B3665-24F7-4C13-9C0A-AC2D1A5DC153}" type="presOf" srcId="{FCA3FEC9-5B05-4514-9CA2-4B0BD8CDD879}" destId="{DDE0E5DC-FA1F-4B4A-AED3-C06827230BFD}" srcOrd="0" destOrd="0" presId="urn:microsoft.com/office/officeart/2005/8/layout/default"/>
    <dgm:cxn modelId="{03357C4F-E149-4F24-B4E5-C499EFFC453E}" srcId="{03FC6CBA-7E0D-4B28-B35E-FD6E0CA376F5}" destId="{0081A0FE-CE13-4300-9A6A-47FBAAC8DE30}" srcOrd="2" destOrd="0" parTransId="{06044065-94FB-4877-B0E5-BBDD59232C81}" sibTransId="{42609A3E-7E84-4453-8633-120AFFAC9218}"/>
    <dgm:cxn modelId="{6EC33CA1-1107-4E3D-BA28-CFF32852C722}" srcId="{03FC6CBA-7E0D-4B28-B35E-FD6E0CA376F5}" destId="{84D05F7B-62DD-4530-B379-784E11F361BE}" srcOrd="1" destOrd="0" parTransId="{9B2F24BC-5A22-4E59-A1B2-30EEB7871B13}" sibTransId="{E85CB1A1-215B-4C76-BDE2-49CF32C1BFCA}"/>
    <dgm:cxn modelId="{A474F0B3-EE3C-425D-A22B-9B19EB5A91E7}" type="presOf" srcId="{0081A0FE-CE13-4300-9A6A-47FBAAC8DE30}" destId="{01CCEED8-C60A-4C15-A477-1588D4EB4D51}" srcOrd="0" destOrd="0" presId="urn:microsoft.com/office/officeart/2005/8/layout/default"/>
    <dgm:cxn modelId="{32B586E3-3CFE-4AF8-A6E8-23175971975F}" type="presOf" srcId="{EAF286E6-51FC-4802-9587-4ACC8D3CE73D}" destId="{8A1BF5B1-FC7B-4521-9824-A8FA8C9B0312}" srcOrd="0" destOrd="0" presId="urn:microsoft.com/office/officeart/2005/8/layout/default"/>
    <dgm:cxn modelId="{CC0DD8FF-F8D7-48C5-B242-E3C3177A6E78}" type="presOf" srcId="{84D05F7B-62DD-4530-B379-784E11F361BE}" destId="{6EAEADC1-F96E-47F2-A11B-AFCCA39DA32A}" srcOrd="0" destOrd="0" presId="urn:microsoft.com/office/officeart/2005/8/layout/default"/>
    <dgm:cxn modelId="{235218A4-4819-4245-A25A-0624DA450A00}" type="presParOf" srcId="{F80437DE-EE90-4983-AFF2-756A969CE9EC}" destId="{5CC1DECE-0307-4730-A4F3-CE84C42C2440}" srcOrd="0" destOrd="0" presId="urn:microsoft.com/office/officeart/2005/8/layout/default"/>
    <dgm:cxn modelId="{DE936008-1AA4-4944-B40C-799403AAB64C}" type="presParOf" srcId="{F80437DE-EE90-4983-AFF2-756A969CE9EC}" destId="{47C5A437-2C4D-4546-83C0-721B83798C7F}" srcOrd="1" destOrd="0" presId="urn:microsoft.com/office/officeart/2005/8/layout/default"/>
    <dgm:cxn modelId="{7E0E4D8A-268D-4E59-8478-A7BD558DBAFF}" type="presParOf" srcId="{F80437DE-EE90-4983-AFF2-756A969CE9EC}" destId="{6EAEADC1-F96E-47F2-A11B-AFCCA39DA32A}" srcOrd="2" destOrd="0" presId="urn:microsoft.com/office/officeart/2005/8/layout/default"/>
    <dgm:cxn modelId="{79EBE833-0DAC-48B5-ADBC-1A773768A6AC}" type="presParOf" srcId="{F80437DE-EE90-4983-AFF2-756A969CE9EC}" destId="{13E9799D-E85A-4415-A22A-E0DD2866D878}" srcOrd="3" destOrd="0" presId="urn:microsoft.com/office/officeart/2005/8/layout/default"/>
    <dgm:cxn modelId="{77DCA0E8-70C5-4CE0-9437-B65F64F7D19C}" type="presParOf" srcId="{F80437DE-EE90-4983-AFF2-756A969CE9EC}" destId="{01CCEED8-C60A-4C15-A477-1588D4EB4D51}" srcOrd="4" destOrd="0" presId="urn:microsoft.com/office/officeart/2005/8/layout/default"/>
    <dgm:cxn modelId="{49C39EEC-35E0-49FC-B423-4DACD34179BC}" type="presParOf" srcId="{F80437DE-EE90-4983-AFF2-756A969CE9EC}" destId="{C3174892-E92B-43AE-8AEE-C0E25D2599F8}" srcOrd="5" destOrd="0" presId="urn:microsoft.com/office/officeart/2005/8/layout/default"/>
    <dgm:cxn modelId="{98598287-5F3D-4AC9-BCA4-719EBC2076D8}" type="presParOf" srcId="{F80437DE-EE90-4983-AFF2-756A969CE9EC}" destId="{8A1BF5B1-FC7B-4521-9824-A8FA8C9B0312}" srcOrd="6" destOrd="0" presId="urn:microsoft.com/office/officeart/2005/8/layout/default"/>
    <dgm:cxn modelId="{DEAD84B1-2250-4A5D-A7B7-E3CB57ED5CEE}" type="presParOf" srcId="{F80437DE-EE90-4983-AFF2-756A969CE9EC}" destId="{E9893A15-D3F5-4ECE-9472-E7DAB9F88624}" srcOrd="7" destOrd="0" presId="urn:microsoft.com/office/officeart/2005/8/layout/default"/>
    <dgm:cxn modelId="{1B5682C5-D4C5-45EB-98FD-62A21BA9A98E}" type="presParOf" srcId="{F80437DE-EE90-4983-AFF2-756A969CE9EC}" destId="{DDE0E5DC-FA1F-4B4A-AED3-C06827230BF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AAC468-C6DB-470E-8718-C98E3DBA226B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9E19C86-C1B6-4A2D-A5C5-1448D20ACA3A}">
      <dgm:prSet/>
      <dgm:spPr/>
      <dgm:t>
        <a:bodyPr/>
        <a:lstStyle/>
        <a:p>
          <a:r>
            <a:rPr lang="en-GB"/>
            <a:t>PHYSICAL: STRESS MAY AFFECT HEALTH.</a:t>
          </a:r>
        </a:p>
      </dgm:t>
    </dgm:pt>
    <dgm:pt modelId="{9D306C55-89A8-47A1-A67C-5F2FBCEFCDF3}" type="parTrans" cxnId="{C128DBED-AB09-4C8E-8C79-B8EE1B56A5B8}">
      <dgm:prSet/>
      <dgm:spPr/>
      <dgm:t>
        <a:bodyPr/>
        <a:lstStyle/>
        <a:p>
          <a:endParaRPr lang="en-US"/>
        </a:p>
      </dgm:t>
    </dgm:pt>
    <dgm:pt modelId="{B1BDC700-1A27-4946-9AA3-39FD9FA3500D}" type="sibTrans" cxnId="{C128DBED-AB09-4C8E-8C79-B8EE1B56A5B8}">
      <dgm:prSet/>
      <dgm:spPr/>
      <dgm:t>
        <a:bodyPr/>
        <a:lstStyle/>
        <a:p>
          <a:endParaRPr lang="en-US"/>
        </a:p>
      </dgm:t>
    </dgm:pt>
    <dgm:pt modelId="{3D147D90-BCA5-4DB6-8AE2-B4EDE650B773}">
      <dgm:prSet/>
      <dgm:spPr/>
      <dgm:t>
        <a:bodyPr/>
        <a:lstStyle/>
        <a:p>
          <a:r>
            <a:rPr lang="en-GB"/>
            <a:t>INTELLECTUAL: CARING MAY MAY AFFECT EDUCATION.</a:t>
          </a:r>
          <a:endParaRPr lang="en-US"/>
        </a:p>
      </dgm:t>
    </dgm:pt>
    <dgm:pt modelId="{9D758C96-0419-4742-A10F-E8682514871C}" type="parTrans" cxnId="{CBEDB147-237C-4694-9A8E-93929EFDE6A6}">
      <dgm:prSet/>
      <dgm:spPr/>
      <dgm:t>
        <a:bodyPr/>
        <a:lstStyle/>
        <a:p>
          <a:endParaRPr lang="en-US"/>
        </a:p>
      </dgm:t>
    </dgm:pt>
    <dgm:pt modelId="{F11CD7CE-D0D4-4761-84E6-32F549C80AC1}" type="sibTrans" cxnId="{CBEDB147-237C-4694-9A8E-93929EFDE6A6}">
      <dgm:prSet/>
      <dgm:spPr/>
      <dgm:t>
        <a:bodyPr/>
        <a:lstStyle/>
        <a:p>
          <a:endParaRPr lang="en-US"/>
        </a:p>
      </dgm:t>
    </dgm:pt>
    <dgm:pt modelId="{C951A66F-6D0B-4948-950E-B8C78FA9B5A3}">
      <dgm:prSet/>
      <dgm:spPr/>
      <dgm:t>
        <a:bodyPr/>
        <a:lstStyle/>
        <a:p>
          <a:r>
            <a:rPr lang="en-GB"/>
            <a:t>EMOTIONAL: GRIEF, ANXIETY, EMPTIONAL SUPPRESSION.</a:t>
          </a:r>
          <a:endParaRPr lang="en-US"/>
        </a:p>
      </dgm:t>
    </dgm:pt>
    <dgm:pt modelId="{E233748B-FA54-440E-85AB-9A575702F43E}" type="parTrans" cxnId="{92483972-55D6-4FD1-B2F9-BD8E6B8848DB}">
      <dgm:prSet/>
      <dgm:spPr/>
      <dgm:t>
        <a:bodyPr/>
        <a:lstStyle/>
        <a:p>
          <a:endParaRPr lang="en-US"/>
        </a:p>
      </dgm:t>
    </dgm:pt>
    <dgm:pt modelId="{A8E373CE-04D8-4716-B115-0F8D40E845DD}" type="sibTrans" cxnId="{92483972-55D6-4FD1-B2F9-BD8E6B8848DB}">
      <dgm:prSet/>
      <dgm:spPr/>
      <dgm:t>
        <a:bodyPr/>
        <a:lstStyle/>
        <a:p>
          <a:endParaRPr lang="en-US"/>
        </a:p>
      </dgm:t>
    </dgm:pt>
    <dgm:pt modelId="{9332271C-62EC-484D-9854-3F7306C7C2D1}">
      <dgm:prSet/>
      <dgm:spPr/>
      <dgm:t>
        <a:bodyPr/>
        <a:lstStyle/>
        <a:p>
          <a:r>
            <a:rPr lang="en-GB"/>
            <a:t>REDUCED PEER INTERACTION.</a:t>
          </a:r>
          <a:endParaRPr lang="en-US"/>
        </a:p>
      </dgm:t>
    </dgm:pt>
    <dgm:pt modelId="{DC9F60EA-7FCE-449B-8C14-4B548F455E99}" type="parTrans" cxnId="{B070808A-DE4E-4C68-88E9-20DEEA591A1C}">
      <dgm:prSet/>
      <dgm:spPr/>
      <dgm:t>
        <a:bodyPr/>
        <a:lstStyle/>
        <a:p>
          <a:endParaRPr lang="en-US"/>
        </a:p>
      </dgm:t>
    </dgm:pt>
    <dgm:pt modelId="{8BF38501-DD8E-40CB-98AF-3940AAA11241}" type="sibTrans" cxnId="{B070808A-DE4E-4C68-88E9-20DEEA591A1C}">
      <dgm:prSet/>
      <dgm:spPr/>
      <dgm:t>
        <a:bodyPr/>
        <a:lstStyle/>
        <a:p>
          <a:endParaRPr lang="en-US"/>
        </a:p>
      </dgm:t>
    </dgm:pt>
    <dgm:pt modelId="{13B38CCE-E66C-47C6-B490-78DF92B28FC3}">
      <dgm:prSet/>
      <dgm:spPr/>
      <dgm:t>
        <a:bodyPr/>
        <a:lstStyle/>
        <a:p>
          <a:r>
            <a:rPr lang="en-GB"/>
            <a:t>(Ainsworth et al., 1978 )</a:t>
          </a:r>
          <a:endParaRPr lang="en-US"/>
        </a:p>
      </dgm:t>
    </dgm:pt>
    <dgm:pt modelId="{E2DC7747-D6FA-47EC-855C-B9571DC06672}" type="parTrans" cxnId="{41311F82-58C2-422C-A483-3FDA62F7824F}">
      <dgm:prSet/>
      <dgm:spPr/>
      <dgm:t>
        <a:bodyPr/>
        <a:lstStyle/>
        <a:p>
          <a:endParaRPr lang="en-US"/>
        </a:p>
      </dgm:t>
    </dgm:pt>
    <dgm:pt modelId="{749F6082-F71D-4438-BA4A-C32E9D1C35A9}" type="sibTrans" cxnId="{41311F82-58C2-422C-A483-3FDA62F7824F}">
      <dgm:prSet/>
      <dgm:spPr/>
      <dgm:t>
        <a:bodyPr/>
        <a:lstStyle/>
        <a:p>
          <a:endParaRPr lang="en-US"/>
        </a:p>
      </dgm:t>
    </dgm:pt>
    <dgm:pt modelId="{2D9AD572-139F-417D-8414-2710884328EF}" type="pres">
      <dgm:prSet presAssocID="{19AAC468-C6DB-470E-8718-C98E3DBA226B}" presName="outerComposite" presStyleCnt="0">
        <dgm:presLayoutVars>
          <dgm:chMax val="5"/>
          <dgm:dir/>
          <dgm:resizeHandles val="exact"/>
        </dgm:presLayoutVars>
      </dgm:prSet>
      <dgm:spPr/>
    </dgm:pt>
    <dgm:pt modelId="{7F44ABFE-3132-4924-A179-ABD41C3E5DF9}" type="pres">
      <dgm:prSet presAssocID="{19AAC468-C6DB-470E-8718-C98E3DBA226B}" presName="dummyMaxCanvas" presStyleCnt="0">
        <dgm:presLayoutVars/>
      </dgm:prSet>
      <dgm:spPr/>
    </dgm:pt>
    <dgm:pt modelId="{D124D2FD-D42E-46FB-86C6-95F2787DA6D7}" type="pres">
      <dgm:prSet presAssocID="{19AAC468-C6DB-470E-8718-C98E3DBA226B}" presName="FiveNodes_1" presStyleLbl="node1" presStyleIdx="0" presStyleCnt="5">
        <dgm:presLayoutVars>
          <dgm:bulletEnabled val="1"/>
        </dgm:presLayoutVars>
      </dgm:prSet>
      <dgm:spPr/>
    </dgm:pt>
    <dgm:pt modelId="{F008C3A4-F85A-4A9C-A56A-632ECBFA6ACC}" type="pres">
      <dgm:prSet presAssocID="{19AAC468-C6DB-470E-8718-C98E3DBA226B}" presName="FiveNodes_2" presStyleLbl="node1" presStyleIdx="1" presStyleCnt="5">
        <dgm:presLayoutVars>
          <dgm:bulletEnabled val="1"/>
        </dgm:presLayoutVars>
      </dgm:prSet>
      <dgm:spPr/>
    </dgm:pt>
    <dgm:pt modelId="{4CF7DB5E-4892-4B38-8F41-EC1A210D5FF4}" type="pres">
      <dgm:prSet presAssocID="{19AAC468-C6DB-470E-8718-C98E3DBA226B}" presName="FiveNodes_3" presStyleLbl="node1" presStyleIdx="2" presStyleCnt="5">
        <dgm:presLayoutVars>
          <dgm:bulletEnabled val="1"/>
        </dgm:presLayoutVars>
      </dgm:prSet>
      <dgm:spPr/>
    </dgm:pt>
    <dgm:pt modelId="{186A67F0-C6D0-4B6A-8F51-895321E84456}" type="pres">
      <dgm:prSet presAssocID="{19AAC468-C6DB-470E-8718-C98E3DBA226B}" presName="FiveNodes_4" presStyleLbl="node1" presStyleIdx="3" presStyleCnt="5">
        <dgm:presLayoutVars>
          <dgm:bulletEnabled val="1"/>
        </dgm:presLayoutVars>
      </dgm:prSet>
      <dgm:spPr/>
    </dgm:pt>
    <dgm:pt modelId="{2A62D98D-B4C6-4973-A570-8C86F18F4D69}" type="pres">
      <dgm:prSet presAssocID="{19AAC468-C6DB-470E-8718-C98E3DBA226B}" presName="FiveNodes_5" presStyleLbl="node1" presStyleIdx="4" presStyleCnt="5">
        <dgm:presLayoutVars>
          <dgm:bulletEnabled val="1"/>
        </dgm:presLayoutVars>
      </dgm:prSet>
      <dgm:spPr/>
    </dgm:pt>
    <dgm:pt modelId="{E400B4B3-3CCA-4E63-AD27-C7AA6B4F268D}" type="pres">
      <dgm:prSet presAssocID="{19AAC468-C6DB-470E-8718-C98E3DBA226B}" presName="FiveConn_1-2" presStyleLbl="fgAccFollowNode1" presStyleIdx="0" presStyleCnt="4">
        <dgm:presLayoutVars>
          <dgm:bulletEnabled val="1"/>
        </dgm:presLayoutVars>
      </dgm:prSet>
      <dgm:spPr/>
    </dgm:pt>
    <dgm:pt modelId="{9364CAE1-F590-43C2-9A17-B25B09A0C43B}" type="pres">
      <dgm:prSet presAssocID="{19AAC468-C6DB-470E-8718-C98E3DBA226B}" presName="FiveConn_2-3" presStyleLbl="fgAccFollowNode1" presStyleIdx="1" presStyleCnt="4">
        <dgm:presLayoutVars>
          <dgm:bulletEnabled val="1"/>
        </dgm:presLayoutVars>
      </dgm:prSet>
      <dgm:spPr/>
    </dgm:pt>
    <dgm:pt modelId="{941CA4C5-A056-4816-AE5D-9A06B279A2AD}" type="pres">
      <dgm:prSet presAssocID="{19AAC468-C6DB-470E-8718-C98E3DBA226B}" presName="FiveConn_3-4" presStyleLbl="fgAccFollowNode1" presStyleIdx="2" presStyleCnt="4">
        <dgm:presLayoutVars>
          <dgm:bulletEnabled val="1"/>
        </dgm:presLayoutVars>
      </dgm:prSet>
      <dgm:spPr/>
    </dgm:pt>
    <dgm:pt modelId="{675711AD-085C-4FCF-AB27-CBC696CD4301}" type="pres">
      <dgm:prSet presAssocID="{19AAC468-C6DB-470E-8718-C98E3DBA226B}" presName="FiveConn_4-5" presStyleLbl="fgAccFollowNode1" presStyleIdx="3" presStyleCnt="4">
        <dgm:presLayoutVars>
          <dgm:bulletEnabled val="1"/>
        </dgm:presLayoutVars>
      </dgm:prSet>
      <dgm:spPr/>
    </dgm:pt>
    <dgm:pt modelId="{021C0E29-A1FC-4CCD-AFA9-6DC3221F3D72}" type="pres">
      <dgm:prSet presAssocID="{19AAC468-C6DB-470E-8718-C98E3DBA226B}" presName="FiveNodes_1_text" presStyleLbl="node1" presStyleIdx="4" presStyleCnt="5">
        <dgm:presLayoutVars>
          <dgm:bulletEnabled val="1"/>
        </dgm:presLayoutVars>
      </dgm:prSet>
      <dgm:spPr/>
    </dgm:pt>
    <dgm:pt modelId="{C1F30E86-8181-428F-915F-8708DD26401A}" type="pres">
      <dgm:prSet presAssocID="{19AAC468-C6DB-470E-8718-C98E3DBA226B}" presName="FiveNodes_2_text" presStyleLbl="node1" presStyleIdx="4" presStyleCnt="5">
        <dgm:presLayoutVars>
          <dgm:bulletEnabled val="1"/>
        </dgm:presLayoutVars>
      </dgm:prSet>
      <dgm:spPr/>
    </dgm:pt>
    <dgm:pt modelId="{49F2A70C-B849-4120-A35A-9719051B7E2A}" type="pres">
      <dgm:prSet presAssocID="{19AAC468-C6DB-470E-8718-C98E3DBA226B}" presName="FiveNodes_3_text" presStyleLbl="node1" presStyleIdx="4" presStyleCnt="5">
        <dgm:presLayoutVars>
          <dgm:bulletEnabled val="1"/>
        </dgm:presLayoutVars>
      </dgm:prSet>
      <dgm:spPr/>
    </dgm:pt>
    <dgm:pt modelId="{3286D05A-DD95-4966-B2D7-6FC09F968F04}" type="pres">
      <dgm:prSet presAssocID="{19AAC468-C6DB-470E-8718-C98E3DBA226B}" presName="FiveNodes_4_text" presStyleLbl="node1" presStyleIdx="4" presStyleCnt="5">
        <dgm:presLayoutVars>
          <dgm:bulletEnabled val="1"/>
        </dgm:presLayoutVars>
      </dgm:prSet>
      <dgm:spPr/>
    </dgm:pt>
    <dgm:pt modelId="{521E14DA-3C97-4FE7-8FA6-99B769BCA38C}" type="pres">
      <dgm:prSet presAssocID="{19AAC468-C6DB-470E-8718-C98E3DBA226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FF0D303-4DD3-4053-AA5D-DC08575DC366}" type="presOf" srcId="{3D147D90-BCA5-4DB6-8AE2-B4EDE650B773}" destId="{C1F30E86-8181-428F-915F-8708DD26401A}" srcOrd="1" destOrd="0" presId="urn:microsoft.com/office/officeart/2005/8/layout/vProcess5"/>
    <dgm:cxn modelId="{406B5A0C-3942-4DE2-AB16-7730C6CC0472}" type="presOf" srcId="{49E19C86-C1B6-4A2D-A5C5-1448D20ACA3A}" destId="{021C0E29-A1FC-4CCD-AFA9-6DC3221F3D72}" srcOrd="1" destOrd="0" presId="urn:microsoft.com/office/officeart/2005/8/layout/vProcess5"/>
    <dgm:cxn modelId="{3853C532-8EB5-470E-BAFC-749FA4B4BCD3}" type="presOf" srcId="{49E19C86-C1B6-4A2D-A5C5-1448D20ACA3A}" destId="{D124D2FD-D42E-46FB-86C6-95F2787DA6D7}" srcOrd="0" destOrd="0" presId="urn:microsoft.com/office/officeart/2005/8/layout/vProcess5"/>
    <dgm:cxn modelId="{F3DFDC3E-E59D-439D-9E82-5F3CF67D6EBF}" type="presOf" srcId="{F11CD7CE-D0D4-4761-84E6-32F549C80AC1}" destId="{9364CAE1-F590-43C2-9A17-B25B09A0C43B}" srcOrd="0" destOrd="0" presId="urn:microsoft.com/office/officeart/2005/8/layout/vProcess5"/>
    <dgm:cxn modelId="{778F8160-72AC-47D7-A7AB-4EFD3066DF56}" type="presOf" srcId="{13B38CCE-E66C-47C6-B490-78DF92B28FC3}" destId="{521E14DA-3C97-4FE7-8FA6-99B769BCA38C}" srcOrd="1" destOrd="0" presId="urn:microsoft.com/office/officeart/2005/8/layout/vProcess5"/>
    <dgm:cxn modelId="{298A2B67-2268-4E42-BDC1-7BD1E34FAC3C}" type="presOf" srcId="{8BF38501-DD8E-40CB-98AF-3940AAA11241}" destId="{675711AD-085C-4FCF-AB27-CBC696CD4301}" srcOrd="0" destOrd="0" presId="urn:microsoft.com/office/officeart/2005/8/layout/vProcess5"/>
    <dgm:cxn modelId="{CBEDB147-237C-4694-9A8E-93929EFDE6A6}" srcId="{19AAC468-C6DB-470E-8718-C98E3DBA226B}" destId="{3D147D90-BCA5-4DB6-8AE2-B4EDE650B773}" srcOrd="1" destOrd="0" parTransId="{9D758C96-0419-4742-A10F-E8682514871C}" sibTransId="{F11CD7CE-D0D4-4761-84E6-32F549C80AC1}"/>
    <dgm:cxn modelId="{92483972-55D6-4FD1-B2F9-BD8E6B8848DB}" srcId="{19AAC468-C6DB-470E-8718-C98E3DBA226B}" destId="{C951A66F-6D0B-4948-950E-B8C78FA9B5A3}" srcOrd="2" destOrd="0" parTransId="{E233748B-FA54-440E-85AB-9A575702F43E}" sibTransId="{A8E373CE-04D8-4716-B115-0F8D40E845DD}"/>
    <dgm:cxn modelId="{41311F82-58C2-422C-A483-3FDA62F7824F}" srcId="{19AAC468-C6DB-470E-8718-C98E3DBA226B}" destId="{13B38CCE-E66C-47C6-B490-78DF92B28FC3}" srcOrd="4" destOrd="0" parTransId="{E2DC7747-D6FA-47EC-855C-B9571DC06672}" sibTransId="{749F6082-F71D-4438-BA4A-C32E9D1C35A9}"/>
    <dgm:cxn modelId="{22E3F983-9071-4FD6-ACA3-7D6A152A1FA3}" type="presOf" srcId="{C951A66F-6D0B-4948-950E-B8C78FA9B5A3}" destId="{49F2A70C-B849-4120-A35A-9719051B7E2A}" srcOrd="1" destOrd="0" presId="urn:microsoft.com/office/officeart/2005/8/layout/vProcess5"/>
    <dgm:cxn modelId="{B070808A-DE4E-4C68-88E9-20DEEA591A1C}" srcId="{19AAC468-C6DB-470E-8718-C98E3DBA226B}" destId="{9332271C-62EC-484D-9854-3F7306C7C2D1}" srcOrd="3" destOrd="0" parTransId="{DC9F60EA-7FCE-449B-8C14-4B548F455E99}" sibTransId="{8BF38501-DD8E-40CB-98AF-3940AAA11241}"/>
    <dgm:cxn modelId="{F7717F93-A862-4126-B532-E999FAEA9BFC}" type="presOf" srcId="{3D147D90-BCA5-4DB6-8AE2-B4EDE650B773}" destId="{F008C3A4-F85A-4A9C-A56A-632ECBFA6ACC}" srcOrd="0" destOrd="0" presId="urn:microsoft.com/office/officeart/2005/8/layout/vProcess5"/>
    <dgm:cxn modelId="{95999898-0847-4498-B87A-A9520FA048FB}" type="presOf" srcId="{C951A66F-6D0B-4948-950E-B8C78FA9B5A3}" destId="{4CF7DB5E-4892-4B38-8F41-EC1A210D5FF4}" srcOrd="0" destOrd="0" presId="urn:microsoft.com/office/officeart/2005/8/layout/vProcess5"/>
    <dgm:cxn modelId="{0569F498-C3B0-4503-A025-1596E5C4794D}" type="presOf" srcId="{9332271C-62EC-484D-9854-3F7306C7C2D1}" destId="{186A67F0-C6D0-4B6A-8F51-895321E84456}" srcOrd="0" destOrd="0" presId="urn:microsoft.com/office/officeart/2005/8/layout/vProcess5"/>
    <dgm:cxn modelId="{02656BB3-C0B9-4A35-80C1-043A546EAE9E}" type="presOf" srcId="{13B38CCE-E66C-47C6-B490-78DF92B28FC3}" destId="{2A62D98D-B4C6-4973-A570-8C86F18F4D69}" srcOrd="0" destOrd="0" presId="urn:microsoft.com/office/officeart/2005/8/layout/vProcess5"/>
    <dgm:cxn modelId="{3E7D76B6-2312-40FD-B9AF-E9E9EEAA86E1}" type="presOf" srcId="{19AAC468-C6DB-470E-8718-C98E3DBA226B}" destId="{2D9AD572-139F-417D-8414-2710884328EF}" srcOrd="0" destOrd="0" presId="urn:microsoft.com/office/officeart/2005/8/layout/vProcess5"/>
    <dgm:cxn modelId="{0D30A3BE-9D81-4C28-AF09-69DF4B076ABC}" type="presOf" srcId="{9332271C-62EC-484D-9854-3F7306C7C2D1}" destId="{3286D05A-DD95-4966-B2D7-6FC09F968F04}" srcOrd="1" destOrd="0" presId="urn:microsoft.com/office/officeart/2005/8/layout/vProcess5"/>
    <dgm:cxn modelId="{39068FE4-D548-424D-8DBD-BDB1EA5009C5}" type="presOf" srcId="{B1BDC700-1A27-4946-9AA3-39FD9FA3500D}" destId="{E400B4B3-3CCA-4E63-AD27-C7AA6B4F268D}" srcOrd="0" destOrd="0" presId="urn:microsoft.com/office/officeart/2005/8/layout/vProcess5"/>
    <dgm:cxn modelId="{C128DBED-AB09-4C8E-8C79-B8EE1B56A5B8}" srcId="{19AAC468-C6DB-470E-8718-C98E3DBA226B}" destId="{49E19C86-C1B6-4A2D-A5C5-1448D20ACA3A}" srcOrd="0" destOrd="0" parTransId="{9D306C55-89A8-47A1-A67C-5F2FBCEFCDF3}" sibTransId="{B1BDC700-1A27-4946-9AA3-39FD9FA3500D}"/>
    <dgm:cxn modelId="{8D238EF0-1057-4489-A3D2-7373841B07C5}" type="presOf" srcId="{A8E373CE-04D8-4716-B115-0F8D40E845DD}" destId="{941CA4C5-A056-4816-AE5D-9A06B279A2AD}" srcOrd="0" destOrd="0" presId="urn:microsoft.com/office/officeart/2005/8/layout/vProcess5"/>
    <dgm:cxn modelId="{9134EF9A-EFE6-4A97-B50A-9F63D0ECA048}" type="presParOf" srcId="{2D9AD572-139F-417D-8414-2710884328EF}" destId="{7F44ABFE-3132-4924-A179-ABD41C3E5DF9}" srcOrd="0" destOrd="0" presId="urn:microsoft.com/office/officeart/2005/8/layout/vProcess5"/>
    <dgm:cxn modelId="{BBC5CD85-BAB7-4EA9-91A6-76ED9AA85EE5}" type="presParOf" srcId="{2D9AD572-139F-417D-8414-2710884328EF}" destId="{D124D2FD-D42E-46FB-86C6-95F2787DA6D7}" srcOrd="1" destOrd="0" presId="urn:microsoft.com/office/officeart/2005/8/layout/vProcess5"/>
    <dgm:cxn modelId="{BC432B66-8384-41DC-A12A-986AF217E800}" type="presParOf" srcId="{2D9AD572-139F-417D-8414-2710884328EF}" destId="{F008C3A4-F85A-4A9C-A56A-632ECBFA6ACC}" srcOrd="2" destOrd="0" presId="urn:microsoft.com/office/officeart/2005/8/layout/vProcess5"/>
    <dgm:cxn modelId="{F23ED228-3C05-4306-A4B0-D9F385C83C72}" type="presParOf" srcId="{2D9AD572-139F-417D-8414-2710884328EF}" destId="{4CF7DB5E-4892-4B38-8F41-EC1A210D5FF4}" srcOrd="3" destOrd="0" presId="urn:microsoft.com/office/officeart/2005/8/layout/vProcess5"/>
    <dgm:cxn modelId="{CA9B07AF-7DD4-41E2-906E-20306C26F4B5}" type="presParOf" srcId="{2D9AD572-139F-417D-8414-2710884328EF}" destId="{186A67F0-C6D0-4B6A-8F51-895321E84456}" srcOrd="4" destOrd="0" presId="urn:microsoft.com/office/officeart/2005/8/layout/vProcess5"/>
    <dgm:cxn modelId="{DC7F5733-DC7E-42CD-AE3B-DBCDBD408710}" type="presParOf" srcId="{2D9AD572-139F-417D-8414-2710884328EF}" destId="{2A62D98D-B4C6-4973-A570-8C86F18F4D69}" srcOrd="5" destOrd="0" presId="urn:microsoft.com/office/officeart/2005/8/layout/vProcess5"/>
    <dgm:cxn modelId="{04A4EFFF-65E2-4D5B-B2CB-3DCF74DA8720}" type="presParOf" srcId="{2D9AD572-139F-417D-8414-2710884328EF}" destId="{E400B4B3-3CCA-4E63-AD27-C7AA6B4F268D}" srcOrd="6" destOrd="0" presId="urn:microsoft.com/office/officeart/2005/8/layout/vProcess5"/>
    <dgm:cxn modelId="{C87EFF52-A6D6-4CAA-96FB-520BF790BF2C}" type="presParOf" srcId="{2D9AD572-139F-417D-8414-2710884328EF}" destId="{9364CAE1-F590-43C2-9A17-B25B09A0C43B}" srcOrd="7" destOrd="0" presId="urn:microsoft.com/office/officeart/2005/8/layout/vProcess5"/>
    <dgm:cxn modelId="{4386C869-76A0-4AB6-A468-CE05B2F56A8A}" type="presParOf" srcId="{2D9AD572-139F-417D-8414-2710884328EF}" destId="{941CA4C5-A056-4816-AE5D-9A06B279A2AD}" srcOrd="8" destOrd="0" presId="urn:microsoft.com/office/officeart/2005/8/layout/vProcess5"/>
    <dgm:cxn modelId="{EB60D1BD-61DA-4D55-9A5F-DCA3E939B3F0}" type="presParOf" srcId="{2D9AD572-139F-417D-8414-2710884328EF}" destId="{675711AD-085C-4FCF-AB27-CBC696CD4301}" srcOrd="9" destOrd="0" presId="urn:microsoft.com/office/officeart/2005/8/layout/vProcess5"/>
    <dgm:cxn modelId="{5F2A7F26-E80E-4284-B16D-61485E09F89C}" type="presParOf" srcId="{2D9AD572-139F-417D-8414-2710884328EF}" destId="{021C0E29-A1FC-4CCD-AFA9-6DC3221F3D72}" srcOrd="10" destOrd="0" presId="urn:microsoft.com/office/officeart/2005/8/layout/vProcess5"/>
    <dgm:cxn modelId="{56B6465E-7D67-4037-B884-714A1431F531}" type="presParOf" srcId="{2D9AD572-139F-417D-8414-2710884328EF}" destId="{C1F30E86-8181-428F-915F-8708DD26401A}" srcOrd="11" destOrd="0" presId="urn:microsoft.com/office/officeart/2005/8/layout/vProcess5"/>
    <dgm:cxn modelId="{03D5ED9D-F5FB-4D10-954C-7E522CB5FBED}" type="presParOf" srcId="{2D9AD572-139F-417D-8414-2710884328EF}" destId="{49F2A70C-B849-4120-A35A-9719051B7E2A}" srcOrd="12" destOrd="0" presId="urn:microsoft.com/office/officeart/2005/8/layout/vProcess5"/>
    <dgm:cxn modelId="{CF0FFEF7-8248-4713-B7A5-97258FCE0B4E}" type="presParOf" srcId="{2D9AD572-139F-417D-8414-2710884328EF}" destId="{3286D05A-DD95-4966-B2D7-6FC09F968F04}" srcOrd="13" destOrd="0" presId="urn:microsoft.com/office/officeart/2005/8/layout/vProcess5"/>
    <dgm:cxn modelId="{843A72A2-9F9B-41E3-A89F-21D05828BCE6}" type="presParOf" srcId="{2D9AD572-139F-417D-8414-2710884328EF}" destId="{521E14DA-3C97-4FE7-8FA6-99B769BCA38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195211-9D14-4902-9702-3D816A4D1DAE}" type="doc">
      <dgm:prSet loTypeId="urn:microsoft.com/office/officeart/2005/8/layout/vList5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9C26C3A-F375-484A-ABF1-20A18A7476BB}">
      <dgm:prSet/>
      <dgm:spPr/>
      <dgm:t>
        <a:bodyPr/>
        <a:lstStyle/>
        <a:p>
          <a:r>
            <a:rPr lang="en-GB" dirty="0"/>
            <a:t>LOSS OF ATTACHMENT FIGURE.</a:t>
          </a:r>
          <a:endParaRPr lang="en-US" dirty="0"/>
        </a:p>
      </dgm:t>
    </dgm:pt>
    <dgm:pt modelId="{38B0B781-F70B-4654-A95F-7549E4D55027}" type="parTrans" cxnId="{F787480D-D53C-4977-A67C-5AC17C2A53DA}">
      <dgm:prSet/>
      <dgm:spPr/>
      <dgm:t>
        <a:bodyPr/>
        <a:lstStyle/>
        <a:p>
          <a:endParaRPr lang="en-US"/>
        </a:p>
      </dgm:t>
    </dgm:pt>
    <dgm:pt modelId="{C86412DA-524D-4323-8EC0-14076B0FA230}" type="sibTrans" cxnId="{F787480D-D53C-4977-A67C-5AC17C2A53DA}">
      <dgm:prSet/>
      <dgm:spPr/>
      <dgm:t>
        <a:bodyPr/>
        <a:lstStyle/>
        <a:p>
          <a:endParaRPr lang="en-US"/>
        </a:p>
      </dgm:t>
    </dgm:pt>
    <dgm:pt modelId="{CB646BD3-00FF-4C2D-B34A-8A3711CCB520}">
      <dgm:prSet/>
      <dgm:spPr/>
      <dgm:t>
        <a:bodyPr/>
        <a:lstStyle/>
        <a:p>
          <a:r>
            <a:rPr lang="en-GB"/>
            <a:t>REDUCED EMOTIONAL AVAILABILITY AT HOME.</a:t>
          </a:r>
          <a:endParaRPr lang="en-US"/>
        </a:p>
      </dgm:t>
    </dgm:pt>
    <dgm:pt modelId="{F405782F-0052-4A08-AE63-C2D5B6DF99B8}" type="parTrans" cxnId="{7C3ABEB2-6743-4495-A490-EC159C9AE9BC}">
      <dgm:prSet/>
      <dgm:spPr/>
      <dgm:t>
        <a:bodyPr/>
        <a:lstStyle/>
        <a:p>
          <a:endParaRPr lang="en-US"/>
        </a:p>
      </dgm:t>
    </dgm:pt>
    <dgm:pt modelId="{F5D37FFB-2D22-4572-9A1A-CFB075EE2F21}" type="sibTrans" cxnId="{7C3ABEB2-6743-4495-A490-EC159C9AE9BC}">
      <dgm:prSet/>
      <dgm:spPr/>
      <dgm:t>
        <a:bodyPr/>
        <a:lstStyle/>
        <a:p>
          <a:endParaRPr lang="en-US"/>
        </a:p>
      </dgm:t>
    </dgm:pt>
    <dgm:pt modelId="{57808773-B1EF-4251-8446-989372793E7A}">
      <dgm:prSet/>
      <dgm:spPr/>
      <dgm:t>
        <a:bodyPr/>
        <a:lstStyle/>
        <a:p>
          <a:r>
            <a:rPr lang="en-GB"/>
            <a:t>PARENTIFICATION.</a:t>
          </a:r>
          <a:endParaRPr lang="en-US"/>
        </a:p>
      </dgm:t>
    </dgm:pt>
    <dgm:pt modelId="{E0E8BCFC-A84F-4157-80F7-74532286432F}" type="parTrans" cxnId="{229D6A58-12CB-4889-B417-07DE72830988}">
      <dgm:prSet/>
      <dgm:spPr/>
      <dgm:t>
        <a:bodyPr/>
        <a:lstStyle/>
        <a:p>
          <a:endParaRPr lang="en-US"/>
        </a:p>
      </dgm:t>
    </dgm:pt>
    <dgm:pt modelId="{7A209043-FAB9-4B3F-8AFA-A5AC3133291C}" type="sibTrans" cxnId="{229D6A58-12CB-4889-B417-07DE72830988}">
      <dgm:prSet/>
      <dgm:spPr/>
      <dgm:t>
        <a:bodyPr/>
        <a:lstStyle/>
        <a:p>
          <a:endParaRPr lang="en-US"/>
        </a:p>
      </dgm:t>
    </dgm:pt>
    <dgm:pt modelId="{8D2EA163-BEB7-483D-AA5A-054D75F48A9B}">
      <dgm:prSet/>
      <dgm:spPr/>
      <dgm:t>
        <a:bodyPr/>
        <a:lstStyle/>
        <a:p>
          <a:r>
            <a:rPr lang="en-GB"/>
            <a:t>POSSIBLE INSECURE ATTACHMENT PATTERNS.</a:t>
          </a:r>
          <a:endParaRPr lang="en-US"/>
        </a:p>
      </dgm:t>
    </dgm:pt>
    <dgm:pt modelId="{603E4279-1F77-4B86-9295-D788FDC3A696}" type="parTrans" cxnId="{FA5512E5-A594-436A-BA49-9E698E1C91D8}">
      <dgm:prSet/>
      <dgm:spPr/>
      <dgm:t>
        <a:bodyPr/>
        <a:lstStyle/>
        <a:p>
          <a:endParaRPr lang="en-US"/>
        </a:p>
      </dgm:t>
    </dgm:pt>
    <dgm:pt modelId="{EBBC5FE2-B49A-4DD9-9EDD-EF311E9A2395}" type="sibTrans" cxnId="{FA5512E5-A594-436A-BA49-9E698E1C91D8}">
      <dgm:prSet/>
      <dgm:spPr/>
      <dgm:t>
        <a:bodyPr/>
        <a:lstStyle/>
        <a:p>
          <a:endParaRPr lang="en-US"/>
        </a:p>
      </dgm:t>
    </dgm:pt>
    <dgm:pt modelId="{23F05ABF-A1EE-489B-8FFF-2282CBAA62E4}">
      <dgm:prSet/>
      <dgm:spPr/>
      <dgm:t>
        <a:bodyPr/>
        <a:lstStyle/>
        <a:p>
          <a:r>
            <a:rPr lang="en-GB"/>
            <a:t>(Bowlby, 1969; Becker, 2007)</a:t>
          </a:r>
          <a:endParaRPr lang="en-US"/>
        </a:p>
      </dgm:t>
    </dgm:pt>
    <dgm:pt modelId="{2B00BEB6-7E44-4F71-BF21-536ADDAE6933}" type="parTrans" cxnId="{F2C32ACF-FC80-4139-83B5-EE468D93B29C}">
      <dgm:prSet/>
      <dgm:spPr/>
      <dgm:t>
        <a:bodyPr/>
        <a:lstStyle/>
        <a:p>
          <a:endParaRPr lang="en-US"/>
        </a:p>
      </dgm:t>
    </dgm:pt>
    <dgm:pt modelId="{40EAE876-096F-4881-BB6C-4924F4D546D1}" type="sibTrans" cxnId="{F2C32ACF-FC80-4139-83B5-EE468D93B29C}">
      <dgm:prSet/>
      <dgm:spPr/>
      <dgm:t>
        <a:bodyPr/>
        <a:lstStyle/>
        <a:p>
          <a:endParaRPr lang="en-US"/>
        </a:p>
      </dgm:t>
    </dgm:pt>
    <dgm:pt modelId="{7C26975D-1327-48AF-B807-C0579B7D3453}" type="pres">
      <dgm:prSet presAssocID="{05195211-9D14-4902-9702-3D816A4D1DAE}" presName="Name0" presStyleCnt="0">
        <dgm:presLayoutVars>
          <dgm:dir/>
          <dgm:animLvl val="lvl"/>
          <dgm:resizeHandles val="exact"/>
        </dgm:presLayoutVars>
      </dgm:prSet>
      <dgm:spPr/>
    </dgm:pt>
    <dgm:pt modelId="{944A8EA1-12D5-4F42-9630-C47A2B24886D}" type="pres">
      <dgm:prSet presAssocID="{19C26C3A-F375-484A-ABF1-20A18A7476BB}" presName="linNode" presStyleCnt="0"/>
      <dgm:spPr/>
    </dgm:pt>
    <dgm:pt modelId="{B47186DE-BABD-41D0-83B9-4BB808159CF9}" type="pres">
      <dgm:prSet presAssocID="{19C26C3A-F375-484A-ABF1-20A18A7476BB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BFC70C25-1583-440F-9C97-C59387184F97}" type="pres">
      <dgm:prSet presAssocID="{C86412DA-524D-4323-8EC0-14076B0FA230}" presName="sp" presStyleCnt="0"/>
      <dgm:spPr/>
    </dgm:pt>
    <dgm:pt modelId="{F6991BF4-50BE-4718-9C7A-B87692AA5D67}" type="pres">
      <dgm:prSet presAssocID="{CB646BD3-00FF-4C2D-B34A-8A3711CCB520}" presName="linNode" presStyleCnt="0"/>
      <dgm:spPr/>
    </dgm:pt>
    <dgm:pt modelId="{63B4BF39-4C18-4BD7-A742-6CD99E8BBA75}" type="pres">
      <dgm:prSet presAssocID="{CB646BD3-00FF-4C2D-B34A-8A3711CCB520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DEBC6AD8-96BE-4C99-B537-77CA4D97CB83}" type="pres">
      <dgm:prSet presAssocID="{F5D37FFB-2D22-4572-9A1A-CFB075EE2F21}" presName="sp" presStyleCnt="0"/>
      <dgm:spPr/>
    </dgm:pt>
    <dgm:pt modelId="{0BA81802-CB7B-417C-84CD-16F5E03CAA55}" type="pres">
      <dgm:prSet presAssocID="{57808773-B1EF-4251-8446-989372793E7A}" presName="linNode" presStyleCnt="0"/>
      <dgm:spPr/>
    </dgm:pt>
    <dgm:pt modelId="{5FB4E313-EDB6-49A3-93C3-49F2E19EA57D}" type="pres">
      <dgm:prSet presAssocID="{57808773-B1EF-4251-8446-989372793E7A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F01E0BE5-47A4-48B7-9F5D-C746A91A438F}" type="pres">
      <dgm:prSet presAssocID="{7A209043-FAB9-4B3F-8AFA-A5AC3133291C}" presName="sp" presStyleCnt="0"/>
      <dgm:spPr/>
    </dgm:pt>
    <dgm:pt modelId="{F8FB7155-F91B-4DEE-BF9C-B0EC9D1A9AD6}" type="pres">
      <dgm:prSet presAssocID="{8D2EA163-BEB7-483D-AA5A-054D75F48A9B}" presName="linNode" presStyleCnt="0"/>
      <dgm:spPr/>
    </dgm:pt>
    <dgm:pt modelId="{45BAC8DB-B8E5-44CF-B510-BE54754078E7}" type="pres">
      <dgm:prSet presAssocID="{8D2EA163-BEB7-483D-AA5A-054D75F48A9B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93A5854C-1FCD-4B2A-9496-7ED6B98667CF}" type="pres">
      <dgm:prSet presAssocID="{EBBC5FE2-B49A-4DD9-9EDD-EF311E9A2395}" presName="sp" presStyleCnt="0"/>
      <dgm:spPr/>
    </dgm:pt>
    <dgm:pt modelId="{C715B3D6-B929-4D7F-A95F-841BF1DF44AE}" type="pres">
      <dgm:prSet presAssocID="{23F05ABF-A1EE-489B-8FFF-2282CBAA62E4}" presName="linNode" presStyleCnt="0"/>
      <dgm:spPr/>
    </dgm:pt>
    <dgm:pt modelId="{B481964B-844A-4C7C-8107-5376B4D39CE6}" type="pres">
      <dgm:prSet presAssocID="{23F05ABF-A1EE-489B-8FFF-2282CBAA62E4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F787480D-D53C-4977-A67C-5AC17C2A53DA}" srcId="{05195211-9D14-4902-9702-3D816A4D1DAE}" destId="{19C26C3A-F375-484A-ABF1-20A18A7476BB}" srcOrd="0" destOrd="0" parTransId="{38B0B781-F70B-4654-A95F-7549E4D55027}" sibTransId="{C86412DA-524D-4323-8EC0-14076B0FA230}"/>
    <dgm:cxn modelId="{4560A734-1E02-4F89-96CF-6FEF3BC5ED11}" type="presOf" srcId="{CB646BD3-00FF-4C2D-B34A-8A3711CCB520}" destId="{63B4BF39-4C18-4BD7-A742-6CD99E8BBA75}" srcOrd="0" destOrd="0" presId="urn:microsoft.com/office/officeart/2005/8/layout/vList5"/>
    <dgm:cxn modelId="{4177254B-FEF9-4249-91C3-50A6627F2701}" type="presOf" srcId="{05195211-9D14-4902-9702-3D816A4D1DAE}" destId="{7C26975D-1327-48AF-B807-C0579B7D3453}" srcOrd="0" destOrd="0" presId="urn:microsoft.com/office/officeart/2005/8/layout/vList5"/>
    <dgm:cxn modelId="{229D6A58-12CB-4889-B417-07DE72830988}" srcId="{05195211-9D14-4902-9702-3D816A4D1DAE}" destId="{57808773-B1EF-4251-8446-989372793E7A}" srcOrd="2" destOrd="0" parTransId="{E0E8BCFC-A84F-4157-80F7-74532286432F}" sibTransId="{7A209043-FAB9-4B3F-8AFA-A5AC3133291C}"/>
    <dgm:cxn modelId="{012B70A6-4A71-4034-B29A-8B88E1A78901}" type="presOf" srcId="{23F05ABF-A1EE-489B-8FFF-2282CBAA62E4}" destId="{B481964B-844A-4C7C-8107-5376B4D39CE6}" srcOrd="0" destOrd="0" presId="urn:microsoft.com/office/officeart/2005/8/layout/vList5"/>
    <dgm:cxn modelId="{7C3ABEB2-6743-4495-A490-EC159C9AE9BC}" srcId="{05195211-9D14-4902-9702-3D816A4D1DAE}" destId="{CB646BD3-00FF-4C2D-B34A-8A3711CCB520}" srcOrd="1" destOrd="0" parTransId="{F405782F-0052-4A08-AE63-C2D5B6DF99B8}" sibTransId="{F5D37FFB-2D22-4572-9A1A-CFB075EE2F21}"/>
    <dgm:cxn modelId="{31C5CDB7-3337-4657-A873-AD8D2685C850}" type="presOf" srcId="{19C26C3A-F375-484A-ABF1-20A18A7476BB}" destId="{B47186DE-BABD-41D0-83B9-4BB808159CF9}" srcOrd="0" destOrd="0" presId="urn:microsoft.com/office/officeart/2005/8/layout/vList5"/>
    <dgm:cxn modelId="{F2C32ACF-FC80-4139-83B5-EE468D93B29C}" srcId="{05195211-9D14-4902-9702-3D816A4D1DAE}" destId="{23F05ABF-A1EE-489B-8FFF-2282CBAA62E4}" srcOrd="4" destOrd="0" parTransId="{2B00BEB6-7E44-4F71-BF21-536ADDAE6933}" sibTransId="{40EAE876-096F-4881-BB6C-4924F4D546D1}"/>
    <dgm:cxn modelId="{FA5512E5-A594-436A-BA49-9E698E1C91D8}" srcId="{05195211-9D14-4902-9702-3D816A4D1DAE}" destId="{8D2EA163-BEB7-483D-AA5A-054D75F48A9B}" srcOrd="3" destOrd="0" parTransId="{603E4279-1F77-4B86-9295-D788FDC3A696}" sibTransId="{EBBC5FE2-B49A-4DD9-9EDD-EF311E9A2395}"/>
    <dgm:cxn modelId="{061913EE-47CE-4872-A939-BE7E58A7C863}" type="presOf" srcId="{57808773-B1EF-4251-8446-989372793E7A}" destId="{5FB4E313-EDB6-49A3-93C3-49F2E19EA57D}" srcOrd="0" destOrd="0" presId="urn:microsoft.com/office/officeart/2005/8/layout/vList5"/>
    <dgm:cxn modelId="{4D6F85F2-B208-43BD-B7AD-F89EBFCA196A}" type="presOf" srcId="{8D2EA163-BEB7-483D-AA5A-054D75F48A9B}" destId="{45BAC8DB-B8E5-44CF-B510-BE54754078E7}" srcOrd="0" destOrd="0" presId="urn:microsoft.com/office/officeart/2005/8/layout/vList5"/>
    <dgm:cxn modelId="{2C64CC14-B869-4F54-90AB-93F6FF6FA597}" type="presParOf" srcId="{7C26975D-1327-48AF-B807-C0579B7D3453}" destId="{944A8EA1-12D5-4F42-9630-C47A2B24886D}" srcOrd="0" destOrd="0" presId="urn:microsoft.com/office/officeart/2005/8/layout/vList5"/>
    <dgm:cxn modelId="{479DDD11-8006-44D1-A263-B016FD8F8EB5}" type="presParOf" srcId="{944A8EA1-12D5-4F42-9630-C47A2B24886D}" destId="{B47186DE-BABD-41D0-83B9-4BB808159CF9}" srcOrd="0" destOrd="0" presId="urn:microsoft.com/office/officeart/2005/8/layout/vList5"/>
    <dgm:cxn modelId="{49905478-08E7-48AE-BDF1-E28D1E1073DB}" type="presParOf" srcId="{7C26975D-1327-48AF-B807-C0579B7D3453}" destId="{BFC70C25-1583-440F-9C97-C59387184F97}" srcOrd="1" destOrd="0" presId="urn:microsoft.com/office/officeart/2005/8/layout/vList5"/>
    <dgm:cxn modelId="{D6729460-0DBB-4E97-A3DA-BDA19E92C556}" type="presParOf" srcId="{7C26975D-1327-48AF-B807-C0579B7D3453}" destId="{F6991BF4-50BE-4718-9C7A-B87692AA5D67}" srcOrd="2" destOrd="0" presId="urn:microsoft.com/office/officeart/2005/8/layout/vList5"/>
    <dgm:cxn modelId="{C0A2B871-B124-4C60-9377-0F003F9CE975}" type="presParOf" srcId="{F6991BF4-50BE-4718-9C7A-B87692AA5D67}" destId="{63B4BF39-4C18-4BD7-A742-6CD99E8BBA75}" srcOrd="0" destOrd="0" presId="urn:microsoft.com/office/officeart/2005/8/layout/vList5"/>
    <dgm:cxn modelId="{9B05FA74-4973-4C2B-820F-C0F0A411A039}" type="presParOf" srcId="{7C26975D-1327-48AF-B807-C0579B7D3453}" destId="{DEBC6AD8-96BE-4C99-B537-77CA4D97CB83}" srcOrd="3" destOrd="0" presId="urn:microsoft.com/office/officeart/2005/8/layout/vList5"/>
    <dgm:cxn modelId="{818A19A2-D25E-44B4-8E30-D90740CD7F6B}" type="presParOf" srcId="{7C26975D-1327-48AF-B807-C0579B7D3453}" destId="{0BA81802-CB7B-417C-84CD-16F5E03CAA55}" srcOrd="4" destOrd="0" presId="urn:microsoft.com/office/officeart/2005/8/layout/vList5"/>
    <dgm:cxn modelId="{0AC5CAF9-BFC2-4F27-B83B-97CCCF06FE83}" type="presParOf" srcId="{0BA81802-CB7B-417C-84CD-16F5E03CAA55}" destId="{5FB4E313-EDB6-49A3-93C3-49F2E19EA57D}" srcOrd="0" destOrd="0" presId="urn:microsoft.com/office/officeart/2005/8/layout/vList5"/>
    <dgm:cxn modelId="{F967B47E-2518-4506-A25F-C48081AB3172}" type="presParOf" srcId="{7C26975D-1327-48AF-B807-C0579B7D3453}" destId="{F01E0BE5-47A4-48B7-9F5D-C746A91A438F}" srcOrd="5" destOrd="0" presId="urn:microsoft.com/office/officeart/2005/8/layout/vList5"/>
    <dgm:cxn modelId="{E0A0257C-A7A6-4D45-9015-CDAA9FCA2C22}" type="presParOf" srcId="{7C26975D-1327-48AF-B807-C0579B7D3453}" destId="{F8FB7155-F91B-4DEE-BF9C-B0EC9D1A9AD6}" srcOrd="6" destOrd="0" presId="urn:microsoft.com/office/officeart/2005/8/layout/vList5"/>
    <dgm:cxn modelId="{0776D8C7-D7C7-4EDF-8B18-DF6134BC0275}" type="presParOf" srcId="{F8FB7155-F91B-4DEE-BF9C-B0EC9D1A9AD6}" destId="{45BAC8DB-B8E5-44CF-B510-BE54754078E7}" srcOrd="0" destOrd="0" presId="urn:microsoft.com/office/officeart/2005/8/layout/vList5"/>
    <dgm:cxn modelId="{0937FF4C-05DC-466D-9DA4-849142B6D345}" type="presParOf" srcId="{7C26975D-1327-48AF-B807-C0579B7D3453}" destId="{93A5854C-1FCD-4B2A-9496-7ED6B98667CF}" srcOrd="7" destOrd="0" presId="urn:microsoft.com/office/officeart/2005/8/layout/vList5"/>
    <dgm:cxn modelId="{328460E7-A06F-4CFF-B542-0818CBBBA2B4}" type="presParOf" srcId="{7C26975D-1327-48AF-B807-C0579B7D3453}" destId="{C715B3D6-B929-4D7F-A95F-841BF1DF44AE}" srcOrd="8" destOrd="0" presId="urn:microsoft.com/office/officeart/2005/8/layout/vList5"/>
    <dgm:cxn modelId="{D6AB844C-7867-4A89-9753-7A17AFB6810F}" type="presParOf" srcId="{C715B3D6-B929-4D7F-A95F-841BF1DF44AE}" destId="{B481964B-844A-4C7C-8107-5376B4D39CE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D00E5D8-4C4D-4011-B85C-C6B924B5C3D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02E022D-4240-48E8-BF69-F5085D2A240E}">
      <dgm:prSet/>
      <dgm:spPr/>
      <dgm:t>
        <a:bodyPr/>
        <a:lstStyle/>
        <a:p>
          <a:r>
            <a:rPr lang="en-GB"/>
            <a:t>CHRONIC STRES.</a:t>
          </a:r>
          <a:endParaRPr lang="en-US"/>
        </a:p>
      </dgm:t>
    </dgm:pt>
    <dgm:pt modelId="{F240A44E-F634-442D-BD22-C18FB0D90ACC}" type="parTrans" cxnId="{7A93BC40-28BF-4C87-A5CA-555DF2533DA3}">
      <dgm:prSet/>
      <dgm:spPr/>
      <dgm:t>
        <a:bodyPr/>
        <a:lstStyle/>
        <a:p>
          <a:endParaRPr lang="en-US"/>
        </a:p>
      </dgm:t>
    </dgm:pt>
    <dgm:pt modelId="{3CA4758C-91CE-40F0-A80F-AA08FE7CA8FF}" type="sibTrans" cxnId="{7A93BC40-28BF-4C87-A5CA-555DF2533DA3}">
      <dgm:prSet/>
      <dgm:spPr/>
      <dgm:t>
        <a:bodyPr/>
        <a:lstStyle/>
        <a:p>
          <a:endParaRPr lang="en-US"/>
        </a:p>
      </dgm:t>
    </dgm:pt>
    <dgm:pt modelId="{CD41C3AB-4017-4E0A-86C4-26DDE6385E61}">
      <dgm:prSet/>
      <dgm:spPr/>
      <dgm:t>
        <a:bodyPr/>
        <a:lstStyle/>
        <a:p>
          <a:r>
            <a:rPr lang="en-GB"/>
            <a:t>HYPER-INDEPENDENCE.</a:t>
          </a:r>
          <a:endParaRPr lang="en-US"/>
        </a:p>
      </dgm:t>
    </dgm:pt>
    <dgm:pt modelId="{812EAF17-0E33-416A-9097-DDC4E1A13C7E}" type="parTrans" cxnId="{85BEC998-74BA-4238-8D24-44FA2160884A}">
      <dgm:prSet/>
      <dgm:spPr/>
      <dgm:t>
        <a:bodyPr/>
        <a:lstStyle/>
        <a:p>
          <a:endParaRPr lang="en-US"/>
        </a:p>
      </dgm:t>
    </dgm:pt>
    <dgm:pt modelId="{64D2A6BF-2BA9-4256-A8D6-BB9E21C11BEC}" type="sibTrans" cxnId="{85BEC998-74BA-4238-8D24-44FA2160884A}">
      <dgm:prSet/>
      <dgm:spPr/>
      <dgm:t>
        <a:bodyPr/>
        <a:lstStyle/>
        <a:p>
          <a:endParaRPr lang="en-US"/>
        </a:p>
      </dgm:t>
    </dgm:pt>
    <dgm:pt modelId="{16EDA9E6-0A56-4151-866E-F505B7699BE6}">
      <dgm:prSet/>
      <dgm:spPr/>
      <dgm:t>
        <a:bodyPr/>
        <a:lstStyle/>
        <a:p>
          <a:r>
            <a:rPr lang="en-GB"/>
            <a:t>DIFFICULTY SEEKING HELP.</a:t>
          </a:r>
          <a:endParaRPr lang="en-US"/>
        </a:p>
      </dgm:t>
    </dgm:pt>
    <dgm:pt modelId="{4F279D2C-7E11-459B-AC0A-73F27E05B5FD}" type="parTrans" cxnId="{C3E62F63-FA43-4852-8598-3811462F2FFD}">
      <dgm:prSet/>
      <dgm:spPr/>
      <dgm:t>
        <a:bodyPr/>
        <a:lstStyle/>
        <a:p>
          <a:endParaRPr lang="en-US"/>
        </a:p>
      </dgm:t>
    </dgm:pt>
    <dgm:pt modelId="{6A87A55E-12B8-4444-A97D-6EBC2CC446CA}" type="sibTrans" cxnId="{C3E62F63-FA43-4852-8598-3811462F2FFD}">
      <dgm:prSet/>
      <dgm:spPr/>
      <dgm:t>
        <a:bodyPr/>
        <a:lstStyle/>
        <a:p>
          <a:endParaRPr lang="en-US"/>
        </a:p>
      </dgm:t>
    </dgm:pt>
    <dgm:pt modelId="{BA88987B-BB67-4D4C-8C86-BA9E6D37594A}">
      <dgm:prSet/>
      <dgm:spPr/>
      <dgm:t>
        <a:bodyPr/>
        <a:lstStyle/>
        <a:p>
          <a:r>
            <a:rPr lang="en-GB"/>
            <a:t>RISK OF ANXIETY OR LOW MOOD.</a:t>
          </a:r>
          <a:endParaRPr lang="en-US"/>
        </a:p>
      </dgm:t>
    </dgm:pt>
    <dgm:pt modelId="{69634670-EB51-410E-89D1-D78DB91060C6}" type="parTrans" cxnId="{1CC77DE9-0AB2-490C-B243-135A2D4A04B7}">
      <dgm:prSet/>
      <dgm:spPr/>
      <dgm:t>
        <a:bodyPr/>
        <a:lstStyle/>
        <a:p>
          <a:endParaRPr lang="en-US"/>
        </a:p>
      </dgm:t>
    </dgm:pt>
    <dgm:pt modelId="{2E7C02BF-7AAF-4EB2-B806-ADA5B836E4CE}" type="sibTrans" cxnId="{1CC77DE9-0AB2-490C-B243-135A2D4A04B7}">
      <dgm:prSet/>
      <dgm:spPr/>
      <dgm:t>
        <a:bodyPr/>
        <a:lstStyle/>
        <a:p>
          <a:endParaRPr lang="en-US"/>
        </a:p>
      </dgm:t>
    </dgm:pt>
    <dgm:pt modelId="{8859C658-B92C-47EC-A1C8-F95F972F5532}">
      <dgm:prSet/>
      <dgm:spPr/>
      <dgm:t>
        <a:bodyPr/>
        <a:lstStyle/>
        <a:p>
          <a:r>
            <a:rPr lang="en-GB"/>
            <a:t>Aldridge, 2018)</a:t>
          </a:r>
          <a:endParaRPr lang="en-US"/>
        </a:p>
      </dgm:t>
    </dgm:pt>
    <dgm:pt modelId="{D6ACB295-A736-4131-8F3F-B1581805727B}" type="parTrans" cxnId="{6D17AF0F-1ACA-4B4F-8F76-FF330532662C}">
      <dgm:prSet/>
      <dgm:spPr/>
      <dgm:t>
        <a:bodyPr/>
        <a:lstStyle/>
        <a:p>
          <a:endParaRPr lang="en-US"/>
        </a:p>
      </dgm:t>
    </dgm:pt>
    <dgm:pt modelId="{9E423F1D-8AC7-415D-B86D-0730C801FAC4}" type="sibTrans" cxnId="{6D17AF0F-1ACA-4B4F-8F76-FF330532662C}">
      <dgm:prSet/>
      <dgm:spPr/>
      <dgm:t>
        <a:bodyPr/>
        <a:lstStyle/>
        <a:p>
          <a:endParaRPr lang="en-US"/>
        </a:p>
      </dgm:t>
    </dgm:pt>
    <dgm:pt modelId="{15E34FE6-6041-4B01-8DD9-EF216D2ABED1}" type="pres">
      <dgm:prSet presAssocID="{7D00E5D8-4C4D-4011-B85C-C6B924B5C3DF}" presName="diagram" presStyleCnt="0">
        <dgm:presLayoutVars>
          <dgm:dir/>
          <dgm:resizeHandles val="exact"/>
        </dgm:presLayoutVars>
      </dgm:prSet>
      <dgm:spPr/>
    </dgm:pt>
    <dgm:pt modelId="{CF424B01-CB5E-4F60-A97F-B7948D2B22A1}" type="pres">
      <dgm:prSet presAssocID="{202E022D-4240-48E8-BF69-F5085D2A240E}" presName="node" presStyleLbl="node1" presStyleIdx="0" presStyleCnt="5">
        <dgm:presLayoutVars>
          <dgm:bulletEnabled val="1"/>
        </dgm:presLayoutVars>
      </dgm:prSet>
      <dgm:spPr/>
    </dgm:pt>
    <dgm:pt modelId="{3C4A4502-07AC-4BED-AAC0-FBA5717398D3}" type="pres">
      <dgm:prSet presAssocID="{3CA4758C-91CE-40F0-A80F-AA08FE7CA8FF}" presName="sibTrans" presStyleCnt="0"/>
      <dgm:spPr/>
    </dgm:pt>
    <dgm:pt modelId="{713FDF3F-1D8B-4117-A4B6-8FB27A52F317}" type="pres">
      <dgm:prSet presAssocID="{CD41C3AB-4017-4E0A-86C4-26DDE6385E61}" presName="node" presStyleLbl="node1" presStyleIdx="1" presStyleCnt="5">
        <dgm:presLayoutVars>
          <dgm:bulletEnabled val="1"/>
        </dgm:presLayoutVars>
      </dgm:prSet>
      <dgm:spPr/>
    </dgm:pt>
    <dgm:pt modelId="{EB698A63-45B4-4392-AB9B-8EB1B4F0350A}" type="pres">
      <dgm:prSet presAssocID="{64D2A6BF-2BA9-4256-A8D6-BB9E21C11BEC}" presName="sibTrans" presStyleCnt="0"/>
      <dgm:spPr/>
    </dgm:pt>
    <dgm:pt modelId="{4E911D07-FA56-407F-B4E0-E6CEEA7902EE}" type="pres">
      <dgm:prSet presAssocID="{16EDA9E6-0A56-4151-866E-F505B7699BE6}" presName="node" presStyleLbl="node1" presStyleIdx="2" presStyleCnt="5">
        <dgm:presLayoutVars>
          <dgm:bulletEnabled val="1"/>
        </dgm:presLayoutVars>
      </dgm:prSet>
      <dgm:spPr/>
    </dgm:pt>
    <dgm:pt modelId="{03FB3F78-7415-46AB-8C1A-3A5E9841ABEB}" type="pres">
      <dgm:prSet presAssocID="{6A87A55E-12B8-4444-A97D-6EBC2CC446CA}" presName="sibTrans" presStyleCnt="0"/>
      <dgm:spPr/>
    </dgm:pt>
    <dgm:pt modelId="{6AAB68E0-0F09-4F14-A073-333EB926A1CE}" type="pres">
      <dgm:prSet presAssocID="{BA88987B-BB67-4D4C-8C86-BA9E6D37594A}" presName="node" presStyleLbl="node1" presStyleIdx="3" presStyleCnt="5">
        <dgm:presLayoutVars>
          <dgm:bulletEnabled val="1"/>
        </dgm:presLayoutVars>
      </dgm:prSet>
      <dgm:spPr/>
    </dgm:pt>
    <dgm:pt modelId="{FFFE1CED-9C4D-44AE-ABEC-BF4CFA5C3F77}" type="pres">
      <dgm:prSet presAssocID="{2E7C02BF-7AAF-4EB2-B806-ADA5B836E4CE}" presName="sibTrans" presStyleCnt="0"/>
      <dgm:spPr/>
    </dgm:pt>
    <dgm:pt modelId="{BED0BAA7-32BA-4E46-8DC0-F17718480A15}" type="pres">
      <dgm:prSet presAssocID="{8859C658-B92C-47EC-A1C8-F95F972F5532}" presName="node" presStyleLbl="node1" presStyleIdx="4" presStyleCnt="5">
        <dgm:presLayoutVars>
          <dgm:bulletEnabled val="1"/>
        </dgm:presLayoutVars>
      </dgm:prSet>
      <dgm:spPr/>
    </dgm:pt>
  </dgm:ptLst>
  <dgm:cxnLst>
    <dgm:cxn modelId="{6D17AF0F-1ACA-4B4F-8F76-FF330532662C}" srcId="{7D00E5D8-4C4D-4011-B85C-C6B924B5C3DF}" destId="{8859C658-B92C-47EC-A1C8-F95F972F5532}" srcOrd="4" destOrd="0" parTransId="{D6ACB295-A736-4131-8F3F-B1581805727B}" sibTransId="{9E423F1D-8AC7-415D-B86D-0730C801FAC4}"/>
    <dgm:cxn modelId="{D92B1239-719B-4FDC-8484-2DF9B05E7E48}" type="presOf" srcId="{16EDA9E6-0A56-4151-866E-F505B7699BE6}" destId="{4E911D07-FA56-407F-B4E0-E6CEEA7902EE}" srcOrd="0" destOrd="0" presId="urn:microsoft.com/office/officeart/2005/8/layout/default"/>
    <dgm:cxn modelId="{7A93BC40-28BF-4C87-A5CA-555DF2533DA3}" srcId="{7D00E5D8-4C4D-4011-B85C-C6B924B5C3DF}" destId="{202E022D-4240-48E8-BF69-F5085D2A240E}" srcOrd="0" destOrd="0" parTransId="{F240A44E-F634-442D-BD22-C18FB0D90ACC}" sibTransId="{3CA4758C-91CE-40F0-A80F-AA08FE7CA8FF}"/>
    <dgm:cxn modelId="{C3E62F63-FA43-4852-8598-3811462F2FFD}" srcId="{7D00E5D8-4C4D-4011-B85C-C6B924B5C3DF}" destId="{16EDA9E6-0A56-4151-866E-F505B7699BE6}" srcOrd="2" destOrd="0" parTransId="{4F279D2C-7E11-459B-AC0A-73F27E05B5FD}" sibTransId="{6A87A55E-12B8-4444-A97D-6EBC2CC446CA}"/>
    <dgm:cxn modelId="{FD31B272-97CD-4AE1-9EE6-763554EB3BDE}" type="presOf" srcId="{8859C658-B92C-47EC-A1C8-F95F972F5532}" destId="{BED0BAA7-32BA-4E46-8DC0-F17718480A15}" srcOrd="0" destOrd="0" presId="urn:microsoft.com/office/officeart/2005/8/layout/default"/>
    <dgm:cxn modelId="{85BEC998-74BA-4238-8D24-44FA2160884A}" srcId="{7D00E5D8-4C4D-4011-B85C-C6B924B5C3DF}" destId="{CD41C3AB-4017-4E0A-86C4-26DDE6385E61}" srcOrd="1" destOrd="0" parTransId="{812EAF17-0E33-416A-9097-DDC4E1A13C7E}" sibTransId="{64D2A6BF-2BA9-4256-A8D6-BB9E21C11BEC}"/>
    <dgm:cxn modelId="{321AAFA7-81A8-42C9-A11E-5C0F0066A634}" type="presOf" srcId="{7D00E5D8-4C4D-4011-B85C-C6B924B5C3DF}" destId="{15E34FE6-6041-4B01-8DD9-EF216D2ABED1}" srcOrd="0" destOrd="0" presId="urn:microsoft.com/office/officeart/2005/8/layout/default"/>
    <dgm:cxn modelId="{7CFB0AC2-2BB5-4056-9063-B5A787CC1082}" type="presOf" srcId="{202E022D-4240-48E8-BF69-F5085D2A240E}" destId="{CF424B01-CB5E-4F60-A97F-B7948D2B22A1}" srcOrd="0" destOrd="0" presId="urn:microsoft.com/office/officeart/2005/8/layout/default"/>
    <dgm:cxn modelId="{7BDA34C3-AC3D-4C64-9C2B-C8194A2344DF}" type="presOf" srcId="{BA88987B-BB67-4D4C-8C86-BA9E6D37594A}" destId="{6AAB68E0-0F09-4F14-A073-333EB926A1CE}" srcOrd="0" destOrd="0" presId="urn:microsoft.com/office/officeart/2005/8/layout/default"/>
    <dgm:cxn modelId="{22DE2FD5-F506-45CF-B04A-F46299F35751}" type="presOf" srcId="{CD41C3AB-4017-4E0A-86C4-26DDE6385E61}" destId="{713FDF3F-1D8B-4117-A4B6-8FB27A52F317}" srcOrd="0" destOrd="0" presId="urn:microsoft.com/office/officeart/2005/8/layout/default"/>
    <dgm:cxn modelId="{1CC77DE9-0AB2-490C-B243-135A2D4A04B7}" srcId="{7D00E5D8-4C4D-4011-B85C-C6B924B5C3DF}" destId="{BA88987B-BB67-4D4C-8C86-BA9E6D37594A}" srcOrd="3" destOrd="0" parTransId="{69634670-EB51-410E-89D1-D78DB91060C6}" sibTransId="{2E7C02BF-7AAF-4EB2-B806-ADA5B836E4CE}"/>
    <dgm:cxn modelId="{838B63D4-B7CE-474B-BEAE-782788AFC1DE}" type="presParOf" srcId="{15E34FE6-6041-4B01-8DD9-EF216D2ABED1}" destId="{CF424B01-CB5E-4F60-A97F-B7948D2B22A1}" srcOrd="0" destOrd="0" presId="urn:microsoft.com/office/officeart/2005/8/layout/default"/>
    <dgm:cxn modelId="{2A8A60CA-68E5-43F9-82DC-27D6D108F563}" type="presParOf" srcId="{15E34FE6-6041-4B01-8DD9-EF216D2ABED1}" destId="{3C4A4502-07AC-4BED-AAC0-FBA5717398D3}" srcOrd="1" destOrd="0" presId="urn:microsoft.com/office/officeart/2005/8/layout/default"/>
    <dgm:cxn modelId="{27E2096A-E014-4EFE-96F6-359E934A3398}" type="presParOf" srcId="{15E34FE6-6041-4B01-8DD9-EF216D2ABED1}" destId="{713FDF3F-1D8B-4117-A4B6-8FB27A52F317}" srcOrd="2" destOrd="0" presId="urn:microsoft.com/office/officeart/2005/8/layout/default"/>
    <dgm:cxn modelId="{D7B24B03-B933-4F68-936C-2387A586D608}" type="presParOf" srcId="{15E34FE6-6041-4B01-8DD9-EF216D2ABED1}" destId="{EB698A63-45B4-4392-AB9B-8EB1B4F0350A}" srcOrd="3" destOrd="0" presId="urn:microsoft.com/office/officeart/2005/8/layout/default"/>
    <dgm:cxn modelId="{44A53367-2475-40E4-B1C0-14B9089FFCF0}" type="presParOf" srcId="{15E34FE6-6041-4B01-8DD9-EF216D2ABED1}" destId="{4E911D07-FA56-407F-B4E0-E6CEEA7902EE}" srcOrd="4" destOrd="0" presId="urn:microsoft.com/office/officeart/2005/8/layout/default"/>
    <dgm:cxn modelId="{E860DD11-D6A2-4895-A407-94BCC9D2ECD8}" type="presParOf" srcId="{15E34FE6-6041-4B01-8DD9-EF216D2ABED1}" destId="{03FB3F78-7415-46AB-8C1A-3A5E9841ABEB}" srcOrd="5" destOrd="0" presId="urn:microsoft.com/office/officeart/2005/8/layout/default"/>
    <dgm:cxn modelId="{7D768B2D-FAC8-49C7-A686-941AB7554D75}" type="presParOf" srcId="{15E34FE6-6041-4B01-8DD9-EF216D2ABED1}" destId="{6AAB68E0-0F09-4F14-A073-333EB926A1CE}" srcOrd="6" destOrd="0" presId="urn:microsoft.com/office/officeart/2005/8/layout/default"/>
    <dgm:cxn modelId="{635C796F-C23D-44C3-B6F4-1162EFB770C9}" type="presParOf" srcId="{15E34FE6-6041-4B01-8DD9-EF216D2ABED1}" destId="{FFFE1CED-9C4D-44AE-ABEC-BF4CFA5C3F77}" srcOrd="7" destOrd="0" presId="urn:microsoft.com/office/officeart/2005/8/layout/default"/>
    <dgm:cxn modelId="{188C196C-DC2A-42E3-84E9-0C0052AF82EC}" type="presParOf" srcId="{15E34FE6-6041-4B01-8DD9-EF216D2ABED1}" destId="{BED0BAA7-32BA-4E46-8DC0-F17718480A1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3891885-CD18-4FFD-A3E2-79A27BF8E9DE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82F1758-9B9E-41A7-8A4C-5CFA92C80929}">
      <dgm:prSet/>
      <dgm:spPr/>
      <dgm:t>
        <a:bodyPr/>
        <a:lstStyle/>
        <a:p>
          <a:r>
            <a:rPr lang="en-GB"/>
            <a:t>BIOLOGICAL: ADOLECENT DEVELOPMENT, STRESS RESPONSE.</a:t>
          </a:r>
          <a:endParaRPr lang="en-US"/>
        </a:p>
      </dgm:t>
    </dgm:pt>
    <dgm:pt modelId="{B126FE38-05BB-4FEE-9A59-9AE928F32AE1}" type="parTrans" cxnId="{B1ED009E-4FCD-4BCE-9949-FE5C079EB696}">
      <dgm:prSet/>
      <dgm:spPr/>
      <dgm:t>
        <a:bodyPr/>
        <a:lstStyle/>
        <a:p>
          <a:endParaRPr lang="en-US"/>
        </a:p>
      </dgm:t>
    </dgm:pt>
    <dgm:pt modelId="{746726A7-E2FF-422E-ABF8-02C4C9F2AB5B}" type="sibTrans" cxnId="{B1ED009E-4FCD-4BCE-9949-FE5C079EB696}">
      <dgm:prSet/>
      <dgm:spPr/>
      <dgm:t>
        <a:bodyPr/>
        <a:lstStyle/>
        <a:p>
          <a:endParaRPr lang="en-US"/>
        </a:p>
      </dgm:t>
    </dgm:pt>
    <dgm:pt modelId="{0DD810C6-17F6-4069-B3DA-67713544F9EE}">
      <dgm:prSet/>
      <dgm:spPr/>
      <dgm:t>
        <a:bodyPr/>
        <a:lstStyle/>
        <a:p>
          <a:r>
            <a:rPr lang="en-GB"/>
            <a:t>ENVIROMENT: CAREGIVING, BEREAVEMENT, SUPPRT LEVELS.</a:t>
          </a:r>
          <a:endParaRPr lang="en-US"/>
        </a:p>
      </dgm:t>
    </dgm:pt>
    <dgm:pt modelId="{79D09A9B-BAA2-4A86-A932-D8C147B71C79}" type="parTrans" cxnId="{104C4353-F19C-4E6B-A1AA-B4043A166B38}">
      <dgm:prSet/>
      <dgm:spPr/>
      <dgm:t>
        <a:bodyPr/>
        <a:lstStyle/>
        <a:p>
          <a:endParaRPr lang="en-US"/>
        </a:p>
      </dgm:t>
    </dgm:pt>
    <dgm:pt modelId="{ABCDD3BA-B2D1-4027-9E32-0E82553DFE54}" type="sibTrans" cxnId="{104C4353-F19C-4E6B-A1AA-B4043A166B38}">
      <dgm:prSet/>
      <dgm:spPr/>
      <dgm:t>
        <a:bodyPr/>
        <a:lstStyle/>
        <a:p>
          <a:endParaRPr lang="en-US"/>
        </a:p>
      </dgm:t>
    </dgm:pt>
    <dgm:pt modelId="{66EAEC1A-A897-4E87-8C77-122460F71FDA}">
      <dgm:prSet/>
      <dgm:spPr/>
      <dgm:t>
        <a:bodyPr/>
        <a:lstStyle/>
        <a:p>
          <a:r>
            <a:rPr lang="en-GB"/>
            <a:t>DEVELOPMENT SHAPED BY INTERACTION BETWEEN BOTH. </a:t>
          </a:r>
          <a:endParaRPr lang="en-US"/>
        </a:p>
      </dgm:t>
    </dgm:pt>
    <dgm:pt modelId="{B362EC9B-100F-4FEF-9E58-F57023C8C0B2}" type="parTrans" cxnId="{614E569A-67B9-4A6C-A248-401554D7156B}">
      <dgm:prSet/>
      <dgm:spPr/>
      <dgm:t>
        <a:bodyPr/>
        <a:lstStyle/>
        <a:p>
          <a:endParaRPr lang="en-US"/>
        </a:p>
      </dgm:t>
    </dgm:pt>
    <dgm:pt modelId="{B6AB84EF-91EA-481A-B911-52DCDE3FE248}" type="sibTrans" cxnId="{614E569A-67B9-4A6C-A248-401554D7156B}">
      <dgm:prSet/>
      <dgm:spPr/>
      <dgm:t>
        <a:bodyPr/>
        <a:lstStyle/>
        <a:p>
          <a:endParaRPr lang="en-US"/>
        </a:p>
      </dgm:t>
    </dgm:pt>
    <dgm:pt modelId="{377E9343-973B-43EF-9D88-2D44A453A77B}">
      <dgm:prSet/>
      <dgm:spPr/>
      <dgm:t>
        <a:bodyPr/>
        <a:lstStyle/>
        <a:p>
          <a:r>
            <a:rPr lang="en-GB"/>
            <a:t>(Cassidy and Shaver, 2016)</a:t>
          </a:r>
          <a:endParaRPr lang="en-US"/>
        </a:p>
      </dgm:t>
    </dgm:pt>
    <dgm:pt modelId="{8236EC98-0033-4207-AC4E-E5264BCC2E4E}" type="parTrans" cxnId="{4576E47E-DBB3-413A-B86B-8FE0641B579C}">
      <dgm:prSet/>
      <dgm:spPr/>
      <dgm:t>
        <a:bodyPr/>
        <a:lstStyle/>
        <a:p>
          <a:endParaRPr lang="en-US"/>
        </a:p>
      </dgm:t>
    </dgm:pt>
    <dgm:pt modelId="{70AC905C-B7C0-44BE-BEF5-68DF2E1B101C}" type="sibTrans" cxnId="{4576E47E-DBB3-413A-B86B-8FE0641B579C}">
      <dgm:prSet/>
      <dgm:spPr/>
      <dgm:t>
        <a:bodyPr/>
        <a:lstStyle/>
        <a:p>
          <a:endParaRPr lang="en-US"/>
        </a:p>
      </dgm:t>
    </dgm:pt>
    <dgm:pt modelId="{FD84BD20-199C-44D8-8E3F-6E0E16E79866}" type="pres">
      <dgm:prSet presAssocID="{83891885-CD18-4FFD-A3E2-79A27BF8E9DE}" presName="matrix" presStyleCnt="0">
        <dgm:presLayoutVars>
          <dgm:chMax val="1"/>
          <dgm:dir/>
          <dgm:resizeHandles val="exact"/>
        </dgm:presLayoutVars>
      </dgm:prSet>
      <dgm:spPr/>
    </dgm:pt>
    <dgm:pt modelId="{C1EAAD44-10F3-40CF-882C-92BF9D883005}" type="pres">
      <dgm:prSet presAssocID="{83891885-CD18-4FFD-A3E2-79A27BF8E9DE}" presName="diamond" presStyleLbl="bgShp" presStyleIdx="0" presStyleCnt="1"/>
      <dgm:spPr/>
    </dgm:pt>
    <dgm:pt modelId="{02039E5A-1DDB-4F6E-BF92-8EBB6848F75B}" type="pres">
      <dgm:prSet presAssocID="{83891885-CD18-4FFD-A3E2-79A27BF8E9D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9809207-7AC3-4CDB-A266-EFB02C290EF2}" type="pres">
      <dgm:prSet presAssocID="{83891885-CD18-4FFD-A3E2-79A27BF8E9D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2CEF9BC-A81D-4ED1-9EB3-821445B0C941}" type="pres">
      <dgm:prSet presAssocID="{83891885-CD18-4FFD-A3E2-79A27BF8E9D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BF50859-BD67-4923-8008-911D2D6922E5}" type="pres">
      <dgm:prSet presAssocID="{83891885-CD18-4FFD-A3E2-79A27BF8E9D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B1DBE41-2F99-450F-81D0-7B4D3A9FB853}" type="presOf" srcId="{D82F1758-9B9E-41A7-8A4C-5CFA92C80929}" destId="{02039E5A-1DDB-4F6E-BF92-8EBB6848F75B}" srcOrd="0" destOrd="0" presId="urn:microsoft.com/office/officeart/2005/8/layout/matrix3"/>
    <dgm:cxn modelId="{104C4353-F19C-4E6B-A1AA-B4043A166B38}" srcId="{83891885-CD18-4FFD-A3E2-79A27BF8E9DE}" destId="{0DD810C6-17F6-4069-B3DA-67713544F9EE}" srcOrd="1" destOrd="0" parTransId="{79D09A9B-BAA2-4A86-A932-D8C147B71C79}" sibTransId="{ABCDD3BA-B2D1-4027-9E32-0E82553DFE54}"/>
    <dgm:cxn modelId="{4576E47E-DBB3-413A-B86B-8FE0641B579C}" srcId="{83891885-CD18-4FFD-A3E2-79A27BF8E9DE}" destId="{377E9343-973B-43EF-9D88-2D44A453A77B}" srcOrd="3" destOrd="0" parTransId="{8236EC98-0033-4207-AC4E-E5264BCC2E4E}" sibTransId="{70AC905C-B7C0-44BE-BEF5-68DF2E1B101C}"/>
    <dgm:cxn modelId="{431B268D-7B08-44DE-BB12-740DFFCA091A}" type="presOf" srcId="{83891885-CD18-4FFD-A3E2-79A27BF8E9DE}" destId="{FD84BD20-199C-44D8-8E3F-6E0E16E79866}" srcOrd="0" destOrd="0" presId="urn:microsoft.com/office/officeart/2005/8/layout/matrix3"/>
    <dgm:cxn modelId="{614E569A-67B9-4A6C-A248-401554D7156B}" srcId="{83891885-CD18-4FFD-A3E2-79A27BF8E9DE}" destId="{66EAEC1A-A897-4E87-8C77-122460F71FDA}" srcOrd="2" destOrd="0" parTransId="{B362EC9B-100F-4FEF-9E58-F57023C8C0B2}" sibTransId="{B6AB84EF-91EA-481A-B911-52DCDE3FE248}"/>
    <dgm:cxn modelId="{B1ED009E-4FCD-4BCE-9949-FE5C079EB696}" srcId="{83891885-CD18-4FFD-A3E2-79A27BF8E9DE}" destId="{D82F1758-9B9E-41A7-8A4C-5CFA92C80929}" srcOrd="0" destOrd="0" parTransId="{B126FE38-05BB-4FEE-9A59-9AE928F32AE1}" sibTransId="{746726A7-E2FF-422E-ABF8-02C4C9F2AB5B}"/>
    <dgm:cxn modelId="{FE3F87D0-BED7-4D69-8DB9-DBA4DC671D2D}" type="presOf" srcId="{66EAEC1A-A897-4E87-8C77-122460F71FDA}" destId="{72CEF9BC-A81D-4ED1-9EB3-821445B0C941}" srcOrd="0" destOrd="0" presId="urn:microsoft.com/office/officeart/2005/8/layout/matrix3"/>
    <dgm:cxn modelId="{18A193E3-BF87-47BF-B8FA-F1126DB742FF}" type="presOf" srcId="{377E9343-973B-43EF-9D88-2D44A453A77B}" destId="{6BF50859-BD67-4923-8008-911D2D6922E5}" srcOrd="0" destOrd="0" presId="urn:microsoft.com/office/officeart/2005/8/layout/matrix3"/>
    <dgm:cxn modelId="{467F74EB-AE16-4185-A68C-2329A7B6B29D}" type="presOf" srcId="{0DD810C6-17F6-4069-B3DA-67713544F9EE}" destId="{69809207-7AC3-4CDB-A266-EFB02C290EF2}" srcOrd="0" destOrd="0" presId="urn:microsoft.com/office/officeart/2005/8/layout/matrix3"/>
    <dgm:cxn modelId="{2CD4C264-FBE8-4A9E-A11D-A9EDB2B31BE5}" type="presParOf" srcId="{FD84BD20-199C-44D8-8E3F-6E0E16E79866}" destId="{C1EAAD44-10F3-40CF-882C-92BF9D883005}" srcOrd="0" destOrd="0" presId="urn:microsoft.com/office/officeart/2005/8/layout/matrix3"/>
    <dgm:cxn modelId="{AD9706FA-FBED-4C9A-B412-416B03BC2E14}" type="presParOf" srcId="{FD84BD20-199C-44D8-8E3F-6E0E16E79866}" destId="{02039E5A-1DDB-4F6E-BF92-8EBB6848F75B}" srcOrd="1" destOrd="0" presId="urn:microsoft.com/office/officeart/2005/8/layout/matrix3"/>
    <dgm:cxn modelId="{6750FA35-F231-45C9-BA7B-7B4ADEC58308}" type="presParOf" srcId="{FD84BD20-199C-44D8-8E3F-6E0E16E79866}" destId="{69809207-7AC3-4CDB-A266-EFB02C290EF2}" srcOrd="2" destOrd="0" presId="urn:microsoft.com/office/officeart/2005/8/layout/matrix3"/>
    <dgm:cxn modelId="{7BB8568C-1851-4920-8476-EB8FAA334AFA}" type="presParOf" srcId="{FD84BD20-199C-44D8-8E3F-6E0E16E79866}" destId="{72CEF9BC-A81D-4ED1-9EB3-821445B0C941}" srcOrd="3" destOrd="0" presId="urn:microsoft.com/office/officeart/2005/8/layout/matrix3"/>
    <dgm:cxn modelId="{5C82036F-14BC-4566-A2B8-A9C987419332}" type="presParOf" srcId="{FD84BD20-199C-44D8-8E3F-6E0E16E79866}" destId="{6BF50859-BD67-4923-8008-911D2D6922E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A3F57A1-47F7-4E1B-93BA-64F1E1A26047}" type="doc">
      <dgm:prSet loTypeId="urn:microsoft.com/office/officeart/2018/2/layout/IconCircleList" loCatId="icon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7134765-BC61-442C-92AA-1B8C96C7BC2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EMOTIONAL SECURYTY.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EDCEB8-B449-443B-9781-11248DAB7EB5}" type="parTrans" cxnId="{58AE0DAA-9D36-4419-BBF6-F1A1182BCFB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A071EF-18A1-4F1F-AD9C-ABFF4AF8254A}" type="sibTrans" cxnId="{58AE0DAA-9D36-4419-BBF6-F1A1182BCFBE}">
      <dgm:prSet/>
      <dgm:spPr/>
      <dgm:t>
        <a:bodyPr/>
        <a:lstStyle/>
        <a:p>
          <a:pPr>
            <a:lnSpc>
              <a:spcPct val="10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F3C882-192B-46C4-8CA7-CA512822279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REDUCED CARING BURDEN.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A855A9-C48D-43E3-B026-54BCAF0A808C}" type="parTrans" cxnId="{B82C740C-5086-41D9-A1EC-A9FCF50779B0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9A2FAA-AC78-45C9-A2FD-9113E679C18D}" type="sibTrans" cxnId="{B82C740C-5086-41D9-A1EC-A9FCF50779B0}">
      <dgm:prSet/>
      <dgm:spPr/>
      <dgm:t>
        <a:bodyPr/>
        <a:lstStyle/>
        <a:p>
          <a:pPr>
            <a:lnSpc>
              <a:spcPct val="10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650D9A-E08F-4C5A-85EB-E21026F718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EDUCATIONAL STABILITY.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AE93CE-7B2F-45CE-88F5-9ACA5463EC6C}" type="parTrans" cxnId="{5B68C525-455A-4272-AC2B-BDF17005994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FBC5DE-CF99-456F-AE39-DCBF260B6BC3}" type="sibTrans" cxnId="{5B68C525-455A-4272-AC2B-BDF170059946}">
      <dgm:prSet/>
      <dgm:spPr/>
      <dgm:t>
        <a:bodyPr/>
        <a:lstStyle/>
        <a:p>
          <a:pPr>
            <a:lnSpc>
              <a:spcPct val="10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F6EBE9-BB84-4853-AEFE-58611758EB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SOCIALDEVELOPMENT.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E6F7FD-F3CE-47D1-8625-C9F64E2F321B}" type="parTrans" cxnId="{338BB698-31D9-4382-A8F5-C3243CF7517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9241C0-546B-424F-B0DE-F137D260D109}" type="sibTrans" cxnId="{338BB698-31D9-4382-A8F5-C3243CF75176}">
      <dgm:prSet/>
      <dgm:spPr/>
      <dgm:t>
        <a:bodyPr/>
        <a:lstStyle/>
        <a:p>
          <a:pPr>
            <a:lnSpc>
              <a:spcPct val="10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FD7251-D258-4CE7-B011-A78D0225D14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MENTAL HELTH SUPPORT 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C5B9B3-1D9A-4E50-8C5E-97B97E0BF98D}" type="parTrans" cxnId="{6E9D7407-C7C5-405F-9643-D9E5FE5BB42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5BFFAD-4989-42C8-B1E0-8CD00EE8D88A}" type="sibTrans" cxnId="{6E9D7407-C7C5-405F-9643-D9E5FE5BB42B}">
      <dgm:prSet/>
      <dgm:spPr/>
      <dgm:t>
        <a:bodyPr/>
        <a:lstStyle/>
        <a:p>
          <a:pPr>
            <a:lnSpc>
              <a:spcPct val="10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9DCD25-816E-4295-BA64-D012CB180C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(Department of Health and Social Care, 2014)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6CD9F1-854B-4133-8A97-8F76369C03DD}" type="parTrans" cxnId="{53BFDCC1-BA5A-44D0-8FE5-F67B6BF425F1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D5AF73-9BDD-4E0C-884F-5048B368942D}" type="sibTrans" cxnId="{53BFDCC1-BA5A-44D0-8FE5-F67B6BF425F1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D0C469-6C44-446E-A221-83381696C34D}" type="pres">
      <dgm:prSet presAssocID="{0A3F57A1-47F7-4E1B-93BA-64F1E1A26047}" presName="root" presStyleCnt="0">
        <dgm:presLayoutVars>
          <dgm:dir/>
          <dgm:resizeHandles val="exact"/>
        </dgm:presLayoutVars>
      </dgm:prSet>
      <dgm:spPr/>
    </dgm:pt>
    <dgm:pt modelId="{4FE72B44-7715-4D1D-BAC4-B2371ADA53A2}" type="pres">
      <dgm:prSet presAssocID="{0A3F57A1-47F7-4E1B-93BA-64F1E1A26047}" presName="container" presStyleCnt="0">
        <dgm:presLayoutVars>
          <dgm:dir/>
          <dgm:resizeHandles val="exact"/>
        </dgm:presLayoutVars>
      </dgm:prSet>
      <dgm:spPr/>
    </dgm:pt>
    <dgm:pt modelId="{150720FA-EB4A-4E5C-833B-0143EC1B49D6}" type="pres">
      <dgm:prSet presAssocID="{77134765-BC61-442C-92AA-1B8C96C7BC2A}" presName="compNode" presStyleCnt="0"/>
      <dgm:spPr/>
    </dgm:pt>
    <dgm:pt modelId="{45C623FD-2551-4730-B2A1-C35073588AF3}" type="pres">
      <dgm:prSet presAssocID="{77134765-BC61-442C-92AA-1B8C96C7BC2A}" presName="iconBgRect" presStyleLbl="bgShp" presStyleIdx="0" presStyleCnt="6"/>
      <dgm:spPr/>
    </dgm:pt>
    <dgm:pt modelId="{4A2B1269-F3EC-44C7-9193-153A6A2431B8}" type="pres">
      <dgm:prSet presAssocID="{77134765-BC61-442C-92AA-1B8C96C7BC2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777F2060-924F-4244-878B-9599A0A5D08E}" type="pres">
      <dgm:prSet presAssocID="{77134765-BC61-442C-92AA-1B8C96C7BC2A}" presName="spaceRect" presStyleCnt="0"/>
      <dgm:spPr/>
    </dgm:pt>
    <dgm:pt modelId="{85D28F3A-31EA-40C4-9C3B-532299C2A81E}" type="pres">
      <dgm:prSet presAssocID="{77134765-BC61-442C-92AA-1B8C96C7BC2A}" presName="textRect" presStyleLbl="revTx" presStyleIdx="0" presStyleCnt="6">
        <dgm:presLayoutVars>
          <dgm:chMax val="1"/>
          <dgm:chPref val="1"/>
        </dgm:presLayoutVars>
      </dgm:prSet>
      <dgm:spPr/>
    </dgm:pt>
    <dgm:pt modelId="{87249D22-5D24-4738-ABA5-E2B5F391AA5C}" type="pres">
      <dgm:prSet presAssocID="{F1A071EF-18A1-4F1F-AD9C-ABFF4AF8254A}" presName="sibTrans" presStyleLbl="sibTrans2D1" presStyleIdx="0" presStyleCnt="0"/>
      <dgm:spPr/>
    </dgm:pt>
    <dgm:pt modelId="{9F56F37A-1FB5-4413-B435-C2637B6B2122}" type="pres">
      <dgm:prSet presAssocID="{CFF3C882-192B-46C4-8CA7-CA5128222793}" presName="compNode" presStyleCnt="0"/>
      <dgm:spPr/>
    </dgm:pt>
    <dgm:pt modelId="{01F75B30-3102-4531-BFD6-4DE23F39A21D}" type="pres">
      <dgm:prSet presAssocID="{CFF3C882-192B-46C4-8CA7-CA5128222793}" presName="iconBgRect" presStyleLbl="bgShp" presStyleIdx="1" presStyleCnt="6"/>
      <dgm:spPr/>
    </dgm:pt>
    <dgm:pt modelId="{8717CC57-A4F7-42ED-8BE1-F8A220460234}" type="pres">
      <dgm:prSet presAssocID="{CFF3C882-192B-46C4-8CA7-CA512822279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B1FF8C4-8197-425D-9F81-C6FF58C61952}" type="pres">
      <dgm:prSet presAssocID="{CFF3C882-192B-46C4-8CA7-CA5128222793}" presName="spaceRect" presStyleCnt="0"/>
      <dgm:spPr/>
    </dgm:pt>
    <dgm:pt modelId="{C33F5CEF-FD0E-4FDD-BF62-7E36E228A682}" type="pres">
      <dgm:prSet presAssocID="{CFF3C882-192B-46C4-8CA7-CA5128222793}" presName="textRect" presStyleLbl="revTx" presStyleIdx="1" presStyleCnt="6">
        <dgm:presLayoutVars>
          <dgm:chMax val="1"/>
          <dgm:chPref val="1"/>
        </dgm:presLayoutVars>
      </dgm:prSet>
      <dgm:spPr/>
    </dgm:pt>
    <dgm:pt modelId="{C2D2497F-30C7-4BC8-A5F7-815C284E3913}" type="pres">
      <dgm:prSet presAssocID="{C39A2FAA-AC78-45C9-A2FD-9113E679C18D}" presName="sibTrans" presStyleLbl="sibTrans2D1" presStyleIdx="0" presStyleCnt="0"/>
      <dgm:spPr/>
    </dgm:pt>
    <dgm:pt modelId="{1B05F7CC-6751-4C41-A1D9-4F61FC81A80D}" type="pres">
      <dgm:prSet presAssocID="{92650D9A-E08F-4C5A-85EB-E21026F718D4}" presName="compNode" presStyleCnt="0"/>
      <dgm:spPr/>
    </dgm:pt>
    <dgm:pt modelId="{A93341D8-B37F-4839-B203-6F386A011EDE}" type="pres">
      <dgm:prSet presAssocID="{92650D9A-E08F-4C5A-85EB-E21026F718D4}" presName="iconBgRect" presStyleLbl="bgShp" presStyleIdx="2" presStyleCnt="6"/>
      <dgm:spPr/>
    </dgm:pt>
    <dgm:pt modelId="{FC6CA3D0-8C37-40E3-9F48-28A3F74C8645}" type="pres">
      <dgm:prSet presAssocID="{92650D9A-E08F-4C5A-85EB-E21026F718D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bros"/>
        </a:ext>
      </dgm:extLst>
    </dgm:pt>
    <dgm:pt modelId="{E9D08216-3592-4A7E-8BF7-95718944A43B}" type="pres">
      <dgm:prSet presAssocID="{92650D9A-E08F-4C5A-85EB-E21026F718D4}" presName="spaceRect" presStyleCnt="0"/>
      <dgm:spPr/>
    </dgm:pt>
    <dgm:pt modelId="{B59838E7-E40F-4708-AD57-B22B9EE145E7}" type="pres">
      <dgm:prSet presAssocID="{92650D9A-E08F-4C5A-85EB-E21026F718D4}" presName="textRect" presStyleLbl="revTx" presStyleIdx="2" presStyleCnt="6">
        <dgm:presLayoutVars>
          <dgm:chMax val="1"/>
          <dgm:chPref val="1"/>
        </dgm:presLayoutVars>
      </dgm:prSet>
      <dgm:spPr/>
    </dgm:pt>
    <dgm:pt modelId="{0B2AA7F0-5C84-4AA2-85E2-C00A1F711E14}" type="pres">
      <dgm:prSet presAssocID="{4DFBC5DE-CF99-456F-AE39-DCBF260B6BC3}" presName="sibTrans" presStyleLbl="sibTrans2D1" presStyleIdx="0" presStyleCnt="0"/>
      <dgm:spPr/>
    </dgm:pt>
    <dgm:pt modelId="{1C5B73DE-AEAD-4168-881C-C0ECD0F5897E}" type="pres">
      <dgm:prSet presAssocID="{2CF6EBE9-BB84-4853-AEFE-58611758EB3C}" presName="compNode" presStyleCnt="0"/>
      <dgm:spPr/>
    </dgm:pt>
    <dgm:pt modelId="{107421F6-7BDA-487B-8985-AC342089C3E9}" type="pres">
      <dgm:prSet presAssocID="{2CF6EBE9-BB84-4853-AEFE-58611758EB3C}" presName="iconBgRect" presStyleLbl="bgShp" presStyleIdx="3" presStyleCnt="6"/>
      <dgm:spPr/>
    </dgm:pt>
    <dgm:pt modelId="{206D3760-D901-4EE3-91B8-B97048247B8E}" type="pres">
      <dgm:prSet presAssocID="{2CF6EBE9-BB84-4853-AEFE-58611758EB3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lobos"/>
        </a:ext>
      </dgm:extLst>
    </dgm:pt>
    <dgm:pt modelId="{1EF7D086-4A3B-416F-AB81-02106524716C}" type="pres">
      <dgm:prSet presAssocID="{2CF6EBE9-BB84-4853-AEFE-58611758EB3C}" presName="spaceRect" presStyleCnt="0"/>
      <dgm:spPr/>
    </dgm:pt>
    <dgm:pt modelId="{69C2536A-62DA-430B-A493-977DDD3A2B1D}" type="pres">
      <dgm:prSet presAssocID="{2CF6EBE9-BB84-4853-AEFE-58611758EB3C}" presName="textRect" presStyleLbl="revTx" presStyleIdx="3" presStyleCnt="6">
        <dgm:presLayoutVars>
          <dgm:chMax val="1"/>
          <dgm:chPref val="1"/>
        </dgm:presLayoutVars>
      </dgm:prSet>
      <dgm:spPr/>
    </dgm:pt>
    <dgm:pt modelId="{9596CF76-8DDF-4AB8-8D6F-9B07E07CA5A5}" type="pres">
      <dgm:prSet presAssocID="{5C9241C0-546B-424F-B0DE-F137D260D109}" presName="sibTrans" presStyleLbl="sibTrans2D1" presStyleIdx="0" presStyleCnt="0"/>
      <dgm:spPr/>
    </dgm:pt>
    <dgm:pt modelId="{FF3301AA-5952-4B60-94F0-7EB44D9B15C4}" type="pres">
      <dgm:prSet presAssocID="{A4FD7251-D258-4CE7-B011-A78D0225D14C}" presName="compNode" presStyleCnt="0"/>
      <dgm:spPr/>
    </dgm:pt>
    <dgm:pt modelId="{46584D16-C82F-4C4A-9593-55398CC354B1}" type="pres">
      <dgm:prSet presAssocID="{A4FD7251-D258-4CE7-B011-A78D0225D14C}" presName="iconBgRect" presStyleLbl="bgShp" presStyleIdx="4" presStyleCnt="6"/>
      <dgm:spPr/>
    </dgm:pt>
    <dgm:pt modelId="{47DB9287-67BC-4E78-A26C-31C8A3B9DEEF}" type="pres">
      <dgm:prSet presAssocID="{A4FD7251-D258-4CE7-B011-A78D0225D14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91A22B8-24FC-41B4-A785-90D8355050A7}" type="pres">
      <dgm:prSet presAssocID="{A4FD7251-D258-4CE7-B011-A78D0225D14C}" presName="spaceRect" presStyleCnt="0"/>
      <dgm:spPr/>
    </dgm:pt>
    <dgm:pt modelId="{AC191009-49DB-4688-B932-D2AE6D54BEE1}" type="pres">
      <dgm:prSet presAssocID="{A4FD7251-D258-4CE7-B011-A78D0225D14C}" presName="textRect" presStyleLbl="revTx" presStyleIdx="4" presStyleCnt="6">
        <dgm:presLayoutVars>
          <dgm:chMax val="1"/>
          <dgm:chPref val="1"/>
        </dgm:presLayoutVars>
      </dgm:prSet>
      <dgm:spPr/>
    </dgm:pt>
    <dgm:pt modelId="{1F0D6448-FA64-4D97-B329-259E9018730C}" type="pres">
      <dgm:prSet presAssocID="{235BFFAD-4989-42C8-B1E0-8CD00EE8D88A}" presName="sibTrans" presStyleLbl="sibTrans2D1" presStyleIdx="0" presStyleCnt="0"/>
      <dgm:spPr/>
    </dgm:pt>
    <dgm:pt modelId="{993560FC-47FC-4678-BDA8-33C8EEF7431D}" type="pres">
      <dgm:prSet presAssocID="{629DCD25-816E-4295-BA64-D012CB180C80}" presName="compNode" presStyleCnt="0"/>
      <dgm:spPr/>
    </dgm:pt>
    <dgm:pt modelId="{AE1BDD8E-D03E-4255-9C4E-60F025BB3C4E}" type="pres">
      <dgm:prSet presAssocID="{629DCD25-816E-4295-BA64-D012CB180C80}" presName="iconBgRect" presStyleLbl="bgShp" presStyleIdx="5" presStyleCnt="6"/>
      <dgm:spPr/>
    </dgm:pt>
    <dgm:pt modelId="{2F201913-2E55-47CD-AEFA-AB13BB563B10}" type="pres">
      <dgm:prSet presAssocID="{629DCD25-816E-4295-BA64-D012CB180C8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édico"/>
        </a:ext>
      </dgm:extLst>
    </dgm:pt>
    <dgm:pt modelId="{448DFBAD-7A25-4A6F-A4F4-49E15BB6EFAD}" type="pres">
      <dgm:prSet presAssocID="{629DCD25-816E-4295-BA64-D012CB180C80}" presName="spaceRect" presStyleCnt="0"/>
      <dgm:spPr/>
    </dgm:pt>
    <dgm:pt modelId="{F3C06414-BD3D-461B-BA73-610D21BF11FF}" type="pres">
      <dgm:prSet presAssocID="{629DCD25-816E-4295-BA64-D012CB180C8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E9D7407-C7C5-405F-9643-D9E5FE5BB42B}" srcId="{0A3F57A1-47F7-4E1B-93BA-64F1E1A26047}" destId="{A4FD7251-D258-4CE7-B011-A78D0225D14C}" srcOrd="4" destOrd="0" parTransId="{96C5B9B3-1D9A-4E50-8C5E-97B97E0BF98D}" sibTransId="{235BFFAD-4989-42C8-B1E0-8CD00EE8D88A}"/>
    <dgm:cxn modelId="{B82C740C-5086-41D9-A1EC-A9FCF50779B0}" srcId="{0A3F57A1-47F7-4E1B-93BA-64F1E1A26047}" destId="{CFF3C882-192B-46C4-8CA7-CA5128222793}" srcOrd="1" destOrd="0" parTransId="{BAA855A9-C48D-43E3-B026-54BCAF0A808C}" sibTransId="{C39A2FAA-AC78-45C9-A2FD-9113E679C18D}"/>
    <dgm:cxn modelId="{C2E0C423-962B-48FB-A413-97B13735D1CB}" type="presOf" srcId="{A4FD7251-D258-4CE7-B011-A78D0225D14C}" destId="{AC191009-49DB-4688-B932-D2AE6D54BEE1}" srcOrd="0" destOrd="0" presId="urn:microsoft.com/office/officeart/2018/2/layout/IconCircleList"/>
    <dgm:cxn modelId="{5B68C525-455A-4272-AC2B-BDF170059946}" srcId="{0A3F57A1-47F7-4E1B-93BA-64F1E1A26047}" destId="{92650D9A-E08F-4C5A-85EB-E21026F718D4}" srcOrd="2" destOrd="0" parTransId="{E4AE93CE-7B2F-45CE-88F5-9ACA5463EC6C}" sibTransId="{4DFBC5DE-CF99-456F-AE39-DCBF260B6BC3}"/>
    <dgm:cxn modelId="{DE970D28-ECA7-4A36-B0FD-DBB09E3ADBE9}" type="presOf" srcId="{92650D9A-E08F-4C5A-85EB-E21026F718D4}" destId="{B59838E7-E40F-4708-AD57-B22B9EE145E7}" srcOrd="0" destOrd="0" presId="urn:microsoft.com/office/officeart/2018/2/layout/IconCircleList"/>
    <dgm:cxn modelId="{6E61EE2F-30B8-4901-8EC7-BB3DA728143B}" type="presOf" srcId="{235BFFAD-4989-42C8-B1E0-8CD00EE8D88A}" destId="{1F0D6448-FA64-4D97-B329-259E9018730C}" srcOrd="0" destOrd="0" presId="urn:microsoft.com/office/officeart/2018/2/layout/IconCircleList"/>
    <dgm:cxn modelId="{9B496B3C-9892-4AB1-A292-B22952520EC5}" type="presOf" srcId="{4DFBC5DE-CF99-456F-AE39-DCBF260B6BC3}" destId="{0B2AA7F0-5C84-4AA2-85E2-C00A1F711E14}" srcOrd="0" destOrd="0" presId="urn:microsoft.com/office/officeart/2018/2/layout/IconCircleList"/>
    <dgm:cxn modelId="{F47FB764-6A8D-4DF1-AB0C-66CF8C5974B3}" type="presOf" srcId="{2CF6EBE9-BB84-4853-AEFE-58611758EB3C}" destId="{69C2536A-62DA-430B-A493-977DDD3A2B1D}" srcOrd="0" destOrd="0" presId="urn:microsoft.com/office/officeart/2018/2/layout/IconCircleList"/>
    <dgm:cxn modelId="{71B70D47-BF75-438C-9CC2-287E139B1731}" type="presOf" srcId="{CFF3C882-192B-46C4-8CA7-CA5128222793}" destId="{C33F5CEF-FD0E-4FDD-BF62-7E36E228A682}" srcOrd="0" destOrd="0" presId="urn:microsoft.com/office/officeart/2018/2/layout/IconCircleList"/>
    <dgm:cxn modelId="{DA275F74-6CFD-4C4D-A8FC-C3FD332CEC0D}" type="presOf" srcId="{F1A071EF-18A1-4F1F-AD9C-ABFF4AF8254A}" destId="{87249D22-5D24-4738-ABA5-E2B5F391AA5C}" srcOrd="0" destOrd="0" presId="urn:microsoft.com/office/officeart/2018/2/layout/IconCircleList"/>
    <dgm:cxn modelId="{338BB698-31D9-4382-A8F5-C3243CF75176}" srcId="{0A3F57A1-47F7-4E1B-93BA-64F1E1A26047}" destId="{2CF6EBE9-BB84-4853-AEFE-58611758EB3C}" srcOrd="3" destOrd="0" parTransId="{46E6F7FD-F3CE-47D1-8625-C9F64E2F321B}" sibTransId="{5C9241C0-546B-424F-B0DE-F137D260D109}"/>
    <dgm:cxn modelId="{FAA6B5A1-9AB8-42BE-B77C-672E7FFDCAB9}" type="presOf" srcId="{C39A2FAA-AC78-45C9-A2FD-9113E679C18D}" destId="{C2D2497F-30C7-4BC8-A5F7-815C284E3913}" srcOrd="0" destOrd="0" presId="urn:microsoft.com/office/officeart/2018/2/layout/IconCircleList"/>
    <dgm:cxn modelId="{58AE0DAA-9D36-4419-BBF6-F1A1182BCFBE}" srcId="{0A3F57A1-47F7-4E1B-93BA-64F1E1A26047}" destId="{77134765-BC61-442C-92AA-1B8C96C7BC2A}" srcOrd="0" destOrd="0" parTransId="{49EDCEB8-B449-443B-9781-11248DAB7EB5}" sibTransId="{F1A071EF-18A1-4F1F-AD9C-ABFF4AF8254A}"/>
    <dgm:cxn modelId="{53BFDCC1-BA5A-44D0-8FE5-F67B6BF425F1}" srcId="{0A3F57A1-47F7-4E1B-93BA-64F1E1A26047}" destId="{629DCD25-816E-4295-BA64-D012CB180C80}" srcOrd="5" destOrd="0" parTransId="{736CD9F1-854B-4133-8A97-8F76369C03DD}" sibTransId="{F6D5AF73-9BDD-4E0C-884F-5048B368942D}"/>
    <dgm:cxn modelId="{74E221C4-8FB6-4837-9473-5C0D423C4E38}" type="presOf" srcId="{629DCD25-816E-4295-BA64-D012CB180C80}" destId="{F3C06414-BD3D-461B-BA73-610D21BF11FF}" srcOrd="0" destOrd="0" presId="urn:microsoft.com/office/officeart/2018/2/layout/IconCircleList"/>
    <dgm:cxn modelId="{1E2488D2-7A94-4799-9277-0D5147CFF22B}" type="presOf" srcId="{0A3F57A1-47F7-4E1B-93BA-64F1E1A26047}" destId="{91D0C469-6C44-446E-A221-83381696C34D}" srcOrd="0" destOrd="0" presId="urn:microsoft.com/office/officeart/2018/2/layout/IconCircleList"/>
    <dgm:cxn modelId="{D707FBF1-C301-4533-B8F6-93BF1ED83CF6}" type="presOf" srcId="{77134765-BC61-442C-92AA-1B8C96C7BC2A}" destId="{85D28F3A-31EA-40C4-9C3B-532299C2A81E}" srcOrd="0" destOrd="0" presId="urn:microsoft.com/office/officeart/2018/2/layout/IconCircleList"/>
    <dgm:cxn modelId="{68CE2EFA-A050-46AA-AC15-B6936F7ADA37}" type="presOf" srcId="{5C9241C0-546B-424F-B0DE-F137D260D109}" destId="{9596CF76-8DDF-4AB8-8D6F-9B07E07CA5A5}" srcOrd="0" destOrd="0" presId="urn:microsoft.com/office/officeart/2018/2/layout/IconCircleList"/>
    <dgm:cxn modelId="{CE179539-01E7-4358-B1A4-2B9222618BC4}" type="presParOf" srcId="{91D0C469-6C44-446E-A221-83381696C34D}" destId="{4FE72B44-7715-4D1D-BAC4-B2371ADA53A2}" srcOrd="0" destOrd="0" presId="urn:microsoft.com/office/officeart/2018/2/layout/IconCircleList"/>
    <dgm:cxn modelId="{6FCF6D34-FB3C-46BC-83AB-018D97ED0CF0}" type="presParOf" srcId="{4FE72B44-7715-4D1D-BAC4-B2371ADA53A2}" destId="{150720FA-EB4A-4E5C-833B-0143EC1B49D6}" srcOrd="0" destOrd="0" presId="urn:microsoft.com/office/officeart/2018/2/layout/IconCircleList"/>
    <dgm:cxn modelId="{D1A84802-F25A-43D8-8730-A52CA5D8F461}" type="presParOf" srcId="{150720FA-EB4A-4E5C-833B-0143EC1B49D6}" destId="{45C623FD-2551-4730-B2A1-C35073588AF3}" srcOrd="0" destOrd="0" presId="urn:microsoft.com/office/officeart/2018/2/layout/IconCircleList"/>
    <dgm:cxn modelId="{6DD5B454-5F31-4498-A26D-4D3AC4EF5BBC}" type="presParOf" srcId="{150720FA-EB4A-4E5C-833B-0143EC1B49D6}" destId="{4A2B1269-F3EC-44C7-9193-153A6A2431B8}" srcOrd="1" destOrd="0" presId="urn:microsoft.com/office/officeart/2018/2/layout/IconCircleList"/>
    <dgm:cxn modelId="{2989D4A1-F6DE-4235-925D-86B86173C5CA}" type="presParOf" srcId="{150720FA-EB4A-4E5C-833B-0143EC1B49D6}" destId="{777F2060-924F-4244-878B-9599A0A5D08E}" srcOrd="2" destOrd="0" presId="urn:microsoft.com/office/officeart/2018/2/layout/IconCircleList"/>
    <dgm:cxn modelId="{8CA2F84A-F719-46C2-9466-D26A4835A694}" type="presParOf" srcId="{150720FA-EB4A-4E5C-833B-0143EC1B49D6}" destId="{85D28F3A-31EA-40C4-9C3B-532299C2A81E}" srcOrd="3" destOrd="0" presId="urn:microsoft.com/office/officeart/2018/2/layout/IconCircleList"/>
    <dgm:cxn modelId="{282B62B2-B649-4487-BA71-322E4117A497}" type="presParOf" srcId="{4FE72B44-7715-4D1D-BAC4-B2371ADA53A2}" destId="{87249D22-5D24-4738-ABA5-E2B5F391AA5C}" srcOrd="1" destOrd="0" presId="urn:microsoft.com/office/officeart/2018/2/layout/IconCircleList"/>
    <dgm:cxn modelId="{565D9E16-FB65-4A39-9200-7A8F53D97DAD}" type="presParOf" srcId="{4FE72B44-7715-4D1D-BAC4-B2371ADA53A2}" destId="{9F56F37A-1FB5-4413-B435-C2637B6B2122}" srcOrd="2" destOrd="0" presId="urn:microsoft.com/office/officeart/2018/2/layout/IconCircleList"/>
    <dgm:cxn modelId="{0A0C2A2C-E73A-464D-BE85-58F3F48DAEFE}" type="presParOf" srcId="{9F56F37A-1FB5-4413-B435-C2637B6B2122}" destId="{01F75B30-3102-4531-BFD6-4DE23F39A21D}" srcOrd="0" destOrd="0" presId="urn:microsoft.com/office/officeart/2018/2/layout/IconCircleList"/>
    <dgm:cxn modelId="{FDF473D0-B752-4DB9-BA12-446A83D5E31D}" type="presParOf" srcId="{9F56F37A-1FB5-4413-B435-C2637B6B2122}" destId="{8717CC57-A4F7-42ED-8BE1-F8A220460234}" srcOrd="1" destOrd="0" presId="urn:microsoft.com/office/officeart/2018/2/layout/IconCircleList"/>
    <dgm:cxn modelId="{EEC88780-2AC2-4B44-AA0A-1F9645656DBD}" type="presParOf" srcId="{9F56F37A-1FB5-4413-B435-C2637B6B2122}" destId="{EB1FF8C4-8197-425D-9F81-C6FF58C61952}" srcOrd="2" destOrd="0" presId="urn:microsoft.com/office/officeart/2018/2/layout/IconCircleList"/>
    <dgm:cxn modelId="{BD6348E4-8986-434D-A74E-20A53779EC13}" type="presParOf" srcId="{9F56F37A-1FB5-4413-B435-C2637B6B2122}" destId="{C33F5CEF-FD0E-4FDD-BF62-7E36E228A682}" srcOrd="3" destOrd="0" presId="urn:microsoft.com/office/officeart/2018/2/layout/IconCircleList"/>
    <dgm:cxn modelId="{98D55F90-DF2C-4B2A-A71F-1443CD51C770}" type="presParOf" srcId="{4FE72B44-7715-4D1D-BAC4-B2371ADA53A2}" destId="{C2D2497F-30C7-4BC8-A5F7-815C284E3913}" srcOrd="3" destOrd="0" presId="urn:microsoft.com/office/officeart/2018/2/layout/IconCircleList"/>
    <dgm:cxn modelId="{F5042F40-4CC5-49A8-85B1-006F4D019DDC}" type="presParOf" srcId="{4FE72B44-7715-4D1D-BAC4-B2371ADA53A2}" destId="{1B05F7CC-6751-4C41-A1D9-4F61FC81A80D}" srcOrd="4" destOrd="0" presId="urn:microsoft.com/office/officeart/2018/2/layout/IconCircleList"/>
    <dgm:cxn modelId="{08121FD7-6838-4EEA-9DB4-24F6D6D76CC7}" type="presParOf" srcId="{1B05F7CC-6751-4C41-A1D9-4F61FC81A80D}" destId="{A93341D8-B37F-4839-B203-6F386A011EDE}" srcOrd="0" destOrd="0" presId="urn:microsoft.com/office/officeart/2018/2/layout/IconCircleList"/>
    <dgm:cxn modelId="{D91C9F7E-4B42-46A3-89F8-4EFBA2068D14}" type="presParOf" srcId="{1B05F7CC-6751-4C41-A1D9-4F61FC81A80D}" destId="{FC6CA3D0-8C37-40E3-9F48-28A3F74C8645}" srcOrd="1" destOrd="0" presId="urn:microsoft.com/office/officeart/2018/2/layout/IconCircleList"/>
    <dgm:cxn modelId="{9C77BD1D-6A32-44A0-AD32-59C3AA389422}" type="presParOf" srcId="{1B05F7CC-6751-4C41-A1D9-4F61FC81A80D}" destId="{E9D08216-3592-4A7E-8BF7-95718944A43B}" srcOrd="2" destOrd="0" presId="urn:microsoft.com/office/officeart/2018/2/layout/IconCircleList"/>
    <dgm:cxn modelId="{ADD7B6C3-AD24-40F8-A56D-B41B82B8760A}" type="presParOf" srcId="{1B05F7CC-6751-4C41-A1D9-4F61FC81A80D}" destId="{B59838E7-E40F-4708-AD57-B22B9EE145E7}" srcOrd="3" destOrd="0" presId="urn:microsoft.com/office/officeart/2018/2/layout/IconCircleList"/>
    <dgm:cxn modelId="{43FA6AC3-7B72-4C78-A095-EC1C1DD1EAD1}" type="presParOf" srcId="{4FE72B44-7715-4D1D-BAC4-B2371ADA53A2}" destId="{0B2AA7F0-5C84-4AA2-85E2-C00A1F711E14}" srcOrd="5" destOrd="0" presId="urn:microsoft.com/office/officeart/2018/2/layout/IconCircleList"/>
    <dgm:cxn modelId="{7A425E5B-5B27-44DE-B22F-11A7D56797CB}" type="presParOf" srcId="{4FE72B44-7715-4D1D-BAC4-B2371ADA53A2}" destId="{1C5B73DE-AEAD-4168-881C-C0ECD0F5897E}" srcOrd="6" destOrd="0" presId="urn:microsoft.com/office/officeart/2018/2/layout/IconCircleList"/>
    <dgm:cxn modelId="{A6271A47-ED9F-40A3-BFE7-4D59A2D6A905}" type="presParOf" srcId="{1C5B73DE-AEAD-4168-881C-C0ECD0F5897E}" destId="{107421F6-7BDA-487B-8985-AC342089C3E9}" srcOrd="0" destOrd="0" presId="urn:microsoft.com/office/officeart/2018/2/layout/IconCircleList"/>
    <dgm:cxn modelId="{4820E9E2-A808-475F-82BB-B59CA5C16605}" type="presParOf" srcId="{1C5B73DE-AEAD-4168-881C-C0ECD0F5897E}" destId="{206D3760-D901-4EE3-91B8-B97048247B8E}" srcOrd="1" destOrd="0" presId="urn:microsoft.com/office/officeart/2018/2/layout/IconCircleList"/>
    <dgm:cxn modelId="{4366AD6B-A1A9-473B-8B17-F9D83DA1DD1A}" type="presParOf" srcId="{1C5B73DE-AEAD-4168-881C-C0ECD0F5897E}" destId="{1EF7D086-4A3B-416F-AB81-02106524716C}" srcOrd="2" destOrd="0" presId="urn:microsoft.com/office/officeart/2018/2/layout/IconCircleList"/>
    <dgm:cxn modelId="{40B9052B-105D-40EA-B891-8D9108EDF8D9}" type="presParOf" srcId="{1C5B73DE-AEAD-4168-881C-C0ECD0F5897E}" destId="{69C2536A-62DA-430B-A493-977DDD3A2B1D}" srcOrd="3" destOrd="0" presId="urn:microsoft.com/office/officeart/2018/2/layout/IconCircleList"/>
    <dgm:cxn modelId="{39C4D844-3103-4222-8423-94843EDD4AD9}" type="presParOf" srcId="{4FE72B44-7715-4D1D-BAC4-B2371ADA53A2}" destId="{9596CF76-8DDF-4AB8-8D6F-9B07E07CA5A5}" srcOrd="7" destOrd="0" presId="urn:microsoft.com/office/officeart/2018/2/layout/IconCircleList"/>
    <dgm:cxn modelId="{085D9EE6-77DF-4494-B114-C0307FC8F9B2}" type="presParOf" srcId="{4FE72B44-7715-4D1D-BAC4-B2371ADA53A2}" destId="{FF3301AA-5952-4B60-94F0-7EB44D9B15C4}" srcOrd="8" destOrd="0" presId="urn:microsoft.com/office/officeart/2018/2/layout/IconCircleList"/>
    <dgm:cxn modelId="{2EFCF417-4DE8-46EA-88FC-FA12CEA6CF84}" type="presParOf" srcId="{FF3301AA-5952-4B60-94F0-7EB44D9B15C4}" destId="{46584D16-C82F-4C4A-9593-55398CC354B1}" srcOrd="0" destOrd="0" presId="urn:microsoft.com/office/officeart/2018/2/layout/IconCircleList"/>
    <dgm:cxn modelId="{E7BE4140-FCCA-4E55-9B78-5067DE640178}" type="presParOf" srcId="{FF3301AA-5952-4B60-94F0-7EB44D9B15C4}" destId="{47DB9287-67BC-4E78-A26C-31C8A3B9DEEF}" srcOrd="1" destOrd="0" presId="urn:microsoft.com/office/officeart/2018/2/layout/IconCircleList"/>
    <dgm:cxn modelId="{6BBC4210-7D05-452B-B76D-024D0D834A9F}" type="presParOf" srcId="{FF3301AA-5952-4B60-94F0-7EB44D9B15C4}" destId="{B91A22B8-24FC-41B4-A785-90D8355050A7}" srcOrd="2" destOrd="0" presId="urn:microsoft.com/office/officeart/2018/2/layout/IconCircleList"/>
    <dgm:cxn modelId="{7211D9B7-B936-41C7-8155-F6B4DB38B0A3}" type="presParOf" srcId="{FF3301AA-5952-4B60-94F0-7EB44D9B15C4}" destId="{AC191009-49DB-4688-B932-D2AE6D54BEE1}" srcOrd="3" destOrd="0" presId="urn:microsoft.com/office/officeart/2018/2/layout/IconCircleList"/>
    <dgm:cxn modelId="{F74084BA-1CD2-479D-ADFF-1300E12B4ADE}" type="presParOf" srcId="{4FE72B44-7715-4D1D-BAC4-B2371ADA53A2}" destId="{1F0D6448-FA64-4D97-B329-259E9018730C}" srcOrd="9" destOrd="0" presId="urn:microsoft.com/office/officeart/2018/2/layout/IconCircleList"/>
    <dgm:cxn modelId="{DCB3F541-EFAE-4B0A-B87A-D68DB31850DD}" type="presParOf" srcId="{4FE72B44-7715-4D1D-BAC4-B2371ADA53A2}" destId="{993560FC-47FC-4678-BDA8-33C8EEF7431D}" srcOrd="10" destOrd="0" presId="urn:microsoft.com/office/officeart/2018/2/layout/IconCircleList"/>
    <dgm:cxn modelId="{3CE665FA-3781-4DA9-B9CF-98E26BE4FE0A}" type="presParOf" srcId="{993560FC-47FC-4678-BDA8-33C8EEF7431D}" destId="{AE1BDD8E-D03E-4255-9C4E-60F025BB3C4E}" srcOrd="0" destOrd="0" presId="urn:microsoft.com/office/officeart/2018/2/layout/IconCircleList"/>
    <dgm:cxn modelId="{7F88B284-8F22-4D7C-BDB0-19346D0D98C5}" type="presParOf" srcId="{993560FC-47FC-4678-BDA8-33C8EEF7431D}" destId="{2F201913-2E55-47CD-AEFA-AB13BB563B10}" srcOrd="1" destOrd="0" presId="urn:microsoft.com/office/officeart/2018/2/layout/IconCircleList"/>
    <dgm:cxn modelId="{7DC88E70-BC70-465D-8DF1-8902552FDAD5}" type="presParOf" srcId="{993560FC-47FC-4678-BDA8-33C8EEF7431D}" destId="{448DFBAD-7A25-4A6F-A4F4-49E15BB6EFAD}" srcOrd="2" destOrd="0" presId="urn:microsoft.com/office/officeart/2018/2/layout/IconCircleList"/>
    <dgm:cxn modelId="{973F4F43-C643-4CCB-9CC9-0AF19F386CB2}" type="presParOf" srcId="{993560FC-47FC-4678-BDA8-33C8EEF7431D}" destId="{F3C06414-BD3D-461B-BA73-610D21BF11F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98E77B-8346-4F41-AF84-73DA34A9BFD9}">
      <dsp:nvSpPr>
        <dsp:cNvPr id="0" name=""/>
        <dsp:cNvSpPr/>
      </dsp:nvSpPr>
      <dsp:spPr>
        <a:xfrm>
          <a:off x="0" y="0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FOCUS ON JENNY, A 16-YEAR-OLD YOUNG CARER.</a:t>
          </a:r>
          <a:endParaRPr lang="en-US" sz="2100" kern="1200"/>
        </a:p>
      </dsp:txBody>
      <dsp:txXfrm>
        <a:off x="24059" y="24059"/>
        <a:ext cx="7700515" cy="773317"/>
      </dsp:txXfrm>
    </dsp:sp>
    <dsp:sp modelId="{84662B93-0338-4BB0-A591-D3466AF9345D}">
      <dsp:nvSpPr>
        <dsp:cNvPr id="0" name=""/>
        <dsp:cNvSpPr/>
      </dsp:nvSpPr>
      <dsp:spPr>
        <a:xfrm>
          <a:off x="724966" y="970787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APPLICATION OF BOWLBY’S ATTACHMENT THEORY.</a:t>
          </a:r>
          <a:endParaRPr lang="en-US" sz="2100" kern="1200"/>
        </a:p>
      </dsp:txBody>
      <dsp:txXfrm>
        <a:off x="749025" y="994846"/>
        <a:ext cx="7349301" cy="773317"/>
      </dsp:txXfrm>
    </dsp:sp>
    <dsp:sp modelId="{AD984B93-798E-4D04-8CDA-F5195AE8823B}">
      <dsp:nvSpPr>
        <dsp:cNvPr id="0" name=""/>
        <dsp:cNvSpPr/>
      </dsp:nvSpPr>
      <dsp:spPr>
        <a:xfrm>
          <a:off x="1439113" y="1941575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EXPLORATION OF DEVELOPMENTAL IMPACT AND SUPPORT NEEDS. </a:t>
          </a:r>
          <a:endParaRPr lang="en-US" sz="2100" kern="1200"/>
        </a:p>
      </dsp:txBody>
      <dsp:txXfrm>
        <a:off x="1463172" y="1965634"/>
        <a:ext cx="7360122" cy="773317"/>
      </dsp:txXfrm>
    </dsp:sp>
    <dsp:sp modelId="{86621565-FAAC-43CA-96CC-457D5F08A983}">
      <dsp:nvSpPr>
        <dsp:cNvPr id="0" name=""/>
        <dsp:cNvSpPr/>
      </dsp:nvSpPr>
      <dsp:spPr>
        <a:xfrm>
          <a:off x="2164079" y="2912363"/>
          <a:ext cx="8656320" cy="821435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(Bowlby,1969)</a:t>
          </a:r>
          <a:endParaRPr lang="en-US" sz="2100" kern="1200"/>
        </a:p>
      </dsp:txBody>
      <dsp:txXfrm>
        <a:off x="2188138" y="2936422"/>
        <a:ext cx="7349301" cy="773317"/>
      </dsp:txXfrm>
    </dsp:sp>
    <dsp:sp modelId="{36E078EA-EE25-4101-945C-0B0E16B1376C}">
      <dsp:nvSpPr>
        <dsp:cNvPr id="0" name=""/>
        <dsp:cNvSpPr/>
      </dsp:nvSpPr>
      <dsp:spPr>
        <a:xfrm>
          <a:off x="8122386" y="629145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242521" y="629145"/>
        <a:ext cx="293663" cy="401785"/>
      </dsp:txXfrm>
    </dsp:sp>
    <dsp:sp modelId="{71F88EBF-509A-4ADD-9A04-7BB451C699DE}">
      <dsp:nvSpPr>
        <dsp:cNvPr id="0" name=""/>
        <dsp:cNvSpPr/>
      </dsp:nvSpPr>
      <dsp:spPr>
        <a:xfrm>
          <a:off x="8847353" y="1599932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67488" y="1599932"/>
        <a:ext cx="293663" cy="401785"/>
      </dsp:txXfrm>
    </dsp:sp>
    <dsp:sp modelId="{6167FA44-8EE3-45FC-BAA6-B6181AA62705}">
      <dsp:nvSpPr>
        <dsp:cNvPr id="0" name=""/>
        <dsp:cNvSpPr/>
      </dsp:nvSpPr>
      <dsp:spPr>
        <a:xfrm>
          <a:off x="9561499" y="2570720"/>
          <a:ext cx="533933" cy="5339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681634" y="2570720"/>
        <a:ext cx="293663" cy="4017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C1DECE-0307-4730-A4F3-CE84C42C2440}">
      <dsp:nvSpPr>
        <dsp:cNvPr id="0" name=""/>
        <dsp:cNvSpPr/>
      </dsp:nvSpPr>
      <dsp:spPr>
        <a:xfrm>
          <a:off x="0" y="414802"/>
          <a:ext cx="1934503" cy="116070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EARLY RELATIONSHIP SHAPE EMOTIONAL DEVELOPMENT.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4802"/>
        <a:ext cx="1934503" cy="1160702"/>
      </dsp:txXfrm>
    </dsp:sp>
    <dsp:sp modelId="{6EAEADC1-F96E-47F2-A11B-AFCCA39DA32A}">
      <dsp:nvSpPr>
        <dsp:cNvPr id="0" name=""/>
        <dsp:cNvSpPr/>
      </dsp:nvSpPr>
      <dsp:spPr>
        <a:xfrm>
          <a:off x="2127954" y="414802"/>
          <a:ext cx="1934503" cy="116070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SECURE BASE AND SAFE HAVEN. </a:t>
          </a:r>
          <a:endParaRPr lang="en-US" sz="1500" kern="1200" dirty="0"/>
        </a:p>
      </dsp:txBody>
      <dsp:txXfrm>
        <a:off x="2127954" y="414802"/>
        <a:ext cx="1934503" cy="1160702"/>
      </dsp:txXfrm>
    </dsp:sp>
    <dsp:sp modelId="{01CCEED8-C60A-4C15-A477-1588D4EB4D51}">
      <dsp:nvSpPr>
        <dsp:cNvPr id="0" name=""/>
        <dsp:cNvSpPr/>
      </dsp:nvSpPr>
      <dsp:spPr>
        <a:xfrm>
          <a:off x="4255908" y="414802"/>
          <a:ext cx="1934503" cy="116070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INTERNAL WORKING MODELS.</a:t>
          </a:r>
          <a:endParaRPr lang="en-US" sz="1500" kern="1200" dirty="0"/>
        </a:p>
      </dsp:txBody>
      <dsp:txXfrm>
        <a:off x="4255908" y="414802"/>
        <a:ext cx="1934503" cy="1160702"/>
      </dsp:txXfrm>
    </dsp:sp>
    <dsp:sp modelId="{8A1BF5B1-FC7B-4521-9824-A8FA8C9B0312}">
      <dsp:nvSpPr>
        <dsp:cNvPr id="0" name=""/>
        <dsp:cNvSpPr/>
      </dsp:nvSpPr>
      <dsp:spPr>
        <a:xfrm>
          <a:off x="1063977" y="1768954"/>
          <a:ext cx="1934503" cy="116070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IMPACT OF LOSS AND INCONSISTENCY.</a:t>
          </a:r>
          <a:endParaRPr lang="en-US" sz="1500" kern="1200" dirty="0"/>
        </a:p>
      </dsp:txBody>
      <dsp:txXfrm>
        <a:off x="1063977" y="1768954"/>
        <a:ext cx="1934503" cy="1160702"/>
      </dsp:txXfrm>
    </dsp:sp>
    <dsp:sp modelId="{DDE0E5DC-FA1F-4B4A-AED3-C06827230BFD}">
      <dsp:nvSpPr>
        <dsp:cNvPr id="0" name=""/>
        <dsp:cNvSpPr/>
      </dsp:nvSpPr>
      <dsp:spPr>
        <a:xfrm>
          <a:off x="3191931" y="1768954"/>
          <a:ext cx="1934503" cy="116070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(Bowlby, 1969; Cassidy and Shaver, 2016) </a:t>
          </a:r>
          <a:endParaRPr lang="en-US" sz="1500" kern="1200" dirty="0"/>
        </a:p>
      </dsp:txBody>
      <dsp:txXfrm>
        <a:off x="3191931" y="1768954"/>
        <a:ext cx="1934503" cy="11607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24D2FD-D42E-46FB-86C6-95F2787DA6D7}">
      <dsp:nvSpPr>
        <dsp:cNvPr id="0" name=""/>
        <dsp:cNvSpPr/>
      </dsp:nvSpPr>
      <dsp:spPr>
        <a:xfrm>
          <a:off x="0" y="0"/>
          <a:ext cx="8097012" cy="7834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PHYSICAL: STRESS MAY AFFECT HEALTH.</a:t>
          </a:r>
        </a:p>
      </dsp:txBody>
      <dsp:txXfrm>
        <a:off x="22947" y="22947"/>
        <a:ext cx="7159934" cy="737563"/>
      </dsp:txXfrm>
    </dsp:sp>
    <dsp:sp modelId="{F008C3A4-F85A-4A9C-A56A-632ECBFA6ACC}">
      <dsp:nvSpPr>
        <dsp:cNvPr id="0" name=""/>
        <dsp:cNvSpPr/>
      </dsp:nvSpPr>
      <dsp:spPr>
        <a:xfrm>
          <a:off x="604647" y="892271"/>
          <a:ext cx="8097012" cy="783457"/>
        </a:xfrm>
        <a:prstGeom prst="roundRect">
          <a:avLst>
            <a:gd name="adj" fmla="val 10000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INTELLECTUAL: CARING MAY MAY AFFECT EDUCATION.</a:t>
          </a:r>
          <a:endParaRPr lang="en-US" sz="2100" kern="1200"/>
        </a:p>
      </dsp:txBody>
      <dsp:txXfrm>
        <a:off x="627594" y="915218"/>
        <a:ext cx="6937223" cy="737563"/>
      </dsp:txXfrm>
    </dsp:sp>
    <dsp:sp modelId="{4CF7DB5E-4892-4B38-8F41-EC1A210D5FF4}">
      <dsp:nvSpPr>
        <dsp:cNvPr id="0" name=""/>
        <dsp:cNvSpPr/>
      </dsp:nvSpPr>
      <dsp:spPr>
        <a:xfrm>
          <a:off x="1209293" y="1784543"/>
          <a:ext cx="8097012" cy="783457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EMOTIONAL: GRIEF, ANXIETY, EMPTIONAL SUPPRESSION.</a:t>
          </a:r>
          <a:endParaRPr lang="en-US" sz="2100" kern="1200"/>
        </a:p>
      </dsp:txBody>
      <dsp:txXfrm>
        <a:off x="1232240" y="1807490"/>
        <a:ext cx="6937223" cy="737563"/>
      </dsp:txXfrm>
    </dsp:sp>
    <dsp:sp modelId="{186A67F0-C6D0-4B6A-8F51-895321E84456}">
      <dsp:nvSpPr>
        <dsp:cNvPr id="0" name=""/>
        <dsp:cNvSpPr/>
      </dsp:nvSpPr>
      <dsp:spPr>
        <a:xfrm>
          <a:off x="1813940" y="2676814"/>
          <a:ext cx="8097012" cy="783457"/>
        </a:xfrm>
        <a:prstGeom prst="roundRect">
          <a:avLst>
            <a:gd name="adj" fmla="val 10000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REDUCED PEER INTERACTION.</a:t>
          </a:r>
          <a:endParaRPr lang="en-US" sz="2100" kern="1200"/>
        </a:p>
      </dsp:txBody>
      <dsp:txXfrm>
        <a:off x="1836887" y="2699761"/>
        <a:ext cx="6937223" cy="737563"/>
      </dsp:txXfrm>
    </dsp:sp>
    <dsp:sp modelId="{2A62D98D-B4C6-4973-A570-8C86F18F4D69}">
      <dsp:nvSpPr>
        <dsp:cNvPr id="0" name=""/>
        <dsp:cNvSpPr/>
      </dsp:nvSpPr>
      <dsp:spPr>
        <a:xfrm>
          <a:off x="2418587" y="3569086"/>
          <a:ext cx="8097012" cy="783457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(Ainsworth et al., 1978 )</a:t>
          </a:r>
          <a:endParaRPr lang="en-US" sz="2100" kern="1200"/>
        </a:p>
      </dsp:txBody>
      <dsp:txXfrm>
        <a:off x="2441534" y="3592033"/>
        <a:ext cx="6937223" cy="737563"/>
      </dsp:txXfrm>
    </dsp:sp>
    <dsp:sp modelId="{E400B4B3-3CCA-4E63-AD27-C7AA6B4F268D}">
      <dsp:nvSpPr>
        <dsp:cNvPr id="0" name=""/>
        <dsp:cNvSpPr/>
      </dsp:nvSpPr>
      <dsp:spPr>
        <a:xfrm>
          <a:off x="7587764" y="572359"/>
          <a:ext cx="509247" cy="509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345" y="572359"/>
        <a:ext cx="280085" cy="383208"/>
      </dsp:txXfrm>
    </dsp:sp>
    <dsp:sp modelId="{9364CAE1-F590-43C2-9A17-B25B09A0C43B}">
      <dsp:nvSpPr>
        <dsp:cNvPr id="0" name=""/>
        <dsp:cNvSpPr/>
      </dsp:nvSpPr>
      <dsp:spPr>
        <a:xfrm>
          <a:off x="8192411" y="1464631"/>
          <a:ext cx="509247" cy="509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981555"/>
            <a:satOff val="889"/>
            <a:lumOff val="13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6992" y="1464631"/>
        <a:ext cx="280085" cy="383208"/>
      </dsp:txXfrm>
    </dsp:sp>
    <dsp:sp modelId="{941CA4C5-A056-4816-AE5D-9A06B279A2AD}">
      <dsp:nvSpPr>
        <dsp:cNvPr id="0" name=""/>
        <dsp:cNvSpPr/>
      </dsp:nvSpPr>
      <dsp:spPr>
        <a:xfrm>
          <a:off x="8797058" y="2343844"/>
          <a:ext cx="509247" cy="509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7963110"/>
            <a:satOff val="1778"/>
            <a:lumOff val="267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639" y="2343844"/>
        <a:ext cx="280085" cy="383208"/>
      </dsp:txXfrm>
    </dsp:sp>
    <dsp:sp modelId="{675711AD-085C-4FCF-AB27-CBC696CD4301}">
      <dsp:nvSpPr>
        <dsp:cNvPr id="0" name=""/>
        <dsp:cNvSpPr/>
      </dsp:nvSpPr>
      <dsp:spPr>
        <a:xfrm>
          <a:off x="9401705" y="3244821"/>
          <a:ext cx="509247" cy="509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286" y="3244821"/>
        <a:ext cx="280085" cy="3832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186DE-BABD-41D0-83B9-4BB808159CF9}">
      <dsp:nvSpPr>
        <dsp:cNvPr id="0" name=""/>
        <dsp:cNvSpPr/>
      </dsp:nvSpPr>
      <dsp:spPr>
        <a:xfrm>
          <a:off x="2148336" y="1810"/>
          <a:ext cx="2416878" cy="79145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LOSS OF ATTACHMENT FIGURE.</a:t>
          </a:r>
          <a:endParaRPr lang="en-US" sz="1600" kern="1200" dirty="0"/>
        </a:p>
      </dsp:txBody>
      <dsp:txXfrm>
        <a:off x="2186972" y="40446"/>
        <a:ext cx="2339606" cy="714180"/>
      </dsp:txXfrm>
    </dsp:sp>
    <dsp:sp modelId="{63B4BF39-4C18-4BD7-A742-6CD99E8BBA75}">
      <dsp:nvSpPr>
        <dsp:cNvPr id="0" name=""/>
        <dsp:cNvSpPr/>
      </dsp:nvSpPr>
      <dsp:spPr>
        <a:xfrm>
          <a:off x="2148336" y="832835"/>
          <a:ext cx="2416878" cy="791452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REDUCED EMOTIONAL AVAILABILITY AT HOME.</a:t>
          </a:r>
          <a:endParaRPr lang="en-US" sz="1600" kern="1200"/>
        </a:p>
      </dsp:txBody>
      <dsp:txXfrm>
        <a:off x="2186972" y="871471"/>
        <a:ext cx="2339606" cy="714180"/>
      </dsp:txXfrm>
    </dsp:sp>
    <dsp:sp modelId="{5FB4E313-EDB6-49A3-93C3-49F2E19EA57D}">
      <dsp:nvSpPr>
        <dsp:cNvPr id="0" name=""/>
        <dsp:cNvSpPr/>
      </dsp:nvSpPr>
      <dsp:spPr>
        <a:xfrm>
          <a:off x="2148336" y="1663859"/>
          <a:ext cx="2416878" cy="791452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PARENTIFICATION.</a:t>
          </a:r>
          <a:endParaRPr lang="en-US" sz="1600" kern="1200"/>
        </a:p>
      </dsp:txBody>
      <dsp:txXfrm>
        <a:off x="2186972" y="1702495"/>
        <a:ext cx="2339606" cy="714180"/>
      </dsp:txXfrm>
    </dsp:sp>
    <dsp:sp modelId="{45BAC8DB-B8E5-44CF-B510-BE54754078E7}">
      <dsp:nvSpPr>
        <dsp:cNvPr id="0" name=""/>
        <dsp:cNvSpPr/>
      </dsp:nvSpPr>
      <dsp:spPr>
        <a:xfrm>
          <a:off x="2148336" y="2494884"/>
          <a:ext cx="2416878" cy="791452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POSSIBLE INSECURE ATTACHMENT PATTERNS.</a:t>
          </a:r>
          <a:endParaRPr lang="en-US" sz="1600" kern="1200"/>
        </a:p>
      </dsp:txBody>
      <dsp:txXfrm>
        <a:off x="2186972" y="2533520"/>
        <a:ext cx="2339606" cy="714180"/>
      </dsp:txXfrm>
    </dsp:sp>
    <dsp:sp modelId="{B481964B-844A-4C7C-8107-5376B4D39CE6}">
      <dsp:nvSpPr>
        <dsp:cNvPr id="0" name=""/>
        <dsp:cNvSpPr/>
      </dsp:nvSpPr>
      <dsp:spPr>
        <a:xfrm>
          <a:off x="2148336" y="3325909"/>
          <a:ext cx="2416878" cy="791452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(Bowlby, 1969; Becker, 2007)</a:t>
          </a:r>
          <a:endParaRPr lang="en-US" sz="1600" kern="1200"/>
        </a:p>
      </dsp:txBody>
      <dsp:txXfrm>
        <a:off x="2186972" y="3364545"/>
        <a:ext cx="2339606" cy="7141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24B01-CB5E-4F60-A97F-B7948D2B22A1}">
      <dsp:nvSpPr>
        <dsp:cNvPr id="0" name=""/>
        <dsp:cNvSpPr/>
      </dsp:nvSpPr>
      <dsp:spPr>
        <a:xfrm>
          <a:off x="434574" y="488"/>
          <a:ext cx="1800979" cy="10805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CHRONIC STRES.</a:t>
          </a:r>
          <a:endParaRPr lang="en-US" sz="1700" kern="1200"/>
        </a:p>
      </dsp:txBody>
      <dsp:txXfrm>
        <a:off x="434574" y="488"/>
        <a:ext cx="1800979" cy="1080587"/>
      </dsp:txXfrm>
    </dsp:sp>
    <dsp:sp modelId="{713FDF3F-1D8B-4117-A4B6-8FB27A52F317}">
      <dsp:nvSpPr>
        <dsp:cNvPr id="0" name=""/>
        <dsp:cNvSpPr/>
      </dsp:nvSpPr>
      <dsp:spPr>
        <a:xfrm>
          <a:off x="2415651" y="488"/>
          <a:ext cx="1800979" cy="108058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HYPER-INDEPENDENCE.</a:t>
          </a:r>
          <a:endParaRPr lang="en-US" sz="1700" kern="1200"/>
        </a:p>
      </dsp:txBody>
      <dsp:txXfrm>
        <a:off x="2415651" y="488"/>
        <a:ext cx="1800979" cy="1080587"/>
      </dsp:txXfrm>
    </dsp:sp>
    <dsp:sp modelId="{4E911D07-FA56-407F-B4E0-E6CEEA7902EE}">
      <dsp:nvSpPr>
        <dsp:cNvPr id="0" name=""/>
        <dsp:cNvSpPr/>
      </dsp:nvSpPr>
      <dsp:spPr>
        <a:xfrm>
          <a:off x="434574" y="1261173"/>
          <a:ext cx="1800979" cy="10805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DIFFICULTY SEEKING HELP.</a:t>
          </a:r>
          <a:endParaRPr lang="en-US" sz="1700" kern="1200"/>
        </a:p>
      </dsp:txBody>
      <dsp:txXfrm>
        <a:off x="434574" y="1261173"/>
        <a:ext cx="1800979" cy="1080587"/>
      </dsp:txXfrm>
    </dsp:sp>
    <dsp:sp modelId="{6AAB68E0-0F09-4F14-A073-333EB926A1CE}">
      <dsp:nvSpPr>
        <dsp:cNvPr id="0" name=""/>
        <dsp:cNvSpPr/>
      </dsp:nvSpPr>
      <dsp:spPr>
        <a:xfrm>
          <a:off x="2415651" y="1261173"/>
          <a:ext cx="1800979" cy="10805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RISK OF ANXIETY OR LOW MOOD.</a:t>
          </a:r>
          <a:endParaRPr lang="en-US" sz="1700" kern="1200"/>
        </a:p>
      </dsp:txBody>
      <dsp:txXfrm>
        <a:off x="2415651" y="1261173"/>
        <a:ext cx="1800979" cy="1080587"/>
      </dsp:txXfrm>
    </dsp:sp>
    <dsp:sp modelId="{BED0BAA7-32BA-4E46-8DC0-F17718480A15}">
      <dsp:nvSpPr>
        <dsp:cNvPr id="0" name=""/>
        <dsp:cNvSpPr/>
      </dsp:nvSpPr>
      <dsp:spPr>
        <a:xfrm>
          <a:off x="1425112" y="2521859"/>
          <a:ext cx="1800979" cy="108058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Aldridge, 2018)</a:t>
          </a:r>
          <a:endParaRPr lang="en-US" sz="1700" kern="1200"/>
        </a:p>
      </dsp:txBody>
      <dsp:txXfrm>
        <a:off x="1425112" y="2521859"/>
        <a:ext cx="1800979" cy="10805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EAAD44-10F3-40CF-882C-92BF9D883005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039E5A-1DDB-4F6E-BF92-8EBB6848F75B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BIOLOGICAL: ADOLECENT DEVELOPMENT, STRESS RESPONSE.</a:t>
          </a:r>
          <a:endParaRPr lang="en-US" sz="2000" kern="1200"/>
        </a:p>
      </dsp:txBody>
      <dsp:txXfrm>
        <a:off x="1007221" y="627745"/>
        <a:ext cx="1937228" cy="1937228"/>
      </dsp:txXfrm>
    </dsp:sp>
    <dsp:sp modelId="{69809207-7AC3-4CDB-A266-EFB02C290EF2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ENVIROMENT: CAREGIVING, BEREAVEMENT, SUPPRT LEVELS.</a:t>
          </a:r>
          <a:endParaRPr lang="en-US" sz="2000" kern="1200"/>
        </a:p>
      </dsp:txBody>
      <dsp:txXfrm>
        <a:off x="3319190" y="627745"/>
        <a:ext cx="1937228" cy="1937228"/>
      </dsp:txXfrm>
    </dsp:sp>
    <dsp:sp modelId="{72CEF9BC-A81D-4ED1-9EB3-821445B0C941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DEVELOPMENT SHAPED BY INTERACTION BETWEEN BOTH. </a:t>
          </a:r>
          <a:endParaRPr lang="en-US" sz="2000" kern="1200"/>
        </a:p>
      </dsp:txBody>
      <dsp:txXfrm>
        <a:off x="1007221" y="2939714"/>
        <a:ext cx="1937228" cy="1937228"/>
      </dsp:txXfrm>
    </dsp:sp>
    <dsp:sp modelId="{6BF50859-BD67-4923-8008-911D2D6922E5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(Cassidy and Shaver, 2016)</a:t>
          </a:r>
          <a:endParaRPr lang="en-US" sz="2000" kern="1200"/>
        </a:p>
      </dsp:txBody>
      <dsp:txXfrm>
        <a:off x="3319190" y="2939714"/>
        <a:ext cx="1937228" cy="19372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C623FD-2551-4730-B2A1-C35073588AF3}">
      <dsp:nvSpPr>
        <dsp:cNvPr id="0" name=""/>
        <dsp:cNvSpPr/>
      </dsp:nvSpPr>
      <dsp:spPr>
        <a:xfrm>
          <a:off x="3836" y="105468"/>
          <a:ext cx="719753" cy="7197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A2B1269-F3EC-44C7-9193-153A6A2431B8}">
      <dsp:nvSpPr>
        <dsp:cNvPr id="0" name=""/>
        <dsp:cNvSpPr/>
      </dsp:nvSpPr>
      <dsp:spPr>
        <a:xfrm>
          <a:off x="154984" y="256616"/>
          <a:ext cx="417456" cy="4174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5D28F3A-31EA-40C4-9C3B-532299C2A81E}">
      <dsp:nvSpPr>
        <dsp:cNvPr id="0" name=""/>
        <dsp:cNvSpPr/>
      </dsp:nvSpPr>
      <dsp:spPr>
        <a:xfrm>
          <a:off x="877822" y="105468"/>
          <a:ext cx="1696561" cy="719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EMOTIONAL SECURYTY.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7822" y="105468"/>
        <a:ext cx="1696561" cy="719753"/>
      </dsp:txXfrm>
    </dsp:sp>
    <dsp:sp modelId="{01F75B30-3102-4531-BFD6-4DE23F39A21D}">
      <dsp:nvSpPr>
        <dsp:cNvPr id="0" name=""/>
        <dsp:cNvSpPr/>
      </dsp:nvSpPr>
      <dsp:spPr>
        <a:xfrm>
          <a:off x="2869997" y="105468"/>
          <a:ext cx="719753" cy="7197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717CC57-A4F7-42ED-8BE1-F8A220460234}">
      <dsp:nvSpPr>
        <dsp:cNvPr id="0" name=""/>
        <dsp:cNvSpPr/>
      </dsp:nvSpPr>
      <dsp:spPr>
        <a:xfrm>
          <a:off x="3021145" y="256616"/>
          <a:ext cx="417456" cy="4174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3F5CEF-FD0E-4FDD-BF62-7E36E228A682}">
      <dsp:nvSpPr>
        <dsp:cNvPr id="0" name=""/>
        <dsp:cNvSpPr/>
      </dsp:nvSpPr>
      <dsp:spPr>
        <a:xfrm>
          <a:off x="3743983" y="105468"/>
          <a:ext cx="1696561" cy="719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REDUCED CARING BURDEN.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3983" y="105468"/>
        <a:ext cx="1696561" cy="719753"/>
      </dsp:txXfrm>
    </dsp:sp>
    <dsp:sp modelId="{A93341D8-B37F-4839-B203-6F386A011EDE}">
      <dsp:nvSpPr>
        <dsp:cNvPr id="0" name=""/>
        <dsp:cNvSpPr/>
      </dsp:nvSpPr>
      <dsp:spPr>
        <a:xfrm>
          <a:off x="3836" y="1435726"/>
          <a:ext cx="719753" cy="7197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C6CA3D0-8C37-40E3-9F48-28A3F74C8645}">
      <dsp:nvSpPr>
        <dsp:cNvPr id="0" name=""/>
        <dsp:cNvSpPr/>
      </dsp:nvSpPr>
      <dsp:spPr>
        <a:xfrm>
          <a:off x="154984" y="1586875"/>
          <a:ext cx="417456" cy="4174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9838E7-E40F-4708-AD57-B22B9EE145E7}">
      <dsp:nvSpPr>
        <dsp:cNvPr id="0" name=""/>
        <dsp:cNvSpPr/>
      </dsp:nvSpPr>
      <dsp:spPr>
        <a:xfrm>
          <a:off x="877822" y="1435726"/>
          <a:ext cx="1696561" cy="719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EDUCATIONAL STABILITY.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7822" y="1435726"/>
        <a:ext cx="1696561" cy="719753"/>
      </dsp:txXfrm>
    </dsp:sp>
    <dsp:sp modelId="{107421F6-7BDA-487B-8985-AC342089C3E9}">
      <dsp:nvSpPr>
        <dsp:cNvPr id="0" name=""/>
        <dsp:cNvSpPr/>
      </dsp:nvSpPr>
      <dsp:spPr>
        <a:xfrm>
          <a:off x="2869997" y="1435726"/>
          <a:ext cx="719753" cy="7197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06D3760-D901-4EE3-91B8-B97048247B8E}">
      <dsp:nvSpPr>
        <dsp:cNvPr id="0" name=""/>
        <dsp:cNvSpPr/>
      </dsp:nvSpPr>
      <dsp:spPr>
        <a:xfrm>
          <a:off x="3021145" y="1586875"/>
          <a:ext cx="417456" cy="4174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C2536A-62DA-430B-A493-977DDD3A2B1D}">
      <dsp:nvSpPr>
        <dsp:cNvPr id="0" name=""/>
        <dsp:cNvSpPr/>
      </dsp:nvSpPr>
      <dsp:spPr>
        <a:xfrm>
          <a:off x="3743983" y="1435726"/>
          <a:ext cx="1696561" cy="719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SOCIALDEVELOPMENT.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3983" y="1435726"/>
        <a:ext cx="1696561" cy="719753"/>
      </dsp:txXfrm>
    </dsp:sp>
    <dsp:sp modelId="{46584D16-C82F-4C4A-9593-55398CC354B1}">
      <dsp:nvSpPr>
        <dsp:cNvPr id="0" name=""/>
        <dsp:cNvSpPr/>
      </dsp:nvSpPr>
      <dsp:spPr>
        <a:xfrm>
          <a:off x="3836" y="2765985"/>
          <a:ext cx="719753" cy="7197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7DB9287-67BC-4E78-A26C-31C8A3B9DEEF}">
      <dsp:nvSpPr>
        <dsp:cNvPr id="0" name=""/>
        <dsp:cNvSpPr/>
      </dsp:nvSpPr>
      <dsp:spPr>
        <a:xfrm>
          <a:off x="154984" y="2917133"/>
          <a:ext cx="417456" cy="4174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191009-49DB-4688-B932-D2AE6D54BEE1}">
      <dsp:nvSpPr>
        <dsp:cNvPr id="0" name=""/>
        <dsp:cNvSpPr/>
      </dsp:nvSpPr>
      <dsp:spPr>
        <a:xfrm>
          <a:off x="877822" y="2765985"/>
          <a:ext cx="1696561" cy="719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MENTAL HELTH SUPPORT 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7822" y="2765985"/>
        <a:ext cx="1696561" cy="719753"/>
      </dsp:txXfrm>
    </dsp:sp>
    <dsp:sp modelId="{AE1BDD8E-D03E-4255-9C4E-60F025BB3C4E}">
      <dsp:nvSpPr>
        <dsp:cNvPr id="0" name=""/>
        <dsp:cNvSpPr/>
      </dsp:nvSpPr>
      <dsp:spPr>
        <a:xfrm>
          <a:off x="2869997" y="2765985"/>
          <a:ext cx="719753" cy="7197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F201913-2E55-47CD-AEFA-AB13BB563B10}">
      <dsp:nvSpPr>
        <dsp:cNvPr id="0" name=""/>
        <dsp:cNvSpPr/>
      </dsp:nvSpPr>
      <dsp:spPr>
        <a:xfrm>
          <a:off x="3021145" y="2917133"/>
          <a:ext cx="417456" cy="4174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3C06414-BD3D-461B-BA73-610D21BF11FF}">
      <dsp:nvSpPr>
        <dsp:cNvPr id="0" name=""/>
        <dsp:cNvSpPr/>
      </dsp:nvSpPr>
      <dsp:spPr>
        <a:xfrm>
          <a:off x="3743983" y="2765985"/>
          <a:ext cx="1696561" cy="719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(Department of Health and Social Care, 2014)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3983" y="2765985"/>
        <a:ext cx="1696561" cy="719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054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095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17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025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056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177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054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669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247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239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535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170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4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5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8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1070812"/>
            <a:ext cx="6470316" cy="3093316"/>
          </a:xfrm>
        </p:spPr>
        <p:txBody>
          <a:bodyPr anchor="b">
            <a:normAutofit/>
          </a:bodyPr>
          <a:lstStyle/>
          <a:p>
            <a:pPr algn="l"/>
            <a:br>
              <a:rPr lang="en-GB" sz="3100" b="1" dirty="0">
                <a:ea typeface="Aptos" panose="020B00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Angela Maria Gonzalez Caro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ID: 2442780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Lecturer’s name: Peace Ukachukwu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2" y="3978536"/>
            <a:ext cx="10581625" cy="2626801"/>
          </a:xfrm>
        </p:spPr>
        <p:txBody>
          <a:bodyPr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tools (ChatGPT, OpenAI) to support the planning, structuring and proofreading of this assignment on 28 February 2026. I confirm that I have reviewed, edited and understood all content included in this work and have not presented AI-generated material as my own without critical engagement and having made many changes generated by my own ideas.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copies of my drafts, notes and other resources used in the preparation of this assignment, which I may be asked to provide as evidence.</a:t>
            </a:r>
          </a:p>
          <a:p>
            <a:pPr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8484" y="864065"/>
            <a:ext cx="3200400" cy="1284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6328611" y="1363899"/>
            <a:ext cx="5218216" cy="1461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>
              <a:spcAft>
                <a:spcPts val="600"/>
              </a:spcAft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7D7A02-907B-496F-BA7E-AA378073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0FBA5268-0AE7-4CAD-9537-D0EB09E76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088D065B-39DA-4077-B9CF-E489CE4C0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85495B1-E56B-0C5D-E418-46A33007A2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9529" y="1251284"/>
            <a:ext cx="7844039" cy="2502569"/>
          </a:xfrm>
        </p:spPr>
        <p:txBody>
          <a:bodyPr anchor="b">
            <a:noAutofit/>
          </a:bodyPr>
          <a:lstStyle/>
          <a:p>
            <a:r>
              <a:rPr lang="en-GB" sz="3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 a Young Carer: An Attachment Based Support Plan   for Jenny (16) 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6530E885-0EC6-156A-D379-943D35289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90900" y="4692338"/>
            <a:ext cx="6096000" cy="830134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      (LCHS4010)</a:t>
            </a:r>
          </a:p>
        </p:txBody>
      </p:sp>
    </p:spTree>
    <p:extLst>
      <p:ext uri="{BB962C8B-B14F-4D97-AF65-F5344CB8AC3E}">
        <p14:creationId xmlns:p14="http://schemas.microsoft.com/office/powerpoint/2010/main" val="49239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E2D71B-7DDD-AE63-73C9-CE11AA4807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6611461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JENNY’S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CARING FOR MOTHER FOR 5 YEARS.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FATHER DIED WHEN SHE WAS 1.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MOTHER: MOBILITY ISSUES, MEMORY DIFFICULTIES, LOW MOD.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EARLY RESPONSIBILITY AND EMOTIONAL PRESSURE.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(Aldridge,2018)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/>
          </a:p>
        </p:txBody>
      </p:sp>
      <p:pic>
        <p:nvPicPr>
          <p:cNvPr id="4" name="Imagen 3">
            <a:extLst>
              <a:ext uri="{FF2B5EF4-FFF2-40B4-BE49-F238E27FC236}">
                <a16:creationId xmlns:a16="http://schemas.microsoft.com/office/drawing/2014/main" id="{34400ECE-6C1A-00B6-3E41-44E6F38EFF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3" r="50953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DD319A-79E0-79A1-FACD-13E889961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3900" b="1">
                <a:latin typeface="Arial" panose="020B0604020202020204" pitchFamily="34" charset="0"/>
                <a:cs typeface="Arial" panose="020B0604020202020204" pitchFamily="34" charset="0"/>
              </a:rPr>
              <a:t>BOWLBY’S ATTACHMENT THEORY </a:t>
            </a:r>
          </a:p>
        </p:txBody>
      </p:sp>
      <p:graphicFrame>
        <p:nvGraphicFramePr>
          <p:cNvPr id="21" name="Marcador de contenido 2">
            <a:extLst>
              <a:ext uri="{FF2B5EF4-FFF2-40B4-BE49-F238E27FC236}">
                <a16:creationId xmlns:a16="http://schemas.microsoft.com/office/drawing/2014/main" id="{98D3FE1C-2C33-BC66-E89E-589CF31527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2138884"/>
              </p:ext>
            </p:extLst>
          </p:nvPr>
        </p:nvGraphicFramePr>
        <p:xfrm>
          <a:off x="803776" y="2829330"/>
          <a:ext cx="6190412" cy="3344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8" name="Picture 4">
            <a:extLst>
              <a:ext uri="{FF2B5EF4-FFF2-40B4-BE49-F238E27FC236}">
                <a16:creationId xmlns:a16="http://schemas.microsoft.com/office/drawing/2014/main" id="{87A68711-EB2A-2826-720E-B19D51473C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88139" y="1336390"/>
            <a:ext cx="3117431" cy="483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8137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6B90E44-1317-95B3-F322-3C2EB6C48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DEVELOPMENT IN EARLY YEARS (PIES)</a:t>
            </a:r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857CF632-D3AE-28E1-36F7-A71134B572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455181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4293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5633A85-2E72-A9A7-80C0-6E2DFBAC1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APPLICATION TO JENNY </a:t>
            </a:r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86982D39-BE47-BFA0-71C5-A50283DA5D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0573933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>
            <a:extLst>
              <a:ext uri="{FF2B5EF4-FFF2-40B4-BE49-F238E27FC236}">
                <a16:creationId xmlns:a16="http://schemas.microsoft.com/office/drawing/2014/main" id="{F80FDD59-8CD8-9697-B911-51E232A01F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06" r="28456" b="-2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484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1A75F0-25EC-24B4-D621-5559A1E64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40" y="445169"/>
            <a:ext cx="4651204" cy="2094280"/>
          </a:xfrm>
        </p:spPr>
        <p:txBody>
          <a:bodyPr anchor="t">
            <a:normAutofit/>
          </a:bodyPr>
          <a:lstStyle/>
          <a:p>
            <a:pPr algn="ctr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EMOTIONAL &amp; PSYCHOLOGICAL IMPACT </a:t>
            </a:r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70EFCB95-F2D0-ECA3-0CF5-5862D24FE5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9119955"/>
              </p:ext>
            </p:extLst>
          </p:nvPr>
        </p:nvGraphicFramePr>
        <p:xfrm>
          <a:off x="761839" y="2551176"/>
          <a:ext cx="4651205" cy="3602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C5553FE4-D8B0-4AD8-0AA9-0C779EF126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75" r="22639" b="1"/>
          <a:stretch>
            <a:fillRect/>
          </a:stretch>
        </p:blipFill>
        <p:spPr bwMode="auto">
          <a:xfrm>
            <a:off x="6096000" y="838013"/>
            <a:ext cx="5234538" cy="518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1309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60034B1-3AE5-792D-E8C8-E3614DA29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 b="1">
                <a:latin typeface="Arial" panose="020B0604020202020204" pitchFamily="34" charset="0"/>
                <a:cs typeface="Arial" panose="020B0604020202020204" pitchFamily="34" charset="0"/>
              </a:rPr>
              <a:t>NATURE VS NATURE </a:t>
            </a:r>
          </a:p>
        </p:txBody>
      </p:sp>
      <p:graphicFrame>
        <p:nvGraphicFramePr>
          <p:cNvPr id="12" name="Marcador de contenido 2">
            <a:extLst>
              <a:ext uri="{FF2B5EF4-FFF2-40B4-BE49-F238E27FC236}">
                <a16:creationId xmlns:a16="http://schemas.microsoft.com/office/drawing/2014/main" id="{065A7F9F-4F90-B02A-8F84-74104CA9C2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850248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4077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F263491-471E-82D1-D569-7D6C5F10B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709863"/>
            <a:ext cx="5444382" cy="1830643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JENNY’S NEEDS </a:t>
            </a:r>
          </a:p>
        </p:txBody>
      </p:sp>
      <p:graphicFrame>
        <p:nvGraphicFramePr>
          <p:cNvPr id="4102" name="Marcador de contenido 2">
            <a:extLst>
              <a:ext uri="{FF2B5EF4-FFF2-40B4-BE49-F238E27FC236}">
                <a16:creationId xmlns:a16="http://schemas.microsoft.com/office/drawing/2014/main" id="{33F174DA-113C-EB0C-D679-DD237FCF6D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3629356"/>
              </p:ext>
            </p:extLst>
          </p:nvPr>
        </p:nvGraphicFramePr>
        <p:xfrm>
          <a:off x="6096000" y="2430860"/>
          <a:ext cx="5444382" cy="3591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>
            <a:extLst>
              <a:ext uri="{FF2B5EF4-FFF2-40B4-BE49-F238E27FC236}">
                <a16:creationId xmlns:a16="http://schemas.microsoft.com/office/drawing/2014/main" id="{98A6AAD6-12AC-9C73-5245-07F1720980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32" r="25930" b="-1"/>
          <a:stretch>
            <a:fillRect/>
          </a:stretch>
        </p:blipFill>
        <p:spPr bwMode="auto">
          <a:xfrm>
            <a:off x="381000" y="0"/>
            <a:ext cx="4770178" cy="602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003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uadroTexto 2">
            <a:extLst>
              <a:ext uri="{FF2B5EF4-FFF2-40B4-BE49-F238E27FC236}">
                <a16:creationId xmlns:a16="http://schemas.microsoft.com/office/drawing/2014/main" id="{28AF03DC-37DE-FB27-87A8-C3BFB0DA306E}"/>
              </a:ext>
            </a:extLst>
          </p:cNvPr>
          <p:cNvSpPr txBox="1"/>
          <p:nvPr/>
        </p:nvSpPr>
        <p:spPr>
          <a:xfrm>
            <a:off x="276726" y="381212"/>
            <a:ext cx="5954835" cy="6573041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28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Support Plan  + Evaluation </a:t>
            </a:r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Interventions</a:t>
            </a:r>
          </a:p>
          <a:p>
            <a:pPr marL="0" indent="-228600" defTabSz="9144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defTabSz="9144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Young carer assessment </a:t>
            </a:r>
          </a:p>
          <a:p>
            <a:pPr marL="285750" indent="-228600" defTabSz="9144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Respite care</a:t>
            </a:r>
          </a:p>
          <a:p>
            <a:pPr marL="285750" indent="-228600" defTabSz="9144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Mentor/key/worker</a:t>
            </a:r>
          </a:p>
          <a:p>
            <a:pPr marL="285750" indent="-228600" defTabSz="9144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School and counselling support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(Bowlby, 1969; Aldridge,2018)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110E80A-6F69-8833-DDA3-5BBE995722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89" r="17245"/>
          <a:stretch>
            <a:fillRect/>
          </a:stretch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3989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8" name="Rectangle 513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67D1C2C-A282-2E24-8E98-E9CFE03EC42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09550" y="1143963"/>
            <a:ext cx="5393361" cy="5449341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0"/>
            <a:endParaRPr lang="en-US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of theory </a:t>
            </a:r>
          </a:p>
          <a:p>
            <a:pPr marL="0"/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Explains emotional development</a:t>
            </a:r>
          </a:p>
          <a:p>
            <a:pPr marL="0"/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/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</a:t>
            </a:r>
          </a:p>
          <a:p>
            <a:pPr marL="0"/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May overlook resilience and social factors</a:t>
            </a:r>
          </a:p>
          <a:p>
            <a:pPr marL="0"/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/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(Bowlby, 1969; Aldridge,2018)</a:t>
            </a:r>
          </a:p>
          <a:p>
            <a:pPr marL="0"/>
            <a:endParaRPr lang="en-US" sz="1500" dirty="0"/>
          </a:p>
        </p:txBody>
      </p:sp>
      <p:pic>
        <p:nvPicPr>
          <p:cNvPr id="5126" name="Picture 6">
            <a:extLst>
              <a:ext uri="{FF2B5EF4-FFF2-40B4-BE49-F238E27FC236}">
                <a16:creationId xmlns:a16="http://schemas.microsoft.com/office/drawing/2014/main" id="{C7275DB8-6CDD-A8B6-B6B5-D7EE31B24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4" r="16270"/>
          <a:stretch>
            <a:fillRect/>
          </a:stretch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0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3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1306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ítulo 5">
            <a:extLst>
              <a:ext uri="{FF2B5EF4-FFF2-40B4-BE49-F238E27FC236}">
                <a16:creationId xmlns:a16="http://schemas.microsoft.com/office/drawing/2014/main" id="{DD3186A7-74F1-DFAB-AD83-2321B2EA8F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69367"/>
          </a:xfrm>
        </p:spPr>
        <p:txBody>
          <a:bodyPr>
            <a:normAutofit fontScale="90000"/>
          </a:bodyPr>
          <a:lstStyle/>
          <a:p>
            <a:r>
              <a:rPr lang="es-419" dirty="0" err="1"/>
              <a:t>References</a:t>
            </a:r>
            <a:r>
              <a:rPr lang="es-419" dirty="0"/>
              <a:t> </a:t>
            </a:r>
            <a:endParaRPr lang="en-GB" dirty="0"/>
          </a:p>
        </p:txBody>
      </p:sp>
      <p:sp>
        <p:nvSpPr>
          <p:cNvPr id="7" name="Subtítulo 6">
            <a:extLst>
              <a:ext uri="{FF2B5EF4-FFF2-40B4-BE49-F238E27FC236}">
                <a16:creationId xmlns:a16="http://schemas.microsoft.com/office/drawing/2014/main" id="{D1CCCCC3-671C-48D1-E8B7-5FCAC83538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276" y="2051222"/>
            <a:ext cx="11368216" cy="3991232"/>
          </a:xfrm>
        </p:spPr>
        <p:txBody>
          <a:bodyPr>
            <a:normAutofit fontScale="85000" lnSpcReduction="10000"/>
          </a:bodyPr>
          <a:lstStyle/>
          <a:p>
            <a:pPr lvl="0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1: Attachment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London: Hogarth Press.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Hillsdale, NJ: Erlbaum.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Aldridge, J. (2018) Where are we now? Twenty-five years of research on young carers’,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Critical Social Policy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38(1), pp. 155–165.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Becker, S. (2007) ‘Global perspectives on children’s unpaid caregiving’,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Global Social Policy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7(1), pp. 23–50.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Cassidy, J. and Shaver, P.R. (2016)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Handbook of attachment: Theory, research, and clinical applications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3rd end. New York: Guilford Press.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(2014)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Care Act 2014: Statutory guidance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804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Tema de 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Tema de 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Tema de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1080</TotalTime>
  <Words>640</Words>
  <Application>Microsoft Office PowerPoint</Application>
  <PresentationFormat>Panorámica</PresentationFormat>
  <Paragraphs>90</Paragraphs>
  <Slides>13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Wingdings</vt:lpstr>
      <vt:lpstr>Office Theme</vt:lpstr>
      <vt:lpstr> Angela Maria Gonzalez Caro  Student ID: 2442780 Lecturer’s name: Peace Ukachukwu </vt:lpstr>
      <vt:lpstr>Supporting a Young Carer: An Attachment Based Support Plan   for Jenny (16) </vt:lpstr>
      <vt:lpstr>Introduction </vt:lpstr>
      <vt:lpstr>JENNY’S SITUATION</vt:lpstr>
      <vt:lpstr>BOWLBY’S ATTACHMENT THEORY </vt:lpstr>
      <vt:lpstr>DEVELOPMENT IN EARLY YEARS (PIES)</vt:lpstr>
      <vt:lpstr>APPLICATION TO JENNY </vt:lpstr>
      <vt:lpstr>EMOTIONAL &amp; PSYCHOLOGICAL IMPACT </vt:lpstr>
      <vt:lpstr>NATURE VS NATURE </vt:lpstr>
      <vt:lpstr>          JENNY’S NEEDS </vt:lpstr>
      <vt:lpstr>Presentación de PowerPoint</vt:lpstr>
      <vt:lpstr>Presentación de PowerPoint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Angela Maria Gonzalez Caro (2442780)</cp:lastModifiedBy>
  <cp:revision>7</cp:revision>
  <dcterms:created xsi:type="dcterms:W3CDTF">2025-10-14T20:52:47Z</dcterms:created>
  <dcterms:modified xsi:type="dcterms:W3CDTF">2026-03-14T09:52:44Z</dcterms:modified>
</cp:coreProperties>
</file>