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D9783-ED24-4035-812E-EC2E1DA94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F881CB-6D17-5CB8-B37E-8B9C1B3C3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F5D519-480C-46B1-BA8B-D077371E019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CEFAB0-AC68-55F2-AFCC-C08BFAAEE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A95145-3F89-ACBF-1E54-045C00E47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C92B5-9DE0-4F19-AA1E-A6CC31124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741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B80AB2-4450-1DE7-C830-F5BA88366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3C1BC3-DBD8-3A50-117B-654F06524E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6516D-418E-47E7-43C9-8F0C2272C9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60083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5D519-480C-46B1-BA8B-D077371E019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073EC6-F250-7A95-8052-8A6F2F8327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80398" y="11865187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32416-8DDE-3938-EFFD-5C163C42A1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80848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DC92B5-9DE0-4F19-AA1E-A6CC31124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7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34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23" indent="-180023" algn="l" defTabSz="720090" rtl="0" eaLnBrk="1" latinLnBrk="0" hangingPunct="1">
        <a:lnSpc>
          <a:spcPct val="90000"/>
        </a:lnSpc>
        <a:spcBef>
          <a:spcPts val="788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1pPr>
      <a:lvl2pPr marL="54006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0011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6015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62020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98024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29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33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38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4ECBCF5-608F-27A8-643A-FD6765454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5100"/>
              <a:t>HOW TO:</a:t>
            </a:r>
            <a:br>
              <a:rPr lang="en-GB" sz="5100"/>
            </a:br>
            <a:r>
              <a:rPr lang="en-GB" sz="3200"/>
              <a:t>CREATE A CHART ON EXEL</a:t>
            </a:r>
            <a:endParaRPr lang="en-GB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F76F03-3EBC-A444-8620-0D4B2EC282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601200" cy="1280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585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</Words>
  <Application>Microsoft Office PowerPoint</Application>
  <PresentationFormat>A3 Paper (297x420 mm)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TO: CREATE A CHART ON EXEL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Erieta Katarosi (2533874)</dc:creator>
  <cp:lastModifiedBy>Erieta Katarosi (2533874)</cp:lastModifiedBy>
  <cp:revision>1</cp:revision>
  <dcterms:created xsi:type="dcterms:W3CDTF">2026-03-29T20:43:35Z</dcterms:created>
  <dcterms:modified xsi:type="dcterms:W3CDTF">2026-03-29T20:43:35Z</dcterms:modified>
</cp:coreProperties>
</file>