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7C044-6D2F-4118-369C-BFA4528B2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241A6E-4D88-3CF5-CF61-CED51A229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833D7-1F2A-D2A6-320F-6B800B6E8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96D26-07EE-83D7-A571-52F36E4A6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F6573-4143-1E05-8C44-8D4C3FB46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99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4A5E-5326-CE1B-1A28-6EE5F6A60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A65E-31E7-14D3-5585-594ACCC0D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0F951-5DCD-3829-FBB8-BF619ED01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5D79D-74A7-12A8-4B88-28C7D5481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17304-0AE2-FE22-3730-8C9EA08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9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2167-0BB3-C65E-547F-A03315A2C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CD3732-61D0-8C9D-5E99-38F736CB3D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BE4FD-D2F3-E2D1-9E4E-08F7EAB4B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C11BC-E312-AE62-C77D-B4D5784B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6C456-3D43-11C6-231B-66444E6D9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8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EFD9-38CF-4467-64EC-F74B100F1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6515-7FDD-2B05-12E2-9A873C0C83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F8E02-E37A-04B0-4FA9-4DA156805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D10B6-38A3-CDED-B884-DB6BE82E3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3527-A77B-8B2F-29D0-549F9B2DB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C7541-7BF8-30AF-277C-906032E06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22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24E3-3542-B22C-C178-4496F904D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53BA8-575C-4C84-7E03-9A388DCCF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EDBAB2-6723-4FEC-C89B-84F4DEA42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04D22F-9424-0B9E-5261-8F71053BEA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8513A-86F7-CC12-3847-D49035EAA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A109DF-47E6-4C33-AB93-F7BE244BE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AE4F3E-8B35-336B-FA62-2C81B7E63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529E95-1122-596B-C7C6-C54762C92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30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23F3-E4E4-022B-9479-B10D1CAC3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2E874F-4032-5B1A-D43C-8C35B6F20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5B9F1-6F50-71EE-CE61-B871B42BF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BE29C-1129-6D42-8762-A78547D07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6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1E161E-2BA4-8502-BEF0-17AD31A0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51D1C-5F2D-C995-10D5-F71929DDB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FFB3F6-EA0E-38FE-14F5-A0177DD18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90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5EB9F-8726-07EF-5825-2E9951DA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9239B-824A-9EAD-8514-F661FB002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ABF152-99EA-09FA-77D1-BA38ABA2C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2A3D0-40CB-99AA-26A4-BC2982859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CF49F-E383-095A-7973-A006C292D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463AF-B2FA-1B57-D9F8-5655DFC5B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14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34C7-A88A-A5D1-4AFF-FDB8BC29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FFD6A5-69FD-74F7-A512-A570FEA81A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0A3458-E8F3-BCC2-80C2-6DDF27427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2CC04-2061-FB66-4903-A7A2B7416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4CEFC-A1DA-1BEA-C09A-5E26ECB54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20C04-C821-5810-0E85-F054DBAB3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01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A2C44-EC87-0628-2734-84B1EAD60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6EF2AC-A6F2-9563-F5FF-99F27D9DA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234B0-9FFB-BFD7-8360-E8D7B961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72E09-01D1-0FE3-7392-D86BE9F70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4AB6A-A19B-A99B-7277-9D7989C5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8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1E71FD-BEB9-669A-CB47-8ECB6DB7BC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B94AC-FC5F-5452-87EE-D53D340EA5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AF498-5815-1167-D9DC-8FC2C0FB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0C0BB-8CE8-A190-D7EA-4E1C24361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588E2-ECFD-753A-64E8-672B184BA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49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96F590-DED3-C233-19DE-A06423A43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EFE61-1DC4-C0EC-C287-026CD497D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60412-7AF9-2EDD-25FD-8F605DC6B3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B6E68-CA53-49F3-803B-56E4976DBC7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0E624-D1A1-BB21-E8B8-DF39FB0CA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84E5D-A426-0E0B-6978-E22232B5A8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4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FC3A-DDE1-89A6-6C22-3C0620F33B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Room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2A378C-EA7B-092D-E5BB-BDFF5B039D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err="1"/>
              <a:t>Kobirul</a:t>
            </a:r>
            <a:r>
              <a:rPr lang="en-GB" b="1" dirty="0"/>
              <a:t> Islam</a:t>
            </a:r>
          </a:p>
          <a:p>
            <a:r>
              <a:rPr lang="en-GB" b="1" dirty="0"/>
              <a:t>2130690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064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7A116-43C0-A9C6-4EA5-2EFF29421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" y="372744"/>
            <a:ext cx="10835640" cy="5723255"/>
          </a:xfrm>
        </p:spPr>
        <p:txBody>
          <a:bodyPr>
            <a:normAutofit fontScale="62500" lnSpcReduction="20000"/>
          </a:bodyPr>
          <a:lstStyle/>
          <a:p>
            <a:r>
              <a:rPr lang="fr-FR" dirty="0"/>
              <a:t>A: Bonjour ! Hôtel Hartlepool. Comment puis-je vous aider?</a:t>
            </a:r>
          </a:p>
          <a:p>
            <a:r>
              <a:rPr lang="fr-FR" dirty="0"/>
              <a:t>B: Bonjour ! Je voudrais réserver une chambre à l'hôtel. </a:t>
            </a:r>
          </a:p>
          <a:p>
            <a:r>
              <a:rPr lang="fr-FR" dirty="0"/>
              <a:t>A: Très bien. Comment vous appelez-vous ? </a:t>
            </a:r>
          </a:p>
          <a:p>
            <a:r>
              <a:rPr lang="fr-FR" dirty="0"/>
              <a:t>B: Je m'appelle </a:t>
            </a:r>
            <a:r>
              <a:rPr lang="fr-FR" dirty="0" err="1"/>
              <a:t>Kobirul</a:t>
            </a:r>
            <a:r>
              <a:rPr lang="fr-FR" dirty="0"/>
              <a:t> Islam.</a:t>
            </a:r>
          </a:p>
          <a:p>
            <a:r>
              <a:rPr lang="fr-FR" dirty="0"/>
              <a:t>A: Très bien, </a:t>
            </a:r>
            <a:r>
              <a:rPr lang="fr-FR" dirty="0" err="1"/>
              <a:t>Monsour</a:t>
            </a:r>
            <a:r>
              <a:rPr lang="fr-FR" dirty="0"/>
              <a:t> Islam. Pour combien de personnes? </a:t>
            </a:r>
          </a:p>
          <a:p>
            <a:r>
              <a:rPr lang="fr-FR" dirty="0"/>
              <a:t>B: Pour quatre personnes. </a:t>
            </a:r>
          </a:p>
          <a:p>
            <a:r>
              <a:rPr lang="fr-FR" dirty="0"/>
              <a:t>A: quatre ou </a:t>
            </a:r>
            <a:r>
              <a:rPr lang="fr-FR" dirty="0" err="1"/>
              <a:t>duex</a:t>
            </a:r>
            <a:r>
              <a:rPr lang="fr-FR" dirty="0"/>
              <a:t> chambres ? </a:t>
            </a:r>
          </a:p>
          <a:p>
            <a:r>
              <a:rPr lang="fr-FR" dirty="0"/>
              <a:t>B: </a:t>
            </a:r>
            <a:r>
              <a:rPr lang="fr-FR" dirty="0" err="1"/>
              <a:t>duex</a:t>
            </a:r>
            <a:r>
              <a:rPr lang="fr-FR" dirty="0"/>
              <a:t> chambre. </a:t>
            </a:r>
          </a:p>
          <a:p>
            <a:r>
              <a:rPr lang="fr-FR" dirty="0"/>
              <a:t>A: </a:t>
            </a:r>
            <a:r>
              <a:rPr lang="fr-FR" dirty="0" err="1"/>
              <a:t>duex</a:t>
            </a:r>
            <a:r>
              <a:rPr lang="fr-FR" dirty="0"/>
              <a:t> Lit double ou quatre lits simples ? </a:t>
            </a:r>
          </a:p>
          <a:p>
            <a:r>
              <a:rPr lang="fr-FR" dirty="0"/>
              <a:t>B: </a:t>
            </a:r>
            <a:r>
              <a:rPr lang="fr-FR" dirty="0" err="1"/>
              <a:t>duex</a:t>
            </a:r>
            <a:r>
              <a:rPr lang="fr-FR" dirty="0"/>
              <a:t> lit double. </a:t>
            </a:r>
          </a:p>
          <a:p>
            <a:r>
              <a:rPr lang="fr-FR" dirty="0"/>
              <a:t>A: Pour quelle date ? </a:t>
            </a:r>
          </a:p>
          <a:p>
            <a:r>
              <a:rPr lang="fr-FR" dirty="0"/>
              <a:t>B: Pour le 5 Mai. </a:t>
            </a:r>
          </a:p>
          <a:p>
            <a:r>
              <a:rPr lang="fr-FR" dirty="0"/>
              <a:t>A: Pour combien de nuits ? </a:t>
            </a:r>
          </a:p>
          <a:p>
            <a:r>
              <a:rPr lang="fr-FR" dirty="0"/>
              <a:t>B: Pour deux nuit. </a:t>
            </a:r>
          </a:p>
          <a:p>
            <a:r>
              <a:rPr lang="fr-FR" dirty="0"/>
              <a:t>A: Très bien. Tout est réservé. Puis-je avoir votre numéro de téléphone, s'il vous plaît ?  </a:t>
            </a:r>
          </a:p>
          <a:p>
            <a:r>
              <a:rPr lang="fr-FR" dirty="0"/>
              <a:t>B: Bien sûr, mon numéro de téléphone est le 13579169. </a:t>
            </a:r>
          </a:p>
          <a:p>
            <a:r>
              <a:rPr lang="fr-FR" dirty="0"/>
              <a:t>A: Parfait. Tout est en ordre. Merci beaucoup. Au revoir. </a:t>
            </a:r>
          </a:p>
          <a:p>
            <a:r>
              <a:rPr lang="fr-FR" dirty="0"/>
              <a:t>B: Merci beaucoup. Au revoir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3FCB53-0330-5228-BF05-F8A572916F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01760" y="1031240"/>
            <a:ext cx="1391920" cy="139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1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176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Syeda Samia Begum</dc:creator>
  <cp:lastModifiedBy>Syeda Samia Begum</cp:lastModifiedBy>
  <cp:revision>1</cp:revision>
  <dcterms:created xsi:type="dcterms:W3CDTF">2023-05-25T19:49:04Z</dcterms:created>
  <dcterms:modified xsi:type="dcterms:W3CDTF">2023-05-25T20:19:07Z</dcterms:modified>
</cp:coreProperties>
</file>