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698"/>
    <p:restoredTop sz="93525"/>
  </p:normalViewPr>
  <p:slideViewPr>
    <p:cSldViewPr snapToGrid="0">
      <p:cViewPr varScale="1">
        <p:scale>
          <a:sx n="64" d="100"/>
          <a:sy n="64" d="100"/>
        </p:scale>
        <p:origin x="14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FD68DD-9263-BD40-867E-6A9E5E8A77B7}" type="datetimeFigureOut">
              <a:rPr lang="en-US" smtClean="0"/>
              <a:t>3/21/24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0E8A82-72C6-F14B-A421-F190C3ECCB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3034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0E8A82-72C6-F14B-A421-F190C3ECCB8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893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B3F6B-C713-0041-0B2A-4B74731C93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F5DEBA-270B-8E9F-2F88-8CAFF2ED31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A8A3D9-1BB0-1BF2-9A7F-BC27C4586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32B1F2-20A6-ADB2-BBAF-FFC835D51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58C14-FDBB-E25F-2E86-C6A81007A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710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4DE6-00D8-4399-5133-997988D45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7C203-52A2-C6F3-8C14-9518192799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4A5B98-E234-D362-3C94-C1D42F363A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56A5CB-FF14-416C-44B6-A4CDEF22F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8F816-0025-7D0B-C042-233F8CE0C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952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D2CF7-2177-FFCD-8CFF-307AFA963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53ACF1-CC27-ABE8-2D74-76D2B5F966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82611-8659-7515-5163-F2F61163E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0C532B-D1B5-A56A-4645-BE10E3637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3E3E2-2E92-48EF-88AA-E553CC816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1507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27564-4643-76BD-B00B-D7D7DDE52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8B843-A768-C04B-235F-0FAB54C783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AF6CF0-FBAF-02D9-4A37-C891DC88BD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B5A4D1-FD7A-5C4A-FAA2-DE5A239D9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4A096D-FAF4-7E90-9864-E9D267DCA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DFCA43-62CE-6B70-AAC9-22CF5213B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572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5A772-3D99-9B00-DAB7-F48D1474B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C1B103-FA1A-F129-586F-A2B13780A9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B43A78-081D-8446-A6B6-E17AAA6A05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14FF5C2-59A2-A7C6-FA3B-EFCB722298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4DC1F25-A9B3-B117-DC47-358E6EE42D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0CD65C-4C8E-9327-03A7-993B7E6C8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AE2686-EB8F-CA9F-C3BF-2931F60709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F92BDFF-4383-6672-9DC6-ABCCA3203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946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38B34-4DCD-17CF-737C-A5984C356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3D1630-D12A-E44D-5AEF-59BBDC76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790605-46E5-0A21-638D-DB7B6AADF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459573-91B6-7BE4-37C5-F3E8E69D0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967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135B19-7720-117D-5A41-F32F40949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392F0A-6D4E-7012-7DF2-89353CCF9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990BD2-4623-AEBC-FA6F-2411CD6669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342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4D81A-7094-9E9A-73FE-EC96F8FD2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BF14D-4E77-060B-D14C-8BC452094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2C82F1-4671-B295-C5B2-EA0C3EA8F8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B64473-0E58-A71C-6F89-4C9647706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85795B-C57D-63DC-C1F2-DE3C3D7BE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2295AB-0E12-9908-CC7A-A263F620E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683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9CF111-C228-B054-4786-328AA8088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7FC17FA-73E5-711F-ED5E-89C144A47C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D82FCE-3F65-E5CF-0A8B-784A5DB8C0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A4976-16D4-4556-4DB2-7883A5AB34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24AC5F-4B8D-F9AB-EAB3-75FA05EC4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E69DD1-FDD7-74E6-45D2-B0CE3BC86E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916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D0CA4-29E0-AE41-1C82-020BC719D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1ADB19-E06B-B301-465C-9B6EC586D3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5DB9A9-7BB3-5F58-1841-2010198CD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3EAABD-AE76-EFF9-6E37-5AFC99CA0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4FEDF-9077-FE3A-98D2-9BF64D885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390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839E00-7E34-6A01-8F82-3AB831829D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D76F9D-8E68-5415-8CDD-A629310AD9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BD7B4-9ABC-136C-2F08-2B297EB81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D81E-A7DF-C6D2-671E-3A304FEDC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72DAF-FC3F-C35F-8BAA-7C28FDA90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780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4A72C6-13B0-2C60-B98E-3AF3B740D8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FCE62E-F6E8-5B63-4DA3-2651695495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100A2-5B4F-F3D3-E871-E41101DFF2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0BA490-F0C6-FA4A-B347-7E417673B818}" type="datetimeFigureOut">
              <a:rPr lang="en-US" smtClean="0"/>
              <a:t>3/21/24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1B4051-23AB-2F2F-3304-611BCA8275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E6B15-FDBB-6BA5-EEF2-12A648E597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A7CC94-1367-B443-A5FE-846A464846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638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microsoft.com/office/2007/relationships/media" Target="../media/media7.m4a"/><Relationship Id="rId18" Type="http://schemas.openxmlformats.org/officeDocument/2006/relationships/image" Target="../media/image2.png"/><Relationship Id="rId3" Type="http://schemas.microsoft.com/office/2007/relationships/media" Target="../media/media2.m4a"/><Relationship Id="rId7" Type="http://schemas.microsoft.com/office/2007/relationships/media" Target="../media/media4.m4a"/><Relationship Id="rId12" Type="http://schemas.openxmlformats.org/officeDocument/2006/relationships/audio" Target="../media/media6.m4a"/><Relationship Id="rId17" Type="http://schemas.openxmlformats.org/officeDocument/2006/relationships/image" Target="../media/image1.png"/><Relationship Id="rId2" Type="http://schemas.openxmlformats.org/officeDocument/2006/relationships/audio" Target="../media/media1.m4a"/><Relationship Id="rId16" Type="http://schemas.openxmlformats.org/officeDocument/2006/relationships/notesSlide" Target="../notesSlides/notesSlide1.xml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microsoft.com/office/2007/relationships/media" Target="../media/media6.m4a"/><Relationship Id="rId5" Type="http://schemas.microsoft.com/office/2007/relationships/media" Target="../media/media3.m4a"/><Relationship Id="rId15" Type="http://schemas.openxmlformats.org/officeDocument/2006/relationships/slideLayout" Target="../slideLayouts/slideLayout1.xml"/><Relationship Id="rId10" Type="http://schemas.openxmlformats.org/officeDocument/2006/relationships/audio" Target="../media/media5.m4a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audio" Target="../media/media7.m4a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1ED67-EA74-BF27-48AF-2B5172A2F6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D97C78-2E2C-3AD2-5E43-6390FA70B3B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72548FC3-8D0F-D6BD-7C31-3EAFEEBCDDCD}"/>
              </a:ext>
            </a:extLst>
          </p:cNvPr>
          <p:cNvPicPr>
            <a:picLocks noChangeAspect="1"/>
          </p:cNvPicPr>
          <p:nvPr/>
        </p:nvPicPr>
        <p:blipFill rotWithShape="1">
          <a:blip r:embed="rId17"/>
          <a:srcRect l="29736" t="30971" r="24655" b="15336"/>
          <a:stretch/>
        </p:blipFill>
        <p:spPr>
          <a:xfrm>
            <a:off x="0" y="0"/>
            <a:ext cx="12180000" cy="6858000"/>
          </a:xfrm>
          <a:prstGeom prst="rect">
            <a:avLst/>
          </a:prstGeom>
        </p:spPr>
      </p:pic>
      <p:pic>
        <p:nvPicPr>
          <p:cNvPr id="6" name="Audio Recording 21 Mar 2024 at 22:27:02">
            <a:hlinkClick r:id="" action="ppaction://media"/>
            <a:extLst>
              <a:ext uri="{FF2B5EF4-FFF2-40B4-BE49-F238E27FC236}">
                <a16:creationId xmlns:a16="http://schemas.microsoft.com/office/drawing/2014/main" id="{56F00744-7AD1-C2C2-C3FB-C69E1D7691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07254" y="477077"/>
            <a:ext cx="466553" cy="466553"/>
          </a:xfrm>
          <a:prstGeom prst="rect">
            <a:avLst/>
          </a:prstGeom>
        </p:spPr>
      </p:pic>
      <p:pic>
        <p:nvPicPr>
          <p:cNvPr id="7" name="Audio Recording 21 Mar 2024 at 22:31:27">
            <a:hlinkClick r:id="" action="ppaction://media"/>
            <a:extLst>
              <a:ext uri="{FF2B5EF4-FFF2-40B4-BE49-F238E27FC236}">
                <a16:creationId xmlns:a16="http://schemas.microsoft.com/office/drawing/2014/main" id="{ED7D1D37-2E6F-D207-76A8-DB31E07C4808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2246242" y="1992658"/>
            <a:ext cx="479287" cy="479287"/>
          </a:xfrm>
          <a:prstGeom prst="rect">
            <a:avLst/>
          </a:prstGeom>
        </p:spPr>
      </p:pic>
      <p:pic>
        <p:nvPicPr>
          <p:cNvPr id="8" name="Audio Recording 21 Mar 2024 at 22:33:34">
            <a:hlinkClick r:id="" action="ppaction://media"/>
            <a:extLst>
              <a:ext uri="{FF2B5EF4-FFF2-40B4-BE49-F238E27FC236}">
                <a16:creationId xmlns:a16="http://schemas.microsoft.com/office/drawing/2014/main" id="{3E11F0F4-B592-C1AA-53E6-A6E868DFC892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4489172" y="1992658"/>
            <a:ext cx="479287" cy="479287"/>
          </a:xfrm>
          <a:prstGeom prst="rect">
            <a:avLst/>
          </a:prstGeom>
        </p:spPr>
      </p:pic>
      <p:pic>
        <p:nvPicPr>
          <p:cNvPr id="9" name="Audio Recording 21 Mar 2024 at 22:36:25">
            <a:hlinkClick r:id="" action="ppaction://media"/>
            <a:extLst>
              <a:ext uri="{FF2B5EF4-FFF2-40B4-BE49-F238E27FC236}">
                <a16:creationId xmlns:a16="http://schemas.microsoft.com/office/drawing/2014/main" id="{A86526ED-3220-932F-78FD-0C2D755C83EB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4259535" y="3910978"/>
            <a:ext cx="469280" cy="469280"/>
          </a:xfrm>
          <a:prstGeom prst="rect">
            <a:avLst/>
          </a:prstGeom>
        </p:spPr>
      </p:pic>
      <p:pic>
        <p:nvPicPr>
          <p:cNvPr id="10" name="Audio Recording 21 Mar 2024 at 22:40:32">
            <a:hlinkClick r:id="" action="ppaction://media"/>
            <a:extLst>
              <a:ext uri="{FF2B5EF4-FFF2-40B4-BE49-F238E27FC236}">
                <a16:creationId xmlns:a16="http://schemas.microsoft.com/office/drawing/2014/main" id="{26CD240C-2B19-BCA3-2F65-B5505F5289F6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061201" y="4632326"/>
            <a:ext cx="417443" cy="417443"/>
          </a:xfrm>
          <a:prstGeom prst="rect">
            <a:avLst/>
          </a:prstGeom>
        </p:spPr>
      </p:pic>
      <p:pic>
        <p:nvPicPr>
          <p:cNvPr id="11" name="Audio Recording 21 Mar 2024 at 22:59:33">
            <a:hlinkClick r:id="" action="ppaction://media"/>
            <a:extLst>
              <a:ext uri="{FF2B5EF4-FFF2-40B4-BE49-F238E27FC236}">
                <a16:creationId xmlns:a16="http://schemas.microsoft.com/office/drawing/2014/main" id="{03FD1344-793F-F8F0-08DA-5AB1444EB55D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7756938" y="1937095"/>
            <a:ext cx="579438" cy="579438"/>
          </a:xfrm>
          <a:prstGeom prst="rect">
            <a:avLst/>
          </a:prstGeom>
        </p:spPr>
      </p:pic>
      <p:pic>
        <p:nvPicPr>
          <p:cNvPr id="12" name="Audio Recording 21 Mar 2024 at 23:00:49">
            <a:hlinkClick r:id="" action="ppaction://media"/>
            <a:extLst>
              <a:ext uri="{FF2B5EF4-FFF2-40B4-BE49-F238E27FC236}">
                <a16:creationId xmlns:a16="http://schemas.microsoft.com/office/drawing/2014/main" id="{FB260C12-5119-05B2-1DFB-C92CC6A7B441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10899916" y="5257800"/>
            <a:ext cx="524083" cy="524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751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5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21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6841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240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4124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57504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50624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3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</Words>
  <Application>Microsoft Macintosh PowerPoint</Application>
  <PresentationFormat>Widescreen</PresentationFormat>
  <Paragraphs>1</Paragraphs>
  <Slides>1</Slides>
  <Notes>1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Jordan Mark Evans (2000529)</dc:creator>
  <cp:lastModifiedBy>Jordan Mark Evans (2000529)</cp:lastModifiedBy>
  <cp:revision>1</cp:revision>
  <dcterms:created xsi:type="dcterms:W3CDTF">2024-03-21T22:12:51Z</dcterms:created>
  <dcterms:modified xsi:type="dcterms:W3CDTF">2024-03-21T23:02:57Z</dcterms:modified>
</cp:coreProperties>
</file>