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82" r:id="rId2"/>
    <p:sldId id="276" r:id="rId3"/>
    <p:sldId id="275" r:id="rId4"/>
    <p:sldId id="257" r:id="rId5"/>
    <p:sldId id="270" r:id="rId6"/>
    <p:sldId id="278" r:id="rId7"/>
    <p:sldId id="267" r:id="rId8"/>
    <p:sldId id="262" r:id="rId9"/>
    <p:sldId id="271" r:id="rId10"/>
    <p:sldId id="274" r:id="rId11"/>
    <p:sldId id="273" r:id="rId12"/>
    <p:sldId id="279" r:id="rId13"/>
    <p:sldId id="281" r:id="rId14"/>
    <p:sldId id="28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73745A-5F8E-431A-A697-5E0EA8230FA0}" v="1047" dt="2024-03-20T21:43:44.766"/>
    <p1510:client id="{B1163990-FCCA-451C-B7EF-1D41D44E3A50}" v="21" dt="2024-03-21T09:28:36.7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87" autoAdjust="0"/>
    <p:restoredTop sz="94660"/>
  </p:normalViewPr>
  <p:slideViewPr>
    <p:cSldViewPr snapToGrid="0">
      <p:cViewPr varScale="1">
        <p:scale>
          <a:sx n="91" d="100"/>
          <a:sy n="91" d="100"/>
        </p:scale>
        <p:origin x="18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Philitoga" userId="300a0af8ebec2041" providerId="LiveId" clId="{B1163990-FCCA-451C-B7EF-1D41D44E3A50}"/>
    <pc:docChg chg="undo custSel addSld delSld modSld sldOrd">
      <pc:chgData name="Daniel Philitoga" userId="300a0af8ebec2041" providerId="LiveId" clId="{B1163990-FCCA-451C-B7EF-1D41D44E3A50}" dt="2024-03-21T09:35:43.531" v="284" actId="14100"/>
      <pc:docMkLst>
        <pc:docMk/>
      </pc:docMkLst>
      <pc:sldChg chg="addSp delSp modSp mod delDesignElem">
        <pc:chgData name="Daniel Philitoga" userId="300a0af8ebec2041" providerId="LiveId" clId="{B1163990-FCCA-451C-B7EF-1D41D44E3A50}" dt="2024-03-21T09:14:58.901" v="148"/>
        <pc:sldMkLst>
          <pc:docMk/>
          <pc:sldMk cId="1970037044" sldId="257"/>
        </pc:sldMkLst>
        <pc:spChg chg="mod">
          <ac:chgData name="Daniel Philitoga" userId="300a0af8ebec2041" providerId="LiveId" clId="{B1163990-FCCA-451C-B7EF-1D41D44E3A50}" dt="2024-03-21T09:14:42.224" v="139"/>
          <ac:spMkLst>
            <pc:docMk/>
            <pc:sldMk cId="1970037044" sldId="257"/>
            <ac:spMk id="1030" creationId="{A7D3E025-9C39-69F4-0541-85A6B63A294B}"/>
          </ac:spMkLst>
        </pc:spChg>
        <pc:spChg chg="add del">
          <ac:chgData name="Daniel Philitoga" userId="300a0af8ebec2041" providerId="LiveId" clId="{B1163990-FCCA-451C-B7EF-1D41D44E3A50}" dt="2024-03-21T09:14:58.901" v="148"/>
          <ac:spMkLst>
            <pc:docMk/>
            <pc:sldMk cId="1970037044" sldId="257"/>
            <ac:spMk id="1032" creationId="{04812C46-200A-4DEB-A05E-3ED6C68C2387}"/>
          </ac:spMkLst>
        </pc:spChg>
        <pc:spChg chg="add del">
          <ac:chgData name="Daniel Philitoga" userId="300a0af8ebec2041" providerId="LiveId" clId="{B1163990-FCCA-451C-B7EF-1D41D44E3A50}" dt="2024-03-21T09:14:58.901" v="148"/>
          <ac:spMkLst>
            <pc:docMk/>
            <pc:sldMk cId="1970037044" sldId="257"/>
            <ac:spMk id="1037" creationId="{D1EA859B-E555-4109-94F3-6700E046E008}"/>
          </ac:spMkLst>
        </pc:spChg>
      </pc:sldChg>
      <pc:sldChg chg="modSp mod">
        <pc:chgData name="Daniel Philitoga" userId="300a0af8ebec2041" providerId="LiveId" clId="{B1163990-FCCA-451C-B7EF-1D41D44E3A50}" dt="2024-03-21T09:31:06.379" v="271" actId="255"/>
        <pc:sldMkLst>
          <pc:docMk/>
          <pc:sldMk cId="3653978038" sldId="262"/>
        </pc:sldMkLst>
        <pc:spChg chg="mod">
          <ac:chgData name="Daniel Philitoga" userId="300a0af8ebec2041" providerId="LiveId" clId="{B1163990-FCCA-451C-B7EF-1D41D44E3A50}" dt="2024-03-21T09:14:42.224" v="139"/>
          <ac:spMkLst>
            <pc:docMk/>
            <pc:sldMk cId="3653978038" sldId="262"/>
            <ac:spMk id="2" creationId="{FED0CF0D-0F95-E5D5-76F5-7CCB243D21C8}"/>
          </ac:spMkLst>
        </pc:spChg>
        <pc:spChg chg="mod">
          <ac:chgData name="Daniel Philitoga" userId="300a0af8ebec2041" providerId="LiveId" clId="{B1163990-FCCA-451C-B7EF-1D41D44E3A50}" dt="2024-03-21T09:31:06.379" v="271" actId="255"/>
          <ac:spMkLst>
            <pc:docMk/>
            <pc:sldMk cId="3653978038" sldId="262"/>
            <ac:spMk id="2088" creationId="{AFAAFB4A-38E7-4CD2-6575-A047F36B89BE}"/>
          </ac:spMkLst>
        </pc:spChg>
      </pc:sldChg>
      <pc:sldChg chg="modSp mod">
        <pc:chgData name="Daniel Philitoga" userId="300a0af8ebec2041" providerId="LiveId" clId="{B1163990-FCCA-451C-B7EF-1D41D44E3A50}" dt="2024-03-21T09:27:50.037" v="243" actId="20577"/>
        <pc:sldMkLst>
          <pc:docMk/>
          <pc:sldMk cId="1988290038" sldId="267"/>
        </pc:sldMkLst>
        <pc:spChg chg="mod">
          <ac:chgData name="Daniel Philitoga" userId="300a0af8ebec2041" providerId="LiveId" clId="{B1163990-FCCA-451C-B7EF-1D41D44E3A50}" dt="2024-03-21T09:27:50.037" v="243" actId="20577"/>
          <ac:spMkLst>
            <pc:docMk/>
            <pc:sldMk cId="1988290038" sldId="267"/>
            <ac:spMk id="10" creationId="{E53C90FC-D40D-592A-B87A-56E15E8C601D}"/>
          </ac:spMkLst>
        </pc:spChg>
      </pc:sldChg>
      <pc:sldChg chg="modSp mod">
        <pc:chgData name="Daniel Philitoga" userId="300a0af8ebec2041" providerId="LiveId" clId="{B1163990-FCCA-451C-B7EF-1D41D44E3A50}" dt="2024-03-21T09:30:29.639" v="270" actId="1076"/>
        <pc:sldMkLst>
          <pc:docMk/>
          <pc:sldMk cId="914362518" sldId="270"/>
        </pc:sldMkLst>
        <pc:spChg chg="mod">
          <ac:chgData name="Daniel Philitoga" userId="300a0af8ebec2041" providerId="LiveId" clId="{B1163990-FCCA-451C-B7EF-1D41D44E3A50}" dt="2024-03-21T09:20:19.677" v="172" actId="20577"/>
          <ac:spMkLst>
            <pc:docMk/>
            <pc:sldMk cId="914362518" sldId="270"/>
            <ac:spMk id="2" creationId="{66B01EDE-2DBC-50C8-F34F-8612046E363F}"/>
          </ac:spMkLst>
        </pc:spChg>
        <pc:spChg chg="mod">
          <ac:chgData name="Daniel Philitoga" userId="300a0af8ebec2041" providerId="LiveId" clId="{B1163990-FCCA-451C-B7EF-1D41D44E3A50}" dt="2024-03-21T09:30:29.639" v="270" actId="1076"/>
          <ac:spMkLst>
            <pc:docMk/>
            <pc:sldMk cId="914362518" sldId="270"/>
            <ac:spMk id="1057" creationId="{D9B14DF2-7AD0-91F1-6FA6-40673278BE22}"/>
          </ac:spMkLst>
        </pc:spChg>
      </pc:sldChg>
      <pc:sldChg chg="modSp mod">
        <pc:chgData name="Daniel Philitoga" userId="300a0af8ebec2041" providerId="LiveId" clId="{B1163990-FCCA-451C-B7EF-1D41D44E3A50}" dt="2024-03-21T09:14:58.901" v="148"/>
        <pc:sldMkLst>
          <pc:docMk/>
          <pc:sldMk cId="355249982" sldId="271"/>
        </pc:sldMkLst>
        <pc:spChg chg="mod">
          <ac:chgData name="Daniel Philitoga" userId="300a0af8ebec2041" providerId="LiveId" clId="{B1163990-FCCA-451C-B7EF-1D41D44E3A50}" dt="2024-03-21T09:14:58.901" v="148"/>
          <ac:spMkLst>
            <pc:docMk/>
            <pc:sldMk cId="355249982" sldId="271"/>
            <ac:spMk id="2" creationId="{7DD0F2C5-601C-D3A3-36FD-9FDAAEB2D95E}"/>
          </ac:spMkLst>
        </pc:spChg>
      </pc:sldChg>
      <pc:sldChg chg="addSp delSp modSp mod delDesignElem">
        <pc:chgData name="Daniel Philitoga" userId="300a0af8ebec2041" providerId="LiveId" clId="{B1163990-FCCA-451C-B7EF-1D41D44E3A50}" dt="2024-03-21T09:31:28.272" v="272" actId="255"/>
        <pc:sldMkLst>
          <pc:docMk/>
          <pc:sldMk cId="2223256151" sldId="273"/>
        </pc:sldMkLst>
        <pc:spChg chg="mod">
          <ac:chgData name="Daniel Philitoga" userId="300a0af8ebec2041" providerId="LiveId" clId="{B1163990-FCCA-451C-B7EF-1D41D44E3A50}" dt="2024-03-21T09:31:28.272" v="272" actId="255"/>
          <ac:spMkLst>
            <pc:docMk/>
            <pc:sldMk cId="2223256151" sldId="273"/>
            <ac:spMk id="50" creationId="{E94C6D5B-2672-702A-7865-AFF64844B5C4}"/>
          </ac:spMkLst>
        </pc:spChg>
        <pc:spChg chg="add del">
          <ac:chgData name="Daniel Philitoga" userId="300a0af8ebec2041" providerId="LiveId" clId="{B1163990-FCCA-451C-B7EF-1D41D44E3A50}" dt="2024-03-21T09:14:58.901" v="148"/>
          <ac:spMkLst>
            <pc:docMk/>
            <pc:sldMk cId="2223256151" sldId="273"/>
            <ac:spMk id="52" creationId="{04812C46-200A-4DEB-A05E-3ED6C68C2387}"/>
          </ac:spMkLst>
        </pc:spChg>
        <pc:spChg chg="add del">
          <ac:chgData name="Daniel Philitoga" userId="300a0af8ebec2041" providerId="LiveId" clId="{B1163990-FCCA-451C-B7EF-1D41D44E3A50}" dt="2024-03-21T09:14:58.901" v="148"/>
          <ac:spMkLst>
            <pc:docMk/>
            <pc:sldMk cId="2223256151" sldId="273"/>
            <ac:spMk id="53" creationId="{D1EA859B-E555-4109-94F3-6700E046E008}"/>
          </ac:spMkLst>
        </pc:spChg>
      </pc:sldChg>
      <pc:sldChg chg="modSp mod">
        <pc:chgData name="Daniel Philitoga" userId="300a0af8ebec2041" providerId="LiveId" clId="{B1163990-FCCA-451C-B7EF-1D41D44E3A50}" dt="2024-03-21T09:14:42.224" v="139"/>
        <pc:sldMkLst>
          <pc:docMk/>
          <pc:sldMk cId="1454504681" sldId="274"/>
        </pc:sldMkLst>
        <pc:spChg chg="mod">
          <ac:chgData name="Daniel Philitoga" userId="300a0af8ebec2041" providerId="LiveId" clId="{B1163990-FCCA-451C-B7EF-1D41D44E3A50}" dt="2024-03-21T09:14:42.224" v="139"/>
          <ac:spMkLst>
            <pc:docMk/>
            <pc:sldMk cId="1454504681" sldId="274"/>
            <ac:spMk id="12" creationId="{91B69FDA-23EB-7510-9398-4073A89D95D2}"/>
          </ac:spMkLst>
        </pc:spChg>
      </pc:sldChg>
      <pc:sldChg chg="delSp modSp mod">
        <pc:chgData name="Daniel Philitoga" userId="300a0af8ebec2041" providerId="LiveId" clId="{B1163990-FCCA-451C-B7EF-1D41D44E3A50}" dt="2024-03-21T09:35:05.350" v="282" actId="20577"/>
        <pc:sldMkLst>
          <pc:docMk/>
          <pc:sldMk cId="1358406121" sldId="276"/>
        </pc:sldMkLst>
        <pc:spChg chg="mod">
          <ac:chgData name="Daniel Philitoga" userId="300a0af8ebec2041" providerId="LiveId" clId="{B1163990-FCCA-451C-B7EF-1D41D44E3A50}" dt="2024-03-21T09:14:58.901" v="148"/>
          <ac:spMkLst>
            <pc:docMk/>
            <pc:sldMk cId="1358406121" sldId="276"/>
            <ac:spMk id="2" creationId="{474EA458-926F-5898-529A-FCA29FE3FFDE}"/>
          </ac:spMkLst>
        </pc:spChg>
        <pc:spChg chg="mod">
          <ac:chgData name="Daniel Philitoga" userId="300a0af8ebec2041" providerId="LiveId" clId="{B1163990-FCCA-451C-B7EF-1D41D44E3A50}" dt="2024-03-21T09:00:08.089" v="0" actId="122"/>
          <ac:spMkLst>
            <pc:docMk/>
            <pc:sldMk cId="1358406121" sldId="276"/>
            <ac:spMk id="3" creationId="{2ACCCA77-13FD-161D-089A-81E187B2152A}"/>
          </ac:spMkLst>
        </pc:spChg>
        <pc:spChg chg="del mod">
          <ac:chgData name="Daniel Philitoga" userId="300a0af8ebec2041" providerId="LiveId" clId="{B1163990-FCCA-451C-B7EF-1D41D44E3A50}" dt="2024-03-21T09:28:21.462" v="254"/>
          <ac:spMkLst>
            <pc:docMk/>
            <pc:sldMk cId="1358406121" sldId="276"/>
            <ac:spMk id="8" creationId="{3CABD22D-6029-75F3-F276-87C8E810077F}"/>
          </ac:spMkLst>
        </pc:spChg>
        <pc:spChg chg="mod">
          <ac:chgData name="Daniel Philitoga" userId="300a0af8ebec2041" providerId="LiveId" clId="{B1163990-FCCA-451C-B7EF-1D41D44E3A50}" dt="2024-03-21T09:35:05.350" v="282" actId="20577"/>
          <ac:spMkLst>
            <pc:docMk/>
            <pc:sldMk cId="1358406121" sldId="276"/>
            <ac:spMk id="15" creationId="{15C68949-6F06-C212-1F42-8E3D3D92999D}"/>
          </ac:spMkLst>
        </pc:spChg>
        <pc:graphicFrameChg chg="mod">
          <ac:chgData name="Daniel Philitoga" userId="300a0af8ebec2041" providerId="LiveId" clId="{B1163990-FCCA-451C-B7EF-1D41D44E3A50}" dt="2024-03-21T09:14:58.901" v="148"/>
          <ac:graphicFrameMkLst>
            <pc:docMk/>
            <pc:sldMk cId="1358406121" sldId="276"/>
            <ac:graphicFrameMk id="5" creationId="{A4FA22D5-3193-5379-E0AF-4322364C8625}"/>
          </ac:graphicFrameMkLst>
        </pc:graphicFrameChg>
      </pc:sldChg>
      <pc:sldChg chg="modSp mod">
        <pc:chgData name="Daniel Philitoga" userId="300a0af8ebec2041" providerId="LiveId" clId="{B1163990-FCCA-451C-B7EF-1D41D44E3A50}" dt="2024-03-21T09:14:42.224" v="139"/>
        <pc:sldMkLst>
          <pc:docMk/>
          <pc:sldMk cId="1258198425" sldId="278"/>
        </pc:sldMkLst>
        <pc:spChg chg="mod">
          <ac:chgData name="Daniel Philitoga" userId="300a0af8ebec2041" providerId="LiveId" clId="{B1163990-FCCA-451C-B7EF-1D41D44E3A50}" dt="2024-03-21T09:14:42.224" v="139"/>
          <ac:spMkLst>
            <pc:docMk/>
            <pc:sldMk cId="1258198425" sldId="278"/>
            <ac:spMk id="2" creationId="{A630154B-5635-F964-0E05-13A21A4A52D0}"/>
          </ac:spMkLst>
        </pc:spChg>
      </pc:sldChg>
      <pc:sldChg chg="addSp delSp modSp mod delDesignElem">
        <pc:chgData name="Daniel Philitoga" userId="300a0af8ebec2041" providerId="LiveId" clId="{B1163990-FCCA-451C-B7EF-1D41D44E3A50}" dt="2024-03-21T09:35:43.531" v="284" actId="14100"/>
        <pc:sldMkLst>
          <pc:docMk/>
          <pc:sldMk cId="1131771125" sldId="279"/>
        </pc:sldMkLst>
        <pc:spChg chg="mod">
          <ac:chgData name="Daniel Philitoga" userId="300a0af8ebec2041" providerId="LiveId" clId="{B1163990-FCCA-451C-B7EF-1D41D44E3A50}" dt="2024-03-21T09:35:43.531" v="284" actId="14100"/>
          <ac:spMkLst>
            <pc:docMk/>
            <pc:sldMk cId="1131771125" sldId="279"/>
            <ac:spMk id="3" creationId="{202CDAF0-213A-FF96-628D-776B9C5B606E}"/>
          </ac:spMkLst>
        </pc:spChg>
        <pc:spChg chg="add del">
          <ac:chgData name="Daniel Philitoga" userId="300a0af8ebec2041" providerId="LiveId" clId="{B1163990-FCCA-451C-B7EF-1D41D44E3A50}" dt="2024-03-21T09:14:58.901" v="148"/>
          <ac:spMkLst>
            <pc:docMk/>
            <pc:sldMk cId="1131771125" sldId="279"/>
            <ac:spMk id="26" creationId="{04812C46-200A-4DEB-A05E-3ED6C68C2387}"/>
          </ac:spMkLst>
        </pc:spChg>
        <pc:spChg chg="add del">
          <ac:chgData name="Daniel Philitoga" userId="300a0af8ebec2041" providerId="LiveId" clId="{B1163990-FCCA-451C-B7EF-1D41D44E3A50}" dt="2024-03-21T09:14:58.901" v="148"/>
          <ac:spMkLst>
            <pc:docMk/>
            <pc:sldMk cId="1131771125" sldId="279"/>
            <ac:spMk id="27" creationId="{D1EA859B-E555-4109-94F3-6700E046E008}"/>
          </ac:spMkLst>
        </pc:spChg>
      </pc:sldChg>
      <pc:sldChg chg="modSp mod">
        <pc:chgData name="Daniel Philitoga" userId="300a0af8ebec2041" providerId="LiveId" clId="{B1163990-FCCA-451C-B7EF-1D41D44E3A50}" dt="2024-03-21T09:14:58.901" v="148"/>
        <pc:sldMkLst>
          <pc:docMk/>
          <pc:sldMk cId="4069498215" sldId="280"/>
        </pc:sldMkLst>
        <pc:spChg chg="mod">
          <ac:chgData name="Daniel Philitoga" userId="300a0af8ebec2041" providerId="LiveId" clId="{B1163990-FCCA-451C-B7EF-1D41D44E3A50}" dt="2024-03-21T09:14:58.901" v="148"/>
          <ac:spMkLst>
            <pc:docMk/>
            <pc:sldMk cId="4069498215" sldId="280"/>
            <ac:spMk id="2" creationId="{089070B8-F4BB-9F84-DEC3-119CC13C0AF4}"/>
          </ac:spMkLst>
        </pc:spChg>
      </pc:sldChg>
      <pc:sldChg chg="addSp delSp modSp new mod ord setBg addAnim delAnim setClrOvrMap delDesignElem">
        <pc:chgData name="Daniel Philitoga" userId="300a0af8ebec2041" providerId="LiveId" clId="{B1163990-FCCA-451C-B7EF-1D41D44E3A50}" dt="2024-03-21T09:28:56.571" v="268" actId="20577"/>
        <pc:sldMkLst>
          <pc:docMk/>
          <pc:sldMk cId="2670776986" sldId="282"/>
        </pc:sldMkLst>
        <pc:spChg chg="mod">
          <ac:chgData name="Daniel Philitoga" userId="300a0af8ebec2041" providerId="LiveId" clId="{B1163990-FCCA-451C-B7EF-1D41D44E3A50}" dt="2024-03-21T09:19:27.554" v="170" actId="14100"/>
          <ac:spMkLst>
            <pc:docMk/>
            <pc:sldMk cId="2670776986" sldId="282"/>
            <ac:spMk id="2" creationId="{831A05C6-D66A-EA88-BD09-CEA57BB09EC6}"/>
          </ac:spMkLst>
        </pc:spChg>
        <pc:spChg chg="mod">
          <ac:chgData name="Daniel Philitoga" userId="300a0af8ebec2041" providerId="LiveId" clId="{B1163990-FCCA-451C-B7EF-1D41D44E3A50}" dt="2024-03-21T09:19:17.419" v="166" actId="255"/>
          <ac:spMkLst>
            <pc:docMk/>
            <pc:sldMk cId="2670776986" sldId="282"/>
            <ac:spMk id="3" creationId="{214B4DE9-7E7D-E581-9654-6897391747FF}"/>
          </ac:spMkLst>
        </pc:spChg>
        <pc:spChg chg="add del">
          <ac:chgData name="Daniel Philitoga" userId="300a0af8ebec2041" providerId="LiveId" clId="{B1163990-FCCA-451C-B7EF-1D41D44E3A50}" dt="2024-03-21T09:16:14.670" v="151" actId="26606"/>
          <ac:spMkLst>
            <pc:docMk/>
            <pc:sldMk cId="2670776986" sldId="282"/>
            <ac:spMk id="7" creationId="{71B2258F-86CA-4D4D-8270-BC05FCDEBFB3}"/>
          </ac:spMkLst>
        </pc:spChg>
        <pc:spChg chg="add del">
          <ac:chgData name="Daniel Philitoga" userId="300a0af8ebec2041" providerId="LiveId" clId="{B1163990-FCCA-451C-B7EF-1D41D44E3A50}" dt="2024-03-21T09:11:16.630" v="115" actId="26606"/>
          <ac:spMkLst>
            <pc:docMk/>
            <pc:sldMk cId="2670776986" sldId="282"/>
            <ac:spMk id="9" creationId="{04812C46-200A-4DEB-A05E-3ED6C68C2387}"/>
          </ac:spMkLst>
        </pc:spChg>
        <pc:spChg chg="add">
          <ac:chgData name="Daniel Philitoga" userId="300a0af8ebec2041" providerId="LiveId" clId="{B1163990-FCCA-451C-B7EF-1D41D44E3A50}" dt="2024-03-21T09:16:32.766" v="152" actId="26606"/>
          <ac:spMkLst>
            <pc:docMk/>
            <pc:sldMk cId="2670776986" sldId="282"/>
            <ac:spMk id="10" creationId="{D0522C2C-7B5C-48A7-A969-03941E5D2E76}"/>
          </ac:spMkLst>
        </pc:spChg>
        <pc:spChg chg="add del">
          <ac:chgData name="Daniel Philitoga" userId="300a0af8ebec2041" providerId="LiveId" clId="{B1163990-FCCA-451C-B7EF-1D41D44E3A50}" dt="2024-03-21T09:11:16.630" v="115" actId="26606"/>
          <ac:spMkLst>
            <pc:docMk/>
            <pc:sldMk cId="2670776986" sldId="282"/>
            <ac:spMk id="11" creationId="{D1EA859B-E555-4109-94F3-6700E046E008}"/>
          </ac:spMkLst>
        </pc:spChg>
        <pc:spChg chg="add">
          <ac:chgData name="Daniel Philitoga" userId="300a0af8ebec2041" providerId="LiveId" clId="{B1163990-FCCA-451C-B7EF-1D41D44E3A50}" dt="2024-03-21T09:16:32.766" v="152" actId="26606"/>
          <ac:spMkLst>
            <pc:docMk/>
            <pc:sldMk cId="2670776986" sldId="282"/>
            <ac:spMk id="12" creationId="{9C682A1A-5B2D-4111-BBD6-620165633E5B}"/>
          </ac:spMkLst>
        </pc:spChg>
        <pc:spChg chg="add">
          <ac:chgData name="Daniel Philitoga" userId="300a0af8ebec2041" providerId="LiveId" clId="{B1163990-FCCA-451C-B7EF-1D41D44E3A50}" dt="2024-03-21T09:16:32.766" v="152" actId="26606"/>
          <ac:spMkLst>
            <pc:docMk/>
            <pc:sldMk cId="2670776986" sldId="282"/>
            <ac:spMk id="13" creationId="{4E1BEB12-92AF-4445-98AD-4C7756E7C93B}"/>
          </ac:spMkLst>
        </pc:spChg>
        <pc:spChg chg="add">
          <ac:chgData name="Daniel Philitoga" userId="300a0af8ebec2041" providerId="LiveId" clId="{B1163990-FCCA-451C-B7EF-1D41D44E3A50}" dt="2024-03-21T09:16:32.766" v="152" actId="26606"/>
          <ac:spMkLst>
            <pc:docMk/>
            <pc:sldMk cId="2670776986" sldId="282"/>
            <ac:spMk id="14" creationId="{D6EE29F2-D77F-4BD0-A20B-334D316A1C9D}"/>
          </ac:spMkLst>
        </pc:spChg>
        <pc:spChg chg="add mod">
          <ac:chgData name="Daniel Philitoga" userId="300a0af8ebec2041" providerId="LiveId" clId="{B1163990-FCCA-451C-B7EF-1D41D44E3A50}" dt="2024-03-21T09:28:56.571" v="268" actId="20577"/>
          <ac:spMkLst>
            <pc:docMk/>
            <pc:sldMk cId="2670776986" sldId="282"/>
            <ac:spMk id="15" creationId="{7F7E8450-E3E1-FF60-4AF9-39912F42DBB4}"/>
          </ac:spMkLst>
        </pc:spChg>
        <pc:spChg chg="add">
          <ac:chgData name="Daniel Philitoga" userId="300a0af8ebec2041" providerId="LiveId" clId="{B1163990-FCCA-451C-B7EF-1D41D44E3A50}" dt="2024-03-21T09:16:32.766" v="152" actId="26606"/>
          <ac:spMkLst>
            <pc:docMk/>
            <pc:sldMk cId="2670776986" sldId="282"/>
            <ac:spMk id="16" creationId="{22D09ED2-868F-42C6-866E-F92E0CEF314F}"/>
          </ac:spMkLst>
        </pc:spChg>
        <pc:picChg chg="add del">
          <ac:chgData name="Daniel Philitoga" userId="300a0af8ebec2041" providerId="LiveId" clId="{B1163990-FCCA-451C-B7EF-1D41D44E3A50}" dt="2024-03-21T09:11:16.630" v="115" actId="26606"/>
          <ac:picMkLst>
            <pc:docMk/>
            <pc:sldMk cId="2670776986" sldId="282"/>
            <ac:picMk id="5" creationId="{BFC8E01F-B27C-EC07-388A-BC197BFB66BF}"/>
          </ac:picMkLst>
        </pc:picChg>
        <pc:picChg chg="add mod">
          <ac:chgData name="Daniel Philitoga" userId="300a0af8ebec2041" providerId="LiveId" clId="{B1163990-FCCA-451C-B7EF-1D41D44E3A50}" dt="2024-03-21T09:11:15.418" v="114" actId="931"/>
          <ac:picMkLst>
            <pc:docMk/>
            <pc:sldMk cId="2670776986" sldId="282"/>
            <ac:picMk id="6" creationId="{67D920EA-4720-998E-AE93-231A0C54C9B3}"/>
          </ac:picMkLst>
        </pc:picChg>
        <pc:picChg chg="add del">
          <ac:chgData name="Daniel Philitoga" userId="300a0af8ebec2041" providerId="LiveId" clId="{B1163990-FCCA-451C-B7EF-1D41D44E3A50}" dt="2024-03-21T09:16:14.670" v="151" actId="26606"/>
          <ac:picMkLst>
            <pc:docMk/>
            <pc:sldMk cId="2670776986" sldId="282"/>
            <ac:picMk id="8" creationId="{CAFAE527-AB0E-047C-642D-9122083451EB}"/>
          </ac:picMkLst>
        </pc:picChg>
      </pc:sldChg>
      <pc:sldChg chg="modSp new del mod ord">
        <pc:chgData name="Daniel Philitoga" userId="300a0af8ebec2041" providerId="LiveId" clId="{B1163990-FCCA-451C-B7EF-1D41D44E3A50}" dt="2024-03-21T09:02:39.971" v="41" actId="2696"/>
        <pc:sldMkLst>
          <pc:docMk/>
          <pc:sldMk cId="2921362931" sldId="282"/>
        </pc:sldMkLst>
        <pc:spChg chg="mod">
          <ac:chgData name="Daniel Philitoga" userId="300a0af8ebec2041" providerId="LiveId" clId="{B1163990-FCCA-451C-B7EF-1D41D44E3A50}" dt="2024-03-21T09:02:32.158" v="40" actId="20577"/>
          <ac:spMkLst>
            <pc:docMk/>
            <pc:sldMk cId="2921362931" sldId="282"/>
            <ac:spMk id="2" creationId="{84292484-338D-D1F7-4B6A-C5EF354EF04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AE1338-4B5B-4C6E-BC77-9EB64E9D0CAD}"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CD086847-9B84-4D6D-AE49-320858FBA7D5}">
      <dgm:prSet/>
      <dgm:spPr/>
      <dgm:t>
        <a:bodyPr/>
        <a:lstStyle/>
        <a:p>
          <a:r>
            <a:rPr lang="en-GB" dirty="0"/>
            <a:t>.</a:t>
          </a:r>
          <a:endParaRPr lang="en-US" dirty="0"/>
        </a:p>
      </dgm:t>
    </dgm:pt>
    <dgm:pt modelId="{222F192C-764E-4591-8C4A-B85246EC866B}" type="parTrans" cxnId="{2B6CBCA3-CDBB-4AAE-9086-56D72F8D4E1F}">
      <dgm:prSet/>
      <dgm:spPr/>
      <dgm:t>
        <a:bodyPr/>
        <a:lstStyle/>
        <a:p>
          <a:endParaRPr lang="en-US"/>
        </a:p>
      </dgm:t>
    </dgm:pt>
    <dgm:pt modelId="{CEB9A8E4-9E21-46D1-A322-FA409167CA59}" type="sibTrans" cxnId="{2B6CBCA3-CDBB-4AAE-9086-56D72F8D4E1F}">
      <dgm:prSet/>
      <dgm:spPr/>
      <dgm:t>
        <a:bodyPr/>
        <a:lstStyle/>
        <a:p>
          <a:endParaRPr lang="en-US"/>
        </a:p>
      </dgm:t>
    </dgm:pt>
    <dgm:pt modelId="{681DBC45-96A5-4A1E-983D-EEEB7A1F6E92}">
      <dgm:prSet/>
      <dgm:spPr/>
      <dgm:t>
        <a:bodyPr/>
        <a:lstStyle/>
        <a:p>
          <a:endParaRPr lang="en-US" dirty="0"/>
        </a:p>
      </dgm:t>
    </dgm:pt>
    <dgm:pt modelId="{17801EF6-A1B2-4AD7-88BE-FB3A4E9583AD}" type="parTrans" cxnId="{FF62AA01-A8D3-4CCA-A328-84E03C49941E}">
      <dgm:prSet/>
      <dgm:spPr/>
      <dgm:t>
        <a:bodyPr/>
        <a:lstStyle/>
        <a:p>
          <a:endParaRPr lang="en-US"/>
        </a:p>
      </dgm:t>
    </dgm:pt>
    <dgm:pt modelId="{F7A33277-ECAE-409B-AE1A-567E2121627F}" type="sibTrans" cxnId="{FF62AA01-A8D3-4CCA-A328-84E03C49941E}">
      <dgm:prSet/>
      <dgm:spPr/>
      <dgm:t>
        <a:bodyPr/>
        <a:lstStyle/>
        <a:p>
          <a:endParaRPr lang="en-US"/>
        </a:p>
      </dgm:t>
    </dgm:pt>
    <dgm:pt modelId="{5A5DBF01-1236-41A2-BFB4-0AB846734259}" type="pres">
      <dgm:prSet presAssocID="{ACAE1338-4B5B-4C6E-BC77-9EB64E9D0CAD}" presName="vert0" presStyleCnt="0">
        <dgm:presLayoutVars>
          <dgm:dir/>
          <dgm:animOne val="branch"/>
          <dgm:animLvl val="lvl"/>
        </dgm:presLayoutVars>
      </dgm:prSet>
      <dgm:spPr/>
    </dgm:pt>
    <dgm:pt modelId="{D8D7EBC1-DCE0-463F-AC2B-31FB8123D75D}" type="pres">
      <dgm:prSet presAssocID="{CD086847-9B84-4D6D-AE49-320858FBA7D5}" presName="thickLine" presStyleLbl="alignNode1" presStyleIdx="0" presStyleCnt="2"/>
      <dgm:spPr/>
    </dgm:pt>
    <dgm:pt modelId="{548EDA6C-49AB-44A5-8587-FE0C67CECC33}" type="pres">
      <dgm:prSet presAssocID="{CD086847-9B84-4D6D-AE49-320858FBA7D5}" presName="horz1" presStyleCnt="0"/>
      <dgm:spPr/>
    </dgm:pt>
    <dgm:pt modelId="{6275D4A9-1C03-409D-88AD-AA85EFF2BF4B}" type="pres">
      <dgm:prSet presAssocID="{CD086847-9B84-4D6D-AE49-320858FBA7D5}" presName="tx1" presStyleLbl="revTx" presStyleIdx="0" presStyleCnt="2"/>
      <dgm:spPr/>
    </dgm:pt>
    <dgm:pt modelId="{82F7AA3F-6DC5-4265-8990-05CEAB26E7AE}" type="pres">
      <dgm:prSet presAssocID="{CD086847-9B84-4D6D-AE49-320858FBA7D5}" presName="vert1" presStyleCnt="0"/>
      <dgm:spPr/>
    </dgm:pt>
    <dgm:pt modelId="{140553B8-6D89-4D8C-9EB6-CADD9132E68A}" type="pres">
      <dgm:prSet presAssocID="{681DBC45-96A5-4A1E-983D-EEEB7A1F6E92}" presName="thickLine" presStyleLbl="alignNode1" presStyleIdx="1" presStyleCnt="2"/>
      <dgm:spPr/>
    </dgm:pt>
    <dgm:pt modelId="{D4B9EB65-13F2-42DE-B3BD-C4686C2BE234}" type="pres">
      <dgm:prSet presAssocID="{681DBC45-96A5-4A1E-983D-EEEB7A1F6E92}" presName="horz1" presStyleCnt="0"/>
      <dgm:spPr/>
    </dgm:pt>
    <dgm:pt modelId="{1775C0CB-6047-47B0-9C35-CFB81D477F28}" type="pres">
      <dgm:prSet presAssocID="{681DBC45-96A5-4A1E-983D-EEEB7A1F6E92}" presName="tx1" presStyleLbl="revTx" presStyleIdx="1" presStyleCnt="2"/>
      <dgm:spPr/>
    </dgm:pt>
    <dgm:pt modelId="{6F39E094-9EE2-41C7-B79B-120B15106434}" type="pres">
      <dgm:prSet presAssocID="{681DBC45-96A5-4A1E-983D-EEEB7A1F6E92}" presName="vert1" presStyleCnt="0"/>
      <dgm:spPr/>
    </dgm:pt>
  </dgm:ptLst>
  <dgm:cxnLst>
    <dgm:cxn modelId="{FF62AA01-A8D3-4CCA-A328-84E03C49941E}" srcId="{ACAE1338-4B5B-4C6E-BC77-9EB64E9D0CAD}" destId="{681DBC45-96A5-4A1E-983D-EEEB7A1F6E92}" srcOrd="1" destOrd="0" parTransId="{17801EF6-A1B2-4AD7-88BE-FB3A4E9583AD}" sibTransId="{F7A33277-ECAE-409B-AE1A-567E2121627F}"/>
    <dgm:cxn modelId="{10180421-719C-4F61-A749-8BAC6B892378}" type="presOf" srcId="{ACAE1338-4B5B-4C6E-BC77-9EB64E9D0CAD}" destId="{5A5DBF01-1236-41A2-BFB4-0AB846734259}" srcOrd="0" destOrd="0" presId="urn:microsoft.com/office/officeart/2008/layout/LinedList"/>
    <dgm:cxn modelId="{1F4FBD38-8985-4A1E-9213-DEFE0DBD5CA2}" type="presOf" srcId="{CD086847-9B84-4D6D-AE49-320858FBA7D5}" destId="{6275D4A9-1C03-409D-88AD-AA85EFF2BF4B}" srcOrd="0" destOrd="0" presId="urn:microsoft.com/office/officeart/2008/layout/LinedList"/>
    <dgm:cxn modelId="{690CC15B-37F7-4D45-B0AE-F5CADAA8D1CE}" type="presOf" srcId="{681DBC45-96A5-4A1E-983D-EEEB7A1F6E92}" destId="{1775C0CB-6047-47B0-9C35-CFB81D477F28}" srcOrd="0" destOrd="0" presId="urn:microsoft.com/office/officeart/2008/layout/LinedList"/>
    <dgm:cxn modelId="{2B6CBCA3-CDBB-4AAE-9086-56D72F8D4E1F}" srcId="{ACAE1338-4B5B-4C6E-BC77-9EB64E9D0CAD}" destId="{CD086847-9B84-4D6D-AE49-320858FBA7D5}" srcOrd="0" destOrd="0" parTransId="{222F192C-764E-4591-8C4A-B85246EC866B}" sibTransId="{CEB9A8E4-9E21-46D1-A322-FA409167CA59}"/>
    <dgm:cxn modelId="{F75C8928-819E-45B1-A488-B78745EE7FC4}" type="presParOf" srcId="{5A5DBF01-1236-41A2-BFB4-0AB846734259}" destId="{D8D7EBC1-DCE0-463F-AC2B-31FB8123D75D}" srcOrd="0" destOrd="0" presId="urn:microsoft.com/office/officeart/2008/layout/LinedList"/>
    <dgm:cxn modelId="{F6CD5EFF-A66E-46DD-8116-C43E8F80F911}" type="presParOf" srcId="{5A5DBF01-1236-41A2-BFB4-0AB846734259}" destId="{548EDA6C-49AB-44A5-8587-FE0C67CECC33}" srcOrd="1" destOrd="0" presId="urn:microsoft.com/office/officeart/2008/layout/LinedList"/>
    <dgm:cxn modelId="{ECB40C04-C832-4E4B-8170-5B8B0ED00CA4}" type="presParOf" srcId="{548EDA6C-49AB-44A5-8587-FE0C67CECC33}" destId="{6275D4A9-1C03-409D-88AD-AA85EFF2BF4B}" srcOrd="0" destOrd="0" presId="urn:microsoft.com/office/officeart/2008/layout/LinedList"/>
    <dgm:cxn modelId="{010D25C9-5662-422B-90D6-5E5C8B2E6D3D}" type="presParOf" srcId="{548EDA6C-49AB-44A5-8587-FE0C67CECC33}" destId="{82F7AA3F-6DC5-4265-8990-05CEAB26E7AE}" srcOrd="1" destOrd="0" presId="urn:microsoft.com/office/officeart/2008/layout/LinedList"/>
    <dgm:cxn modelId="{C72EB168-4FF7-44AC-89B7-E33AD7CB88D5}" type="presParOf" srcId="{5A5DBF01-1236-41A2-BFB4-0AB846734259}" destId="{140553B8-6D89-4D8C-9EB6-CADD9132E68A}" srcOrd="2" destOrd="0" presId="urn:microsoft.com/office/officeart/2008/layout/LinedList"/>
    <dgm:cxn modelId="{B598A8E9-8FE3-4E2D-847C-4CB7CFFAC448}" type="presParOf" srcId="{5A5DBF01-1236-41A2-BFB4-0AB846734259}" destId="{D4B9EB65-13F2-42DE-B3BD-C4686C2BE234}" srcOrd="3" destOrd="0" presId="urn:microsoft.com/office/officeart/2008/layout/LinedList"/>
    <dgm:cxn modelId="{60408448-E452-4D13-82AE-6D9BFBAD3C87}" type="presParOf" srcId="{D4B9EB65-13F2-42DE-B3BD-C4686C2BE234}" destId="{1775C0CB-6047-47B0-9C35-CFB81D477F28}" srcOrd="0" destOrd="0" presId="urn:microsoft.com/office/officeart/2008/layout/LinedList"/>
    <dgm:cxn modelId="{2D01FB52-9680-4892-BA02-BB803725E37B}" type="presParOf" srcId="{D4B9EB65-13F2-42DE-B3BD-C4686C2BE234}" destId="{6F39E094-9EE2-41C7-B79B-120B1510643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9025F3-13F5-443F-9DFB-C03A547DB6C6}"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B098F23F-1861-474B-AD8D-02C08C1C2A87}">
      <dgm:prSet phldrT="[Text]" phldr="1"/>
      <dgm:spPr/>
      <dgm:t>
        <a:bodyPr/>
        <a:lstStyle/>
        <a:p>
          <a:endParaRPr lang="en-GB"/>
        </a:p>
      </dgm:t>
    </dgm:pt>
    <dgm:pt modelId="{85C7108A-CCD2-409F-9AE6-9E36AB8E757C}" type="parTrans" cxnId="{43D9BFAD-CFE1-4B28-B91A-58EA854AEB5E}">
      <dgm:prSet/>
      <dgm:spPr/>
      <dgm:t>
        <a:bodyPr/>
        <a:lstStyle/>
        <a:p>
          <a:endParaRPr lang="en-GB"/>
        </a:p>
      </dgm:t>
    </dgm:pt>
    <dgm:pt modelId="{38140836-A69C-4600-BF6A-3D1A1A7428CA}" type="sibTrans" cxnId="{43D9BFAD-CFE1-4B28-B91A-58EA854AEB5E}">
      <dgm:prSet/>
      <dgm:spPr/>
      <dgm:t>
        <a:bodyPr/>
        <a:lstStyle/>
        <a:p>
          <a:endParaRPr lang="en-GB"/>
        </a:p>
      </dgm:t>
    </dgm:pt>
    <dgm:pt modelId="{AB5F9F83-BE5C-46FC-BB9E-CAAB48378AA2}">
      <dgm:prSet phldrT="[Text]" phldr="1"/>
      <dgm:spPr/>
      <dgm:t>
        <a:bodyPr/>
        <a:lstStyle/>
        <a:p>
          <a:endParaRPr lang="en-GB"/>
        </a:p>
      </dgm:t>
    </dgm:pt>
    <dgm:pt modelId="{9D5365CA-FD21-4B4F-82FF-DD4D487B3120}" type="parTrans" cxnId="{8CA50FEA-2BE7-4C87-B071-2BC721274946}">
      <dgm:prSet/>
      <dgm:spPr/>
      <dgm:t>
        <a:bodyPr/>
        <a:lstStyle/>
        <a:p>
          <a:endParaRPr lang="en-GB"/>
        </a:p>
      </dgm:t>
    </dgm:pt>
    <dgm:pt modelId="{D0B5F6B5-31BA-42FB-BE82-C644DD0BC249}" type="sibTrans" cxnId="{8CA50FEA-2BE7-4C87-B071-2BC721274946}">
      <dgm:prSet/>
      <dgm:spPr/>
      <dgm:t>
        <a:bodyPr/>
        <a:lstStyle/>
        <a:p>
          <a:endParaRPr lang="en-GB"/>
        </a:p>
      </dgm:t>
    </dgm:pt>
    <dgm:pt modelId="{86919F2C-5864-4E93-BE11-C0EDD7F2E5F4}">
      <dgm:prSet phldrT="[Text]" phldr="1"/>
      <dgm:spPr/>
      <dgm:t>
        <a:bodyPr/>
        <a:lstStyle/>
        <a:p>
          <a:endParaRPr lang="en-GB"/>
        </a:p>
      </dgm:t>
    </dgm:pt>
    <dgm:pt modelId="{0B3FE120-5478-4149-A582-D58BF3607FEE}" type="parTrans" cxnId="{5241C136-9868-4CAA-B76E-FA1FDC5B9448}">
      <dgm:prSet/>
      <dgm:spPr/>
      <dgm:t>
        <a:bodyPr/>
        <a:lstStyle/>
        <a:p>
          <a:endParaRPr lang="en-GB"/>
        </a:p>
      </dgm:t>
    </dgm:pt>
    <dgm:pt modelId="{959DCFF3-3EAB-4D2F-8EB5-080BF08443EF}" type="sibTrans" cxnId="{5241C136-9868-4CAA-B76E-FA1FDC5B9448}">
      <dgm:prSet/>
      <dgm:spPr/>
      <dgm:t>
        <a:bodyPr/>
        <a:lstStyle/>
        <a:p>
          <a:endParaRPr lang="en-GB"/>
        </a:p>
      </dgm:t>
    </dgm:pt>
    <dgm:pt modelId="{491D89B6-47B0-4AB3-9EA2-0FBEEC57162E}">
      <dgm:prSet phldrT="[Text]" phldr="1"/>
      <dgm:spPr/>
      <dgm:t>
        <a:bodyPr/>
        <a:lstStyle/>
        <a:p>
          <a:endParaRPr lang="en-GB"/>
        </a:p>
      </dgm:t>
    </dgm:pt>
    <dgm:pt modelId="{BD747C89-1501-4B8F-A2ED-D3E178770E99}" type="parTrans" cxnId="{CE5C64FE-7F28-4662-9C16-DC76169C0023}">
      <dgm:prSet/>
      <dgm:spPr/>
      <dgm:t>
        <a:bodyPr/>
        <a:lstStyle/>
        <a:p>
          <a:endParaRPr lang="en-GB"/>
        </a:p>
      </dgm:t>
    </dgm:pt>
    <dgm:pt modelId="{1E217302-957A-4E5A-B5AA-2FB4C9608994}" type="sibTrans" cxnId="{CE5C64FE-7F28-4662-9C16-DC76169C0023}">
      <dgm:prSet/>
      <dgm:spPr/>
      <dgm:t>
        <a:bodyPr/>
        <a:lstStyle/>
        <a:p>
          <a:endParaRPr lang="en-GB"/>
        </a:p>
      </dgm:t>
    </dgm:pt>
    <dgm:pt modelId="{AD41C48D-C4FC-465E-846F-84C4A2941271}">
      <dgm:prSet phldrT="[Text]" phldr="1"/>
      <dgm:spPr/>
      <dgm:t>
        <a:bodyPr/>
        <a:lstStyle/>
        <a:p>
          <a:endParaRPr lang="en-GB"/>
        </a:p>
      </dgm:t>
    </dgm:pt>
    <dgm:pt modelId="{85FB06E4-5FD8-4195-AE04-E961E5342E5E}" type="parTrans" cxnId="{AF1C4E08-A231-40DB-B03C-1AEC0ADB40E6}">
      <dgm:prSet/>
      <dgm:spPr/>
      <dgm:t>
        <a:bodyPr/>
        <a:lstStyle/>
        <a:p>
          <a:endParaRPr lang="en-GB"/>
        </a:p>
      </dgm:t>
    </dgm:pt>
    <dgm:pt modelId="{47B28540-BA39-46CA-BD85-462D0FC1F770}" type="sibTrans" cxnId="{AF1C4E08-A231-40DB-B03C-1AEC0ADB40E6}">
      <dgm:prSet/>
      <dgm:spPr/>
      <dgm:t>
        <a:bodyPr/>
        <a:lstStyle/>
        <a:p>
          <a:endParaRPr lang="en-GB"/>
        </a:p>
      </dgm:t>
    </dgm:pt>
    <dgm:pt modelId="{AAA6748C-5986-4874-B26F-79ECDF7B9D99}" type="pres">
      <dgm:prSet presAssocID="{C69025F3-13F5-443F-9DFB-C03A547DB6C6}" presName="cycle" presStyleCnt="0">
        <dgm:presLayoutVars>
          <dgm:dir/>
          <dgm:resizeHandles val="exact"/>
        </dgm:presLayoutVars>
      </dgm:prSet>
      <dgm:spPr/>
    </dgm:pt>
    <dgm:pt modelId="{8D3438BC-0B9F-45F3-ABCF-19DEDEE897DB}" type="pres">
      <dgm:prSet presAssocID="{B098F23F-1861-474B-AD8D-02C08C1C2A87}" presName="node" presStyleLbl="node1" presStyleIdx="0" presStyleCnt="5">
        <dgm:presLayoutVars>
          <dgm:bulletEnabled val="1"/>
        </dgm:presLayoutVars>
      </dgm:prSet>
      <dgm:spPr/>
    </dgm:pt>
    <dgm:pt modelId="{06334FB2-2629-4FDF-B7CA-1272B63BB089}" type="pres">
      <dgm:prSet presAssocID="{B098F23F-1861-474B-AD8D-02C08C1C2A87}" presName="spNode" presStyleCnt="0"/>
      <dgm:spPr/>
    </dgm:pt>
    <dgm:pt modelId="{7496B4DC-38AE-45A1-ACE0-D1020CB112E1}" type="pres">
      <dgm:prSet presAssocID="{38140836-A69C-4600-BF6A-3D1A1A7428CA}" presName="sibTrans" presStyleLbl="sibTrans1D1" presStyleIdx="0" presStyleCnt="5"/>
      <dgm:spPr/>
    </dgm:pt>
    <dgm:pt modelId="{114EDB25-09EC-4020-809A-D74DE109623D}" type="pres">
      <dgm:prSet presAssocID="{AB5F9F83-BE5C-46FC-BB9E-CAAB48378AA2}" presName="node" presStyleLbl="node1" presStyleIdx="1" presStyleCnt="5">
        <dgm:presLayoutVars>
          <dgm:bulletEnabled val="1"/>
        </dgm:presLayoutVars>
      </dgm:prSet>
      <dgm:spPr/>
    </dgm:pt>
    <dgm:pt modelId="{C6440541-832E-4253-849E-93A486FEAF84}" type="pres">
      <dgm:prSet presAssocID="{AB5F9F83-BE5C-46FC-BB9E-CAAB48378AA2}" presName="spNode" presStyleCnt="0"/>
      <dgm:spPr/>
    </dgm:pt>
    <dgm:pt modelId="{AC42E2C7-86A5-4EE4-9C86-58E986783665}" type="pres">
      <dgm:prSet presAssocID="{D0B5F6B5-31BA-42FB-BE82-C644DD0BC249}" presName="sibTrans" presStyleLbl="sibTrans1D1" presStyleIdx="1" presStyleCnt="5"/>
      <dgm:spPr/>
    </dgm:pt>
    <dgm:pt modelId="{91006129-BD21-4A71-96D7-FC82ABBD08C1}" type="pres">
      <dgm:prSet presAssocID="{86919F2C-5864-4E93-BE11-C0EDD7F2E5F4}" presName="node" presStyleLbl="node1" presStyleIdx="2" presStyleCnt="5">
        <dgm:presLayoutVars>
          <dgm:bulletEnabled val="1"/>
        </dgm:presLayoutVars>
      </dgm:prSet>
      <dgm:spPr/>
    </dgm:pt>
    <dgm:pt modelId="{0C8287CC-5723-4BE0-AD5E-3E450B2ECCDA}" type="pres">
      <dgm:prSet presAssocID="{86919F2C-5864-4E93-BE11-C0EDD7F2E5F4}" presName="spNode" presStyleCnt="0"/>
      <dgm:spPr/>
    </dgm:pt>
    <dgm:pt modelId="{CF120984-22C8-4DD3-BF25-092FBCD32C8B}" type="pres">
      <dgm:prSet presAssocID="{959DCFF3-3EAB-4D2F-8EB5-080BF08443EF}" presName="sibTrans" presStyleLbl="sibTrans1D1" presStyleIdx="2" presStyleCnt="5"/>
      <dgm:spPr/>
    </dgm:pt>
    <dgm:pt modelId="{3DA65865-5E6D-44B0-9C4B-2E787C504146}" type="pres">
      <dgm:prSet presAssocID="{491D89B6-47B0-4AB3-9EA2-0FBEEC57162E}" presName="node" presStyleLbl="node1" presStyleIdx="3" presStyleCnt="5">
        <dgm:presLayoutVars>
          <dgm:bulletEnabled val="1"/>
        </dgm:presLayoutVars>
      </dgm:prSet>
      <dgm:spPr/>
    </dgm:pt>
    <dgm:pt modelId="{7EA25220-4E40-40CD-8FFD-10C216A6FE96}" type="pres">
      <dgm:prSet presAssocID="{491D89B6-47B0-4AB3-9EA2-0FBEEC57162E}" presName="spNode" presStyleCnt="0"/>
      <dgm:spPr/>
    </dgm:pt>
    <dgm:pt modelId="{C714E40F-1575-40EF-96AE-094B4A7667FE}" type="pres">
      <dgm:prSet presAssocID="{1E217302-957A-4E5A-B5AA-2FB4C9608994}" presName="sibTrans" presStyleLbl="sibTrans1D1" presStyleIdx="3" presStyleCnt="5"/>
      <dgm:spPr/>
    </dgm:pt>
    <dgm:pt modelId="{51C57A9F-BD78-4932-8A01-79DB2E5C0C77}" type="pres">
      <dgm:prSet presAssocID="{AD41C48D-C4FC-465E-846F-84C4A2941271}" presName="node" presStyleLbl="node1" presStyleIdx="4" presStyleCnt="5">
        <dgm:presLayoutVars>
          <dgm:bulletEnabled val="1"/>
        </dgm:presLayoutVars>
      </dgm:prSet>
      <dgm:spPr/>
    </dgm:pt>
    <dgm:pt modelId="{0DEA3DFD-6B64-4787-AB37-9A53667CABD9}" type="pres">
      <dgm:prSet presAssocID="{AD41C48D-C4FC-465E-846F-84C4A2941271}" presName="spNode" presStyleCnt="0"/>
      <dgm:spPr/>
    </dgm:pt>
    <dgm:pt modelId="{A1C43E67-9B90-4A41-A472-E2D3881423E5}" type="pres">
      <dgm:prSet presAssocID="{47B28540-BA39-46CA-BD85-462D0FC1F770}" presName="sibTrans" presStyleLbl="sibTrans1D1" presStyleIdx="4" presStyleCnt="5"/>
      <dgm:spPr/>
    </dgm:pt>
  </dgm:ptLst>
  <dgm:cxnLst>
    <dgm:cxn modelId="{AF1C4E08-A231-40DB-B03C-1AEC0ADB40E6}" srcId="{C69025F3-13F5-443F-9DFB-C03A547DB6C6}" destId="{AD41C48D-C4FC-465E-846F-84C4A2941271}" srcOrd="4" destOrd="0" parTransId="{85FB06E4-5FD8-4195-AE04-E961E5342E5E}" sibTransId="{47B28540-BA39-46CA-BD85-462D0FC1F770}"/>
    <dgm:cxn modelId="{AA6F910F-950B-47C8-A2D9-97BCCC347780}" type="presOf" srcId="{47B28540-BA39-46CA-BD85-462D0FC1F770}" destId="{A1C43E67-9B90-4A41-A472-E2D3881423E5}" srcOrd="0" destOrd="0" presId="urn:microsoft.com/office/officeart/2005/8/layout/cycle5"/>
    <dgm:cxn modelId="{66B50B33-8501-434C-B311-981FC9A957AF}" type="presOf" srcId="{B098F23F-1861-474B-AD8D-02C08C1C2A87}" destId="{8D3438BC-0B9F-45F3-ABCF-19DEDEE897DB}" srcOrd="0" destOrd="0" presId="urn:microsoft.com/office/officeart/2005/8/layout/cycle5"/>
    <dgm:cxn modelId="{5241C136-9868-4CAA-B76E-FA1FDC5B9448}" srcId="{C69025F3-13F5-443F-9DFB-C03A547DB6C6}" destId="{86919F2C-5864-4E93-BE11-C0EDD7F2E5F4}" srcOrd="2" destOrd="0" parTransId="{0B3FE120-5478-4149-A582-D58BF3607FEE}" sibTransId="{959DCFF3-3EAB-4D2F-8EB5-080BF08443EF}"/>
    <dgm:cxn modelId="{F01FD63E-29D6-4EAC-9CE2-D787D797D1F6}" type="presOf" srcId="{AB5F9F83-BE5C-46FC-BB9E-CAAB48378AA2}" destId="{114EDB25-09EC-4020-809A-D74DE109623D}" srcOrd="0" destOrd="0" presId="urn:microsoft.com/office/officeart/2005/8/layout/cycle5"/>
    <dgm:cxn modelId="{1E6DBD40-1CBC-47C6-8316-6991A631E1D1}" type="presOf" srcId="{959DCFF3-3EAB-4D2F-8EB5-080BF08443EF}" destId="{CF120984-22C8-4DD3-BF25-092FBCD32C8B}" srcOrd="0" destOrd="0" presId="urn:microsoft.com/office/officeart/2005/8/layout/cycle5"/>
    <dgm:cxn modelId="{C9373983-5674-4B61-B729-1BCDDFDE3D69}" type="presOf" srcId="{38140836-A69C-4600-BF6A-3D1A1A7428CA}" destId="{7496B4DC-38AE-45A1-ACE0-D1020CB112E1}" srcOrd="0" destOrd="0" presId="urn:microsoft.com/office/officeart/2005/8/layout/cycle5"/>
    <dgm:cxn modelId="{5ABAE793-2D25-435A-84BF-94955049EC43}" type="presOf" srcId="{86919F2C-5864-4E93-BE11-C0EDD7F2E5F4}" destId="{91006129-BD21-4A71-96D7-FC82ABBD08C1}" srcOrd="0" destOrd="0" presId="urn:microsoft.com/office/officeart/2005/8/layout/cycle5"/>
    <dgm:cxn modelId="{B8AEED9A-2402-4ED5-AD54-44D64C63DA10}" type="presOf" srcId="{C69025F3-13F5-443F-9DFB-C03A547DB6C6}" destId="{AAA6748C-5986-4874-B26F-79ECDF7B9D99}" srcOrd="0" destOrd="0" presId="urn:microsoft.com/office/officeart/2005/8/layout/cycle5"/>
    <dgm:cxn modelId="{43D9BFAD-CFE1-4B28-B91A-58EA854AEB5E}" srcId="{C69025F3-13F5-443F-9DFB-C03A547DB6C6}" destId="{B098F23F-1861-474B-AD8D-02C08C1C2A87}" srcOrd="0" destOrd="0" parTransId="{85C7108A-CCD2-409F-9AE6-9E36AB8E757C}" sibTransId="{38140836-A69C-4600-BF6A-3D1A1A7428CA}"/>
    <dgm:cxn modelId="{247C27B4-FA16-4835-9682-02BC740F2754}" type="presOf" srcId="{AD41C48D-C4FC-465E-846F-84C4A2941271}" destId="{51C57A9F-BD78-4932-8A01-79DB2E5C0C77}" srcOrd="0" destOrd="0" presId="urn:microsoft.com/office/officeart/2005/8/layout/cycle5"/>
    <dgm:cxn modelId="{5EE173C7-F662-4E56-AC20-E5B3BD7CE30F}" type="presOf" srcId="{D0B5F6B5-31BA-42FB-BE82-C644DD0BC249}" destId="{AC42E2C7-86A5-4EE4-9C86-58E986783665}" srcOrd="0" destOrd="0" presId="urn:microsoft.com/office/officeart/2005/8/layout/cycle5"/>
    <dgm:cxn modelId="{2E066BDC-68FD-4570-912A-BCE131AA8AF4}" type="presOf" srcId="{491D89B6-47B0-4AB3-9EA2-0FBEEC57162E}" destId="{3DA65865-5E6D-44B0-9C4B-2E787C504146}" srcOrd="0" destOrd="0" presId="urn:microsoft.com/office/officeart/2005/8/layout/cycle5"/>
    <dgm:cxn modelId="{8CA50FEA-2BE7-4C87-B071-2BC721274946}" srcId="{C69025F3-13F5-443F-9DFB-C03A547DB6C6}" destId="{AB5F9F83-BE5C-46FC-BB9E-CAAB48378AA2}" srcOrd="1" destOrd="0" parTransId="{9D5365CA-FD21-4B4F-82FF-DD4D487B3120}" sibTransId="{D0B5F6B5-31BA-42FB-BE82-C644DD0BC249}"/>
    <dgm:cxn modelId="{B2D202F6-7533-4385-BFD3-F52AD8B90502}" type="presOf" srcId="{1E217302-957A-4E5A-B5AA-2FB4C9608994}" destId="{C714E40F-1575-40EF-96AE-094B4A7667FE}" srcOrd="0" destOrd="0" presId="urn:microsoft.com/office/officeart/2005/8/layout/cycle5"/>
    <dgm:cxn modelId="{CE5C64FE-7F28-4662-9C16-DC76169C0023}" srcId="{C69025F3-13F5-443F-9DFB-C03A547DB6C6}" destId="{491D89B6-47B0-4AB3-9EA2-0FBEEC57162E}" srcOrd="3" destOrd="0" parTransId="{BD747C89-1501-4B8F-A2ED-D3E178770E99}" sibTransId="{1E217302-957A-4E5A-B5AA-2FB4C9608994}"/>
    <dgm:cxn modelId="{CCBA2A6E-39DF-4BF5-B263-8D686D54C364}" type="presParOf" srcId="{AAA6748C-5986-4874-B26F-79ECDF7B9D99}" destId="{8D3438BC-0B9F-45F3-ABCF-19DEDEE897DB}" srcOrd="0" destOrd="0" presId="urn:microsoft.com/office/officeart/2005/8/layout/cycle5"/>
    <dgm:cxn modelId="{D66C46D5-E98B-47D1-8F30-5CE18FD51E3E}" type="presParOf" srcId="{AAA6748C-5986-4874-B26F-79ECDF7B9D99}" destId="{06334FB2-2629-4FDF-B7CA-1272B63BB089}" srcOrd="1" destOrd="0" presId="urn:microsoft.com/office/officeart/2005/8/layout/cycle5"/>
    <dgm:cxn modelId="{B316D12A-158D-4631-BFF5-4F8CF0D1F3ED}" type="presParOf" srcId="{AAA6748C-5986-4874-B26F-79ECDF7B9D99}" destId="{7496B4DC-38AE-45A1-ACE0-D1020CB112E1}" srcOrd="2" destOrd="0" presId="urn:microsoft.com/office/officeart/2005/8/layout/cycle5"/>
    <dgm:cxn modelId="{59D2B549-5A44-433C-B46F-65E0CEBB4EA0}" type="presParOf" srcId="{AAA6748C-5986-4874-B26F-79ECDF7B9D99}" destId="{114EDB25-09EC-4020-809A-D74DE109623D}" srcOrd="3" destOrd="0" presId="urn:microsoft.com/office/officeart/2005/8/layout/cycle5"/>
    <dgm:cxn modelId="{1529EE07-6E21-4A57-8EA1-70503EF040E5}" type="presParOf" srcId="{AAA6748C-5986-4874-B26F-79ECDF7B9D99}" destId="{C6440541-832E-4253-849E-93A486FEAF84}" srcOrd="4" destOrd="0" presId="urn:microsoft.com/office/officeart/2005/8/layout/cycle5"/>
    <dgm:cxn modelId="{A421011E-9B90-4CB0-95FE-AEBFC998E42A}" type="presParOf" srcId="{AAA6748C-5986-4874-B26F-79ECDF7B9D99}" destId="{AC42E2C7-86A5-4EE4-9C86-58E986783665}" srcOrd="5" destOrd="0" presId="urn:microsoft.com/office/officeart/2005/8/layout/cycle5"/>
    <dgm:cxn modelId="{586803D5-9CB8-435E-8F46-1A1917BAE022}" type="presParOf" srcId="{AAA6748C-5986-4874-B26F-79ECDF7B9D99}" destId="{91006129-BD21-4A71-96D7-FC82ABBD08C1}" srcOrd="6" destOrd="0" presId="urn:microsoft.com/office/officeart/2005/8/layout/cycle5"/>
    <dgm:cxn modelId="{F94D2B3A-D539-4CED-93B8-E6241B23A5F3}" type="presParOf" srcId="{AAA6748C-5986-4874-B26F-79ECDF7B9D99}" destId="{0C8287CC-5723-4BE0-AD5E-3E450B2ECCDA}" srcOrd="7" destOrd="0" presId="urn:microsoft.com/office/officeart/2005/8/layout/cycle5"/>
    <dgm:cxn modelId="{6386DA12-72D9-4B17-9CAB-9B9D9F9B8C91}" type="presParOf" srcId="{AAA6748C-5986-4874-B26F-79ECDF7B9D99}" destId="{CF120984-22C8-4DD3-BF25-092FBCD32C8B}" srcOrd="8" destOrd="0" presId="urn:microsoft.com/office/officeart/2005/8/layout/cycle5"/>
    <dgm:cxn modelId="{31D0EFD4-7074-4E1D-97FF-7E6E525EB41F}" type="presParOf" srcId="{AAA6748C-5986-4874-B26F-79ECDF7B9D99}" destId="{3DA65865-5E6D-44B0-9C4B-2E787C504146}" srcOrd="9" destOrd="0" presId="urn:microsoft.com/office/officeart/2005/8/layout/cycle5"/>
    <dgm:cxn modelId="{13C390F2-1FD8-4F03-8443-B3F2C6FEB132}" type="presParOf" srcId="{AAA6748C-5986-4874-B26F-79ECDF7B9D99}" destId="{7EA25220-4E40-40CD-8FFD-10C216A6FE96}" srcOrd="10" destOrd="0" presId="urn:microsoft.com/office/officeart/2005/8/layout/cycle5"/>
    <dgm:cxn modelId="{B10494A8-BCD4-43D7-BDF9-C8F5E8427A6D}" type="presParOf" srcId="{AAA6748C-5986-4874-B26F-79ECDF7B9D99}" destId="{C714E40F-1575-40EF-96AE-094B4A7667FE}" srcOrd="11" destOrd="0" presId="urn:microsoft.com/office/officeart/2005/8/layout/cycle5"/>
    <dgm:cxn modelId="{C72F0644-1D3A-4014-8B63-3B94C0859AE0}" type="presParOf" srcId="{AAA6748C-5986-4874-B26F-79ECDF7B9D99}" destId="{51C57A9F-BD78-4932-8A01-79DB2E5C0C77}" srcOrd="12" destOrd="0" presId="urn:microsoft.com/office/officeart/2005/8/layout/cycle5"/>
    <dgm:cxn modelId="{BAFA61B5-4B99-4667-B00B-BE86B1D8645D}" type="presParOf" srcId="{AAA6748C-5986-4874-B26F-79ECDF7B9D99}" destId="{0DEA3DFD-6B64-4787-AB37-9A53667CABD9}" srcOrd="13" destOrd="0" presId="urn:microsoft.com/office/officeart/2005/8/layout/cycle5"/>
    <dgm:cxn modelId="{95770ECF-FE82-441A-A5C5-96E472C2BC59}" type="presParOf" srcId="{AAA6748C-5986-4874-B26F-79ECDF7B9D99}" destId="{A1C43E67-9B90-4A41-A472-E2D3881423E5}"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7EBC1-DCE0-463F-AC2B-31FB8123D75D}">
      <dsp:nvSpPr>
        <dsp:cNvPr id="0" name=""/>
        <dsp:cNvSpPr/>
      </dsp:nvSpPr>
      <dsp:spPr>
        <a:xfrm>
          <a:off x="0" y="0"/>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275D4A9-1C03-409D-88AD-AA85EFF2BF4B}">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dirty="0"/>
            <a:t>.</a:t>
          </a:r>
          <a:endParaRPr lang="en-US" sz="6500" kern="1200" dirty="0"/>
        </a:p>
      </dsp:txBody>
      <dsp:txXfrm>
        <a:off x="0" y="0"/>
        <a:ext cx="10515600" cy="2175669"/>
      </dsp:txXfrm>
    </dsp:sp>
    <dsp:sp modelId="{140553B8-6D89-4D8C-9EB6-CADD9132E68A}">
      <dsp:nvSpPr>
        <dsp:cNvPr id="0" name=""/>
        <dsp:cNvSpPr/>
      </dsp:nvSpPr>
      <dsp:spPr>
        <a:xfrm>
          <a:off x="0" y="2175669"/>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75C0CB-6047-47B0-9C35-CFB81D477F28}">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p>
      </dsp:txBody>
      <dsp:txXfrm>
        <a:off x="0" y="2175669"/>
        <a:ext cx="10515600" cy="2175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3438BC-0B9F-45F3-ABCF-19DEDEE897DB}">
      <dsp:nvSpPr>
        <dsp:cNvPr id="0" name=""/>
        <dsp:cNvSpPr/>
      </dsp:nvSpPr>
      <dsp:spPr>
        <a:xfrm>
          <a:off x="3581594" y="997"/>
          <a:ext cx="1125065" cy="7312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3617293" y="36696"/>
        <a:ext cx="1053667" cy="659894"/>
      </dsp:txXfrm>
    </dsp:sp>
    <dsp:sp modelId="{7496B4DC-38AE-45A1-ACE0-D1020CB112E1}">
      <dsp:nvSpPr>
        <dsp:cNvPr id="0" name=""/>
        <dsp:cNvSpPr/>
      </dsp:nvSpPr>
      <dsp:spPr>
        <a:xfrm>
          <a:off x="2680619" y="366644"/>
          <a:ext cx="2927015" cy="2927015"/>
        </a:xfrm>
        <a:custGeom>
          <a:avLst/>
          <a:gdLst/>
          <a:ahLst/>
          <a:cxnLst/>
          <a:rect l="0" t="0" r="0" b="0"/>
          <a:pathLst>
            <a:path>
              <a:moveTo>
                <a:pt x="2177363" y="185906"/>
              </a:moveTo>
              <a:arcTo wR="1463507" hR="1463507" stAng="17951648" swAng="12143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14EDB25-09EC-4020-809A-D74DE109623D}">
      <dsp:nvSpPr>
        <dsp:cNvPr id="0" name=""/>
        <dsp:cNvSpPr/>
      </dsp:nvSpPr>
      <dsp:spPr>
        <a:xfrm>
          <a:off x="4973473" y="1012257"/>
          <a:ext cx="1125065" cy="7312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5009172" y="1047956"/>
        <a:ext cx="1053667" cy="659894"/>
      </dsp:txXfrm>
    </dsp:sp>
    <dsp:sp modelId="{AC42E2C7-86A5-4EE4-9C86-58E986783665}">
      <dsp:nvSpPr>
        <dsp:cNvPr id="0" name=""/>
        <dsp:cNvSpPr/>
      </dsp:nvSpPr>
      <dsp:spPr>
        <a:xfrm>
          <a:off x="2680619" y="366644"/>
          <a:ext cx="2927015" cy="2927015"/>
        </a:xfrm>
        <a:custGeom>
          <a:avLst/>
          <a:gdLst/>
          <a:ahLst/>
          <a:cxnLst/>
          <a:rect l="0" t="0" r="0" b="0"/>
          <a:pathLst>
            <a:path>
              <a:moveTo>
                <a:pt x="2923532" y="1564419"/>
              </a:moveTo>
              <a:arcTo wR="1463507" hR="1463507" stAng="21837228" swAng="136192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1006129-BD21-4A71-96D7-FC82ABBD08C1}">
      <dsp:nvSpPr>
        <dsp:cNvPr id="0" name=""/>
        <dsp:cNvSpPr/>
      </dsp:nvSpPr>
      <dsp:spPr>
        <a:xfrm>
          <a:off x="4441822" y="2648508"/>
          <a:ext cx="1125065" cy="7312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4477521" y="2684207"/>
        <a:ext cx="1053667" cy="659894"/>
      </dsp:txXfrm>
    </dsp:sp>
    <dsp:sp modelId="{CF120984-22C8-4DD3-BF25-092FBCD32C8B}">
      <dsp:nvSpPr>
        <dsp:cNvPr id="0" name=""/>
        <dsp:cNvSpPr/>
      </dsp:nvSpPr>
      <dsp:spPr>
        <a:xfrm>
          <a:off x="2680619" y="366644"/>
          <a:ext cx="2927015" cy="2927015"/>
        </a:xfrm>
        <a:custGeom>
          <a:avLst/>
          <a:gdLst/>
          <a:ahLst/>
          <a:cxnLst/>
          <a:rect l="0" t="0" r="0" b="0"/>
          <a:pathLst>
            <a:path>
              <a:moveTo>
                <a:pt x="1643758" y="2915873"/>
              </a:moveTo>
              <a:arcTo wR="1463507" hR="1463507" stAng="4975518" swAng="84896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DA65865-5E6D-44B0-9C4B-2E787C504146}">
      <dsp:nvSpPr>
        <dsp:cNvPr id="0" name=""/>
        <dsp:cNvSpPr/>
      </dsp:nvSpPr>
      <dsp:spPr>
        <a:xfrm>
          <a:off x="2721366" y="2648508"/>
          <a:ext cx="1125065" cy="7312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757065" y="2684207"/>
        <a:ext cx="1053667" cy="659894"/>
      </dsp:txXfrm>
    </dsp:sp>
    <dsp:sp modelId="{C714E40F-1575-40EF-96AE-094B4A7667FE}">
      <dsp:nvSpPr>
        <dsp:cNvPr id="0" name=""/>
        <dsp:cNvSpPr/>
      </dsp:nvSpPr>
      <dsp:spPr>
        <a:xfrm>
          <a:off x="2680619" y="366644"/>
          <a:ext cx="2927015" cy="2927015"/>
        </a:xfrm>
        <a:custGeom>
          <a:avLst/>
          <a:gdLst/>
          <a:ahLst/>
          <a:cxnLst/>
          <a:rect l="0" t="0" r="0" b="0"/>
          <a:pathLst>
            <a:path>
              <a:moveTo>
                <a:pt x="155507" y="2120005"/>
              </a:moveTo>
              <a:arcTo wR="1463507" hR="1463507" stAng="9200850" swAng="136192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1C57A9F-BD78-4932-8A01-79DB2E5C0C77}">
      <dsp:nvSpPr>
        <dsp:cNvPr id="0" name=""/>
        <dsp:cNvSpPr/>
      </dsp:nvSpPr>
      <dsp:spPr>
        <a:xfrm>
          <a:off x="2189715" y="1012257"/>
          <a:ext cx="1125065" cy="7312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225414" y="1047956"/>
        <a:ext cx="1053667" cy="659894"/>
      </dsp:txXfrm>
    </dsp:sp>
    <dsp:sp modelId="{A1C43E67-9B90-4A41-A472-E2D3881423E5}">
      <dsp:nvSpPr>
        <dsp:cNvPr id="0" name=""/>
        <dsp:cNvSpPr/>
      </dsp:nvSpPr>
      <dsp:spPr>
        <a:xfrm>
          <a:off x="2680619" y="366644"/>
          <a:ext cx="2927015" cy="2927015"/>
        </a:xfrm>
        <a:custGeom>
          <a:avLst/>
          <a:gdLst/>
          <a:ahLst/>
          <a:cxnLst/>
          <a:rect l="0" t="0" r="0" b="0"/>
          <a:pathLst>
            <a:path>
              <a:moveTo>
                <a:pt x="351747" y="511749"/>
              </a:moveTo>
              <a:arcTo wR="1463507" hR="1463507" stAng="13233976" swAng="12143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803A5E-58EE-4496-A1E9-E2FD66D6D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4009275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803A5E-58EE-4496-A1E9-E2FD66D6D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536502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803A5E-58EE-4496-A1E9-E2FD66D6D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2326048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803A5E-58EE-4496-A1E9-E2FD66D6D3FF}" type="datetimeFigureOut">
              <a:rPr lang="en-GB" smtClean="0"/>
              <a:t>21/03/2024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97346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803A5E-58EE-4496-A1E9-E2FD66D6D3FF}" type="datetimeFigureOut">
              <a:rPr lang="en-GB" smtClean="0"/>
              <a:t>21/03/2024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2028395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803A5E-58EE-4496-A1E9-E2FD66D6D3FF}" type="datetimeFigureOut">
              <a:rPr lang="en-GB" smtClean="0"/>
              <a:t>21/03/2024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625637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803A5E-58EE-4496-A1E9-E2FD66D6D3FF}" type="datetimeFigureOut">
              <a:rPr lang="en-GB" smtClean="0"/>
              <a:t>21/03/2024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2672144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803A5E-58EE-4496-A1E9-E2FD66D6D3FF}" type="datetimeFigureOut">
              <a:rPr lang="en-GB" smtClean="0"/>
              <a:t>21/03/2024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715104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803A5E-58EE-4496-A1E9-E2FD66D6D3FF}" type="datetimeFigureOut">
              <a:rPr lang="en-GB" smtClean="0"/>
              <a:t>21/03/2024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26869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803A5E-58EE-4496-A1E9-E2FD66D6D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384041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803A5E-58EE-4496-A1E9-E2FD66D6D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C95203-E3DA-4FC7-90E4-271E7DF8ACD8}" type="slidenum">
              <a:rPr lang="en-GB" smtClean="0"/>
              <a:t>‹#›</a:t>
            </a:fld>
            <a:endParaRPr lang="en-GB"/>
          </a:p>
        </p:txBody>
      </p:sp>
    </p:spTree>
    <p:extLst>
      <p:ext uri="{BB962C8B-B14F-4D97-AF65-F5344CB8AC3E}">
        <p14:creationId xmlns:p14="http://schemas.microsoft.com/office/powerpoint/2010/main" val="1052712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803A5E-58EE-4496-A1E9-E2FD66D6D3FF}" type="datetimeFigureOut">
              <a:rPr lang="en-GB" smtClean="0"/>
              <a:t>21/03/2024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C95203-E3DA-4FC7-90E4-271E7DF8ACD8}" type="slidenum">
              <a:rPr lang="en-GB" smtClean="0"/>
              <a:t>‹#›</a:t>
            </a:fld>
            <a:endParaRPr lang="en-GB"/>
          </a:p>
        </p:txBody>
      </p:sp>
    </p:spTree>
    <p:extLst>
      <p:ext uri="{BB962C8B-B14F-4D97-AF65-F5344CB8AC3E}">
        <p14:creationId xmlns:p14="http://schemas.microsoft.com/office/powerpoint/2010/main" val="28875474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www.goodfreephotos.com/other-photos/old-calligraphy-manuscript.jpg.php"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flickr.com/photos/bmiphone/6041019268" TargetMode="External"/><Relationship Id="rId3" Type="http://schemas.openxmlformats.org/officeDocument/2006/relationships/diagramLayout" Target="../diagrams/layout2.xml"/><Relationship Id="rId7" Type="http://schemas.openxmlformats.org/officeDocument/2006/relationships/image" Target="../media/image3.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odfreephotos.com/other-photos/old-calligraphy-manuscript.jpg.php"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515/9780691186016-009" TargetMode="External"/><Relationship Id="rId2" Type="http://schemas.openxmlformats.org/officeDocument/2006/relationships/hyperlink" Target="https://doi.org/10.1163/9789004330184" TargetMode="External"/><Relationship Id="rId1" Type="http://schemas.openxmlformats.org/officeDocument/2006/relationships/slideLayout" Target="../slideLayouts/slideLayout2.xml"/><Relationship Id="rId5" Type="http://schemas.openxmlformats.org/officeDocument/2006/relationships/hyperlink" Target="https://doi.org/10.3390/rel14111428" TargetMode="External"/><Relationship Id="rId4" Type="http://schemas.openxmlformats.org/officeDocument/2006/relationships/hyperlink" Target="https://doi-org.ezproxy.uwtsd.ac.uk/10.1093/jis/etad032"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file:///C:\Users\phili\OneDrive\Desktop\Reclaiming%20the%20Maccabees%20_%20VCS.html" TargetMode="External"/><Relationship Id="rId13" Type="http://schemas.openxmlformats.org/officeDocument/2006/relationships/hyperlink" Target="https://www.google.co.uk/search?sca_esv=01d62422335794b4&amp;q=masada+siege&amp;tbm=isch&amp;source=lnms&amp;sa=X&amp;ved=2ahUKEwiyqYbX3OCEAxUEUeUKHZ5ZBscQ0pQJegQIDhAB&amp;biw=1528&amp;bih=708&amp;dpr=1.25#imgrc=bZLapxgL_XJTTM" TargetMode="External"/><Relationship Id="rId3" Type="http://schemas.openxmlformats.org/officeDocument/2006/relationships/hyperlink" Target="https://arkeonews.net/the-babylonian-captivity-or-babylonian-exile/" TargetMode="External"/><Relationship Id="rId7" Type="http://schemas.openxmlformats.org/officeDocument/2006/relationships/hyperlink" Target="https://landmarkevents.org/antiochus-epiphanes-profanes-the-temple-156-bc/" TargetMode="External"/><Relationship Id="rId12" Type="http://schemas.openxmlformats.org/officeDocument/2006/relationships/hyperlink" Target="https://www.myjewishlearning.com/article/judaism-after-the-temple/" TargetMode="External"/><Relationship Id="rId2" Type="http://schemas.openxmlformats.org/officeDocument/2006/relationships/hyperlink" Target="https://www.crosswalk.com/faith/bible-study/interesting-facts-about-solomons-temple.html" TargetMode="External"/><Relationship Id="rId1" Type="http://schemas.openxmlformats.org/officeDocument/2006/relationships/slideLayout" Target="../slideLayouts/slideLayout2.xml"/><Relationship Id="rId6" Type="http://schemas.openxmlformats.org/officeDocument/2006/relationships/hyperlink" Target="https://www.ancient-origins.net/history-important-events/maccabean-revolt-0015721" TargetMode="External"/><Relationship Id="rId11" Type="http://schemas.openxmlformats.org/officeDocument/2006/relationships/hyperlink" Target="https://fromdanielsdesk.com/2018/04/23/the-first-jewish-roman-war/" TargetMode="External"/><Relationship Id="rId5" Type="http://schemas.openxmlformats.org/officeDocument/2006/relationships/hyperlink" Target="https://www.bibleodyssey.org/articles/the-second-temple/" TargetMode="External"/><Relationship Id="rId10" Type="http://schemas.openxmlformats.org/officeDocument/2006/relationships/hyperlink" Target="https://www.biblegateway.com/blog/2017/12/who-was-herod/" TargetMode="External"/><Relationship Id="rId4" Type="http://schemas.openxmlformats.org/officeDocument/2006/relationships/hyperlink" Target="https://www.newworldencyclopedia.org/entry/File:Tissot_The_Flight_of_the_Prisoners.jpg" TargetMode="External"/><Relationship Id="rId9" Type="http://schemas.openxmlformats.org/officeDocument/2006/relationships/hyperlink" Target="https://www.worldhistory.org/image/3625/second-temple-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1A05C6-D66A-EA88-BD09-CEA57BB09EC6}"/>
              </a:ext>
            </a:extLst>
          </p:cNvPr>
          <p:cNvSpPr>
            <a:spLocks noGrp="1"/>
          </p:cNvSpPr>
          <p:nvPr>
            <p:ph type="title"/>
          </p:nvPr>
        </p:nvSpPr>
        <p:spPr>
          <a:xfrm>
            <a:off x="4038601" y="1939159"/>
            <a:ext cx="4391966" cy="1658151"/>
          </a:xfrm>
        </p:spPr>
        <p:txBody>
          <a:bodyPr vert="horz" lIns="91440" tIns="45720" rIns="91440" bIns="45720" rtlCol="0" anchor="b">
            <a:normAutofit/>
          </a:bodyPr>
          <a:lstStyle/>
          <a:p>
            <a:pPr algn="r"/>
            <a:r>
              <a:rPr lang="en-US" sz="4000" kern="1200" dirty="0">
                <a:solidFill>
                  <a:schemeClr val="tx1"/>
                </a:solidFill>
                <a:latin typeface="+mj-lt"/>
                <a:ea typeface="+mj-ea"/>
                <a:cs typeface="+mj-cs"/>
              </a:rPr>
              <a:t>Title</a:t>
            </a:r>
          </a:p>
        </p:txBody>
      </p:sp>
      <p:sp>
        <p:nvSpPr>
          <p:cNvPr id="3" name="Content Placeholder 2">
            <a:extLst>
              <a:ext uri="{FF2B5EF4-FFF2-40B4-BE49-F238E27FC236}">
                <a16:creationId xmlns:a16="http://schemas.microsoft.com/office/drawing/2014/main" id="{214B4DE9-7E7D-E581-9654-6897391747FF}"/>
              </a:ext>
            </a:extLst>
          </p:cNvPr>
          <p:cNvSpPr>
            <a:spLocks noGrp="1"/>
          </p:cNvSpPr>
          <p:nvPr>
            <p:ph idx="1"/>
          </p:nvPr>
        </p:nvSpPr>
        <p:spPr>
          <a:xfrm>
            <a:off x="4038601" y="3989247"/>
            <a:ext cx="5778640" cy="2122517"/>
          </a:xfrm>
        </p:spPr>
        <p:txBody>
          <a:bodyPr vert="horz" lIns="91440" tIns="45720" rIns="91440" bIns="45720" rtlCol="0">
            <a:normAutofit/>
          </a:bodyPr>
          <a:lstStyle/>
          <a:p>
            <a:pPr marL="0" indent="0" algn="r">
              <a:buNone/>
            </a:pPr>
            <a:r>
              <a:rPr lang="en-US" kern="1200" dirty="0">
                <a:solidFill>
                  <a:schemeClr val="tx1"/>
                </a:solidFill>
                <a:latin typeface="+mn-lt"/>
                <a:ea typeface="+mn-ea"/>
                <a:cs typeface="+mn-cs"/>
              </a:rPr>
              <a:t>Jerusalem in Prophesy</a:t>
            </a:r>
          </a:p>
        </p:txBody>
      </p:sp>
      <p:sp>
        <p:nvSpPr>
          <p:cNvPr id="15" name="TextBox 14">
            <a:extLst>
              <a:ext uri="{FF2B5EF4-FFF2-40B4-BE49-F238E27FC236}">
                <a16:creationId xmlns:a16="http://schemas.microsoft.com/office/drawing/2014/main" id="{7F7E8450-E3E1-FF60-4AF9-39912F42DBB4}"/>
              </a:ext>
            </a:extLst>
          </p:cNvPr>
          <p:cNvSpPr txBox="1"/>
          <p:nvPr/>
        </p:nvSpPr>
        <p:spPr>
          <a:xfrm>
            <a:off x="10343626" y="6375633"/>
            <a:ext cx="1406154" cy="369332"/>
          </a:xfrm>
          <a:prstGeom prst="rect">
            <a:avLst/>
          </a:prstGeom>
          <a:noFill/>
        </p:spPr>
        <p:txBody>
          <a:bodyPr wrap="none" rtlCol="0">
            <a:spAutoFit/>
          </a:bodyPr>
          <a:lstStyle/>
          <a:p>
            <a:r>
              <a:rPr lang="en-GB" dirty="0"/>
              <a:t>    550 Words</a:t>
            </a:r>
          </a:p>
        </p:txBody>
      </p:sp>
    </p:spTree>
    <p:extLst>
      <p:ext uri="{BB962C8B-B14F-4D97-AF65-F5344CB8AC3E}">
        <p14:creationId xmlns:p14="http://schemas.microsoft.com/office/powerpoint/2010/main" val="2670776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FFAFDF1-FB59-BA42-B068-213CCD0E7A68}"/>
              </a:ext>
            </a:extLst>
          </p:cNvPr>
          <p:cNvPicPr>
            <a:picLocks noChangeAspect="1"/>
          </p:cNvPicPr>
          <p:nvPr/>
        </p:nvPicPr>
        <p:blipFill rotWithShape="1">
          <a:blip r:embed="rId2">
            <a:duotone>
              <a:prstClr val="black"/>
              <a:schemeClr val="tx2">
                <a:tint val="45000"/>
                <a:satMod val="400000"/>
              </a:schemeClr>
            </a:duotone>
            <a:alphaModFix amt="25000"/>
          </a:blip>
          <a:srcRect t="8472" b="14736"/>
          <a:stretch/>
        </p:blipFill>
        <p:spPr>
          <a:xfrm>
            <a:off x="20" y="10"/>
            <a:ext cx="12191980" cy="6857990"/>
          </a:xfrm>
          <a:prstGeom prst="rect">
            <a:avLst/>
          </a:prstGeom>
        </p:spPr>
      </p:pic>
      <p:sp>
        <p:nvSpPr>
          <p:cNvPr id="2" name="Title 1">
            <a:extLst>
              <a:ext uri="{FF2B5EF4-FFF2-40B4-BE49-F238E27FC236}">
                <a16:creationId xmlns:a16="http://schemas.microsoft.com/office/drawing/2014/main" id="{474EA458-926F-5898-529A-FCA29FE3FFDE}"/>
              </a:ext>
            </a:extLst>
          </p:cNvPr>
          <p:cNvSpPr>
            <a:spLocks noGrp="1"/>
          </p:cNvSpPr>
          <p:nvPr>
            <p:ph type="title"/>
          </p:nvPr>
        </p:nvSpPr>
        <p:spPr/>
        <p:txBody>
          <a:bodyPr>
            <a:normAutofit/>
          </a:bodyPr>
          <a:lstStyle/>
          <a:p>
            <a:r>
              <a:rPr lang="en-GB" dirty="0"/>
              <a:t>Aim</a:t>
            </a:r>
          </a:p>
        </p:txBody>
      </p:sp>
      <p:graphicFrame>
        <p:nvGraphicFramePr>
          <p:cNvPr id="5" name="Content Placeholder 2">
            <a:extLst>
              <a:ext uri="{FF2B5EF4-FFF2-40B4-BE49-F238E27FC236}">
                <a16:creationId xmlns:a16="http://schemas.microsoft.com/office/drawing/2014/main" id="{A4FA22D5-3193-5379-E0AF-4322364C8625}"/>
              </a:ext>
            </a:extLst>
          </p:cNvPr>
          <p:cNvGraphicFramePr>
            <a:graphicFrameLocks noGrp="1"/>
          </p:cNvGraphicFramePr>
          <p:nvPr>
            <p:ph idx="1"/>
            <p:extLst>
              <p:ext uri="{D42A27DB-BD31-4B8C-83A1-F6EECF244321}">
                <p14:modId xmlns:p14="http://schemas.microsoft.com/office/powerpoint/2010/main" val="21275211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close-up of a paper&#10;&#10;Description automatically generated">
            <a:extLst>
              <a:ext uri="{FF2B5EF4-FFF2-40B4-BE49-F238E27FC236}">
                <a16:creationId xmlns:a16="http://schemas.microsoft.com/office/drawing/2014/main" id="{ECEF1977-A1D2-DB4E-7C1F-4F3D82D53714}"/>
              </a:ext>
            </a:extLst>
          </p:cNvPr>
          <p:cNvPicPr>
            <a:picLocks noChangeAspect="1"/>
          </p:cNvPicPr>
          <p:nvPr/>
        </p:nvPicPr>
        <p:blipFill>
          <a:blip r:embed="rId8">
            <a:duotone>
              <a:prstClr val="black"/>
              <a:schemeClr val="accent2">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7304" y="0"/>
            <a:ext cx="12244924" cy="6858000"/>
          </a:xfrm>
          <a:prstGeom prst="rect">
            <a:avLst/>
          </a:prstGeom>
        </p:spPr>
      </p:pic>
      <p:sp>
        <p:nvSpPr>
          <p:cNvPr id="11" name="TextBox 10">
            <a:extLst>
              <a:ext uri="{FF2B5EF4-FFF2-40B4-BE49-F238E27FC236}">
                <a16:creationId xmlns:a16="http://schemas.microsoft.com/office/drawing/2014/main" id="{E2EE1958-2D89-1853-0781-C0200D4B613D}"/>
              </a:ext>
            </a:extLst>
          </p:cNvPr>
          <p:cNvSpPr txBox="1"/>
          <p:nvPr/>
        </p:nvSpPr>
        <p:spPr>
          <a:xfrm rot="10800000" flipV="1">
            <a:off x="2150345" y="4281984"/>
            <a:ext cx="7069153" cy="369332"/>
          </a:xfrm>
          <a:prstGeom prst="rect">
            <a:avLst/>
          </a:prstGeom>
          <a:noFill/>
        </p:spPr>
        <p:txBody>
          <a:bodyPr wrap="square">
            <a:spAutoFit/>
          </a:bodyPr>
          <a:lstStyle/>
          <a:p>
            <a:pPr lvl="0"/>
            <a:r>
              <a:rPr lang="en-GB" dirty="0"/>
              <a:t>. </a:t>
            </a:r>
            <a:endParaRPr lang="en-US" dirty="0"/>
          </a:p>
        </p:txBody>
      </p:sp>
      <p:sp>
        <p:nvSpPr>
          <p:cNvPr id="15" name="TextBox 14">
            <a:extLst>
              <a:ext uri="{FF2B5EF4-FFF2-40B4-BE49-F238E27FC236}">
                <a16:creationId xmlns:a16="http://schemas.microsoft.com/office/drawing/2014/main" id="{15C68949-6F06-C212-1F42-8E3D3D92999D}"/>
              </a:ext>
            </a:extLst>
          </p:cNvPr>
          <p:cNvSpPr txBox="1"/>
          <p:nvPr/>
        </p:nvSpPr>
        <p:spPr>
          <a:xfrm>
            <a:off x="3005356" y="2071405"/>
            <a:ext cx="6144936" cy="3108543"/>
          </a:xfrm>
          <a:prstGeom prst="rect">
            <a:avLst/>
          </a:prstGeom>
          <a:noFill/>
        </p:spPr>
        <p:txBody>
          <a:bodyPr wrap="square">
            <a:spAutoFit/>
          </a:bodyPr>
          <a:lstStyle/>
          <a:p>
            <a:pPr algn="ctr">
              <a:spcAft>
                <a:spcPts val="600"/>
              </a:spcAft>
            </a:pPr>
            <a:r>
              <a:rPr lang="en-GB" sz="2800" dirty="0">
                <a:solidFill>
                  <a:srgbClr val="000000"/>
                </a:solidFill>
                <a:ea typeface="Times New Roman" panose="02020603050405020304" pitchFamily="18" charset="0"/>
                <a:cs typeface="Times New Roman" panose="02020603050405020304" pitchFamily="18" charset="0"/>
              </a:rPr>
              <a:t>T</a:t>
            </a:r>
            <a:r>
              <a:rPr lang="en-GB" sz="2800" kern="1200" dirty="0">
                <a:solidFill>
                  <a:srgbClr val="000000"/>
                </a:solidFill>
                <a:effectLst/>
                <a:ea typeface="Times New Roman" panose="02020603050405020304" pitchFamily="18" charset="0"/>
                <a:cs typeface="Times New Roman" panose="02020603050405020304" pitchFamily="18" charset="0"/>
              </a:rPr>
              <a:t>he Jerusalem temple captivated the bedrock of Jewish worship enduring periodic sieges. </a:t>
            </a:r>
            <a:r>
              <a:rPr lang="en-GB" sz="2800" dirty="0">
                <a:solidFill>
                  <a:srgbClr val="000000"/>
                </a:solidFill>
                <a:ea typeface="Times New Roman" panose="02020603050405020304" pitchFamily="18" charset="0"/>
                <a:cs typeface="Times New Roman" panose="02020603050405020304" pitchFamily="18" charset="0"/>
              </a:rPr>
              <a:t>Foreign</a:t>
            </a:r>
            <a:r>
              <a:rPr lang="en-GB" sz="2800" kern="1200" dirty="0">
                <a:solidFill>
                  <a:srgbClr val="000000"/>
                </a:solidFill>
                <a:effectLst/>
                <a:ea typeface="Times New Roman" panose="02020603050405020304" pitchFamily="18" charset="0"/>
                <a:cs typeface="Times New Roman" panose="02020603050405020304" pitchFamily="18" charset="0"/>
              </a:rPr>
              <a:t> conquest </a:t>
            </a:r>
            <a:r>
              <a:rPr lang="en-GB" sz="2800" dirty="0">
                <a:solidFill>
                  <a:srgbClr val="000000"/>
                </a:solidFill>
                <a:ea typeface="Times New Roman" panose="02020603050405020304" pitchFamily="18" charset="0"/>
                <a:cs typeface="Times New Roman" panose="02020603050405020304" pitchFamily="18" charset="0"/>
              </a:rPr>
              <a:t>provoked</a:t>
            </a:r>
            <a:r>
              <a:rPr lang="en-GB" sz="2800" kern="1200" dirty="0">
                <a:solidFill>
                  <a:srgbClr val="000000"/>
                </a:solidFill>
                <a:effectLst/>
                <a:ea typeface="Times New Roman" panose="02020603050405020304" pitchFamily="18" charset="0"/>
                <a:cs typeface="Times New Roman" panose="02020603050405020304" pitchFamily="18" charset="0"/>
              </a:rPr>
              <a:t> Jews revolts obliged</a:t>
            </a:r>
            <a:r>
              <a:rPr lang="en-GB" sz="2800" dirty="0">
                <a:solidFill>
                  <a:srgbClr val="000000"/>
                </a:solidFill>
                <a:ea typeface="Times New Roman" panose="02020603050405020304" pitchFamily="18" charset="0"/>
                <a:cs typeface="Times New Roman" panose="02020603050405020304" pitchFamily="18" charset="0"/>
              </a:rPr>
              <a:t> to</a:t>
            </a:r>
            <a:r>
              <a:rPr lang="en-GB" sz="2800" kern="1200" dirty="0">
                <a:solidFill>
                  <a:srgbClr val="000000"/>
                </a:solidFill>
                <a:effectLst/>
                <a:ea typeface="Times New Roman" panose="02020603050405020304" pitchFamily="18" charset="0"/>
                <a:cs typeface="Times New Roman" panose="02020603050405020304" pitchFamily="18" charset="0"/>
              </a:rPr>
              <a:t> their covenantal </a:t>
            </a:r>
            <a:r>
              <a:rPr lang="en-GB" sz="2800" dirty="0">
                <a:solidFill>
                  <a:srgbClr val="000000"/>
                </a:solidFill>
                <a:ea typeface="Times New Roman" panose="02020603050405020304" pitchFamily="18" charset="0"/>
                <a:cs typeface="Times New Roman" panose="02020603050405020304" pitchFamily="18" charset="0"/>
              </a:rPr>
              <a:t>laws</a:t>
            </a:r>
            <a:r>
              <a:rPr lang="en-GB" sz="2800" kern="1200" dirty="0">
                <a:solidFill>
                  <a:srgbClr val="000000"/>
                </a:solidFill>
                <a:effectLst/>
                <a:ea typeface="Times New Roman" panose="02020603050405020304" pitchFamily="18" charset="0"/>
                <a:cs typeface="Times New Roman" panose="02020603050405020304" pitchFamily="18" charset="0"/>
              </a:rPr>
              <a:t>. This presentation covers major events leading to 167 BCE - 74BCE. </a:t>
            </a:r>
            <a:endParaRPr lang="en-GB" sz="2800" dirty="0">
              <a:effectLst/>
              <a:ea typeface="Times New Roman" panose="02020603050405020304" pitchFamily="18" charset="0"/>
            </a:endParaRPr>
          </a:p>
        </p:txBody>
      </p:sp>
      <p:sp>
        <p:nvSpPr>
          <p:cNvPr id="3" name="TextBox 2">
            <a:extLst>
              <a:ext uri="{FF2B5EF4-FFF2-40B4-BE49-F238E27FC236}">
                <a16:creationId xmlns:a16="http://schemas.microsoft.com/office/drawing/2014/main" id="{2ACCCA77-13FD-161D-089A-81E187B2152A}"/>
              </a:ext>
            </a:extLst>
          </p:cNvPr>
          <p:cNvSpPr txBox="1"/>
          <p:nvPr/>
        </p:nvSpPr>
        <p:spPr>
          <a:xfrm>
            <a:off x="3488481" y="959922"/>
            <a:ext cx="2776529" cy="707886"/>
          </a:xfrm>
          <a:prstGeom prst="rect">
            <a:avLst/>
          </a:prstGeom>
          <a:noFill/>
        </p:spPr>
        <p:txBody>
          <a:bodyPr wrap="none" rtlCol="0">
            <a:spAutoFit/>
          </a:bodyPr>
          <a:lstStyle/>
          <a:p>
            <a:pPr algn="ctr"/>
            <a:r>
              <a:rPr lang="en-GB" sz="4000" dirty="0">
                <a:solidFill>
                  <a:schemeClr val="bg1"/>
                </a:solidFill>
              </a:rPr>
              <a:t>Introduction</a:t>
            </a:r>
          </a:p>
        </p:txBody>
      </p:sp>
      <p:sp>
        <p:nvSpPr>
          <p:cNvPr id="7" name="TextBox 6">
            <a:extLst>
              <a:ext uri="{FF2B5EF4-FFF2-40B4-BE49-F238E27FC236}">
                <a16:creationId xmlns:a16="http://schemas.microsoft.com/office/drawing/2014/main" id="{E3B8C835-6CC3-0B52-91A8-BBAFA6E6ED7F}"/>
              </a:ext>
            </a:extLst>
          </p:cNvPr>
          <p:cNvSpPr txBox="1"/>
          <p:nvPr/>
        </p:nvSpPr>
        <p:spPr>
          <a:xfrm>
            <a:off x="5595457" y="2973897"/>
            <a:ext cx="914400" cy="9144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35840612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2D047-DDE3-5439-E7E3-96AEAD29A4A0}"/>
              </a:ext>
            </a:extLst>
          </p:cNvPr>
          <p:cNvSpPr>
            <a:spLocks noGrp="1"/>
          </p:cNvSpPr>
          <p:nvPr>
            <p:ph type="title"/>
          </p:nvPr>
        </p:nvSpPr>
        <p:spPr>
          <a:xfrm>
            <a:off x="1188069" y="381936"/>
            <a:ext cx="8948906" cy="733432"/>
          </a:xfrm>
        </p:spPr>
        <p:txBody>
          <a:bodyPr anchor="t">
            <a:noAutofit/>
          </a:bodyPr>
          <a:lstStyle/>
          <a:p>
            <a:r>
              <a:rPr lang="en-GB" sz="5400" dirty="0"/>
              <a:t>Aim</a:t>
            </a:r>
          </a:p>
        </p:txBody>
      </p:sp>
      <p:graphicFrame>
        <p:nvGraphicFramePr>
          <p:cNvPr id="6" name="Content Placeholder 2">
            <a:extLst>
              <a:ext uri="{FF2B5EF4-FFF2-40B4-BE49-F238E27FC236}">
                <a16:creationId xmlns:a16="http://schemas.microsoft.com/office/drawing/2014/main" id="{17E63F4B-0766-8F2C-C99E-4A1F6116B891}"/>
              </a:ext>
            </a:extLst>
          </p:cNvPr>
          <p:cNvGraphicFramePr>
            <a:graphicFrameLocks/>
          </p:cNvGraphicFramePr>
          <p:nvPr>
            <p:extLst>
              <p:ext uri="{D42A27DB-BD31-4B8C-83A1-F6EECF244321}">
                <p14:modId xmlns:p14="http://schemas.microsoft.com/office/powerpoint/2010/main" val="3558799069"/>
              </p:ext>
            </p:extLst>
          </p:nvPr>
        </p:nvGraphicFramePr>
        <p:xfrm>
          <a:off x="1848720" y="2043154"/>
          <a:ext cx="8288255" cy="34296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brown and green background with a floral design&#10;&#10;Description automatically generated">
            <a:extLst>
              <a:ext uri="{FF2B5EF4-FFF2-40B4-BE49-F238E27FC236}">
                <a16:creationId xmlns:a16="http://schemas.microsoft.com/office/drawing/2014/main" id="{1C80D3F0-F0F9-D995-69FB-678AA4F15528}"/>
              </a:ext>
            </a:extLst>
          </p:cNvPr>
          <p:cNvPicPr>
            <a:picLocks noChangeAspect="1"/>
          </p:cNvPicPr>
          <p:nvPr/>
        </p:nvPicPr>
        <p:blipFill>
          <a:blip r:embed="rId7">
            <a:duotone>
              <a:schemeClr val="accent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0" y="-8877"/>
            <a:ext cx="12249167" cy="6857999"/>
          </a:xfrm>
          <a:prstGeom prst="rect">
            <a:avLst/>
          </a:prstGeom>
        </p:spPr>
      </p:pic>
      <p:sp>
        <p:nvSpPr>
          <p:cNvPr id="12" name="TextBox 11">
            <a:extLst>
              <a:ext uri="{FF2B5EF4-FFF2-40B4-BE49-F238E27FC236}">
                <a16:creationId xmlns:a16="http://schemas.microsoft.com/office/drawing/2014/main" id="{C994DFFF-4842-AC8A-4BE7-A5190182AB4B}"/>
              </a:ext>
            </a:extLst>
          </p:cNvPr>
          <p:cNvSpPr txBox="1"/>
          <p:nvPr/>
        </p:nvSpPr>
        <p:spPr>
          <a:xfrm>
            <a:off x="3741489" y="3133099"/>
            <a:ext cx="5771626" cy="1384995"/>
          </a:xfrm>
          <a:prstGeom prst="rect">
            <a:avLst/>
          </a:prstGeom>
          <a:noFill/>
        </p:spPr>
        <p:txBody>
          <a:bodyPr wrap="square">
            <a:spAutoFit/>
          </a:bodyPr>
          <a:lstStyle/>
          <a:p>
            <a:pPr lvl="0" algn="ctr"/>
            <a:r>
              <a:rPr lang="en-GB" sz="2800" dirty="0"/>
              <a:t>To examine major events pertaining to the Jerusalem Temple using Primary and Secondary Sources.</a:t>
            </a:r>
          </a:p>
        </p:txBody>
      </p:sp>
      <p:sp>
        <p:nvSpPr>
          <p:cNvPr id="14" name="TextBox 13">
            <a:extLst>
              <a:ext uri="{FF2B5EF4-FFF2-40B4-BE49-F238E27FC236}">
                <a16:creationId xmlns:a16="http://schemas.microsoft.com/office/drawing/2014/main" id="{F8B85B43-89AC-0861-E00C-FFF68237E7A9}"/>
              </a:ext>
            </a:extLst>
          </p:cNvPr>
          <p:cNvSpPr txBox="1"/>
          <p:nvPr/>
        </p:nvSpPr>
        <p:spPr>
          <a:xfrm rot="10800000" flipV="1">
            <a:off x="3741489" y="4603367"/>
            <a:ext cx="6056849" cy="369332"/>
          </a:xfrm>
          <a:prstGeom prst="rect">
            <a:avLst/>
          </a:prstGeom>
          <a:noFill/>
        </p:spPr>
        <p:txBody>
          <a:bodyPr wrap="square">
            <a:spAutoFit/>
          </a:bodyPr>
          <a:lstStyle/>
          <a:p>
            <a:r>
              <a:rPr lang="en-GB" sz="1800" dirty="0">
                <a:solidFill>
                  <a:schemeClr val="tx2"/>
                </a:solidFill>
              </a:rPr>
              <a:t>.</a:t>
            </a:r>
            <a:endParaRPr lang="en-GB" dirty="0">
              <a:solidFill>
                <a:schemeClr val="tx2"/>
              </a:solidFill>
            </a:endParaRPr>
          </a:p>
        </p:txBody>
      </p:sp>
      <p:sp>
        <p:nvSpPr>
          <p:cNvPr id="3" name="TextBox 2">
            <a:extLst>
              <a:ext uri="{FF2B5EF4-FFF2-40B4-BE49-F238E27FC236}">
                <a16:creationId xmlns:a16="http://schemas.microsoft.com/office/drawing/2014/main" id="{A86700CD-5F64-1D8D-7F7B-E22EB9933ABE}"/>
              </a:ext>
            </a:extLst>
          </p:cNvPr>
          <p:cNvSpPr txBox="1"/>
          <p:nvPr/>
        </p:nvSpPr>
        <p:spPr>
          <a:xfrm>
            <a:off x="5242560" y="1854926"/>
            <a:ext cx="2073646" cy="707886"/>
          </a:xfrm>
          <a:prstGeom prst="rect">
            <a:avLst/>
          </a:prstGeom>
          <a:noFill/>
        </p:spPr>
        <p:txBody>
          <a:bodyPr wrap="square" rtlCol="0">
            <a:spAutoFit/>
          </a:bodyPr>
          <a:lstStyle/>
          <a:p>
            <a:pPr algn="ctr"/>
            <a:r>
              <a:rPr lang="en-GB" sz="4000" dirty="0"/>
              <a:t>Aim</a:t>
            </a:r>
          </a:p>
        </p:txBody>
      </p:sp>
    </p:spTree>
    <p:extLst>
      <p:ext uri="{BB962C8B-B14F-4D97-AF65-F5344CB8AC3E}">
        <p14:creationId xmlns:p14="http://schemas.microsoft.com/office/powerpoint/2010/main" val="3680929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7 Interesting Facts about Solomon's Temple">
            <a:extLst>
              <a:ext uri="{FF2B5EF4-FFF2-40B4-BE49-F238E27FC236}">
                <a16:creationId xmlns:a16="http://schemas.microsoft.com/office/drawing/2014/main" id="{D7FC389E-E5D0-5A55-19A6-5C3C529AC2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574" r="17754"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A50E3E-6148-5E1D-F92C-8982C6821CFC}"/>
              </a:ext>
            </a:extLst>
          </p:cNvPr>
          <p:cNvSpPr>
            <a:spLocks noGrp="1"/>
          </p:cNvSpPr>
          <p:nvPr>
            <p:ph type="title"/>
          </p:nvPr>
        </p:nvSpPr>
        <p:spPr>
          <a:xfrm>
            <a:off x="838200" y="365125"/>
            <a:ext cx="3822189" cy="1899912"/>
          </a:xfrm>
        </p:spPr>
        <p:txBody>
          <a:bodyPr>
            <a:normAutofit/>
          </a:bodyPr>
          <a:lstStyle/>
          <a:p>
            <a:pPr algn="ctr"/>
            <a:r>
              <a:rPr lang="en-GB" sz="4000" dirty="0">
                <a:latin typeface="+mn-lt"/>
              </a:rPr>
              <a:t>The First Temple</a:t>
            </a:r>
          </a:p>
        </p:txBody>
      </p:sp>
      <p:sp>
        <p:nvSpPr>
          <p:cNvPr id="1030" name="Content Placeholder 1029">
            <a:extLst>
              <a:ext uri="{FF2B5EF4-FFF2-40B4-BE49-F238E27FC236}">
                <a16:creationId xmlns:a16="http://schemas.microsoft.com/office/drawing/2014/main" id="{A7D3E025-9C39-69F4-0541-85A6B63A294B}"/>
              </a:ext>
            </a:extLst>
          </p:cNvPr>
          <p:cNvSpPr>
            <a:spLocks noGrp="1"/>
          </p:cNvSpPr>
          <p:nvPr>
            <p:ph idx="1"/>
          </p:nvPr>
        </p:nvSpPr>
        <p:spPr>
          <a:xfrm>
            <a:off x="838200" y="2046914"/>
            <a:ext cx="3822189" cy="4130049"/>
          </a:xfrm>
        </p:spPr>
        <p:txBody>
          <a:bodyPr>
            <a:normAutofit/>
          </a:bodyPr>
          <a:lstStyle/>
          <a:p>
            <a:pPr marL="0" indent="0">
              <a:buNone/>
            </a:pPr>
            <a:r>
              <a:rPr lang="en-US" sz="2000" dirty="0"/>
              <a:t>God chose Judah, as Israels place of worship (Deut. 12: 5). Prophetically, the temple mount and Jerusalem's golden gate succumbs religious conflicts. In (Rev. 21: 2) Jesus's millennial rein contradicts Muslim beliefs. The Umayyad dynasty renovating these sacred sites counteract scriptural interpretations concerning Jesus's return( Marie Abu Sarah 2023, pp. 6-7).</a:t>
            </a:r>
          </a:p>
          <a:p>
            <a:pPr marL="0" indent="0">
              <a:buNone/>
            </a:pPr>
            <a:endParaRPr lang="en-US" sz="2000" dirty="0"/>
          </a:p>
        </p:txBody>
      </p:sp>
      <p:sp>
        <p:nvSpPr>
          <p:cNvPr id="3" name="TextBox 2">
            <a:extLst>
              <a:ext uri="{FF2B5EF4-FFF2-40B4-BE49-F238E27FC236}">
                <a16:creationId xmlns:a16="http://schemas.microsoft.com/office/drawing/2014/main" id="{07F0F38B-088A-E8D7-6EBD-054367752CD1}"/>
              </a:ext>
            </a:extLst>
          </p:cNvPr>
          <p:cNvSpPr txBox="1"/>
          <p:nvPr/>
        </p:nvSpPr>
        <p:spPr>
          <a:xfrm>
            <a:off x="8782259" y="6492875"/>
            <a:ext cx="3409741" cy="338554"/>
          </a:xfrm>
          <a:prstGeom prst="rect">
            <a:avLst/>
          </a:prstGeom>
          <a:noFill/>
        </p:spPr>
        <p:txBody>
          <a:bodyPr wrap="square" rtlCol="0">
            <a:spAutoFit/>
          </a:bodyPr>
          <a:lstStyle/>
          <a:p>
            <a:pPr>
              <a:spcAft>
                <a:spcPts val="600"/>
              </a:spcAft>
            </a:pPr>
            <a:r>
              <a:rPr lang="en-GB" sz="1400" dirty="0">
                <a:solidFill>
                  <a:srgbClr val="FFC000"/>
                </a:solidFill>
              </a:rPr>
              <a:t>                </a:t>
            </a:r>
            <a:r>
              <a:rPr lang="en-GB" sz="1600" dirty="0">
                <a:solidFill>
                  <a:srgbClr val="FFC000"/>
                </a:solidFill>
              </a:rPr>
              <a:t>[Figure:1] The First Temple </a:t>
            </a:r>
          </a:p>
        </p:txBody>
      </p:sp>
    </p:spTree>
    <p:extLst>
      <p:ext uri="{BB962C8B-B14F-4D97-AF65-F5344CB8AC3E}">
        <p14:creationId xmlns:p14="http://schemas.microsoft.com/office/powerpoint/2010/main" val="1970037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01EDE-2DBC-50C8-F34F-8612046E363F}"/>
              </a:ext>
            </a:extLst>
          </p:cNvPr>
          <p:cNvSpPr>
            <a:spLocks noGrp="1"/>
          </p:cNvSpPr>
          <p:nvPr>
            <p:ph type="title"/>
          </p:nvPr>
        </p:nvSpPr>
        <p:spPr>
          <a:xfrm>
            <a:off x="148046" y="0"/>
            <a:ext cx="5271369" cy="1236617"/>
          </a:xfrm>
        </p:spPr>
        <p:txBody>
          <a:bodyPr>
            <a:normAutofit/>
          </a:bodyPr>
          <a:lstStyle/>
          <a:p>
            <a:pPr algn="ctr"/>
            <a:r>
              <a:rPr lang="en-GB" sz="4000" dirty="0">
                <a:solidFill>
                  <a:schemeClr val="tx1">
                    <a:lumMod val="85000"/>
                    <a:lumOff val="15000"/>
                  </a:schemeClr>
                </a:solidFill>
                <a:latin typeface="+mn-lt"/>
              </a:rPr>
              <a:t>The Babylonian Captivity</a:t>
            </a:r>
          </a:p>
        </p:txBody>
      </p:sp>
      <p:sp>
        <p:nvSpPr>
          <p:cNvPr id="1057" name="Content Placeholder 1049">
            <a:extLst>
              <a:ext uri="{FF2B5EF4-FFF2-40B4-BE49-F238E27FC236}">
                <a16:creationId xmlns:a16="http://schemas.microsoft.com/office/drawing/2014/main" id="{D9B14DF2-7AD0-91F1-6FA6-40673278BE22}"/>
              </a:ext>
            </a:extLst>
          </p:cNvPr>
          <p:cNvSpPr>
            <a:spLocks noGrp="1"/>
          </p:cNvSpPr>
          <p:nvPr>
            <p:ph idx="1"/>
          </p:nvPr>
        </p:nvSpPr>
        <p:spPr>
          <a:xfrm>
            <a:off x="148046" y="1132115"/>
            <a:ext cx="3849188" cy="5259976"/>
          </a:xfrm>
        </p:spPr>
        <p:txBody>
          <a:bodyPr>
            <a:normAutofit/>
          </a:bodyPr>
          <a:lstStyle/>
          <a:p>
            <a:pPr marL="0" indent="0">
              <a:buNone/>
            </a:pPr>
            <a:endParaRPr lang="en-US" sz="2000" dirty="0">
              <a:solidFill>
                <a:schemeClr val="tx1">
                  <a:lumMod val="85000"/>
                  <a:lumOff val="15000"/>
                </a:schemeClr>
              </a:solidFill>
            </a:endParaRPr>
          </a:p>
          <a:p>
            <a:pPr marL="0" indent="0">
              <a:buNone/>
            </a:pPr>
            <a:r>
              <a:rPr lang="en-US" sz="2000" dirty="0">
                <a:solidFill>
                  <a:schemeClr val="tx1">
                    <a:lumMod val="85000"/>
                    <a:lumOff val="15000"/>
                  </a:schemeClr>
                </a:solidFill>
              </a:rPr>
              <a:t>Judah's Babylon exile initiated the first diaspora until 538 BCE (2 Kings. 24:25). Scriptures foretells the Jews exile for 70 years (Jer. 25, 29: 10). While the elites and the temple treasuries accompanied the Babylonians, some Judeans fled to Egypt (Rosenstein 2018, p. 12).  However, Ezekiel  reproofs prophesy reminding the Jews not to lose faith (Ezek. 37: 21- 23).</a:t>
            </a:r>
          </a:p>
          <a:p>
            <a:pPr marL="0" indent="0">
              <a:buNone/>
            </a:pPr>
            <a:endParaRPr lang="en-US" sz="2000" dirty="0">
              <a:solidFill>
                <a:schemeClr val="tx1">
                  <a:lumMod val="85000"/>
                  <a:lumOff val="15000"/>
                </a:schemeClr>
              </a:solidFill>
            </a:endParaRPr>
          </a:p>
          <a:p>
            <a:pPr marL="0" indent="0">
              <a:buNone/>
            </a:pPr>
            <a:endParaRPr lang="en-US" sz="2000" dirty="0">
              <a:solidFill>
                <a:schemeClr val="tx1">
                  <a:lumMod val="85000"/>
                  <a:lumOff val="15000"/>
                </a:schemeClr>
              </a:solidFill>
            </a:endParaRPr>
          </a:p>
        </p:txBody>
      </p:sp>
      <p:pic>
        <p:nvPicPr>
          <p:cNvPr id="5" name="Content Placeholder 4" descr="A stone carving of a group of people&#10;&#10;Description automatically generated">
            <a:extLst>
              <a:ext uri="{FF2B5EF4-FFF2-40B4-BE49-F238E27FC236}">
                <a16:creationId xmlns:a16="http://schemas.microsoft.com/office/drawing/2014/main" id="{FB6C6745-C873-56F8-7AF1-0511047C133E}"/>
              </a:ext>
            </a:extLst>
          </p:cNvPr>
          <p:cNvPicPr>
            <a:picLocks noChangeAspect="1"/>
          </p:cNvPicPr>
          <p:nvPr/>
        </p:nvPicPr>
        <p:blipFill rotWithShape="1">
          <a:blip r:embed="rId2">
            <a:extLst>
              <a:ext uri="{28A0092B-C50C-407E-A947-70E740481C1C}">
                <a14:useLocalDpi xmlns:a14="http://schemas.microsoft.com/office/drawing/2010/main" val="0"/>
              </a:ext>
            </a:extLst>
          </a:blip>
          <a:srcRect t="5753" r="-2" b="7424"/>
          <a:stretch/>
        </p:blipFill>
        <p:spPr>
          <a:xfrm>
            <a:off x="3997235" y="1"/>
            <a:ext cx="8194774"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1026" name="Picture 2" descr="A group of people walking in a desert&#10;&#10;Description automatically generated">
            <a:extLst>
              <a:ext uri="{FF2B5EF4-FFF2-40B4-BE49-F238E27FC236}">
                <a16:creationId xmlns:a16="http://schemas.microsoft.com/office/drawing/2014/main" id="{C04B2FE1-BE30-3E50-1AB5-DAD9D595CB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908" r="-3" b="12906"/>
          <a:stretch/>
        </p:blipFill>
        <p:spPr bwMode="auto">
          <a:xfrm>
            <a:off x="3335383" y="3429000"/>
            <a:ext cx="8856618"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1C6E975-624B-D167-E3DC-2636CD45C82D}"/>
              </a:ext>
            </a:extLst>
          </p:cNvPr>
          <p:cNvSpPr txBox="1"/>
          <p:nvPr/>
        </p:nvSpPr>
        <p:spPr>
          <a:xfrm>
            <a:off x="8856617" y="2980091"/>
            <a:ext cx="3618145" cy="338554"/>
          </a:xfrm>
          <a:prstGeom prst="rect">
            <a:avLst/>
          </a:prstGeom>
          <a:noFill/>
        </p:spPr>
        <p:txBody>
          <a:bodyPr wrap="square" rtlCol="0">
            <a:spAutoFit/>
          </a:bodyPr>
          <a:lstStyle/>
          <a:p>
            <a:r>
              <a:rPr lang="en-GB" sz="1400" dirty="0">
                <a:solidFill>
                  <a:srgbClr val="FFC000"/>
                </a:solidFill>
              </a:rPr>
              <a:t>                     </a:t>
            </a:r>
            <a:r>
              <a:rPr lang="en-GB" sz="1600" dirty="0">
                <a:solidFill>
                  <a:srgbClr val="FFC000"/>
                </a:solidFill>
              </a:rPr>
              <a:t>[Figure: 2] Babylonian Captivity</a:t>
            </a:r>
          </a:p>
        </p:txBody>
      </p:sp>
      <p:sp>
        <p:nvSpPr>
          <p:cNvPr id="9" name="TextBox 8">
            <a:extLst>
              <a:ext uri="{FF2B5EF4-FFF2-40B4-BE49-F238E27FC236}">
                <a16:creationId xmlns:a16="http://schemas.microsoft.com/office/drawing/2014/main" id="{BA7471AD-AE90-8A99-EEF8-2056D890EBB2}"/>
              </a:ext>
            </a:extLst>
          </p:cNvPr>
          <p:cNvSpPr txBox="1"/>
          <p:nvPr/>
        </p:nvSpPr>
        <p:spPr>
          <a:xfrm>
            <a:off x="8412480" y="6470469"/>
            <a:ext cx="4827467" cy="338554"/>
          </a:xfrm>
          <a:prstGeom prst="rect">
            <a:avLst/>
          </a:prstGeom>
          <a:noFill/>
        </p:spPr>
        <p:txBody>
          <a:bodyPr wrap="square" rtlCol="0">
            <a:spAutoFit/>
          </a:bodyPr>
          <a:lstStyle/>
          <a:p>
            <a:r>
              <a:rPr lang="en-GB" sz="1400" dirty="0">
                <a:solidFill>
                  <a:srgbClr val="FFC000"/>
                </a:solidFill>
              </a:rPr>
              <a:t>                        </a:t>
            </a:r>
            <a:r>
              <a:rPr lang="en-GB" sz="1600" dirty="0">
                <a:solidFill>
                  <a:srgbClr val="FFC000"/>
                </a:solidFill>
              </a:rPr>
              <a:t>[Figure: 3] Destruction of Jerusalem</a:t>
            </a:r>
          </a:p>
        </p:txBody>
      </p:sp>
    </p:spTree>
    <p:extLst>
      <p:ext uri="{BB962C8B-B14F-4D97-AF65-F5344CB8AC3E}">
        <p14:creationId xmlns:p14="http://schemas.microsoft.com/office/powerpoint/2010/main" val="9143625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0154B-5635-F964-0E05-13A21A4A52D0}"/>
              </a:ext>
            </a:extLst>
          </p:cNvPr>
          <p:cNvSpPr>
            <a:spLocks noGrp="1"/>
          </p:cNvSpPr>
          <p:nvPr>
            <p:ph type="title"/>
          </p:nvPr>
        </p:nvSpPr>
        <p:spPr>
          <a:xfrm>
            <a:off x="761802" y="343949"/>
            <a:ext cx="4080362" cy="1588761"/>
          </a:xfrm>
        </p:spPr>
        <p:txBody>
          <a:bodyPr anchor="ctr">
            <a:normAutofit fontScale="90000"/>
          </a:bodyPr>
          <a:lstStyle/>
          <a:p>
            <a:r>
              <a:rPr lang="en-GB" dirty="0">
                <a:latin typeface="+mn-lt"/>
              </a:rPr>
              <a:t>Rebuilding the  Second Temple</a:t>
            </a:r>
            <a:br>
              <a:rPr lang="en-GB" sz="3700" dirty="0"/>
            </a:br>
            <a:endParaRPr lang="en-GB" sz="3700" dirty="0"/>
          </a:p>
        </p:txBody>
      </p:sp>
      <p:sp>
        <p:nvSpPr>
          <p:cNvPr id="3" name="Content Placeholder 2">
            <a:extLst>
              <a:ext uri="{FF2B5EF4-FFF2-40B4-BE49-F238E27FC236}">
                <a16:creationId xmlns:a16="http://schemas.microsoft.com/office/drawing/2014/main" id="{0B7A5DE7-8788-071F-2B82-8D00435B3F41}"/>
              </a:ext>
            </a:extLst>
          </p:cNvPr>
          <p:cNvSpPr>
            <a:spLocks noGrp="1"/>
          </p:cNvSpPr>
          <p:nvPr>
            <p:ph idx="1"/>
          </p:nvPr>
        </p:nvSpPr>
        <p:spPr>
          <a:xfrm>
            <a:off x="-2" y="1932710"/>
            <a:ext cx="4668151" cy="4372296"/>
          </a:xfrm>
        </p:spPr>
        <p:txBody>
          <a:bodyPr anchor="ctr">
            <a:normAutofit fontScale="40000" lnSpcReduction="20000"/>
          </a:bodyPr>
          <a:lstStyle/>
          <a:p>
            <a:pPr marL="0" indent="0">
              <a:buNone/>
            </a:pPr>
            <a:endParaRPr lang="en-US" sz="64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5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Isaiah </a:t>
            </a:r>
            <a:r>
              <a:rPr lang="en-US" sz="5000"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prophecied</a:t>
            </a:r>
            <a:r>
              <a:rPr lang="en-US" sz="5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Cyrus delivering the Jews to rebuild Jerusalem (Isa. 44:8; 45:1)</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Zerubbabel as` `governor’’ accomplished the task</a:t>
            </a:r>
            <a:r>
              <a:rPr lang="en-GB" sz="5000" kern="0" dirty="0">
                <a:solidFill>
                  <a:srgbClr val="000000"/>
                </a:solidFill>
                <a:latin typeface="Calibri" panose="020F0502020204030204" pitchFamily="34" charset="0"/>
                <a:ea typeface="Calibri" panose="020F0502020204030204" pitchFamily="34" charset="0"/>
                <a:cs typeface="Calibri" panose="020F0502020204030204" pitchFamily="34" charset="0"/>
              </a:rPr>
              <a:t> </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(Ezra. 3:1–13; 5:1–23). </a:t>
            </a:r>
            <a:r>
              <a:rPr lang="en-GB" sz="5000" kern="0" dirty="0">
                <a:solidFill>
                  <a:srgbClr val="000000"/>
                </a:solidFill>
                <a:latin typeface="Calibri" panose="020F0502020204030204" pitchFamily="34" charset="0"/>
                <a:ea typeface="Calibri" panose="020F0502020204030204" pitchFamily="34" charset="0"/>
                <a:cs typeface="Calibri" panose="020F0502020204030204" pitchFamily="34" charset="0"/>
              </a:rPr>
              <a:t>T</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he Second temple founded ceremonial and Levitical psalms of praise and thanksgiving as prophesied (Haggai. 1:1; 2:1–2, 21) (Jer. 33:10 –11).</a:t>
            </a:r>
            <a:r>
              <a:rPr lang="en-GB" sz="5000" kern="0" dirty="0">
                <a:solidFill>
                  <a:srgbClr val="000000"/>
                </a:solidFill>
                <a:latin typeface="Calibri" panose="020F0502020204030204" pitchFamily="34" charset="0"/>
                <a:ea typeface="Calibri" panose="020F0502020204030204" pitchFamily="34" charset="0"/>
                <a:cs typeface="Calibri" panose="020F0502020204030204" pitchFamily="34" charset="0"/>
              </a:rPr>
              <a:t> P</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riestly lineage reestablished temple ceremonial practi</a:t>
            </a:r>
            <a:r>
              <a:rPr lang="en-GB" sz="5000" kern="0" dirty="0">
                <a:solidFill>
                  <a:srgbClr val="000000"/>
                </a:solidFill>
                <a:latin typeface="Calibri" panose="020F0502020204030204" pitchFamily="34" charset="0"/>
                <a:ea typeface="Calibri" panose="020F0502020204030204" pitchFamily="34" charset="0"/>
                <a:cs typeface="Calibri" panose="020F0502020204030204" pitchFamily="34" charset="0"/>
              </a:rPr>
              <a:t>c</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es (</a:t>
            </a:r>
            <a:r>
              <a:rPr lang="en-GB" sz="5000" kern="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Porten</a:t>
            </a:r>
            <a:r>
              <a:rPr lang="en-GB" sz="50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2007). This period anticipated prophetic scriptures until the Greeks overcam</a:t>
            </a:r>
            <a:r>
              <a:rPr lang="en-GB" sz="5000" kern="0" dirty="0">
                <a:solidFill>
                  <a:srgbClr val="000000"/>
                </a:solidFill>
                <a:latin typeface="Calibri" panose="020F0502020204030204" pitchFamily="34" charset="0"/>
                <a:ea typeface="Calibri" panose="020F0502020204030204" pitchFamily="34" charset="0"/>
                <a:cs typeface="Calibri" panose="020F0502020204030204" pitchFamily="34" charset="0"/>
              </a:rPr>
              <a:t>e the Persians</a:t>
            </a:r>
            <a:r>
              <a:rPr lang="en-GB" sz="5500" kern="0" dirty="0">
                <a:solidFill>
                  <a:srgbClr val="000000"/>
                </a:solidFill>
                <a:latin typeface="Calibri" panose="020F0502020204030204" pitchFamily="34" charset="0"/>
                <a:ea typeface="Calibri" panose="020F0502020204030204" pitchFamily="34" charset="0"/>
                <a:cs typeface="Calibri" panose="020F0502020204030204" pitchFamily="34" charset="0"/>
              </a:rPr>
              <a:t>.</a:t>
            </a:r>
            <a:r>
              <a:rPr lang="en-GB" sz="55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55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55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35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3500" dirty="0">
              <a:latin typeface="Calibri" panose="020F0502020204030204" pitchFamily="34" charset="0"/>
              <a:ea typeface="Calibri" panose="020F0502020204030204" pitchFamily="34" charset="0"/>
              <a:cs typeface="Calibri" panose="020F0502020204030204" pitchFamily="34" charset="0"/>
            </a:endParaRPr>
          </a:p>
          <a:p>
            <a:endParaRPr lang="en-GB" sz="1900" dirty="0">
              <a:latin typeface="Calibri" panose="020F0502020204030204" pitchFamily="34" charset="0"/>
              <a:ea typeface="Calibri" panose="020F0502020204030204" pitchFamily="34" charset="0"/>
              <a:cs typeface="Calibri" panose="020F0502020204030204" pitchFamily="34" charset="0"/>
            </a:endParaRPr>
          </a:p>
          <a:p>
            <a:endParaRPr lang="en-GB" sz="1900" dirty="0">
              <a:latin typeface="Calibri" panose="020F0502020204030204" pitchFamily="34" charset="0"/>
              <a:ea typeface="Calibri" panose="020F0502020204030204" pitchFamily="34" charset="0"/>
              <a:cs typeface="Calibri" panose="020F0502020204030204" pitchFamily="34" charset="0"/>
            </a:endParaRPr>
          </a:p>
          <a:p>
            <a:endParaRPr lang="en-GB" sz="1900" dirty="0">
              <a:latin typeface="Calibri" panose="020F0502020204030204" pitchFamily="34" charset="0"/>
              <a:ea typeface="Calibri" panose="020F0502020204030204" pitchFamily="34" charset="0"/>
              <a:cs typeface="Calibri" panose="020F0502020204030204" pitchFamily="34" charset="0"/>
            </a:endParaRPr>
          </a:p>
          <a:p>
            <a:endParaRPr lang="en-GB" sz="1900" dirty="0">
              <a:latin typeface="Calibri" panose="020F0502020204030204" pitchFamily="34" charset="0"/>
              <a:ea typeface="Calibri" panose="020F0502020204030204" pitchFamily="34" charset="0"/>
              <a:cs typeface="Calibri" panose="020F0502020204030204" pitchFamily="34" charset="0"/>
            </a:endParaRPr>
          </a:p>
        </p:txBody>
      </p:sp>
      <p:pic>
        <p:nvPicPr>
          <p:cNvPr id="2052" name="Picture 4" descr="Reconstruction of Jerusalem and the Temple of Herod">
            <a:extLst>
              <a:ext uri="{FF2B5EF4-FFF2-40B4-BE49-F238E27FC236}">
                <a16:creationId xmlns:a16="http://schemas.microsoft.com/office/drawing/2014/main" id="{9F4D1D2B-3758-C0CD-6FFB-76A7B39FD2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42164" y="80387"/>
            <a:ext cx="7256051" cy="65323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869FBF1-9F07-C75A-3F87-82C98EF5C8E7}"/>
              </a:ext>
            </a:extLst>
          </p:cNvPr>
          <p:cNvSpPr txBox="1"/>
          <p:nvPr/>
        </p:nvSpPr>
        <p:spPr>
          <a:xfrm>
            <a:off x="7807569" y="6008914"/>
            <a:ext cx="4180115" cy="338554"/>
          </a:xfrm>
          <a:prstGeom prst="rect">
            <a:avLst/>
          </a:prstGeom>
          <a:noFill/>
        </p:spPr>
        <p:txBody>
          <a:bodyPr wrap="square" rtlCol="0">
            <a:spAutoFit/>
          </a:bodyPr>
          <a:lstStyle/>
          <a:p>
            <a:pPr>
              <a:spcAft>
                <a:spcPts val="600"/>
              </a:spcAft>
            </a:pPr>
            <a:r>
              <a:rPr lang="en-GB" sz="1400" dirty="0">
                <a:solidFill>
                  <a:srgbClr val="FFC000"/>
                </a:solidFill>
              </a:rPr>
              <a:t>                             </a:t>
            </a:r>
            <a:r>
              <a:rPr lang="en-GB" sz="1600" dirty="0">
                <a:solidFill>
                  <a:srgbClr val="FFC000"/>
                </a:solidFill>
              </a:rPr>
              <a:t>[Figure: 4] The Second Temple</a:t>
            </a:r>
          </a:p>
        </p:txBody>
      </p:sp>
    </p:spTree>
    <p:extLst>
      <p:ext uri="{BB962C8B-B14F-4D97-AF65-F5344CB8AC3E}">
        <p14:creationId xmlns:p14="http://schemas.microsoft.com/office/powerpoint/2010/main" val="1258198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ainting of a group of people&#10;&#10;Description automatically generated">
            <a:extLst>
              <a:ext uri="{FF2B5EF4-FFF2-40B4-BE49-F238E27FC236}">
                <a16:creationId xmlns:a16="http://schemas.microsoft.com/office/drawing/2014/main" id="{413CED34-06B2-BDBF-FD3E-868F13ABD1F7}"/>
              </a:ext>
            </a:extLst>
          </p:cNvPr>
          <p:cNvPicPr>
            <a:picLocks noChangeAspect="1"/>
          </p:cNvPicPr>
          <p:nvPr/>
        </p:nvPicPr>
        <p:blipFill rotWithShape="1">
          <a:blip r:embed="rId2">
            <a:extLst>
              <a:ext uri="{28A0092B-C50C-407E-A947-70E740481C1C}">
                <a14:useLocalDpi xmlns:a14="http://schemas.microsoft.com/office/drawing/2010/main" val="0"/>
              </a:ext>
            </a:extLst>
          </a:blip>
          <a:srcRect l="2006"/>
          <a:stretch/>
        </p:blipFill>
        <p:spPr>
          <a:xfrm>
            <a:off x="3562493" y="-8014"/>
            <a:ext cx="8662590" cy="6857990"/>
          </a:xfrm>
          <a:prstGeom prst="rect">
            <a:avLst/>
          </a:prstGeom>
        </p:spPr>
      </p:pic>
      <p:sp>
        <p:nvSpPr>
          <p:cNvPr id="2" name="Title 1">
            <a:extLst>
              <a:ext uri="{FF2B5EF4-FFF2-40B4-BE49-F238E27FC236}">
                <a16:creationId xmlns:a16="http://schemas.microsoft.com/office/drawing/2014/main" id="{F39A8C4F-D995-8ED3-5160-986D566340C7}"/>
              </a:ext>
            </a:extLst>
          </p:cNvPr>
          <p:cNvSpPr>
            <a:spLocks noGrp="1"/>
          </p:cNvSpPr>
          <p:nvPr>
            <p:ph type="title"/>
          </p:nvPr>
        </p:nvSpPr>
        <p:spPr>
          <a:xfrm>
            <a:off x="125835" y="125837"/>
            <a:ext cx="4748169" cy="1359014"/>
          </a:xfrm>
        </p:spPr>
        <p:txBody>
          <a:bodyPr>
            <a:normAutofit/>
          </a:bodyPr>
          <a:lstStyle/>
          <a:p>
            <a:r>
              <a:rPr lang="en-GB" sz="4000" dirty="0">
                <a:latin typeface="+mn-lt"/>
              </a:rPr>
              <a:t>The Maccabean Revolt</a:t>
            </a:r>
          </a:p>
        </p:txBody>
      </p:sp>
      <p:sp>
        <p:nvSpPr>
          <p:cNvPr id="10" name="Content Placeholder 9">
            <a:extLst>
              <a:ext uri="{FF2B5EF4-FFF2-40B4-BE49-F238E27FC236}">
                <a16:creationId xmlns:a16="http://schemas.microsoft.com/office/drawing/2014/main" id="{E53C90FC-D40D-592A-B87A-56E15E8C601D}"/>
              </a:ext>
            </a:extLst>
          </p:cNvPr>
          <p:cNvSpPr>
            <a:spLocks noGrp="1"/>
          </p:cNvSpPr>
          <p:nvPr>
            <p:ph idx="1"/>
          </p:nvPr>
        </p:nvSpPr>
        <p:spPr>
          <a:xfrm>
            <a:off x="179565" y="1484851"/>
            <a:ext cx="3382928" cy="5075340"/>
          </a:xfrm>
        </p:spPr>
        <p:txBody>
          <a:bodyPr>
            <a:normAutofit/>
          </a:bodyPr>
          <a:lstStyle/>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Antiochus IV paganized and abominated the Jewish temple (Jewish War p. 19). The </a:t>
            </a:r>
            <a:r>
              <a:rPr lang="en-US" sz="2000" dirty="0" err="1">
                <a:latin typeface="Calibri" panose="020F0502020204030204" pitchFamily="34" charset="0"/>
                <a:ea typeface="Calibri" panose="020F0502020204030204" pitchFamily="34" charset="0"/>
                <a:cs typeface="Calibri" panose="020F0502020204030204" pitchFamily="34" charset="0"/>
              </a:rPr>
              <a:t>Maccabeans</a:t>
            </a:r>
            <a:r>
              <a:rPr lang="en-US" sz="2000" dirty="0">
                <a:latin typeface="Calibri" panose="020F0502020204030204" pitchFamily="34" charset="0"/>
                <a:ea typeface="Calibri" panose="020F0502020204030204" pitchFamily="34" charset="0"/>
                <a:cs typeface="Calibri" panose="020F0502020204030204" pitchFamily="34" charset="0"/>
              </a:rPr>
              <a:t> revolted defying pagan sacrifices encountering massacre's (1 Mac 2: 1-22).</a:t>
            </a:r>
            <a:r>
              <a:rPr lang="en-GB" sz="14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 </a:t>
            </a:r>
            <a:r>
              <a:rPr lang="en-GB" sz="2000" dirty="0">
                <a:solidFill>
                  <a:srgbClr val="555555"/>
                </a:solidFill>
                <a:latin typeface="Calibri" panose="020F0502020204030204" pitchFamily="34" charset="0"/>
                <a:ea typeface="Calibri" panose="020F0502020204030204" pitchFamily="34" charset="0"/>
                <a:cs typeface="Calibri" panose="020F0502020204030204" pitchFamily="34" charset="0"/>
              </a:rPr>
              <a:t>R</a:t>
            </a:r>
            <a:r>
              <a:rPr lang="en-GB" sz="2000" b="0" i="0" dirty="0">
                <a:effectLst/>
                <a:latin typeface="Calibri" panose="020F0502020204030204" pitchFamily="34" charset="0"/>
                <a:ea typeface="Calibri" panose="020F0502020204030204" pitchFamily="34" charset="0"/>
                <a:cs typeface="Calibri" panose="020F0502020204030204" pitchFamily="34" charset="0"/>
              </a:rPr>
              <a:t>ebellion protected their Jewish faith and land (</a:t>
            </a:r>
            <a:r>
              <a:rPr lang="en-GB" sz="2000" b="0" i="0" dirty="0" err="1">
                <a:effectLst/>
                <a:latin typeface="Calibri" panose="020F0502020204030204" pitchFamily="34" charset="0"/>
                <a:ea typeface="Calibri" panose="020F0502020204030204" pitchFamily="34" charset="0"/>
                <a:cs typeface="Calibri" panose="020F0502020204030204" pitchFamily="34" charset="0"/>
              </a:rPr>
              <a:t>Salakpi</a:t>
            </a:r>
            <a:r>
              <a:rPr lang="en-GB" sz="2000" b="0" i="0" dirty="0">
                <a:effectLst/>
                <a:latin typeface="Calibri" panose="020F0502020204030204" pitchFamily="34" charset="0"/>
                <a:ea typeface="Calibri" panose="020F0502020204030204" pitchFamily="34" charset="0"/>
                <a:cs typeface="Calibri" panose="020F0502020204030204" pitchFamily="34" charset="0"/>
              </a:rPr>
              <a:t> 2023). </a:t>
            </a:r>
            <a:r>
              <a:rPr lang="en-GB" sz="2000" dirty="0">
                <a:latin typeface="Calibri" panose="020F0502020204030204" pitchFamily="34" charset="0"/>
                <a:ea typeface="Calibri" panose="020F0502020204030204" pitchFamily="34" charset="0"/>
                <a:cs typeface="Calibri" panose="020F0502020204030204" pitchFamily="34" charset="0"/>
              </a:rPr>
              <a:t>R</a:t>
            </a:r>
            <a:r>
              <a:rPr lang="en-GB" sz="2000" b="0" i="0" dirty="0">
                <a:effectLst/>
                <a:latin typeface="Calibri" panose="020F0502020204030204" pitchFamily="34" charset="0"/>
                <a:ea typeface="Calibri" panose="020F0502020204030204" pitchFamily="34" charset="0"/>
                <a:cs typeface="Calibri" panose="020F0502020204030204" pitchFamily="34" charset="0"/>
              </a:rPr>
              <a:t>enegade </a:t>
            </a:r>
            <a:r>
              <a:rPr lang="en-GB" sz="2000" dirty="0">
                <a:latin typeface="Calibri" panose="020F0502020204030204" pitchFamily="34" charset="0"/>
                <a:ea typeface="Calibri" panose="020F0502020204030204" pitchFamily="34" charset="0"/>
                <a:cs typeface="Calibri" panose="020F0502020204030204" pitchFamily="34" charset="0"/>
              </a:rPr>
              <a:t>J</a:t>
            </a:r>
            <a:r>
              <a:rPr lang="en-GB" sz="2000" b="0" i="0" dirty="0">
                <a:effectLst/>
                <a:latin typeface="Calibri" panose="020F0502020204030204" pitchFamily="34" charset="0"/>
                <a:ea typeface="Calibri" panose="020F0502020204030204" pitchFamily="34" charset="0"/>
                <a:cs typeface="Calibri" panose="020F0502020204030204" pitchFamily="34" charset="0"/>
              </a:rPr>
              <a:t>ews accepted gentile customs repudiating the holy covenant (1 Mac:11-15). While </a:t>
            </a:r>
            <a:r>
              <a:rPr lang="en-GB" sz="1900" dirty="0">
                <a:effectLst/>
                <a:latin typeface="Calibri" panose="020F0502020204030204" pitchFamily="34" charset="0"/>
                <a:ea typeface="Calibri" panose="020F0502020204030204" pitchFamily="34" charset="0"/>
                <a:cs typeface="Calibri" panose="020F0502020204030204" pitchFamily="34" charset="0"/>
              </a:rPr>
              <a:t>many chose martyrdom (Mac 1: 62- 63). </a:t>
            </a:r>
            <a:r>
              <a:rPr lang="en-GB" sz="1900" dirty="0">
                <a:latin typeface="Calibri" panose="020F0502020204030204" pitchFamily="34" charset="0"/>
                <a:ea typeface="Calibri" panose="020F0502020204030204" pitchFamily="34" charset="0"/>
                <a:cs typeface="Calibri" panose="020F0502020204030204" pitchFamily="34" charset="0"/>
              </a:rPr>
              <a:t>Cultic practices integrated with ethnic identity</a:t>
            </a:r>
            <a:r>
              <a:rPr lang="en-GB" sz="1900" dirty="0">
                <a:effectLst/>
                <a:latin typeface="Calibri" panose="020F0502020204030204" pitchFamily="34" charset="0"/>
                <a:ea typeface="Calibri" panose="020F0502020204030204" pitchFamily="34" charset="0"/>
                <a:cs typeface="Calibri" panose="020F0502020204030204" pitchFamily="34" charset="0"/>
              </a:rPr>
              <a:t> distinguished this period (</a:t>
            </a:r>
            <a:r>
              <a:rPr lang="en-GB" sz="1900" dirty="0">
                <a:latin typeface="Calibri" panose="020F0502020204030204" pitchFamily="34" charset="0"/>
                <a:ea typeface="Calibri" panose="020F0502020204030204" pitchFamily="34" charset="0"/>
                <a:cs typeface="Calibri" panose="020F0502020204030204" pitchFamily="34" charset="0"/>
              </a:rPr>
              <a:t>C</a:t>
            </a:r>
            <a:r>
              <a:rPr lang="en-GB" sz="1900" dirty="0">
                <a:effectLst/>
                <a:latin typeface="Calibri" panose="020F0502020204030204" pitchFamily="34" charset="0"/>
                <a:ea typeface="Calibri" panose="020F0502020204030204" pitchFamily="34" charset="0"/>
                <a:cs typeface="Calibri" panose="020F0502020204030204" pitchFamily="34" charset="0"/>
              </a:rPr>
              <a:t>ollins and </a:t>
            </a:r>
            <a:r>
              <a:rPr lang="en-GB" sz="1900" dirty="0" err="1">
                <a:effectLst/>
                <a:latin typeface="Calibri" panose="020F0502020204030204" pitchFamily="34" charset="0"/>
                <a:ea typeface="Calibri" panose="020F0502020204030204" pitchFamily="34" charset="0"/>
                <a:cs typeface="Calibri" panose="020F0502020204030204" pitchFamily="34" charset="0"/>
              </a:rPr>
              <a:t>Mannings</a:t>
            </a:r>
            <a:r>
              <a:rPr lang="en-GB" sz="1900" dirty="0">
                <a:effectLst/>
                <a:latin typeface="Calibri" panose="020F0502020204030204" pitchFamily="34" charset="0"/>
                <a:ea typeface="Calibri" panose="020F0502020204030204" pitchFamily="34" charset="0"/>
                <a:cs typeface="Calibri" panose="020F0502020204030204" pitchFamily="34" charset="0"/>
              </a:rPr>
              <a:t> 2016)</a:t>
            </a:r>
            <a:r>
              <a:rPr lang="en-GB" sz="1700" dirty="0">
                <a:effectLst/>
                <a:latin typeface="Calibri" panose="020F0502020204030204" pitchFamily="34" charset="0"/>
                <a:ea typeface="Calibri" panose="020F0502020204030204" pitchFamily="34" charset="0"/>
                <a:cs typeface="Calibri" panose="020F0502020204030204" pitchFamily="34" charset="0"/>
              </a:rPr>
              <a:t>.</a:t>
            </a:r>
          </a:p>
        </p:txBody>
      </p:sp>
      <p:sp>
        <p:nvSpPr>
          <p:cNvPr id="5" name="TextBox 4">
            <a:extLst>
              <a:ext uri="{FF2B5EF4-FFF2-40B4-BE49-F238E27FC236}">
                <a16:creationId xmlns:a16="http://schemas.microsoft.com/office/drawing/2014/main" id="{FDDC9DEC-AADB-C8C5-F8AE-332116C63C40}"/>
              </a:ext>
            </a:extLst>
          </p:cNvPr>
          <p:cNvSpPr txBox="1"/>
          <p:nvPr/>
        </p:nvSpPr>
        <p:spPr>
          <a:xfrm>
            <a:off x="8420519" y="-241160"/>
            <a:ext cx="3684795" cy="615553"/>
          </a:xfrm>
          <a:prstGeom prst="rect">
            <a:avLst/>
          </a:prstGeom>
          <a:noFill/>
        </p:spPr>
        <p:txBody>
          <a:bodyPr wrap="square" rtlCol="0">
            <a:spAutoFit/>
          </a:bodyPr>
          <a:lstStyle/>
          <a:p>
            <a:r>
              <a:rPr lang="en-GB" dirty="0"/>
              <a:t>                                                         </a:t>
            </a:r>
            <a:r>
              <a:rPr lang="en-GB" sz="1600" dirty="0">
                <a:solidFill>
                  <a:srgbClr val="FFC000"/>
                </a:solidFill>
              </a:rPr>
              <a:t>[Figure: 5] Maccabean Revolt    </a:t>
            </a:r>
          </a:p>
        </p:txBody>
      </p:sp>
      <p:sp>
        <p:nvSpPr>
          <p:cNvPr id="12" name="TextBox 11">
            <a:extLst>
              <a:ext uri="{FF2B5EF4-FFF2-40B4-BE49-F238E27FC236}">
                <a16:creationId xmlns:a16="http://schemas.microsoft.com/office/drawing/2014/main" id="{D020ADCC-75BB-6374-FB0C-6DDC3A0DC79E}"/>
              </a:ext>
            </a:extLst>
          </p:cNvPr>
          <p:cNvSpPr txBox="1"/>
          <p:nvPr/>
        </p:nvSpPr>
        <p:spPr>
          <a:xfrm>
            <a:off x="9074419" y="5416826"/>
            <a:ext cx="3218034" cy="954107"/>
          </a:xfrm>
          <a:prstGeom prst="rect">
            <a:avLst/>
          </a:prstGeom>
          <a:noFill/>
        </p:spPr>
        <p:txBody>
          <a:bodyPr wrap="square" rtlCol="0">
            <a:spAutoFit/>
          </a:bodyPr>
          <a:lstStyle/>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r>
              <a:rPr lang="en-GB" sz="1400" dirty="0">
                <a:solidFill>
                  <a:srgbClr val="FFC000"/>
                </a:solidFill>
              </a:rPr>
              <a:t>Figure 3: Mattathias &amp; 5 Sons</a:t>
            </a:r>
          </a:p>
        </p:txBody>
      </p:sp>
      <p:pic>
        <p:nvPicPr>
          <p:cNvPr id="4" name="Picture 3" descr="A painting of a person in a field&#10;&#10;Description automatically generated with medium confidence">
            <a:extLst>
              <a:ext uri="{FF2B5EF4-FFF2-40B4-BE49-F238E27FC236}">
                <a16:creationId xmlns:a16="http://schemas.microsoft.com/office/drawing/2014/main" id="{97D18EE0-3AFD-CA16-DD62-614F808905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52963" y="3993933"/>
            <a:ext cx="3335988" cy="2853205"/>
          </a:xfrm>
          <a:prstGeom prst="rect">
            <a:avLst/>
          </a:prstGeom>
        </p:spPr>
      </p:pic>
      <p:sp>
        <p:nvSpPr>
          <p:cNvPr id="7" name="TextBox 6">
            <a:extLst>
              <a:ext uri="{FF2B5EF4-FFF2-40B4-BE49-F238E27FC236}">
                <a16:creationId xmlns:a16="http://schemas.microsoft.com/office/drawing/2014/main" id="{A4153A1F-CD93-219D-8E99-A956E988EDD3}"/>
              </a:ext>
            </a:extLst>
          </p:cNvPr>
          <p:cNvSpPr txBox="1"/>
          <p:nvPr/>
        </p:nvSpPr>
        <p:spPr>
          <a:xfrm>
            <a:off x="9116561" y="3976382"/>
            <a:ext cx="2988753" cy="553998"/>
          </a:xfrm>
          <a:prstGeom prst="rect">
            <a:avLst/>
          </a:prstGeom>
          <a:noFill/>
        </p:spPr>
        <p:txBody>
          <a:bodyPr wrap="square" rtlCol="0">
            <a:spAutoFit/>
          </a:bodyPr>
          <a:lstStyle/>
          <a:p>
            <a:r>
              <a:rPr lang="en-GB" sz="1400" dirty="0">
                <a:solidFill>
                  <a:srgbClr val="FFC000"/>
                </a:solidFill>
              </a:rPr>
              <a:t>     </a:t>
            </a:r>
          </a:p>
          <a:p>
            <a:r>
              <a:rPr lang="en-GB" sz="1600" dirty="0">
                <a:solidFill>
                  <a:srgbClr val="FFC000"/>
                </a:solidFill>
              </a:rPr>
              <a:t>   [Figure:7] Mattathias &amp; 5 Sons</a:t>
            </a:r>
          </a:p>
        </p:txBody>
      </p:sp>
      <p:pic>
        <p:nvPicPr>
          <p:cNvPr id="8" name="Picture 7" descr="A close-up of a coin&#10;&#10;Description automatically generated">
            <a:extLst>
              <a:ext uri="{FF2B5EF4-FFF2-40B4-BE49-F238E27FC236}">
                <a16:creationId xmlns:a16="http://schemas.microsoft.com/office/drawing/2014/main" id="{21C0AD70-6A06-D9C1-865D-358902EDFD0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34872" y="4828210"/>
            <a:ext cx="2945712" cy="2018929"/>
          </a:xfrm>
          <a:prstGeom prst="rect">
            <a:avLst/>
          </a:prstGeom>
        </p:spPr>
      </p:pic>
      <p:sp>
        <p:nvSpPr>
          <p:cNvPr id="9" name="TextBox 8">
            <a:extLst>
              <a:ext uri="{FF2B5EF4-FFF2-40B4-BE49-F238E27FC236}">
                <a16:creationId xmlns:a16="http://schemas.microsoft.com/office/drawing/2014/main" id="{C5CDBE5B-403B-49F0-42FB-4246CB53CDC4}"/>
              </a:ext>
            </a:extLst>
          </p:cNvPr>
          <p:cNvSpPr txBox="1"/>
          <p:nvPr/>
        </p:nvSpPr>
        <p:spPr>
          <a:xfrm>
            <a:off x="4698740" y="6017623"/>
            <a:ext cx="2735415" cy="769441"/>
          </a:xfrm>
          <a:prstGeom prst="rect">
            <a:avLst/>
          </a:prstGeom>
          <a:noFill/>
        </p:spPr>
        <p:txBody>
          <a:bodyPr wrap="square" rtlCol="0">
            <a:spAutoFit/>
          </a:bodyPr>
          <a:lstStyle/>
          <a:p>
            <a:endParaRPr lang="en-GB" sz="1400" dirty="0">
              <a:solidFill>
                <a:srgbClr val="FFC000"/>
              </a:solidFill>
            </a:endParaRPr>
          </a:p>
          <a:p>
            <a:endParaRPr lang="en-GB" sz="1400" dirty="0">
              <a:solidFill>
                <a:srgbClr val="FFC000"/>
              </a:solidFill>
            </a:endParaRPr>
          </a:p>
          <a:p>
            <a:r>
              <a:rPr lang="en-GB" sz="1600" dirty="0">
                <a:solidFill>
                  <a:srgbClr val="FFC000"/>
                </a:solidFill>
              </a:rPr>
              <a:t>[Figure: 6] Antiochus Coinage</a:t>
            </a:r>
          </a:p>
        </p:txBody>
      </p:sp>
    </p:spTree>
    <p:extLst>
      <p:ext uri="{BB962C8B-B14F-4D97-AF65-F5344CB8AC3E}">
        <p14:creationId xmlns:p14="http://schemas.microsoft.com/office/powerpoint/2010/main" val="1988290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econd Temple Model">
            <a:extLst>
              <a:ext uri="{FF2B5EF4-FFF2-40B4-BE49-F238E27FC236}">
                <a16:creationId xmlns:a16="http://schemas.microsoft.com/office/drawing/2014/main" id="{9A7CD3E1-B79D-7083-9D1A-89A8DB8A9B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229" r="-1" b="19055"/>
          <a:stretch/>
        </p:blipFill>
        <p:spPr bwMode="auto">
          <a:xfrm>
            <a:off x="9634" y="-13292"/>
            <a:ext cx="12191695" cy="46566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ED0CF0D-0F95-E5D5-76F5-7CCB243D21C8}"/>
              </a:ext>
            </a:extLst>
          </p:cNvPr>
          <p:cNvSpPr>
            <a:spLocks noGrp="1"/>
          </p:cNvSpPr>
          <p:nvPr>
            <p:ph type="title"/>
          </p:nvPr>
        </p:nvSpPr>
        <p:spPr>
          <a:xfrm>
            <a:off x="9633" y="4551037"/>
            <a:ext cx="4823625" cy="1509931"/>
          </a:xfrm>
        </p:spPr>
        <p:txBody>
          <a:bodyPr>
            <a:normAutofit/>
          </a:bodyPr>
          <a:lstStyle/>
          <a:p>
            <a:r>
              <a:rPr lang="en-GB" sz="4000" dirty="0">
                <a:latin typeface="+mn-lt"/>
              </a:rPr>
              <a:t>The Temple Expansion by King Herod</a:t>
            </a:r>
          </a:p>
        </p:txBody>
      </p:sp>
      <p:sp>
        <p:nvSpPr>
          <p:cNvPr id="2088" name="Content Placeholder 2053">
            <a:extLst>
              <a:ext uri="{FF2B5EF4-FFF2-40B4-BE49-F238E27FC236}">
                <a16:creationId xmlns:a16="http://schemas.microsoft.com/office/drawing/2014/main" id="{AFAAFB4A-38E7-4CD2-6575-A047F36B89BE}"/>
              </a:ext>
            </a:extLst>
          </p:cNvPr>
          <p:cNvSpPr>
            <a:spLocks noGrp="1"/>
          </p:cNvSpPr>
          <p:nvPr>
            <p:ph idx="1"/>
          </p:nvPr>
        </p:nvSpPr>
        <p:spPr>
          <a:xfrm>
            <a:off x="5105401" y="4643395"/>
            <a:ext cx="7076964" cy="2062205"/>
          </a:xfrm>
        </p:spPr>
        <p:txBody>
          <a:bodyPr anchor="ctr">
            <a:normAutofit/>
          </a:bodyPr>
          <a:lstStyle/>
          <a:p>
            <a:pPr marL="0" indent="0">
              <a:buNone/>
            </a:pPr>
            <a:r>
              <a:rPr lang="en-US" sz="2000" dirty="0"/>
              <a:t>The Roman invasion expelled the Hasmonean dynasty expanding the second temple by Herod. Mathew 2 describes Jesus’s birth in Bethlehem and escape to Egypt.  In (John 2:18-19) Jesus testifies of Herod's building construction of forty- six years, yet he metaphorically implied about him being the temple(Magness 2019).</a:t>
            </a:r>
          </a:p>
          <a:p>
            <a:pPr marL="0" indent="0">
              <a:buNone/>
            </a:pPr>
            <a:endParaRPr lang="en-US" sz="1800" dirty="0">
              <a:solidFill>
                <a:schemeClr val="tx2"/>
              </a:solidFill>
            </a:endParaRPr>
          </a:p>
        </p:txBody>
      </p:sp>
      <p:sp>
        <p:nvSpPr>
          <p:cNvPr id="3" name="TextBox 2">
            <a:extLst>
              <a:ext uri="{FF2B5EF4-FFF2-40B4-BE49-F238E27FC236}">
                <a16:creationId xmlns:a16="http://schemas.microsoft.com/office/drawing/2014/main" id="{91B5DBB9-1D83-6082-E390-6BE5DC9504DD}"/>
              </a:ext>
            </a:extLst>
          </p:cNvPr>
          <p:cNvSpPr txBox="1"/>
          <p:nvPr/>
        </p:nvSpPr>
        <p:spPr>
          <a:xfrm>
            <a:off x="8586651" y="2814596"/>
            <a:ext cx="6682963" cy="1631216"/>
          </a:xfrm>
          <a:prstGeom prst="rect">
            <a:avLst/>
          </a:prstGeom>
          <a:noFill/>
        </p:spPr>
        <p:txBody>
          <a:bodyPr wrap="square" rtlCol="0">
            <a:spAutoFit/>
          </a:bodyPr>
          <a:lstStyle/>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r>
              <a:rPr lang="en-GB" sz="1600" dirty="0">
                <a:solidFill>
                  <a:srgbClr val="FFC000"/>
                </a:solidFill>
              </a:rPr>
              <a:t>[Figure: 8] Model of the 2</a:t>
            </a:r>
            <a:r>
              <a:rPr lang="en-GB" sz="1600" baseline="30000" dirty="0">
                <a:solidFill>
                  <a:srgbClr val="FFC000"/>
                </a:solidFill>
              </a:rPr>
              <a:t>nd</a:t>
            </a:r>
            <a:r>
              <a:rPr lang="en-GB" sz="1600" dirty="0">
                <a:solidFill>
                  <a:srgbClr val="FFC000"/>
                </a:solidFill>
              </a:rPr>
              <a:t>  temple 66 CE </a:t>
            </a:r>
          </a:p>
        </p:txBody>
      </p:sp>
      <p:pic>
        <p:nvPicPr>
          <p:cNvPr id="5" name="Picture 4" descr="A large stone building with columns&#10;&#10;Description automatically generated with medium confidence">
            <a:extLst>
              <a:ext uri="{FF2B5EF4-FFF2-40B4-BE49-F238E27FC236}">
                <a16:creationId xmlns:a16="http://schemas.microsoft.com/office/drawing/2014/main" id="{A3A5BADE-8B65-9723-C484-2149CAA214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89463"/>
            <a:ext cx="3387632" cy="2861574"/>
          </a:xfrm>
          <a:prstGeom prst="rect">
            <a:avLst/>
          </a:prstGeom>
        </p:spPr>
      </p:pic>
      <p:sp>
        <p:nvSpPr>
          <p:cNvPr id="6" name="TextBox 5">
            <a:extLst>
              <a:ext uri="{FF2B5EF4-FFF2-40B4-BE49-F238E27FC236}">
                <a16:creationId xmlns:a16="http://schemas.microsoft.com/office/drawing/2014/main" id="{62865095-7F0D-5F7F-C1FD-B30AA55F5580}"/>
              </a:ext>
            </a:extLst>
          </p:cNvPr>
          <p:cNvSpPr txBox="1"/>
          <p:nvPr/>
        </p:nvSpPr>
        <p:spPr>
          <a:xfrm>
            <a:off x="1" y="2072640"/>
            <a:ext cx="3387632" cy="2462213"/>
          </a:xfrm>
          <a:prstGeom prst="rect">
            <a:avLst/>
          </a:prstGeom>
          <a:noFill/>
        </p:spPr>
        <p:txBody>
          <a:bodyPr wrap="square" rtlCol="0">
            <a:spAutoFit/>
          </a:bodyPr>
          <a:lstStyle/>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endParaRPr lang="en-GB" sz="1400" dirty="0">
              <a:solidFill>
                <a:srgbClr val="FFC000"/>
              </a:solidFill>
            </a:endParaRPr>
          </a:p>
          <a:p>
            <a:r>
              <a:rPr lang="en-GB" sz="1400" dirty="0">
                <a:solidFill>
                  <a:srgbClr val="FFC000"/>
                </a:solidFill>
              </a:rPr>
              <a:t>Figure 5: Model of </a:t>
            </a:r>
            <a:r>
              <a:rPr lang="en-GB" sz="1400" dirty="0" err="1">
                <a:solidFill>
                  <a:srgbClr val="FFC000"/>
                </a:solidFill>
              </a:rPr>
              <a:t>Herods</a:t>
            </a:r>
            <a:r>
              <a:rPr lang="en-GB" sz="1400" dirty="0">
                <a:solidFill>
                  <a:srgbClr val="FFC000"/>
                </a:solidFill>
              </a:rPr>
              <a:t> Renovations</a:t>
            </a:r>
          </a:p>
        </p:txBody>
      </p:sp>
      <p:pic>
        <p:nvPicPr>
          <p:cNvPr id="1026" name="Picture 2" descr="Who Was Herod? - Bible Gateway Blog">
            <a:extLst>
              <a:ext uri="{FF2B5EF4-FFF2-40B4-BE49-F238E27FC236}">
                <a16:creationId xmlns:a16="http://schemas.microsoft.com/office/drawing/2014/main" id="{A7FF3205-A092-967F-4826-58839FD2E3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35" y="1689463"/>
            <a:ext cx="3377997" cy="295393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A4B8194-BA2E-FFE9-C4EF-6DD9462C9335}"/>
              </a:ext>
            </a:extLst>
          </p:cNvPr>
          <p:cNvSpPr txBox="1"/>
          <p:nvPr/>
        </p:nvSpPr>
        <p:spPr>
          <a:xfrm>
            <a:off x="391886" y="4362994"/>
            <a:ext cx="2046513" cy="338554"/>
          </a:xfrm>
          <a:prstGeom prst="rect">
            <a:avLst/>
          </a:prstGeom>
          <a:noFill/>
        </p:spPr>
        <p:txBody>
          <a:bodyPr wrap="square" rtlCol="0">
            <a:spAutoFit/>
          </a:bodyPr>
          <a:lstStyle/>
          <a:p>
            <a:r>
              <a:rPr lang="en-GB" sz="1600" dirty="0">
                <a:solidFill>
                  <a:srgbClr val="FFC000"/>
                </a:solidFill>
              </a:rPr>
              <a:t> [Figure: 9] King Herod</a:t>
            </a:r>
          </a:p>
        </p:txBody>
      </p:sp>
    </p:spTree>
    <p:extLst>
      <p:ext uri="{BB962C8B-B14F-4D97-AF65-F5344CB8AC3E}">
        <p14:creationId xmlns:p14="http://schemas.microsoft.com/office/powerpoint/2010/main" val="36539780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0F2C5-601C-D3A3-36FD-9FDAAEB2D95E}"/>
              </a:ext>
            </a:extLst>
          </p:cNvPr>
          <p:cNvSpPr>
            <a:spLocks noGrp="1"/>
          </p:cNvSpPr>
          <p:nvPr>
            <p:ph type="title"/>
          </p:nvPr>
        </p:nvSpPr>
        <p:spPr>
          <a:xfrm>
            <a:off x="243281" y="469783"/>
            <a:ext cx="3917658" cy="1241571"/>
          </a:xfrm>
        </p:spPr>
        <p:txBody>
          <a:bodyPr anchor="b">
            <a:normAutofit/>
          </a:bodyPr>
          <a:lstStyle/>
          <a:p>
            <a:pPr algn="ctr"/>
            <a:r>
              <a:rPr lang="en-GB" sz="4000" dirty="0">
                <a:latin typeface="+mn-lt"/>
              </a:rPr>
              <a:t>The First Jewish Roman Revolt </a:t>
            </a:r>
          </a:p>
        </p:txBody>
      </p:sp>
      <p:sp>
        <p:nvSpPr>
          <p:cNvPr id="3" name="Content Placeholder 2">
            <a:extLst>
              <a:ext uri="{FF2B5EF4-FFF2-40B4-BE49-F238E27FC236}">
                <a16:creationId xmlns:a16="http://schemas.microsoft.com/office/drawing/2014/main" id="{057FA846-DBE9-5D5F-AA5E-E59168B9B14B}"/>
              </a:ext>
            </a:extLst>
          </p:cNvPr>
          <p:cNvSpPr>
            <a:spLocks noGrp="1"/>
          </p:cNvSpPr>
          <p:nvPr>
            <p:ph idx="1"/>
          </p:nvPr>
        </p:nvSpPr>
        <p:spPr>
          <a:xfrm>
            <a:off x="243281" y="2107474"/>
            <a:ext cx="3170479" cy="4182794"/>
          </a:xfrm>
        </p:spPr>
        <p:txBody>
          <a:bodyPr anchor="t">
            <a:normAutofit/>
          </a:bodyPr>
          <a:lstStyle/>
          <a:p>
            <a:pPr marL="0" indent="0">
              <a:buNone/>
            </a:pPr>
            <a:r>
              <a:rPr lang="en-GB" sz="1600" dirty="0"/>
              <a:t>The Revolt escalated anti-taxations protests and the religious conflicts between Jewish and Roman administrations. This period also anticipated proliferation of messianic hope (Murray 2005). Discourse Jewish sects established sectarian settlements at Qumran  preserving Jewish writings (Magness 2019). By 37 BCE the Hasmonean dynasty was overcome by King Herod (Murray 2005).</a:t>
            </a:r>
          </a:p>
          <a:p>
            <a:pPr marL="0" indent="0">
              <a:buNone/>
            </a:pPr>
            <a:endParaRPr lang="en-GB" sz="1600" kern="100" dirty="0">
              <a:solidFill>
                <a:srgbClr val="3A3A3A"/>
              </a:solidFill>
              <a:effectLst/>
              <a:latin typeface="Source Sans Pro" panose="020B0503030403020204" pitchFamily="34" charset="0"/>
              <a:ea typeface="Aptos" panose="020B0004020202020204" pitchFamily="34" charset="0"/>
              <a:cs typeface="Times New Roman" panose="02020603050405020304" pitchFamily="18" charset="0"/>
            </a:endParaRPr>
          </a:p>
          <a:p>
            <a:pPr marL="0" indent="0">
              <a:buNone/>
            </a:pPr>
            <a:endParaRPr lang="en-GB" sz="1800" kern="100" dirty="0">
              <a:solidFill>
                <a:srgbClr val="3A3A3A"/>
              </a:solidFill>
              <a:effectLst/>
              <a:latin typeface="Source Sans Pro" panose="020B0503030403020204" pitchFamily="34" charset="0"/>
              <a:ea typeface="Aptos" panose="020B0004020202020204" pitchFamily="34" charset="0"/>
              <a:cs typeface="Times New Roman" panose="02020603050405020304" pitchFamily="18" charset="0"/>
            </a:endParaRPr>
          </a:p>
          <a:p>
            <a:endParaRPr lang="en-GB" sz="1600" dirty="0"/>
          </a:p>
        </p:txBody>
      </p:sp>
      <p:pic>
        <p:nvPicPr>
          <p:cNvPr id="5" name="Picture 4" descr="A painting of a crowd of people&#10;&#10;Description automatically generated">
            <a:extLst>
              <a:ext uri="{FF2B5EF4-FFF2-40B4-BE49-F238E27FC236}">
                <a16:creationId xmlns:a16="http://schemas.microsoft.com/office/drawing/2014/main" id="{E9543F01-5985-2418-D66C-459C0E372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7234" y="968690"/>
            <a:ext cx="7951485" cy="5231143"/>
          </a:xfrm>
          <a:prstGeom prst="rect">
            <a:avLst/>
          </a:prstGeom>
        </p:spPr>
      </p:pic>
      <p:sp>
        <p:nvSpPr>
          <p:cNvPr id="4" name="TextBox 3">
            <a:extLst>
              <a:ext uri="{FF2B5EF4-FFF2-40B4-BE49-F238E27FC236}">
                <a16:creationId xmlns:a16="http://schemas.microsoft.com/office/drawing/2014/main" id="{3A62B872-9D76-ADE1-97DB-6C5560A04C75}"/>
              </a:ext>
            </a:extLst>
          </p:cNvPr>
          <p:cNvSpPr txBox="1"/>
          <p:nvPr/>
        </p:nvSpPr>
        <p:spPr>
          <a:xfrm>
            <a:off x="8508274" y="5830349"/>
            <a:ext cx="4478164" cy="338554"/>
          </a:xfrm>
          <a:prstGeom prst="rect">
            <a:avLst/>
          </a:prstGeom>
          <a:noFill/>
        </p:spPr>
        <p:txBody>
          <a:bodyPr wrap="square" rtlCol="0">
            <a:spAutoFit/>
          </a:bodyPr>
          <a:lstStyle/>
          <a:p>
            <a:r>
              <a:rPr lang="en-GB" sz="1600" dirty="0">
                <a:solidFill>
                  <a:srgbClr val="FFC000"/>
                </a:solidFill>
              </a:rPr>
              <a:t>[Figure:10] Jewish Roman Revolt </a:t>
            </a:r>
          </a:p>
        </p:txBody>
      </p:sp>
    </p:spTree>
    <p:extLst>
      <p:ext uri="{BB962C8B-B14F-4D97-AF65-F5344CB8AC3E}">
        <p14:creationId xmlns:p14="http://schemas.microsoft.com/office/powerpoint/2010/main" val="355249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52FF5-CDC3-E9A4-AFF9-D7813B0C2AB6}"/>
              </a:ext>
            </a:extLst>
          </p:cNvPr>
          <p:cNvSpPr>
            <a:spLocks noGrp="1"/>
          </p:cNvSpPr>
          <p:nvPr>
            <p:ph type="title"/>
          </p:nvPr>
        </p:nvSpPr>
        <p:spPr>
          <a:xfrm>
            <a:off x="0" y="365125"/>
            <a:ext cx="4660390" cy="1899912"/>
          </a:xfrm>
        </p:spPr>
        <p:txBody>
          <a:bodyPr vert="horz" lIns="91440" tIns="45720" rIns="91440" bIns="45720" rtlCol="0" anchor="ctr">
            <a:normAutofit/>
          </a:bodyPr>
          <a:lstStyle/>
          <a:p>
            <a:pPr algn="ctr"/>
            <a:r>
              <a:rPr lang="en-US" sz="4000" dirty="0">
                <a:latin typeface="+mn-lt"/>
              </a:rPr>
              <a:t>Second Destruction of Jerusalem</a:t>
            </a:r>
          </a:p>
        </p:txBody>
      </p:sp>
      <p:sp>
        <p:nvSpPr>
          <p:cNvPr id="12" name="Content Placeholder 11">
            <a:extLst>
              <a:ext uri="{FF2B5EF4-FFF2-40B4-BE49-F238E27FC236}">
                <a16:creationId xmlns:a16="http://schemas.microsoft.com/office/drawing/2014/main" id="{91B69FDA-23EB-7510-9398-4073A89D95D2}"/>
              </a:ext>
            </a:extLst>
          </p:cNvPr>
          <p:cNvSpPr>
            <a:spLocks noGrp="1"/>
          </p:cNvSpPr>
          <p:nvPr>
            <p:ph sz="half" idx="1"/>
          </p:nvPr>
        </p:nvSpPr>
        <p:spPr>
          <a:xfrm>
            <a:off x="394284" y="2386149"/>
            <a:ext cx="3489739" cy="4106725"/>
          </a:xfrm>
        </p:spPr>
        <p:txBody>
          <a:bodyPr vert="horz" lIns="91440" tIns="45720" rIns="91440" bIns="45720" rtlCol="0">
            <a:normAutofit/>
          </a:bodyPr>
          <a:lstStyle/>
          <a:p>
            <a:pPr marL="0" indent="0">
              <a:buNone/>
            </a:pPr>
            <a:r>
              <a:rPr lang="en-US" sz="2000" dirty="0"/>
              <a:t>In (Matt. 24: 2,15) Jesus predicted the destruction of Jerusalem and quoted the scripture  concerning the ``Abomination of desolation’’. He warns the inhabitants to flee from Judea when the time comes</a:t>
            </a:r>
            <a:r>
              <a:rPr lang="en-GB" sz="2000" dirty="0">
                <a:effectLst/>
                <a:latin typeface="Aptos" panose="020B0004020202020204" pitchFamily="34" charset="0"/>
                <a:ea typeface="Aptos" panose="020B0004020202020204" pitchFamily="34" charset="0"/>
                <a:cs typeface="Times New Roman" panose="02020603050405020304" pitchFamily="18" charset="0"/>
              </a:rPr>
              <a:t>. Similar to the Babylonian captivity, the Holy temple </a:t>
            </a:r>
            <a:r>
              <a:rPr lang="en-GB" sz="2000" dirty="0">
                <a:latin typeface="Aptos" panose="020B0004020202020204" pitchFamily="34" charset="0"/>
                <a:ea typeface="Aptos" panose="020B0004020202020204" pitchFamily="34" charset="0"/>
                <a:cs typeface="Times New Roman" panose="02020603050405020304" pitchFamily="18" charset="0"/>
              </a:rPr>
              <a:t>treasuries</a:t>
            </a:r>
            <a:r>
              <a:rPr lang="en-GB" sz="2000" dirty="0">
                <a:effectLst/>
                <a:latin typeface="Aptos" panose="020B0004020202020204" pitchFamily="34" charset="0"/>
                <a:ea typeface="Aptos" panose="020B0004020202020204" pitchFamily="34" charset="0"/>
                <a:cs typeface="Times New Roman" panose="02020603050405020304" pitchFamily="18" charset="0"/>
              </a:rPr>
              <a:t> were taken to Rome.</a:t>
            </a:r>
          </a:p>
          <a:p>
            <a:pPr marL="0" indent="0">
              <a:buNone/>
            </a:pPr>
            <a:r>
              <a:rPr lang="en-GB" sz="2000" dirty="0">
                <a:latin typeface="Aptos" panose="020B0004020202020204" pitchFamily="34" charset="0"/>
                <a:cs typeface="Times New Roman" panose="02020603050405020304" pitchFamily="18" charset="0"/>
              </a:rPr>
              <a:t>   </a:t>
            </a:r>
            <a:endParaRPr lang="en-US" sz="2000" dirty="0"/>
          </a:p>
        </p:txBody>
      </p:sp>
      <p:pic>
        <p:nvPicPr>
          <p:cNvPr id="6" name="Content Placeholder 5" descr="A painting of a city on fire&#10;&#10;Description automatically generated">
            <a:extLst>
              <a:ext uri="{FF2B5EF4-FFF2-40B4-BE49-F238E27FC236}">
                <a16:creationId xmlns:a16="http://schemas.microsoft.com/office/drawing/2014/main" id="{ECDB2285-20B2-2665-9DAA-B95BE3F33E0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995" r="6997" b="2"/>
          <a:stretch/>
        </p:blipFill>
        <p:spPr>
          <a:xfrm>
            <a:off x="4441372" y="10"/>
            <a:ext cx="7750626" cy="6857990"/>
          </a:xfrm>
          <a:prstGeom prst="rect">
            <a:avLst/>
          </a:prstGeom>
        </p:spPr>
      </p:pic>
      <p:sp>
        <p:nvSpPr>
          <p:cNvPr id="3" name="TextBox 2">
            <a:extLst>
              <a:ext uri="{FF2B5EF4-FFF2-40B4-BE49-F238E27FC236}">
                <a16:creationId xmlns:a16="http://schemas.microsoft.com/office/drawing/2014/main" id="{AFE02F0E-CDCE-F848-FCD2-24F1052D667D}"/>
              </a:ext>
            </a:extLst>
          </p:cNvPr>
          <p:cNvSpPr txBox="1"/>
          <p:nvPr/>
        </p:nvSpPr>
        <p:spPr>
          <a:xfrm>
            <a:off x="8403771" y="6300132"/>
            <a:ext cx="4091779" cy="338554"/>
          </a:xfrm>
          <a:prstGeom prst="rect">
            <a:avLst/>
          </a:prstGeom>
          <a:noFill/>
        </p:spPr>
        <p:txBody>
          <a:bodyPr wrap="square" rtlCol="0">
            <a:spAutoFit/>
          </a:bodyPr>
          <a:lstStyle/>
          <a:p>
            <a:r>
              <a:rPr lang="en-GB" sz="1600" dirty="0">
                <a:solidFill>
                  <a:srgbClr val="FFC000"/>
                </a:solidFill>
              </a:rPr>
              <a:t>[Figure:11]: Second Destruction of Jerusalem </a:t>
            </a:r>
          </a:p>
        </p:txBody>
      </p:sp>
    </p:spTree>
    <p:extLst>
      <p:ext uri="{BB962C8B-B14F-4D97-AF65-F5344CB8AC3E}">
        <p14:creationId xmlns:p14="http://schemas.microsoft.com/office/powerpoint/2010/main" val="1454504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arge rocky mountain with buildings with Masada in the background&#10;&#10;Description automatically generated with medium confidence">
            <a:extLst>
              <a:ext uri="{FF2B5EF4-FFF2-40B4-BE49-F238E27FC236}">
                <a16:creationId xmlns:a16="http://schemas.microsoft.com/office/drawing/2014/main" id="{EA129121-76AB-2100-D371-3621AF669300}"/>
              </a:ext>
            </a:extLst>
          </p:cNvPr>
          <p:cNvPicPr>
            <a:picLocks noChangeAspect="1"/>
          </p:cNvPicPr>
          <p:nvPr/>
        </p:nvPicPr>
        <p:blipFill rotWithShape="1">
          <a:blip r:embed="rId2">
            <a:extLst>
              <a:ext uri="{28A0092B-C50C-407E-A947-70E740481C1C}">
                <a14:useLocalDpi xmlns:a14="http://schemas.microsoft.com/office/drawing/2010/main" val="0"/>
              </a:ext>
            </a:extLst>
          </a:blip>
          <a:srcRect l="16322" r="9654"/>
          <a:stretch/>
        </p:blipFill>
        <p:spPr>
          <a:xfrm>
            <a:off x="2522356" y="10"/>
            <a:ext cx="9669642" cy="6857990"/>
          </a:xfrm>
          <a:prstGeom prst="rect">
            <a:avLst/>
          </a:prstGeom>
        </p:spPr>
      </p:pic>
      <p:sp>
        <p:nvSpPr>
          <p:cNvPr id="53" name="Rectangle 5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136388-2BE2-5CA3-A21D-F5B3132B0C96}"/>
              </a:ext>
            </a:extLst>
          </p:cNvPr>
          <p:cNvSpPr>
            <a:spLocks noGrp="1"/>
          </p:cNvSpPr>
          <p:nvPr>
            <p:ph type="title"/>
          </p:nvPr>
        </p:nvSpPr>
        <p:spPr>
          <a:xfrm>
            <a:off x="838200" y="365125"/>
            <a:ext cx="3822189" cy="1899912"/>
          </a:xfrm>
        </p:spPr>
        <p:txBody>
          <a:bodyPr vert="horz" lIns="91440" tIns="45720" rIns="91440" bIns="45720" rtlCol="0">
            <a:normAutofit/>
          </a:bodyPr>
          <a:lstStyle/>
          <a:p>
            <a:pPr algn="ctr"/>
            <a:r>
              <a:rPr lang="en-US" sz="4000" dirty="0">
                <a:latin typeface="+mn-lt"/>
              </a:rPr>
              <a:t>Masada</a:t>
            </a:r>
          </a:p>
        </p:txBody>
      </p:sp>
      <p:sp>
        <p:nvSpPr>
          <p:cNvPr id="50" name="Content Placeholder 36">
            <a:extLst>
              <a:ext uri="{FF2B5EF4-FFF2-40B4-BE49-F238E27FC236}">
                <a16:creationId xmlns:a16="http://schemas.microsoft.com/office/drawing/2014/main" id="{E94C6D5B-2672-702A-7865-AFF64844B5C4}"/>
              </a:ext>
            </a:extLst>
          </p:cNvPr>
          <p:cNvSpPr>
            <a:spLocks noGrp="1"/>
          </p:cNvSpPr>
          <p:nvPr>
            <p:ph idx="1"/>
          </p:nvPr>
        </p:nvSpPr>
        <p:spPr>
          <a:xfrm>
            <a:off x="838200" y="1912690"/>
            <a:ext cx="3943525" cy="4580185"/>
          </a:xfrm>
        </p:spPr>
        <p:txBody>
          <a:bodyPr>
            <a:normAutofit/>
          </a:bodyPr>
          <a:lstStyle/>
          <a:p>
            <a:pPr marL="0" indent="0">
              <a:buNone/>
            </a:pPr>
            <a:endParaRPr lang="en-GB" sz="1900"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000" kern="100" dirty="0">
                <a:latin typeface="Aptos" panose="020B0004020202020204" pitchFamily="34" charset="0"/>
                <a:ea typeface="Aptos" panose="020B0004020202020204" pitchFamily="34" charset="0"/>
                <a:cs typeface="Times New Roman" panose="02020603050405020304" pitchFamily="18" charset="0"/>
              </a:rPr>
              <a:t>Archaeological</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remains of the Roman siege </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works still </a:t>
            </a:r>
            <a:r>
              <a:rPr lang="en-GB" sz="1900" kern="100" dirty="0">
                <a:latin typeface="Aptos" panose="020B0004020202020204" pitchFamily="34" charset="0"/>
                <a:ea typeface="Aptos" panose="020B0004020202020204" pitchFamily="34" charset="0"/>
                <a:cs typeface="Times New Roman" panose="02020603050405020304" pitchFamily="18" charset="0"/>
              </a:rPr>
              <a:t>exists today</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 Josephus explains the treacherous routes up th</a:t>
            </a:r>
            <a:r>
              <a:rPr lang="en-GB" sz="1900" kern="100" dirty="0">
                <a:latin typeface="Aptos" panose="020B0004020202020204" pitchFamily="34" charset="0"/>
                <a:ea typeface="Aptos" panose="020B0004020202020204" pitchFamily="34" charset="0"/>
                <a:cs typeface="Times New Roman" panose="02020603050405020304" pitchFamily="18" charset="0"/>
              </a:rPr>
              <a:t>e fortress (War 7. 280 - 83). The Sicarii sect was surrounded by roman fortress preventing escape (War 7. 275). The Jewish walls were finally barraged to only find </a:t>
            </a:r>
            <a:r>
              <a:rPr lang="en-GB" sz="1900" kern="100" dirty="0" err="1">
                <a:latin typeface="Aptos" panose="020B0004020202020204" pitchFamily="34" charset="0"/>
                <a:ea typeface="Aptos" panose="020B0004020202020204" pitchFamily="34" charset="0"/>
                <a:cs typeface="Times New Roman" panose="02020603050405020304" pitchFamily="18" charset="0"/>
              </a:rPr>
              <a:t>Eleazars</a:t>
            </a:r>
            <a:r>
              <a:rPr lang="en-GB" sz="1900" kern="100" dirty="0">
                <a:latin typeface="Aptos" panose="020B0004020202020204" pitchFamily="34" charset="0"/>
                <a:ea typeface="Aptos" panose="020B0004020202020204" pitchFamily="34" charset="0"/>
                <a:cs typeface="Times New Roman" panose="02020603050405020304" pitchFamily="18" charset="0"/>
              </a:rPr>
              <a:t> man, women and children dead(War 7. 334 - 36). </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 </a:t>
            </a:r>
          </a:p>
        </p:txBody>
      </p:sp>
      <p:sp>
        <p:nvSpPr>
          <p:cNvPr id="3" name="TextBox 2">
            <a:extLst>
              <a:ext uri="{FF2B5EF4-FFF2-40B4-BE49-F238E27FC236}">
                <a16:creationId xmlns:a16="http://schemas.microsoft.com/office/drawing/2014/main" id="{2F569FB1-0F35-EBEB-6794-0A04CF0CD912}"/>
              </a:ext>
            </a:extLst>
          </p:cNvPr>
          <p:cNvSpPr txBox="1"/>
          <p:nvPr/>
        </p:nvSpPr>
        <p:spPr>
          <a:xfrm>
            <a:off x="8856617" y="6400800"/>
            <a:ext cx="3186000" cy="338554"/>
          </a:xfrm>
          <a:prstGeom prst="rect">
            <a:avLst/>
          </a:prstGeom>
          <a:noFill/>
        </p:spPr>
        <p:txBody>
          <a:bodyPr wrap="none" rtlCol="0">
            <a:spAutoFit/>
          </a:bodyPr>
          <a:lstStyle/>
          <a:p>
            <a:pPr>
              <a:spcAft>
                <a:spcPts val="600"/>
              </a:spcAft>
            </a:pPr>
            <a:r>
              <a:rPr lang="en-GB" sz="1600" dirty="0">
                <a:solidFill>
                  <a:srgbClr val="FFC000"/>
                </a:solidFill>
              </a:rPr>
              <a:t>                              [Figure:12] Masada</a:t>
            </a:r>
            <a:endParaRPr lang="en-GB" sz="1600">
              <a:solidFill>
                <a:srgbClr val="FFC000"/>
              </a:solidFill>
            </a:endParaRPr>
          </a:p>
        </p:txBody>
      </p:sp>
    </p:spTree>
    <p:extLst>
      <p:ext uri="{BB962C8B-B14F-4D97-AF65-F5344CB8AC3E}">
        <p14:creationId xmlns:p14="http://schemas.microsoft.com/office/powerpoint/2010/main" val="2223256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up of a paper&#10;&#10;Description automatically generated">
            <a:extLst>
              <a:ext uri="{FF2B5EF4-FFF2-40B4-BE49-F238E27FC236}">
                <a16:creationId xmlns:a16="http://schemas.microsoft.com/office/drawing/2014/main" id="{8B8C997A-690D-E233-9A47-87EDA402357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154" r="12534"/>
          <a:stretch/>
        </p:blipFill>
        <p:spPr>
          <a:xfrm>
            <a:off x="2522356"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17424F-16BE-E98C-B06D-82B5D6F0A78D}"/>
              </a:ext>
            </a:extLst>
          </p:cNvPr>
          <p:cNvSpPr>
            <a:spLocks noGrp="1"/>
          </p:cNvSpPr>
          <p:nvPr>
            <p:ph type="title"/>
          </p:nvPr>
        </p:nvSpPr>
        <p:spPr>
          <a:xfrm>
            <a:off x="838200" y="365125"/>
            <a:ext cx="3822189" cy="1899912"/>
          </a:xfrm>
        </p:spPr>
        <p:txBody>
          <a:bodyPr>
            <a:normAutofit/>
          </a:bodyPr>
          <a:lstStyle/>
          <a:p>
            <a:r>
              <a:rPr lang="en-GB" sz="4000" dirty="0"/>
              <a:t> </a:t>
            </a:r>
            <a:r>
              <a:rPr lang="en-GB" sz="4000" dirty="0">
                <a:latin typeface="+mn-lt"/>
              </a:rPr>
              <a:t>Conclusion</a:t>
            </a:r>
          </a:p>
        </p:txBody>
      </p:sp>
      <p:sp>
        <p:nvSpPr>
          <p:cNvPr id="3" name="Content Placeholder 2">
            <a:extLst>
              <a:ext uri="{FF2B5EF4-FFF2-40B4-BE49-F238E27FC236}">
                <a16:creationId xmlns:a16="http://schemas.microsoft.com/office/drawing/2014/main" id="{202CDAF0-213A-FF96-628D-776B9C5B606E}"/>
              </a:ext>
            </a:extLst>
          </p:cNvPr>
          <p:cNvSpPr>
            <a:spLocks noGrp="1"/>
          </p:cNvSpPr>
          <p:nvPr>
            <p:ph idx="1"/>
          </p:nvPr>
        </p:nvSpPr>
        <p:spPr>
          <a:xfrm>
            <a:off x="184558" y="1795244"/>
            <a:ext cx="5528345" cy="4991450"/>
          </a:xfrm>
        </p:spPr>
        <p:txBody>
          <a:bodyPr>
            <a:noAutofit/>
          </a:bodyPr>
          <a:lstStyle/>
          <a:p>
            <a:pPr marL="0" indent="0" algn="ctr">
              <a:buNone/>
            </a:pPr>
            <a:r>
              <a:rPr lang="en-GB" dirty="0"/>
              <a:t>The Period 167-74BCE  encapsulates Israel’s determination for survival. Jerusalem's destruction was scripturally foretold. Jewish revolts was a sign of covenantal allegiance. Despite Greco roman influence, they preserved through emancipations. Scriptures validates these events authenticating Gods involvement with Israel. </a:t>
            </a:r>
          </a:p>
        </p:txBody>
      </p:sp>
    </p:spTree>
    <p:extLst>
      <p:ext uri="{BB962C8B-B14F-4D97-AF65-F5344CB8AC3E}">
        <p14:creationId xmlns:p14="http://schemas.microsoft.com/office/powerpoint/2010/main" val="1131771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E926B-7C0F-D348-82C5-009CA024DF95}"/>
              </a:ext>
            </a:extLst>
          </p:cNvPr>
          <p:cNvSpPr>
            <a:spLocks noGrp="1"/>
          </p:cNvSpPr>
          <p:nvPr>
            <p:ph type="title"/>
          </p:nvPr>
        </p:nvSpPr>
        <p:spPr>
          <a:xfrm>
            <a:off x="838200" y="318783"/>
            <a:ext cx="10515600" cy="1048623"/>
          </a:xfrm>
        </p:spPr>
        <p:txBody>
          <a:bodyPr>
            <a:normAutofit/>
          </a:bodyPr>
          <a:lstStyle/>
          <a:p>
            <a:r>
              <a:rPr lang="en-GB" sz="4000" dirty="0"/>
              <a:t>Bibliography</a:t>
            </a:r>
          </a:p>
        </p:txBody>
      </p:sp>
      <p:sp>
        <p:nvSpPr>
          <p:cNvPr id="3" name="Content Placeholder 2">
            <a:extLst>
              <a:ext uri="{FF2B5EF4-FFF2-40B4-BE49-F238E27FC236}">
                <a16:creationId xmlns:a16="http://schemas.microsoft.com/office/drawing/2014/main" id="{E3CC4FB4-6B4E-B85C-6228-9DE419322DE7}"/>
              </a:ext>
            </a:extLst>
          </p:cNvPr>
          <p:cNvSpPr>
            <a:spLocks noGrp="1"/>
          </p:cNvSpPr>
          <p:nvPr>
            <p:ph idx="1"/>
          </p:nvPr>
        </p:nvSpPr>
        <p:spPr>
          <a:xfrm>
            <a:off x="671119" y="1300294"/>
            <a:ext cx="10682681" cy="5092117"/>
          </a:xfrm>
        </p:spPr>
        <p:txBody>
          <a:bodyPr>
            <a:normAutofit fontScale="25000" lnSpcReduction="20000"/>
          </a:bodyPr>
          <a:lstStyle/>
          <a:p>
            <a:pPr marL="0" indent="0">
              <a:buNone/>
            </a:pPr>
            <a:r>
              <a:rPr lang="en-GB" sz="4800" b="0" i="0" dirty="0">
                <a:effectLst/>
              </a:rPr>
              <a:t>Butterworth, G.W. (1929) “The Loeb Josephus - Josephus: The Jewish War. With an English translation by H. ST. J. Thackeray, M.A. 2 vols. (II. and III.). II.: pp. xxxii + 729; III.: 687; 5 maps. Loeb Classical Library: Wm. Heinemann, Ltd., 1927–1928. 10s. each,” </a:t>
            </a:r>
            <a:r>
              <a:rPr lang="en-GB" sz="4800" b="0" i="1" dirty="0">
                <a:effectLst/>
              </a:rPr>
              <a:t>The Classical review</a:t>
            </a:r>
            <a:r>
              <a:rPr lang="en-GB" sz="4800" b="0" i="0" dirty="0">
                <a:effectLst/>
              </a:rPr>
              <a:t>, 43(2), pp. 73–74. Available at: https://doi.org/10.1017/S0009840X00052756.</a:t>
            </a:r>
            <a:endParaRPr lang="en-GB" sz="4800" dirty="0"/>
          </a:p>
          <a:p>
            <a:pPr marL="0" indent="0" fontAlgn="base">
              <a:lnSpc>
                <a:spcPct val="107000"/>
              </a:lnSpc>
              <a:spcAft>
                <a:spcPts val="800"/>
              </a:spcAft>
              <a:buNone/>
            </a:pPr>
            <a:r>
              <a:rPr lang="en-GB" sz="4800" dirty="0"/>
              <a:t>Collins, J.J. and Manning, J.G. (2016) </a:t>
            </a:r>
            <a:r>
              <a:rPr lang="en-GB" sz="4800" i="1" dirty="0"/>
              <a:t>Revolt and Resistance in the Ancient Classical World and the Near East: In the Crucible of Empire</a:t>
            </a:r>
            <a:r>
              <a:rPr lang="en-GB" sz="4800" dirty="0"/>
              <a:t>. 1st </a:t>
            </a:r>
            <a:r>
              <a:rPr lang="en-GB" sz="4800" dirty="0" err="1"/>
              <a:t>edn</a:t>
            </a:r>
            <a:r>
              <a:rPr lang="en-GB" sz="4800" dirty="0"/>
              <a:t>. Boston: BRILL. Available at: </a:t>
            </a:r>
            <a:r>
              <a:rPr lang="en-GB" sz="4800" dirty="0">
                <a:hlinkClick r:id="rId2">
                  <a:extLst>
                    <a:ext uri="{A12FA001-AC4F-418D-AE19-62706E023703}">
                      <ahyp:hlinkClr xmlns:ahyp="http://schemas.microsoft.com/office/drawing/2018/hyperlinkcolor" val="tx"/>
                    </a:ext>
                  </a:extLst>
                </a:hlinkClick>
              </a:rPr>
              <a:t>https://doi.org/10.1163/9789004330184</a:t>
            </a:r>
            <a:r>
              <a:rPr lang="en-GB" sz="4800" dirty="0"/>
              <a:t>.</a:t>
            </a:r>
          </a:p>
          <a:p>
            <a:pPr marL="0" indent="0" fontAlgn="base">
              <a:lnSpc>
                <a:spcPct val="107000"/>
              </a:lnSpc>
              <a:spcAft>
                <a:spcPts val="800"/>
              </a:spcAft>
              <a:buNone/>
            </a:pPr>
            <a:r>
              <a:rPr lang="en-GB" sz="4800" b="0" i="0" dirty="0">
                <a:effectLst/>
              </a:rPr>
              <a:t>Josephus. </a:t>
            </a:r>
            <a:r>
              <a:rPr lang="en-GB" sz="4800" b="0" i="1" dirty="0">
                <a:effectLst/>
              </a:rPr>
              <a:t>The Jewish War, Volume I: Books 1-2. </a:t>
            </a:r>
            <a:r>
              <a:rPr lang="en-GB" sz="4800" b="0" i="0" dirty="0">
                <a:effectLst/>
              </a:rPr>
              <a:t>Translated by H. St. J. Thackeray. Loeb Classical Library 203. Cambridge, MA: Harvard University Press, 1927.</a:t>
            </a:r>
            <a:endParaRPr lang="en-GB" sz="4800" dirty="0"/>
          </a:p>
          <a:p>
            <a:pPr marL="0" indent="0" fontAlgn="base">
              <a:lnSpc>
                <a:spcPct val="107000"/>
              </a:lnSpc>
              <a:spcAft>
                <a:spcPts val="800"/>
              </a:spcAft>
              <a:buNone/>
            </a:pPr>
            <a:r>
              <a:rPr lang="en-GB" sz="4800" kern="100" dirty="0">
                <a:effectLst/>
                <a:ea typeface="Aptos" panose="020B0004020202020204" pitchFamily="34" charset="0"/>
                <a:cs typeface="Times New Roman" panose="02020603050405020304" pitchFamily="18" charset="0"/>
              </a:rPr>
              <a:t> Magness, J. () “The First Jewish Revolt against Rome,” in </a:t>
            </a:r>
            <a:r>
              <a:rPr lang="en-GB" sz="4800" i="1" kern="100" dirty="0">
                <a:effectLst/>
                <a:ea typeface="Aptos" panose="020B0004020202020204" pitchFamily="34" charset="0"/>
                <a:cs typeface="Times New Roman" panose="02020603050405020304" pitchFamily="18" charset="0"/>
              </a:rPr>
              <a:t>Masada</a:t>
            </a:r>
            <a:r>
              <a:rPr lang="en-GB" sz="4800" kern="100" dirty="0">
                <a:effectLst/>
                <a:ea typeface="Aptos" panose="020B0004020202020204" pitchFamily="34" charset="0"/>
                <a:cs typeface="Times New Roman" panose="02020603050405020304" pitchFamily="18" charset="0"/>
              </a:rPr>
              <a:t>. United States: Princeton University Press, pp. 141–162. Available at: </a:t>
            </a:r>
            <a:r>
              <a:rPr lang="en-GB" sz="4800" u="sng" kern="100" dirty="0">
                <a:effectLst/>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https://doi.org/10.1515/9780691186016-009</a:t>
            </a:r>
            <a:r>
              <a:rPr lang="en-GB" sz="4800" kern="100" dirty="0">
                <a:effectLst/>
                <a:ea typeface="Aptos" panose="020B0004020202020204" pitchFamily="34" charset="0"/>
                <a:cs typeface="Times New Roman" panose="02020603050405020304" pitchFamily="18" charset="0"/>
              </a:rPr>
              <a:t>.</a:t>
            </a:r>
          </a:p>
          <a:p>
            <a:pPr marL="0" indent="0" fontAlgn="base">
              <a:lnSpc>
                <a:spcPct val="107000"/>
              </a:lnSpc>
              <a:spcAft>
                <a:spcPts val="800"/>
              </a:spcAft>
              <a:buNone/>
            </a:pPr>
            <a:r>
              <a:rPr lang="en-GB" sz="4800" dirty="0"/>
              <a:t>MARC J. ROSENSTEIN (2018) “The Second Temple: RETURN TO ZION, 538 BCE,” in </a:t>
            </a:r>
            <a:r>
              <a:rPr lang="en-GB" sz="4800" i="1" dirty="0"/>
              <a:t>Turning Points in Jewish History</a:t>
            </a:r>
            <a:r>
              <a:rPr lang="en-GB" sz="4800" dirty="0"/>
              <a:t>. The Jewish Publication Society, pp. 86-.</a:t>
            </a:r>
            <a:endParaRPr lang="en-GB" sz="4800" kern="100" dirty="0">
              <a:effectLst/>
              <a:ea typeface="Aptos" panose="020B0004020202020204" pitchFamily="34" charset="0"/>
              <a:cs typeface="Times New Roman" panose="02020603050405020304" pitchFamily="18" charset="0"/>
            </a:endParaRPr>
          </a:p>
          <a:p>
            <a:pPr marL="0" indent="0" fontAlgn="base">
              <a:lnSpc>
                <a:spcPct val="107000"/>
              </a:lnSpc>
              <a:spcAft>
                <a:spcPts val="800"/>
              </a:spcAft>
              <a:buNone/>
            </a:pPr>
            <a:r>
              <a:rPr lang="en-GB" sz="4800" kern="100" dirty="0">
                <a:effectLst/>
                <a:ea typeface="Aptos" panose="020B0004020202020204" pitchFamily="34" charset="0"/>
                <a:cs typeface="Times New Roman" panose="02020603050405020304" pitchFamily="18" charset="0"/>
              </a:rPr>
              <a:t>Marie Abu Sarah, C. (2023) The Gate of Mercy as a Contested Monument: Jerusalem’s sealed Gate as a Muslim Site of Memory.  Journal of Islamic Studies: Oxford University Press. Available at</a:t>
            </a:r>
            <a:r>
              <a:rPr lang="en-GB" sz="4800" u="sng" kern="0" dirty="0">
                <a:effectLst/>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 https://doi-org.ezproxy.uwtsd.ac.uk/10.1093/jis/etad032</a:t>
            </a:r>
            <a:endParaRPr lang="en-GB" sz="4800" u="sng" kern="0" dirty="0">
              <a:effectLst/>
              <a:ea typeface="Times New Roman" panose="02020603050405020304" pitchFamily="18" charset="0"/>
              <a:cs typeface="Times New Roman" panose="02020603050405020304" pitchFamily="18" charset="0"/>
            </a:endParaRPr>
          </a:p>
          <a:p>
            <a:pPr marL="0" indent="0" fontAlgn="base">
              <a:lnSpc>
                <a:spcPct val="107000"/>
              </a:lnSpc>
              <a:spcAft>
                <a:spcPts val="800"/>
              </a:spcAft>
              <a:buNone/>
            </a:pPr>
            <a:r>
              <a:rPr lang="en-GB" sz="4800" kern="100" dirty="0">
                <a:effectLst/>
                <a:ea typeface="Aptos" panose="020B0004020202020204" pitchFamily="34" charset="0"/>
                <a:cs typeface="Times New Roman" panose="02020603050405020304" pitchFamily="18" charset="0"/>
              </a:rPr>
              <a:t>Murray, R.C. (2005) </a:t>
            </a:r>
            <a:r>
              <a:rPr lang="en-GB" sz="4800" i="1" kern="100" dirty="0">
                <a:effectLst/>
                <a:ea typeface="Aptos" panose="020B0004020202020204" pitchFamily="34" charset="0"/>
                <a:cs typeface="Times New Roman" panose="02020603050405020304" pitchFamily="18" charset="0"/>
              </a:rPr>
              <a:t>The Role of Messianism in the First Jewish Revolt of 66-70 CE</a:t>
            </a:r>
            <a:r>
              <a:rPr lang="en-GB" sz="4800" kern="100" dirty="0">
                <a:effectLst/>
                <a:ea typeface="Aptos" panose="020B0004020202020204" pitchFamily="34" charset="0"/>
                <a:cs typeface="Times New Roman" panose="02020603050405020304" pitchFamily="18" charset="0"/>
              </a:rPr>
              <a:t>. Vanderbilt University. Dept. of History.</a:t>
            </a:r>
          </a:p>
          <a:p>
            <a:pPr marL="0" indent="0">
              <a:buNone/>
            </a:pPr>
            <a:r>
              <a:rPr lang="en-GB" sz="4800" b="0" i="0" dirty="0" err="1">
                <a:effectLst/>
              </a:rPr>
              <a:t>Porten</a:t>
            </a:r>
            <a:r>
              <a:rPr lang="en-GB" sz="4800" b="0" i="0" dirty="0">
                <a:effectLst/>
              </a:rPr>
              <a:t>, B. (2007) “Exile, Babylonian,” </a:t>
            </a:r>
            <a:r>
              <a:rPr lang="en-GB" sz="4800" b="0" i="1" dirty="0">
                <a:effectLst/>
              </a:rPr>
              <a:t>Encyclopaedia Judaica</a:t>
            </a:r>
            <a:r>
              <a:rPr lang="en-GB" sz="4800" b="0" i="0" dirty="0">
                <a:effectLst/>
              </a:rPr>
              <a:t>.</a:t>
            </a:r>
          </a:p>
          <a:p>
            <a:pPr marL="0" indent="0">
              <a:buNone/>
            </a:pPr>
            <a:endParaRPr lang="en-GB" sz="4800" kern="100" dirty="0">
              <a:ea typeface="Aptos" panose="020B0004020202020204" pitchFamily="34" charset="0"/>
              <a:cs typeface="Times New Roman" panose="02020603050405020304" pitchFamily="18" charset="0"/>
            </a:endParaRPr>
          </a:p>
          <a:p>
            <a:pPr marL="0" indent="0">
              <a:buNone/>
            </a:pPr>
            <a:r>
              <a:rPr lang="en-GB" sz="4800" b="0" i="0" dirty="0">
                <a:effectLst/>
              </a:rPr>
              <a:t>Porter, S.E. and de Roo, J.C.R. (2003) </a:t>
            </a:r>
            <a:r>
              <a:rPr lang="en-GB" sz="4800" b="0" i="1" dirty="0">
                <a:effectLst/>
              </a:rPr>
              <a:t>The Concept of the Covenant in the Second Temple Period</a:t>
            </a:r>
            <a:r>
              <a:rPr lang="en-GB" sz="4800" b="0" i="0" dirty="0">
                <a:effectLst/>
              </a:rPr>
              <a:t>. 1st </a:t>
            </a:r>
            <a:r>
              <a:rPr lang="en-GB" sz="4800" b="0" i="0" dirty="0" err="1">
                <a:effectLst/>
              </a:rPr>
              <a:t>edn</a:t>
            </a:r>
            <a:r>
              <a:rPr lang="en-GB" sz="4800" b="0" i="0" dirty="0">
                <a:effectLst/>
              </a:rPr>
              <a:t>. Boston: BRILL.</a:t>
            </a:r>
          </a:p>
          <a:p>
            <a:pPr marL="0" indent="0">
              <a:buNone/>
            </a:pPr>
            <a:endParaRPr lang="en-GB" sz="4800" kern="100" dirty="0">
              <a:ea typeface="Aptos" panose="020B0004020202020204" pitchFamily="34" charset="0"/>
              <a:cs typeface="Times New Roman" panose="02020603050405020304" pitchFamily="18" charset="0"/>
            </a:endParaRPr>
          </a:p>
          <a:p>
            <a:pPr marL="0" indent="0">
              <a:buNone/>
            </a:pPr>
            <a:r>
              <a:rPr lang="en-GB" sz="4800" b="0" i="0" dirty="0" err="1">
                <a:effectLst/>
              </a:rPr>
              <a:t>Salakpi</a:t>
            </a:r>
            <a:r>
              <a:rPr lang="en-GB" sz="4800" b="0" i="0" dirty="0">
                <a:effectLst/>
              </a:rPr>
              <a:t>, A.G.K. (2023) “A Life of Integrity: The Maccabean Story,” </a:t>
            </a:r>
            <a:r>
              <a:rPr lang="en-GB" sz="4800" b="0" i="1" dirty="0">
                <a:effectLst/>
              </a:rPr>
              <a:t>Religions (Basel, Switzerland )</a:t>
            </a:r>
            <a:r>
              <a:rPr lang="en-GB" sz="4800" b="0" i="0" dirty="0">
                <a:effectLst/>
              </a:rPr>
              <a:t>, 14(11), pp. 1428-. Available at: </a:t>
            </a:r>
            <a:r>
              <a:rPr lang="en-GB" sz="4800" b="0" i="0" dirty="0">
                <a:effectLst/>
                <a:hlinkClick r:id="rId5">
                  <a:extLst>
                    <a:ext uri="{A12FA001-AC4F-418D-AE19-62706E023703}">
                      <ahyp:hlinkClr xmlns:ahyp="http://schemas.microsoft.com/office/drawing/2018/hyperlinkcolor" val="tx"/>
                    </a:ext>
                  </a:extLst>
                </a:hlinkClick>
              </a:rPr>
              <a:t>https://doi.org/10.3390/rel14111428</a:t>
            </a:r>
            <a:r>
              <a:rPr lang="en-GB" sz="4800" b="0" i="0" dirty="0">
                <a:effectLst/>
              </a:rPr>
              <a:t>.</a:t>
            </a:r>
          </a:p>
          <a:p>
            <a:pPr marL="0" indent="0">
              <a:buNone/>
            </a:pPr>
            <a:endParaRPr lang="en-GB" sz="4800" b="0" i="0" dirty="0">
              <a:effectLst/>
            </a:endParaRPr>
          </a:p>
          <a:p>
            <a:pPr marL="0" indent="0">
              <a:buNone/>
            </a:pPr>
            <a:r>
              <a:rPr lang="en-GB" sz="4800" kern="100" dirty="0">
                <a:effectLst/>
                <a:ea typeface="Aptos" panose="020B0004020202020204" pitchFamily="34" charset="0"/>
                <a:cs typeface="Times New Roman" panose="02020603050405020304" pitchFamily="18" charset="0"/>
              </a:rPr>
              <a:t>The Holy Bible. 2021: England: Trinitarian Bibl</a:t>
            </a:r>
            <a:r>
              <a:rPr lang="en-GB" sz="4800" kern="100" dirty="0">
                <a:ea typeface="Aptos" panose="020B0004020202020204" pitchFamily="34" charset="0"/>
                <a:cs typeface="Times New Roman" panose="02020603050405020304" pitchFamily="18" charset="0"/>
              </a:rPr>
              <a:t>e Society.</a:t>
            </a:r>
            <a:endParaRPr lang="en-GB" sz="4800" kern="100" dirty="0">
              <a:effectLst/>
              <a:ea typeface="Aptos" panose="020B0004020202020204" pitchFamily="34" charset="0"/>
              <a:cs typeface="Times New Roman" panose="02020603050405020304" pitchFamily="18" charset="0"/>
            </a:endParaRPr>
          </a:p>
          <a:p>
            <a:pPr marL="0" indent="0">
              <a:buNone/>
            </a:pPr>
            <a:r>
              <a:rPr lang="en-GB" sz="3700" kern="100" dirty="0">
                <a:solidFill>
                  <a:srgbClr val="3A3A3A"/>
                </a:solidFill>
                <a:effectLst/>
                <a:latin typeface="Source Sans Pro" panose="020B0503030403020204" pitchFamily="34" charset="0"/>
                <a:ea typeface="Aptos" panose="020B0004020202020204" pitchFamily="34" charset="0"/>
                <a:cs typeface="Times New Roman" panose="02020603050405020304" pitchFamily="18" charset="0"/>
              </a:rPr>
              <a:t> </a:t>
            </a:r>
            <a:endParaRPr lang="en-GB" sz="37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fontAlgn="base">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67970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070B8-F4BB-9F84-DEC3-119CC13C0AF4}"/>
              </a:ext>
            </a:extLst>
          </p:cNvPr>
          <p:cNvSpPr>
            <a:spLocks noGrp="1"/>
          </p:cNvSpPr>
          <p:nvPr>
            <p:ph type="title"/>
          </p:nvPr>
        </p:nvSpPr>
        <p:spPr/>
        <p:txBody>
          <a:bodyPr/>
          <a:lstStyle/>
          <a:p>
            <a:r>
              <a:rPr lang="en-GB" sz="4000" dirty="0"/>
              <a:t>Diagram Reference</a:t>
            </a:r>
            <a:br>
              <a:rPr lang="en-GB" dirty="0"/>
            </a:br>
            <a:endParaRPr lang="en-GB" dirty="0"/>
          </a:p>
        </p:txBody>
      </p:sp>
      <p:sp>
        <p:nvSpPr>
          <p:cNvPr id="3" name="Content Placeholder 2">
            <a:extLst>
              <a:ext uri="{FF2B5EF4-FFF2-40B4-BE49-F238E27FC236}">
                <a16:creationId xmlns:a16="http://schemas.microsoft.com/office/drawing/2014/main" id="{6FA5640C-3EB6-5295-115B-27719D483E65}"/>
              </a:ext>
            </a:extLst>
          </p:cNvPr>
          <p:cNvSpPr>
            <a:spLocks noGrp="1"/>
          </p:cNvSpPr>
          <p:nvPr>
            <p:ph idx="1"/>
          </p:nvPr>
        </p:nvSpPr>
        <p:spPr>
          <a:xfrm>
            <a:off x="838199" y="1553227"/>
            <a:ext cx="10889609" cy="5032131"/>
          </a:xfrm>
        </p:spPr>
        <p:txBody>
          <a:bodyPr>
            <a:normAutofit/>
          </a:bodyPr>
          <a:lstStyle/>
          <a:p>
            <a:pPr marL="0" indent="0">
              <a:buNone/>
            </a:pPr>
            <a:r>
              <a:rPr lang="en-GB" sz="1200" dirty="0"/>
              <a:t>[Figure:1]</a:t>
            </a:r>
            <a:r>
              <a:rPr lang="en-GB" sz="1200" u="sng" kern="100" dirty="0">
                <a:solidFill>
                  <a:srgbClr val="0000FF"/>
                </a:solidFill>
                <a:effectLst/>
                <a:ea typeface="Aptos" panose="020B0004020202020204" pitchFamily="34" charset="0"/>
                <a:cs typeface="Times New Roman" panose="02020603050405020304" pitchFamily="18" charset="0"/>
                <a:hlinkClick r:id="rId2"/>
              </a:rPr>
              <a:t> https://www.crosswalk.com/faith/bible-study/interesting-facts-about-solomons-temple.html</a:t>
            </a:r>
            <a:endParaRPr lang="en-GB" sz="1200" kern="100" dirty="0">
              <a:effectLst/>
              <a:ea typeface="Aptos" panose="020B0004020202020204" pitchFamily="34" charset="0"/>
              <a:cs typeface="Times New Roman" panose="02020603050405020304" pitchFamily="18" charset="0"/>
            </a:endParaRPr>
          </a:p>
          <a:p>
            <a:pPr marL="0" indent="0">
              <a:buNone/>
            </a:pPr>
            <a:r>
              <a:rPr lang="en-GB" sz="1200" dirty="0"/>
              <a:t>[Figure:2]</a:t>
            </a:r>
            <a:r>
              <a:rPr lang="en-GB" sz="1200" u="sng" kern="100" dirty="0">
                <a:solidFill>
                  <a:srgbClr val="0000FF"/>
                </a:solidFill>
                <a:effectLst/>
                <a:ea typeface="Aptos" panose="020B0004020202020204" pitchFamily="34" charset="0"/>
                <a:cs typeface="Times New Roman" panose="02020603050405020304" pitchFamily="18" charset="0"/>
                <a:hlinkClick r:id="rId3"/>
              </a:rPr>
              <a:t> The Babylonian captivity or Babylonian exile - </a:t>
            </a:r>
            <a:r>
              <a:rPr lang="en-GB" sz="1200" u="sng" kern="100" dirty="0" err="1">
                <a:solidFill>
                  <a:srgbClr val="0000FF"/>
                </a:solidFill>
                <a:effectLst/>
                <a:ea typeface="Aptos" panose="020B0004020202020204" pitchFamily="34" charset="0"/>
                <a:cs typeface="Times New Roman" panose="02020603050405020304" pitchFamily="18" charset="0"/>
                <a:hlinkClick r:id="rId3"/>
              </a:rPr>
              <a:t>Arkeonews</a:t>
            </a:r>
            <a:endParaRPr lang="en-GB" sz="1200" kern="100" dirty="0">
              <a:effectLst/>
              <a:ea typeface="Aptos" panose="020B0004020202020204" pitchFamily="34" charset="0"/>
              <a:cs typeface="Times New Roman" panose="02020603050405020304" pitchFamily="18" charset="0"/>
            </a:endParaRPr>
          </a:p>
          <a:p>
            <a:pPr marL="0" indent="0">
              <a:buNone/>
            </a:pPr>
            <a:r>
              <a:rPr lang="en-GB" sz="1200" dirty="0"/>
              <a:t>[Figure:3]</a:t>
            </a:r>
            <a:r>
              <a:rPr lang="en-GB" sz="1200" u="sng" kern="100" dirty="0">
                <a:solidFill>
                  <a:srgbClr val="0000FF"/>
                </a:solidFill>
                <a:effectLst/>
                <a:ea typeface="Aptos" panose="020B0004020202020204" pitchFamily="34" charset="0"/>
                <a:cs typeface="Times New Roman" panose="02020603050405020304" pitchFamily="18" charset="0"/>
                <a:hlinkClick r:id="rId4"/>
              </a:rPr>
              <a:t> File: Tissot The Flight of the Prisoners.jpg - New World </a:t>
            </a:r>
            <a:r>
              <a:rPr lang="en-GB" sz="1200" u="sng" kern="100" dirty="0" err="1">
                <a:solidFill>
                  <a:srgbClr val="0000FF"/>
                </a:solidFill>
                <a:effectLst/>
                <a:ea typeface="Aptos" panose="020B0004020202020204" pitchFamily="34" charset="0"/>
                <a:cs typeface="Times New Roman" panose="02020603050405020304" pitchFamily="18" charset="0"/>
                <a:hlinkClick r:id="rId4"/>
              </a:rPr>
              <a:t>Encyclopedia</a:t>
            </a:r>
            <a:endParaRPr lang="en-GB" sz="1200" kern="100" dirty="0">
              <a:effectLst/>
              <a:ea typeface="Aptos" panose="020B0004020202020204" pitchFamily="34" charset="0"/>
              <a:cs typeface="Times New Roman" panose="02020603050405020304" pitchFamily="18" charset="0"/>
            </a:endParaRPr>
          </a:p>
          <a:p>
            <a:pPr marL="0" indent="0">
              <a:buNone/>
            </a:pPr>
            <a:r>
              <a:rPr lang="en-GB" sz="1200" kern="100" dirty="0">
                <a:effectLst/>
                <a:ea typeface="Aptos" panose="020B0004020202020204" pitchFamily="34" charset="0"/>
                <a:cs typeface="Times New Roman" panose="02020603050405020304" pitchFamily="18" charset="0"/>
              </a:rPr>
              <a:t>[Figure:4]</a:t>
            </a:r>
            <a:r>
              <a:rPr lang="en-GB" sz="1200" u="sng" kern="100" dirty="0">
                <a:solidFill>
                  <a:srgbClr val="0000FF"/>
                </a:solidFill>
                <a:effectLst/>
                <a:ea typeface="Aptos" panose="020B0004020202020204" pitchFamily="34" charset="0"/>
                <a:cs typeface="Times New Roman" panose="02020603050405020304" pitchFamily="18" charset="0"/>
                <a:hlinkClick r:id="rId5"/>
              </a:rPr>
              <a:t> The Second Temple - Bible Odyssey</a:t>
            </a:r>
            <a:endParaRPr lang="en-GB" sz="1200" u="sng" kern="100" dirty="0">
              <a:solidFill>
                <a:srgbClr val="0000FF"/>
              </a:solidFill>
              <a:effectLst/>
              <a:ea typeface="Aptos" panose="020B0004020202020204" pitchFamily="34" charset="0"/>
              <a:cs typeface="Times New Roman" panose="02020603050405020304" pitchFamily="18" charset="0"/>
            </a:endParaRPr>
          </a:p>
          <a:p>
            <a:pPr marL="0" indent="0">
              <a:buNone/>
            </a:pPr>
            <a:r>
              <a:rPr lang="en-GB" sz="1200" u="sng" kern="100" dirty="0">
                <a:ea typeface="Aptos" panose="020B0004020202020204" pitchFamily="34" charset="0"/>
                <a:cs typeface="Arial" panose="020B0604020202020204" pitchFamily="34" charset="0"/>
              </a:rPr>
              <a:t>[Figure:5]</a:t>
            </a:r>
            <a:r>
              <a:rPr lang="en-GB" sz="1200" u="sng" kern="100" dirty="0">
                <a:solidFill>
                  <a:srgbClr val="0000FF"/>
                </a:solidFill>
                <a:effectLst/>
                <a:ea typeface="Aptos" panose="020B0004020202020204" pitchFamily="34" charset="0"/>
                <a:cs typeface="Times New Roman" panose="02020603050405020304" pitchFamily="18" charset="0"/>
                <a:hlinkClick r:id="rId6"/>
              </a:rPr>
              <a:t> The Maccabean Revolt: The Jewish Rebellion Against the Seleucid Empire | Ancient Origins (ancient-origins.net)</a:t>
            </a:r>
            <a:endParaRPr lang="en-GB" sz="1200" kern="100" dirty="0">
              <a:effectLst/>
              <a:ea typeface="Aptos" panose="020B0004020202020204" pitchFamily="34" charset="0"/>
              <a:cs typeface="Times New Roman" panose="02020603050405020304" pitchFamily="18" charset="0"/>
            </a:endParaRPr>
          </a:p>
          <a:p>
            <a:pPr marL="0" indent="0">
              <a:buNone/>
            </a:pPr>
            <a:r>
              <a:rPr lang="en-GB" sz="1200" u="sng" kern="100" dirty="0">
                <a:effectLst/>
                <a:ea typeface="Aptos" panose="020B0004020202020204" pitchFamily="34" charset="0"/>
                <a:cs typeface="Arial" panose="020B0604020202020204" pitchFamily="34" charset="0"/>
              </a:rPr>
              <a:t>[Figure:6] </a:t>
            </a:r>
            <a:r>
              <a:rPr lang="en-GB" sz="1200" u="sng" kern="100" dirty="0">
                <a:solidFill>
                  <a:srgbClr val="0000FF"/>
                </a:solidFill>
                <a:effectLst/>
                <a:ea typeface="Aptos" panose="020B0004020202020204" pitchFamily="34" charset="0"/>
                <a:cs typeface="Times New Roman" panose="02020603050405020304" pitchFamily="18" charset="0"/>
                <a:hlinkClick r:id="rId7"/>
              </a:rPr>
              <a:t>Antiochus Epiphanes Profanes the Temple, 156 BC – Landmark Events</a:t>
            </a:r>
            <a:endParaRPr lang="en-GB" sz="1200" u="sng" kern="100" dirty="0">
              <a:solidFill>
                <a:srgbClr val="0000FF"/>
              </a:solidFill>
              <a:effectLst/>
              <a:ea typeface="Aptos" panose="020B0004020202020204" pitchFamily="34" charset="0"/>
              <a:cs typeface="Times New Roman" panose="02020603050405020304" pitchFamily="18" charset="0"/>
            </a:endParaRPr>
          </a:p>
          <a:p>
            <a:pPr marL="0" indent="0">
              <a:buNone/>
            </a:pPr>
            <a:r>
              <a:rPr lang="en-GB" sz="1200" u="sng" kern="100" dirty="0">
                <a:solidFill>
                  <a:srgbClr val="0000FF"/>
                </a:solidFill>
                <a:effectLst/>
                <a:ea typeface="Aptos" panose="020B0004020202020204" pitchFamily="34" charset="0"/>
                <a:cs typeface="Times New Roman" panose="02020603050405020304" pitchFamily="18" charset="0"/>
              </a:rPr>
              <a:t>[</a:t>
            </a:r>
            <a:r>
              <a:rPr lang="en-GB" sz="1200" u="sng" kern="100" dirty="0">
                <a:effectLst/>
                <a:ea typeface="Aptos" panose="020B0004020202020204" pitchFamily="34" charset="0"/>
                <a:cs typeface="Times New Roman" panose="02020603050405020304" pitchFamily="18" charset="0"/>
              </a:rPr>
              <a:t>Figure :7]</a:t>
            </a:r>
            <a:r>
              <a:rPr lang="en-GB" sz="1200" dirty="0">
                <a:hlinkClick r:id="rId8"/>
              </a:rPr>
              <a:t> Reclaiming the Maccabees | VCS</a:t>
            </a:r>
            <a:endParaRPr lang="en-GB" sz="1200" dirty="0"/>
          </a:p>
          <a:p>
            <a:pPr marL="0" indent="0">
              <a:buNone/>
            </a:pPr>
            <a:r>
              <a:rPr lang="en-GB" sz="1200" kern="100" dirty="0">
                <a:effectLst/>
                <a:ea typeface="Aptos" panose="020B0004020202020204" pitchFamily="34" charset="0"/>
                <a:cs typeface="Times New Roman" panose="02020603050405020304" pitchFamily="18" charset="0"/>
              </a:rPr>
              <a:t>[Figure:8]</a:t>
            </a:r>
            <a:r>
              <a:rPr lang="en-GB" sz="1200" u="sng" kern="100" dirty="0">
                <a:solidFill>
                  <a:srgbClr val="0000FF"/>
                </a:solidFill>
                <a:effectLst/>
                <a:ea typeface="Aptos" panose="020B0004020202020204" pitchFamily="34" charset="0"/>
                <a:cs typeface="Times New Roman" panose="02020603050405020304" pitchFamily="18" charset="0"/>
                <a:hlinkClick r:id="rId9"/>
              </a:rPr>
              <a:t> Second Temple Model (Illustration) - World History </a:t>
            </a:r>
            <a:r>
              <a:rPr lang="en-GB" sz="1200" u="sng" kern="100" dirty="0" err="1">
                <a:solidFill>
                  <a:srgbClr val="0000FF"/>
                </a:solidFill>
                <a:effectLst/>
                <a:ea typeface="Aptos" panose="020B0004020202020204" pitchFamily="34" charset="0"/>
                <a:cs typeface="Times New Roman" panose="02020603050405020304" pitchFamily="18" charset="0"/>
                <a:hlinkClick r:id="rId9"/>
              </a:rPr>
              <a:t>Encyclopedia</a:t>
            </a:r>
            <a:endParaRPr lang="en-GB" sz="1200" u="sng" kern="100" dirty="0">
              <a:solidFill>
                <a:srgbClr val="0000FF"/>
              </a:solidFill>
              <a:effectLst/>
              <a:ea typeface="Aptos" panose="020B0004020202020204" pitchFamily="34" charset="0"/>
              <a:cs typeface="Times New Roman" panose="02020603050405020304" pitchFamily="18" charset="0"/>
            </a:endParaRPr>
          </a:p>
          <a:p>
            <a:pPr marL="0" indent="0">
              <a:buNone/>
            </a:pPr>
            <a:r>
              <a:rPr lang="en-GB" sz="1200" u="sng" kern="100" dirty="0">
                <a:effectLst/>
                <a:ea typeface="Aptos" panose="020B0004020202020204" pitchFamily="34" charset="0"/>
                <a:cs typeface="Arial" panose="020B0604020202020204" pitchFamily="34" charset="0"/>
              </a:rPr>
              <a:t>[Figure:9]</a:t>
            </a:r>
            <a:r>
              <a:rPr lang="en-GB" sz="1200" dirty="0">
                <a:hlinkClick r:id="rId10"/>
              </a:rPr>
              <a:t> Who Was Herod? - Bible Gateway Blog</a:t>
            </a:r>
            <a:endParaRPr lang="en-GB" sz="1200" dirty="0"/>
          </a:p>
          <a:p>
            <a:pPr marL="0" indent="0">
              <a:buNone/>
            </a:pPr>
            <a:r>
              <a:rPr lang="en-GB" sz="1200" kern="100" dirty="0">
                <a:effectLst/>
                <a:ea typeface="Aptos" panose="020B0004020202020204" pitchFamily="34" charset="0"/>
                <a:cs typeface="Arial" panose="020B0604020202020204" pitchFamily="34" charset="0"/>
              </a:rPr>
              <a:t>[Figure:1</a:t>
            </a:r>
            <a:r>
              <a:rPr lang="en-GB" sz="1200" kern="100" dirty="0">
                <a:ea typeface="Aptos" panose="020B0004020202020204" pitchFamily="34" charset="0"/>
                <a:cs typeface="Arial" panose="020B0604020202020204" pitchFamily="34" charset="0"/>
              </a:rPr>
              <a:t>0]</a:t>
            </a:r>
            <a:r>
              <a:rPr lang="en-GB" sz="1200" dirty="0">
                <a:hlinkClick r:id="rId11"/>
              </a:rPr>
              <a:t> The First Jewish-Roman War | From Daniel's Desk (fromdanielsdesk.com)</a:t>
            </a:r>
            <a:endParaRPr lang="en-GB" sz="1200" dirty="0"/>
          </a:p>
          <a:p>
            <a:pPr marL="0" indent="0">
              <a:buNone/>
            </a:pPr>
            <a:r>
              <a:rPr lang="en-GB" sz="1200" kern="100" dirty="0">
                <a:effectLst/>
                <a:ea typeface="Aptos" panose="020B0004020202020204" pitchFamily="34" charset="0"/>
                <a:cs typeface="Arial" panose="020B0604020202020204" pitchFamily="34" charset="0"/>
              </a:rPr>
              <a:t>[Figure</a:t>
            </a:r>
            <a:r>
              <a:rPr lang="en-GB" sz="1200" kern="100" dirty="0">
                <a:ea typeface="Aptos" panose="020B0004020202020204" pitchFamily="34" charset="0"/>
                <a:cs typeface="Arial" panose="020B0604020202020204" pitchFamily="34" charset="0"/>
              </a:rPr>
              <a:t>:11] </a:t>
            </a:r>
            <a:r>
              <a:rPr lang="en-GB" sz="1200" dirty="0">
                <a:hlinkClick r:id="rId12"/>
              </a:rPr>
              <a:t>Judaism after the Temple | My Jewish Learning</a:t>
            </a:r>
            <a:endParaRPr lang="en-GB" sz="1200" dirty="0"/>
          </a:p>
          <a:p>
            <a:pPr marL="0" indent="0">
              <a:buNone/>
            </a:pPr>
            <a:r>
              <a:rPr lang="en-GB" sz="1200" kern="100" dirty="0">
                <a:effectLst/>
                <a:ea typeface="Aptos" panose="020B0004020202020204" pitchFamily="34" charset="0"/>
                <a:cs typeface="Arial" panose="020B0604020202020204" pitchFamily="34" charset="0"/>
              </a:rPr>
              <a:t>[Figure:12] </a:t>
            </a:r>
            <a:r>
              <a:rPr lang="en-GB" sz="1200" u="sng" kern="100" dirty="0" err="1">
                <a:solidFill>
                  <a:srgbClr val="0000FF"/>
                </a:solidFill>
                <a:effectLst/>
                <a:ea typeface="Aptos" panose="020B0004020202020204" pitchFamily="34" charset="0"/>
                <a:cs typeface="Times New Roman" panose="02020603050405020304" pitchFamily="18" charset="0"/>
                <a:hlinkClick r:id="rId13"/>
              </a:rPr>
              <a:t>masada</a:t>
            </a:r>
            <a:r>
              <a:rPr lang="en-GB" sz="1200" u="sng" kern="100" dirty="0">
                <a:solidFill>
                  <a:srgbClr val="0000FF"/>
                </a:solidFill>
                <a:effectLst/>
                <a:ea typeface="Aptos" panose="020B0004020202020204" pitchFamily="34" charset="0"/>
                <a:cs typeface="Times New Roman" panose="02020603050405020304" pitchFamily="18" charset="0"/>
                <a:hlinkClick r:id="rId13"/>
              </a:rPr>
              <a:t> siege - Google Search</a:t>
            </a:r>
            <a:endParaRPr lang="en-GB" sz="1200" kern="100" dirty="0">
              <a:effectLst/>
              <a:ea typeface="Aptos" panose="020B0004020202020204" pitchFamily="34" charset="0"/>
              <a:cs typeface="Times New Roman" panose="02020603050405020304" pitchFamily="18" charset="0"/>
            </a:endParaRPr>
          </a:p>
          <a:p>
            <a:pPr marL="0" indent="0">
              <a:buNone/>
            </a:pPr>
            <a:endParaRPr lang="en-GB" sz="1200" kern="100" dirty="0">
              <a:effectLst/>
              <a:ea typeface="Aptos" panose="020B0004020202020204" pitchFamily="34" charset="0"/>
              <a:cs typeface="Arial" panose="020B0604020202020204" pitchFamily="34" charset="0"/>
            </a:endParaRP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400" u="sng"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69498215"/>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2137</TotalTime>
  <Words>1451</Words>
  <Application>Microsoft Office PowerPoint</Application>
  <PresentationFormat>Widescreen</PresentationFormat>
  <Paragraphs>109</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Calibri</vt:lpstr>
      <vt:lpstr>Calibri Light</vt:lpstr>
      <vt:lpstr>Source Sans Pro</vt:lpstr>
      <vt:lpstr>Times New Roman</vt:lpstr>
      <vt:lpstr>Office 2013 - 2022 Theme</vt:lpstr>
      <vt:lpstr>Title</vt:lpstr>
      <vt:lpstr>Aim</vt:lpstr>
      <vt:lpstr>Aim</vt:lpstr>
      <vt:lpstr>The First Temple</vt:lpstr>
      <vt:lpstr>The Babylonian Captivity</vt:lpstr>
      <vt:lpstr>Rebuilding the  Second Temple </vt:lpstr>
      <vt:lpstr>The Maccabean Revolt</vt:lpstr>
      <vt:lpstr>The Temple Expansion by King Herod</vt:lpstr>
      <vt:lpstr>The First Jewish Roman Revolt </vt:lpstr>
      <vt:lpstr>Second Destruction of Jerusalem</vt:lpstr>
      <vt:lpstr>Masada</vt:lpstr>
      <vt:lpstr> Conclusion</vt:lpstr>
      <vt:lpstr>Bibliography</vt:lpstr>
      <vt:lpstr>Diagram 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167 BCE – 74 BCE</dc:title>
  <dc:creator>Daniel Philitoga</dc:creator>
  <cp:lastModifiedBy>Daniel Philitoga</cp:lastModifiedBy>
  <cp:revision>2</cp:revision>
  <dcterms:created xsi:type="dcterms:W3CDTF">2024-03-01T23:12:21Z</dcterms:created>
  <dcterms:modified xsi:type="dcterms:W3CDTF">2024-03-21T09:35:53Z</dcterms:modified>
</cp:coreProperties>
</file>