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1046" r:id="rId3"/>
    <p:sldId id="1115" r:id="rId4"/>
    <p:sldId id="1116" r:id="rId5"/>
    <p:sldId id="1117" r:id="rId6"/>
    <p:sldId id="1118" r:id="rId7"/>
    <p:sldId id="1119" r:id="rId8"/>
    <p:sldId id="1050" r:id="rId9"/>
    <p:sldId id="1051" r:id="rId10"/>
    <p:sldId id="1122" r:id="rId11"/>
    <p:sldId id="1123" r:id="rId12"/>
    <p:sldId id="1124" r:id="rId13"/>
    <p:sldId id="1125" r:id="rId14"/>
    <p:sldId id="1126" r:id="rId15"/>
    <p:sldId id="1127" r:id="rId16"/>
    <p:sldId id="1129" r:id="rId17"/>
    <p:sldId id="1130" r:id="rId18"/>
    <p:sldId id="1135" r:id="rId19"/>
    <p:sldId id="1136" r:id="rId20"/>
    <p:sldId id="1137" r:id="rId2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AC5740-8959-4D1D-BA63-1AFA2754E99F}" v="41" dt="2025-04-22T10:59:49.9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C71570E2-3C4D-46FC-833F-5EE2372BAA53}"/>
    <pc:docChg chg="modSld modMainMaster modNotesMaster">
      <pc:chgData name="Shengfeng Mei" userId="5ee32232-9136-4e4d-a76d-a15cb4de04fe" providerId="ADAL" clId="{C71570E2-3C4D-46FC-833F-5EE2372BAA53}" dt="2025-04-03T13:10:01.549" v="110" actId="14100"/>
      <pc:docMkLst>
        <pc:docMk/>
      </pc:docMkLst>
      <pc:sldChg chg="modSp">
        <pc:chgData name="Shengfeng Mei" userId="5ee32232-9136-4e4d-a76d-a15cb4de04fe" providerId="ADAL" clId="{C71570E2-3C4D-46FC-833F-5EE2372BAA53}" dt="2025-04-03T13:01:30.359" v="0"/>
        <pc:sldMkLst>
          <pc:docMk/>
          <pc:sldMk cId="0" sldId="277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0" sldId="277"/>
            <ac:spMk id="6149" creationId="{00000000-0000-0000-0000-000000000000}"/>
          </ac:spMkLst>
        </pc:spChg>
      </pc:sldChg>
      <pc:sldChg chg="modSp modNotes">
        <pc:chgData name="Shengfeng Mei" userId="5ee32232-9136-4e4d-a76d-a15cb4de04fe" providerId="ADAL" clId="{C71570E2-3C4D-46FC-833F-5EE2372BAA53}" dt="2025-04-03T13:06:49.223" v="71" actId="403"/>
        <pc:sldMkLst>
          <pc:docMk/>
          <pc:sldMk cId="2132415386" sldId="29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132415386" sldId="295"/>
            <ac:spMk id="6146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6:49.223" v="71" actId="403"/>
          <ac:spMkLst>
            <pc:docMk/>
            <pc:sldMk cId="2132415386" sldId="295"/>
            <ac:spMk id="6147" creationId="{00000000-0000-0000-0000-000000000000}"/>
          </ac:spMkLst>
        </pc:spChg>
      </pc:sldChg>
      <pc:sldChg chg="modSp modNotes">
        <pc:chgData name="Shengfeng Mei" userId="5ee32232-9136-4e4d-a76d-a15cb4de04fe" providerId="ADAL" clId="{C71570E2-3C4D-46FC-833F-5EE2372BAA53}" dt="2025-04-03T13:07:06.110" v="74" actId="403"/>
        <pc:sldMkLst>
          <pc:docMk/>
          <pc:sldMk cId="1489759779" sldId="296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489759779" sldId="296"/>
            <ac:spMk id="7170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7:06.110" v="74" actId="403"/>
          <ac:spMkLst>
            <pc:docMk/>
            <pc:sldMk cId="1489759779" sldId="296"/>
            <ac:spMk id="7171" creationId="{00000000-0000-0000-0000-000000000000}"/>
          </ac:spMkLst>
        </pc:spChg>
      </pc:sldChg>
      <pc:sldChg chg="modSp modNotes">
        <pc:chgData name="Shengfeng Mei" userId="5ee32232-9136-4e4d-a76d-a15cb4de04fe" providerId="ADAL" clId="{C71570E2-3C4D-46FC-833F-5EE2372BAA53}" dt="2025-04-03T13:07:13.534" v="76" actId="14100"/>
        <pc:sldMkLst>
          <pc:docMk/>
          <pc:sldMk cId="2047086860" sldId="297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047086860" sldId="297"/>
            <ac:spMk id="4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7:13.534" v="76" actId="14100"/>
          <ac:spMkLst>
            <pc:docMk/>
            <pc:sldMk cId="2047086860" sldId="297"/>
            <ac:spMk id="8194" creationId="{00000000-0000-0000-0000-000000000000}"/>
          </ac:spMkLst>
        </pc:spChg>
      </pc:sldChg>
      <pc:sldChg chg="modSp modNotes">
        <pc:chgData name="Shengfeng Mei" userId="5ee32232-9136-4e4d-a76d-a15cb4de04fe" providerId="ADAL" clId="{C71570E2-3C4D-46FC-833F-5EE2372BAA53}" dt="2025-04-03T13:07:20.608" v="78" actId="14100"/>
        <pc:sldMkLst>
          <pc:docMk/>
          <pc:sldMk cId="334214255" sldId="298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34214255" sldId="298"/>
            <ac:spMk id="4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7:20.608" v="78" actId="14100"/>
          <ac:spMkLst>
            <pc:docMk/>
            <pc:sldMk cId="334214255" sldId="298"/>
            <ac:spMk id="9218" creationId="{00000000-0000-0000-0000-000000000000}"/>
          </ac:spMkLst>
        </pc:spChg>
      </pc:sldChg>
      <pc:sldChg chg="modSp modNotes">
        <pc:chgData name="Shengfeng Mei" userId="5ee32232-9136-4e4d-a76d-a15cb4de04fe" providerId="ADAL" clId="{C71570E2-3C4D-46FC-833F-5EE2372BAA53}" dt="2025-04-03T13:07:59.749" v="85" actId="14100"/>
        <pc:sldMkLst>
          <pc:docMk/>
          <pc:sldMk cId="3461081308" sldId="299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461081308" sldId="299"/>
            <ac:spMk id="1024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7:59.749" v="85" actId="14100"/>
          <ac:spMkLst>
            <pc:docMk/>
            <pc:sldMk cId="3461081308" sldId="299"/>
            <ac:spMk id="10243" creationId="{00000000-0000-0000-0000-000000000000}"/>
          </ac:spMkLst>
        </pc:spChg>
      </pc:sldChg>
      <pc:sldChg chg="modSp mod modNotes">
        <pc:chgData name="Shengfeng Mei" userId="5ee32232-9136-4e4d-a76d-a15cb4de04fe" providerId="ADAL" clId="{C71570E2-3C4D-46FC-833F-5EE2372BAA53}" dt="2025-04-03T13:07:47.949" v="83" actId="2711"/>
        <pc:sldMkLst>
          <pc:docMk/>
          <pc:sldMk cId="1743154889" sldId="322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743154889" sldId="322"/>
            <ac:spMk id="5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7:47.949" v="83" actId="2711"/>
          <ac:spMkLst>
            <pc:docMk/>
            <pc:sldMk cId="1743154889" sldId="322"/>
            <ac:spMk id="6147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1:30.359" v="0"/>
        <pc:sldMkLst>
          <pc:docMk/>
          <pc:sldMk cId="3421426993" sldId="1040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421426993" sldId="1040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C71570E2-3C4D-46FC-833F-5EE2372BAA53}" dt="2025-04-03T13:01:50.758" v="3" actId="403"/>
        <pc:sldMkLst>
          <pc:docMk/>
          <pc:sldMk cId="2845210132" sldId="1042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845210132" sldId="1042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1:50.758" v="3" actId="403"/>
          <ac:spMkLst>
            <pc:docMk/>
            <pc:sldMk cId="2845210132" sldId="104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C71570E2-3C4D-46FC-833F-5EE2372BAA53}" dt="2025-04-03T13:02:07.624" v="6" actId="403"/>
        <pc:sldMkLst>
          <pc:docMk/>
          <pc:sldMk cId="3972471955" sldId="1043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972471955" sldId="1043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2:07.624" v="6" actId="403"/>
          <ac:spMkLst>
            <pc:docMk/>
            <pc:sldMk cId="3972471955" sldId="1043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2:20.919" v="8" actId="14100"/>
        <pc:sldMkLst>
          <pc:docMk/>
          <pc:sldMk cId="797278740" sldId="1044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797278740" sldId="1044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2:20.919" v="8" actId="14100"/>
          <ac:spMkLst>
            <pc:docMk/>
            <pc:sldMk cId="797278740" sldId="1044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C71570E2-3C4D-46FC-833F-5EE2372BAA53}" dt="2025-04-03T13:02:30.211" v="11" actId="20577"/>
        <pc:sldMkLst>
          <pc:docMk/>
          <pc:sldMk cId="2334293362" sldId="104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334293362" sldId="1045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2:30.211" v="11" actId="20577"/>
          <ac:spMkLst>
            <pc:docMk/>
            <pc:sldMk cId="2334293362" sldId="1045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2:48.158" v="15" actId="14100"/>
        <pc:sldMkLst>
          <pc:docMk/>
          <pc:sldMk cId="4021191866" sldId="1046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4021191866" sldId="1046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2:42.442" v="13" actId="14100"/>
          <ac:spMkLst>
            <pc:docMk/>
            <pc:sldMk cId="4021191866" sldId="1046"/>
            <ac:spMk id="4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2:48.158" v="15" actId="14100"/>
          <ac:spMkLst>
            <pc:docMk/>
            <pc:sldMk cId="4021191866" sldId="1046"/>
            <ac:spMk id="9" creationId="{00000000-0000-0000-0000-000000000000}"/>
          </ac:spMkLst>
        </pc:spChg>
        <pc:graphicFrameChg chg="mod">
          <ac:chgData name="Shengfeng Mei" userId="5ee32232-9136-4e4d-a76d-a15cb4de04fe" providerId="ADAL" clId="{C71570E2-3C4D-46FC-833F-5EE2372BAA53}" dt="2025-04-03T13:01:30.359" v="0"/>
          <ac:graphicFrameMkLst>
            <pc:docMk/>
            <pc:sldMk cId="4021191866" sldId="1046"/>
            <ac:graphicFrameMk id="10" creationId="{00000000-0000-0000-0000-000000000000}"/>
          </ac:graphicFrameMkLst>
        </pc:graphicFrameChg>
      </pc:sldChg>
      <pc:sldChg chg="modSp">
        <pc:chgData name="Shengfeng Mei" userId="5ee32232-9136-4e4d-a76d-a15cb4de04fe" providerId="ADAL" clId="{C71570E2-3C4D-46FC-833F-5EE2372BAA53}" dt="2025-04-03T13:03:39.640" v="27" actId="14100"/>
        <pc:sldMkLst>
          <pc:docMk/>
          <pc:sldMk cId="1412860347" sldId="1048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412860347" sldId="1048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3:39.640" v="27" actId="14100"/>
          <ac:spMkLst>
            <pc:docMk/>
            <pc:sldMk cId="1412860347" sldId="1048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3:45.758" v="29" actId="14100"/>
        <pc:sldMkLst>
          <pc:docMk/>
          <pc:sldMk cId="3906963994" sldId="1049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906963994" sldId="1049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3:45.758" v="29" actId="14100"/>
          <ac:spMkLst>
            <pc:docMk/>
            <pc:sldMk cId="3906963994" sldId="1049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1:30.359" v="0"/>
        <pc:sldMkLst>
          <pc:docMk/>
          <pc:sldMk cId="1681246803" sldId="1050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681246803" sldId="1050"/>
            <ac:spMk id="2" creationId="{00000000-0000-0000-0000-000000000000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1681246803" sldId="1050"/>
            <ac:picMk id="14338" creationId="{00000000-0000-0000-0000-000000000000}"/>
          </ac:picMkLst>
        </pc:picChg>
      </pc:sldChg>
      <pc:sldChg chg="modSp mod">
        <pc:chgData name="Shengfeng Mei" userId="5ee32232-9136-4e4d-a76d-a15cb4de04fe" providerId="ADAL" clId="{C71570E2-3C4D-46FC-833F-5EE2372BAA53}" dt="2025-04-03T13:05:04.787" v="50" actId="255"/>
        <pc:sldMkLst>
          <pc:docMk/>
          <pc:sldMk cId="337776585" sldId="1051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37776585" sldId="1051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5:04.787" v="50" actId="255"/>
          <ac:spMkLst>
            <pc:docMk/>
            <pc:sldMk cId="337776585" sldId="1051"/>
            <ac:spMk id="3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4:51.582" v="44" actId="21"/>
          <ac:spMkLst>
            <pc:docMk/>
            <pc:sldMk cId="337776585" sldId="1051"/>
            <ac:spMk id="4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8:09.333" v="87" actId="14100"/>
        <pc:sldMkLst>
          <pc:docMk/>
          <pc:sldMk cId="2235807659" sldId="1052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235807659" sldId="1052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8:09.333" v="87" actId="14100"/>
          <ac:spMkLst>
            <pc:docMk/>
            <pc:sldMk cId="2235807659" sldId="105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C71570E2-3C4D-46FC-833F-5EE2372BAA53}" dt="2025-04-03T13:08:40.920" v="93" actId="1076"/>
        <pc:sldMkLst>
          <pc:docMk/>
          <pc:sldMk cId="916598497" sldId="1053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916598497" sldId="1053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8:38.693" v="92" actId="14100"/>
          <ac:spMkLst>
            <pc:docMk/>
            <pc:sldMk cId="916598497" sldId="1053"/>
            <ac:spMk id="3" creationId="{00000000-0000-0000-0000-000000000000}"/>
          </ac:spMkLst>
        </pc:spChg>
        <pc:graphicFrameChg chg="mod">
          <ac:chgData name="Shengfeng Mei" userId="5ee32232-9136-4e4d-a76d-a15cb4de04fe" providerId="ADAL" clId="{C71570E2-3C4D-46FC-833F-5EE2372BAA53}" dt="2025-04-03T13:08:40.920" v="93" actId="1076"/>
          <ac:graphicFrameMkLst>
            <pc:docMk/>
            <pc:sldMk cId="916598497" sldId="1053"/>
            <ac:graphicFrameMk id="5" creationId="{00000000-0000-0000-0000-000000000000}"/>
          </ac:graphicFrameMkLst>
        </pc:graphicFrameChg>
      </pc:sldChg>
      <pc:sldChg chg="modSp">
        <pc:chgData name="Shengfeng Mei" userId="5ee32232-9136-4e4d-a76d-a15cb4de04fe" providerId="ADAL" clId="{C71570E2-3C4D-46FC-833F-5EE2372BAA53}" dt="2025-04-03T13:01:30.359" v="0"/>
        <pc:sldMkLst>
          <pc:docMk/>
          <pc:sldMk cId="1617697789" sldId="1054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617697789" sldId="1054"/>
            <ac:spMk id="2" creationId="{00000000-0000-0000-0000-000000000000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1617697789" sldId="1054"/>
            <ac:picMk id="13314" creationId="{00000000-0000-0000-0000-000000000000}"/>
          </ac:picMkLst>
        </pc:picChg>
      </pc:sldChg>
      <pc:sldChg chg="modSp">
        <pc:chgData name="Shengfeng Mei" userId="5ee32232-9136-4e4d-a76d-a15cb4de04fe" providerId="ADAL" clId="{C71570E2-3C4D-46FC-833F-5EE2372BAA53}" dt="2025-04-03T13:09:25.126" v="103" actId="14100"/>
        <pc:sldMkLst>
          <pc:docMk/>
          <pc:sldMk cId="1473581691" sldId="105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473581691" sldId="1055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9:25.126" v="103" actId="14100"/>
          <ac:spMkLst>
            <pc:docMk/>
            <pc:sldMk cId="1473581691" sldId="1055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1:30.359" v="0"/>
        <pc:sldMkLst>
          <pc:docMk/>
          <pc:sldMk cId="1342864106" sldId="1081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342864106" sldId="1081"/>
            <ac:spMk id="2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9:10.285" v="101" actId="403"/>
        <pc:sldMkLst>
          <pc:docMk/>
          <pc:sldMk cId="2391555935" sldId="1084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391555935" sldId="1084"/>
            <ac:spMk id="2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9:10.285" v="101" actId="403"/>
          <ac:spMkLst>
            <pc:docMk/>
            <pc:sldMk cId="2391555935" sldId="1084"/>
            <ac:spMk id="7" creationId="{00000000-0000-0000-0000-000000000000}"/>
          </ac:spMkLst>
        </pc:spChg>
      </pc:sldChg>
      <pc:sldChg chg="modSp">
        <pc:chgData name="Shengfeng Mei" userId="5ee32232-9136-4e4d-a76d-a15cb4de04fe" providerId="ADAL" clId="{C71570E2-3C4D-46FC-833F-5EE2372BAA53}" dt="2025-04-03T13:02:57.953" v="17" actId="14100"/>
        <pc:sldMkLst>
          <pc:docMk/>
          <pc:sldMk cId="2540373959" sldId="111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540373959" sldId="1115"/>
            <ac:spMk id="2" creationId="{5D92EED2-A720-9D72-0E61-3290E870663B}"/>
          </ac:spMkLst>
        </pc:spChg>
        <pc:spChg chg="mod">
          <ac:chgData name="Shengfeng Mei" userId="5ee32232-9136-4e4d-a76d-a15cb4de04fe" providerId="ADAL" clId="{C71570E2-3C4D-46FC-833F-5EE2372BAA53}" dt="2025-04-03T13:02:57.953" v="17" actId="14100"/>
          <ac:spMkLst>
            <pc:docMk/>
            <pc:sldMk cId="2540373959" sldId="1115"/>
            <ac:spMk id="4" creationId="{B37A9E3D-7545-DF80-F226-824924288DDA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540373959" sldId="1115"/>
            <ac:picMk id="5" creationId="{C7E8189E-7A30-8674-A15C-8A46FDA20672}"/>
          </ac:picMkLst>
        </pc:picChg>
      </pc:sldChg>
      <pc:sldChg chg="modSp">
        <pc:chgData name="Shengfeng Mei" userId="5ee32232-9136-4e4d-a76d-a15cb4de04fe" providerId="ADAL" clId="{C71570E2-3C4D-46FC-833F-5EE2372BAA53}" dt="2025-04-03T13:03:05.872" v="19" actId="14100"/>
        <pc:sldMkLst>
          <pc:docMk/>
          <pc:sldMk cId="2345131967" sldId="1116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345131967" sldId="1116"/>
            <ac:spMk id="2" creationId="{FEDD12C7-F732-C096-B7E5-13C79126A643}"/>
          </ac:spMkLst>
        </pc:spChg>
        <pc:spChg chg="mod">
          <ac:chgData name="Shengfeng Mei" userId="5ee32232-9136-4e4d-a76d-a15cb4de04fe" providerId="ADAL" clId="{C71570E2-3C4D-46FC-833F-5EE2372BAA53}" dt="2025-04-03T13:03:05.872" v="19" actId="14100"/>
          <ac:spMkLst>
            <pc:docMk/>
            <pc:sldMk cId="2345131967" sldId="1116"/>
            <ac:spMk id="4" creationId="{8A4F0719-CC22-D188-38F3-26E9B05D1612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345131967" sldId="1116"/>
            <ac:picMk id="6" creationId="{E68394D6-C6D2-1CF6-01CB-0FD79A1C62EE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345131967" sldId="1116"/>
            <ac:picMk id="10" creationId="{CCB07E7B-D9EB-FED9-7FDD-ACDEDF0EB2C1}"/>
          </ac:picMkLst>
        </pc:picChg>
      </pc:sldChg>
      <pc:sldChg chg="modSp">
        <pc:chgData name="Shengfeng Mei" userId="5ee32232-9136-4e4d-a76d-a15cb4de04fe" providerId="ADAL" clId="{C71570E2-3C4D-46FC-833F-5EE2372BAA53}" dt="2025-04-03T13:03:18.654" v="21" actId="14100"/>
        <pc:sldMkLst>
          <pc:docMk/>
          <pc:sldMk cId="2564617038" sldId="1117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564617038" sldId="1117"/>
            <ac:spMk id="2" creationId="{2E7880CD-3525-1449-7DB8-F135CE4F7DD4}"/>
          </ac:spMkLst>
        </pc:spChg>
        <pc:spChg chg="mod">
          <ac:chgData name="Shengfeng Mei" userId="5ee32232-9136-4e4d-a76d-a15cb4de04fe" providerId="ADAL" clId="{C71570E2-3C4D-46FC-833F-5EE2372BAA53}" dt="2025-04-03T13:03:18.654" v="21" actId="14100"/>
          <ac:spMkLst>
            <pc:docMk/>
            <pc:sldMk cId="2564617038" sldId="1117"/>
            <ac:spMk id="4" creationId="{FF2629FD-547F-1556-7B88-D00688B26198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564617038" sldId="1117"/>
            <ac:picMk id="5" creationId="{5C5D7D79-6B6D-34F2-293A-8B54C2430FDA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564617038" sldId="1117"/>
            <ac:picMk id="13" creationId="{327CA6AC-BE2F-3C71-EE0E-11BEA2DB8324}"/>
          </ac:picMkLst>
        </pc:picChg>
      </pc:sldChg>
      <pc:sldChg chg="modSp">
        <pc:chgData name="Shengfeng Mei" userId="5ee32232-9136-4e4d-a76d-a15cb4de04fe" providerId="ADAL" clId="{C71570E2-3C4D-46FC-833F-5EE2372BAA53}" dt="2025-04-03T13:03:24.571" v="23" actId="14100"/>
        <pc:sldMkLst>
          <pc:docMk/>
          <pc:sldMk cId="3810635024" sldId="1118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810635024" sldId="1118"/>
            <ac:spMk id="2" creationId="{D363164D-C14E-A979-1127-135560415B81}"/>
          </ac:spMkLst>
        </pc:spChg>
        <pc:spChg chg="mod">
          <ac:chgData name="Shengfeng Mei" userId="5ee32232-9136-4e4d-a76d-a15cb4de04fe" providerId="ADAL" clId="{C71570E2-3C4D-46FC-833F-5EE2372BAA53}" dt="2025-04-03T13:03:24.571" v="23" actId="14100"/>
          <ac:spMkLst>
            <pc:docMk/>
            <pc:sldMk cId="3810635024" sldId="1118"/>
            <ac:spMk id="4" creationId="{02E020D1-5AAC-4E10-9762-E7E0E7FDD7DA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810635024" sldId="1118"/>
            <ac:picMk id="6" creationId="{ED9CA966-D5E5-004F-2B4D-EAD5A15A5FE8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810635024" sldId="1118"/>
            <ac:picMk id="8" creationId="{309EF6D6-B546-B594-69E2-FE07B7386D52}"/>
          </ac:picMkLst>
        </pc:picChg>
      </pc:sldChg>
      <pc:sldChg chg="modSp">
        <pc:chgData name="Shengfeng Mei" userId="5ee32232-9136-4e4d-a76d-a15cb4de04fe" providerId="ADAL" clId="{C71570E2-3C4D-46FC-833F-5EE2372BAA53}" dt="2025-04-03T13:03:32.537" v="25" actId="14100"/>
        <pc:sldMkLst>
          <pc:docMk/>
          <pc:sldMk cId="3167425512" sldId="1119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167425512" sldId="1119"/>
            <ac:spMk id="2" creationId="{73762E97-AB23-62FA-2685-5FAB833CD58A}"/>
          </ac:spMkLst>
        </pc:spChg>
        <pc:spChg chg="mod">
          <ac:chgData name="Shengfeng Mei" userId="5ee32232-9136-4e4d-a76d-a15cb4de04fe" providerId="ADAL" clId="{C71570E2-3C4D-46FC-833F-5EE2372BAA53}" dt="2025-04-03T13:03:32.537" v="25" actId="14100"/>
          <ac:spMkLst>
            <pc:docMk/>
            <pc:sldMk cId="3167425512" sldId="1119"/>
            <ac:spMk id="4" creationId="{6CC2715F-E5D5-0ACA-BB47-A5D03EE4EF24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167425512" sldId="1119"/>
            <ac:spMk id="7" creationId="{1D7018BA-30CB-7DA0-388C-67005A1079F9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167425512" sldId="1119"/>
            <ac:spMk id="9" creationId="{0F9B84A7-817B-9DA2-ECE9-D102AB072E9D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167425512" sldId="1119"/>
            <ac:spMk id="10" creationId="{0EB561C6-2F1C-8BAC-D6A9-043C5B1A486C}"/>
          </ac:spMkLst>
        </pc:spChg>
        <pc:grpChg chg="mod">
          <ac:chgData name="Shengfeng Mei" userId="5ee32232-9136-4e4d-a76d-a15cb4de04fe" providerId="ADAL" clId="{C71570E2-3C4D-46FC-833F-5EE2372BAA53}" dt="2025-04-03T13:01:30.359" v="0"/>
          <ac:grpSpMkLst>
            <pc:docMk/>
            <pc:sldMk cId="3167425512" sldId="1119"/>
            <ac:grpSpMk id="11" creationId="{BC6F993F-F3AC-C417-BF4B-7E2802BCCC08}"/>
          </ac:grpSpMkLst>
        </pc:gr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167425512" sldId="1119"/>
            <ac:picMk id="5" creationId="{4ABF40B6-7B8D-FECB-C7A7-11900FF6522A}"/>
          </ac:picMkLst>
        </pc:picChg>
      </pc:sldChg>
      <pc:sldChg chg="modSp mod">
        <pc:chgData name="Shengfeng Mei" userId="5ee32232-9136-4e4d-a76d-a15cb4de04fe" providerId="ADAL" clId="{C71570E2-3C4D-46FC-833F-5EE2372BAA53}" dt="2025-04-03T13:04:12.645" v="36" actId="20577"/>
        <pc:sldMkLst>
          <pc:docMk/>
          <pc:sldMk cId="4165681271" sldId="1120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4165681271" sldId="1120"/>
            <ac:spMk id="2" creationId="{822C5848-A754-0BE4-9477-F579F678FACE}"/>
          </ac:spMkLst>
        </pc:spChg>
        <pc:spChg chg="mod">
          <ac:chgData name="Shengfeng Mei" userId="5ee32232-9136-4e4d-a76d-a15cb4de04fe" providerId="ADAL" clId="{C71570E2-3C4D-46FC-833F-5EE2372BAA53}" dt="2025-04-03T13:04:12.645" v="36" actId="20577"/>
          <ac:spMkLst>
            <pc:docMk/>
            <pc:sldMk cId="4165681271" sldId="1120"/>
            <ac:spMk id="3" creationId="{7EE24DAE-8B53-D056-C21E-14795E3FA466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4165681271" sldId="1120"/>
            <ac:spMk id="4" creationId="{F645076F-78AA-5216-5798-EC9C0D1F9FDC}"/>
          </ac:spMkLst>
        </pc:spChg>
      </pc:sldChg>
      <pc:sldChg chg="modSp">
        <pc:chgData name="Shengfeng Mei" userId="5ee32232-9136-4e4d-a76d-a15cb4de04fe" providerId="ADAL" clId="{C71570E2-3C4D-46FC-833F-5EE2372BAA53}" dt="2025-04-03T13:04:26.563" v="39" actId="403"/>
        <pc:sldMkLst>
          <pc:docMk/>
          <pc:sldMk cId="2003980501" sldId="1121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003980501" sldId="1121"/>
            <ac:spMk id="2" creationId="{260327D4-87C0-833F-6124-7D170E7FB9C6}"/>
          </ac:spMkLst>
        </pc:spChg>
        <pc:spChg chg="mod">
          <ac:chgData name="Shengfeng Mei" userId="5ee32232-9136-4e4d-a76d-a15cb4de04fe" providerId="ADAL" clId="{C71570E2-3C4D-46FC-833F-5EE2372BAA53}" dt="2025-04-03T13:04:26.563" v="39" actId="403"/>
          <ac:spMkLst>
            <pc:docMk/>
            <pc:sldMk cId="2003980501" sldId="1121"/>
            <ac:spMk id="3" creationId="{B9625E15-6507-001A-F0D3-67527673D0FF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003980501" sldId="1121"/>
            <ac:spMk id="4" creationId="{BE37D970-0823-06C7-A584-5427003D51A2}"/>
          </ac:spMkLst>
        </pc:spChg>
      </pc:sldChg>
      <pc:sldChg chg="modSp">
        <pc:chgData name="Shengfeng Mei" userId="5ee32232-9136-4e4d-a76d-a15cb4de04fe" providerId="ADAL" clId="{C71570E2-3C4D-46FC-833F-5EE2372BAA53}" dt="2025-04-03T13:05:13.924" v="51" actId="14100"/>
        <pc:sldMkLst>
          <pc:docMk/>
          <pc:sldMk cId="2436095514" sldId="1122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436095514" sldId="1122"/>
            <ac:spMk id="2" creationId="{03DCB2F5-84AB-5477-D5E3-2DFD2D8809BA}"/>
          </ac:spMkLst>
        </pc:spChg>
        <pc:spChg chg="mod">
          <ac:chgData name="Shengfeng Mei" userId="5ee32232-9136-4e4d-a76d-a15cb4de04fe" providerId="ADAL" clId="{C71570E2-3C4D-46FC-833F-5EE2372BAA53}" dt="2025-04-03T13:05:13.924" v="51" actId="14100"/>
          <ac:spMkLst>
            <pc:docMk/>
            <pc:sldMk cId="2436095514" sldId="1122"/>
            <ac:spMk id="4" creationId="{08181828-9B94-1EF9-2EC1-2C3579397C97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436095514" sldId="1122"/>
            <ac:picMk id="6" creationId="{4F8E7B39-843A-052B-13B9-BC24DBCD4052}"/>
          </ac:picMkLst>
        </pc:picChg>
      </pc:sldChg>
      <pc:sldChg chg="modSp">
        <pc:chgData name="Shengfeng Mei" userId="5ee32232-9136-4e4d-a76d-a15cb4de04fe" providerId="ADAL" clId="{C71570E2-3C4D-46FC-833F-5EE2372BAA53}" dt="2025-04-03T13:05:19.452" v="52" actId="14100"/>
        <pc:sldMkLst>
          <pc:docMk/>
          <pc:sldMk cId="636337522" sldId="1123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636337522" sldId="1123"/>
            <ac:spMk id="2" creationId="{364B4EEF-803F-6B80-3276-42EB0A5AA659}"/>
          </ac:spMkLst>
        </pc:spChg>
        <pc:spChg chg="mod">
          <ac:chgData name="Shengfeng Mei" userId="5ee32232-9136-4e4d-a76d-a15cb4de04fe" providerId="ADAL" clId="{C71570E2-3C4D-46FC-833F-5EE2372BAA53}" dt="2025-04-03T13:05:19.452" v="52" actId="14100"/>
          <ac:spMkLst>
            <pc:docMk/>
            <pc:sldMk cId="636337522" sldId="1123"/>
            <ac:spMk id="4" creationId="{5452E0D9-A84C-6E9A-C45A-B37E193712B4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636337522" sldId="1123"/>
            <ac:picMk id="5" creationId="{B6A349DD-90C3-E9F8-2ECE-79922560B77D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636337522" sldId="1123"/>
            <ac:picMk id="8" creationId="{E29B188C-CDE2-1BB6-2388-23BF550B3DEF}"/>
          </ac:picMkLst>
        </pc:picChg>
      </pc:sldChg>
      <pc:sldChg chg="modSp">
        <pc:chgData name="Shengfeng Mei" userId="5ee32232-9136-4e4d-a76d-a15cb4de04fe" providerId="ADAL" clId="{C71570E2-3C4D-46FC-833F-5EE2372BAA53}" dt="2025-04-03T13:05:24.561" v="53" actId="14100"/>
        <pc:sldMkLst>
          <pc:docMk/>
          <pc:sldMk cId="3793564074" sldId="1124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793564074" sldId="1124"/>
            <ac:spMk id="2" creationId="{47C3F88D-3087-4C3D-5574-AB00F41DD107}"/>
          </ac:spMkLst>
        </pc:spChg>
        <pc:spChg chg="mod">
          <ac:chgData name="Shengfeng Mei" userId="5ee32232-9136-4e4d-a76d-a15cb4de04fe" providerId="ADAL" clId="{C71570E2-3C4D-46FC-833F-5EE2372BAA53}" dt="2025-04-03T13:05:24.561" v="53" actId="14100"/>
          <ac:spMkLst>
            <pc:docMk/>
            <pc:sldMk cId="3793564074" sldId="1124"/>
            <ac:spMk id="4" creationId="{0C741B19-4BA7-C077-7FFA-EA0EF5720AA4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793564074" sldId="1124"/>
            <ac:picMk id="6" creationId="{16A16797-D6F2-E998-7681-120FF836291B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793564074" sldId="1124"/>
            <ac:picMk id="9" creationId="{968A1200-D16D-BCAF-0A13-445B288D413D}"/>
          </ac:picMkLst>
        </pc:picChg>
      </pc:sldChg>
      <pc:sldChg chg="modSp">
        <pc:chgData name="Shengfeng Mei" userId="5ee32232-9136-4e4d-a76d-a15cb4de04fe" providerId="ADAL" clId="{C71570E2-3C4D-46FC-833F-5EE2372BAA53}" dt="2025-04-03T13:05:28.578" v="54" actId="14100"/>
        <pc:sldMkLst>
          <pc:docMk/>
          <pc:sldMk cId="2737220731" sldId="112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737220731" sldId="1125"/>
            <ac:spMk id="2" creationId="{ED4068A2-15F3-498B-88F8-646F4BB6F6CA}"/>
          </ac:spMkLst>
        </pc:spChg>
        <pc:spChg chg="mod">
          <ac:chgData name="Shengfeng Mei" userId="5ee32232-9136-4e4d-a76d-a15cb4de04fe" providerId="ADAL" clId="{C71570E2-3C4D-46FC-833F-5EE2372BAA53}" dt="2025-04-03T13:05:28.578" v="54" actId="14100"/>
          <ac:spMkLst>
            <pc:docMk/>
            <pc:sldMk cId="2737220731" sldId="1125"/>
            <ac:spMk id="4" creationId="{C1F2FFAF-5318-0F25-23CE-594529A103DC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737220731" sldId="1125"/>
            <ac:picMk id="11" creationId="{088705B6-9358-DF05-FEAF-40545A84D554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737220731" sldId="1125"/>
            <ac:picMk id="13" creationId="{C5F1549D-3BFF-C7A3-DAF1-584DF8340525}"/>
          </ac:picMkLst>
        </pc:picChg>
      </pc:sldChg>
      <pc:sldChg chg="modSp">
        <pc:chgData name="Shengfeng Mei" userId="5ee32232-9136-4e4d-a76d-a15cb4de04fe" providerId="ADAL" clId="{C71570E2-3C4D-46FC-833F-5EE2372BAA53}" dt="2025-04-03T13:05:32.650" v="55" actId="14100"/>
        <pc:sldMkLst>
          <pc:docMk/>
          <pc:sldMk cId="531834269" sldId="1126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531834269" sldId="1126"/>
            <ac:spMk id="2" creationId="{7F27F7C0-7AC9-C59A-694E-69BC166D857C}"/>
          </ac:spMkLst>
        </pc:spChg>
        <pc:spChg chg="mod">
          <ac:chgData name="Shengfeng Mei" userId="5ee32232-9136-4e4d-a76d-a15cb4de04fe" providerId="ADAL" clId="{C71570E2-3C4D-46FC-833F-5EE2372BAA53}" dt="2025-04-03T13:05:32.650" v="55" actId="14100"/>
          <ac:spMkLst>
            <pc:docMk/>
            <pc:sldMk cId="531834269" sldId="1126"/>
            <ac:spMk id="4" creationId="{78F48C4C-5747-07B1-5B3A-80C783709577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531834269" sldId="1126"/>
            <ac:picMk id="5" creationId="{04B0B75B-1D70-7C9E-BA9B-DA147BE68446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531834269" sldId="1126"/>
            <ac:picMk id="7" creationId="{47EA4D23-CF28-4811-93A9-66E283BE372D}"/>
          </ac:picMkLst>
        </pc:picChg>
      </pc:sldChg>
      <pc:sldChg chg="modSp">
        <pc:chgData name="Shengfeng Mei" userId="5ee32232-9136-4e4d-a76d-a15cb4de04fe" providerId="ADAL" clId="{C71570E2-3C4D-46FC-833F-5EE2372BAA53}" dt="2025-04-03T13:05:43.119" v="57" actId="14100"/>
        <pc:sldMkLst>
          <pc:docMk/>
          <pc:sldMk cId="393045113" sldId="1127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93045113" sldId="1127"/>
            <ac:spMk id="2" creationId="{A8466866-A1C5-115D-C2F2-6EDACDF1A732}"/>
          </ac:spMkLst>
        </pc:spChg>
        <pc:spChg chg="mod">
          <ac:chgData name="Shengfeng Mei" userId="5ee32232-9136-4e4d-a76d-a15cb4de04fe" providerId="ADAL" clId="{C71570E2-3C4D-46FC-833F-5EE2372BAA53}" dt="2025-04-03T13:05:43.119" v="57" actId="14100"/>
          <ac:spMkLst>
            <pc:docMk/>
            <pc:sldMk cId="393045113" sldId="1127"/>
            <ac:spMk id="4" creationId="{A49C739C-F620-0BA1-799F-2C8F97EBE6EB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93045113" sldId="1127"/>
            <ac:spMk id="8" creationId="{37DB5B72-2974-FE90-D51A-E90BC9BFC411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93045113" sldId="1127"/>
            <ac:spMk id="9" creationId="{D9BF1DB7-0ACE-71CE-3355-63F192984C0A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93045113" sldId="1127"/>
            <ac:picMk id="6" creationId="{EA727FEF-AAAA-1D89-ED90-CD96A34CB502}"/>
          </ac:picMkLst>
        </pc:picChg>
      </pc:sldChg>
      <pc:sldChg chg="modSp">
        <pc:chgData name="Shengfeng Mei" userId="5ee32232-9136-4e4d-a76d-a15cb4de04fe" providerId="ADAL" clId="{C71570E2-3C4D-46FC-833F-5EE2372BAA53}" dt="2025-04-03T13:05:50.394" v="59" actId="14100"/>
        <pc:sldMkLst>
          <pc:docMk/>
          <pc:sldMk cId="3110473862" sldId="1129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110473862" sldId="1129"/>
            <ac:spMk id="2" creationId="{F7C7C6D4-14E1-3101-E79E-53287DBF83D6}"/>
          </ac:spMkLst>
        </pc:spChg>
        <pc:spChg chg="mod">
          <ac:chgData name="Shengfeng Mei" userId="5ee32232-9136-4e4d-a76d-a15cb4de04fe" providerId="ADAL" clId="{C71570E2-3C4D-46FC-833F-5EE2372BAA53}" dt="2025-04-03T13:05:50.394" v="59" actId="14100"/>
          <ac:spMkLst>
            <pc:docMk/>
            <pc:sldMk cId="3110473862" sldId="1129"/>
            <ac:spMk id="4" creationId="{6B1F0CEF-EA01-FAE7-3F69-E5849CB7AD1E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110473862" sldId="1129"/>
            <ac:picMk id="5" creationId="{15A9FF45-6B9D-D240-D07E-4AFC0472E55F}"/>
          </ac:picMkLst>
        </pc:picChg>
      </pc:sldChg>
      <pc:sldChg chg="modSp">
        <pc:chgData name="Shengfeng Mei" userId="5ee32232-9136-4e4d-a76d-a15cb4de04fe" providerId="ADAL" clId="{C71570E2-3C4D-46FC-833F-5EE2372BAA53}" dt="2025-04-03T13:05:57.178" v="61" actId="14100"/>
        <pc:sldMkLst>
          <pc:docMk/>
          <pc:sldMk cId="1240673903" sldId="1130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240673903" sldId="1130"/>
            <ac:spMk id="2" creationId="{DF2CB221-1AB6-4081-0910-18F25D52045D}"/>
          </ac:spMkLst>
        </pc:spChg>
        <pc:spChg chg="mod">
          <ac:chgData name="Shengfeng Mei" userId="5ee32232-9136-4e4d-a76d-a15cb4de04fe" providerId="ADAL" clId="{C71570E2-3C4D-46FC-833F-5EE2372BAA53}" dt="2025-04-03T13:05:57.178" v="61" actId="14100"/>
          <ac:spMkLst>
            <pc:docMk/>
            <pc:sldMk cId="1240673903" sldId="1130"/>
            <ac:spMk id="4" creationId="{6DA807A4-FC7A-6C41-3444-B3C667629E7B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240673903" sldId="1130"/>
            <ac:spMk id="7" creationId="{56EFBCBC-65FC-FD9F-8D8B-E13DB3D944F1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1240673903" sldId="1130"/>
            <ac:picMk id="6" creationId="{E174B63B-E8A8-F287-F957-253C04394A0D}"/>
          </ac:picMkLst>
        </pc:picChg>
      </pc:sldChg>
      <pc:sldChg chg="modSp">
        <pc:chgData name="Shengfeng Mei" userId="5ee32232-9136-4e4d-a76d-a15cb4de04fe" providerId="ADAL" clId="{C71570E2-3C4D-46FC-833F-5EE2372BAA53}" dt="2025-04-03T13:04:34.515" v="41" actId="14100"/>
        <pc:sldMkLst>
          <pc:docMk/>
          <pc:sldMk cId="1630803090" sldId="1131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630803090" sldId="1131"/>
            <ac:spMk id="2" creationId="{69427241-3BD7-EEBF-F37E-441A670258A8}"/>
          </ac:spMkLst>
        </pc:spChg>
        <pc:spChg chg="mod">
          <ac:chgData name="Shengfeng Mei" userId="5ee32232-9136-4e4d-a76d-a15cb4de04fe" providerId="ADAL" clId="{C71570E2-3C4D-46FC-833F-5EE2372BAA53}" dt="2025-04-03T13:04:34.515" v="41" actId="14100"/>
          <ac:spMkLst>
            <pc:docMk/>
            <pc:sldMk cId="1630803090" sldId="1131"/>
            <ac:spMk id="3" creationId="{F652051D-B011-95D8-553E-E8CFA4651E11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630803090" sldId="1131"/>
            <ac:spMk id="4" creationId="{A13B2783-9574-5C34-32CD-18C7FC707827}"/>
          </ac:spMkLst>
        </pc:spChg>
      </pc:sldChg>
      <pc:sldChg chg="modSp">
        <pc:chgData name="Shengfeng Mei" userId="5ee32232-9136-4e4d-a76d-a15cb4de04fe" providerId="ADAL" clId="{C71570E2-3C4D-46FC-833F-5EE2372BAA53}" dt="2025-04-03T13:08:23.985" v="90" actId="403"/>
        <pc:sldMkLst>
          <pc:docMk/>
          <pc:sldMk cId="1948444900" sldId="1132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948444900" sldId="1132"/>
            <ac:spMk id="2" creationId="{1349401B-CDB4-8E86-F430-0B16031DDDA1}"/>
          </ac:spMkLst>
        </pc:spChg>
        <pc:spChg chg="mod">
          <ac:chgData name="Shengfeng Mei" userId="5ee32232-9136-4e4d-a76d-a15cb4de04fe" providerId="ADAL" clId="{C71570E2-3C4D-46FC-833F-5EE2372BAA53}" dt="2025-04-03T13:08:23.985" v="90" actId="403"/>
          <ac:spMkLst>
            <pc:docMk/>
            <pc:sldMk cId="1948444900" sldId="1132"/>
            <ac:spMk id="3" creationId="{814ABE97-D6B9-B972-DFAB-5FE6ED2C464D}"/>
          </ac:spMkLst>
        </pc:spChg>
      </pc:sldChg>
      <pc:sldChg chg="modSp mod modNotes">
        <pc:chgData name="Shengfeng Mei" userId="5ee32232-9136-4e4d-a76d-a15cb4de04fe" providerId="ADAL" clId="{C71570E2-3C4D-46FC-833F-5EE2372BAA53}" dt="2025-04-03T13:06:15.276" v="65" actId="403"/>
        <pc:sldMkLst>
          <pc:docMk/>
          <pc:sldMk cId="3045102119" sldId="1133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045102119" sldId="1133"/>
            <ac:spMk id="6146" creationId="{3B82F230-E532-99DD-505E-31B25286C03C}"/>
          </ac:spMkLst>
        </pc:spChg>
        <pc:spChg chg="mod">
          <ac:chgData name="Shengfeng Mei" userId="5ee32232-9136-4e4d-a76d-a15cb4de04fe" providerId="ADAL" clId="{C71570E2-3C4D-46FC-833F-5EE2372BAA53}" dt="2025-04-03T13:06:15.276" v="65" actId="403"/>
          <ac:spMkLst>
            <pc:docMk/>
            <pc:sldMk cId="3045102119" sldId="1133"/>
            <ac:spMk id="6147" creationId="{6BCE836A-255C-E078-DC0A-F70155B6BB80}"/>
          </ac:spMkLst>
        </pc:spChg>
      </pc:sldChg>
      <pc:sldChg chg="modSp modNotes">
        <pc:chgData name="Shengfeng Mei" userId="5ee32232-9136-4e4d-a76d-a15cb4de04fe" providerId="ADAL" clId="{C71570E2-3C4D-46FC-833F-5EE2372BAA53}" dt="2025-04-03T13:06:27.239" v="66" actId="14100"/>
        <pc:sldMkLst>
          <pc:docMk/>
          <pc:sldMk cId="2855700949" sldId="1134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855700949" sldId="1134"/>
            <ac:spMk id="18" creationId="{3680E975-BED3-96D0-6893-C3997D516970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855700949" sldId="1134"/>
            <ac:spMk id="19" creationId="{0620664B-7787-350F-0942-6C460FAE5752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855700949" sldId="1134"/>
            <ac:spMk id="20" creationId="{A98E056A-B13B-BCF8-5E69-AF3132514F3F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855700949" sldId="1134"/>
            <ac:spMk id="6146" creationId="{25BE2117-23F0-3C8B-83F1-7E7232879B0D}"/>
          </ac:spMkLst>
        </pc:spChg>
        <pc:spChg chg="mod">
          <ac:chgData name="Shengfeng Mei" userId="5ee32232-9136-4e4d-a76d-a15cb4de04fe" providerId="ADAL" clId="{C71570E2-3C4D-46FC-833F-5EE2372BAA53}" dt="2025-04-03T13:06:27.239" v="66" actId="14100"/>
          <ac:spMkLst>
            <pc:docMk/>
            <pc:sldMk cId="2855700949" sldId="1134"/>
            <ac:spMk id="6147" creationId="{E44AE400-17F0-4968-8DD7-CB47D1D7B1A0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2855700949" sldId="1134"/>
            <ac:picMk id="17" creationId="{FB0FA828-F3BD-F4B7-D7C5-6B5D8335AFB5}"/>
          </ac:picMkLst>
        </pc:picChg>
      </pc:sldChg>
      <pc:sldChg chg="modSp">
        <pc:chgData name="Shengfeng Mei" userId="5ee32232-9136-4e4d-a76d-a15cb4de04fe" providerId="ADAL" clId="{C71570E2-3C4D-46FC-833F-5EE2372BAA53}" dt="2025-04-03T13:09:31.787" v="105" actId="14100"/>
        <pc:sldMkLst>
          <pc:docMk/>
          <pc:sldMk cId="344894183" sldId="1135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344894183" sldId="1135"/>
            <ac:spMk id="2" creationId="{9EBB0076-8C9C-D6CE-CEA6-9AD9BA5BEC0C}"/>
          </ac:spMkLst>
        </pc:spChg>
        <pc:spChg chg="mod">
          <ac:chgData name="Shengfeng Mei" userId="5ee32232-9136-4e4d-a76d-a15cb4de04fe" providerId="ADAL" clId="{C71570E2-3C4D-46FC-833F-5EE2372BAA53}" dt="2025-04-03T13:09:31.787" v="105" actId="14100"/>
          <ac:spMkLst>
            <pc:docMk/>
            <pc:sldMk cId="344894183" sldId="1135"/>
            <ac:spMk id="3" creationId="{6B47D5F6-A7CC-E679-A8D8-B41D12E63ED4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344894183" sldId="1135"/>
            <ac:picMk id="4" creationId="{016480E1-754F-8EFB-F3E8-BACCBF8EA0F9}"/>
          </ac:picMkLst>
        </pc:picChg>
      </pc:sldChg>
      <pc:sldChg chg="modSp mod">
        <pc:chgData name="Shengfeng Mei" userId="5ee32232-9136-4e4d-a76d-a15cb4de04fe" providerId="ADAL" clId="{C71570E2-3C4D-46FC-833F-5EE2372BAA53}" dt="2025-04-03T13:09:40.212" v="107" actId="20577"/>
        <pc:sldMkLst>
          <pc:docMk/>
          <pc:sldMk cId="450752714" sldId="1136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450752714" sldId="1136"/>
            <ac:spMk id="2" creationId="{B5FC88F1-471E-CCE7-083F-E563C781421F}"/>
          </ac:spMkLst>
        </pc:spChg>
        <pc:spChg chg="mod">
          <ac:chgData name="Shengfeng Mei" userId="5ee32232-9136-4e4d-a76d-a15cb4de04fe" providerId="ADAL" clId="{C71570E2-3C4D-46FC-833F-5EE2372BAA53}" dt="2025-04-03T13:09:40.212" v="107" actId="20577"/>
          <ac:spMkLst>
            <pc:docMk/>
            <pc:sldMk cId="450752714" sldId="1136"/>
            <ac:spMk id="3" creationId="{C48F9EB5-8886-0259-1BB2-FB1D470248EA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450752714" sldId="1136"/>
            <ac:picMk id="6" creationId="{0A614D86-5B1C-5F6A-2E39-5BF43DB4EA06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450752714" sldId="1136"/>
            <ac:picMk id="10" creationId="{EDD30D92-9137-D0C5-8791-978F06065B32}"/>
          </ac:picMkLst>
        </pc:picChg>
      </pc:sldChg>
      <pc:sldChg chg="modSp">
        <pc:chgData name="Shengfeng Mei" userId="5ee32232-9136-4e4d-a76d-a15cb4de04fe" providerId="ADAL" clId="{C71570E2-3C4D-46FC-833F-5EE2372BAA53}" dt="2025-04-03T13:09:46.179" v="108" actId="14100"/>
        <pc:sldMkLst>
          <pc:docMk/>
          <pc:sldMk cId="1691459526" sldId="1137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1691459526" sldId="1137"/>
            <ac:spMk id="2" creationId="{2D2EC206-3C24-6703-D7A8-61E10156A485}"/>
          </ac:spMkLst>
        </pc:spChg>
        <pc:spChg chg="mod">
          <ac:chgData name="Shengfeng Mei" userId="5ee32232-9136-4e4d-a76d-a15cb4de04fe" providerId="ADAL" clId="{C71570E2-3C4D-46FC-833F-5EE2372BAA53}" dt="2025-04-03T13:09:46.179" v="108" actId="14100"/>
          <ac:spMkLst>
            <pc:docMk/>
            <pc:sldMk cId="1691459526" sldId="1137"/>
            <ac:spMk id="3" creationId="{AFDBF050-7961-59C1-E736-DCD2E4B3AEB9}"/>
          </ac:spMkLst>
        </pc:sp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1691459526" sldId="1137"/>
            <ac:picMk id="5" creationId="{DEED5793-87D5-5891-D825-F3FEF57603D3}"/>
          </ac:picMkLst>
        </pc:picChg>
        <pc:picChg chg="mod">
          <ac:chgData name="Shengfeng Mei" userId="5ee32232-9136-4e4d-a76d-a15cb4de04fe" providerId="ADAL" clId="{C71570E2-3C4D-46FC-833F-5EE2372BAA53}" dt="2025-04-03T13:01:30.359" v="0"/>
          <ac:picMkLst>
            <pc:docMk/>
            <pc:sldMk cId="1691459526" sldId="1137"/>
            <ac:picMk id="9" creationId="{DB899E4A-598E-BBC6-B697-772DA9EAD490}"/>
          </ac:picMkLst>
        </pc:picChg>
      </pc:sldChg>
      <pc:sldChg chg="modSp">
        <pc:chgData name="Shengfeng Mei" userId="5ee32232-9136-4e4d-a76d-a15cb4de04fe" providerId="ADAL" clId="{C71570E2-3C4D-46FC-833F-5EE2372BAA53}" dt="2025-04-03T13:10:01.549" v="110" actId="14100"/>
        <pc:sldMkLst>
          <pc:docMk/>
          <pc:sldMk cId="2720598466" sldId="1138"/>
        </pc:sld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k cId="2720598466" sldId="1138"/>
            <ac:spMk id="2" creationId="{97A7D62D-53C8-8E36-53C9-86D556B5CE77}"/>
          </ac:spMkLst>
        </pc:spChg>
        <pc:spChg chg="mod">
          <ac:chgData name="Shengfeng Mei" userId="5ee32232-9136-4e4d-a76d-a15cb4de04fe" providerId="ADAL" clId="{C71570E2-3C4D-46FC-833F-5EE2372BAA53}" dt="2025-04-03T13:10:01.549" v="110" actId="14100"/>
          <ac:spMkLst>
            <pc:docMk/>
            <pc:sldMk cId="2720598466" sldId="1138"/>
            <ac:spMk id="3" creationId="{8F30CB01-E639-6B85-6978-278F264C557E}"/>
          </ac:spMkLst>
        </pc:spChg>
      </pc:sldChg>
      <pc:sldMasterChg chg="modSp modSldLayout">
        <pc:chgData name="Shengfeng Mei" userId="5ee32232-9136-4e4d-a76d-a15cb4de04fe" providerId="ADAL" clId="{C71570E2-3C4D-46FC-833F-5EE2372BAA53}" dt="2025-04-03T13:01:30.359" v="0"/>
        <pc:sldMasterMkLst>
          <pc:docMk/>
          <pc:sldMasterMk cId="0" sldId="2147483677"/>
        </pc:sldMasterMkLst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5ee32232-9136-4e4d-a76d-a15cb4de04fe" providerId="ADAL" clId="{C71570E2-3C4D-46FC-833F-5EE2372BAA53}" dt="2025-04-03T13:01:30.359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3029167954" sldId="2147483789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6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029167954" sldId="2147483789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C71570E2-3C4D-46FC-833F-5EE2372BAA53}" dt="2025-04-03T13:01:30.359" v="0"/>
          <pc:sldLayoutMkLst>
            <pc:docMk/>
            <pc:sldMasterMk cId="0" sldId="2147483677"/>
            <pc:sldLayoutMk cId="3238575420" sldId="2147483790"/>
          </pc:sldLayoutMkLst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6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C71570E2-3C4D-46FC-833F-5EE2372BAA53}" dt="2025-04-03T13:01:30.359" v="0"/>
            <ac:spMkLst>
              <pc:docMk/>
              <pc:sldMasterMk cId="0" sldId="2147483677"/>
              <pc:sldLayoutMk cId="3238575420" sldId="2147483790"/>
              <ac:spMk id="11" creationId="{00000000-0000-0000-0000-000000000000}"/>
            </ac:spMkLst>
          </pc:spChg>
        </pc:sldLayoutChg>
      </pc:sldMasterChg>
    </pc:docChg>
  </pc:docChgLst>
  <pc:docChgLst>
    <pc:chgData name="Shengfeng Mei" userId="5ee32232-9136-4e4d-a76d-a15cb4de04fe" providerId="ADAL" clId="{C0C93061-A25F-4A41-8454-50EE675B6933}"/>
    <pc:docChg chg="modSld">
      <pc:chgData name="Shengfeng Mei" userId="5ee32232-9136-4e4d-a76d-a15cb4de04fe" providerId="ADAL" clId="{C0C93061-A25F-4A41-8454-50EE675B6933}" dt="2025-03-31T10:57:48.909" v="0" actId="1076"/>
      <pc:docMkLst>
        <pc:docMk/>
      </pc:docMkLst>
      <pc:sldChg chg="modSp mod">
        <pc:chgData name="Shengfeng Mei" userId="5ee32232-9136-4e4d-a76d-a15cb4de04fe" providerId="ADAL" clId="{C0C93061-A25F-4A41-8454-50EE675B6933}" dt="2025-03-31T10:57:48.909" v="0" actId="1076"/>
        <pc:sldMkLst>
          <pc:docMk/>
          <pc:sldMk cId="2345131967" sldId="1116"/>
        </pc:sldMkLst>
        <pc:picChg chg="mod">
          <ac:chgData name="Shengfeng Mei" userId="5ee32232-9136-4e4d-a76d-a15cb4de04fe" providerId="ADAL" clId="{C0C93061-A25F-4A41-8454-50EE675B6933}" dt="2025-03-31T10:57:48.909" v="0" actId="1076"/>
          <ac:picMkLst>
            <pc:docMk/>
            <pc:sldMk cId="2345131967" sldId="1116"/>
            <ac:picMk id="10" creationId="{CCB07E7B-D9EB-FED9-7FDD-ACDEDF0EB2C1}"/>
          </ac:picMkLst>
        </pc:picChg>
      </pc:sldChg>
    </pc:docChg>
  </pc:docChgLst>
  <pc:docChgLst>
    <pc:chgData name="Shengfeng Mei" userId="5ee32232-9136-4e4d-a76d-a15cb4de04fe" providerId="ADAL" clId="{15FEFA8C-7182-4DCA-908A-B7B48CC2949D}"/>
    <pc:docChg chg="undo custSel addSld delSld modSld sldOrd">
      <pc:chgData name="Shengfeng Mei" userId="5ee32232-9136-4e4d-a76d-a15cb4de04fe" providerId="ADAL" clId="{15FEFA8C-7182-4DCA-908A-B7B48CC2949D}" dt="2025-03-31T08:30:00.203" v="4282" actId="255"/>
      <pc:docMkLst>
        <pc:docMk/>
      </pc:docMkLst>
      <pc:sldChg chg="modSp mod ord">
        <pc:chgData name="Shengfeng Mei" userId="5ee32232-9136-4e4d-a76d-a15cb4de04fe" providerId="ADAL" clId="{15FEFA8C-7182-4DCA-908A-B7B48CC2949D}" dt="2025-03-31T08:25:48.723" v="4216" actId="403"/>
        <pc:sldMkLst>
          <pc:docMk/>
          <pc:sldMk cId="2132415386" sldId="295"/>
        </pc:sldMkLst>
        <pc:spChg chg="mod">
          <ac:chgData name="Shengfeng Mei" userId="5ee32232-9136-4e4d-a76d-a15cb4de04fe" providerId="ADAL" clId="{15FEFA8C-7182-4DCA-908A-B7B48CC2949D}" dt="2025-03-25T12:08:14.911" v="1644" actId="404"/>
          <ac:spMkLst>
            <pc:docMk/>
            <pc:sldMk cId="2132415386" sldId="295"/>
            <ac:spMk id="6146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25:48.723" v="4216" actId="403"/>
          <ac:spMkLst>
            <pc:docMk/>
            <pc:sldMk cId="2132415386" sldId="295"/>
            <ac:spMk id="6147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31T08:26:37.269" v="4217" actId="207"/>
        <pc:sldMkLst>
          <pc:docMk/>
          <pc:sldMk cId="1489759779" sldId="296"/>
        </pc:sldMkLst>
        <pc:spChg chg="mod">
          <ac:chgData name="Shengfeng Mei" userId="5ee32232-9136-4e4d-a76d-a15cb4de04fe" providerId="ADAL" clId="{15FEFA8C-7182-4DCA-908A-B7B48CC2949D}" dt="2025-03-26T14:41:42.227" v="2604" actId="1076"/>
          <ac:spMkLst>
            <pc:docMk/>
            <pc:sldMk cId="1489759779" sldId="296"/>
            <ac:spMk id="7170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26:37.269" v="4217" actId="207"/>
          <ac:spMkLst>
            <pc:docMk/>
            <pc:sldMk cId="1489759779" sldId="296"/>
            <ac:spMk id="7171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6T15:14:08.372" v="3198" actId="20577"/>
        <pc:sldMkLst>
          <pc:docMk/>
          <pc:sldMk cId="2047086860" sldId="297"/>
        </pc:sldMkLst>
        <pc:spChg chg="mod">
          <ac:chgData name="Shengfeng Mei" userId="5ee32232-9136-4e4d-a76d-a15cb4de04fe" providerId="ADAL" clId="{15FEFA8C-7182-4DCA-908A-B7B48CC2949D}" dt="2025-03-26T14:42:00.299" v="2606" actId="14100"/>
          <ac:spMkLst>
            <pc:docMk/>
            <pc:sldMk cId="2047086860" sldId="297"/>
            <ac:spMk id="4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26T15:14:08.372" v="3198" actId="20577"/>
          <ac:spMkLst>
            <pc:docMk/>
            <pc:sldMk cId="2047086860" sldId="297"/>
            <ac:spMk id="8194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31T08:27:44.262" v="4223" actId="20577"/>
        <pc:sldMkLst>
          <pc:docMk/>
          <pc:sldMk cId="334214255" sldId="298"/>
        </pc:sldMkLst>
        <pc:spChg chg="mod">
          <ac:chgData name="Shengfeng Mei" userId="5ee32232-9136-4e4d-a76d-a15cb4de04fe" providerId="ADAL" clId="{15FEFA8C-7182-4DCA-908A-B7B48CC2949D}" dt="2025-03-26T14:42:07.635" v="2607" actId="14100"/>
          <ac:spMkLst>
            <pc:docMk/>
            <pc:sldMk cId="334214255" sldId="298"/>
            <ac:spMk id="4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27:44.262" v="4223" actId="20577"/>
          <ac:spMkLst>
            <pc:docMk/>
            <pc:sldMk cId="334214255" sldId="298"/>
            <ac:spMk id="9218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31T08:29:42.214" v="4281" actId="404"/>
        <pc:sldMkLst>
          <pc:docMk/>
          <pc:sldMk cId="3461081308" sldId="299"/>
        </pc:sldMkLst>
        <pc:spChg chg="mod">
          <ac:chgData name="Shengfeng Mei" userId="5ee32232-9136-4e4d-a76d-a15cb4de04fe" providerId="ADAL" clId="{15FEFA8C-7182-4DCA-908A-B7B48CC2949D}" dt="2025-03-26T14:42:18.084" v="2609" actId="14100"/>
          <ac:spMkLst>
            <pc:docMk/>
            <pc:sldMk cId="3461081308" sldId="299"/>
            <ac:spMk id="10242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29:42.214" v="4281" actId="404"/>
          <ac:spMkLst>
            <pc:docMk/>
            <pc:sldMk cId="3461081308" sldId="299"/>
            <ac:spMk id="10243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31T08:29:03.756" v="4278" actId="404"/>
        <pc:sldMkLst>
          <pc:docMk/>
          <pc:sldMk cId="1743154889" sldId="322"/>
        </pc:sldMkLst>
        <pc:spChg chg="mod">
          <ac:chgData name="Shengfeng Mei" userId="5ee32232-9136-4e4d-a76d-a15cb4de04fe" providerId="ADAL" clId="{15FEFA8C-7182-4DCA-908A-B7B48CC2949D}" dt="2025-03-26T14:42:12.952" v="2608" actId="14100"/>
          <ac:spMkLst>
            <pc:docMk/>
            <pc:sldMk cId="1743154889" sldId="322"/>
            <ac:spMk id="5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29:03.756" v="4278" actId="404"/>
          <ac:spMkLst>
            <pc:docMk/>
            <pc:sldMk cId="1743154889" sldId="322"/>
            <ac:spMk id="6147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5T10:26:39.301" v="4" actId="207"/>
        <pc:sldMkLst>
          <pc:docMk/>
          <pc:sldMk cId="3421426993" sldId="1040"/>
        </pc:sldMkLst>
        <pc:spChg chg="mod">
          <ac:chgData name="Shengfeng Mei" userId="5ee32232-9136-4e4d-a76d-a15cb4de04fe" providerId="ADAL" clId="{15FEFA8C-7182-4DCA-908A-B7B48CC2949D}" dt="2025-03-25T10:26:39.301" v="4" actId="207"/>
          <ac:spMkLst>
            <pc:docMk/>
            <pc:sldMk cId="3421426993" sldId="1040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5T10:25:02.704" v="0" actId="113"/>
        <pc:sldMkLst>
          <pc:docMk/>
          <pc:sldMk cId="2845210132" sldId="1042"/>
        </pc:sldMkLst>
        <pc:spChg chg="mod">
          <ac:chgData name="Shengfeng Mei" userId="5ee32232-9136-4e4d-a76d-a15cb4de04fe" providerId="ADAL" clId="{15FEFA8C-7182-4DCA-908A-B7B48CC2949D}" dt="2025-03-25T10:25:02.704" v="0" actId="113"/>
          <ac:spMkLst>
            <pc:docMk/>
            <pc:sldMk cId="2845210132" sldId="104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5T10:26:14.052" v="3" actId="113"/>
        <pc:sldMkLst>
          <pc:docMk/>
          <pc:sldMk cId="3972471955" sldId="1043"/>
        </pc:sldMkLst>
        <pc:spChg chg="mod">
          <ac:chgData name="Shengfeng Mei" userId="5ee32232-9136-4e4d-a76d-a15cb4de04fe" providerId="ADAL" clId="{15FEFA8C-7182-4DCA-908A-B7B48CC2949D}" dt="2025-03-25T10:26:14.052" v="3" actId="113"/>
          <ac:spMkLst>
            <pc:docMk/>
            <pc:sldMk cId="3972471955" sldId="1043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15FEFA8C-7182-4DCA-908A-B7B48CC2949D}" dt="2025-03-26T14:43:11.227" v="2611" actId="20577"/>
        <pc:sldMkLst>
          <pc:docMk/>
          <pc:sldMk cId="4021191866" sldId="1046"/>
        </pc:sldMkLst>
        <pc:spChg chg="mod">
          <ac:chgData name="Shengfeng Mei" userId="5ee32232-9136-4e4d-a76d-a15cb4de04fe" providerId="ADAL" clId="{15FEFA8C-7182-4DCA-908A-B7B48CC2949D}" dt="2025-03-26T14:43:11.227" v="2611" actId="20577"/>
          <ac:spMkLst>
            <pc:docMk/>
            <pc:sldMk cId="4021191866" sldId="1046"/>
            <ac:spMk id="2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25T10:27:30.177" v="10"/>
          <ac:spMkLst>
            <pc:docMk/>
            <pc:sldMk cId="4021191866" sldId="1046"/>
            <ac:spMk id="4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25T10:42:12.633" v="410" actId="20577"/>
          <ac:spMkLst>
            <pc:docMk/>
            <pc:sldMk cId="4021191866" sldId="1046"/>
            <ac:spMk id="9" creationId="{00000000-0000-0000-0000-000000000000}"/>
          </ac:spMkLst>
        </pc:spChg>
        <pc:graphicFrameChg chg="mod modGraphic">
          <ac:chgData name="Shengfeng Mei" userId="5ee32232-9136-4e4d-a76d-a15cb4de04fe" providerId="ADAL" clId="{15FEFA8C-7182-4DCA-908A-B7B48CC2949D}" dt="2025-03-25T10:29:34.353" v="42" actId="1076"/>
          <ac:graphicFrameMkLst>
            <pc:docMk/>
            <pc:sldMk cId="4021191866" sldId="1046"/>
            <ac:graphicFrameMk id="10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15FEFA8C-7182-4DCA-908A-B7B48CC2949D}" dt="2025-03-25T11:51:32.826" v="1443" actId="20577"/>
        <pc:sldMkLst>
          <pc:docMk/>
          <pc:sldMk cId="3906963994" sldId="1049"/>
        </pc:sldMkLst>
        <pc:spChg chg="mod">
          <ac:chgData name="Shengfeng Mei" userId="5ee32232-9136-4e4d-a76d-a15cb4de04fe" providerId="ADAL" clId="{15FEFA8C-7182-4DCA-908A-B7B48CC2949D}" dt="2025-03-25T11:51:32.826" v="1443" actId="20577"/>
          <ac:spMkLst>
            <pc:docMk/>
            <pc:sldMk cId="3906963994" sldId="1049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5T10:44:05.196" v="489" actId="1076"/>
        <pc:sldMkLst>
          <pc:docMk/>
          <pc:sldMk cId="1681246803" sldId="1050"/>
        </pc:sldMkLst>
        <pc:spChg chg="mod">
          <ac:chgData name="Shengfeng Mei" userId="5ee32232-9136-4e4d-a76d-a15cb4de04fe" providerId="ADAL" clId="{15FEFA8C-7182-4DCA-908A-B7B48CC2949D}" dt="2025-03-25T10:44:03.686" v="488" actId="1076"/>
          <ac:spMkLst>
            <pc:docMk/>
            <pc:sldMk cId="1681246803" sldId="1050"/>
            <ac:spMk id="2" creationId="{00000000-0000-0000-0000-000000000000}"/>
          </ac:spMkLst>
        </pc:spChg>
        <pc:picChg chg="mod">
          <ac:chgData name="Shengfeng Mei" userId="5ee32232-9136-4e4d-a76d-a15cb4de04fe" providerId="ADAL" clId="{15FEFA8C-7182-4DCA-908A-B7B48CC2949D}" dt="2025-03-25T10:44:05.196" v="489" actId="1076"/>
          <ac:picMkLst>
            <pc:docMk/>
            <pc:sldMk cId="1681246803" sldId="1050"/>
            <ac:picMk id="14338" creationId="{00000000-0000-0000-0000-000000000000}"/>
          </ac:picMkLst>
        </pc:picChg>
      </pc:sldChg>
      <pc:sldChg chg="modSp mod">
        <pc:chgData name="Shengfeng Mei" userId="5ee32232-9136-4e4d-a76d-a15cb4de04fe" providerId="ADAL" clId="{15FEFA8C-7182-4DCA-908A-B7B48CC2949D}" dt="2025-03-26T14:43:39.783" v="2634" actId="20577"/>
        <pc:sldMkLst>
          <pc:docMk/>
          <pc:sldMk cId="337776585" sldId="1051"/>
        </pc:sldMkLst>
        <pc:spChg chg="mod">
          <ac:chgData name="Shengfeng Mei" userId="5ee32232-9136-4e4d-a76d-a15cb4de04fe" providerId="ADAL" clId="{15FEFA8C-7182-4DCA-908A-B7B48CC2949D}" dt="2025-03-26T14:43:39.783" v="2634" actId="20577"/>
          <ac:spMkLst>
            <pc:docMk/>
            <pc:sldMk cId="337776585" sldId="1051"/>
            <ac:spMk id="2" creationId="{00000000-0000-0000-0000-000000000000}"/>
          </ac:spMkLst>
        </pc:spChg>
      </pc:sldChg>
      <pc:sldChg chg="delSp modSp mod">
        <pc:chgData name="Shengfeng Mei" userId="5ee32232-9136-4e4d-a76d-a15cb4de04fe" providerId="ADAL" clId="{15FEFA8C-7182-4DCA-908A-B7B48CC2949D}" dt="2025-03-31T08:30:00.203" v="4282" actId="255"/>
        <pc:sldMkLst>
          <pc:docMk/>
          <pc:sldMk cId="2235807659" sldId="1052"/>
        </pc:sldMkLst>
        <pc:spChg chg="mod">
          <ac:chgData name="Shengfeng Mei" userId="5ee32232-9136-4e4d-a76d-a15cb4de04fe" providerId="ADAL" clId="{15FEFA8C-7182-4DCA-908A-B7B48CC2949D}" dt="2025-03-25T12:21:12.961" v="1989" actId="20577"/>
          <ac:spMkLst>
            <pc:docMk/>
            <pc:sldMk cId="2235807659" sldId="1052"/>
            <ac:spMk id="2" creationId="{00000000-0000-0000-0000-000000000000}"/>
          </ac:spMkLst>
        </pc:spChg>
        <pc:spChg chg="mod">
          <ac:chgData name="Shengfeng Mei" userId="5ee32232-9136-4e4d-a76d-a15cb4de04fe" providerId="ADAL" clId="{15FEFA8C-7182-4DCA-908A-B7B48CC2949D}" dt="2025-03-31T08:30:00.203" v="4282" actId="255"/>
          <ac:spMkLst>
            <pc:docMk/>
            <pc:sldMk cId="2235807659" sldId="1052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15FEFA8C-7182-4DCA-908A-B7B48CC2949D}" dt="2025-03-25T12:28:58.318" v="2362" actId="1076"/>
        <pc:sldMkLst>
          <pc:docMk/>
          <pc:sldMk cId="916598497" sldId="1053"/>
        </pc:sldMkLst>
        <pc:spChg chg="mod">
          <ac:chgData name="Shengfeng Mei" userId="5ee32232-9136-4e4d-a76d-a15cb4de04fe" providerId="ADAL" clId="{15FEFA8C-7182-4DCA-908A-B7B48CC2949D}" dt="2025-03-25T12:28:51.840" v="2360"/>
          <ac:spMkLst>
            <pc:docMk/>
            <pc:sldMk cId="916598497" sldId="1053"/>
            <ac:spMk id="3" creationId="{00000000-0000-0000-0000-000000000000}"/>
          </ac:spMkLst>
        </pc:spChg>
        <pc:graphicFrameChg chg="mod">
          <ac:chgData name="Shengfeng Mei" userId="5ee32232-9136-4e4d-a76d-a15cb4de04fe" providerId="ADAL" clId="{15FEFA8C-7182-4DCA-908A-B7B48CC2949D}" dt="2025-03-25T12:28:58.318" v="2362" actId="1076"/>
          <ac:graphicFrameMkLst>
            <pc:docMk/>
            <pc:sldMk cId="916598497" sldId="1053"/>
            <ac:graphicFrameMk id="5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15FEFA8C-7182-4DCA-908A-B7B48CC2949D}" dt="2025-03-25T12:47:38.540" v="2549" actId="404"/>
        <pc:sldMkLst>
          <pc:docMk/>
          <pc:sldMk cId="1617697789" sldId="1054"/>
        </pc:sldMkLst>
        <pc:spChg chg="mod">
          <ac:chgData name="Shengfeng Mei" userId="5ee32232-9136-4e4d-a76d-a15cb4de04fe" providerId="ADAL" clId="{15FEFA8C-7182-4DCA-908A-B7B48CC2949D}" dt="2025-03-25T12:47:38.540" v="2549" actId="404"/>
          <ac:spMkLst>
            <pc:docMk/>
            <pc:sldMk cId="1617697789" sldId="1054"/>
            <ac:spMk id="2" creationId="{00000000-0000-0000-0000-000000000000}"/>
          </ac:spMkLst>
        </pc:spChg>
        <pc:picChg chg="mod">
          <ac:chgData name="Shengfeng Mei" userId="5ee32232-9136-4e4d-a76d-a15cb4de04fe" providerId="ADAL" clId="{15FEFA8C-7182-4DCA-908A-B7B48CC2949D}" dt="2025-03-25T12:47:35.937" v="2548" actId="1076"/>
          <ac:picMkLst>
            <pc:docMk/>
            <pc:sldMk cId="1617697789" sldId="1054"/>
            <ac:picMk id="13314" creationId="{00000000-0000-0000-0000-000000000000}"/>
          </ac:picMkLst>
        </pc:picChg>
      </pc:sldChg>
      <pc:sldChg chg="modSp mod">
        <pc:chgData name="Shengfeng Mei" userId="5ee32232-9136-4e4d-a76d-a15cb4de04fe" providerId="ADAL" clId="{15FEFA8C-7182-4DCA-908A-B7B48CC2949D}" dt="2025-03-25T10:26:42.542" v="5" actId="207"/>
        <pc:sldMkLst>
          <pc:docMk/>
          <pc:sldMk cId="1342864106" sldId="1081"/>
        </pc:sldMkLst>
        <pc:spChg chg="mod">
          <ac:chgData name="Shengfeng Mei" userId="5ee32232-9136-4e4d-a76d-a15cb4de04fe" providerId="ADAL" clId="{15FEFA8C-7182-4DCA-908A-B7B48CC2949D}" dt="2025-03-25T10:26:42.542" v="5" actId="207"/>
          <ac:spMkLst>
            <pc:docMk/>
            <pc:sldMk cId="1342864106" sldId="1081"/>
            <ac:spMk id="2" creationId="{00000000-0000-0000-0000-000000000000}"/>
          </ac:spMkLst>
        </pc:spChg>
      </pc:sldChg>
      <pc:sldChg chg="delSp del mod">
        <pc:chgData name="Shengfeng Mei" userId="5ee32232-9136-4e4d-a76d-a15cb4de04fe" providerId="ADAL" clId="{15FEFA8C-7182-4DCA-908A-B7B48CC2949D}" dt="2025-03-25T10:45:37.566" v="492" actId="47"/>
        <pc:sldMkLst>
          <pc:docMk/>
          <pc:sldMk cId="3255901693" sldId="1082"/>
        </pc:sldMkLst>
      </pc:sldChg>
      <pc:sldChg chg="delSp modSp mod">
        <pc:chgData name="Shengfeng Mei" userId="5ee32232-9136-4e4d-a76d-a15cb4de04fe" providerId="ADAL" clId="{15FEFA8C-7182-4DCA-908A-B7B48CC2949D}" dt="2025-03-25T12:48:44.700" v="2550" actId="404"/>
        <pc:sldMkLst>
          <pc:docMk/>
          <pc:sldMk cId="2391555935" sldId="1084"/>
        </pc:sldMkLst>
        <pc:spChg chg="mod">
          <ac:chgData name="Shengfeng Mei" userId="5ee32232-9136-4e4d-a76d-a15cb4de04fe" providerId="ADAL" clId="{15FEFA8C-7182-4DCA-908A-B7B48CC2949D}" dt="2025-03-25T12:48:44.700" v="2550" actId="404"/>
          <ac:spMkLst>
            <pc:docMk/>
            <pc:sldMk cId="2391555935" sldId="1084"/>
            <ac:spMk id="7" creationId="{00000000-0000-0000-0000-000000000000}"/>
          </ac:spMkLst>
        </pc:spChg>
      </pc:sldChg>
      <pc:sldChg chg="modSp mod">
        <pc:chgData name="Shengfeng Mei" userId="5ee32232-9136-4e4d-a76d-a15cb4de04fe" providerId="ADAL" clId="{15FEFA8C-7182-4DCA-908A-B7B48CC2949D}" dt="2025-03-26T15:36:34.764" v="3582" actId="20577"/>
        <pc:sldMkLst>
          <pc:docMk/>
          <pc:sldMk cId="1530631603" sldId="1114"/>
        </pc:sldMkLst>
        <pc:spChg chg="mod">
          <ac:chgData name="Shengfeng Mei" userId="5ee32232-9136-4e4d-a76d-a15cb4de04fe" providerId="ADAL" clId="{15FEFA8C-7182-4DCA-908A-B7B48CC2949D}" dt="2025-03-26T15:36:34.764" v="3582" actId="20577"/>
          <ac:spMkLst>
            <pc:docMk/>
            <pc:sldMk cId="1530631603" sldId="1114"/>
            <ac:spMk id="3" creationId="{A3422455-6EC4-F890-DE80-748132A581B1}"/>
          </ac:spMkLst>
        </pc:spChg>
      </pc:sldChg>
      <pc:sldChg chg="addSp delSp modSp add mod">
        <pc:chgData name="Shengfeng Mei" userId="5ee32232-9136-4e4d-a76d-a15cb4de04fe" providerId="ADAL" clId="{15FEFA8C-7182-4DCA-908A-B7B48CC2949D}" dt="2025-03-26T14:43:13.742" v="2613" actId="20577"/>
        <pc:sldMkLst>
          <pc:docMk/>
          <pc:sldMk cId="2540373959" sldId="1115"/>
        </pc:sldMkLst>
        <pc:spChg chg="mod">
          <ac:chgData name="Shengfeng Mei" userId="5ee32232-9136-4e4d-a76d-a15cb4de04fe" providerId="ADAL" clId="{15FEFA8C-7182-4DCA-908A-B7B48CC2949D}" dt="2025-03-26T14:43:13.742" v="2613" actId="20577"/>
          <ac:spMkLst>
            <pc:docMk/>
            <pc:sldMk cId="2540373959" sldId="1115"/>
            <ac:spMk id="2" creationId="{5D92EED2-A720-9D72-0E61-3290E870663B}"/>
          </ac:spMkLst>
        </pc:spChg>
        <pc:spChg chg="mod">
          <ac:chgData name="Shengfeng Mei" userId="5ee32232-9136-4e4d-a76d-a15cb4de04fe" providerId="ADAL" clId="{15FEFA8C-7182-4DCA-908A-B7B48CC2949D}" dt="2025-03-25T10:33:39.282" v="193" actId="20577"/>
          <ac:spMkLst>
            <pc:docMk/>
            <pc:sldMk cId="2540373959" sldId="1115"/>
            <ac:spMk id="4" creationId="{B37A9E3D-7545-DF80-F226-824924288DDA}"/>
          </ac:spMkLst>
        </pc:spChg>
        <pc:picChg chg="add mod">
          <ac:chgData name="Shengfeng Mei" userId="5ee32232-9136-4e4d-a76d-a15cb4de04fe" providerId="ADAL" clId="{15FEFA8C-7182-4DCA-908A-B7B48CC2949D}" dt="2025-03-25T10:33:50.234" v="197" actId="1076"/>
          <ac:picMkLst>
            <pc:docMk/>
            <pc:sldMk cId="2540373959" sldId="1115"/>
            <ac:picMk id="5" creationId="{C7E8189E-7A30-8674-A15C-8A46FDA20672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16.057" v="2615" actId="20577"/>
        <pc:sldMkLst>
          <pc:docMk/>
          <pc:sldMk cId="2345131967" sldId="1116"/>
        </pc:sldMkLst>
        <pc:spChg chg="mod">
          <ac:chgData name="Shengfeng Mei" userId="5ee32232-9136-4e4d-a76d-a15cb4de04fe" providerId="ADAL" clId="{15FEFA8C-7182-4DCA-908A-B7B48CC2949D}" dt="2025-03-26T14:43:16.057" v="2615" actId="20577"/>
          <ac:spMkLst>
            <pc:docMk/>
            <pc:sldMk cId="2345131967" sldId="1116"/>
            <ac:spMk id="2" creationId="{FEDD12C7-F732-C096-B7E5-13C79126A643}"/>
          </ac:spMkLst>
        </pc:spChg>
        <pc:spChg chg="mod">
          <ac:chgData name="Shengfeng Mei" userId="5ee32232-9136-4e4d-a76d-a15cb4de04fe" providerId="ADAL" clId="{15FEFA8C-7182-4DCA-908A-B7B48CC2949D}" dt="2025-03-25T10:35:57.508" v="268" actId="20577"/>
          <ac:spMkLst>
            <pc:docMk/>
            <pc:sldMk cId="2345131967" sldId="1116"/>
            <ac:spMk id="4" creationId="{8A4F0719-CC22-D188-38F3-26E9B05D1612}"/>
          </ac:spMkLst>
        </pc:spChg>
        <pc:picChg chg="add mod">
          <ac:chgData name="Shengfeng Mei" userId="5ee32232-9136-4e4d-a76d-a15cb4de04fe" providerId="ADAL" clId="{15FEFA8C-7182-4DCA-908A-B7B48CC2949D}" dt="2025-03-25T10:35:29.133" v="207" actId="1076"/>
          <ac:picMkLst>
            <pc:docMk/>
            <pc:sldMk cId="2345131967" sldId="1116"/>
            <ac:picMk id="6" creationId="{E68394D6-C6D2-1CF6-01CB-0FD79A1C62EE}"/>
          </ac:picMkLst>
        </pc:picChg>
        <pc:picChg chg="add mod">
          <ac:chgData name="Shengfeng Mei" userId="5ee32232-9136-4e4d-a76d-a15cb4de04fe" providerId="ADAL" clId="{15FEFA8C-7182-4DCA-908A-B7B48CC2949D}" dt="2025-03-25T10:35:26.021" v="206" actId="1076"/>
          <ac:picMkLst>
            <pc:docMk/>
            <pc:sldMk cId="2345131967" sldId="1116"/>
            <ac:picMk id="10" creationId="{CCB07E7B-D9EB-FED9-7FDD-ACDEDF0EB2C1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19.038" v="2617" actId="20577"/>
        <pc:sldMkLst>
          <pc:docMk/>
          <pc:sldMk cId="2564617038" sldId="1117"/>
        </pc:sldMkLst>
        <pc:spChg chg="mod">
          <ac:chgData name="Shengfeng Mei" userId="5ee32232-9136-4e4d-a76d-a15cb4de04fe" providerId="ADAL" clId="{15FEFA8C-7182-4DCA-908A-B7B48CC2949D}" dt="2025-03-26T14:43:19.038" v="2617" actId="20577"/>
          <ac:spMkLst>
            <pc:docMk/>
            <pc:sldMk cId="2564617038" sldId="1117"/>
            <ac:spMk id="2" creationId="{2E7880CD-3525-1449-7DB8-F135CE4F7DD4}"/>
          </ac:spMkLst>
        </pc:spChg>
        <pc:spChg chg="mod">
          <ac:chgData name="Shengfeng Mei" userId="5ee32232-9136-4e4d-a76d-a15cb4de04fe" providerId="ADAL" clId="{15FEFA8C-7182-4DCA-908A-B7B48CC2949D}" dt="2025-03-25T10:37:33.493" v="284" actId="20577"/>
          <ac:spMkLst>
            <pc:docMk/>
            <pc:sldMk cId="2564617038" sldId="1117"/>
            <ac:spMk id="4" creationId="{FF2629FD-547F-1556-7B88-D00688B26198}"/>
          </ac:spMkLst>
        </pc:spChg>
        <pc:picChg chg="add mod">
          <ac:chgData name="Shengfeng Mei" userId="5ee32232-9136-4e4d-a76d-a15cb4de04fe" providerId="ADAL" clId="{15FEFA8C-7182-4DCA-908A-B7B48CC2949D}" dt="2025-03-25T10:37:02.767" v="276" actId="1076"/>
          <ac:picMkLst>
            <pc:docMk/>
            <pc:sldMk cId="2564617038" sldId="1117"/>
            <ac:picMk id="5" creationId="{5C5D7D79-6B6D-34F2-293A-8B54C2430FDA}"/>
          </ac:picMkLst>
        </pc:picChg>
        <pc:picChg chg="add mod">
          <ac:chgData name="Shengfeng Mei" userId="5ee32232-9136-4e4d-a76d-a15cb4de04fe" providerId="ADAL" clId="{15FEFA8C-7182-4DCA-908A-B7B48CC2949D}" dt="2025-03-25T10:37:37.796" v="285" actId="1076"/>
          <ac:picMkLst>
            <pc:docMk/>
            <pc:sldMk cId="2564617038" sldId="1117"/>
            <ac:picMk id="13" creationId="{327CA6AC-BE2F-3C71-EE0E-11BEA2DB8324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21.705" v="2619" actId="20577"/>
        <pc:sldMkLst>
          <pc:docMk/>
          <pc:sldMk cId="3810635024" sldId="1118"/>
        </pc:sldMkLst>
        <pc:spChg chg="mod">
          <ac:chgData name="Shengfeng Mei" userId="5ee32232-9136-4e4d-a76d-a15cb4de04fe" providerId="ADAL" clId="{15FEFA8C-7182-4DCA-908A-B7B48CC2949D}" dt="2025-03-26T14:43:21.705" v="2619" actId="20577"/>
          <ac:spMkLst>
            <pc:docMk/>
            <pc:sldMk cId="3810635024" sldId="1118"/>
            <ac:spMk id="2" creationId="{D363164D-C14E-A979-1127-135560415B81}"/>
          </ac:spMkLst>
        </pc:spChg>
        <pc:spChg chg="mod">
          <ac:chgData name="Shengfeng Mei" userId="5ee32232-9136-4e4d-a76d-a15cb4de04fe" providerId="ADAL" clId="{15FEFA8C-7182-4DCA-908A-B7B48CC2949D}" dt="2025-03-25T10:38:01.688" v="305" actId="20577"/>
          <ac:spMkLst>
            <pc:docMk/>
            <pc:sldMk cId="3810635024" sldId="1118"/>
            <ac:spMk id="4" creationId="{02E020D1-5AAC-4E10-9762-E7E0E7FDD7DA}"/>
          </ac:spMkLst>
        </pc:spChg>
        <pc:picChg chg="add mod modCrop">
          <ac:chgData name="Shengfeng Mei" userId="5ee32232-9136-4e4d-a76d-a15cb4de04fe" providerId="ADAL" clId="{15FEFA8C-7182-4DCA-908A-B7B48CC2949D}" dt="2025-03-25T10:39:31.751" v="319" actId="1076"/>
          <ac:picMkLst>
            <pc:docMk/>
            <pc:sldMk cId="3810635024" sldId="1118"/>
            <ac:picMk id="6" creationId="{ED9CA966-D5E5-004F-2B4D-EAD5A15A5FE8}"/>
          </ac:picMkLst>
        </pc:picChg>
        <pc:picChg chg="add mod modCrop">
          <ac:chgData name="Shengfeng Mei" userId="5ee32232-9136-4e4d-a76d-a15cb4de04fe" providerId="ADAL" clId="{15FEFA8C-7182-4DCA-908A-B7B48CC2949D}" dt="2025-03-25T10:39:33.878" v="320" actId="1076"/>
          <ac:picMkLst>
            <pc:docMk/>
            <pc:sldMk cId="3810635024" sldId="1118"/>
            <ac:picMk id="8" creationId="{309EF6D6-B546-B594-69E2-FE07B7386D52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24.353" v="2621" actId="20577"/>
        <pc:sldMkLst>
          <pc:docMk/>
          <pc:sldMk cId="3167425512" sldId="1119"/>
        </pc:sldMkLst>
        <pc:spChg chg="mod">
          <ac:chgData name="Shengfeng Mei" userId="5ee32232-9136-4e4d-a76d-a15cb4de04fe" providerId="ADAL" clId="{15FEFA8C-7182-4DCA-908A-B7B48CC2949D}" dt="2025-03-26T14:43:24.353" v="2621" actId="20577"/>
          <ac:spMkLst>
            <pc:docMk/>
            <pc:sldMk cId="3167425512" sldId="1119"/>
            <ac:spMk id="2" creationId="{73762E97-AB23-62FA-2685-5FAB833CD58A}"/>
          </ac:spMkLst>
        </pc:spChg>
        <pc:spChg chg="mod">
          <ac:chgData name="Shengfeng Mei" userId="5ee32232-9136-4e4d-a76d-a15cb4de04fe" providerId="ADAL" clId="{15FEFA8C-7182-4DCA-908A-B7B48CC2949D}" dt="2025-03-25T10:43:18.164" v="484" actId="113"/>
          <ac:spMkLst>
            <pc:docMk/>
            <pc:sldMk cId="3167425512" sldId="1119"/>
            <ac:spMk id="4" creationId="{6CC2715F-E5D5-0ACA-BB47-A5D03EE4EF24}"/>
          </ac:spMkLst>
        </pc:spChg>
        <pc:spChg chg="add mod">
          <ac:chgData name="Shengfeng Mei" userId="5ee32232-9136-4e4d-a76d-a15cb4de04fe" providerId="ADAL" clId="{15FEFA8C-7182-4DCA-908A-B7B48CC2949D}" dt="2025-03-25T10:41:13.998" v="333" actId="164"/>
          <ac:spMkLst>
            <pc:docMk/>
            <pc:sldMk cId="3167425512" sldId="1119"/>
            <ac:spMk id="7" creationId="{1D7018BA-30CB-7DA0-388C-67005A1079F9}"/>
          </ac:spMkLst>
        </pc:spChg>
        <pc:spChg chg="add mod">
          <ac:chgData name="Shengfeng Mei" userId="5ee32232-9136-4e4d-a76d-a15cb4de04fe" providerId="ADAL" clId="{15FEFA8C-7182-4DCA-908A-B7B48CC2949D}" dt="2025-03-25T10:41:13.998" v="333" actId="164"/>
          <ac:spMkLst>
            <pc:docMk/>
            <pc:sldMk cId="3167425512" sldId="1119"/>
            <ac:spMk id="9" creationId="{0F9B84A7-817B-9DA2-ECE9-D102AB072E9D}"/>
          </ac:spMkLst>
        </pc:spChg>
        <pc:spChg chg="add mod">
          <ac:chgData name="Shengfeng Mei" userId="5ee32232-9136-4e4d-a76d-a15cb4de04fe" providerId="ADAL" clId="{15FEFA8C-7182-4DCA-908A-B7B48CC2949D}" dt="2025-03-25T10:41:13.998" v="333" actId="164"/>
          <ac:spMkLst>
            <pc:docMk/>
            <pc:sldMk cId="3167425512" sldId="1119"/>
            <ac:spMk id="10" creationId="{0EB561C6-2F1C-8BAC-D6A9-043C5B1A486C}"/>
          </ac:spMkLst>
        </pc:spChg>
        <pc:grpChg chg="add mod">
          <ac:chgData name="Shengfeng Mei" userId="5ee32232-9136-4e4d-a76d-a15cb4de04fe" providerId="ADAL" clId="{15FEFA8C-7182-4DCA-908A-B7B48CC2949D}" dt="2025-03-25T10:41:24.652" v="336" actId="1076"/>
          <ac:grpSpMkLst>
            <pc:docMk/>
            <pc:sldMk cId="3167425512" sldId="1119"/>
            <ac:grpSpMk id="11" creationId="{BC6F993F-F3AC-C417-BF4B-7E2802BCCC08}"/>
          </ac:grpSpMkLst>
        </pc:grpChg>
        <pc:picChg chg="add mod">
          <ac:chgData name="Shengfeng Mei" userId="5ee32232-9136-4e4d-a76d-a15cb4de04fe" providerId="ADAL" clId="{15FEFA8C-7182-4DCA-908A-B7B48CC2949D}" dt="2025-03-25T10:41:13.998" v="333" actId="164"/>
          <ac:picMkLst>
            <pc:docMk/>
            <pc:sldMk cId="3167425512" sldId="1119"/>
            <ac:picMk id="5" creationId="{4ABF40B6-7B8D-FECB-C7A7-11900FF6522A}"/>
          </ac:picMkLst>
        </pc:picChg>
      </pc:sldChg>
      <pc:sldChg chg="addSp modSp add mod">
        <pc:chgData name="Shengfeng Mei" userId="5ee32232-9136-4e4d-a76d-a15cb4de04fe" providerId="ADAL" clId="{15FEFA8C-7182-4DCA-908A-B7B48CC2949D}" dt="2025-03-25T11:51:36.227" v="1445" actId="20577"/>
        <pc:sldMkLst>
          <pc:docMk/>
          <pc:sldMk cId="4165681271" sldId="1120"/>
        </pc:sldMkLst>
        <pc:spChg chg="mod">
          <ac:chgData name="Shengfeng Mei" userId="5ee32232-9136-4e4d-a76d-a15cb4de04fe" providerId="ADAL" clId="{15FEFA8C-7182-4DCA-908A-B7B48CC2949D}" dt="2025-03-25T11:51:36.227" v="1445" actId="20577"/>
          <ac:spMkLst>
            <pc:docMk/>
            <pc:sldMk cId="4165681271" sldId="1120"/>
            <ac:spMk id="2" creationId="{822C5848-A754-0BE4-9477-F579F678FACE}"/>
          </ac:spMkLst>
        </pc:spChg>
        <pc:spChg chg="mod">
          <ac:chgData name="Shengfeng Mei" userId="5ee32232-9136-4e4d-a76d-a15cb4de04fe" providerId="ADAL" clId="{15FEFA8C-7182-4DCA-908A-B7B48CC2949D}" dt="2025-03-25T10:49:29.057" v="635" actId="12"/>
          <ac:spMkLst>
            <pc:docMk/>
            <pc:sldMk cId="4165681271" sldId="1120"/>
            <ac:spMk id="3" creationId="{7EE24DAE-8B53-D056-C21E-14795E3FA466}"/>
          </ac:spMkLst>
        </pc:spChg>
        <pc:spChg chg="add mod">
          <ac:chgData name="Shengfeng Mei" userId="5ee32232-9136-4e4d-a76d-a15cb4de04fe" providerId="ADAL" clId="{15FEFA8C-7182-4DCA-908A-B7B48CC2949D}" dt="2025-03-25T10:45:57.200" v="496" actId="21"/>
          <ac:spMkLst>
            <pc:docMk/>
            <pc:sldMk cId="4165681271" sldId="1120"/>
            <ac:spMk id="4" creationId="{F645076F-78AA-5216-5798-EC9C0D1F9FDC}"/>
          </ac:spMkLst>
        </pc:spChg>
      </pc:sldChg>
      <pc:sldChg chg="modSp add mod">
        <pc:chgData name="Shengfeng Mei" userId="5ee32232-9136-4e4d-a76d-a15cb4de04fe" providerId="ADAL" clId="{15FEFA8C-7182-4DCA-908A-B7B48CC2949D}" dt="2025-03-25T11:51:40.267" v="1447" actId="20577"/>
        <pc:sldMkLst>
          <pc:docMk/>
          <pc:sldMk cId="2003980501" sldId="1121"/>
        </pc:sldMkLst>
        <pc:spChg chg="mod">
          <ac:chgData name="Shengfeng Mei" userId="5ee32232-9136-4e4d-a76d-a15cb4de04fe" providerId="ADAL" clId="{15FEFA8C-7182-4DCA-908A-B7B48CC2949D}" dt="2025-03-25T11:51:40.267" v="1447" actId="20577"/>
          <ac:spMkLst>
            <pc:docMk/>
            <pc:sldMk cId="2003980501" sldId="1121"/>
            <ac:spMk id="2" creationId="{260327D4-87C0-833F-6124-7D170E7FB9C6}"/>
          </ac:spMkLst>
        </pc:spChg>
        <pc:spChg chg="mod">
          <ac:chgData name="Shengfeng Mei" userId="5ee32232-9136-4e4d-a76d-a15cb4de04fe" providerId="ADAL" clId="{15FEFA8C-7182-4DCA-908A-B7B48CC2949D}" dt="2025-03-25T10:49:14.353" v="625" actId="1076"/>
          <ac:spMkLst>
            <pc:docMk/>
            <pc:sldMk cId="2003980501" sldId="1121"/>
            <ac:spMk id="3" creationId="{B9625E15-6507-001A-F0D3-67527673D0FF}"/>
          </ac:spMkLst>
        </pc:spChg>
      </pc:sldChg>
      <pc:sldChg chg="add del">
        <pc:chgData name="Shengfeng Mei" userId="5ee32232-9136-4e4d-a76d-a15cb4de04fe" providerId="ADAL" clId="{15FEFA8C-7182-4DCA-908A-B7B48CC2949D}" dt="2025-03-25T10:52:36.347" v="637" actId="47"/>
        <pc:sldMkLst>
          <pc:docMk/>
          <pc:sldMk cId="1925046243" sldId="1122"/>
        </pc:sldMkLst>
      </pc:sldChg>
      <pc:sldChg chg="addSp delSp modSp add mod ord">
        <pc:chgData name="Shengfeng Mei" userId="5ee32232-9136-4e4d-a76d-a15cb4de04fe" providerId="ADAL" clId="{15FEFA8C-7182-4DCA-908A-B7B48CC2949D}" dt="2025-03-26T14:43:46.579" v="2635"/>
        <pc:sldMkLst>
          <pc:docMk/>
          <pc:sldMk cId="2436095514" sldId="1122"/>
        </pc:sldMkLst>
        <pc:spChg chg="mod">
          <ac:chgData name="Shengfeng Mei" userId="5ee32232-9136-4e4d-a76d-a15cb4de04fe" providerId="ADAL" clId="{15FEFA8C-7182-4DCA-908A-B7B48CC2949D}" dt="2025-03-26T14:43:46.579" v="2635"/>
          <ac:spMkLst>
            <pc:docMk/>
            <pc:sldMk cId="2436095514" sldId="1122"/>
            <ac:spMk id="2" creationId="{03DCB2F5-84AB-5477-D5E3-2DFD2D8809BA}"/>
          </ac:spMkLst>
        </pc:spChg>
        <pc:picChg chg="add mod">
          <ac:chgData name="Shengfeng Mei" userId="5ee32232-9136-4e4d-a76d-a15cb4de04fe" providerId="ADAL" clId="{15FEFA8C-7182-4DCA-908A-B7B48CC2949D}" dt="2025-03-25T10:53:26.545" v="644" actId="1076"/>
          <ac:picMkLst>
            <pc:docMk/>
            <pc:sldMk cId="2436095514" sldId="1122"/>
            <ac:picMk id="6" creationId="{4F8E7B39-843A-052B-13B9-BC24DBCD4052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50.419" v="2636"/>
        <pc:sldMkLst>
          <pc:docMk/>
          <pc:sldMk cId="636337522" sldId="1123"/>
        </pc:sldMkLst>
        <pc:spChg chg="mod">
          <ac:chgData name="Shengfeng Mei" userId="5ee32232-9136-4e4d-a76d-a15cb4de04fe" providerId="ADAL" clId="{15FEFA8C-7182-4DCA-908A-B7B48CC2949D}" dt="2025-03-26T14:43:50.419" v="2636"/>
          <ac:spMkLst>
            <pc:docMk/>
            <pc:sldMk cId="636337522" sldId="1123"/>
            <ac:spMk id="2" creationId="{364B4EEF-803F-6B80-3276-42EB0A5AA659}"/>
          </ac:spMkLst>
        </pc:spChg>
        <pc:spChg chg="mod">
          <ac:chgData name="Shengfeng Mei" userId="5ee32232-9136-4e4d-a76d-a15cb4de04fe" providerId="ADAL" clId="{15FEFA8C-7182-4DCA-908A-B7B48CC2949D}" dt="2025-03-25T10:55:24.403" v="713" actId="20577"/>
          <ac:spMkLst>
            <pc:docMk/>
            <pc:sldMk cId="636337522" sldId="1123"/>
            <ac:spMk id="4" creationId="{5452E0D9-A84C-6E9A-C45A-B37E193712B4}"/>
          </ac:spMkLst>
        </pc:spChg>
        <pc:picChg chg="add mod">
          <ac:chgData name="Shengfeng Mei" userId="5ee32232-9136-4e4d-a76d-a15cb4de04fe" providerId="ADAL" clId="{15FEFA8C-7182-4DCA-908A-B7B48CC2949D}" dt="2025-03-25T10:54:45.453" v="648" actId="1076"/>
          <ac:picMkLst>
            <pc:docMk/>
            <pc:sldMk cId="636337522" sldId="1123"/>
            <ac:picMk id="5" creationId="{B6A349DD-90C3-E9F8-2ECE-79922560B77D}"/>
          </ac:picMkLst>
        </pc:picChg>
        <pc:picChg chg="add mod">
          <ac:chgData name="Shengfeng Mei" userId="5ee32232-9136-4e4d-a76d-a15cb4de04fe" providerId="ADAL" clId="{15FEFA8C-7182-4DCA-908A-B7B48CC2949D}" dt="2025-03-25T10:55:58.294" v="715" actId="1076"/>
          <ac:picMkLst>
            <pc:docMk/>
            <pc:sldMk cId="636337522" sldId="1123"/>
            <ac:picMk id="8" creationId="{E29B188C-CDE2-1BB6-2388-23BF550B3DEF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53.777" v="2637"/>
        <pc:sldMkLst>
          <pc:docMk/>
          <pc:sldMk cId="3793564074" sldId="1124"/>
        </pc:sldMkLst>
        <pc:spChg chg="mod">
          <ac:chgData name="Shengfeng Mei" userId="5ee32232-9136-4e4d-a76d-a15cb4de04fe" providerId="ADAL" clId="{15FEFA8C-7182-4DCA-908A-B7B48CC2949D}" dt="2025-03-26T14:43:53.777" v="2637"/>
          <ac:spMkLst>
            <pc:docMk/>
            <pc:sldMk cId="3793564074" sldId="1124"/>
            <ac:spMk id="2" creationId="{47C3F88D-3087-4C3D-5574-AB00F41DD107}"/>
          </ac:spMkLst>
        </pc:spChg>
        <pc:spChg chg="mod">
          <ac:chgData name="Shengfeng Mei" userId="5ee32232-9136-4e4d-a76d-a15cb4de04fe" providerId="ADAL" clId="{15FEFA8C-7182-4DCA-908A-B7B48CC2949D}" dt="2025-03-25T10:57:48.782" v="753" actId="20577"/>
          <ac:spMkLst>
            <pc:docMk/>
            <pc:sldMk cId="3793564074" sldId="1124"/>
            <ac:spMk id="4" creationId="{0C741B19-4BA7-C077-7FFA-EA0EF5720AA4}"/>
          </ac:spMkLst>
        </pc:spChg>
        <pc:picChg chg="add mod modCrop">
          <ac:chgData name="Shengfeng Mei" userId="5ee32232-9136-4e4d-a76d-a15cb4de04fe" providerId="ADAL" clId="{15FEFA8C-7182-4DCA-908A-B7B48CC2949D}" dt="2025-03-25T10:57:14.495" v="724" actId="1076"/>
          <ac:picMkLst>
            <pc:docMk/>
            <pc:sldMk cId="3793564074" sldId="1124"/>
            <ac:picMk id="6" creationId="{16A16797-D6F2-E998-7681-120FF836291B}"/>
          </ac:picMkLst>
        </pc:picChg>
        <pc:picChg chg="add mod modCrop">
          <ac:chgData name="Shengfeng Mei" userId="5ee32232-9136-4e4d-a76d-a15cb4de04fe" providerId="ADAL" clId="{15FEFA8C-7182-4DCA-908A-B7B48CC2949D}" dt="2025-03-25T10:57:31.126" v="727" actId="1076"/>
          <ac:picMkLst>
            <pc:docMk/>
            <pc:sldMk cId="3793564074" sldId="1124"/>
            <ac:picMk id="9" creationId="{968A1200-D16D-BCAF-0A13-445B288D413D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3:57.123" v="2638"/>
        <pc:sldMkLst>
          <pc:docMk/>
          <pc:sldMk cId="2737220731" sldId="1125"/>
        </pc:sldMkLst>
        <pc:spChg chg="mod">
          <ac:chgData name="Shengfeng Mei" userId="5ee32232-9136-4e4d-a76d-a15cb4de04fe" providerId="ADAL" clId="{15FEFA8C-7182-4DCA-908A-B7B48CC2949D}" dt="2025-03-26T14:43:57.123" v="2638"/>
          <ac:spMkLst>
            <pc:docMk/>
            <pc:sldMk cId="2737220731" sldId="1125"/>
            <ac:spMk id="2" creationId="{ED4068A2-15F3-498B-88F8-646F4BB6F6CA}"/>
          </ac:spMkLst>
        </pc:spChg>
        <pc:spChg chg="mod">
          <ac:chgData name="Shengfeng Mei" userId="5ee32232-9136-4e4d-a76d-a15cb4de04fe" providerId="ADAL" clId="{15FEFA8C-7182-4DCA-908A-B7B48CC2949D}" dt="2025-03-25T10:59:21.797" v="802" actId="20577"/>
          <ac:spMkLst>
            <pc:docMk/>
            <pc:sldMk cId="2737220731" sldId="1125"/>
            <ac:spMk id="4" creationId="{C1F2FFAF-5318-0F25-23CE-594529A103DC}"/>
          </ac:spMkLst>
        </pc:spChg>
        <pc:picChg chg="add mod modCrop">
          <ac:chgData name="Shengfeng Mei" userId="5ee32232-9136-4e4d-a76d-a15cb4de04fe" providerId="ADAL" clId="{15FEFA8C-7182-4DCA-908A-B7B48CC2949D}" dt="2025-03-25T11:00:37.219" v="815" actId="1076"/>
          <ac:picMkLst>
            <pc:docMk/>
            <pc:sldMk cId="2737220731" sldId="1125"/>
            <ac:picMk id="11" creationId="{088705B6-9358-DF05-FEAF-40545A84D554}"/>
          </ac:picMkLst>
        </pc:picChg>
        <pc:picChg chg="add mod modCrop">
          <ac:chgData name="Shengfeng Mei" userId="5ee32232-9136-4e4d-a76d-a15cb4de04fe" providerId="ADAL" clId="{15FEFA8C-7182-4DCA-908A-B7B48CC2949D}" dt="2025-03-25T11:00:46.347" v="817" actId="1076"/>
          <ac:picMkLst>
            <pc:docMk/>
            <pc:sldMk cId="2737220731" sldId="1125"/>
            <ac:picMk id="13" creationId="{C5F1549D-3BFF-C7A3-DAF1-584DF8340525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4:00.475" v="2639"/>
        <pc:sldMkLst>
          <pc:docMk/>
          <pc:sldMk cId="531834269" sldId="1126"/>
        </pc:sldMkLst>
        <pc:spChg chg="mod">
          <ac:chgData name="Shengfeng Mei" userId="5ee32232-9136-4e4d-a76d-a15cb4de04fe" providerId="ADAL" clId="{15FEFA8C-7182-4DCA-908A-B7B48CC2949D}" dt="2025-03-26T14:44:00.475" v="2639"/>
          <ac:spMkLst>
            <pc:docMk/>
            <pc:sldMk cId="531834269" sldId="1126"/>
            <ac:spMk id="2" creationId="{7F27F7C0-7AC9-C59A-694E-69BC166D857C}"/>
          </ac:spMkLst>
        </pc:spChg>
        <pc:spChg chg="mod">
          <ac:chgData name="Shengfeng Mei" userId="5ee32232-9136-4e4d-a76d-a15cb4de04fe" providerId="ADAL" clId="{15FEFA8C-7182-4DCA-908A-B7B48CC2949D}" dt="2025-03-25T11:02:20.911" v="857" actId="20577"/>
          <ac:spMkLst>
            <pc:docMk/>
            <pc:sldMk cId="531834269" sldId="1126"/>
            <ac:spMk id="4" creationId="{78F48C4C-5747-07B1-5B3A-80C783709577}"/>
          </ac:spMkLst>
        </pc:spChg>
        <pc:picChg chg="add mod modCrop">
          <ac:chgData name="Shengfeng Mei" userId="5ee32232-9136-4e4d-a76d-a15cb4de04fe" providerId="ADAL" clId="{15FEFA8C-7182-4DCA-908A-B7B48CC2949D}" dt="2025-03-25T11:01:53.602" v="832" actId="1076"/>
          <ac:picMkLst>
            <pc:docMk/>
            <pc:sldMk cId="531834269" sldId="1126"/>
            <ac:picMk id="5" creationId="{04B0B75B-1D70-7C9E-BA9B-DA147BE68446}"/>
          </ac:picMkLst>
        </pc:picChg>
        <pc:picChg chg="add mod modCrop">
          <ac:chgData name="Shengfeng Mei" userId="5ee32232-9136-4e4d-a76d-a15cb4de04fe" providerId="ADAL" clId="{15FEFA8C-7182-4DCA-908A-B7B48CC2949D}" dt="2025-03-25T11:02:07.234" v="834" actId="1076"/>
          <ac:picMkLst>
            <pc:docMk/>
            <pc:sldMk cId="531834269" sldId="1126"/>
            <ac:picMk id="7" creationId="{47EA4D23-CF28-4811-93A9-66E283BE372D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4:03.675" v="2640"/>
        <pc:sldMkLst>
          <pc:docMk/>
          <pc:sldMk cId="393045113" sldId="1127"/>
        </pc:sldMkLst>
        <pc:spChg chg="mod">
          <ac:chgData name="Shengfeng Mei" userId="5ee32232-9136-4e4d-a76d-a15cb4de04fe" providerId="ADAL" clId="{15FEFA8C-7182-4DCA-908A-B7B48CC2949D}" dt="2025-03-26T14:44:03.675" v="2640"/>
          <ac:spMkLst>
            <pc:docMk/>
            <pc:sldMk cId="393045113" sldId="1127"/>
            <ac:spMk id="2" creationId="{A8466866-A1C5-115D-C2F2-6EDACDF1A732}"/>
          </ac:spMkLst>
        </pc:spChg>
        <pc:spChg chg="mod">
          <ac:chgData name="Shengfeng Mei" userId="5ee32232-9136-4e4d-a76d-a15cb4de04fe" providerId="ADAL" clId="{15FEFA8C-7182-4DCA-908A-B7B48CC2949D}" dt="2025-03-25T11:19:07.367" v="1046" actId="20577"/>
          <ac:spMkLst>
            <pc:docMk/>
            <pc:sldMk cId="393045113" sldId="1127"/>
            <ac:spMk id="4" creationId="{A49C739C-F620-0BA1-799F-2C8F97EBE6EB}"/>
          </ac:spMkLst>
        </pc:spChg>
        <pc:spChg chg="add mod">
          <ac:chgData name="Shengfeng Mei" userId="5ee32232-9136-4e4d-a76d-a15cb4de04fe" providerId="ADAL" clId="{15FEFA8C-7182-4DCA-908A-B7B48CC2949D}" dt="2025-03-25T11:17:46.426" v="866" actId="207"/>
          <ac:spMkLst>
            <pc:docMk/>
            <pc:sldMk cId="393045113" sldId="1127"/>
            <ac:spMk id="8" creationId="{37DB5B72-2974-FE90-D51A-E90BC9BFC411}"/>
          </ac:spMkLst>
        </pc:spChg>
        <pc:spChg chg="add mod">
          <ac:chgData name="Shengfeng Mei" userId="5ee32232-9136-4e4d-a76d-a15cb4de04fe" providerId="ADAL" clId="{15FEFA8C-7182-4DCA-908A-B7B48CC2949D}" dt="2025-03-25T11:17:56.293" v="868" actId="1076"/>
          <ac:spMkLst>
            <pc:docMk/>
            <pc:sldMk cId="393045113" sldId="1127"/>
            <ac:spMk id="9" creationId="{D9BF1DB7-0ACE-71CE-3355-63F192984C0A}"/>
          </ac:spMkLst>
        </pc:spChg>
        <pc:picChg chg="add mod">
          <ac:chgData name="Shengfeng Mei" userId="5ee32232-9136-4e4d-a76d-a15cb4de04fe" providerId="ADAL" clId="{15FEFA8C-7182-4DCA-908A-B7B48CC2949D}" dt="2025-03-25T11:17:12.422" v="863" actId="1076"/>
          <ac:picMkLst>
            <pc:docMk/>
            <pc:sldMk cId="393045113" sldId="1127"/>
            <ac:picMk id="6" creationId="{EA727FEF-AAAA-1D89-ED90-CD96A34CB502}"/>
          </ac:picMkLst>
        </pc:picChg>
      </pc:sldChg>
      <pc:sldChg chg="addSp modSp add mod">
        <pc:chgData name="Shengfeng Mei" userId="5ee32232-9136-4e4d-a76d-a15cb4de04fe" providerId="ADAL" clId="{15FEFA8C-7182-4DCA-908A-B7B48CC2949D}" dt="2025-03-26T14:44:07.113" v="2641"/>
        <pc:sldMkLst>
          <pc:docMk/>
          <pc:sldMk cId="3083799151" sldId="1128"/>
        </pc:sldMkLst>
      </pc:sldChg>
      <pc:sldChg chg="addSp delSp modSp add mod">
        <pc:chgData name="Shengfeng Mei" userId="5ee32232-9136-4e4d-a76d-a15cb4de04fe" providerId="ADAL" clId="{15FEFA8C-7182-4DCA-908A-B7B48CC2949D}" dt="2025-03-26T14:44:10.901" v="2642"/>
        <pc:sldMkLst>
          <pc:docMk/>
          <pc:sldMk cId="3110473862" sldId="1129"/>
        </pc:sldMkLst>
        <pc:spChg chg="mod">
          <ac:chgData name="Shengfeng Mei" userId="5ee32232-9136-4e4d-a76d-a15cb4de04fe" providerId="ADAL" clId="{15FEFA8C-7182-4DCA-908A-B7B48CC2949D}" dt="2025-03-26T14:44:10.901" v="2642"/>
          <ac:spMkLst>
            <pc:docMk/>
            <pc:sldMk cId="3110473862" sldId="1129"/>
            <ac:spMk id="2" creationId="{F7C7C6D4-14E1-3101-E79E-53287DBF83D6}"/>
          </ac:spMkLst>
        </pc:spChg>
        <pc:spChg chg="mod">
          <ac:chgData name="Shengfeng Mei" userId="5ee32232-9136-4e4d-a76d-a15cb4de04fe" providerId="ADAL" clId="{15FEFA8C-7182-4DCA-908A-B7B48CC2949D}" dt="2025-03-25T11:23:14.649" v="1245" actId="20577"/>
          <ac:spMkLst>
            <pc:docMk/>
            <pc:sldMk cId="3110473862" sldId="1129"/>
            <ac:spMk id="4" creationId="{6B1F0CEF-EA01-FAE7-3F69-E5849CB7AD1E}"/>
          </ac:spMkLst>
        </pc:spChg>
        <pc:picChg chg="add mod ord">
          <ac:chgData name="Shengfeng Mei" userId="5ee32232-9136-4e4d-a76d-a15cb4de04fe" providerId="ADAL" clId="{15FEFA8C-7182-4DCA-908A-B7B48CC2949D}" dt="2025-03-25T11:21:12.028" v="1056" actId="1076"/>
          <ac:picMkLst>
            <pc:docMk/>
            <pc:sldMk cId="3110473862" sldId="1129"/>
            <ac:picMk id="5" creationId="{15A9FF45-6B9D-D240-D07E-4AFC0472E55F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4:44:14.294" v="2643"/>
        <pc:sldMkLst>
          <pc:docMk/>
          <pc:sldMk cId="1240673903" sldId="1130"/>
        </pc:sldMkLst>
        <pc:spChg chg="mod">
          <ac:chgData name="Shengfeng Mei" userId="5ee32232-9136-4e4d-a76d-a15cb4de04fe" providerId="ADAL" clId="{15FEFA8C-7182-4DCA-908A-B7B48CC2949D}" dt="2025-03-26T14:44:14.294" v="2643"/>
          <ac:spMkLst>
            <pc:docMk/>
            <pc:sldMk cId="1240673903" sldId="1130"/>
            <ac:spMk id="2" creationId="{DF2CB221-1AB6-4081-0910-18F25D52045D}"/>
          </ac:spMkLst>
        </pc:spChg>
        <pc:spChg chg="mod">
          <ac:chgData name="Shengfeng Mei" userId="5ee32232-9136-4e4d-a76d-a15cb4de04fe" providerId="ADAL" clId="{15FEFA8C-7182-4DCA-908A-B7B48CC2949D}" dt="2025-03-25T11:26:34.397" v="1424" actId="20577"/>
          <ac:spMkLst>
            <pc:docMk/>
            <pc:sldMk cId="1240673903" sldId="1130"/>
            <ac:spMk id="4" creationId="{6DA807A4-FC7A-6C41-3444-B3C667629E7B}"/>
          </ac:spMkLst>
        </pc:spChg>
        <pc:spChg chg="add mod">
          <ac:chgData name="Shengfeng Mei" userId="5ee32232-9136-4e4d-a76d-a15cb4de04fe" providerId="ADAL" clId="{15FEFA8C-7182-4DCA-908A-B7B48CC2949D}" dt="2025-03-25T11:24:35.876" v="1291" actId="207"/>
          <ac:spMkLst>
            <pc:docMk/>
            <pc:sldMk cId="1240673903" sldId="1130"/>
            <ac:spMk id="7" creationId="{56EFBCBC-65FC-FD9F-8D8B-E13DB3D944F1}"/>
          </ac:spMkLst>
        </pc:spChg>
        <pc:picChg chg="add mod">
          <ac:chgData name="Shengfeng Mei" userId="5ee32232-9136-4e4d-a76d-a15cb4de04fe" providerId="ADAL" clId="{15FEFA8C-7182-4DCA-908A-B7B48CC2949D}" dt="2025-03-25T11:23:50.946" v="1249" actId="1076"/>
          <ac:picMkLst>
            <pc:docMk/>
            <pc:sldMk cId="1240673903" sldId="1130"/>
            <ac:picMk id="6" creationId="{E174B63B-E8A8-F287-F957-253C04394A0D}"/>
          </ac:picMkLst>
        </pc:picChg>
      </pc:sldChg>
      <pc:sldChg chg="modSp add mod">
        <pc:chgData name="Shengfeng Mei" userId="5ee32232-9136-4e4d-a76d-a15cb4de04fe" providerId="ADAL" clId="{15FEFA8C-7182-4DCA-908A-B7B48CC2949D}" dt="2025-03-25T11:51:46.105" v="1451" actId="20577"/>
        <pc:sldMkLst>
          <pc:docMk/>
          <pc:sldMk cId="1630803090" sldId="1131"/>
        </pc:sldMkLst>
        <pc:spChg chg="mod">
          <ac:chgData name="Shengfeng Mei" userId="5ee32232-9136-4e4d-a76d-a15cb4de04fe" providerId="ADAL" clId="{15FEFA8C-7182-4DCA-908A-B7B48CC2949D}" dt="2025-03-25T11:51:46.105" v="1451" actId="20577"/>
          <ac:spMkLst>
            <pc:docMk/>
            <pc:sldMk cId="1630803090" sldId="1131"/>
            <ac:spMk id="2" creationId="{69427241-3BD7-EEBF-F37E-441A670258A8}"/>
          </ac:spMkLst>
        </pc:spChg>
        <pc:spChg chg="mod">
          <ac:chgData name="Shengfeng Mei" userId="5ee32232-9136-4e4d-a76d-a15cb4de04fe" providerId="ADAL" clId="{15FEFA8C-7182-4DCA-908A-B7B48CC2949D}" dt="2025-03-25T11:51:07.426" v="1441" actId="255"/>
          <ac:spMkLst>
            <pc:docMk/>
            <pc:sldMk cId="1630803090" sldId="1131"/>
            <ac:spMk id="3" creationId="{F652051D-B011-95D8-553E-E8CFA4651E11}"/>
          </ac:spMkLst>
        </pc:spChg>
      </pc:sldChg>
      <pc:sldChg chg="modSp add mod">
        <pc:chgData name="Shengfeng Mei" userId="5ee32232-9136-4e4d-a76d-a15cb4de04fe" providerId="ADAL" clId="{15FEFA8C-7182-4DCA-908A-B7B48CC2949D}" dt="2025-03-25T12:28:40.049" v="2357" actId="20577"/>
        <pc:sldMkLst>
          <pc:docMk/>
          <pc:sldMk cId="1948444900" sldId="1132"/>
        </pc:sldMkLst>
        <pc:spChg chg="mod">
          <ac:chgData name="Shengfeng Mei" userId="5ee32232-9136-4e4d-a76d-a15cb4de04fe" providerId="ADAL" clId="{15FEFA8C-7182-4DCA-908A-B7B48CC2949D}" dt="2025-03-25T12:21:18.775" v="1998" actId="20577"/>
          <ac:spMkLst>
            <pc:docMk/>
            <pc:sldMk cId="1948444900" sldId="1132"/>
            <ac:spMk id="2" creationId="{1349401B-CDB4-8E86-F430-0B16031DDDA1}"/>
          </ac:spMkLst>
        </pc:spChg>
        <pc:spChg chg="mod">
          <ac:chgData name="Shengfeng Mei" userId="5ee32232-9136-4e4d-a76d-a15cb4de04fe" providerId="ADAL" clId="{15FEFA8C-7182-4DCA-908A-B7B48CC2949D}" dt="2025-03-25T12:28:40.049" v="2357" actId="20577"/>
          <ac:spMkLst>
            <pc:docMk/>
            <pc:sldMk cId="1948444900" sldId="1132"/>
            <ac:spMk id="3" creationId="{814ABE97-D6B9-B972-DFAB-5FE6ED2C464D}"/>
          </ac:spMkLst>
        </pc:spChg>
      </pc:sldChg>
      <pc:sldChg chg="modSp add mod">
        <pc:chgData name="Shengfeng Mei" userId="5ee32232-9136-4e4d-a76d-a15cb4de04fe" providerId="ADAL" clId="{15FEFA8C-7182-4DCA-908A-B7B48CC2949D}" dt="2025-03-31T08:25:28.041" v="4215" actId="20577"/>
        <pc:sldMkLst>
          <pc:docMk/>
          <pc:sldMk cId="3045102119" sldId="1133"/>
        </pc:sldMkLst>
        <pc:spChg chg="mod">
          <ac:chgData name="Shengfeng Mei" userId="5ee32232-9136-4e4d-a76d-a15cb4de04fe" providerId="ADAL" clId="{15FEFA8C-7182-4DCA-908A-B7B48CC2949D}" dt="2025-03-26T14:38:55.841" v="2573" actId="20577"/>
          <ac:spMkLst>
            <pc:docMk/>
            <pc:sldMk cId="3045102119" sldId="1133"/>
            <ac:spMk id="6146" creationId="{3B82F230-E532-99DD-505E-31B25286C03C}"/>
          </ac:spMkLst>
        </pc:spChg>
        <pc:spChg chg="mod">
          <ac:chgData name="Shengfeng Mei" userId="5ee32232-9136-4e4d-a76d-a15cb4de04fe" providerId="ADAL" clId="{15FEFA8C-7182-4DCA-908A-B7B48CC2949D}" dt="2025-03-31T08:25:28.041" v="4215" actId="20577"/>
          <ac:spMkLst>
            <pc:docMk/>
            <pc:sldMk cId="3045102119" sldId="1133"/>
            <ac:spMk id="6147" creationId="{6BCE836A-255C-E078-DC0A-F70155B6BB80}"/>
          </ac:spMkLst>
        </pc:spChg>
      </pc:sldChg>
      <pc:sldChg chg="addSp delSp modSp add mod">
        <pc:chgData name="Shengfeng Mei" userId="5ee32232-9136-4e4d-a76d-a15cb4de04fe" providerId="ADAL" clId="{15FEFA8C-7182-4DCA-908A-B7B48CC2949D}" dt="2025-03-26T15:03:45.015" v="2989" actId="20577"/>
        <pc:sldMkLst>
          <pc:docMk/>
          <pc:sldMk cId="2855700949" sldId="1134"/>
        </pc:sldMkLst>
        <pc:spChg chg="add mod">
          <ac:chgData name="Shengfeng Mei" userId="5ee32232-9136-4e4d-a76d-a15cb4de04fe" providerId="ADAL" clId="{15FEFA8C-7182-4DCA-908A-B7B48CC2949D}" dt="2025-03-26T14:54:26.801" v="2928" actId="207"/>
          <ac:spMkLst>
            <pc:docMk/>
            <pc:sldMk cId="2855700949" sldId="1134"/>
            <ac:spMk id="18" creationId="{3680E975-BED3-96D0-6893-C3997D516970}"/>
          </ac:spMkLst>
        </pc:spChg>
        <pc:spChg chg="add mod">
          <ac:chgData name="Shengfeng Mei" userId="5ee32232-9136-4e4d-a76d-a15cb4de04fe" providerId="ADAL" clId="{15FEFA8C-7182-4DCA-908A-B7B48CC2949D}" dt="2025-03-26T14:54:46.431" v="2943" actId="1076"/>
          <ac:spMkLst>
            <pc:docMk/>
            <pc:sldMk cId="2855700949" sldId="1134"/>
            <ac:spMk id="19" creationId="{0620664B-7787-350F-0942-6C460FAE5752}"/>
          </ac:spMkLst>
        </pc:spChg>
        <pc:spChg chg="add mod">
          <ac:chgData name="Shengfeng Mei" userId="5ee32232-9136-4e4d-a76d-a15cb4de04fe" providerId="ADAL" clId="{15FEFA8C-7182-4DCA-908A-B7B48CC2949D}" dt="2025-03-26T14:55:15.408" v="2954" actId="1076"/>
          <ac:spMkLst>
            <pc:docMk/>
            <pc:sldMk cId="2855700949" sldId="1134"/>
            <ac:spMk id="20" creationId="{A98E056A-B13B-BCF8-5E69-AF3132514F3F}"/>
          </ac:spMkLst>
        </pc:spChg>
        <pc:spChg chg="mod">
          <ac:chgData name="Shengfeng Mei" userId="5ee32232-9136-4e4d-a76d-a15cb4de04fe" providerId="ADAL" clId="{15FEFA8C-7182-4DCA-908A-B7B48CC2949D}" dt="2025-03-26T15:03:45.015" v="2989" actId="20577"/>
          <ac:spMkLst>
            <pc:docMk/>
            <pc:sldMk cId="2855700949" sldId="1134"/>
            <ac:spMk id="6147" creationId="{E44AE400-17F0-4968-8DD7-CB47D1D7B1A0}"/>
          </ac:spMkLst>
        </pc:spChg>
        <pc:picChg chg="add mod">
          <ac:chgData name="Shengfeng Mei" userId="5ee32232-9136-4e4d-a76d-a15cb4de04fe" providerId="ADAL" clId="{15FEFA8C-7182-4DCA-908A-B7B48CC2949D}" dt="2025-03-26T14:51:54.370" v="2854" actId="1076"/>
          <ac:picMkLst>
            <pc:docMk/>
            <pc:sldMk cId="2855700949" sldId="1134"/>
            <ac:picMk id="17" creationId="{FB0FA828-F3BD-F4B7-D7C5-6B5D8335AFB5}"/>
          </ac:picMkLst>
        </pc:picChg>
      </pc:sldChg>
      <pc:sldChg chg="addSp modSp add mod">
        <pc:chgData name="Shengfeng Mei" userId="5ee32232-9136-4e4d-a76d-a15cb4de04fe" providerId="ADAL" clId="{15FEFA8C-7182-4DCA-908A-B7B48CC2949D}" dt="2025-03-26T15:19:16.067" v="3274" actId="1076"/>
        <pc:sldMkLst>
          <pc:docMk/>
          <pc:sldMk cId="344894183" sldId="1135"/>
        </pc:sldMkLst>
        <pc:spChg chg="mod">
          <ac:chgData name="Shengfeng Mei" userId="5ee32232-9136-4e4d-a76d-a15cb4de04fe" providerId="ADAL" clId="{15FEFA8C-7182-4DCA-908A-B7B48CC2949D}" dt="2025-03-26T15:15:59.053" v="3218" actId="20577"/>
          <ac:spMkLst>
            <pc:docMk/>
            <pc:sldMk cId="344894183" sldId="1135"/>
            <ac:spMk id="2" creationId="{9EBB0076-8C9C-D6CE-CEA6-9AD9BA5BEC0C}"/>
          </ac:spMkLst>
        </pc:spChg>
        <pc:spChg chg="mod">
          <ac:chgData name="Shengfeng Mei" userId="5ee32232-9136-4e4d-a76d-a15cb4de04fe" providerId="ADAL" clId="{15FEFA8C-7182-4DCA-908A-B7B48CC2949D}" dt="2025-03-26T15:18:17.325" v="3269" actId="20577"/>
          <ac:spMkLst>
            <pc:docMk/>
            <pc:sldMk cId="344894183" sldId="1135"/>
            <ac:spMk id="3" creationId="{6B47D5F6-A7CC-E679-A8D8-B41D12E63ED4}"/>
          </ac:spMkLst>
        </pc:spChg>
        <pc:picChg chg="add mod">
          <ac:chgData name="Shengfeng Mei" userId="5ee32232-9136-4e4d-a76d-a15cb4de04fe" providerId="ADAL" clId="{15FEFA8C-7182-4DCA-908A-B7B48CC2949D}" dt="2025-03-26T15:19:16.067" v="3274" actId="1076"/>
          <ac:picMkLst>
            <pc:docMk/>
            <pc:sldMk cId="344894183" sldId="1135"/>
            <ac:picMk id="4" creationId="{016480E1-754F-8EFB-F3E8-BACCBF8EA0F9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6:07:10.645" v="4205" actId="207"/>
        <pc:sldMkLst>
          <pc:docMk/>
          <pc:sldMk cId="450752714" sldId="1136"/>
        </pc:sldMkLst>
        <pc:spChg chg="mod">
          <ac:chgData name="Shengfeng Mei" userId="5ee32232-9136-4e4d-a76d-a15cb4de04fe" providerId="ADAL" clId="{15FEFA8C-7182-4DCA-908A-B7B48CC2949D}" dt="2025-03-26T16:07:10.645" v="4205" actId="207"/>
          <ac:spMkLst>
            <pc:docMk/>
            <pc:sldMk cId="450752714" sldId="1136"/>
            <ac:spMk id="3" creationId="{C48F9EB5-8886-0259-1BB2-FB1D470248EA}"/>
          </ac:spMkLst>
        </pc:spChg>
        <pc:picChg chg="add mod">
          <ac:chgData name="Shengfeng Mei" userId="5ee32232-9136-4e4d-a76d-a15cb4de04fe" providerId="ADAL" clId="{15FEFA8C-7182-4DCA-908A-B7B48CC2949D}" dt="2025-03-26T15:25:36.206" v="3383" actId="1076"/>
          <ac:picMkLst>
            <pc:docMk/>
            <pc:sldMk cId="450752714" sldId="1136"/>
            <ac:picMk id="6" creationId="{0A614D86-5B1C-5F6A-2E39-5BF43DB4EA06}"/>
          </ac:picMkLst>
        </pc:picChg>
        <pc:picChg chg="add mod">
          <ac:chgData name="Shengfeng Mei" userId="5ee32232-9136-4e4d-a76d-a15cb4de04fe" providerId="ADAL" clId="{15FEFA8C-7182-4DCA-908A-B7B48CC2949D}" dt="2025-03-26T16:06:24.971" v="4163" actId="14100"/>
          <ac:picMkLst>
            <pc:docMk/>
            <pc:sldMk cId="450752714" sldId="1136"/>
            <ac:picMk id="10" creationId="{EDD30D92-9137-D0C5-8791-978F06065B32}"/>
          </ac:picMkLst>
        </pc:picChg>
      </pc:sldChg>
      <pc:sldChg chg="addSp delSp modSp add mod">
        <pc:chgData name="Shengfeng Mei" userId="5ee32232-9136-4e4d-a76d-a15cb4de04fe" providerId="ADAL" clId="{15FEFA8C-7182-4DCA-908A-B7B48CC2949D}" dt="2025-03-26T15:34:02.077" v="3571" actId="20577"/>
        <pc:sldMkLst>
          <pc:docMk/>
          <pc:sldMk cId="1691459526" sldId="1137"/>
        </pc:sldMkLst>
        <pc:spChg chg="mod">
          <ac:chgData name="Shengfeng Mei" userId="5ee32232-9136-4e4d-a76d-a15cb4de04fe" providerId="ADAL" clId="{15FEFA8C-7182-4DCA-908A-B7B48CC2949D}" dt="2025-03-26T15:34:02.077" v="3571" actId="20577"/>
          <ac:spMkLst>
            <pc:docMk/>
            <pc:sldMk cId="1691459526" sldId="1137"/>
            <ac:spMk id="3" creationId="{AFDBF050-7961-59C1-E736-DCD2E4B3AEB9}"/>
          </ac:spMkLst>
        </pc:spChg>
        <pc:picChg chg="add mod">
          <ac:chgData name="Shengfeng Mei" userId="5ee32232-9136-4e4d-a76d-a15cb4de04fe" providerId="ADAL" clId="{15FEFA8C-7182-4DCA-908A-B7B48CC2949D}" dt="2025-03-26T15:27:03.399" v="3452" actId="14100"/>
          <ac:picMkLst>
            <pc:docMk/>
            <pc:sldMk cId="1691459526" sldId="1137"/>
            <ac:picMk id="5" creationId="{DEED5793-87D5-5891-D825-F3FEF57603D3}"/>
          </ac:picMkLst>
        </pc:picChg>
        <pc:picChg chg="add mod">
          <ac:chgData name="Shengfeng Mei" userId="5ee32232-9136-4e4d-a76d-a15cb4de04fe" providerId="ADAL" clId="{15FEFA8C-7182-4DCA-908A-B7B48CC2949D}" dt="2025-03-26T15:33:06.989" v="3485" actId="14100"/>
          <ac:picMkLst>
            <pc:docMk/>
            <pc:sldMk cId="1691459526" sldId="1137"/>
            <ac:picMk id="9" creationId="{DB899E4A-598E-BBC6-B697-772DA9EAD490}"/>
          </ac:picMkLst>
        </pc:picChg>
      </pc:sldChg>
      <pc:sldChg chg="delSp modSp add mod">
        <pc:chgData name="Shengfeng Mei" userId="5ee32232-9136-4e4d-a76d-a15cb4de04fe" providerId="ADAL" clId="{15FEFA8C-7182-4DCA-908A-B7B48CC2949D}" dt="2025-03-26T16:12:38.935" v="4211" actId="20577"/>
        <pc:sldMkLst>
          <pc:docMk/>
          <pc:sldMk cId="2720598466" sldId="1138"/>
        </pc:sldMkLst>
        <pc:spChg chg="mod">
          <ac:chgData name="Shengfeng Mei" userId="5ee32232-9136-4e4d-a76d-a15cb4de04fe" providerId="ADAL" clId="{15FEFA8C-7182-4DCA-908A-B7B48CC2949D}" dt="2025-03-26T15:41:08.613" v="3597" actId="20577"/>
          <ac:spMkLst>
            <pc:docMk/>
            <pc:sldMk cId="2720598466" sldId="1138"/>
            <ac:spMk id="2" creationId="{97A7D62D-53C8-8E36-53C9-86D556B5CE77}"/>
          </ac:spMkLst>
        </pc:spChg>
        <pc:spChg chg="mod">
          <ac:chgData name="Shengfeng Mei" userId="5ee32232-9136-4e4d-a76d-a15cb4de04fe" providerId="ADAL" clId="{15FEFA8C-7182-4DCA-908A-B7B48CC2949D}" dt="2025-03-26T16:12:38.935" v="4211" actId="20577"/>
          <ac:spMkLst>
            <pc:docMk/>
            <pc:sldMk cId="2720598466" sldId="1138"/>
            <ac:spMk id="3" creationId="{8F30CB01-E639-6B85-6978-278F264C557E}"/>
          </ac:spMkLst>
        </pc:spChg>
      </pc:sldChg>
    </pc:docChg>
  </pc:docChgLst>
  <pc:docChgLst>
    <pc:chgData name="Shengfeng Mei" userId="S::s.mei@uwtsd.ac.uk::5ee32232-9136-4e4d-a76d-a15cb4de04fe" providerId="AD" clId="Web-{21AC5740-8959-4D1D-BA63-1AFA2754E99F}"/>
    <pc:docChg chg="delSld modSld">
      <pc:chgData name="Shengfeng Mei" userId="S::s.mei@uwtsd.ac.uk::5ee32232-9136-4e4d-a76d-a15cb4de04fe" providerId="AD" clId="Web-{21AC5740-8959-4D1D-BA63-1AFA2754E99F}" dt="2025-04-22T10:59:49.924" v="39"/>
      <pc:docMkLst>
        <pc:docMk/>
      </pc:docMkLst>
      <pc:sldChg chg="modSp">
        <pc:chgData name="Shengfeng Mei" userId="S::s.mei@uwtsd.ac.uk::5ee32232-9136-4e4d-a76d-a15cb4de04fe" providerId="AD" clId="Web-{21AC5740-8959-4D1D-BA63-1AFA2754E99F}" dt="2025-04-22T10:58:40.812" v="11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21AC5740-8959-4D1D-BA63-1AFA2754E99F}" dt="2025-04-22T10:58:40.812" v="11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Shengfeng Mei" userId="S::s.mei@uwtsd.ac.uk::5ee32232-9136-4e4d-a76d-a15cb4de04fe" providerId="AD" clId="Web-{21AC5740-8959-4D1D-BA63-1AFA2754E99F}" dt="2025-04-22T10:59:40.518" v="35"/>
        <pc:sldMkLst>
          <pc:docMk/>
          <pc:sldMk cId="2132415386" sldId="295"/>
        </pc:sldMkLst>
      </pc:sldChg>
      <pc:sldChg chg="del">
        <pc:chgData name="Shengfeng Mei" userId="S::s.mei@uwtsd.ac.uk::5ee32232-9136-4e4d-a76d-a15cb4de04fe" providerId="AD" clId="Web-{21AC5740-8959-4D1D-BA63-1AFA2754E99F}" dt="2025-04-22T10:59:40.408" v="34"/>
        <pc:sldMkLst>
          <pc:docMk/>
          <pc:sldMk cId="1489759779" sldId="296"/>
        </pc:sldMkLst>
      </pc:sldChg>
      <pc:sldChg chg="del">
        <pc:chgData name="Shengfeng Mei" userId="S::s.mei@uwtsd.ac.uk::5ee32232-9136-4e4d-a76d-a15cb4de04fe" providerId="AD" clId="Web-{21AC5740-8959-4D1D-BA63-1AFA2754E99F}" dt="2025-04-22T10:59:40.330" v="33"/>
        <pc:sldMkLst>
          <pc:docMk/>
          <pc:sldMk cId="2047086860" sldId="297"/>
        </pc:sldMkLst>
      </pc:sldChg>
      <pc:sldChg chg="del">
        <pc:chgData name="Shengfeng Mei" userId="S::s.mei@uwtsd.ac.uk::5ee32232-9136-4e4d-a76d-a15cb4de04fe" providerId="AD" clId="Web-{21AC5740-8959-4D1D-BA63-1AFA2754E99F}" dt="2025-04-22T10:59:40.330" v="32"/>
        <pc:sldMkLst>
          <pc:docMk/>
          <pc:sldMk cId="334214255" sldId="298"/>
        </pc:sldMkLst>
      </pc:sldChg>
      <pc:sldChg chg="del">
        <pc:chgData name="Shengfeng Mei" userId="S::s.mei@uwtsd.ac.uk::5ee32232-9136-4e4d-a76d-a15cb4de04fe" providerId="AD" clId="Web-{21AC5740-8959-4D1D-BA63-1AFA2754E99F}" dt="2025-04-22T10:59:40.236" v="30"/>
        <pc:sldMkLst>
          <pc:docMk/>
          <pc:sldMk cId="3461081308" sldId="299"/>
        </pc:sldMkLst>
      </pc:sldChg>
      <pc:sldChg chg="del">
        <pc:chgData name="Shengfeng Mei" userId="S::s.mei@uwtsd.ac.uk::5ee32232-9136-4e4d-a76d-a15cb4de04fe" providerId="AD" clId="Web-{21AC5740-8959-4D1D-BA63-1AFA2754E99F}" dt="2025-04-22T10:59:40.330" v="31"/>
        <pc:sldMkLst>
          <pc:docMk/>
          <pc:sldMk cId="1743154889" sldId="322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7"/>
        <pc:sldMkLst>
          <pc:docMk/>
          <pc:sldMk cId="3421426993" sldId="1040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6"/>
        <pc:sldMkLst>
          <pc:docMk/>
          <pc:sldMk cId="2845210132" sldId="1042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5"/>
        <pc:sldMkLst>
          <pc:docMk/>
          <pc:sldMk cId="3972471955" sldId="1043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3"/>
        <pc:sldMkLst>
          <pc:docMk/>
          <pc:sldMk cId="797278740" sldId="1044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2"/>
        <pc:sldMkLst>
          <pc:docMk/>
          <pc:sldMk cId="2334293362" sldId="1045"/>
        </pc:sldMkLst>
      </pc:sldChg>
      <pc:sldChg chg="del">
        <pc:chgData name="Shengfeng Mei" userId="S::s.mei@uwtsd.ac.uk::5ee32232-9136-4e4d-a76d-a15cb4de04fe" providerId="AD" clId="Web-{21AC5740-8959-4D1D-BA63-1AFA2754E99F}" dt="2025-04-22T10:59:03.188" v="23"/>
        <pc:sldMkLst>
          <pc:docMk/>
          <pc:sldMk cId="1412860347" sldId="1048"/>
        </pc:sldMkLst>
      </pc:sldChg>
      <pc:sldChg chg="del">
        <pc:chgData name="Shengfeng Mei" userId="S::s.mei@uwtsd.ac.uk::5ee32232-9136-4e4d-a76d-a15cb4de04fe" providerId="AD" clId="Web-{21AC5740-8959-4D1D-BA63-1AFA2754E99F}" dt="2025-04-22T10:59:03.188" v="22"/>
        <pc:sldMkLst>
          <pc:docMk/>
          <pc:sldMk cId="3906963994" sldId="1049"/>
        </pc:sldMkLst>
      </pc:sldChg>
      <pc:sldChg chg="del">
        <pc:chgData name="Shengfeng Mei" userId="S::s.mei@uwtsd.ac.uk::5ee32232-9136-4e4d-a76d-a15cb4de04fe" providerId="AD" clId="Web-{21AC5740-8959-4D1D-BA63-1AFA2754E99F}" dt="2025-04-22T10:59:40.236" v="29"/>
        <pc:sldMkLst>
          <pc:docMk/>
          <pc:sldMk cId="2235807659" sldId="1052"/>
        </pc:sldMkLst>
      </pc:sldChg>
      <pc:sldChg chg="del">
        <pc:chgData name="Shengfeng Mei" userId="S::s.mei@uwtsd.ac.uk::5ee32232-9136-4e4d-a76d-a15cb4de04fe" providerId="AD" clId="Web-{21AC5740-8959-4D1D-BA63-1AFA2754E99F}" dt="2025-04-22T10:59:40.064" v="27"/>
        <pc:sldMkLst>
          <pc:docMk/>
          <pc:sldMk cId="916598497" sldId="1053"/>
        </pc:sldMkLst>
      </pc:sldChg>
      <pc:sldChg chg="del">
        <pc:chgData name="Shengfeng Mei" userId="S::s.mei@uwtsd.ac.uk::5ee32232-9136-4e4d-a76d-a15cb4de04fe" providerId="AD" clId="Web-{21AC5740-8959-4D1D-BA63-1AFA2754E99F}" dt="2025-04-22T10:59:39.861" v="25"/>
        <pc:sldMkLst>
          <pc:docMk/>
          <pc:sldMk cId="1617697789" sldId="1054"/>
        </pc:sldMkLst>
      </pc:sldChg>
      <pc:sldChg chg="del">
        <pc:chgData name="Shengfeng Mei" userId="S::s.mei@uwtsd.ac.uk::5ee32232-9136-4e4d-a76d-a15cb4de04fe" providerId="AD" clId="Web-{21AC5740-8959-4D1D-BA63-1AFA2754E99F}" dt="2025-04-22T10:59:39.861" v="24"/>
        <pc:sldMkLst>
          <pc:docMk/>
          <pc:sldMk cId="1473581691" sldId="1055"/>
        </pc:sldMkLst>
      </pc:sldChg>
      <pc:sldChg chg="del">
        <pc:chgData name="Shengfeng Mei" userId="S::s.mei@uwtsd.ac.uk::5ee32232-9136-4e4d-a76d-a15cb4de04fe" providerId="AD" clId="Web-{21AC5740-8959-4D1D-BA63-1AFA2754E99F}" dt="2025-04-22T10:58:48.141" v="18"/>
        <pc:sldMkLst>
          <pc:docMk/>
          <pc:sldMk cId="3853549025" sldId="1078"/>
        </pc:sldMkLst>
      </pc:sldChg>
      <pc:sldChg chg="del">
        <pc:chgData name="Shengfeng Mei" userId="S::s.mei@uwtsd.ac.uk::5ee32232-9136-4e4d-a76d-a15cb4de04fe" providerId="AD" clId="Web-{21AC5740-8959-4D1D-BA63-1AFA2754E99F}" dt="2025-04-22T10:58:48.125" v="14"/>
        <pc:sldMkLst>
          <pc:docMk/>
          <pc:sldMk cId="1342864106" sldId="1081"/>
        </pc:sldMkLst>
      </pc:sldChg>
      <pc:sldChg chg="del">
        <pc:chgData name="Shengfeng Mei" userId="S::s.mei@uwtsd.ac.uk::5ee32232-9136-4e4d-a76d-a15cb4de04fe" providerId="AD" clId="Web-{21AC5740-8959-4D1D-BA63-1AFA2754E99F}" dt="2025-04-22T10:59:40.064" v="26"/>
        <pc:sldMkLst>
          <pc:docMk/>
          <pc:sldMk cId="2391555935" sldId="1084"/>
        </pc:sldMkLst>
      </pc:sldChg>
      <pc:sldChg chg="del">
        <pc:chgData name="Shengfeng Mei" userId="S::s.mei@uwtsd.ac.uk::5ee32232-9136-4e4d-a76d-a15cb4de04fe" providerId="AD" clId="Web-{21AC5740-8959-4D1D-BA63-1AFA2754E99F}" dt="2025-04-22T10:59:49.924" v="38"/>
        <pc:sldMkLst>
          <pc:docMk/>
          <pc:sldMk cId="1530631603" sldId="1114"/>
        </pc:sldMkLst>
      </pc:sldChg>
      <pc:sldChg chg="del">
        <pc:chgData name="Shengfeng Mei" userId="S::s.mei@uwtsd.ac.uk::5ee32232-9136-4e4d-a76d-a15cb4de04fe" providerId="AD" clId="Web-{21AC5740-8959-4D1D-BA63-1AFA2754E99F}" dt="2025-04-22T10:59:03.188" v="21"/>
        <pc:sldMkLst>
          <pc:docMk/>
          <pc:sldMk cId="4165681271" sldId="1120"/>
        </pc:sldMkLst>
      </pc:sldChg>
      <pc:sldChg chg="del">
        <pc:chgData name="Shengfeng Mei" userId="S::s.mei@uwtsd.ac.uk::5ee32232-9136-4e4d-a76d-a15cb4de04fe" providerId="AD" clId="Web-{21AC5740-8959-4D1D-BA63-1AFA2754E99F}" dt="2025-04-22T10:59:03.188" v="20"/>
        <pc:sldMkLst>
          <pc:docMk/>
          <pc:sldMk cId="2003980501" sldId="1121"/>
        </pc:sldMkLst>
      </pc:sldChg>
      <pc:sldChg chg="del">
        <pc:chgData name="Shengfeng Mei" userId="S::s.mei@uwtsd.ac.uk::5ee32232-9136-4e4d-a76d-a15cb4de04fe" providerId="AD" clId="Web-{21AC5740-8959-4D1D-BA63-1AFA2754E99F}" dt="2025-04-22T10:59:03.094" v="19"/>
        <pc:sldMkLst>
          <pc:docMk/>
          <pc:sldMk cId="1630803090" sldId="1131"/>
        </pc:sldMkLst>
      </pc:sldChg>
      <pc:sldChg chg="del">
        <pc:chgData name="Shengfeng Mei" userId="S::s.mei@uwtsd.ac.uk::5ee32232-9136-4e4d-a76d-a15cb4de04fe" providerId="AD" clId="Web-{21AC5740-8959-4D1D-BA63-1AFA2754E99F}" dt="2025-04-22T10:59:40.236" v="28"/>
        <pc:sldMkLst>
          <pc:docMk/>
          <pc:sldMk cId="1948444900" sldId="1132"/>
        </pc:sldMkLst>
      </pc:sldChg>
      <pc:sldChg chg="del">
        <pc:chgData name="Shengfeng Mei" userId="S::s.mei@uwtsd.ac.uk::5ee32232-9136-4e4d-a76d-a15cb4de04fe" providerId="AD" clId="Web-{21AC5740-8959-4D1D-BA63-1AFA2754E99F}" dt="2025-04-22T10:59:40.596" v="37"/>
        <pc:sldMkLst>
          <pc:docMk/>
          <pc:sldMk cId="3045102119" sldId="1133"/>
        </pc:sldMkLst>
      </pc:sldChg>
      <pc:sldChg chg="del">
        <pc:chgData name="Shengfeng Mei" userId="S::s.mei@uwtsd.ac.uk::5ee32232-9136-4e4d-a76d-a15cb4de04fe" providerId="AD" clId="Web-{21AC5740-8959-4D1D-BA63-1AFA2754E99F}" dt="2025-04-22T10:59:40.518" v="36"/>
        <pc:sldMkLst>
          <pc:docMk/>
          <pc:sldMk cId="2855700949" sldId="1134"/>
        </pc:sldMkLst>
      </pc:sldChg>
      <pc:sldChg chg="del">
        <pc:chgData name="Shengfeng Mei" userId="S::s.mei@uwtsd.ac.uk::5ee32232-9136-4e4d-a76d-a15cb4de04fe" providerId="AD" clId="Web-{21AC5740-8959-4D1D-BA63-1AFA2754E99F}" dt="2025-04-22T10:59:49.924" v="39"/>
        <pc:sldMkLst>
          <pc:docMk/>
          <pc:sldMk cId="2720598466" sldId="1138"/>
        </pc:sldMkLst>
      </pc:sldChg>
    </pc:docChg>
  </pc:docChgLst>
  <pc:docChgLst>
    <pc:chgData name="Shengfeng Mei" userId="S::s.mei@uwtsd.ac.uk::5ee32232-9136-4e4d-a76d-a15cb4de04fe" providerId="AD" clId="Web-{8A72DF2E-921D-7671-A295-F02409737511}"/>
    <pc:docChg chg="delSld modSld">
      <pc:chgData name="Shengfeng Mei" userId="S::s.mei@uwtsd.ac.uk::5ee32232-9136-4e4d-a76d-a15cb4de04fe" providerId="AD" clId="Web-{8A72DF2E-921D-7671-A295-F02409737511}" dt="2025-03-31T08:19:51.965" v="3" actId="1076"/>
      <pc:docMkLst>
        <pc:docMk/>
      </pc:docMkLst>
      <pc:sldChg chg="modSp">
        <pc:chgData name="Shengfeng Mei" userId="S::s.mei@uwtsd.ac.uk::5ee32232-9136-4e4d-a76d-a15cb4de04fe" providerId="AD" clId="Web-{8A72DF2E-921D-7671-A295-F02409737511}" dt="2025-03-31T08:11:58.810" v="1" actId="20577"/>
        <pc:sldMkLst>
          <pc:docMk/>
          <pc:sldMk cId="2334293362" sldId="1045"/>
        </pc:sldMkLst>
        <pc:spChg chg="mod">
          <ac:chgData name="Shengfeng Mei" userId="S::s.mei@uwtsd.ac.uk::5ee32232-9136-4e4d-a76d-a15cb4de04fe" providerId="AD" clId="Web-{8A72DF2E-921D-7671-A295-F02409737511}" dt="2025-03-31T08:11:58.810" v="1" actId="20577"/>
          <ac:spMkLst>
            <pc:docMk/>
            <pc:sldMk cId="2334293362" sldId="1045"/>
            <ac:spMk id="3" creationId="{00000000-0000-0000-0000-000000000000}"/>
          </ac:spMkLst>
        </pc:spChg>
      </pc:sldChg>
      <pc:sldChg chg="del">
        <pc:chgData name="Shengfeng Mei" userId="S::s.mei@uwtsd.ac.uk::5ee32232-9136-4e4d-a76d-a15cb4de04fe" providerId="AD" clId="Web-{8A72DF2E-921D-7671-A295-F02409737511}" dt="2025-03-31T08:19:32.948" v="2"/>
        <pc:sldMkLst>
          <pc:docMk/>
          <pc:sldMk cId="3083799151" sldId="1128"/>
        </pc:sldMkLst>
      </pc:sldChg>
      <pc:sldChg chg="modSp">
        <pc:chgData name="Shengfeng Mei" userId="S::s.mei@uwtsd.ac.uk::5ee32232-9136-4e4d-a76d-a15cb4de04fe" providerId="AD" clId="Web-{8A72DF2E-921D-7671-A295-F02409737511}" dt="2025-03-31T08:19:51.965" v="3" actId="1076"/>
        <pc:sldMkLst>
          <pc:docMk/>
          <pc:sldMk cId="3045102119" sldId="1133"/>
        </pc:sldMkLst>
        <pc:spChg chg="mod">
          <ac:chgData name="Shengfeng Mei" userId="S::s.mei@uwtsd.ac.uk::5ee32232-9136-4e4d-a76d-a15cb4de04fe" providerId="AD" clId="Web-{8A72DF2E-921D-7671-A295-F02409737511}" dt="2025-03-31T08:19:51.965" v="3" actId="1076"/>
          <ac:spMkLst>
            <pc:docMk/>
            <pc:sldMk cId="3045102119" sldId="1133"/>
            <ac:spMk id="6147" creationId="{6BCE836A-255C-E078-DC0A-F70155B6BB8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9167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57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Capital Budgeting (Part 1)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  <a:p>
            <a:r>
              <a:rPr lang="en-GB" altLang="en-US" sz="4800" b="1" dirty="0">
                <a:solidFill>
                  <a:schemeClr val="accent2"/>
                </a:solidFill>
                <a:cs typeface="Arial"/>
              </a:rPr>
              <a:t>Excel Practice 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05347" y="1223487"/>
            <a:ext cx="10384324" cy="1717393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Example:</a:t>
            </a:r>
            <a:r>
              <a:rPr lang="en-US" altLang="en-US" sz="2400">
                <a:ea typeface="ヒラギノ角ゴ Pro W3" charset="-128"/>
              </a:rPr>
              <a:t> Project with an initial cash outlay of $10,000 with following free cash flows for 5 years.</a:t>
            </a:r>
          </a:p>
          <a:p>
            <a:r>
              <a:rPr lang="en-US" sz="2400" b="1"/>
              <a:t>Table 10.1</a:t>
            </a:r>
            <a:r>
              <a:rPr lang="en-US" sz="2400"/>
              <a:t> Payback Period Example</a:t>
            </a:r>
          </a:p>
          <a:p>
            <a:endParaRPr lang="en-US" sz="240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6831559"/>
              </p:ext>
            </p:extLst>
          </p:nvPr>
        </p:nvGraphicFramePr>
        <p:xfrm>
          <a:off x="2095500" y="2492896"/>
          <a:ext cx="8001000" cy="2712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67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9321"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solidFill>
                            <a:srgbClr val="007FA3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Project A</a:t>
                      </a:r>
                      <a:endParaRPr lang="en-US" sz="18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Project B</a:t>
                      </a:r>
                      <a:endParaRPr lang="en-US" sz="18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Initial cash outlay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−$ 10,000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−$ 10,000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free cash inflows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D4EAE4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D4EAE4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Year 1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$ 6,000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$ 5,000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2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4,000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5,000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3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3,000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4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2,000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5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1,000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Content Placeholder 8"/>
          <p:cNvSpPr>
            <a:spLocks noGrp="1"/>
          </p:cNvSpPr>
          <p:nvPr>
            <p:ph idx="14"/>
          </p:nvPr>
        </p:nvSpPr>
        <p:spPr>
          <a:xfrm>
            <a:off x="905347" y="5265183"/>
            <a:ext cx="10221362" cy="46166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>
                <a:highlight>
                  <a:srgbClr val="FFFF00"/>
                </a:highlight>
                <a:ea typeface="ヒラギノ角ゴ Pro W3" charset="-128"/>
              </a:rPr>
              <a:t>Project A’s and Project B‘s Paybacks are 2 years.</a:t>
            </a:r>
          </a:p>
        </p:txBody>
      </p:sp>
    </p:spTree>
    <p:extLst>
      <p:ext uri="{BB962C8B-B14F-4D97-AF65-F5344CB8AC3E}">
        <p14:creationId xmlns:p14="http://schemas.microsoft.com/office/powerpoint/2010/main" val="4021191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E0062-0FCC-7DE5-F547-5D22F41C6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2EED2-A720-9D72-0E61-3290E8706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7A9E3D-7545-DF80-F226-824924288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239" y="1223487"/>
            <a:ext cx="10275683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Enter relevant information into the cells like below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E8189E-7A30-8674-A15C-8A46FDA20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952" y="2388262"/>
            <a:ext cx="643409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73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4CA56-9B54-AC84-186E-1F736DC95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D12C7-F732-C096-B7E5-13C79126A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F0719-CC22-D188-38F3-26E9B05D1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705" y="1223487"/>
            <a:ext cx="10375271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In cells C2 and D2, enter the functions as follows: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8394D6-C6D2-1CF6-01CB-0FD79A1C62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0690" y="2191477"/>
            <a:ext cx="5858693" cy="27054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B07E7B-D9EB-FED9-7FDD-ACDEDF0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1824" y="3544216"/>
            <a:ext cx="5896798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3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C42E95-8030-1F93-B4B6-B55D171A1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880CD-3525-1449-7DB8-F135CE4F7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2629FD-547F-1556-7B88-D00688B26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293" y="1223487"/>
            <a:ext cx="10411485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In cells C3 and D3, enter the functions as follows: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5D7D79-6B6D-34F2-293A-8B54C2430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528" y="2167662"/>
            <a:ext cx="5906324" cy="27531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27CA6AC-BE2F-3C71-EE0E-11BEA2DB83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1824" y="3602580"/>
            <a:ext cx="5944430" cy="271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617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548C8A-7EF5-1002-A9A1-12CF69ECF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164D-C14E-A979-1127-135560415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E020D1-5AAC-4E10-9762-E7E0E7FDD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560" y="1223487"/>
            <a:ext cx="10230416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Drag cells C3 and D3 to the bottom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9CA966-D5E5-004F-2B4D-EAD5A15A5F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93"/>
          <a:stretch/>
        </p:blipFill>
        <p:spPr>
          <a:xfrm>
            <a:off x="1962150" y="2276872"/>
            <a:ext cx="3715266" cy="27245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9EF6D6-B546-B594-69E2-FE07B7386D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168"/>
          <a:stretch/>
        </p:blipFill>
        <p:spPr>
          <a:xfrm>
            <a:off x="6549917" y="2276872"/>
            <a:ext cx="3539587" cy="266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635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D929A-681A-3E9A-CE42-3D3C80AFA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62E97-AB23-62FA-2685-5FAB833CD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C2715F-E5D5-0ACA-BB47-A5D03EE4E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935" y="1223487"/>
            <a:ext cx="10167041" cy="127419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In Year 2, both Project A’s and Project B’s cumulative sum (Cum Sum) of cash flows become zero (</a:t>
            </a:r>
            <a:r>
              <a:rPr lang="en-US" altLang="en-US" sz="2400" b="1">
                <a:ea typeface="ヒラギノ角ゴ Pro W3" charset="-128"/>
              </a:rPr>
              <a:t>Payback!</a:t>
            </a:r>
            <a:r>
              <a:rPr lang="en-US" altLang="en-US" sz="2400">
                <a:ea typeface="ヒラギノ角ゴ Pro W3" charset="-128"/>
              </a:rPr>
              <a:t>).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C6F993F-F3AC-C417-BF4B-7E2802BCCC08}"/>
              </a:ext>
            </a:extLst>
          </p:cNvPr>
          <p:cNvGrpSpPr/>
          <p:nvPr/>
        </p:nvGrpSpPr>
        <p:grpSpPr>
          <a:xfrm>
            <a:off x="2639616" y="2492896"/>
            <a:ext cx="6336704" cy="3024336"/>
            <a:chOff x="1331640" y="2564904"/>
            <a:chExt cx="5906324" cy="268642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ABF40B6-7B8D-FECB-C7A7-11900FF652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31640" y="2564904"/>
              <a:ext cx="5906324" cy="2686425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D7018BA-30CB-7DA0-388C-67005A1079F9}"/>
                </a:ext>
              </a:extLst>
            </p:cNvPr>
            <p:cNvSpPr/>
            <p:nvPr/>
          </p:nvSpPr>
          <p:spPr>
            <a:xfrm>
              <a:off x="3995936" y="3908116"/>
              <a:ext cx="1080120" cy="31297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F9B84A7-817B-9DA2-ECE9-D102AB072E9D}"/>
                </a:ext>
              </a:extLst>
            </p:cNvPr>
            <p:cNvSpPr/>
            <p:nvPr/>
          </p:nvSpPr>
          <p:spPr>
            <a:xfrm>
              <a:off x="1763688" y="3904030"/>
              <a:ext cx="1080120" cy="31297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B561C6-2F1C-8BAC-D6A9-043C5B1A486C}"/>
                </a:ext>
              </a:extLst>
            </p:cNvPr>
            <p:cNvSpPr/>
            <p:nvPr/>
          </p:nvSpPr>
          <p:spPr>
            <a:xfrm>
              <a:off x="6157844" y="3903611"/>
              <a:ext cx="1080120" cy="31297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6742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404665"/>
            <a:ext cx="8001000" cy="954107"/>
          </a:xfrm>
        </p:spPr>
        <p:txBody>
          <a:bodyPr>
            <a:spAutoFit/>
          </a:bodyPr>
          <a:lstStyle/>
          <a:p>
            <a:r>
              <a:rPr lang="en-US" sz="2800"/>
              <a:t>Table 10.2 Discounted Payback Period Example Using a 17 Percent Required Rate of Return</a:t>
            </a:r>
          </a:p>
        </p:txBody>
      </p:sp>
      <p:pic>
        <p:nvPicPr>
          <p:cNvPr id="14338" name="Picture 2" descr="The details are as follows: &#10;Project A: &#10;• Year: 0; Undiscounted Free Cash Flows: negative U.S. dollars 10,000; Discounted Free Cash Flows at 17%: negative U.S. dollars 10,000; Cumulative Discounted Free Cash Flows: negative U.S. dollars 10,000&#10;• Year: 1; Undiscounted Free Cash Flows: 6,000; Discounted Free Cash Flows at 17%: 5,128; Cumulative Discounted Free Cash Flows: negative 4,872&#10;• Year: 2; Undiscounted Free Cash Flows: 4,000; Discounted Free Cash Flows at 17%: 2,922; Cumulative Discounted Free Cash Flows: negative 1,950&#10;• Year: 3; Undiscounted Free Cash Flows: 3,000; Discounted Free Cash Flows at 17%: 1,873; &#10;• Cumulative Discounted Free Cash Flows: negative 77&#10;• Year: 4; Undiscounted Free Cash Flows: 2,000; Discounted Free Cash Flows at 17%: 1,067; Cumulative Discounted Free Cash Flows: 991&#10;• Year: 5; Undiscounted Free Cash Flows: 1,000; Discounted Free Cash Flows at 17%: 456; Cumulative Discounted Free Cash Flows: 1,447&#10;The details are as follows: &#10;Project B: &#10;• Year: 0; Undiscounted Free Cash Flows: negative U.S. dollars 10,000; Discounted Free Cash Flows at 17%: negative U.S. dollars 10,000; Cumulative Discounted Free Cash Flows: negative U.S. dollars 10,000&#10;• Year: 1; Undiscounted Free Cash Flows: 5,000; Discounted Free Cash Flows at 17%: 4,274; Cumulative Discounted Free Cash Flows: negative 5,726&#10;• Year: 2; Undiscounted Free Cash Flows: 5,000; Discounted Free Cash Flows at 17%: 3,653; Cumulative Discounted Free Cash Flows: negative 2,074&#10;• Year: 3; Undiscounted Free Cash Flows: 0; Discounted Free Cash Flows at 17%: 0; Cumulative Discounted Free Cash Flows: negative 2,074&#10;• Year: 4; Undiscounted Free Cash Flows: 0; Discounted Free Cash Flows at 17%: 0; Cumulative Discounted Free Cash Flows: negative 2,074&#10;• Year: 5; Undiscounted Free Cash Flows: 0; Discounted Free Cash Flows at 17%: 0; Cumulative Discounted Free Cash Flows: negative 2,074&#10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749" y="1484784"/>
            <a:ext cx="6246503" cy="424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246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71387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2919" y="1219200"/>
                <a:ext cx="10465806" cy="2893869"/>
              </a:xfrm>
            </p:spPr>
            <p:txBody>
              <a:bodyPr wrap="square">
                <a:spAutoFit/>
              </a:bodyPr>
              <a:lstStyle/>
              <a:p>
                <a:r>
                  <a:rPr lang="en-US" altLang="en-US" sz="2400">
                    <a:ea typeface="ヒラギノ角ゴ Pro W3" charset="-128"/>
                  </a:rPr>
                  <a:t>Table 10.2 shows the difference between traditional payback and discounted payback methods.</a:t>
                </a:r>
              </a:p>
              <a:p>
                <a:r>
                  <a:rPr lang="en-US" altLang="en-US" sz="2400">
                    <a:ea typeface="ヒラギノ角ゴ Pro W3" charset="-128"/>
                  </a:rPr>
                  <a:t>With undiscounted free cash flows, the payback period is only 2 years, while with discounted free cash flows (at 17 percent), the discounted payback period is 3.07 years.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Discounted</m:t>
                      </m:r>
                      <m: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payback</m:t>
                      </m:r>
                      <m: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perio</m:t>
                      </m:r>
                      <m:sSub>
                        <m:sSubPr>
                          <m:ctrl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A</m:t>
                          </m:r>
                        </m:sub>
                      </m:sSub>
                      <m: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=3.0+</m:t>
                      </m:r>
                      <m:f>
                        <m:fPr>
                          <m:ctrl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$7</m:t>
                          </m:r>
                          <m:r>
                            <a:rPr lang="en-GB" altLang="zh-CN" sz="28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$1,06</m:t>
                          </m:r>
                          <m:r>
                            <a:rPr lang="en-GB" altLang="zh-CN" sz="28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den>
                      </m:f>
                      <m: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=3.07 </m:t>
                      </m:r>
                      <m:r>
                        <m:rPr>
                          <m:sty m:val="p"/>
                        </m:rP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years</m:t>
                      </m:r>
                    </m:oMath>
                  </m:oMathPara>
                </a14:m>
                <a:endParaRPr lang="zh-CN" altLang="en-US" sz="280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2919" y="1219200"/>
                <a:ext cx="10465806" cy="2893869"/>
              </a:xfrm>
              <a:blipFill>
                <a:blip r:embed="rId2"/>
                <a:stretch>
                  <a:fillRect l="-816" t="-14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ject 3" descr="The formula is as follows:&#10;discounted payback period sub A is equal to three years plus seventy-four dollars divided by thousand sixty-eight dollars is equal to the payback period of three years seven months."/>
          <p:cNvSpPr txBox="1"/>
          <p:nvPr/>
        </p:nvSpPr>
        <p:spPr bwMode="auto">
          <a:xfrm>
            <a:off x="2438400" y="3581400"/>
            <a:ext cx="6902450" cy="814388"/>
          </a:xfrm>
          <a:prstGeom prst="rect">
            <a:avLst/>
          </a:prstGeom>
          <a:noFill/>
        </p:spPr>
        <p:txBody>
          <a:bodyPr>
            <a:normAutofit/>
          </a:bodyPr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776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D6026-E872-20BD-CFC2-E0D37DA4B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CB2F5-84AB-5477-D5E3-2DFD2D880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181828-9B94-1EF9-2EC1-2C3579397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010" y="1223487"/>
            <a:ext cx="9512740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Enter relevant information into the cells like below table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8E7B39-843A-052B-13B9-BC24DBCD4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311" y="2564904"/>
            <a:ext cx="7373379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095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CBB65-3193-0B09-0A9E-F9D60A8C3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B4EEF-803F-6B80-3276-42EB0A5A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52E0D9-A84C-6E9A-C45A-B37E19371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45" y="1223487"/>
            <a:ext cx="9422205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In cells C2 &amp; F2, enter the functions as follows: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A349DD-90C3-E9F8-2ECE-79922560B7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560" y="2368849"/>
            <a:ext cx="7392432" cy="24673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9B188C-CDE2-1BB6-2388-23BF550B3D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664" y="3510282"/>
            <a:ext cx="7401958" cy="2438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337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8DF93-56EC-221A-21F4-11F69EAD9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3F88D-3087-4C3D-5574-AB00F41DD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741B19-4BA7-C077-7FFA-EA0EF5720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331" y="1223487"/>
            <a:ext cx="9458419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Drag cells C2 &amp; F2 to the bottom as follows: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A16797-D6F2-E998-7681-120FF83629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74"/>
          <a:stretch/>
        </p:blipFill>
        <p:spPr>
          <a:xfrm>
            <a:off x="1962150" y="2129930"/>
            <a:ext cx="5376208" cy="24958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8A1200-D16D-BCAF-0A13-445B288D41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461"/>
          <a:stretch/>
        </p:blipFill>
        <p:spPr>
          <a:xfrm>
            <a:off x="4673140" y="3284985"/>
            <a:ext cx="5376208" cy="244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564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C35C97-8752-F427-9E8D-08FE4B522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068A2-15F3-498B-88F8-646F4BB6F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2FFAF-5318-0F25-23CE-594529A10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651" y="1223487"/>
            <a:ext cx="9404099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In cells D2 &amp; G2, enter the functions as follows: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88705B6-9358-DF05-FEAF-40545A84D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759"/>
          <a:stretch/>
        </p:blipFill>
        <p:spPr>
          <a:xfrm>
            <a:off x="1965086" y="2238953"/>
            <a:ext cx="5400340" cy="24768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F1549D-3BFF-C7A3-DAF1-584DF83405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76"/>
          <a:stretch/>
        </p:blipFill>
        <p:spPr>
          <a:xfrm>
            <a:off x="5087888" y="3103315"/>
            <a:ext cx="5323252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220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C24F17-3FC9-6464-D4EB-C263EA3CF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7F7C0-7AC9-C59A-694E-69BC166D8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48C4C-5747-07B1-5B3A-80C783709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438" y="1223487"/>
            <a:ext cx="9440312" cy="90486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Drag cells D3 &amp; G3 to the bottom as follows: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B0B75B-1D70-7C9E-BA9B-DA147BE684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839"/>
          <a:stretch/>
        </p:blipFill>
        <p:spPr>
          <a:xfrm>
            <a:off x="1962396" y="2225197"/>
            <a:ext cx="4373436" cy="24863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EA4D23-CF28-4811-93A9-66E283BE37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839"/>
          <a:stretch/>
        </p:blipFill>
        <p:spPr>
          <a:xfrm>
            <a:off x="5799264" y="3068961"/>
            <a:ext cx="4373436" cy="245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834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B55B6-D05B-A67D-123A-DFE32BA0C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66866-A1C5-115D-C2F2-6EDACDF1A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C739C-F620-0BA1-799F-2C8F97EB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972" y="1223487"/>
            <a:ext cx="10474860" cy="1643527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For Project A, the cumulative cash flows change from negative to positive between Year 3 and Year4. Thus, DPP should be a number between 3 and 4.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727FEF-AAAA-1D89-ED90-CD96A34CB5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577" y="2924944"/>
            <a:ext cx="7373379" cy="242921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DB5B72-2974-FE90-D51A-E90BC9BFC411}"/>
              </a:ext>
            </a:extLst>
          </p:cNvPr>
          <p:cNvSpPr/>
          <p:nvPr/>
        </p:nvSpPr>
        <p:spPr>
          <a:xfrm>
            <a:off x="5663952" y="4437112"/>
            <a:ext cx="1008112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BF1DB7-0ACE-71CE-3355-63F192984C0A}"/>
              </a:ext>
            </a:extLst>
          </p:cNvPr>
          <p:cNvSpPr/>
          <p:nvPr/>
        </p:nvSpPr>
        <p:spPr>
          <a:xfrm>
            <a:off x="2672657" y="4437112"/>
            <a:ext cx="1008112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5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B85DD-0D74-13BB-1AF0-1D64B93A4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A9FF45-6B9D-D240-D07E-4AFC0472E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577" y="2905434"/>
            <a:ext cx="7382905" cy="27435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7C6D4-14E1-3101-E79E-53287DBF8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1F0CEF-EA01-FAE7-3F69-E5849CB7A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347" y="1223487"/>
            <a:ext cx="10411485" cy="1643527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To get the exact number, enter the function “=(0-D5)/(D6-D5)+A5” in the cell D8. Press Enter. You should get the number 3.0718, which means DPP=3.0718 years.</a:t>
            </a:r>
          </a:p>
        </p:txBody>
      </p:sp>
    </p:spTree>
    <p:extLst>
      <p:ext uri="{BB962C8B-B14F-4D97-AF65-F5344CB8AC3E}">
        <p14:creationId xmlns:p14="http://schemas.microsoft.com/office/powerpoint/2010/main" val="3110473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95984-94CE-FD64-E2A4-F2615726F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CB221-1AB6-4081-0910-18F25D520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807A4-FC7A-6C41-3444-B3C667629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026" y="1223487"/>
            <a:ext cx="10520126" cy="1643527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In Excel, we can do like this…</a:t>
            </a:r>
          </a:p>
          <a:p>
            <a:r>
              <a:rPr lang="en-US" altLang="en-US" sz="2400">
                <a:ea typeface="ヒラギノ角ゴ Pro W3" charset="-128"/>
              </a:rPr>
              <a:t>What about Project B? From Year 2 onward, the cumulative cash flows are -2073.93, which means you can never get back the initial cash outlay! No DPP.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74B63B-E8A8-F287-F957-253C04394A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576" y="2881406"/>
            <a:ext cx="7401958" cy="27531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6EFBCBC-65FC-FD9F-8D8B-E13DB3D944F1}"/>
              </a:ext>
            </a:extLst>
          </p:cNvPr>
          <p:cNvSpPr/>
          <p:nvPr/>
        </p:nvSpPr>
        <p:spPr>
          <a:xfrm>
            <a:off x="8688288" y="4077072"/>
            <a:ext cx="993246" cy="12241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73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7505A-6AD5-EDBB-FB49-95FF4E3D3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B0076-8C9C-D6CE-CEA6-9AD9BA5BE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N</a:t>
            </a:r>
            <a:r>
              <a:rPr lang="en-US" sz="100"/>
              <a:t> </a:t>
            </a:r>
            <a:r>
              <a:rPr lang="en-US" sz="3600"/>
              <a:t>P</a:t>
            </a:r>
            <a:r>
              <a:rPr lang="en-US" sz="100"/>
              <a:t> </a:t>
            </a:r>
            <a:r>
              <a:rPr lang="en-US" sz="3600"/>
              <a:t>V</a:t>
            </a:r>
            <a:r>
              <a:rPr lang="en-US" altLang="en-US" sz="3600" i="1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Example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7D5F6-A7CC-E679-A8D8-B41D12E63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598" y="1219201"/>
            <a:ext cx="10592554" cy="461665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In Excel, how to replicate this table?</a:t>
            </a:r>
          </a:p>
        </p:txBody>
      </p:sp>
      <p:pic>
        <p:nvPicPr>
          <p:cNvPr id="4" name="Picture 2" descr="The details are as follows: &#10;• Inflow Year 1: &#10;• Free Cash Flow: U.S. dollars 15,000; Multiplied by: multiplication symbol; Present Value: Factor at 12 percent: the fraction 1 by 1 plus 0.12 the whole power 1; Equals: equal to symbol; Present Value: U.S. dollars 13,393&#10;• Inflow Year 2: &#10;• Free Cash Flow: 14,000; Multiplied by: multiplication symbol; Present Value: Factor at 12 percent: the fraction 1 by 1 plus 0.12 the whole power 2; Equals: equal to symbol; Present Value: 11,161&#10;• Inflow Year 3: &#10;• Free Cash Flow: 13,000; Multiplied by: multiplication symbol; Present Value: Factor at 12 percent: the fraction 1 by 1 plus 0.12 the whole power 3; Equals: equal to symbol; Present Value: 9,253&#10;• Inflow Year 4: &#10;• Free Cash Flow: 12,000; Multiplied by: multiplication symbol; Present Value: Factor at 12 percent: the fraction 1 by 1 plus 0.12 the whole power 4; Equals: equal to symbol; Present Value: 7,626&#10;• Inflow Year 5: &#10;• Free Cash Flow: 11,000; Multiplied by: multiplication symbol; Present Value: Factor at 12 percent: the fraction 1 by 1 plus 0.12 the whole power 5; Equals: equal to symbol; Present Value: 6,242&#10;• Present value of free cash flows: &#10;• Free Cash Flow: No entry; Multiplied by: multiplication symbol; Present Value: Factor at 12 percent: No entry; Equals: equal to symbol; Present Value: U.S. dollars 47,675&#10;• Initial Outlay: &#10;• Free Cash Flow: No entry; Multiplied by: multiplication symbol; Present Value: Factor at 12 percent: No entry; Equals: equal to symbol; Present Value: negative 40,000&#10;• Net Present Value: &#10;• Free Cash Flow: No entry; Multiplied by: multiplication symbol; Present Value: Factor at 12 percent: No entry; Equals: equal to symbol; Present Value: U.S. dollars 7,675">
            <a:extLst>
              <a:ext uri="{FF2B5EF4-FFF2-40B4-BE49-F238E27FC236}">
                <a16:creationId xmlns:a16="http://schemas.microsoft.com/office/drawing/2014/main" id="{016480E1-754F-8EFB-F3E8-BACCBF8EA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298" y="1800122"/>
            <a:ext cx="5783204" cy="3838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94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887573-2BE6-F5D7-761B-4A435753B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C88F1-471E-CCE7-083F-E563C7814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N</a:t>
            </a:r>
            <a:r>
              <a:rPr lang="en-US" sz="100"/>
              <a:t> </a:t>
            </a:r>
            <a:r>
              <a:rPr lang="en-US" sz="3600"/>
              <a:t>P</a:t>
            </a:r>
            <a:r>
              <a:rPr lang="en-US" sz="100"/>
              <a:t> </a:t>
            </a:r>
            <a:r>
              <a:rPr lang="en-US" sz="3600"/>
              <a:t>V</a:t>
            </a:r>
            <a:r>
              <a:rPr lang="en-US" altLang="en-US" sz="3600" i="1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Example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F9EB5-8886-0259-1BB2-FB1D47024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014" y="1340768"/>
            <a:ext cx="4862994" cy="3859518"/>
          </a:xfrm>
        </p:spPr>
        <p:txBody>
          <a:bodyPr wrap="square">
            <a:spAutoFit/>
          </a:bodyPr>
          <a:lstStyle/>
          <a:p>
            <a:r>
              <a:rPr lang="en-US" altLang="en-US" sz="2400">
                <a:ea typeface="ヒラギノ角ゴ Pro W3" charset="-128"/>
              </a:rPr>
              <a:t>In Excel, enter the number and text as the left table.</a:t>
            </a:r>
          </a:p>
          <a:p>
            <a:endParaRPr lang="en-US" altLang="en-US" sz="2400">
              <a:ea typeface="ヒラギノ角ゴ Pro W3" charset="-128"/>
            </a:endParaRPr>
          </a:p>
          <a:p>
            <a:endParaRPr lang="en-US" altLang="en-US" sz="2400">
              <a:ea typeface="ヒラギノ角ゴ Pro W3" charset="-128"/>
            </a:endParaRPr>
          </a:p>
          <a:p>
            <a:endParaRPr lang="en-US" altLang="en-US" sz="2400">
              <a:ea typeface="ヒラギノ角ゴ Pro W3" charset="-128"/>
            </a:endParaRPr>
          </a:p>
          <a:p>
            <a:r>
              <a:rPr lang="en-US" altLang="en-US" sz="2400">
                <a:ea typeface="ヒラギノ角ゴ Pro W3" charset="-128"/>
              </a:rPr>
              <a:t>In the cell C2, enter the function “=B2/(1+0.12)^$A2”.</a:t>
            </a:r>
          </a:p>
          <a:p>
            <a:r>
              <a:rPr lang="en-US" altLang="en-US" sz="2400">
                <a:solidFill>
                  <a:srgbClr val="FF0000"/>
                </a:solidFill>
                <a:ea typeface="ヒラギノ角ゴ Pro W3" charset="-128"/>
              </a:rPr>
              <a:t>What does “$A2” mean?</a:t>
            </a:r>
          </a:p>
          <a:p>
            <a:endParaRPr lang="en-US" altLang="en-US" sz="2400">
              <a:ea typeface="ヒラギノ角ゴ Pro W3" charset="-12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614D86-5B1C-5F6A-2E39-5BF43DB4EA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5" y="1248781"/>
            <a:ext cx="4536504" cy="21521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D30D92-9137-D0C5-8791-978F0606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4029" y="3465219"/>
            <a:ext cx="4533980" cy="215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752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6BD8D-4859-9635-4C05-B45DF102D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EC206-3C24-6703-D7A8-61E10156A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N</a:t>
            </a:r>
            <a:r>
              <a:rPr lang="en-US" sz="100"/>
              <a:t> </a:t>
            </a:r>
            <a:r>
              <a:rPr lang="en-US" sz="3600"/>
              <a:t>P</a:t>
            </a:r>
            <a:r>
              <a:rPr lang="en-US" sz="100"/>
              <a:t> </a:t>
            </a:r>
            <a:r>
              <a:rPr lang="en-US" sz="3600"/>
              <a:t>V</a:t>
            </a:r>
            <a:r>
              <a:rPr lang="en-US" altLang="en-US" sz="3600" i="1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Example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BF050-7961-59C1-E736-DCD2E4B3A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013" y="1340768"/>
            <a:ext cx="4844887" cy="3859518"/>
          </a:xfrm>
        </p:spPr>
        <p:txBody>
          <a:bodyPr wrap="square">
            <a:spAutoFit/>
          </a:bodyPr>
          <a:lstStyle/>
          <a:p>
            <a:r>
              <a:rPr lang="en-US" altLang="en-US" sz="2400">
                <a:ea typeface="ヒラギノ角ゴ Pro W3" charset="-128"/>
              </a:rPr>
              <a:t>Drag the cell C2 to C7.</a:t>
            </a:r>
          </a:p>
          <a:p>
            <a:endParaRPr lang="en-US" altLang="en-US" sz="2400">
              <a:ea typeface="ヒラギノ角ゴ Pro W3" charset="-128"/>
            </a:endParaRPr>
          </a:p>
          <a:p>
            <a:endParaRPr lang="en-US" altLang="en-US" sz="2400">
              <a:ea typeface="ヒラギノ角ゴ Pro W3" charset="-128"/>
            </a:endParaRPr>
          </a:p>
          <a:p>
            <a:endParaRPr lang="en-US" altLang="en-US" sz="2400">
              <a:ea typeface="ヒラギノ角ゴ Pro W3" charset="-128"/>
            </a:endParaRPr>
          </a:p>
          <a:p>
            <a:endParaRPr lang="en-US" altLang="en-US" sz="2400">
              <a:ea typeface="ヒラギノ角ゴ Pro W3" charset="-128"/>
            </a:endParaRPr>
          </a:p>
          <a:p>
            <a:r>
              <a:rPr lang="en-US" altLang="en-US" sz="2400">
                <a:ea typeface="ヒラギノ角ゴ Pro W3" charset="-128"/>
              </a:rPr>
              <a:t>In the cell C8, enter the function “=SUM(C2:C7)”. Press Enter. Then, we can get the NPV.</a:t>
            </a:r>
          </a:p>
          <a:p>
            <a:endParaRPr lang="en-US" altLang="en-US" sz="2400">
              <a:ea typeface="ヒラギノ角ゴ Pro W3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ED5793-87D5-5891-D825-F3FEF5760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232699"/>
            <a:ext cx="4472734" cy="21324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899E4A-598E-BBC6-B697-772DA9EAD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7042" y="3429000"/>
            <a:ext cx="4533933" cy="213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4595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20140311PresentationUWTSDTemplate</vt:lpstr>
      <vt:lpstr>MBA</vt:lpstr>
      <vt:lpstr>Payback Period Example</vt:lpstr>
      <vt:lpstr>Payback Period Example</vt:lpstr>
      <vt:lpstr>Payback Period Example</vt:lpstr>
      <vt:lpstr>Payback Period Example</vt:lpstr>
      <vt:lpstr>Payback Period Example</vt:lpstr>
      <vt:lpstr>Payback Period Example</vt:lpstr>
      <vt:lpstr>Table 10.2 Discounted Payback Period Example Using a 17 Percent Required Rate of Return</vt:lpstr>
      <vt:lpstr>Discounted Payback Period Example </vt:lpstr>
      <vt:lpstr>Discounted Payback Period Example </vt:lpstr>
      <vt:lpstr>Discounted Payback Period Example </vt:lpstr>
      <vt:lpstr>Discounted Payback Period Example </vt:lpstr>
      <vt:lpstr>Discounted Payback Period Example </vt:lpstr>
      <vt:lpstr>Discounted Payback Period Example </vt:lpstr>
      <vt:lpstr>Discounted Payback Period Example </vt:lpstr>
      <vt:lpstr>Discounted Payback Period Example </vt:lpstr>
      <vt:lpstr>Discounted Payback Period Example </vt:lpstr>
      <vt:lpstr>N P V Example</vt:lpstr>
      <vt:lpstr>N P V Example</vt:lpstr>
      <vt:lpstr>N P V Example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7</cp:revision>
  <cp:lastPrinted>2018-07-09T15:27:01Z</cp:lastPrinted>
  <dcterms:created xsi:type="dcterms:W3CDTF">2002-10-07T19:43:58Z</dcterms:created>
  <dcterms:modified xsi:type="dcterms:W3CDTF">2025-04-22T10:59:54Z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