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9"/>
  </p:notesMasterIdLst>
  <p:sldIdLst>
    <p:sldId id="719" r:id="rId24"/>
    <p:sldId id="772" r:id="rId25"/>
    <p:sldId id="773" r:id="rId26"/>
    <p:sldId id="774" r:id="rId27"/>
    <p:sldId id="73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7C2264-B84F-4760-BBF0-EF74E5900782}" v="1" dt="2025-06-26T09:00:39.6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37C2264-B84F-4760-BBF0-EF74E5900782}"/>
    <pc:docChg chg="delSld modSld">
      <pc:chgData name="Jenifer Prince Devaraj" userId="c3fb109c-09d1-42a6-93f4-69472d709861" providerId="ADAL" clId="{237C2264-B84F-4760-BBF0-EF74E5900782}" dt="2025-06-26T09:00:39.616" v="4"/>
      <pc:docMkLst>
        <pc:docMk/>
      </pc:docMkLst>
      <pc:sldChg chg="modSp mod">
        <pc:chgData name="Jenifer Prince Devaraj" userId="c3fb109c-09d1-42a6-93f4-69472d709861" providerId="ADAL" clId="{237C2264-B84F-4760-BBF0-EF74E5900782}" dt="2025-06-25T10:32:36.500" v="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37C2264-B84F-4760-BBF0-EF74E5900782}" dt="2025-06-25T10:32:36.500" v="3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">
        <pc:chgData name="Jenifer Prince Devaraj" userId="c3fb109c-09d1-42a6-93f4-69472d709861" providerId="ADAL" clId="{237C2264-B84F-4760-BBF0-EF74E5900782}" dt="2025-06-26T09:00:39.616" v="4"/>
        <pc:sldMkLst>
          <pc:docMk/>
          <pc:sldMk cId="270595904" sldId="772"/>
        </pc:sldMkLst>
        <pc:spChg chg="mod">
          <ac:chgData name="Jenifer Prince Devaraj" userId="c3fb109c-09d1-42a6-93f4-69472d709861" providerId="ADAL" clId="{237C2264-B84F-4760-BBF0-EF74E5900782}" dt="2025-06-26T09:00:39.616" v="4"/>
          <ac:spMkLst>
            <pc:docMk/>
            <pc:sldMk cId="270595904" sldId="772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237C2264-B84F-4760-BBF0-EF74E5900782}" dt="2025-06-26T09:00:39.616" v="4"/>
        <pc:sldMkLst>
          <pc:docMk/>
          <pc:sldMk cId="2093396441" sldId="773"/>
        </pc:sldMkLst>
        <pc:spChg chg="mod">
          <ac:chgData name="Jenifer Prince Devaraj" userId="c3fb109c-09d1-42a6-93f4-69472d709861" providerId="ADAL" clId="{237C2264-B84F-4760-BBF0-EF74E5900782}" dt="2025-06-26T09:00:39.616" v="4"/>
          <ac:spMkLst>
            <pc:docMk/>
            <pc:sldMk cId="2093396441" sldId="773"/>
            <ac:spMk id="8" creationId="{5475B975-3470-0F80-B893-D83A4A42F76D}"/>
          </ac:spMkLst>
        </pc:spChg>
      </pc:sldChg>
      <pc:sldChg chg="modSp">
        <pc:chgData name="Jenifer Prince Devaraj" userId="c3fb109c-09d1-42a6-93f4-69472d709861" providerId="ADAL" clId="{237C2264-B84F-4760-BBF0-EF74E5900782}" dt="2025-06-26T09:00:39.616" v="4"/>
        <pc:sldMkLst>
          <pc:docMk/>
          <pc:sldMk cId="2396220788" sldId="774"/>
        </pc:sldMkLst>
        <pc:spChg chg="mod">
          <ac:chgData name="Jenifer Prince Devaraj" userId="c3fb109c-09d1-42a6-93f4-69472d709861" providerId="ADAL" clId="{237C2264-B84F-4760-BBF0-EF74E5900782}" dt="2025-06-26T09:00:39.616" v="4"/>
          <ac:spMkLst>
            <pc:docMk/>
            <pc:sldMk cId="2396220788" sldId="774"/>
            <ac:spMk id="8" creationId="{5475B975-3470-0F80-B893-D83A4A42F76D}"/>
          </ac:spMkLst>
        </pc:spChg>
      </pc:sldChg>
      <pc:sldChg chg="del">
        <pc:chgData name="Jenifer Prince Devaraj" userId="c3fb109c-09d1-42a6-93f4-69472d709861" providerId="ADAL" clId="{237C2264-B84F-4760-BBF0-EF74E5900782}" dt="2025-06-25T10:31:11.427" v="0" actId="47"/>
        <pc:sldMkLst>
          <pc:docMk/>
          <pc:sldMk cId="582154316" sldId="7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2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" y="1423355"/>
            <a:ext cx="5715000" cy="4011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Consider a UART communication scenario where the string “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PRINT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" is transmitted.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Provide the binary representation of each ASCII character in the string.</a:t>
            </a: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Demonstrate how the UART data frame would be constructed for each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indent="-269875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character by providing relevant diagram.				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FB5931-D2E7-E99D-6F74-9BC12C21A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190" y="1257268"/>
            <a:ext cx="5845810" cy="495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12" name="Picture 11" descr="A diagram of a device&#10;&#10;Description automatically generated">
            <a:extLst>
              <a:ext uri="{FF2B5EF4-FFF2-40B4-BE49-F238E27FC236}">
                <a16:creationId xmlns:a16="http://schemas.microsoft.com/office/drawing/2014/main" id="{CCB2FD60-7571-4ADF-8B1D-CB152F7DE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618" y="1878965"/>
            <a:ext cx="3714750" cy="161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396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9DB79E-9F5D-928B-F19F-36B07266B8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160" y="1986234"/>
            <a:ext cx="3241857" cy="171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2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290</Words>
  <Application>Microsoft Office PowerPoint</Application>
  <PresentationFormat>Widescreen</PresentationFormat>
  <Paragraphs>50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</vt:i4>
      </vt:variant>
    </vt:vector>
  </HeadingPairs>
  <TitlesOfParts>
    <vt:vector size="31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2025-06-26T09:00:41Z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