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850" y="62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19742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8249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67161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9749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50170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4250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384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2286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8034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257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43712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87316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0897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91341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30729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6750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11736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1410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086235"/>
            <a:ext cx="9601196" cy="1303867"/>
          </a:xfrm>
        </p:spPr>
        <p:txBody>
          <a:bodyPr/>
          <a:lstStyle/>
          <a:p>
            <a:r>
              <a:rPr dirty="0"/>
              <a:t>Enterprise Network Security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609" y="750469"/>
            <a:ext cx="2219226" cy="940851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7620002" y="4725994"/>
            <a:ext cx="467146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dirty="0"/>
              <a:t>ACCA7032: Assessment Report</a:t>
            </a:r>
            <a:br>
              <a:rPr lang="en-IN" dirty="0"/>
            </a:br>
            <a:r>
              <a:rPr lang="en-IN" dirty="0"/>
              <a:t>Student Name: </a:t>
            </a:r>
            <a:r>
              <a:rPr lang="en-IN" dirty="0" err="1"/>
              <a:t>Tablawala</a:t>
            </a:r>
            <a:r>
              <a:rPr lang="en-IN" dirty="0"/>
              <a:t> </a:t>
            </a:r>
            <a:r>
              <a:rPr lang="en-IN" dirty="0" err="1"/>
              <a:t>Parth</a:t>
            </a:r>
            <a:r>
              <a:rPr lang="en-IN" dirty="0"/>
              <a:t>  </a:t>
            </a:r>
          </a:p>
          <a:p>
            <a:r>
              <a:rPr lang="en-IN"/>
              <a:t>Student ID: 2515744</a:t>
            </a:r>
            <a:br>
              <a:rPr lang="en-IN"/>
            </a:br>
            <a:r>
              <a:rPr lang="en-IN"/>
              <a:t>Program: MSC Cybersecurity and Digital Forensics</a:t>
            </a:r>
            <a:br>
              <a:rPr lang="en-IN"/>
            </a:br>
            <a:endParaRPr lang="en-IN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Enterprise networks support communication, data processing, and services.</a:t>
            </a:r>
          </a:p>
          <a:p>
            <a:r>
              <a:t>Increasing cyber threats require advanced security approaches.</a:t>
            </a:r>
          </a:p>
          <a:p>
            <a:r>
              <a:t>Focus on proactive and reactive cybersecurity strategies.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Enterprise Network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Includes domain controllers, servers, and client systems.</a:t>
            </a:r>
          </a:p>
          <a:p>
            <a:r>
              <a:t>Uses DNS and DHCP services.</a:t>
            </a:r>
          </a:p>
          <a:p>
            <a:r>
              <a:t>Network segmentation improves security and reduces attack surface.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CTF Exercise Objective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Simulates real-world cyberattacks.</a:t>
            </a:r>
          </a:p>
          <a:p>
            <a:r>
              <a:t>Identifies vulnerabilities and exploits them.</a:t>
            </a:r>
          </a:p>
          <a:p>
            <a:r>
              <a:t>Enhances practical cybersecurity skills.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Methodology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Four stages:</a:t>
            </a:r>
          </a:p>
          <a:p>
            <a:r>
              <a:t>- Reconnaissance</a:t>
            </a:r>
          </a:p>
          <a:p>
            <a:r>
              <a:t>- Service Analysis</a:t>
            </a:r>
          </a:p>
          <a:p>
            <a:r>
              <a:t>- Access Control Evaluation</a:t>
            </a:r>
          </a:p>
          <a:p>
            <a:r>
              <a:t>- Connectivity Testing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Reconnaissance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Information gathering phase.</a:t>
            </a:r>
          </a:p>
          <a:p>
            <a:r>
              <a:t>Identifies hosts, ports, and services.</a:t>
            </a:r>
          </a:p>
          <a:p>
            <a:r>
              <a:t>Helps map network structure and potential vulnerabilities.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Service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Analyzes DNS, DHCP, and other services.</a:t>
            </a:r>
          </a:p>
          <a:p>
            <a:r>
              <a:t>Detects misconfigurations and outdated software.</a:t>
            </a:r>
          </a:p>
          <a:p>
            <a:r>
              <a:t>Highlights security risks in network services.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Access Control Evaluation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Examines authentication mechanisms.</a:t>
            </a:r>
          </a:p>
          <a:p>
            <a:r>
              <a:t>Identifies weak passwords and excessive privileges.</a:t>
            </a:r>
          </a:p>
          <a:p>
            <a:r>
              <a:t>Recommends MFA and least privilege principle.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Connectivity Testing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664542"/>
            <a:ext cx="4505631" cy="3211326"/>
          </a:xfrm>
        </p:spPr>
        <p:txBody>
          <a:bodyPr/>
          <a:lstStyle/>
          <a:p>
            <a:r>
              <a:rPr dirty="0"/>
              <a:t>Tests communication between network segments.</a:t>
            </a:r>
          </a:p>
          <a:p>
            <a:r>
              <a:rPr dirty="0"/>
              <a:t>Identifies firewall misconfigurations.</a:t>
            </a:r>
          </a:p>
          <a:p>
            <a:r>
              <a:rPr dirty="0"/>
              <a:t>Detects lateral movement risks.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20898F-917C-5B97-1532-3597E1ED63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8084" y="2531908"/>
            <a:ext cx="4640077" cy="2974157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Identified Vulnerabilities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3197941" cy="3318936"/>
          </a:xfrm>
        </p:spPr>
        <p:txBody>
          <a:bodyPr/>
          <a:lstStyle/>
          <a:p>
            <a:r>
              <a:t>Weak firewall rules.</a:t>
            </a:r>
          </a:p>
          <a:p>
            <a:r>
              <a:t>Poor password policies.</a:t>
            </a:r>
          </a:p>
          <a:p>
            <a:r>
              <a:t>Excessive user privileges.</a:t>
            </a:r>
          </a:p>
          <a:p>
            <a:r>
              <a:t>Open ports and DNS misconfigurations.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BFF41E-1DE7-FB96-2C0B-A3DDB37E8B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3046" y="2556932"/>
            <a:ext cx="4237739" cy="329153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Security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477729"/>
            <a:ext cx="4584289" cy="3398139"/>
          </a:xfrm>
        </p:spPr>
        <p:txBody>
          <a:bodyPr/>
          <a:lstStyle/>
          <a:p>
            <a:r>
              <a:rPr dirty="0" err="1"/>
              <a:t>Defence</a:t>
            </a:r>
            <a:r>
              <a:rPr dirty="0"/>
              <a:t>-in-depth approach.</a:t>
            </a:r>
          </a:p>
          <a:p>
            <a:r>
              <a:rPr dirty="0"/>
              <a:t>Centralized management.</a:t>
            </a:r>
          </a:p>
          <a:p>
            <a:r>
              <a:rPr dirty="0"/>
              <a:t>Proactive threat detection and prevention.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066BECE-CD6C-3290-B62D-E5DAC5892E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2312" y="2000864"/>
            <a:ext cx="3980036" cy="418343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Core Components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359742"/>
            <a:ext cx="4341039" cy="3516126"/>
          </a:xfrm>
        </p:spPr>
        <p:txBody>
          <a:bodyPr/>
          <a:lstStyle/>
          <a:p>
            <a:r>
              <a:rPr dirty="0"/>
              <a:t>Security Management Server.</a:t>
            </a:r>
          </a:p>
          <a:p>
            <a:r>
              <a:rPr dirty="0"/>
              <a:t>Security Gateway.</a:t>
            </a:r>
          </a:p>
          <a:p>
            <a:r>
              <a:rPr dirty="0"/>
              <a:t>Management Interface.</a:t>
            </a:r>
          </a:p>
          <a:p>
            <a:r>
              <a:rPr dirty="0"/>
              <a:t>Ensures centralized control and monitoring.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697EAE-D5AC-B5C1-AE0F-C5C4F19A66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7741" y="1917835"/>
            <a:ext cx="4716419" cy="4301068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Firewall Implementation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3581399" cy="3318936"/>
          </a:xfrm>
        </p:spPr>
        <p:txBody>
          <a:bodyPr/>
          <a:lstStyle/>
          <a:p>
            <a:r>
              <a:rPr dirty="0"/>
              <a:t>Default-deny policy.</a:t>
            </a:r>
          </a:p>
          <a:p>
            <a:r>
              <a:rPr dirty="0"/>
              <a:t>Allows only necessary traffic.</a:t>
            </a:r>
          </a:p>
          <a:p>
            <a:r>
              <a:rPr dirty="0"/>
              <a:t>Logging and monitoring for analysis.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635CAE-72DD-6E30-79F9-FEC9AFDB3D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5225" y="2116551"/>
            <a:ext cx="4554949" cy="4233102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Advanced Security Mechanisms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Intrusion Prevention Systems (IPS).</a:t>
            </a:r>
          </a:p>
          <a:p>
            <a:r>
              <a:t>Anti-malware tools.</a:t>
            </a:r>
          </a:p>
          <a:p>
            <a:r>
              <a:t>Identity-based access control.</a:t>
            </a:r>
          </a:p>
          <a:p>
            <a:r>
              <a:t>VPN for secure communication.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Additional Enhancements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Network segmentation.</a:t>
            </a:r>
          </a:p>
          <a:p>
            <a:r>
              <a:t>Role-Based Access Control (RBAC).</a:t>
            </a:r>
          </a:p>
          <a:p>
            <a:r>
              <a:t>Real-time monitoring and logging.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Critical Evaluation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Strengths: layered security, centralized control.</a:t>
            </a:r>
          </a:p>
          <a:p>
            <a:r>
              <a:t>Challenges: complexity, need for expertise.</a:t>
            </a:r>
          </a:p>
          <a:p>
            <a:r>
              <a:t>Risk of single point of failure.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Adopt Zero Trust Architecture.</a:t>
            </a:r>
          </a:p>
          <a:p>
            <a:r>
              <a:rPr dirty="0"/>
              <a:t>Implement Multi-Factor Authentication.</a:t>
            </a:r>
          </a:p>
          <a:p>
            <a:r>
              <a:rPr dirty="0"/>
              <a:t>Use SIEM </a:t>
            </a:r>
            <a:r>
              <a:rPr lang="en-IN" dirty="0"/>
              <a:t>(security information and event management)</a:t>
            </a:r>
            <a:r>
              <a:rPr dirty="0"/>
              <a:t>systems.</a:t>
            </a:r>
          </a:p>
          <a:p>
            <a:r>
              <a:rPr dirty="0"/>
              <a:t>Conduct regular penetration testing.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Enterprise security requires integrated approach.</a:t>
            </a:r>
          </a:p>
          <a:p>
            <a:r>
              <a:t>Continuous monitoring and updates are essential.</a:t>
            </a:r>
          </a:p>
          <a:p>
            <a:r>
              <a:t>Strong defence strategies improve resilience.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7</TotalTime>
  <Words>376</Words>
  <Application>Microsoft Office PowerPoint</Application>
  <PresentationFormat>Widescreen</PresentationFormat>
  <Paragraphs>77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Garamond</vt:lpstr>
      <vt:lpstr>Organic</vt:lpstr>
      <vt:lpstr>Enterprise Network Security</vt:lpstr>
      <vt:lpstr>Introduction</vt:lpstr>
      <vt:lpstr>Enterprise Network Architecture</vt:lpstr>
      <vt:lpstr>CTF Exercise Objective</vt:lpstr>
      <vt:lpstr>Methodology Overview</vt:lpstr>
      <vt:lpstr>Reconnaissance</vt:lpstr>
      <vt:lpstr>Service Analysis</vt:lpstr>
      <vt:lpstr>Access Control Evaluation</vt:lpstr>
      <vt:lpstr>Connectivity Testing</vt:lpstr>
      <vt:lpstr>Identified Vulnerabilities</vt:lpstr>
      <vt:lpstr>Security Strategy</vt:lpstr>
      <vt:lpstr>Core Components</vt:lpstr>
      <vt:lpstr>Firewall Implementation</vt:lpstr>
      <vt:lpstr>Advanced Security Mechanisms</vt:lpstr>
      <vt:lpstr>Additional Enhancements</vt:lpstr>
      <vt:lpstr>Critical Evaluation</vt:lpstr>
      <vt:lpstr>Recommendations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Enterprise Network Security</dc:title>
  <dc:subject/>
  <dc:creator>Parth</dc:creator>
  <cp:keywords/>
  <dc:description>generated using python-pptx</dc:description>
  <cp:lastModifiedBy>Parth Pareshbhai Tablawala (2515744)</cp:lastModifiedBy>
  <cp:revision>5</cp:revision>
  <dcterms:created xsi:type="dcterms:W3CDTF">2013-01-27T09:14:16Z</dcterms:created>
  <dcterms:modified xsi:type="dcterms:W3CDTF">2026-04-28T13:48:42Z</dcterms:modified>
  <cp:category/>
</cp:coreProperties>
</file>