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61" r:id="rId6"/>
    <p:sldId id="265" r:id="rId7"/>
    <p:sldId id="266" r:id="rId8"/>
    <p:sldId id="267" r:id="rId9"/>
    <p:sldId id="268" r:id="rId10"/>
    <p:sldId id="269" r:id="rId11"/>
    <p:sldId id="270" r:id="rId12"/>
    <p:sldId id="264" r:id="rId13"/>
    <p:sldId id="271" r:id="rId14"/>
    <p:sldId id="272" r:id="rId15"/>
    <p:sldId id="273" r:id="rId16"/>
    <p:sldId id="274" r:id="rId17"/>
    <p:sldId id="275" r:id="rId18"/>
    <p:sldId id="276" r:id="rId19"/>
    <p:sldId id="277" r:id="rId20"/>
    <p:sldId id="278" r:id="rId21"/>
    <p:sldId id="262" r:id="rId22"/>
    <p:sldId id="263" r:id="rId23"/>
    <p:sldId id="279" r:id="rId24"/>
    <p:sldId id="281" r:id="rId25"/>
    <p:sldId id="280" r:id="rId26"/>
    <p:sldId id="282"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B8ACFA-9949-7BF2-74F3-7BFB4C6F9BC8}" v="762" dt="2025-12-02T23:56:37.2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ia Pakhotina (2425344)" userId="S::2425344@student.uwtsd.ac.uk::922ad574-0749-4e5b-a089-5a921f44c973" providerId="AD" clId="Web-{CDB8ACFA-9949-7BF2-74F3-7BFB4C6F9BC8}"/>
    <pc:docChg chg="addSld delSld modSld">
      <pc:chgData name="Liliia Pakhotina (2425344)" userId="S::2425344@student.uwtsd.ac.uk::922ad574-0749-4e5b-a089-5a921f44c973" providerId="AD" clId="Web-{CDB8ACFA-9949-7BF2-74F3-7BFB4C6F9BC8}" dt="2025-12-02T23:56:37.270" v="742"/>
      <pc:docMkLst>
        <pc:docMk/>
      </pc:docMkLst>
      <pc:sldChg chg="addSp modSp del">
        <pc:chgData name="Liliia Pakhotina (2425344)" userId="S::2425344@student.uwtsd.ac.uk::922ad574-0749-4e5b-a089-5a921f44c973" providerId="AD" clId="Web-{CDB8ACFA-9949-7BF2-74F3-7BFB4C6F9BC8}" dt="2025-12-02T20:15:09.998" v="2"/>
        <pc:sldMkLst>
          <pc:docMk/>
          <pc:sldMk cId="109857222" sldId="256"/>
        </pc:sldMkLst>
        <pc:picChg chg="add mod">
          <ac:chgData name="Liliia Pakhotina (2425344)" userId="S::2425344@student.uwtsd.ac.uk::922ad574-0749-4e5b-a089-5a921f44c973" providerId="AD" clId="Web-{CDB8ACFA-9949-7BF2-74F3-7BFB4C6F9BC8}" dt="2025-12-02T19:59:01.994" v="0"/>
          <ac:picMkLst>
            <pc:docMk/>
            <pc:sldMk cId="109857222" sldId="256"/>
            <ac:picMk id="4" creationId="{90FCF3EA-202B-73BB-B3D5-E8A4E5B182F8}"/>
          </ac:picMkLst>
        </pc:picChg>
      </pc:sldChg>
      <pc:sldChg chg="modSp add">
        <pc:chgData name="Liliia Pakhotina (2425344)" userId="S::2425344@student.uwtsd.ac.uk::922ad574-0749-4e5b-a089-5a921f44c973" providerId="AD" clId="Web-{CDB8ACFA-9949-7BF2-74F3-7BFB4C6F9BC8}" dt="2025-12-02T20:35:33.008" v="33" actId="20577"/>
        <pc:sldMkLst>
          <pc:docMk/>
          <pc:sldMk cId="2080206957" sldId="257"/>
        </pc:sldMkLst>
        <pc:spChg chg="mod">
          <ac:chgData name="Liliia Pakhotina (2425344)" userId="S::2425344@student.uwtsd.ac.uk::922ad574-0749-4e5b-a089-5a921f44c973" providerId="AD" clId="Web-{CDB8ACFA-9949-7BF2-74F3-7BFB4C6F9BC8}" dt="2025-12-02T20:31:33.741" v="23" actId="20577"/>
          <ac:spMkLst>
            <pc:docMk/>
            <pc:sldMk cId="2080206957" sldId="257"/>
            <ac:spMk id="2" creationId="{00000000-0000-0000-0000-000000000000}"/>
          </ac:spMkLst>
        </pc:spChg>
        <pc:spChg chg="mod">
          <ac:chgData name="Liliia Pakhotina (2425344)" userId="S::2425344@student.uwtsd.ac.uk::922ad574-0749-4e5b-a089-5a921f44c973" providerId="AD" clId="Web-{CDB8ACFA-9949-7BF2-74F3-7BFB4C6F9BC8}" dt="2025-12-02T20:35:33.008" v="33" actId="20577"/>
          <ac:spMkLst>
            <pc:docMk/>
            <pc:sldMk cId="2080206957" sldId="257"/>
            <ac:spMk id="3" creationId="{00000000-0000-0000-0000-000000000000}"/>
          </ac:spMkLst>
        </pc:spChg>
      </pc:sldChg>
      <pc:sldChg chg="addSp delSp modSp add">
        <pc:chgData name="Liliia Pakhotina (2425344)" userId="S::2425344@student.uwtsd.ac.uk::922ad574-0749-4e5b-a089-5a921f44c973" providerId="AD" clId="Web-{CDB8ACFA-9949-7BF2-74F3-7BFB4C6F9BC8}" dt="2025-12-02T23:47:57.002" v="633" actId="20577"/>
        <pc:sldMkLst>
          <pc:docMk/>
          <pc:sldMk cId="3033483229" sldId="258"/>
        </pc:sldMkLst>
        <pc:spChg chg="mod">
          <ac:chgData name="Liliia Pakhotina (2425344)" userId="S::2425344@student.uwtsd.ac.uk::922ad574-0749-4e5b-a089-5a921f44c973" providerId="AD" clId="Web-{CDB8ACFA-9949-7BF2-74F3-7BFB4C6F9BC8}" dt="2025-12-02T23:47:57.002" v="633" actId="20577"/>
          <ac:spMkLst>
            <pc:docMk/>
            <pc:sldMk cId="3033483229" sldId="258"/>
            <ac:spMk id="2" creationId="{53443DA6-0A82-CF64-C3F7-59FD26DF5D22}"/>
          </ac:spMkLst>
        </pc:spChg>
        <pc:picChg chg="add del mod">
          <ac:chgData name="Liliia Pakhotina (2425344)" userId="S::2425344@student.uwtsd.ac.uk::922ad574-0749-4e5b-a089-5a921f44c973" providerId="AD" clId="Web-{CDB8ACFA-9949-7BF2-74F3-7BFB4C6F9BC8}" dt="2025-12-02T21:05:19.024" v="51"/>
          <ac:picMkLst>
            <pc:docMk/>
            <pc:sldMk cId="3033483229" sldId="258"/>
            <ac:picMk id="6" creationId="{3DCB551E-9250-6CEC-C98B-0F542C9E89E0}"/>
          </ac:picMkLst>
        </pc:picChg>
      </pc:sldChg>
      <pc:sldChg chg="new del">
        <pc:chgData name="Liliia Pakhotina (2425344)" userId="S::2425344@student.uwtsd.ac.uk::922ad574-0749-4e5b-a089-5a921f44c973" providerId="AD" clId="Web-{CDB8ACFA-9949-7BF2-74F3-7BFB4C6F9BC8}" dt="2025-12-02T20:36:11.915" v="36"/>
        <pc:sldMkLst>
          <pc:docMk/>
          <pc:sldMk cId="3874588419" sldId="258"/>
        </pc:sldMkLst>
      </pc:sldChg>
      <pc:sldChg chg="modSp add">
        <pc:chgData name="Liliia Pakhotina (2425344)" userId="S::2425344@student.uwtsd.ac.uk::922ad574-0749-4e5b-a089-5a921f44c973" providerId="AD" clId="Web-{CDB8ACFA-9949-7BF2-74F3-7BFB4C6F9BC8}" dt="2025-12-02T23:51:16.510" v="658" actId="1076"/>
        <pc:sldMkLst>
          <pc:docMk/>
          <pc:sldMk cId="362961915" sldId="259"/>
        </pc:sldMkLst>
        <pc:spChg chg="mod">
          <ac:chgData name="Liliia Pakhotina (2425344)" userId="S::2425344@student.uwtsd.ac.uk::922ad574-0749-4e5b-a089-5a921f44c973" providerId="AD" clId="Web-{CDB8ACFA-9949-7BF2-74F3-7BFB4C6F9BC8}" dt="2025-12-02T23:50:38.724" v="648" actId="1076"/>
          <ac:spMkLst>
            <pc:docMk/>
            <pc:sldMk cId="362961915" sldId="259"/>
            <ac:spMk id="2" creationId="{E568796E-D383-DCF9-3686-5458214481CE}"/>
          </ac:spMkLst>
        </pc:spChg>
        <pc:spChg chg="mod">
          <ac:chgData name="Liliia Pakhotina (2425344)" userId="S::2425344@student.uwtsd.ac.uk::922ad574-0749-4e5b-a089-5a921f44c973" providerId="AD" clId="Web-{CDB8ACFA-9949-7BF2-74F3-7BFB4C6F9BC8}" dt="2025-12-02T23:51:16.510" v="658" actId="1076"/>
          <ac:spMkLst>
            <pc:docMk/>
            <pc:sldMk cId="362961915" sldId="259"/>
            <ac:spMk id="3" creationId="{595FFAE4-DA6E-471D-86CB-C0D0D38A33A0}"/>
          </ac:spMkLst>
        </pc:spChg>
      </pc:sldChg>
      <pc:sldChg chg="addSp delSp modSp new mod setBg addAnim">
        <pc:chgData name="Liliia Pakhotina (2425344)" userId="S::2425344@student.uwtsd.ac.uk::922ad574-0749-4e5b-a089-5a921f44c973" providerId="AD" clId="Web-{CDB8ACFA-9949-7BF2-74F3-7BFB4C6F9BC8}" dt="2025-12-02T23:51:52.592" v="661"/>
        <pc:sldMkLst>
          <pc:docMk/>
          <pc:sldMk cId="3747772874" sldId="260"/>
        </pc:sldMkLst>
        <pc:spChg chg="del">
          <ac:chgData name="Liliia Pakhotina (2425344)" userId="S::2425344@student.uwtsd.ac.uk::922ad574-0749-4e5b-a089-5a921f44c973" providerId="AD" clId="Web-{CDB8ACFA-9949-7BF2-74F3-7BFB4C6F9BC8}" dt="2025-12-02T21:06:01.883" v="56"/>
          <ac:spMkLst>
            <pc:docMk/>
            <pc:sldMk cId="3747772874" sldId="260"/>
            <ac:spMk id="2" creationId="{1205D31A-E6E4-449F-7432-33729E5B8C1C}"/>
          </ac:spMkLst>
        </pc:spChg>
        <pc:spChg chg="add del">
          <ac:chgData name="Liliia Pakhotina (2425344)" userId="S::2425344@student.uwtsd.ac.uk::922ad574-0749-4e5b-a089-5a921f44c973" providerId="AD" clId="Web-{CDB8ACFA-9949-7BF2-74F3-7BFB4C6F9BC8}" dt="2025-12-02T21:48:10.177" v="58"/>
          <ac:spMkLst>
            <pc:docMk/>
            <pc:sldMk cId="3747772874" sldId="260"/>
            <ac:spMk id="2" creationId="{62161E37-874C-5E24-9A60-F65B07D058D0}"/>
          </ac:spMkLst>
        </pc:spChg>
        <pc:spChg chg="add del">
          <ac:chgData name="Liliia Pakhotina (2425344)" userId="S::2425344@student.uwtsd.ac.uk::922ad574-0749-4e5b-a089-5a921f44c973" providerId="AD" clId="Web-{CDB8ACFA-9949-7BF2-74F3-7BFB4C6F9BC8}" dt="2025-12-02T21:48:22.943" v="60"/>
          <ac:spMkLst>
            <pc:docMk/>
            <pc:sldMk cId="3747772874" sldId="260"/>
            <ac:spMk id="3" creationId="{177F63D1-421F-0C0C-D6BF-7D8D06A60C95}"/>
          </ac:spMkLst>
        </pc:spChg>
        <pc:spChg chg="del">
          <ac:chgData name="Liliia Pakhotina (2425344)" userId="S::2425344@student.uwtsd.ac.uk::922ad574-0749-4e5b-a089-5a921f44c973" providerId="AD" clId="Web-{CDB8ACFA-9949-7BF2-74F3-7BFB4C6F9BC8}" dt="2025-12-02T21:05:51.758" v="53"/>
          <ac:spMkLst>
            <pc:docMk/>
            <pc:sldMk cId="3747772874" sldId="260"/>
            <ac:spMk id="3" creationId="{921AD2BA-CE5C-5658-D7D3-7F98C0202405}"/>
          </ac:spMkLst>
        </pc:spChg>
        <pc:spChg chg="add mod">
          <ac:chgData name="Liliia Pakhotina (2425344)" userId="S::2425344@student.uwtsd.ac.uk::922ad574-0749-4e5b-a089-5a921f44c973" providerId="AD" clId="Web-{CDB8ACFA-9949-7BF2-74F3-7BFB4C6F9BC8}" dt="2025-12-02T22:08:46.107" v="134"/>
          <ac:spMkLst>
            <pc:docMk/>
            <pc:sldMk cId="3747772874" sldId="260"/>
            <ac:spMk id="5" creationId="{0992C13F-98B0-8EFB-66CA-324AE1F6577D}"/>
          </ac:spMkLst>
        </pc:spChg>
        <pc:spChg chg="add mod">
          <ac:chgData name="Liliia Pakhotina (2425344)" userId="S::2425344@student.uwtsd.ac.uk::922ad574-0749-4e5b-a089-5a921f44c973" providerId="AD" clId="Web-{CDB8ACFA-9949-7BF2-74F3-7BFB4C6F9BC8}" dt="2025-12-02T23:48:24.361" v="636" actId="20577"/>
          <ac:spMkLst>
            <pc:docMk/>
            <pc:sldMk cId="3747772874" sldId="260"/>
            <ac:spMk id="6" creationId="{55FC99D9-F8E6-742B-953A-E4E5575ED1E6}"/>
          </ac:spMkLst>
        </pc:spChg>
        <pc:spChg chg="add mod">
          <ac:chgData name="Liliia Pakhotina (2425344)" userId="S::2425344@student.uwtsd.ac.uk::922ad574-0749-4e5b-a089-5a921f44c973" providerId="AD" clId="Web-{CDB8ACFA-9949-7BF2-74F3-7BFB4C6F9BC8}" dt="2025-12-02T23:48:34.221" v="639" actId="1076"/>
          <ac:spMkLst>
            <pc:docMk/>
            <pc:sldMk cId="3747772874" sldId="260"/>
            <ac:spMk id="8" creationId="{BE375F3E-7456-79E3-D265-031D5311AAD5}"/>
          </ac:spMkLst>
        </pc:spChg>
        <pc:spChg chg="add del">
          <ac:chgData name="Liliia Pakhotina (2425344)" userId="S::2425344@student.uwtsd.ac.uk::922ad574-0749-4e5b-a089-5a921f44c973" providerId="AD" clId="Web-{CDB8ACFA-9949-7BF2-74F3-7BFB4C6F9BC8}" dt="2025-12-02T22:08:46.107" v="134"/>
          <ac:spMkLst>
            <pc:docMk/>
            <pc:sldMk cId="3747772874" sldId="260"/>
            <ac:spMk id="9" creationId="{42A4FC2C-047E-45A5-965D-8E1E3BF09BC6}"/>
          </ac:spMkLst>
        </pc:spChg>
        <pc:spChg chg="add">
          <ac:chgData name="Liliia Pakhotina (2425344)" userId="S::2425344@student.uwtsd.ac.uk::922ad574-0749-4e5b-a089-5a921f44c973" providerId="AD" clId="Web-{CDB8ACFA-9949-7BF2-74F3-7BFB4C6F9BC8}" dt="2025-12-02T22:08:46.107" v="134"/>
          <ac:spMkLst>
            <pc:docMk/>
            <pc:sldMk cId="3747772874" sldId="260"/>
            <ac:spMk id="14" creationId="{F13C74B1-5B17-4795-BED0-7140497B445A}"/>
          </ac:spMkLst>
        </pc:spChg>
        <pc:spChg chg="add">
          <ac:chgData name="Liliia Pakhotina (2425344)" userId="S::2425344@student.uwtsd.ac.uk::922ad574-0749-4e5b-a089-5a921f44c973" providerId="AD" clId="Web-{CDB8ACFA-9949-7BF2-74F3-7BFB4C6F9BC8}" dt="2025-12-02T22:08:46.107" v="134"/>
          <ac:spMkLst>
            <pc:docMk/>
            <pc:sldMk cId="3747772874" sldId="260"/>
            <ac:spMk id="16" creationId="{D4974D33-8DC5-464E-8C6D-BE58F0669C17}"/>
          </ac:spMkLst>
        </pc:spChg>
        <pc:picChg chg="add del mod ord">
          <ac:chgData name="Liliia Pakhotina (2425344)" userId="S::2425344@student.uwtsd.ac.uk::922ad574-0749-4e5b-a089-5a921f44c973" providerId="AD" clId="Web-{CDB8ACFA-9949-7BF2-74F3-7BFB4C6F9BC8}" dt="2025-12-02T21:48:39.131" v="63"/>
          <ac:picMkLst>
            <pc:docMk/>
            <pc:sldMk cId="3747772874" sldId="260"/>
            <ac:picMk id="4" creationId="{E7FD5E5D-9298-8145-FCA4-2783EDE55BCF}"/>
          </ac:picMkLst>
        </pc:picChg>
        <pc:picChg chg="add mod">
          <ac:chgData name="Liliia Pakhotina (2425344)" userId="S::2425344@student.uwtsd.ac.uk::922ad574-0749-4e5b-a089-5a921f44c973" providerId="AD" clId="Web-{CDB8ACFA-9949-7BF2-74F3-7BFB4C6F9BC8}" dt="2025-12-02T22:08:46.107" v="134"/>
          <ac:picMkLst>
            <pc:docMk/>
            <pc:sldMk cId="3747772874" sldId="260"/>
            <ac:picMk id="7" creationId="{60583AAF-53EB-1C3C-EDF9-FBAC2EC141F2}"/>
          </ac:picMkLst>
        </pc:picChg>
      </pc:sldChg>
      <pc:sldChg chg="addSp delSp modSp add mod replId setBg addAnim">
        <pc:chgData name="Liliia Pakhotina (2425344)" userId="S::2425344@student.uwtsd.ac.uk::922ad574-0749-4e5b-a089-5a921f44c973" providerId="AD" clId="Web-{CDB8ACFA-9949-7BF2-74F3-7BFB4C6F9BC8}" dt="2025-12-02T23:52:00.515" v="663"/>
        <pc:sldMkLst>
          <pc:docMk/>
          <pc:sldMk cId="75698669" sldId="261"/>
        </pc:sldMkLst>
        <pc:spChg chg="mod">
          <ac:chgData name="Liliia Pakhotina (2425344)" userId="S::2425344@student.uwtsd.ac.uk::922ad574-0749-4e5b-a089-5a921f44c973" providerId="AD" clId="Web-{CDB8ACFA-9949-7BF2-74F3-7BFB4C6F9BC8}" dt="2025-12-02T22:16:23.780" v="172"/>
          <ac:spMkLst>
            <pc:docMk/>
            <pc:sldMk cId="75698669" sldId="261"/>
            <ac:spMk id="5" creationId="{21794E63-41E1-BC14-EF2B-10327511B365}"/>
          </ac:spMkLst>
        </pc:spChg>
        <pc:spChg chg="mod ord">
          <ac:chgData name="Liliia Pakhotina (2425344)" userId="S::2425344@student.uwtsd.ac.uk::922ad574-0749-4e5b-a089-5a921f44c973" providerId="AD" clId="Web-{CDB8ACFA-9949-7BF2-74F3-7BFB4C6F9BC8}" dt="2025-12-02T22:16:37.390" v="176" actId="20577"/>
          <ac:spMkLst>
            <pc:docMk/>
            <pc:sldMk cId="75698669" sldId="261"/>
            <ac:spMk id="6" creationId="{05B2F290-7DAC-FC85-75E8-DE880CFEA8D0}"/>
          </ac:spMkLst>
        </pc:spChg>
        <pc:spChg chg="add del">
          <ac:chgData name="Liliia Pakhotina (2425344)" userId="S::2425344@student.uwtsd.ac.uk::922ad574-0749-4e5b-a089-5a921f44c973" providerId="AD" clId="Web-{CDB8ACFA-9949-7BF2-74F3-7BFB4C6F9BC8}" dt="2025-12-02T22:16:23.780" v="172"/>
          <ac:spMkLst>
            <pc:docMk/>
            <pc:sldMk cId="75698669" sldId="261"/>
            <ac:spMk id="9" creationId="{31055B06-E5F2-575B-01EB-29C7560192AA}"/>
          </ac:spMkLst>
        </pc:spChg>
        <pc:spChg chg="add del">
          <ac:chgData name="Liliia Pakhotina (2425344)" userId="S::2425344@student.uwtsd.ac.uk::922ad574-0749-4e5b-a089-5a921f44c973" providerId="AD" clId="Web-{CDB8ACFA-9949-7BF2-74F3-7BFB4C6F9BC8}" dt="2025-12-02T22:16:23.765" v="171"/>
          <ac:spMkLst>
            <pc:docMk/>
            <pc:sldMk cId="75698669" sldId="261"/>
            <ac:spMk id="14" creationId="{F13C74B1-5B17-4795-BED0-7140497B445A}"/>
          </ac:spMkLst>
        </pc:spChg>
        <pc:spChg chg="add del">
          <ac:chgData name="Liliia Pakhotina (2425344)" userId="S::2425344@student.uwtsd.ac.uk::922ad574-0749-4e5b-a089-5a921f44c973" providerId="AD" clId="Web-{CDB8ACFA-9949-7BF2-74F3-7BFB4C6F9BC8}" dt="2025-12-02T22:16:23.765" v="171"/>
          <ac:spMkLst>
            <pc:docMk/>
            <pc:sldMk cId="75698669" sldId="261"/>
            <ac:spMk id="16" creationId="{D4974D33-8DC5-464E-8C6D-BE58F0669C17}"/>
          </ac:spMkLst>
        </pc:spChg>
        <pc:spChg chg="add">
          <ac:chgData name="Liliia Pakhotina (2425344)" userId="S::2425344@student.uwtsd.ac.uk::922ad574-0749-4e5b-a089-5a921f44c973" providerId="AD" clId="Web-{CDB8ACFA-9949-7BF2-74F3-7BFB4C6F9BC8}" dt="2025-12-02T22:16:23.780" v="172"/>
          <ac:spMkLst>
            <pc:docMk/>
            <pc:sldMk cId="75698669" sldId="261"/>
            <ac:spMk id="18" creationId="{2C61293E-6EBE-43EF-A52C-9BEBFD7679D4}"/>
          </ac:spMkLst>
        </pc:spChg>
        <pc:spChg chg="add">
          <ac:chgData name="Liliia Pakhotina (2425344)" userId="S::2425344@student.uwtsd.ac.uk::922ad574-0749-4e5b-a089-5a921f44c973" providerId="AD" clId="Web-{CDB8ACFA-9949-7BF2-74F3-7BFB4C6F9BC8}" dt="2025-12-02T22:16:23.780" v="172"/>
          <ac:spMkLst>
            <pc:docMk/>
            <pc:sldMk cId="75698669" sldId="261"/>
            <ac:spMk id="19" creationId="{21540236-BFD5-4A9D-8840-4703E7F76825}"/>
          </ac:spMkLst>
        </pc:spChg>
        <pc:picChg chg="add mod">
          <ac:chgData name="Liliia Pakhotina (2425344)" userId="S::2425344@student.uwtsd.ac.uk::922ad574-0749-4e5b-a089-5a921f44c973" providerId="AD" clId="Web-{CDB8ACFA-9949-7BF2-74F3-7BFB4C6F9BC8}" dt="2025-12-02T22:16:23.780" v="172"/>
          <ac:picMkLst>
            <pc:docMk/>
            <pc:sldMk cId="75698669" sldId="261"/>
            <ac:picMk id="2" creationId="{528FA381-55E0-5B01-BE50-1FB4FB037E90}"/>
          </ac:picMkLst>
        </pc:picChg>
      </pc:sldChg>
      <pc:sldChg chg="add">
        <pc:chgData name="Liliia Pakhotina (2425344)" userId="S::2425344@student.uwtsd.ac.uk::922ad574-0749-4e5b-a089-5a921f44c973" providerId="AD" clId="Web-{CDB8ACFA-9949-7BF2-74F3-7BFB4C6F9BC8}" dt="2025-12-02T22:55:17.713" v="404"/>
        <pc:sldMkLst>
          <pc:docMk/>
          <pc:sldMk cId="3011833172" sldId="262"/>
        </pc:sldMkLst>
      </pc:sldChg>
      <pc:sldChg chg="add">
        <pc:chgData name="Liliia Pakhotina (2425344)" userId="S::2425344@student.uwtsd.ac.uk::922ad574-0749-4e5b-a089-5a921f44c973" providerId="AD" clId="Web-{CDB8ACFA-9949-7BF2-74F3-7BFB4C6F9BC8}" dt="2025-12-02T22:55:47.339" v="405"/>
        <pc:sldMkLst>
          <pc:docMk/>
          <pc:sldMk cId="4284270767" sldId="263"/>
        </pc:sldMkLst>
      </pc:sldChg>
      <pc:sldChg chg="add">
        <pc:chgData name="Liliia Pakhotina (2425344)" userId="S::2425344@student.uwtsd.ac.uk::922ad574-0749-4e5b-a089-5a921f44c973" providerId="AD" clId="Web-{CDB8ACFA-9949-7BF2-74F3-7BFB4C6F9BC8}" dt="2025-12-02T22:49:34.860" v="392"/>
        <pc:sldMkLst>
          <pc:docMk/>
          <pc:sldMk cId="818341609" sldId="264"/>
        </pc:sldMkLst>
      </pc:sldChg>
      <pc:sldChg chg="addSp delSp modSp add mod setBg addAnim delAnim">
        <pc:chgData name="Liliia Pakhotina (2425344)" userId="S::2425344@student.uwtsd.ac.uk::922ad574-0749-4e5b-a089-5a921f44c973" providerId="AD" clId="Web-{CDB8ACFA-9949-7BF2-74F3-7BFB4C6F9BC8}" dt="2025-12-02T23:52:17.782" v="667"/>
        <pc:sldMkLst>
          <pc:docMk/>
          <pc:sldMk cId="2396579899" sldId="265"/>
        </pc:sldMkLst>
        <pc:spChg chg="add del mod">
          <ac:chgData name="Liliia Pakhotina (2425344)" userId="S::2425344@student.uwtsd.ac.uk::922ad574-0749-4e5b-a089-5a921f44c973" providerId="AD" clId="Web-{CDB8ACFA-9949-7BF2-74F3-7BFB4C6F9BC8}" dt="2025-12-02T22:25:25.808" v="244" actId="14100"/>
          <ac:spMkLst>
            <pc:docMk/>
            <pc:sldMk cId="2396579899" sldId="265"/>
            <ac:spMk id="2" creationId="{56B42CDF-9769-1F49-0725-F382A8A9B98C}"/>
          </ac:spMkLst>
        </pc:spChg>
        <pc:spChg chg="add del mod">
          <ac:chgData name="Liliia Pakhotina (2425344)" userId="S::2425344@student.uwtsd.ac.uk::922ad574-0749-4e5b-a089-5a921f44c973" providerId="AD" clId="Web-{CDB8ACFA-9949-7BF2-74F3-7BFB4C6F9BC8}" dt="2025-12-02T22:20:25.177" v="194"/>
          <ac:spMkLst>
            <pc:docMk/>
            <pc:sldMk cId="2396579899" sldId="265"/>
            <ac:spMk id="4" creationId="{F82E1270-07EE-C2FC-370E-097CC17572ED}"/>
          </ac:spMkLst>
        </pc:spChg>
        <pc:spChg chg="del">
          <ac:chgData name="Liliia Pakhotina (2425344)" userId="S::2425344@student.uwtsd.ac.uk::922ad574-0749-4e5b-a089-5a921f44c973" providerId="AD" clId="Web-{CDB8ACFA-9949-7BF2-74F3-7BFB4C6F9BC8}" dt="2025-12-02T22:18:13.393" v="178"/>
          <ac:spMkLst>
            <pc:docMk/>
            <pc:sldMk cId="2396579899" sldId="265"/>
            <ac:spMk id="8" creationId="{7AFFF1C2-5838-357D-6CE4-458C886DDB0E}"/>
          </ac:spMkLst>
        </pc:spChg>
        <pc:spChg chg="add del mod">
          <ac:chgData name="Liliia Pakhotina (2425344)" userId="S::2425344@student.uwtsd.ac.uk::922ad574-0749-4e5b-a089-5a921f44c973" providerId="AD" clId="Web-{CDB8ACFA-9949-7BF2-74F3-7BFB4C6F9BC8}" dt="2025-12-02T22:20:27.490" v="195"/>
          <ac:spMkLst>
            <pc:docMk/>
            <pc:sldMk cId="2396579899" sldId="265"/>
            <ac:spMk id="9" creationId="{6843C673-434F-B9E3-6165-19C52F9DA82B}"/>
          </ac:spMkLst>
        </pc:spChg>
        <pc:spChg chg="add del mod">
          <ac:chgData name="Liliia Pakhotina (2425344)" userId="S::2425344@student.uwtsd.ac.uk::922ad574-0749-4e5b-a089-5a921f44c973" providerId="AD" clId="Web-{CDB8ACFA-9949-7BF2-74F3-7BFB4C6F9BC8}" dt="2025-12-02T22:20:34.256" v="197"/>
          <ac:spMkLst>
            <pc:docMk/>
            <pc:sldMk cId="2396579899" sldId="265"/>
            <ac:spMk id="11" creationId="{02BD2F04-3DAA-A4C8-59FA-14EF73946C86}"/>
          </ac:spMkLst>
        </pc:spChg>
        <pc:spChg chg="add mod">
          <ac:chgData name="Liliia Pakhotina (2425344)" userId="S::2425344@student.uwtsd.ac.uk::922ad574-0749-4e5b-a089-5a921f44c973" providerId="AD" clId="Web-{CDB8ACFA-9949-7BF2-74F3-7BFB4C6F9BC8}" dt="2025-12-02T22:25:07.651" v="242"/>
          <ac:spMkLst>
            <pc:docMk/>
            <pc:sldMk cId="2396579899" sldId="265"/>
            <ac:spMk id="14" creationId="{F57F3451-7D02-4EA6-584E-DB784C48DEE2}"/>
          </ac:spMkLst>
        </pc:spChg>
        <pc:spChg chg="add del">
          <ac:chgData name="Liliia Pakhotina (2425344)" userId="S::2425344@student.uwtsd.ac.uk::922ad574-0749-4e5b-a089-5a921f44c973" providerId="AD" clId="Web-{CDB8ACFA-9949-7BF2-74F3-7BFB4C6F9BC8}" dt="2025-12-02T22:25:32.746" v="246"/>
          <ac:spMkLst>
            <pc:docMk/>
            <pc:sldMk cId="2396579899" sldId="265"/>
            <ac:spMk id="15" creationId="{07985390-6EDF-1563-1E01-F2F8DFBC440D}"/>
          </ac:spMkLst>
        </pc:spChg>
        <pc:spChg chg="add mod">
          <ac:chgData name="Liliia Pakhotina (2425344)" userId="S::2425344@student.uwtsd.ac.uk::922ad574-0749-4e5b-a089-5a921f44c973" providerId="AD" clId="Web-{CDB8ACFA-9949-7BF2-74F3-7BFB4C6F9BC8}" dt="2025-12-02T22:26:49.756" v="269" actId="20577"/>
          <ac:spMkLst>
            <pc:docMk/>
            <pc:sldMk cId="2396579899" sldId="265"/>
            <ac:spMk id="16" creationId="{C0943C09-35CE-DF7B-F697-33F750BD298D}"/>
          </ac:spMkLst>
        </pc:spChg>
        <pc:picChg chg="del">
          <ac:chgData name="Liliia Pakhotina (2425344)" userId="S::2425344@student.uwtsd.ac.uk::922ad574-0749-4e5b-a089-5a921f44c973" providerId="AD" clId="Web-{CDB8ACFA-9949-7BF2-74F3-7BFB4C6F9BC8}" dt="2025-12-02T22:20:20.693" v="192"/>
          <ac:picMkLst>
            <pc:docMk/>
            <pc:sldMk cId="2396579899" sldId="265"/>
            <ac:picMk id="5" creationId="{651FCFC0-C5FB-C807-8097-0DB121915B8D}"/>
          </ac:picMkLst>
        </pc:picChg>
        <pc:picChg chg="del">
          <ac:chgData name="Liliia Pakhotina (2425344)" userId="S::2425344@student.uwtsd.ac.uk::922ad574-0749-4e5b-a089-5a921f44c973" providerId="AD" clId="Web-{CDB8ACFA-9949-7BF2-74F3-7BFB4C6F9BC8}" dt="2025-12-02T22:20:21.474" v="193"/>
          <ac:picMkLst>
            <pc:docMk/>
            <pc:sldMk cId="2396579899" sldId="265"/>
            <ac:picMk id="7" creationId="{6ADEB070-20A2-5774-37CF-28C41AD9E93E}"/>
          </ac:picMkLst>
        </pc:picChg>
        <pc:picChg chg="add del mod">
          <ac:chgData name="Liliia Pakhotina (2425344)" userId="S::2425344@student.uwtsd.ac.uk::922ad574-0749-4e5b-a089-5a921f44c973" providerId="AD" clId="Web-{CDB8ACFA-9949-7BF2-74F3-7BFB4C6F9BC8}" dt="2025-12-02T22:23:33.853" v="227"/>
          <ac:picMkLst>
            <pc:docMk/>
            <pc:sldMk cId="2396579899" sldId="265"/>
            <ac:picMk id="12" creationId="{44C7FD5F-6808-5F60-EF46-6C9205EFBF64}"/>
          </ac:picMkLst>
        </pc:picChg>
      </pc:sldChg>
      <pc:sldChg chg="addSp delSp modSp new mod setBg addAnim">
        <pc:chgData name="Liliia Pakhotina (2425344)" userId="S::2425344@student.uwtsd.ac.uk::922ad574-0749-4e5b-a089-5a921f44c973" providerId="AD" clId="Web-{CDB8ACFA-9949-7BF2-74F3-7BFB4C6F9BC8}" dt="2025-12-02T23:52:24.924" v="669"/>
        <pc:sldMkLst>
          <pc:docMk/>
          <pc:sldMk cId="1033759747" sldId="266"/>
        </pc:sldMkLst>
        <pc:spChg chg="mod">
          <ac:chgData name="Liliia Pakhotina (2425344)" userId="S::2425344@student.uwtsd.ac.uk::922ad574-0749-4e5b-a089-5a921f44c973" providerId="AD" clId="Web-{CDB8ACFA-9949-7BF2-74F3-7BFB4C6F9BC8}" dt="2025-12-02T22:29:16.910" v="285" actId="1076"/>
          <ac:spMkLst>
            <pc:docMk/>
            <pc:sldMk cId="1033759747" sldId="266"/>
            <ac:spMk id="2" creationId="{F41252B0-1821-DF0B-FDB1-D1360B910232}"/>
          </ac:spMkLst>
        </pc:spChg>
        <pc:spChg chg="mod">
          <ac:chgData name="Liliia Pakhotina (2425344)" userId="S::2425344@student.uwtsd.ac.uk::922ad574-0749-4e5b-a089-5a921f44c973" providerId="AD" clId="Web-{CDB8ACFA-9949-7BF2-74F3-7BFB4C6F9BC8}" dt="2025-12-02T22:29:35.333" v="289" actId="1076"/>
          <ac:spMkLst>
            <pc:docMk/>
            <pc:sldMk cId="1033759747" sldId="266"/>
            <ac:spMk id="3" creationId="{3EB95EF7-D911-04D8-77BF-0C53D752A4FD}"/>
          </ac:spMkLst>
        </pc:spChg>
        <pc:spChg chg="del">
          <ac:chgData name="Liliia Pakhotina (2425344)" userId="S::2425344@student.uwtsd.ac.uk::922ad574-0749-4e5b-a089-5a921f44c973" providerId="AD" clId="Web-{CDB8ACFA-9949-7BF2-74F3-7BFB4C6F9BC8}" dt="2025-12-02T22:28:27.875" v="276"/>
          <ac:spMkLst>
            <pc:docMk/>
            <pc:sldMk cId="1033759747" sldId="266"/>
            <ac:spMk id="4" creationId="{A4BF8BAB-E22C-8179-2C94-3BE292E9FBAA}"/>
          </ac:spMkLst>
        </pc:spChg>
        <pc:spChg chg="add">
          <ac:chgData name="Liliia Pakhotina (2425344)" userId="S::2425344@student.uwtsd.ac.uk::922ad574-0749-4e5b-a089-5a921f44c973" providerId="AD" clId="Web-{CDB8ACFA-9949-7BF2-74F3-7BFB4C6F9BC8}" dt="2025-12-02T22:28:34.657" v="277"/>
          <ac:spMkLst>
            <pc:docMk/>
            <pc:sldMk cId="1033759747" sldId="266"/>
            <ac:spMk id="10" creationId="{04812C46-200A-4DEB-A05E-3ED6C68C2387}"/>
          </ac:spMkLst>
        </pc:spChg>
        <pc:spChg chg="add">
          <ac:chgData name="Liliia Pakhotina (2425344)" userId="S::2425344@student.uwtsd.ac.uk::922ad574-0749-4e5b-a089-5a921f44c973" providerId="AD" clId="Web-{CDB8ACFA-9949-7BF2-74F3-7BFB4C6F9BC8}" dt="2025-12-02T22:28:34.657" v="277"/>
          <ac:spMkLst>
            <pc:docMk/>
            <pc:sldMk cId="1033759747" sldId="266"/>
            <ac:spMk id="12" creationId="{D1EA859B-E555-4109-94F3-6700E046E008}"/>
          </ac:spMkLst>
        </pc:spChg>
        <pc:picChg chg="add mod ord">
          <ac:chgData name="Liliia Pakhotina (2425344)" userId="S::2425344@student.uwtsd.ac.uk::922ad574-0749-4e5b-a089-5a921f44c973" providerId="AD" clId="Web-{CDB8ACFA-9949-7BF2-74F3-7BFB4C6F9BC8}" dt="2025-12-02T22:28:34.657" v="277"/>
          <ac:picMkLst>
            <pc:docMk/>
            <pc:sldMk cId="1033759747" sldId="266"/>
            <ac:picMk id="5" creationId="{C58FCC9C-FF50-C739-0A14-DDE8372683C5}"/>
          </ac:picMkLst>
        </pc:picChg>
      </pc:sldChg>
      <pc:sldChg chg="add del">
        <pc:chgData name="Liliia Pakhotina (2425344)" userId="S::2425344@student.uwtsd.ac.uk::922ad574-0749-4e5b-a089-5a921f44c973" providerId="AD" clId="Web-{CDB8ACFA-9949-7BF2-74F3-7BFB4C6F9BC8}" dt="2025-12-02T22:18:28.612" v="181"/>
        <pc:sldMkLst>
          <pc:docMk/>
          <pc:sldMk cId="3014111013" sldId="266"/>
        </pc:sldMkLst>
      </pc:sldChg>
      <pc:sldChg chg="addSp delSp modSp new mod setBg addAnim">
        <pc:chgData name="Liliia Pakhotina (2425344)" userId="S::2425344@student.uwtsd.ac.uk::922ad574-0749-4e5b-a089-5a921f44c973" providerId="AD" clId="Web-{CDB8ACFA-9949-7BF2-74F3-7BFB4C6F9BC8}" dt="2025-12-02T23:52:32.065" v="670"/>
        <pc:sldMkLst>
          <pc:docMk/>
          <pc:sldMk cId="2630221742" sldId="267"/>
        </pc:sldMkLst>
        <pc:spChg chg="mod">
          <ac:chgData name="Liliia Pakhotina (2425344)" userId="S::2425344@student.uwtsd.ac.uk::922ad574-0749-4e5b-a089-5a921f44c973" providerId="AD" clId="Web-{CDB8ACFA-9949-7BF2-74F3-7BFB4C6F9BC8}" dt="2025-12-02T22:33:40.518" v="314" actId="1076"/>
          <ac:spMkLst>
            <pc:docMk/>
            <pc:sldMk cId="2630221742" sldId="267"/>
            <ac:spMk id="2" creationId="{B08213F3-2006-2E5F-E101-A09693FA31C9}"/>
          </ac:spMkLst>
        </pc:spChg>
        <pc:spChg chg="del">
          <ac:chgData name="Liliia Pakhotina (2425344)" userId="S::2425344@student.uwtsd.ac.uk::922ad574-0749-4e5b-a089-5a921f44c973" providerId="AD" clId="Web-{CDB8ACFA-9949-7BF2-74F3-7BFB4C6F9BC8}" dt="2025-12-02T22:31:23.997" v="306"/>
          <ac:spMkLst>
            <pc:docMk/>
            <pc:sldMk cId="2630221742" sldId="267"/>
            <ac:spMk id="3" creationId="{6611F614-D353-E4B5-6783-2ACDA02667BF}"/>
          </ac:spMkLst>
        </pc:spChg>
        <pc:spChg chg="del">
          <ac:chgData name="Liliia Pakhotina (2425344)" userId="S::2425344@student.uwtsd.ac.uk::922ad574-0749-4e5b-a089-5a921f44c973" providerId="AD" clId="Web-{CDB8ACFA-9949-7BF2-74F3-7BFB4C6F9BC8}" dt="2025-12-02T22:32:15.624" v="307"/>
          <ac:spMkLst>
            <pc:docMk/>
            <pc:sldMk cId="2630221742" sldId="267"/>
            <ac:spMk id="4" creationId="{89686301-FD9F-ADAB-2030-49EB7FB1566E}"/>
          </ac:spMkLst>
        </pc:spChg>
        <pc:spChg chg="add del">
          <ac:chgData name="Liliia Pakhotina (2425344)" userId="S::2425344@student.uwtsd.ac.uk::922ad574-0749-4e5b-a089-5a921f44c973" providerId="AD" clId="Web-{CDB8ACFA-9949-7BF2-74F3-7BFB4C6F9BC8}" dt="2025-12-02T22:33:02.954" v="309"/>
          <ac:spMkLst>
            <pc:docMk/>
            <pc:sldMk cId="2630221742" sldId="267"/>
            <ac:spMk id="9" creationId="{1750C8BF-F81F-9A7D-0A72-EF28437D70B3}"/>
          </ac:spMkLst>
        </pc:spChg>
        <pc:spChg chg="add">
          <ac:chgData name="Liliia Pakhotina (2425344)" userId="S::2425344@student.uwtsd.ac.uk::922ad574-0749-4e5b-a089-5a921f44c973" providerId="AD" clId="Web-{CDB8ACFA-9949-7BF2-74F3-7BFB4C6F9BC8}" dt="2025-12-02T22:33:02.970" v="310"/>
          <ac:spMkLst>
            <pc:docMk/>
            <pc:sldMk cId="2630221742" sldId="267"/>
            <ac:spMk id="10" creationId="{9B7AD9F6-8CE7-4299-8FC6-328F4DCD3FF9}"/>
          </ac:spMkLst>
        </pc:spChg>
        <pc:spChg chg="add del">
          <ac:chgData name="Liliia Pakhotina (2425344)" userId="S::2425344@student.uwtsd.ac.uk::922ad574-0749-4e5b-a089-5a921f44c973" providerId="AD" clId="Web-{CDB8ACFA-9949-7BF2-74F3-7BFB4C6F9BC8}" dt="2025-12-02T22:33:02.954" v="309"/>
          <ac:spMkLst>
            <pc:docMk/>
            <pc:sldMk cId="2630221742" sldId="267"/>
            <ac:spMk id="12" creationId="{F13C74B1-5B17-4795-BED0-7140497B445A}"/>
          </ac:spMkLst>
        </pc:spChg>
        <pc:spChg chg="add del">
          <ac:chgData name="Liliia Pakhotina (2425344)" userId="S::2425344@student.uwtsd.ac.uk::922ad574-0749-4e5b-a089-5a921f44c973" providerId="AD" clId="Web-{CDB8ACFA-9949-7BF2-74F3-7BFB4C6F9BC8}" dt="2025-12-02T22:33:02.954" v="309"/>
          <ac:spMkLst>
            <pc:docMk/>
            <pc:sldMk cId="2630221742" sldId="267"/>
            <ac:spMk id="14" creationId="{D4974D33-8DC5-464E-8C6D-BE58F0669C17}"/>
          </ac:spMkLst>
        </pc:spChg>
        <pc:spChg chg="add">
          <ac:chgData name="Liliia Pakhotina (2425344)" userId="S::2425344@student.uwtsd.ac.uk::922ad574-0749-4e5b-a089-5a921f44c973" providerId="AD" clId="Web-{CDB8ACFA-9949-7BF2-74F3-7BFB4C6F9BC8}" dt="2025-12-02T22:33:02.970" v="310"/>
          <ac:spMkLst>
            <pc:docMk/>
            <pc:sldMk cId="2630221742" sldId="267"/>
            <ac:spMk id="16" creationId="{F49775AF-8896-43EE-92C6-83497D6DC56F}"/>
          </ac:spMkLst>
        </pc:spChg>
        <pc:picChg chg="add mod ord">
          <ac:chgData name="Liliia Pakhotina (2425344)" userId="S::2425344@student.uwtsd.ac.uk::922ad574-0749-4e5b-a089-5a921f44c973" providerId="AD" clId="Web-{CDB8ACFA-9949-7BF2-74F3-7BFB4C6F9BC8}" dt="2025-12-02T22:33:02.970" v="310"/>
          <ac:picMkLst>
            <pc:docMk/>
            <pc:sldMk cId="2630221742" sldId="267"/>
            <ac:picMk id="5" creationId="{CA6597A5-5DE1-DC99-134F-9ECBE411FA5A}"/>
          </ac:picMkLst>
        </pc:picChg>
      </pc:sldChg>
      <pc:sldChg chg="addSp delSp modSp new mod setBg addAnim">
        <pc:chgData name="Liliia Pakhotina (2425344)" userId="S::2425344@student.uwtsd.ac.uk::922ad574-0749-4e5b-a089-5a921f44c973" providerId="AD" clId="Web-{CDB8ACFA-9949-7BF2-74F3-7BFB4C6F9BC8}" dt="2025-12-02T23:55:26.141" v="724"/>
        <pc:sldMkLst>
          <pc:docMk/>
          <pc:sldMk cId="3746314727" sldId="268"/>
        </pc:sldMkLst>
        <pc:spChg chg="mod">
          <ac:chgData name="Liliia Pakhotina (2425344)" userId="S::2425344@student.uwtsd.ac.uk::922ad574-0749-4e5b-a089-5a921f44c973" providerId="AD" clId="Web-{CDB8ACFA-9949-7BF2-74F3-7BFB4C6F9BC8}" dt="2025-12-02T23:55:03.311" v="715" actId="14100"/>
          <ac:spMkLst>
            <pc:docMk/>
            <pc:sldMk cId="3746314727" sldId="268"/>
            <ac:spMk id="2" creationId="{4EFFEE30-0D50-092E-4A67-AD3799BAD02A}"/>
          </ac:spMkLst>
        </pc:spChg>
        <pc:spChg chg="del mod">
          <ac:chgData name="Liliia Pakhotina (2425344)" userId="S::2425344@student.uwtsd.ac.uk::922ad574-0749-4e5b-a089-5a921f44c973" providerId="AD" clId="Web-{CDB8ACFA-9949-7BF2-74F3-7BFB4C6F9BC8}" dt="2025-12-02T22:42:14.857" v="349"/>
          <ac:spMkLst>
            <pc:docMk/>
            <pc:sldMk cId="3746314727" sldId="268"/>
            <ac:spMk id="3" creationId="{51366590-07E3-6238-EE96-D804D177B87D}"/>
          </ac:spMkLst>
        </pc:spChg>
        <pc:spChg chg="del mod">
          <ac:chgData name="Liliia Pakhotina (2425344)" userId="S::2425344@student.uwtsd.ac.uk::922ad574-0749-4e5b-a089-5a921f44c973" providerId="AD" clId="Web-{CDB8ACFA-9949-7BF2-74F3-7BFB4C6F9BC8}" dt="2025-12-02T22:34:20.894" v="317"/>
          <ac:spMkLst>
            <pc:docMk/>
            <pc:sldMk cId="3746314727" sldId="268"/>
            <ac:spMk id="4" creationId="{B70514B3-5079-9C5E-25F8-7E131AF7F2BF}"/>
          </ac:spMkLst>
        </pc:spChg>
        <pc:spChg chg="add del mod">
          <ac:chgData name="Liliia Pakhotina (2425344)" userId="S::2425344@student.uwtsd.ac.uk::922ad574-0749-4e5b-a089-5a921f44c973" providerId="AD" clId="Web-{CDB8ACFA-9949-7BF2-74F3-7BFB4C6F9BC8}" dt="2025-12-02T23:54:39.700" v="709"/>
          <ac:spMkLst>
            <pc:docMk/>
            <pc:sldMk cId="3746314727" sldId="268"/>
            <ac:spMk id="6" creationId="{E098FC33-C561-267C-A09F-80C1F8BAB803}"/>
          </ac:spMkLst>
        </pc:spChg>
        <pc:spChg chg="add del mod">
          <ac:chgData name="Liliia Pakhotina (2425344)" userId="S::2425344@student.uwtsd.ac.uk::922ad574-0749-4e5b-a089-5a921f44c973" providerId="AD" clId="Web-{CDB8ACFA-9949-7BF2-74F3-7BFB4C6F9BC8}" dt="2025-12-02T23:54:03.714" v="692"/>
          <ac:spMkLst>
            <pc:docMk/>
            <pc:sldMk cId="3746314727" sldId="268"/>
            <ac:spMk id="7" creationId="{4F6CBBDC-38FD-3A55-3A52-7DC3112911AE}"/>
          </ac:spMkLst>
        </pc:spChg>
        <pc:spChg chg="add del mod">
          <ac:chgData name="Liliia Pakhotina (2425344)" userId="S::2425344@student.uwtsd.ac.uk::922ad574-0749-4e5b-a089-5a921f44c973" providerId="AD" clId="Web-{CDB8ACFA-9949-7BF2-74F3-7BFB4C6F9BC8}" dt="2025-12-02T23:54:27.246" v="698"/>
          <ac:spMkLst>
            <pc:docMk/>
            <pc:sldMk cId="3746314727" sldId="268"/>
            <ac:spMk id="8" creationId="{18C20CDB-9239-7227-8594-7A9AA94C7D22}"/>
          </ac:spMkLst>
        </pc:spChg>
        <pc:spChg chg="add del mod">
          <ac:chgData name="Liliia Pakhotina (2425344)" userId="S::2425344@student.uwtsd.ac.uk::922ad574-0749-4e5b-a089-5a921f44c973" providerId="AD" clId="Web-{CDB8ACFA-9949-7BF2-74F3-7BFB4C6F9BC8}" dt="2025-12-02T23:55:10.312" v="719"/>
          <ac:spMkLst>
            <pc:docMk/>
            <pc:sldMk cId="3746314727" sldId="268"/>
            <ac:spMk id="9" creationId="{FD717692-755A-99E4-ECB6-AFDBF4A7B8EC}"/>
          </ac:spMkLst>
        </pc:spChg>
        <pc:spChg chg="add">
          <ac:chgData name="Liliia Pakhotina (2425344)" userId="S::2425344@student.uwtsd.ac.uk::922ad574-0749-4e5b-a089-5a921f44c973" providerId="AD" clId="Web-{CDB8ACFA-9949-7BF2-74F3-7BFB4C6F9BC8}" dt="2025-12-02T22:42:21.310" v="350"/>
          <ac:spMkLst>
            <pc:docMk/>
            <pc:sldMk cId="3746314727" sldId="268"/>
            <ac:spMk id="10" creationId="{9B7AD9F6-8CE7-4299-8FC6-328F4DCD3FF9}"/>
          </ac:spMkLst>
        </pc:spChg>
        <pc:spChg chg="add mod">
          <ac:chgData name="Liliia Pakhotina (2425344)" userId="S::2425344@student.uwtsd.ac.uk::922ad574-0749-4e5b-a089-5a921f44c973" providerId="AD" clId="Web-{CDB8ACFA-9949-7BF2-74F3-7BFB4C6F9BC8}" dt="2025-12-02T23:55:19.344" v="722" actId="1076"/>
          <ac:spMkLst>
            <pc:docMk/>
            <pc:sldMk cId="3746314727" sldId="268"/>
            <ac:spMk id="11" creationId="{ADF723B6-1369-1881-2038-C61D779A000E}"/>
          </ac:spMkLst>
        </pc:spChg>
        <pc:spChg chg="add">
          <ac:chgData name="Liliia Pakhotina (2425344)" userId="S::2425344@student.uwtsd.ac.uk::922ad574-0749-4e5b-a089-5a921f44c973" providerId="AD" clId="Web-{CDB8ACFA-9949-7BF2-74F3-7BFB4C6F9BC8}" dt="2025-12-02T22:42:21.310" v="350"/>
          <ac:spMkLst>
            <pc:docMk/>
            <pc:sldMk cId="3746314727" sldId="268"/>
            <ac:spMk id="12" creationId="{F49775AF-8896-43EE-92C6-83497D6DC56F}"/>
          </ac:spMkLst>
        </pc:spChg>
        <pc:picChg chg="add mod ord">
          <ac:chgData name="Liliia Pakhotina (2425344)" userId="S::2425344@student.uwtsd.ac.uk::922ad574-0749-4e5b-a089-5a921f44c973" providerId="AD" clId="Web-{CDB8ACFA-9949-7BF2-74F3-7BFB4C6F9BC8}" dt="2025-12-02T22:42:21.310" v="350"/>
          <ac:picMkLst>
            <pc:docMk/>
            <pc:sldMk cId="3746314727" sldId="268"/>
            <ac:picMk id="5" creationId="{4A7B3190-9D29-08D6-EB7C-84F5E75E8FA5}"/>
          </ac:picMkLst>
        </pc:picChg>
      </pc:sldChg>
      <pc:sldChg chg="addSp delSp modSp new mod setBg addAnim">
        <pc:chgData name="Liliia Pakhotina (2425344)" userId="S::2425344@student.uwtsd.ac.uk::922ad574-0749-4e5b-a089-5a921f44c973" providerId="AD" clId="Web-{CDB8ACFA-9949-7BF2-74F3-7BFB4C6F9BC8}" dt="2025-12-02T23:55:30.454" v="726"/>
        <pc:sldMkLst>
          <pc:docMk/>
          <pc:sldMk cId="1314778292" sldId="269"/>
        </pc:sldMkLst>
        <pc:spChg chg="mod">
          <ac:chgData name="Liliia Pakhotina (2425344)" userId="S::2425344@student.uwtsd.ac.uk::922ad574-0749-4e5b-a089-5a921f44c973" providerId="AD" clId="Web-{CDB8ACFA-9949-7BF2-74F3-7BFB4C6F9BC8}" dt="2025-12-02T22:44:38.623" v="363"/>
          <ac:spMkLst>
            <pc:docMk/>
            <pc:sldMk cId="1314778292" sldId="269"/>
            <ac:spMk id="2" creationId="{0756029A-D8F8-48ED-5693-7ECD30759810}"/>
          </ac:spMkLst>
        </pc:spChg>
        <pc:spChg chg="mod ord">
          <ac:chgData name="Liliia Pakhotina (2425344)" userId="S::2425344@student.uwtsd.ac.uk::922ad574-0749-4e5b-a089-5a921f44c973" providerId="AD" clId="Web-{CDB8ACFA-9949-7BF2-74F3-7BFB4C6F9BC8}" dt="2025-12-02T22:44:55.046" v="366" actId="20577"/>
          <ac:spMkLst>
            <pc:docMk/>
            <pc:sldMk cId="1314778292" sldId="269"/>
            <ac:spMk id="3" creationId="{E3568377-9BA2-D12D-B650-A149CEAFF6CF}"/>
          </ac:spMkLst>
        </pc:spChg>
        <pc:spChg chg="del mod">
          <ac:chgData name="Liliia Pakhotina (2425344)" userId="S::2425344@student.uwtsd.ac.uk::922ad574-0749-4e5b-a089-5a921f44c973" providerId="AD" clId="Web-{CDB8ACFA-9949-7BF2-74F3-7BFB4C6F9BC8}" dt="2025-12-02T22:44:08.854" v="359"/>
          <ac:spMkLst>
            <pc:docMk/>
            <pc:sldMk cId="1314778292" sldId="269"/>
            <ac:spMk id="4" creationId="{8C4A485A-78D4-0038-59A0-75B485BDC4B4}"/>
          </ac:spMkLst>
        </pc:spChg>
        <pc:spChg chg="add del">
          <ac:chgData name="Liliia Pakhotina (2425344)" userId="S::2425344@student.uwtsd.ac.uk::922ad574-0749-4e5b-a089-5a921f44c973" providerId="AD" clId="Web-{CDB8ACFA-9949-7BF2-74F3-7BFB4C6F9BC8}" dt="2025-12-02T22:44:38.623" v="363"/>
          <ac:spMkLst>
            <pc:docMk/>
            <pc:sldMk cId="1314778292" sldId="269"/>
            <ac:spMk id="10" creationId="{2C61293E-6EBE-43EF-A52C-9BEBFD7679D4}"/>
          </ac:spMkLst>
        </pc:spChg>
        <pc:spChg chg="add del">
          <ac:chgData name="Liliia Pakhotina (2425344)" userId="S::2425344@student.uwtsd.ac.uk::922ad574-0749-4e5b-a089-5a921f44c973" providerId="AD" clId="Web-{CDB8ACFA-9949-7BF2-74F3-7BFB4C6F9BC8}" dt="2025-12-02T22:44:38.623" v="363"/>
          <ac:spMkLst>
            <pc:docMk/>
            <pc:sldMk cId="1314778292" sldId="269"/>
            <ac:spMk id="12" creationId="{21540236-BFD5-4A9D-8840-4703E7F76825}"/>
          </ac:spMkLst>
        </pc:spChg>
        <pc:spChg chg="add">
          <ac:chgData name="Liliia Pakhotina (2425344)" userId="S::2425344@student.uwtsd.ac.uk::922ad574-0749-4e5b-a089-5a921f44c973" providerId="AD" clId="Web-{CDB8ACFA-9949-7BF2-74F3-7BFB4C6F9BC8}" dt="2025-12-02T22:44:38.623" v="363"/>
          <ac:spMkLst>
            <pc:docMk/>
            <pc:sldMk cId="1314778292" sldId="269"/>
            <ac:spMk id="17" creationId="{F13C74B1-5B17-4795-BED0-7140497B445A}"/>
          </ac:spMkLst>
        </pc:spChg>
        <pc:spChg chg="add">
          <ac:chgData name="Liliia Pakhotina (2425344)" userId="S::2425344@student.uwtsd.ac.uk::922ad574-0749-4e5b-a089-5a921f44c973" providerId="AD" clId="Web-{CDB8ACFA-9949-7BF2-74F3-7BFB4C6F9BC8}" dt="2025-12-02T22:44:38.623" v="363"/>
          <ac:spMkLst>
            <pc:docMk/>
            <pc:sldMk cId="1314778292" sldId="269"/>
            <ac:spMk id="19" creationId="{D4974D33-8DC5-464E-8C6D-BE58F0669C17}"/>
          </ac:spMkLst>
        </pc:spChg>
        <pc:picChg chg="add mod ord">
          <ac:chgData name="Liliia Pakhotina (2425344)" userId="S::2425344@student.uwtsd.ac.uk::922ad574-0749-4e5b-a089-5a921f44c973" providerId="AD" clId="Web-{CDB8ACFA-9949-7BF2-74F3-7BFB4C6F9BC8}" dt="2025-12-02T22:44:38.623" v="363"/>
          <ac:picMkLst>
            <pc:docMk/>
            <pc:sldMk cId="1314778292" sldId="269"/>
            <ac:picMk id="5" creationId="{756E1EC9-35A5-69B8-CA0B-1B0A26D75211}"/>
          </ac:picMkLst>
        </pc:picChg>
      </pc:sldChg>
      <pc:sldChg chg="addSp delSp modSp new mod setBg addAnim">
        <pc:chgData name="Liliia Pakhotina (2425344)" userId="S::2425344@student.uwtsd.ac.uk::922ad574-0749-4e5b-a089-5a921f44c973" providerId="AD" clId="Web-{CDB8ACFA-9949-7BF2-74F3-7BFB4C6F9BC8}" dt="2025-12-02T23:55:41.095" v="728"/>
        <pc:sldMkLst>
          <pc:docMk/>
          <pc:sldMk cId="2849698580" sldId="270"/>
        </pc:sldMkLst>
        <pc:spChg chg="mod">
          <ac:chgData name="Liliia Pakhotina (2425344)" userId="S::2425344@student.uwtsd.ac.uk::922ad574-0749-4e5b-a089-5a921f44c973" providerId="AD" clId="Web-{CDB8ACFA-9949-7BF2-74F3-7BFB4C6F9BC8}" dt="2025-12-02T22:47:13.228" v="379"/>
          <ac:spMkLst>
            <pc:docMk/>
            <pc:sldMk cId="2849698580" sldId="270"/>
            <ac:spMk id="2" creationId="{1C66D7D5-C15A-74A6-F5DD-F2002216739B}"/>
          </ac:spMkLst>
        </pc:spChg>
        <pc:spChg chg="mod">
          <ac:chgData name="Liliia Pakhotina (2425344)" userId="S::2425344@student.uwtsd.ac.uk::922ad574-0749-4e5b-a089-5a921f44c973" providerId="AD" clId="Web-{CDB8ACFA-9949-7BF2-74F3-7BFB4C6F9BC8}" dt="2025-12-02T22:47:54.808" v="390" actId="20577"/>
          <ac:spMkLst>
            <pc:docMk/>
            <pc:sldMk cId="2849698580" sldId="270"/>
            <ac:spMk id="3" creationId="{0A375F09-2786-28BF-8007-ABA1F8254C39}"/>
          </ac:spMkLst>
        </pc:spChg>
        <pc:spChg chg="del mod">
          <ac:chgData name="Liliia Pakhotina (2425344)" userId="S::2425344@student.uwtsd.ac.uk::922ad574-0749-4e5b-a089-5a921f44c973" providerId="AD" clId="Web-{CDB8ACFA-9949-7BF2-74F3-7BFB4C6F9BC8}" dt="2025-12-02T22:47:06.743" v="378"/>
          <ac:spMkLst>
            <pc:docMk/>
            <pc:sldMk cId="2849698580" sldId="270"/>
            <ac:spMk id="4" creationId="{27AD5C7D-5275-1365-7A19-12E5C6663EC0}"/>
          </ac:spMkLst>
        </pc:spChg>
        <pc:spChg chg="add">
          <ac:chgData name="Liliia Pakhotina (2425344)" userId="S::2425344@student.uwtsd.ac.uk::922ad574-0749-4e5b-a089-5a921f44c973" providerId="AD" clId="Web-{CDB8ACFA-9949-7BF2-74F3-7BFB4C6F9BC8}" dt="2025-12-02T22:47:13.228" v="379"/>
          <ac:spMkLst>
            <pc:docMk/>
            <pc:sldMk cId="2849698580" sldId="270"/>
            <ac:spMk id="10" creationId="{32AEEBC8-9D30-42EF-95F2-386C2653FBF0}"/>
          </ac:spMkLst>
        </pc:spChg>
        <pc:spChg chg="add">
          <ac:chgData name="Liliia Pakhotina (2425344)" userId="S::2425344@student.uwtsd.ac.uk::922ad574-0749-4e5b-a089-5a921f44c973" providerId="AD" clId="Web-{CDB8ACFA-9949-7BF2-74F3-7BFB4C6F9BC8}" dt="2025-12-02T22:47:13.228" v="379"/>
          <ac:spMkLst>
            <pc:docMk/>
            <pc:sldMk cId="2849698580" sldId="270"/>
            <ac:spMk id="12" creationId="{2E92FA66-67D7-4CB4-94D3-E643A9AD4757}"/>
          </ac:spMkLst>
        </pc:spChg>
        <pc:picChg chg="add mod ord">
          <ac:chgData name="Liliia Pakhotina (2425344)" userId="S::2425344@student.uwtsd.ac.uk::922ad574-0749-4e5b-a089-5a921f44c973" providerId="AD" clId="Web-{CDB8ACFA-9949-7BF2-74F3-7BFB4C6F9BC8}" dt="2025-12-02T22:47:19.557" v="380" actId="1076"/>
          <ac:picMkLst>
            <pc:docMk/>
            <pc:sldMk cId="2849698580" sldId="270"/>
            <ac:picMk id="5" creationId="{6CE0840F-FA5A-FBD9-6F17-A9674ECFA709}"/>
          </ac:picMkLst>
        </pc:picChg>
      </pc:sldChg>
      <pc:sldChg chg="new del">
        <pc:chgData name="Liliia Pakhotina (2425344)" userId="S::2425344@student.uwtsd.ac.uk::922ad574-0749-4e5b-a089-5a921f44c973" providerId="AD" clId="Web-{CDB8ACFA-9949-7BF2-74F3-7BFB4C6F9BC8}" dt="2025-12-02T22:49:46.282" v="395"/>
        <pc:sldMkLst>
          <pc:docMk/>
          <pc:sldMk cId="494157129" sldId="271"/>
        </pc:sldMkLst>
      </pc:sldChg>
      <pc:sldChg chg="add">
        <pc:chgData name="Liliia Pakhotina (2425344)" userId="S::2425344@student.uwtsd.ac.uk::922ad574-0749-4e5b-a089-5a921f44c973" providerId="AD" clId="Web-{CDB8ACFA-9949-7BF2-74F3-7BFB4C6F9BC8}" dt="2025-12-02T22:50:15.314" v="396"/>
        <pc:sldMkLst>
          <pc:docMk/>
          <pc:sldMk cId="2606964994" sldId="271"/>
        </pc:sldMkLst>
      </pc:sldChg>
      <pc:sldChg chg="new del">
        <pc:chgData name="Liliia Pakhotina (2425344)" userId="S::2425344@student.uwtsd.ac.uk::922ad574-0749-4e5b-a089-5a921f44c973" providerId="AD" clId="Web-{CDB8ACFA-9949-7BF2-74F3-7BFB4C6F9BC8}" dt="2025-12-02T22:49:38.547" v="393"/>
        <pc:sldMkLst>
          <pc:docMk/>
          <pc:sldMk cId="2892964901" sldId="271"/>
        </pc:sldMkLst>
      </pc:sldChg>
      <pc:sldChg chg="add">
        <pc:chgData name="Liliia Pakhotina (2425344)" userId="S::2425344@student.uwtsd.ac.uk::922ad574-0749-4e5b-a089-5a921f44c973" providerId="AD" clId="Web-{CDB8ACFA-9949-7BF2-74F3-7BFB4C6F9BC8}" dt="2025-12-02T22:50:45.644" v="397"/>
        <pc:sldMkLst>
          <pc:docMk/>
          <pc:sldMk cId="1907033229" sldId="272"/>
        </pc:sldMkLst>
      </pc:sldChg>
      <pc:sldChg chg="add">
        <pc:chgData name="Liliia Pakhotina (2425344)" userId="S::2425344@student.uwtsd.ac.uk::922ad574-0749-4e5b-a089-5a921f44c973" providerId="AD" clId="Web-{CDB8ACFA-9949-7BF2-74F3-7BFB4C6F9BC8}" dt="2025-12-02T22:51:22.442" v="398"/>
        <pc:sldMkLst>
          <pc:docMk/>
          <pc:sldMk cId="3559618735" sldId="273"/>
        </pc:sldMkLst>
      </pc:sldChg>
      <pc:sldChg chg="add">
        <pc:chgData name="Liliia Pakhotina (2425344)" userId="S::2425344@student.uwtsd.ac.uk::922ad574-0749-4e5b-a089-5a921f44c973" providerId="AD" clId="Web-{CDB8ACFA-9949-7BF2-74F3-7BFB4C6F9BC8}" dt="2025-12-02T22:51:52.693" v="399"/>
        <pc:sldMkLst>
          <pc:docMk/>
          <pc:sldMk cId="1153671961" sldId="274"/>
        </pc:sldMkLst>
      </pc:sldChg>
      <pc:sldChg chg="add">
        <pc:chgData name="Liliia Pakhotina (2425344)" userId="S::2425344@student.uwtsd.ac.uk::922ad574-0749-4e5b-a089-5a921f44c973" providerId="AD" clId="Web-{CDB8ACFA-9949-7BF2-74F3-7BFB4C6F9BC8}" dt="2025-12-02T22:52:22.912" v="400"/>
        <pc:sldMkLst>
          <pc:docMk/>
          <pc:sldMk cId="265211943" sldId="275"/>
        </pc:sldMkLst>
      </pc:sldChg>
      <pc:sldChg chg="add">
        <pc:chgData name="Liliia Pakhotina (2425344)" userId="S::2425344@student.uwtsd.ac.uk::922ad574-0749-4e5b-a089-5a921f44c973" providerId="AD" clId="Web-{CDB8ACFA-9949-7BF2-74F3-7BFB4C6F9BC8}" dt="2025-12-02T22:53:15.289" v="401"/>
        <pc:sldMkLst>
          <pc:docMk/>
          <pc:sldMk cId="3086287724" sldId="276"/>
        </pc:sldMkLst>
      </pc:sldChg>
      <pc:sldChg chg="add">
        <pc:chgData name="Liliia Pakhotina (2425344)" userId="S::2425344@student.uwtsd.ac.uk::922ad574-0749-4e5b-a089-5a921f44c973" providerId="AD" clId="Web-{CDB8ACFA-9949-7BF2-74F3-7BFB4C6F9BC8}" dt="2025-12-02T22:54:44.556" v="402"/>
        <pc:sldMkLst>
          <pc:docMk/>
          <pc:sldMk cId="779947066" sldId="277"/>
        </pc:sldMkLst>
      </pc:sldChg>
      <pc:sldChg chg="add">
        <pc:chgData name="Liliia Pakhotina (2425344)" userId="S::2425344@student.uwtsd.ac.uk::922ad574-0749-4e5b-a089-5a921f44c973" providerId="AD" clId="Web-{CDB8ACFA-9949-7BF2-74F3-7BFB4C6F9BC8}" dt="2025-12-02T22:55:01.947" v="403"/>
        <pc:sldMkLst>
          <pc:docMk/>
          <pc:sldMk cId="494037917" sldId="278"/>
        </pc:sldMkLst>
      </pc:sldChg>
      <pc:sldChg chg="addSp delSp modSp new mod setBg addAnim">
        <pc:chgData name="Liliia Pakhotina (2425344)" userId="S::2425344@student.uwtsd.ac.uk::922ad574-0749-4e5b-a089-5a921f44c973" providerId="AD" clId="Web-{CDB8ACFA-9949-7BF2-74F3-7BFB4C6F9BC8}" dt="2025-12-02T23:55:53.017" v="731"/>
        <pc:sldMkLst>
          <pc:docMk/>
          <pc:sldMk cId="1369841443" sldId="279"/>
        </pc:sldMkLst>
        <pc:spChg chg="mod ord">
          <ac:chgData name="Liliia Pakhotina (2425344)" userId="S::2425344@student.uwtsd.ac.uk::922ad574-0749-4e5b-a089-5a921f44c973" providerId="AD" clId="Web-{CDB8ACFA-9949-7BF2-74F3-7BFB4C6F9BC8}" dt="2025-12-02T23:07:35.003" v="422"/>
          <ac:spMkLst>
            <pc:docMk/>
            <pc:sldMk cId="1369841443" sldId="279"/>
            <ac:spMk id="2" creationId="{09BF215B-C67F-8609-88FD-716DB52EC040}"/>
          </ac:spMkLst>
        </pc:spChg>
        <pc:spChg chg="del mod">
          <ac:chgData name="Liliia Pakhotina (2425344)" userId="S::2425344@student.uwtsd.ac.uk::922ad574-0749-4e5b-a089-5a921f44c973" providerId="AD" clId="Web-{CDB8ACFA-9949-7BF2-74F3-7BFB4C6F9BC8}" dt="2025-12-02T23:06:01.765" v="415"/>
          <ac:spMkLst>
            <pc:docMk/>
            <pc:sldMk cId="1369841443" sldId="279"/>
            <ac:spMk id="3" creationId="{A2616408-EF9D-B9F2-48C9-A3CEDA22A72F}"/>
          </ac:spMkLst>
        </pc:spChg>
        <pc:spChg chg="add del">
          <ac:chgData name="Liliia Pakhotina (2425344)" userId="S::2425344@student.uwtsd.ac.uk::922ad574-0749-4e5b-a089-5a921f44c973" providerId="AD" clId="Web-{CDB8ACFA-9949-7BF2-74F3-7BFB4C6F9BC8}" dt="2025-12-02T23:07:23.050" v="421"/>
          <ac:spMkLst>
            <pc:docMk/>
            <pc:sldMk cId="1369841443" sldId="279"/>
            <ac:spMk id="7" creationId="{D1520B01-A2E4-41C2-8A8F-7683F250890E}"/>
          </ac:spMkLst>
        </pc:spChg>
        <pc:spChg chg="add">
          <ac:chgData name="Liliia Pakhotina (2425344)" userId="S::2425344@student.uwtsd.ac.uk::922ad574-0749-4e5b-a089-5a921f44c973" providerId="AD" clId="Web-{CDB8ACFA-9949-7BF2-74F3-7BFB4C6F9BC8}" dt="2025-12-02T23:07:35.003" v="422"/>
          <ac:spMkLst>
            <pc:docMk/>
            <pc:sldMk cId="1369841443" sldId="279"/>
            <ac:spMk id="9" creationId="{C4879EFC-8E62-4E00-973C-C45EE9EC676D}"/>
          </ac:spMkLst>
        </pc:spChg>
        <pc:spChg chg="add del">
          <ac:chgData name="Liliia Pakhotina (2425344)" userId="S::2425344@student.uwtsd.ac.uk::922ad574-0749-4e5b-a089-5a921f44c973" providerId="AD" clId="Web-{CDB8ACFA-9949-7BF2-74F3-7BFB4C6F9BC8}" dt="2025-12-02T23:07:01.377" v="419"/>
          <ac:spMkLst>
            <pc:docMk/>
            <pc:sldMk cId="1369841443" sldId="279"/>
            <ac:spMk id="10" creationId="{A061BA2E-A388-41C5-B73A-B0FEB6B1029D}"/>
          </ac:spMkLst>
        </pc:spChg>
        <pc:spChg chg="add">
          <ac:chgData name="Liliia Pakhotina (2425344)" userId="S::2425344@student.uwtsd.ac.uk::922ad574-0749-4e5b-a089-5a921f44c973" providerId="AD" clId="Web-{CDB8ACFA-9949-7BF2-74F3-7BFB4C6F9BC8}" dt="2025-12-02T23:07:35.003" v="422"/>
          <ac:spMkLst>
            <pc:docMk/>
            <pc:sldMk cId="1369841443" sldId="279"/>
            <ac:spMk id="11" creationId="{D6A9C53F-5F90-40A5-8C85-5412D39C8C68}"/>
          </ac:spMkLst>
        </pc:spChg>
        <pc:spChg chg="add del">
          <ac:chgData name="Liliia Pakhotina (2425344)" userId="S::2425344@student.uwtsd.ac.uk::922ad574-0749-4e5b-a089-5a921f44c973" providerId="AD" clId="Web-{CDB8ACFA-9949-7BF2-74F3-7BFB4C6F9BC8}" dt="2025-12-02T23:07:01.377" v="419"/>
          <ac:spMkLst>
            <pc:docMk/>
            <pc:sldMk cId="1369841443" sldId="279"/>
            <ac:spMk id="12" creationId="{76E192A2-3ED3-4081-8A86-A22B5114178F}"/>
          </ac:spMkLst>
        </pc:spChg>
        <pc:spChg chg="add del">
          <ac:chgData name="Liliia Pakhotina (2425344)" userId="S::2425344@student.uwtsd.ac.uk::922ad574-0749-4e5b-a089-5a921f44c973" providerId="AD" clId="Web-{CDB8ACFA-9949-7BF2-74F3-7BFB4C6F9BC8}" dt="2025-12-02T23:07:01.377" v="419"/>
          <ac:spMkLst>
            <pc:docMk/>
            <pc:sldMk cId="1369841443" sldId="279"/>
            <ac:spMk id="14" creationId="{79F40191-0F44-4FD1-82CC-ACB507C14BE6}"/>
          </ac:spMkLst>
        </pc:spChg>
        <pc:grpChg chg="add del">
          <ac:chgData name="Liliia Pakhotina (2425344)" userId="S::2425344@student.uwtsd.ac.uk::922ad574-0749-4e5b-a089-5a921f44c973" providerId="AD" clId="Web-{CDB8ACFA-9949-7BF2-74F3-7BFB4C6F9BC8}" dt="2025-12-02T23:07:23.050" v="421"/>
          <ac:grpSpMkLst>
            <pc:docMk/>
            <pc:sldMk cId="1369841443" sldId="279"/>
            <ac:grpSpMk id="8" creationId="{1F634C0A-A487-42AF-8DFD-4DAD62FE92BF}"/>
          </ac:grpSpMkLst>
        </pc:grpChg>
        <pc:grpChg chg="add del">
          <ac:chgData name="Liliia Pakhotina (2425344)" userId="S::2425344@student.uwtsd.ac.uk::922ad574-0749-4e5b-a089-5a921f44c973" providerId="AD" clId="Web-{CDB8ACFA-9949-7BF2-74F3-7BFB4C6F9BC8}" dt="2025-12-02T23:07:23.050" v="421"/>
          <ac:grpSpMkLst>
            <pc:docMk/>
            <pc:sldMk cId="1369841443" sldId="279"/>
            <ac:grpSpMk id="16" creationId="{066EE5A2-0D35-4D6A-A5C7-1CA91F740684}"/>
          </ac:grpSpMkLst>
        </pc:grpChg>
        <pc:grpChg chg="add del">
          <ac:chgData name="Liliia Pakhotina (2425344)" userId="S::2425344@student.uwtsd.ac.uk::922ad574-0749-4e5b-a089-5a921f44c973" providerId="AD" clId="Web-{CDB8ACFA-9949-7BF2-74F3-7BFB4C6F9BC8}" dt="2025-12-02T23:07:23.050" v="421"/>
          <ac:grpSpMkLst>
            <pc:docMk/>
            <pc:sldMk cId="1369841443" sldId="279"/>
            <ac:grpSpMk id="20" creationId="{56AA1647-0DA6-4A17-B3E1-95D61BD54714}"/>
          </ac:grpSpMkLst>
        </pc:grpChg>
        <pc:grpChg chg="add del">
          <ac:chgData name="Liliia Pakhotina (2425344)" userId="S::2425344@student.uwtsd.ac.uk::922ad574-0749-4e5b-a089-5a921f44c973" providerId="AD" clId="Web-{CDB8ACFA-9949-7BF2-74F3-7BFB4C6F9BC8}" dt="2025-12-02T23:07:23.050" v="421"/>
          <ac:grpSpMkLst>
            <pc:docMk/>
            <pc:sldMk cId="1369841443" sldId="279"/>
            <ac:grpSpMk id="24" creationId="{08D20F07-CD49-4F17-BC00-9429DA80C502}"/>
          </ac:grpSpMkLst>
        </pc:grpChg>
        <pc:picChg chg="add mod ord">
          <ac:chgData name="Liliia Pakhotina (2425344)" userId="S::2425344@student.uwtsd.ac.uk::922ad574-0749-4e5b-a089-5a921f44c973" providerId="AD" clId="Web-{CDB8ACFA-9949-7BF2-74F3-7BFB4C6F9BC8}" dt="2025-12-02T23:08:13.520" v="432" actId="1076"/>
          <ac:picMkLst>
            <pc:docMk/>
            <pc:sldMk cId="1369841443" sldId="279"/>
            <ac:picMk id="4" creationId="{03DC7250-3E59-C727-021A-C442F09BA2CF}"/>
          </ac:picMkLst>
        </pc:picChg>
        <pc:picChg chg="add mod">
          <ac:chgData name="Liliia Pakhotina (2425344)" userId="S::2425344@student.uwtsd.ac.uk::922ad574-0749-4e5b-a089-5a921f44c973" providerId="AD" clId="Web-{CDB8ACFA-9949-7BF2-74F3-7BFB4C6F9BC8}" dt="2025-12-02T23:08:11.301" v="431" actId="1076"/>
          <ac:picMkLst>
            <pc:docMk/>
            <pc:sldMk cId="1369841443" sldId="279"/>
            <ac:picMk id="5" creationId="{52683D40-22B6-FDC8-4D8A-6963F929E3C8}"/>
          </ac:picMkLst>
        </pc:picChg>
      </pc:sldChg>
      <pc:sldChg chg="addSp delSp modSp new addAnim">
        <pc:chgData name="Liliia Pakhotina (2425344)" userId="S::2425344@student.uwtsd.ac.uk::922ad574-0749-4e5b-a089-5a921f44c973" providerId="AD" clId="Web-{CDB8ACFA-9949-7BF2-74F3-7BFB4C6F9BC8}" dt="2025-12-02T23:56:26.238" v="739"/>
        <pc:sldMkLst>
          <pc:docMk/>
          <pc:sldMk cId="1475537563" sldId="280"/>
        </pc:sldMkLst>
        <pc:spChg chg="mod">
          <ac:chgData name="Liliia Pakhotina (2425344)" userId="S::2425344@student.uwtsd.ac.uk::922ad574-0749-4e5b-a089-5a921f44c973" providerId="AD" clId="Web-{CDB8ACFA-9949-7BF2-74F3-7BFB4C6F9BC8}" dt="2025-12-02T23:28:11.525" v="519" actId="14100"/>
          <ac:spMkLst>
            <pc:docMk/>
            <pc:sldMk cId="1475537563" sldId="280"/>
            <ac:spMk id="2" creationId="{5E57CB44-0A8C-5422-A0EB-4702071D289E}"/>
          </ac:spMkLst>
        </pc:spChg>
        <pc:spChg chg="del mod">
          <ac:chgData name="Liliia Pakhotina (2425344)" userId="S::2425344@student.uwtsd.ac.uk::922ad574-0749-4e5b-a089-5a921f44c973" providerId="AD" clId="Web-{CDB8ACFA-9949-7BF2-74F3-7BFB4C6F9BC8}" dt="2025-12-02T23:27:39.806" v="512"/>
          <ac:spMkLst>
            <pc:docMk/>
            <pc:sldMk cId="1475537563" sldId="280"/>
            <ac:spMk id="3" creationId="{6DC984DC-09DF-6401-ABC7-B7551144C2E7}"/>
          </ac:spMkLst>
        </pc:spChg>
        <pc:spChg chg="add mod">
          <ac:chgData name="Liliia Pakhotina (2425344)" userId="S::2425344@student.uwtsd.ac.uk::922ad574-0749-4e5b-a089-5a921f44c973" providerId="AD" clId="Web-{CDB8ACFA-9949-7BF2-74F3-7BFB4C6F9BC8}" dt="2025-12-02T23:28:34.510" v="526" actId="1076"/>
          <ac:spMkLst>
            <pc:docMk/>
            <pc:sldMk cId="1475537563" sldId="280"/>
            <ac:spMk id="4" creationId="{DCA92019-0837-E116-0C8C-B85608651465}"/>
          </ac:spMkLst>
        </pc:spChg>
        <pc:picChg chg="add mod">
          <ac:chgData name="Liliia Pakhotina (2425344)" userId="S::2425344@student.uwtsd.ac.uk::922ad574-0749-4e5b-a089-5a921f44c973" providerId="AD" clId="Web-{CDB8ACFA-9949-7BF2-74F3-7BFB4C6F9BC8}" dt="2025-12-02T23:30:14.028" v="545" actId="14100"/>
          <ac:picMkLst>
            <pc:docMk/>
            <pc:sldMk cId="1475537563" sldId="280"/>
            <ac:picMk id="5" creationId="{63785973-F5C2-FF75-10D9-332D5A9B4002}"/>
          </ac:picMkLst>
        </pc:picChg>
        <pc:picChg chg="add mod">
          <ac:chgData name="Liliia Pakhotina (2425344)" userId="S::2425344@student.uwtsd.ac.uk::922ad574-0749-4e5b-a089-5a921f44c973" providerId="AD" clId="Web-{CDB8ACFA-9949-7BF2-74F3-7BFB4C6F9BC8}" dt="2025-12-02T23:30:18.607" v="547" actId="1076"/>
          <ac:picMkLst>
            <pc:docMk/>
            <pc:sldMk cId="1475537563" sldId="280"/>
            <ac:picMk id="6" creationId="{A962A5A4-365A-C0F7-E2E9-02F0F68869BA}"/>
          </ac:picMkLst>
        </pc:picChg>
        <pc:picChg chg="add mod">
          <ac:chgData name="Liliia Pakhotina (2425344)" userId="S::2425344@student.uwtsd.ac.uk::922ad574-0749-4e5b-a089-5a921f44c973" providerId="AD" clId="Web-{CDB8ACFA-9949-7BF2-74F3-7BFB4C6F9BC8}" dt="2025-12-02T23:30:25.279" v="549" actId="14100"/>
          <ac:picMkLst>
            <pc:docMk/>
            <pc:sldMk cId="1475537563" sldId="280"/>
            <ac:picMk id="7" creationId="{6BE741D0-873B-C672-8F03-5F6324FA3701}"/>
          </ac:picMkLst>
        </pc:picChg>
      </pc:sldChg>
      <pc:sldChg chg="addSp delSp modSp new mod setBg addAnim">
        <pc:chgData name="Liliia Pakhotina (2425344)" userId="S::2425344@student.uwtsd.ac.uk::922ad574-0749-4e5b-a089-5a921f44c973" providerId="AD" clId="Web-{CDB8ACFA-9949-7BF2-74F3-7BFB4C6F9BC8}" dt="2025-12-02T23:56:03.393" v="734"/>
        <pc:sldMkLst>
          <pc:docMk/>
          <pc:sldMk cId="2458572542" sldId="281"/>
        </pc:sldMkLst>
        <pc:spChg chg="mod">
          <ac:chgData name="Liliia Pakhotina (2425344)" userId="S::2425344@student.uwtsd.ac.uk::922ad574-0749-4e5b-a089-5a921f44c973" providerId="AD" clId="Web-{CDB8ACFA-9949-7BF2-74F3-7BFB4C6F9BC8}" dt="2025-12-02T23:22:01.310" v="502" actId="20577"/>
          <ac:spMkLst>
            <pc:docMk/>
            <pc:sldMk cId="2458572542" sldId="281"/>
            <ac:spMk id="2" creationId="{470BAC2B-1919-2D63-F0CB-FFA00A463E27}"/>
          </ac:spMkLst>
        </pc:spChg>
        <pc:spChg chg="add del">
          <ac:chgData name="Liliia Pakhotina (2425344)" userId="S::2425344@student.uwtsd.ac.uk::922ad574-0749-4e5b-a089-5a921f44c973" providerId="AD" clId="Web-{CDB8ACFA-9949-7BF2-74F3-7BFB4C6F9BC8}" dt="2025-12-02T23:19:17.455" v="477"/>
          <ac:spMkLst>
            <pc:docMk/>
            <pc:sldMk cId="2458572542" sldId="281"/>
            <ac:spMk id="3" creationId="{05C328BB-E90B-602E-524A-A4C78741A97C}"/>
          </ac:spMkLst>
        </pc:spChg>
        <pc:spChg chg="add del mod">
          <ac:chgData name="Liliia Pakhotina (2425344)" userId="S::2425344@student.uwtsd.ac.uk::922ad574-0749-4e5b-a089-5a921f44c973" providerId="AD" clId="Web-{CDB8ACFA-9949-7BF2-74F3-7BFB4C6F9BC8}" dt="2025-12-02T23:21:52.653" v="501" actId="14100"/>
          <ac:spMkLst>
            <pc:docMk/>
            <pc:sldMk cId="2458572542" sldId="281"/>
            <ac:spMk id="8" creationId="{3E1666EB-FE91-E3AF-CD24-74D746F08500}"/>
          </ac:spMkLst>
        </pc:spChg>
        <pc:spChg chg="add del">
          <ac:chgData name="Liliia Pakhotina (2425344)" userId="S::2425344@student.uwtsd.ac.uk::922ad574-0749-4e5b-a089-5a921f44c973" providerId="AD" clId="Web-{CDB8ACFA-9949-7BF2-74F3-7BFB4C6F9BC8}" dt="2025-12-02T23:19:20.049" v="478"/>
          <ac:spMkLst>
            <pc:docMk/>
            <pc:sldMk cId="2458572542" sldId="281"/>
            <ac:spMk id="11" creationId="{E8A8EAB8-D2FF-444D-B34B-7D32F106AD0E}"/>
          </ac:spMkLst>
        </pc:spChg>
        <pc:picChg chg="add del mod ord">
          <ac:chgData name="Liliia Pakhotina (2425344)" userId="S::2425344@student.uwtsd.ac.uk::922ad574-0749-4e5b-a089-5a921f44c973" providerId="AD" clId="Web-{CDB8ACFA-9949-7BF2-74F3-7BFB4C6F9BC8}" dt="2025-12-02T23:20:47.024" v="494" actId="14100"/>
          <ac:picMkLst>
            <pc:docMk/>
            <pc:sldMk cId="2458572542" sldId="281"/>
            <ac:picMk id="4" creationId="{270AC0BB-E238-B866-0EFE-CA661E23C82E}"/>
          </ac:picMkLst>
        </pc:picChg>
        <pc:cxnChg chg="add del">
          <ac:chgData name="Liliia Pakhotina (2425344)" userId="S::2425344@student.uwtsd.ac.uk::922ad574-0749-4e5b-a089-5a921f44c973" providerId="AD" clId="Web-{CDB8ACFA-9949-7BF2-74F3-7BFB4C6F9BC8}" dt="2025-12-02T23:19:20.049" v="478"/>
          <ac:cxnSpMkLst>
            <pc:docMk/>
            <pc:sldMk cId="2458572542" sldId="281"/>
            <ac:cxnSpMk id="13" creationId="{EEA38897-7BA3-4408-8083-3235339C4A60}"/>
          </ac:cxnSpMkLst>
        </pc:cxnChg>
        <pc:cxnChg chg="add del">
          <ac:chgData name="Liliia Pakhotina (2425344)" userId="S::2425344@student.uwtsd.ac.uk::922ad574-0749-4e5b-a089-5a921f44c973" providerId="AD" clId="Web-{CDB8ACFA-9949-7BF2-74F3-7BFB4C6F9BC8}" dt="2025-12-02T23:19:20.049" v="478"/>
          <ac:cxnSpMkLst>
            <pc:docMk/>
            <pc:sldMk cId="2458572542" sldId="281"/>
            <ac:cxnSpMk id="15" creationId="{F11AD06B-AB20-4097-8606-5DA00DBACE88}"/>
          </ac:cxnSpMkLst>
        </pc:cxnChg>
      </pc:sldChg>
      <pc:sldChg chg="addSp delSp modSp new mod setBg addAnim">
        <pc:chgData name="Liliia Pakhotina (2425344)" userId="S::2425344@student.uwtsd.ac.uk::922ad574-0749-4e5b-a089-5a921f44c973" providerId="AD" clId="Web-{CDB8ACFA-9949-7BF2-74F3-7BFB4C6F9BC8}" dt="2025-12-02T23:56:31.785" v="740"/>
        <pc:sldMkLst>
          <pc:docMk/>
          <pc:sldMk cId="525775572" sldId="282"/>
        </pc:sldMkLst>
        <pc:spChg chg="del mod">
          <ac:chgData name="Liliia Pakhotina (2425344)" userId="S::2425344@student.uwtsd.ac.uk::922ad574-0749-4e5b-a089-5a921f44c973" providerId="AD" clId="Web-{CDB8ACFA-9949-7BF2-74F3-7BFB4C6F9BC8}" dt="2025-12-02T23:33:44.986" v="557"/>
          <ac:spMkLst>
            <pc:docMk/>
            <pc:sldMk cId="525775572" sldId="282"/>
            <ac:spMk id="2" creationId="{AB60F40B-6ED7-6F71-053D-D7D8409F7A5C}"/>
          </ac:spMkLst>
        </pc:spChg>
        <pc:spChg chg="mod ord">
          <ac:chgData name="Liliia Pakhotina (2425344)" userId="S::2425344@student.uwtsd.ac.uk::922ad574-0749-4e5b-a089-5a921f44c973" providerId="AD" clId="Web-{CDB8ACFA-9949-7BF2-74F3-7BFB4C6F9BC8}" dt="2025-12-02T23:34:35.727" v="568" actId="1076"/>
          <ac:spMkLst>
            <pc:docMk/>
            <pc:sldMk cId="525775572" sldId="282"/>
            <ac:spMk id="3" creationId="{4F7B6400-0752-4786-3E8A-F74A0329A641}"/>
          </ac:spMkLst>
        </pc:spChg>
        <pc:spChg chg="add">
          <ac:chgData name="Liliia Pakhotina (2425344)" userId="S::2425344@student.uwtsd.ac.uk::922ad574-0749-4e5b-a089-5a921f44c973" providerId="AD" clId="Web-{CDB8ACFA-9949-7BF2-74F3-7BFB4C6F9BC8}" dt="2025-12-02T23:33:37.282" v="556"/>
          <ac:spMkLst>
            <pc:docMk/>
            <pc:sldMk cId="525775572" sldId="282"/>
            <ac:spMk id="9" creationId="{327D73B4-9F5C-4A64-A179-51B9500CB8B5}"/>
          </ac:spMkLst>
        </pc:spChg>
        <pc:spChg chg="add">
          <ac:chgData name="Liliia Pakhotina (2425344)" userId="S::2425344@student.uwtsd.ac.uk::922ad574-0749-4e5b-a089-5a921f44c973" providerId="AD" clId="Web-{CDB8ACFA-9949-7BF2-74F3-7BFB4C6F9BC8}" dt="2025-12-02T23:33:37.282" v="556"/>
          <ac:spMkLst>
            <pc:docMk/>
            <pc:sldMk cId="525775572" sldId="282"/>
            <ac:spMk id="11" creationId="{C1F06963-6374-4B48-844F-071A9BAAAE02}"/>
          </ac:spMkLst>
        </pc:spChg>
        <pc:spChg chg="add">
          <ac:chgData name="Liliia Pakhotina (2425344)" userId="S::2425344@student.uwtsd.ac.uk::922ad574-0749-4e5b-a089-5a921f44c973" providerId="AD" clId="Web-{CDB8ACFA-9949-7BF2-74F3-7BFB4C6F9BC8}" dt="2025-12-02T23:33:37.282" v="556"/>
          <ac:spMkLst>
            <pc:docMk/>
            <pc:sldMk cId="525775572" sldId="282"/>
            <ac:spMk id="13" creationId="{6CB927A4-E432-4310-9CD5-E89FF5063179}"/>
          </ac:spMkLst>
        </pc:spChg>
        <pc:spChg chg="add">
          <ac:chgData name="Liliia Pakhotina (2425344)" userId="S::2425344@student.uwtsd.ac.uk::922ad574-0749-4e5b-a089-5a921f44c973" providerId="AD" clId="Web-{CDB8ACFA-9949-7BF2-74F3-7BFB4C6F9BC8}" dt="2025-12-02T23:33:37.282" v="556"/>
          <ac:spMkLst>
            <pc:docMk/>
            <pc:sldMk cId="525775572" sldId="282"/>
            <ac:spMk id="15" creationId="{1453BF6C-B012-48B7-B4E8-6D7AC7C27D02}"/>
          </ac:spMkLst>
        </pc:spChg>
        <pc:spChg chg="add">
          <ac:chgData name="Liliia Pakhotina (2425344)" userId="S::2425344@student.uwtsd.ac.uk::922ad574-0749-4e5b-a089-5a921f44c973" providerId="AD" clId="Web-{CDB8ACFA-9949-7BF2-74F3-7BFB4C6F9BC8}" dt="2025-12-02T23:33:37.282" v="556"/>
          <ac:spMkLst>
            <pc:docMk/>
            <pc:sldMk cId="525775572" sldId="282"/>
            <ac:spMk id="17" creationId="{E3020543-B24B-4EC4-8FFC-8DD88EEA91A8}"/>
          </ac:spMkLst>
        </pc:spChg>
        <pc:picChg chg="add mod">
          <ac:chgData name="Liliia Pakhotina (2425344)" userId="S::2425344@student.uwtsd.ac.uk::922ad574-0749-4e5b-a089-5a921f44c973" providerId="AD" clId="Web-{CDB8ACFA-9949-7BF2-74F3-7BFB4C6F9BC8}" dt="2025-12-02T23:33:37.282" v="556"/>
          <ac:picMkLst>
            <pc:docMk/>
            <pc:sldMk cId="525775572" sldId="282"/>
            <ac:picMk id="4" creationId="{C193D532-A23F-DB90-B603-93C2D658B281}"/>
          </ac:picMkLst>
        </pc:picChg>
        <pc:cxnChg chg="add">
          <ac:chgData name="Liliia Pakhotina (2425344)" userId="S::2425344@student.uwtsd.ac.uk::922ad574-0749-4e5b-a089-5a921f44c973" providerId="AD" clId="Web-{CDB8ACFA-9949-7BF2-74F3-7BFB4C6F9BC8}" dt="2025-12-02T23:33:37.282" v="556"/>
          <ac:cxnSpMkLst>
            <pc:docMk/>
            <pc:sldMk cId="525775572" sldId="282"/>
            <ac:cxnSpMk id="19" creationId="{C49DA8F6-BCC1-4447-B54C-57856834B94B}"/>
          </ac:cxnSpMkLst>
        </pc:cxnChg>
      </pc:sldChg>
      <pc:sldChg chg="addSp modSp new mod setBg addAnim">
        <pc:chgData name="Liliia Pakhotina (2425344)" userId="S::2425344@student.uwtsd.ac.uk::922ad574-0749-4e5b-a089-5a921f44c973" providerId="AD" clId="Web-{CDB8ACFA-9949-7BF2-74F3-7BFB4C6F9BC8}" dt="2025-12-02T23:56:37.270" v="742"/>
        <pc:sldMkLst>
          <pc:docMk/>
          <pc:sldMk cId="494391020" sldId="283"/>
        </pc:sldMkLst>
        <pc:spChg chg="mod">
          <ac:chgData name="Liliia Pakhotina (2425344)" userId="S::2425344@student.uwtsd.ac.uk::922ad574-0749-4e5b-a089-5a921f44c973" providerId="AD" clId="Web-{CDB8ACFA-9949-7BF2-74F3-7BFB4C6F9BC8}" dt="2025-12-02T23:42:26.663" v="602"/>
          <ac:spMkLst>
            <pc:docMk/>
            <pc:sldMk cId="494391020" sldId="283"/>
            <ac:spMk id="2" creationId="{32995210-0431-A987-400A-1B2381EAC9C0}"/>
          </ac:spMkLst>
        </pc:spChg>
        <pc:spChg chg="mod">
          <ac:chgData name="Liliia Pakhotina (2425344)" userId="S::2425344@student.uwtsd.ac.uk::922ad574-0749-4e5b-a089-5a921f44c973" providerId="AD" clId="Web-{CDB8ACFA-9949-7BF2-74F3-7BFB4C6F9BC8}" dt="2025-12-02T23:42:26.663" v="602"/>
          <ac:spMkLst>
            <pc:docMk/>
            <pc:sldMk cId="494391020" sldId="283"/>
            <ac:spMk id="3" creationId="{42B3AACE-5006-A103-D6CF-1159831044AF}"/>
          </ac:spMkLst>
        </pc:spChg>
        <pc:spChg chg="add">
          <ac:chgData name="Liliia Pakhotina (2425344)" userId="S::2425344@student.uwtsd.ac.uk::922ad574-0749-4e5b-a089-5a921f44c973" providerId="AD" clId="Web-{CDB8ACFA-9949-7BF2-74F3-7BFB4C6F9BC8}" dt="2025-12-02T23:42:26.663" v="602"/>
          <ac:spMkLst>
            <pc:docMk/>
            <pc:sldMk cId="494391020" sldId="283"/>
            <ac:spMk id="9" creationId="{F13C74B1-5B17-4795-BED0-7140497B445A}"/>
          </ac:spMkLst>
        </pc:spChg>
        <pc:spChg chg="add">
          <ac:chgData name="Liliia Pakhotina (2425344)" userId="S::2425344@student.uwtsd.ac.uk::922ad574-0749-4e5b-a089-5a921f44c973" providerId="AD" clId="Web-{CDB8ACFA-9949-7BF2-74F3-7BFB4C6F9BC8}" dt="2025-12-02T23:42:26.663" v="602"/>
          <ac:spMkLst>
            <pc:docMk/>
            <pc:sldMk cId="494391020" sldId="283"/>
            <ac:spMk id="11" creationId="{D4974D33-8DC5-464E-8C6D-BE58F0669C17}"/>
          </ac:spMkLst>
        </pc:spChg>
        <pc:picChg chg="add mod">
          <ac:chgData name="Liliia Pakhotina (2425344)" userId="S::2425344@student.uwtsd.ac.uk::922ad574-0749-4e5b-a089-5a921f44c973" providerId="AD" clId="Web-{CDB8ACFA-9949-7BF2-74F3-7BFB4C6F9BC8}" dt="2025-12-02T23:42:26.663" v="602"/>
          <ac:picMkLst>
            <pc:docMk/>
            <pc:sldMk cId="494391020" sldId="283"/>
            <ac:picMk id="4" creationId="{EEC49629-A933-814F-AAF1-1B3DDFAC5735}"/>
          </ac:picMkLst>
        </pc:picChg>
      </pc:sldChg>
      <pc:sldChg chg="modSp add">
        <pc:chgData name="Liliia Pakhotina (2425344)" userId="S::2425344@student.uwtsd.ac.uk::922ad574-0749-4e5b-a089-5a921f44c973" providerId="AD" clId="Web-{CDB8ACFA-9949-7BF2-74F3-7BFB4C6F9BC8}" dt="2025-12-02T23:47:38.314" v="632" actId="20577"/>
        <pc:sldMkLst>
          <pc:docMk/>
          <pc:sldMk cId="4152891656" sldId="284"/>
        </pc:sldMkLst>
        <pc:spChg chg="mod">
          <ac:chgData name="Liliia Pakhotina (2425344)" userId="S::2425344@student.uwtsd.ac.uk::922ad574-0749-4e5b-a089-5a921f44c973" providerId="AD" clId="Web-{CDB8ACFA-9949-7BF2-74F3-7BFB4C6F9BC8}" dt="2025-12-02T23:47:38.314" v="632" actId="20577"/>
          <ac:spMkLst>
            <pc:docMk/>
            <pc:sldMk cId="4152891656" sldId="284"/>
            <ac:spMk id="2" creationId="{BC165AE7-92FA-9910-B712-E069B8508E25}"/>
          </ac:spMkLst>
        </pc:spChg>
        <pc:spChg chg="mod">
          <ac:chgData name="Liliia Pakhotina (2425344)" userId="S::2425344@student.uwtsd.ac.uk::922ad574-0749-4e5b-a089-5a921f44c973" providerId="AD" clId="Web-{CDB8ACFA-9949-7BF2-74F3-7BFB4C6F9BC8}" dt="2025-12-02T23:45:24.043" v="608" actId="1076"/>
          <ac:spMkLst>
            <pc:docMk/>
            <pc:sldMk cId="4152891656" sldId="284"/>
            <ac:spMk id="6" creationId="{C0D727E3-2F15-8698-F251-3EA6A02925A6}"/>
          </ac:spMkLst>
        </pc:spChg>
      </pc:sldChg>
      <pc:sldChg chg="modSp add">
        <pc:chgData name="Liliia Pakhotina (2425344)" userId="S::2425344@student.uwtsd.ac.uk::922ad574-0749-4e5b-a089-5a921f44c973" providerId="AD" clId="Web-{CDB8ACFA-9949-7BF2-74F3-7BFB4C6F9BC8}" dt="2025-12-02T23:49:39.519" v="642" actId="20577"/>
        <pc:sldMkLst>
          <pc:docMk/>
          <pc:sldMk cId="3127782802" sldId="285"/>
        </pc:sldMkLst>
        <pc:spChg chg="mod">
          <ac:chgData name="Liliia Pakhotina (2425344)" userId="S::2425344@student.uwtsd.ac.uk::922ad574-0749-4e5b-a089-5a921f44c973" providerId="AD" clId="Web-{CDB8ACFA-9949-7BF2-74F3-7BFB4C6F9BC8}" dt="2025-12-02T23:49:39.519" v="642" actId="20577"/>
          <ac:spMkLst>
            <pc:docMk/>
            <pc:sldMk cId="3127782802" sldId="285"/>
            <ac:spMk id="13" creationId="{175E9CBE-9E08-1C0B-B9D2-B5E5823F42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uowtsd-my.sharepoint.com/:x:/g/personal/2425344_student_uwtsd_ac_uk/cQp7Jm0JwhdlRbkGlBPKtF5nEgUA1mlH1xTwwCaD38vmuRCpww"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15899E-F710-4834-531D-450FBBE09D60}"/>
              </a:ext>
            </a:extLst>
          </p:cNvPr>
          <p:cNvPicPr>
            <a:picLocks noChangeAspect="1"/>
          </p:cNvPicPr>
          <p:nvPr/>
        </p:nvPicPr>
        <p:blipFill>
          <a:blip r:embed="rId2">
            <a:alphaModFix amt="40000"/>
          </a:blip>
          <a:srcRect t="26009" b="27445"/>
          <a:stretch>
            <a:fillRect/>
          </a:stretch>
        </p:blipFill>
        <p:spPr>
          <a:xfrm>
            <a:off x="-2" y="-4"/>
            <a:ext cx="12192001" cy="6858001"/>
          </a:xfrm>
          <a:prstGeom prst="rect">
            <a:avLst/>
          </a:prstGeom>
        </p:spPr>
      </p:pic>
      <p:sp>
        <p:nvSpPr>
          <p:cNvPr id="2" name="Title 1"/>
          <p:cNvSpPr>
            <a:spLocks noGrp="1"/>
          </p:cNvSpPr>
          <p:nvPr>
            <p:ph type="ctrTitle"/>
          </p:nvPr>
        </p:nvSpPr>
        <p:spPr>
          <a:xfrm>
            <a:off x="517870" y="978408"/>
            <a:ext cx="6015744" cy="2937317"/>
          </a:xfrm>
        </p:spPr>
        <p:txBody>
          <a:bodyPr anchor="t">
            <a:normAutofit/>
          </a:bodyPr>
          <a:lstStyle/>
          <a:p>
            <a:r>
              <a:rPr lang="en-US" dirty="0">
                <a:solidFill>
                  <a:srgbClr val="FFFFFF"/>
                </a:solidFill>
                <a:latin typeface="Univers Condensed"/>
              </a:rPr>
              <a:t>Project: Tufting</a:t>
            </a:r>
            <a:r>
              <a:rPr lang="en-US" sz="6000" dirty="0">
                <a:solidFill>
                  <a:srgbClr val="FFFFFF"/>
                </a:solidFill>
                <a:latin typeface="Univers Condensed"/>
              </a:rPr>
              <a:t> </a:t>
            </a:r>
            <a:r>
              <a:rPr lang="en-US" dirty="0">
                <a:solidFill>
                  <a:srgbClr val="FFFFFF"/>
                </a:solidFill>
                <a:latin typeface="Univers Condensed"/>
              </a:rPr>
              <a:t>Workshops</a:t>
            </a:r>
            <a:endParaRPr lang="en-US" sz="6000" dirty="0">
              <a:solidFill>
                <a:srgbClr val="FFFFFF"/>
              </a:solidFill>
              <a:latin typeface="Univers Condensed"/>
            </a:endParaRPr>
          </a:p>
        </p:txBody>
      </p:sp>
      <p:sp>
        <p:nvSpPr>
          <p:cNvPr id="3" name="Subtitle 2"/>
          <p:cNvSpPr>
            <a:spLocks noGrp="1"/>
          </p:cNvSpPr>
          <p:nvPr>
            <p:ph type="subTitle" idx="1"/>
          </p:nvPr>
        </p:nvSpPr>
        <p:spPr>
          <a:xfrm>
            <a:off x="6663409" y="864044"/>
            <a:ext cx="5018699" cy="5351667"/>
          </a:xfrm>
        </p:spPr>
        <p:txBody>
          <a:bodyPr anchor="b">
            <a:normAutofit/>
          </a:bodyPr>
          <a:lstStyle/>
          <a:p>
            <a:r>
              <a:rPr lang="en-US" sz="2400" dirty="0">
                <a:solidFill>
                  <a:srgbClr val="FFFFFF"/>
                </a:solidFill>
              </a:rPr>
              <a:t>Module name:</a:t>
            </a:r>
            <a:r>
              <a:rPr lang="en-US" dirty="0">
                <a:solidFill>
                  <a:srgbClr val="FFFFFF"/>
                </a:solidFill>
              </a:rPr>
              <a:t> Managing Enterprise</a:t>
            </a:r>
            <a:br>
              <a:rPr lang="en-US" sz="2400" dirty="0">
                <a:solidFill>
                  <a:srgbClr val="FFFFFF"/>
                </a:solidFill>
              </a:rPr>
            </a:br>
            <a:br>
              <a:rPr lang="en-US" sz="2400" dirty="0"/>
            </a:br>
            <a:r>
              <a:rPr lang="en-US" sz="2400" dirty="0">
                <a:solidFill>
                  <a:srgbClr val="FFFFFF"/>
                </a:solidFill>
              </a:rPr>
              <a:t>Module code: </a:t>
            </a:r>
            <a:r>
              <a:rPr lang="en-US" dirty="0">
                <a:solidFill>
                  <a:srgbClr val="FFFFFF"/>
                </a:solidFill>
              </a:rPr>
              <a:t>BMSW4011</a:t>
            </a:r>
          </a:p>
          <a:p>
            <a:br>
              <a:rPr lang="en-US" sz="2400" dirty="0">
                <a:solidFill>
                  <a:srgbClr val="FFFFFF"/>
                </a:solidFill>
              </a:rPr>
            </a:br>
            <a:r>
              <a:rPr lang="en-US" sz="2400" dirty="0">
                <a:solidFill>
                  <a:srgbClr val="FFFFFF"/>
                </a:solidFill>
              </a:rPr>
              <a:t>Assessment: </a:t>
            </a:r>
            <a:r>
              <a:rPr lang="en-US" dirty="0">
                <a:solidFill>
                  <a:srgbClr val="FFFFFF"/>
                </a:solidFill>
              </a:rPr>
              <a:t>10-minute</a:t>
            </a:r>
            <a:r>
              <a:rPr lang="en-US" sz="2400" dirty="0">
                <a:solidFill>
                  <a:srgbClr val="FFFFFF"/>
                </a:solidFill>
              </a:rPr>
              <a:t> presentation</a:t>
            </a:r>
            <a:endParaRPr lang="en-US" dirty="0">
              <a:solidFill>
                <a:srgbClr val="FFFFFF"/>
              </a:solidFill>
            </a:endParaRPr>
          </a:p>
          <a:p>
            <a:br>
              <a:rPr lang="en-US" sz="2400" dirty="0">
                <a:solidFill>
                  <a:srgbClr val="FFFFFF"/>
                </a:solidFill>
              </a:rPr>
            </a:br>
            <a:r>
              <a:rPr lang="en-US" sz="2400" dirty="0">
                <a:solidFill>
                  <a:srgbClr val="FFFFFF"/>
                </a:solidFill>
              </a:rPr>
              <a:t>Student name: Liliia </a:t>
            </a:r>
            <a:r>
              <a:rPr lang="en-US" sz="2400" dirty="0" err="1">
                <a:solidFill>
                  <a:srgbClr val="FFFFFF"/>
                </a:solidFill>
              </a:rPr>
              <a:t>Pakhotina</a:t>
            </a:r>
            <a:br>
              <a:rPr lang="en-US" sz="2400" dirty="0">
                <a:solidFill>
                  <a:srgbClr val="FFFFFF"/>
                </a:solidFill>
              </a:rPr>
            </a:br>
            <a:r>
              <a:rPr lang="en-US" sz="2400" dirty="0">
                <a:solidFill>
                  <a:srgbClr val="FFFFFF"/>
                </a:solidFill>
              </a:rPr>
              <a:t>Student number: 2425344</a:t>
            </a:r>
            <a:endParaRPr lang="en-US"/>
          </a:p>
        </p:txBody>
      </p:sp>
    </p:spTree>
    <p:extLst>
      <p:ext uri="{BB962C8B-B14F-4D97-AF65-F5344CB8AC3E}">
        <p14:creationId xmlns:p14="http://schemas.microsoft.com/office/powerpoint/2010/main" val="20802069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55467B-8EA6-64B1-2586-9329295A1C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68796E-D383-DCF9-3686-5458214481CE}"/>
              </a:ext>
            </a:extLst>
          </p:cNvPr>
          <p:cNvSpPr>
            <a:spLocks noGrp="1"/>
          </p:cNvSpPr>
          <p:nvPr>
            <p:ph type="ctrTitle"/>
          </p:nvPr>
        </p:nvSpPr>
        <p:spPr>
          <a:xfrm>
            <a:off x="958401" y="395001"/>
            <a:ext cx="4181320" cy="619744"/>
          </a:xfrm>
        </p:spPr>
        <p:txBody>
          <a:bodyPr anchor="t">
            <a:normAutofit fontScale="90000"/>
          </a:bodyPr>
          <a:lstStyle/>
          <a:p>
            <a:pPr>
              <a:lnSpc>
                <a:spcPct val="90000"/>
              </a:lnSpc>
            </a:pPr>
            <a:r>
              <a:rPr lang="en-US" sz="3600" dirty="0">
                <a:latin typeface="Univers Condensed"/>
              </a:rPr>
              <a:t>AI Acknowledgement</a:t>
            </a:r>
            <a:endParaRPr lang="en-US" sz="3600" dirty="0"/>
          </a:p>
          <a:p>
            <a:pPr>
              <a:lnSpc>
                <a:spcPct val="90000"/>
              </a:lnSpc>
            </a:pPr>
            <a:endParaRPr lang="en-US" sz="3600" dirty="0">
              <a:latin typeface="Univers Condensed"/>
            </a:endParaRPr>
          </a:p>
        </p:txBody>
      </p:sp>
      <p:sp>
        <p:nvSpPr>
          <p:cNvPr id="3" name="Subtitle 2">
            <a:extLst>
              <a:ext uri="{FF2B5EF4-FFF2-40B4-BE49-F238E27FC236}">
                <a16:creationId xmlns:a16="http://schemas.microsoft.com/office/drawing/2014/main" id="{595FFAE4-DA6E-471D-86CB-C0D0D38A33A0}"/>
              </a:ext>
            </a:extLst>
          </p:cNvPr>
          <p:cNvSpPr>
            <a:spLocks noGrp="1"/>
          </p:cNvSpPr>
          <p:nvPr>
            <p:ph type="subTitle" idx="1"/>
          </p:nvPr>
        </p:nvSpPr>
        <p:spPr>
          <a:xfrm>
            <a:off x="363088" y="1010477"/>
            <a:ext cx="5577839" cy="6049901"/>
          </a:xfrm>
        </p:spPr>
        <p:txBody>
          <a:bodyPr vert="horz" lIns="91440" tIns="45720" rIns="91440" bIns="45720" rtlCol="0" anchor="ctr">
            <a:noAutofit/>
          </a:bodyPr>
          <a:lstStyle/>
          <a:p>
            <a:pPr algn="just">
              <a:lnSpc>
                <a:spcPct val="100000"/>
              </a:lnSpc>
            </a:pPr>
            <a:r>
              <a:rPr lang="en-US" sz="2000" dirty="0">
                <a:latin typeface="Univers Condensed"/>
              </a:rPr>
              <a:t>I acknowledge the use of ChatGPT (https://chatgpt.com/) on 27 November 2025 to check the grammar in my text and translate using the prompt: </a:t>
            </a:r>
          </a:p>
          <a:p>
            <a:pPr algn="just">
              <a:lnSpc>
                <a:spcPct val="100000"/>
              </a:lnSpc>
            </a:pPr>
            <a:r>
              <a:rPr lang="en-US" sz="2000" dirty="0">
                <a:latin typeface="Univers Condensed"/>
              </a:rPr>
              <a:t>1. In this chat, we work on word translation and spelling check without replacing what I have written, only pointing out mistakes if there are any.</a:t>
            </a:r>
          </a:p>
          <a:p>
            <a:pPr algn="just">
              <a:lnSpc>
                <a:spcPct val="100000"/>
              </a:lnSpc>
            </a:pPr>
            <a:r>
              <a:rPr lang="en-US" sz="2000">
                <a:latin typeface="Univers Condensed"/>
              </a:rPr>
              <a:t>ChatGPT aws also used to create the images, </a:t>
            </a:r>
            <a:r>
              <a:rPr lang="en-US" sz="2000" dirty="0">
                <a:latin typeface="Univers Condensed"/>
              </a:rPr>
              <a:t>which is part of the assessment.</a:t>
            </a:r>
          </a:p>
          <a:p>
            <a:pPr algn="just">
              <a:lnSpc>
                <a:spcPct val="100000"/>
              </a:lnSpc>
            </a:pPr>
            <a:r>
              <a:rPr lang="en-US" sz="2000" dirty="0">
                <a:latin typeface="Univers Condensed"/>
              </a:rPr>
              <a:t>I confirm that I have not presented any AI generated text as my own work. I confirm that I have copies of my drafts, notes, and other resources I used before, and after the use of AI tools which I may be asked to provide in evidence.</a:t>
            </a:r>
          </a:p>
          <a:p>
            <a:pPr>
              <a:lnSpc>
                <a:spcPct val="100000"/>
              </a:lnSpc>
            </a:pPr>
            <a:endParaRPr lang="en-US" sz="1600" dirty="0"/>
          </a:p>
          <a:p>
            <a:pPr>
              <a:lnSpc>
                <a:spcPct val="100000"/>
              </a:lnSpc>
            </a:pPr>
            <a:endParaRPr lang="en-US" sz="1200" dirty="0"/>
          </a:p>
        </p:txBody>
      </p:sp>
      <p:pic>
        <p:nvPicPr>
          <p:cNvPr id="5" name="Picture 4">
            <a:extLst>
              <a:ext uri="{FF2B5EF4-FFF2-40B4-BE49-F238E27FC236}">
                <a16:creationId xmlns:a16="http://schemas.microsoft.com/office/drawing/2014/main" id="{E845CA8E-B541-0791-104B-A2CBFBCF4205}"/>
              </a:ext>
            </a:extLst>
          </p:cNvPr>
          <p:cNvPicPr>
            <a:picLocks noChangeAspect="1"/>
          </p:cNvPicPr>
          <p:nvPr/>
        </p:nvPicPr>
        <p:blipFill>
          <a:blip r:embed="rId2"/>
          <a:srcRect t="673" r="-3" b="2106"/>
          <a:stretch>
            <a:fillRect/>
          </a:stretch>
        </p:blipFill>
        <p:spPr>
          <a:xfrm>
            <a:off x="6225988" y="3826"/>
            <a:ext cx="5966422" cy="6857647"/>
          </a:xfrm>
          <a:prstGeom prst="rect">
            <a:avLst/>
          </a:prstGeom>
        </p:spPr>
      </p:pic>
    </p:spTree>
    <p:extLst>
      <p:ext uri="{BB962C8B-B14F-4D97-AF65-F5344CB8AC3E}">
        <p14:creationId xmlns:p14="http://schemas.microsoft.com/office/powerpoint/2010/main" val="362961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74FCD4-9FE8-43CB-82A3-BFE32DCBDC4D}"/>
              </a:ext>
            </a:extLst>
          </p:cNvPr>
          <p:cNvPicPr>
            <a:picLocks noChangeAspect="1"/>
          </p:cNvPicPr>
          <p:nvPr/>
        </p:nvPicPr>
        <p:blipFill>
          <a:blip r:embed="rId2"/>
          <a:srcRect t="22544" r="-2" b="22490"/>
          <a:stretch>
            <a:fillRect/>
          </a:stretch>
        </p:blipFill>
        <p:spPr>
          <a:xfrm>
            <a:off x="6446483" y="3123"/>
            <a:ext cx="5247806" cy="2746158"/>
          </a:xfrm>
          <a:prstGeom prst="rect">
            <a:avLst/>
          </a:prstGeom>
        </p:spPr>
      </p:pic>
      <p:pic>
        <p:nvPicPr>
          <p:cNvPr id="4" name="Picture 3">
            <a:extLst>
              <a:ext uri="{FF2B5EF4-FFF2-40B4-BE49-F238E27FC236}">
                <a16:creationId xmlns:a16="http://schemas.microsoft.com/office/drawing/2014/main" id="{91717B01-526A-3E02-A38D-57D3F8706E53}"/>
              </a:ext>
            </a:extLst>
          </p:cNvPr>
          <p:cNvPicPr>
            <a:picLocks noChangeAspect="1"/>
          </p:cNvPicPr>
          <p:nvPr/>
        </p:nvPicPr>
        <p:blipFill>
          <a:blip r:embed="rId3"/>
          <a:srcRect r="-2" b="17653"/>
          <a:stretch>
            <a:fillRect/>
          </a:stretch>
        </p:blipFill>
        <p:spPr>
          <a:xfrm>
            <a:off x="2402" y="2781750"/>
            <a:ext cx="6434927" cy="3555781"/>
          </a:xfrm>
          <a:prstGeom prst="rect">
            <a:avLst/>
          </a:prstGeom>
        </p:spPr>
      </p:pic>
      <p:sp>
        <p:nvSpPr>
          <p:cNvPr id="3" name="Content Placeholder 2">
            <a:extLst>
              <a:ext uri="{FF2B5EF4-FFF2-40B4-BE49-F238E27FC236}">
                <a16:creationId xmlns:a16="http://schemas.microsoft.com/office/drawing/2014/main" id="{B36A2F99-67F0-BAB0-0E97-7A28055BB223}"/>
              </a:ext>
            </a:extLst>
          </p:cNvPr>
          <p:cNvSpPr>
            <a:spLocks noGrp="1"/>
          </p:cNvSpPr>
          <p:nvPr>
            <p:ph idx="1"/>
          </p:nvPr>
        </p:nvSpPr>
        <p:spPr>
          <a:xfrm>
            <a:off x="6658693" y="2924588"/>
            <a:ext cx="5230368" cy="1615099"/>
          </a:xfrm>
        </p:spPr>
        <p:txBody>
          <a:bodyPr vert="horz" lIns="91440" tIns="45720" rIns="91440" bIns="45720" rtlCol="0" anchor="t">
            <a:noAutofit/>
          </a:bodyPr>
          <a:lstStyle/>
          <a:p>
            <a:pPr marL="0" indent="0">
              <a:buNone/>
            </a:pPr>
            <a:r>
              <a:rPr lang="en-US" sz="2200" dirty="0"/>
              <a:t>Based on our main activity – making custom handmade rugs – we decided to develop the brand further and start workshops. </a:t>
            </a:r>
          </a:p>
          <a:p>
            <a:pPr marL="0" indent="0">
              <a:buNone/>
            </a:pPr>
            <a:endParaRPr lang="en-US" dirty="0"/>
          </a:p>
        </p:txBody>
      </p:sp>
      <p:sp>
        <p:nvSpPr>
          <p:cNvPr id="13" name="TextBox 12">
            <a:extLst>
              <a:ext uri="{FF2B5EF4-FFF2-40B4-BE49-F238E27FC236}">
                <a16:creationId xmlns:a16="http://schemas.microsoft.com/office/drawing/2014/main" id="{6E8A09E3-5F7F-0494-6E8F-9A51CB7FD120}"/>
              </a:ext>
            </a:extLst>
          </p:cNvPr>
          <p:cNvSpPr txBox="1"/>
          <p:nvPr/>
        </p:nvSpPr>
        <p:spPr>
          <a:xfrm>
            <a:off x="347382" y="336876"/>
            <a:ext cx="508747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0" i="0" dirty="0">
                <a:solidFill>
                  <a:srgbClr val="000000"/>
                </a:solidFill>
                <a:latin typeface="Arial"/>
                <a:ea typeface="Arial"/>
                <a:cs typeface="Arial"/>
              </a:rPr>
              <a:t>The name of our company and brand is R&amp;L Rugs. </a:t>
            </a:r>
            <a:br>
              <a:rPr lang="en-US" sz="2800" dirty="0">
                <a:solidFill>
                  <a:srgbClr val="000000"/>
                </a:solidFill>
                <a:latin typeface="Arial"/>
                <a:ea typeface="Arial"/>
                <a:cs typeface="Arial"/>
              </a:rPr>
            </a:br>
            <a:endParaRPr lang="en-US" sz="2800"/>
          </a:p>
          <a:p>
            <a:pPr marL="0" algn="just"/>
            <a:r>
              <a:rPr lang="en-US" sz="2200" b="0" i="0" dirty="0">
                <a:solidFill>
                  <a:srgbClr val="000000"/>
                </a:solidFill>
                <a:latin typeface="Arial"/>
                <a:ea typeface="Arial"/>
                <a:cs typeface="Arial"/>
              </a:rPr>
              <a:t>It is one of the few in the United Kingdom that creates handmade tufted rugs.</a:t>
            </a:r>
            <a:endParaRPr lang="en-US" dirty="0"/>
          </a:p>
          <a:p>
            <a:pPr algn="ctr"/>
            <a:endParaRPr lang="en-US"/>
          </a:p>
        </p:txBody>
      </p:sp>
      <p:sp>
        <p:nvSpPr>
          <p:cNvPr id="2" name="TextBox 1">
            <a:extLst>
              <a:ext uri="{FF2B5EF4-FFF2-40B4-BE49-F238E27FC236}">
                <a16:creationId xmlns:a16="http://schemas.microsoft.com/office/drawing/2014/main" id="{53443DA6-0A82-CF64-C3F7-59FD26DF5D22}"/>
              </a:ext>
            </a:extLst>
          </p:cNvPr>
          <p:cNvSpPr txBox="1"/>
          <p:nvPr/>
        </p:nvSpPr>
        <p:spPr>
          <a:xfrm>
            <a:off x="5916" y="6335528"/>
            <a:ext cx="6264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Univers Condensed"/>
                <a:ea typeface="+mn-lt"/>
                <a:cs typeface="+mn-lt"/>
              </a:rPr>
              <a:t>OpenAI’s ChatGPT (2025)</a:t>
            </a:r>
            <a:endParaRPr lang="en-US" dirty="0">
              <a:latin typeface="Univers Condensed"/>
            </a:endParaRPr>
          </a:p>
        </p:txBody>
      </p:sp>
      <p:sp>
        <p:nvSpPr>
          <p:cNvPr id="7" name="TextBox 6">
            <a:extLst>
              <a:ext uri="{FF2B5EF4-FFF2-40B4-BE49-F238E27FC236}">
                <a16:creationId xmlns:a16="http://schemas.microsoft.com/office/drawing/2014/main" id="{972DABF2-320B-4D61-242A-F52C54BFB29E}"/>
              </a:ext>
            </a:extLst>
          </p:cNvPr>
          <p:cNvSpPr txBox="1"/>
          <p:nvPr/>
        </p:nvSpPr>
        <p:spPr>
          <a:xfrm>
            <a:off x="6655594" y="4572000"/>
            <a:ext cx="5083969" cy="205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0" i="0" u="none" strike="noStrike" baseline="0">
                <a:solidFill>
                  <a:srgbClr val="000000"/>
                </a:solidFill>
                <a:latin typeface="Bierstadt"/>
                <a:ea typeface="Bierstadt"/>
                <a:cs typeface="Bierstadt"/>
              </a:rPr>
              <a:t>At these workshops, people will create their own rug under our supervision. In four hours, they will learn the basics of tufting and work with simplified tufting guns chosen for safety and easy use.</a:t>
            </a:r>
            <a:r>
              <a:rPr sz="2200" b="0" i="0">
                <a:solidFill>
                  <a:srgbClr val="000000"/>
                </a:solidFill>
                <a:latin typeface="Bierstadt"/>
                <a:ea typeface="Bierstadt"/>
                <a:cs typeface="Bierstadt"/>
              </a:rPr>
              <a:t>​</a:t>
            </a:r>
            <a:endParaRPr lang="en-US"/>
          </a:p>
          <a:p>
            <a:pPr algn="ctr"/>
            <a:endParaRPr lang="en-US"/>
          </a:p>
        </p:txBody>
      </p:sp>
    </p:spTree>
    <p:extLst>
      <p:ext uri="{BB962C8B-B14F-4D97-AF65-F5344CB8AC3E}">
        <p14:creationId xmlns:p14="http://schemas.microsoft.com/office/powerpoint/2010/main" val="303348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3" grpId="0"/>
      <p:bldP spid="2"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992C13F-98B0-8EFB-66CA-324AE1F6577D}"/>
              </a:ext>
            </a:extLst>
          </p:cNvPr>
          <p:cNvSpPr txBox="1"/>
          <p:nvPr/>
        </p:nvSpPr>
        <p:spPr>
          <a:xfrm>
            <a:off x="640080" y="325369"/>
            <a:ext cx="4368602" cy="195684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5000">
                <a:latin typeface="+mj-lt"/>
                <a:ea typeface="+mj-ea"/>
                <a:cs typeface="+mj-cs"/>
              </a:rPr>
              <a:t>The Story Behind Our Idea</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5FC99D9-F8E6-742B-953A-E4E5575ED1E6}"/>
              </a:ext>
            </a:extLst>
          </p:cNvPr>
          <p:cNvSpPr txBox="1"/>
          <p:nvPr/>
        </p:nvSpPr>
        <p:spPr>
          <a:xfrm>
            <a:off x="211456" y="2872899"/>
            <a:ext cx="4672213" cy="366594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000" dirty="0">
                <a:latin typeface="Univers Condensed"/>
              </a:rPr>
              <a:t>The story behind our brand is about me and my partner. He is the investor, and I am the artist behind every rug. Art has always been part of my life, so turning it into a business was natural. </a:t>
            </a:r>
            <a:endParaRPr lang="en-US"/>
          </a:p>
          <a:p>
            <a:pPr>
              <a:lnSpc>
                <a:spcPct val="90000"/>
              </a:lnSpc>
              <a:spcAft>
                <a:spcPts val="600"/>
              </a:spcAft>
            </a:pPr>
            <a:endParaRPr lang="en-US" sz="2000" dirty="0">
              <a:latin typeface="Univers Condensed"/>
            </a:endParaRPr>
          </a:p>
          <a:p>
            <a:pPr algn="just">
              <a:lnSpc>
                <a:spcPct val="90000"/>
              </a:lnSpc>
              <a:spcAft>
                <a:spcPts val="600"/>
              </a:spcAft>
            </a:pPr>
            <a:r>
              <a:rPr lang="en-US" sz="2000" dirty="0">
                <a:latin typeface="Univers Condensed"/>
              </a:rPr>
              <a:t>The idea of tufting workshops came from many questions from people who wanted to try this craft. We thought tufting was new in the United Kingdom, but its history is long, and already in 1952 it was described as a growing industry (Attfield, 1994, pp. 205–216).</a:t>
            </a:r>
          </a:p>
          <a:p>
            <a:pPr indent="-228600">
              <a:lnSpc>
                <a:spcPct val="90000"/>
              </a:lnSpc>
              <a:spcAft>
                <a:spcPts val="600"/>
              </a:spcAft>
              <a:buFont typeface="Arial"/>
              <a:buChar char="•"/>
            </a:pPr>
            <a:endParaRPr lang="en-US" sz="1500" dirty="0"/>
          </a:p>
        </p:txBody>
      </p:sp>
      <p:pic>
        <p:nvPicPr>
          <p:cNvPr id="7" name="Picture 6">
            <a:extLst>
              <a:ext uri="{FF2B5EF4-FFF2-40B4-BE49-F238E27FC236}">
                <a16:creationId xmlns:a16="http://schemas.microsoft.com/office/drawing/2014/main" id="{60583AAF-53EB-1C3C-EDF9-FBAC2EC141F2}"/>
              </a:ext>
            </a:extLst>
          </p:cNvPr>
          <p:cNvPicPr>
            <a:picLocks noChangeAspect="1"/>
          </p:cNvPicPr>
          <p:nvPr/>
        </p:nvPicPr>
        <p:blipFill>
          <a:blip r:embed="rId2"/>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BE375F3E-7456-79E3-D265-031D5311AAD5}"/>
              </a:ext>
            </a:extLst>
          </p:cNvPr>
          <p:cNvSpPr txBox="1"/>
          <p:nvPr/>
        </p:nvSpPr>
        <p:spPr>
          <a:xfrm>
            <a:off x="9775031" y="653653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000000"/>
                </a:solidFill>
                <a:latin typeface="Univers Condensed"/>
                <a:ea typeface="Univers Condensed"/>
                <a:cs typeface="Univers Condensed"/>
              </a:rPr>
              <a:t>OpenAI’s ChatGPT (2025)</a:t>
            </a:r>
            <a:endParaRPr lang="en-US"/>
          </a:p>
          <a:p>
            <a:pPr algn="ctr"/>
            <a:endParaRPr lang="en-US"/>
          </a:p>
        </p:txBody>
      </p:sp>
    </p:spTree>
    <p:extLst>
      <p:ext uri="{BB962C8B-B14F-4D97-AF65-F5344CB8AC3E}">
        <p14:creationId xmlns:p14="http://schemas.microsoft.com/office/powerpoint/2010/main" val="3747772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1FF926-E542-0ADE-C111-70170CA8A326}"/>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1794E63-41E1-BC14-EF2B-10327511B365}"/>
              </a:ext>
            </a:extLst>
          </p:cNvPr>
          <p:cNvSpPr txBox="1"/>
          <p:nvPr/>
        </p:nvSpPr>
        <p:spPr>
          <a:xfrm>
            <a:off x="5297762" y="329184"/>
            <a:ext cx="6251110" cy="17830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5400">
                <a:latin typeface="+mj-lt"/>
                <a:ea typeface="+mj-ea"/>
                <a:cs typeface="+mj-cs"/>
              </a:rPr>
              <a:t>Business Ownership Structure</a:t>
            </a:r>
          </a:p>
        </p:txBody>
      </p:sp>
      <p:pic>
        <p:nvPicPr>
          <p:cNvPr id="2" name="Picture 1">
            <a:extLst>
              <a:ext uri="{FF2B5EF4-FFF2-40B4-BE49-F238E27FC236}">
                <a16:creationId xmlns:a16="http://schemas.microsoft.com/office/drawing/2014/main" id="{528FA381-55E0-5B01-BE50-1FB4FB037E90}"/>
              </a:ext>
            </a:extLst>
          </p:cNvPr>
          <p:cNvPicPr>
            <a:picLocks noChangeAspect="1"/>
          </p:cNvPicPr>
          <p:nvPr/>
        </p:nvPicPr>
        <p:blipFill>
          <a:blip r:embed="rId2"/>
          <a:srcRect l="1793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5B2F290-7DAC-FC85-75E8-DE880CFEA8D0}"/>
              </a:ext>
            </a:extLst>
          </p:cNvPr>
          <p:cNvSpPr txBox="1"/>
          <p:nvPr/>
        </p:nvSpPr>
        <p:spPr>
          <a:xfrm>
            <a:off x="5297762" y="2706624"/>
            <a:ext cx="6251110" cy="3483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200" dirty="0"/>
              <a:t>To begin with, we chose the sole trader structure, with plans to switch to an LTD once we reach a certain level of income.</a:t>
            </a:r>
            <a:endParaRPr lang="en-US" dirty="0"/>
          </a:p>
          <a:p>
            <a:pPr>
              <a:lnSpc>
                <a:spcPct val="90000"/>
              </a:lnSpc>
              <a:spcAft>
                <a:spcPts val="600"/>
              </a:spcAft>
            </a:pPr>
            <a:endParaRPr lang="en-US" sz="2200" dirty="0"/>
          </a:p>
          <a:p>
            <a:pPr>
              <a:lnSpc>
                <a:spcPct val="90000"/>
              </a:lnSpc>
              <a:spcAft>
                <a:spcPts val="600"/>
              </a:spcAft>
            </a:pPr>
            <a:r>
              <a:rPr lang="en-US" sz="2200" dirty="0"/>
              <a:t>We chose this type because it is the simplest business structure: registration is very easy, you fully own your company and make all the decisions, and the tax payment system is simple and transparent (GOV.UK, 2023).</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spTree>
    <p:extLst>
      <p:ext uri="{BB962C8B-B14F-4D97-AF65-F5344CB8AC3E}">
        <p14:creationId xmlns:p14="http://schemas.microsoft.com/office/powerpoint/2010/main" val="756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42CDF-9769-1F49-0725-F382A8A9B98C}"/>
              </a:ext>
            </a:extLst>
          </p:cNvPr>
          <p:cNvSpPr>
            <a:spLocks noGrp="1"/>
          </p:cNvSpPr>
          <p:nvPr>
            <p:ph type="title"/>
          </p:nvPr>
        </p:nvSpPr>
        <p:spPr>
          <a:xfrm>
            <a:off x="721514" y="1041442"/>
            <a:ext cx="10754368" cy="3368040"/>
          </a:xfrm>
        </p:spPr>
        <p:txBody>
          <a:bodyPr>
            <a:noAutofit/>
          </a:bodyPr>
          <a:lstStyle/>
          <a:p>
            <a:pPr algn="ctr"/>
            <a:r>
              <a:rPr lang="en-US" sz="3200" dirty="0">
                <a:solidFill>
                  <a:schemeClr val="bg1"/>
                </a:solidFill>
                <a:latin typeface="Univers Condensed"/>
              </a:rPr>
              <a:t>A mission statement plays an important role for any company, as it adds uniqueness and shows how customer-oriented and competitive the company is (Fitzsimmons, Qin and Heffron, 2022, </a:t>
            </a:r>
            <a:r>
              <a:rPr lang="en-US" sz="3200">
                <a:solidFill>
                  <a:schemeClr val="bg1"/>
                </a:solidFill>
                <a:latin typeface="Univers Condensed"/>
              </a:rPr>
              <a:t>pp.207-219). </a:t>
            </a:r>
            <a:br>
              <a:rPr lang="en-US" sz="3200" dirty="0">
                <a:latin typeface="Univers Condensed"/>
              </a:rPr>
            </a:br>
            <a:br>
              <a:rPr lang="en-US" sz="3200" dirty="0">
                <a:latin typeface="Univers Condensed"/>
              </a:rPr>
            </a:br>
            <a:endParaRPr lang="en-US" sz="3200" i="1" dirty="0">
              <a:solidFill>
                <a:schemeClr val="bg1"/>
              </a:solidFill>
              <a:latin typeface="Univers Condensed"/>
            </a:endParaRPr>
          </a:p>
        </p:txBody>
      </p:sp>
      <p:sp>
        <p:nvSpPr>
          <p:cNvPr id="14" name="TextBox 13">
            <a:extLst>
              <a:ext uri="{FF2B5EF4-FFF2-40B4-BE49-F238E27FC236}">
                <a16:creationId xmlns:a16="http://schemas.microsoft.com/office/drawing/2014/main" id="{F57F3451-7D02-4EA6-584E-DB784C48DEE2}"/>
              </a:ext>
            </a:extLst>
          </p:cNvPr>
          <p:cNvSpPr txBox="1"/>
          <p:nvPr/>
        </p:nvSpPr>
        <p:spPr>
          <a:xfrm>
            <a:off x="1756702" y="138683"/>
            <a:ext cx="8693993" cy="108831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5400">
                <a:solidFill>
                  <a:srgbClr val="FFFFFF"/>
                </a:solidFill>
                <a:latin typeface="+mj-lt"/>
                <a:ea typeface="+mj-ea"/>
                <a:cs typeface="+mj-cs"/>
              </a:rPr>
              <a:t>Business Ownership Structure</a:t>
            </a:r>
          </a:p>
        </p:txBody>
      </p:sp>
      <p:sp>
        <p:nvSpPr>
          <p:cNvPr id="16" name="TextBox 15">
            <a:extLst>
              <a:ext uri="{FF2B5EF4-FFF2-40B4-BE49-F238E27FC236}">
                <a16:creationId xmlns:a16="http://schemas.microsoft.com/office/drawing/2014/main" id="{C0943C09-35CE-DF7B-F697-33F750BD298D}"/>
              </a:ext>
            </a:extLst>
          </p:cNvPr>
          <p:cNvSpPr txBox="1"/>
          <p:nvPr/>
        </p:nvSpPr>
        <p:spPr>
          <a:xfrm>
            <a:off x="799243" y="3530363"/>
            <a:ext cx="1059397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dirty="0">
                <a:solidFill>
                  <a:srgbClr val="FFFFFF"/>
                </a:solidFill>
                <a:highlight>
                  <a:srgbClr val="C0C0C0"/>
                </a:highlight>
                <a:latin typeface="Univers Condensed"/>
              </a:rPr>
              <a:t>We have identified that our mission statement is:</a:t>
            </a:r>
            <a:br>
              <a:rPr lang="en-US" sz="3200" dirty="0">
                <a:highlight>
                  <a:srgbClr val="C0C0C0"/>
                </a:highlight>
                <a:latin typeface="Univers Condensed"/>
              </a:rPr>
            </a:br>
            <a:endParaRPr lang="en-US" sz="3200" dirty="0">
              <a:highlight>
                <a:srgbClr val="C0C0C0"/>
              </a:highlight>
              <a:latin typeface="Univers Condensed"/>
            </a:endParaRPr>
          </a:p>
          <a:p>
            <a:pPr algn="ctr"/>
            <a:r>
              <a:rPr lang="en-US" sz="3200" i="1" dirty="0">
                <a:solidFill>
                  <a:srgbClr val="FFFFFF"/>
                </a:solidFill>
                <a:highlight>
                  <a:srgbClr val="C0C0C0"/>
                </a:highlight>
                <a:latin typeface="Univers Condensed"/>
              </a:rPr>
              <a:t>We create handmade rugs that are not only a beautiful part of home decor but also a unique piece of art that carries the personal story of each client.</a:t>
            </a:r>
          </a:p>
        </p:txBody>
      </p:sp>
    </p:spTree>
    <p:extLst>
      <p:ext uri="{BB962C8B-B14F-4D97-AF65-F5344CB8AC3E}">
        <p14:creationId xmlns:p14="http://schemas.microsoft.com/office/powerpoint/2010/main" val="239657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58FCC9C-FF50-C739-0A14-DDE8372683C5}"/>
              </a:ext>
            </a:extLst>
          </p:cNvPr>
          <p:cNvPicPr>
            <a:picLocks noGrp="1" noChangeAspect="1"/>
          </p:cNvPicPr>
          <p:nvPr>
            <p:ph sz="half" idx="2"/>
          </p:nvPr>
        </p:nvPicPr>
        <p:blipFill>
          <a:blip r:embed="rId2"/>
          <a:srcRect t="29077"/>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1252B0-1821-DF0B-FDB1-D1360B910232}"/>
              </a:ext>
            </a:extLst>
          </p:cNvPr>
          <p:cNvSpPr>
            <a:spLocks noGrp="1"/>
          </p:cNvSpPr>
          <p:nvPr>
            <p:ph type="title"/>
          </p:nvPr>
        </p:nvSpPr>
        <p:spPr>
          <a:xfrm>
            <a:off x="8960360" y="305594"/>
            <a:ext cx="2703002" cy="1899912"/>
          </a:xfrm>
        </p:spPr>
        <p:txBody>
          <a:bodyPr vert="horz" lIns="91440" tIns="45720" rIns="91440" bIns="45720" rtlCol="0" anchor="ctr">
            <a:normAutofit/>
          </a:bodyPr>
          <a:lstStyle/>
          <a:p>
            <a:r>
              <a:rPr lang="en-US" sz="4000" dirty="0"/>
              <a:t>Core Aim</a:t>
            </a:r>
          </a:p>
        </p:txBody>
      </p:sp>
      <p:sp>
        <p:nvSpPr>
          <p:cNvPr id="3" name="Content Placeholder 2">
            <a:extLst>
              <a:ext uri="{FF2B5EF4-FFF2-40B4-BE49-F238E27FC236}">
                <a16:creationId xmlns:a16="http://schemas.microsoft.com/office/drawing/2014/main" id="{3EB95EF7-D911-04D8-77BF-0C53D752A4FD}"/>
              </a:ext>
            </a:extLst>
          </p:cNvPr>
          <p:cNvSpPr>
            <a:spLocks noGrp="1"/>
          </p:cNvSpPr>
          <p:nvPr>
            <p:ph sz="half" idx="1"/>
          </p:nvPr>
        </p:nvSpPr>
        <p:spPr>
          <a:xfrm>
            <a:off x="8365048" y="2196076"/>
            <a:ext cx="3822189" cy="3742762"/>
          </a:xfrm>
        </p:spPr>
        <p:txBody>
          <a:bodyPr vert="horz" lIns="91440" tIns="45720" rIns="91440" bIns="45720" rtlCol="0" anchor="t">
            <a:normAutofit/>
          </a:bodyPr>
          <a:lstStyle/>
          <a:p>
            <a:pPr marL="0" indent="0">
              <a:buNone/>
            </a:pPr>
            <a:r>
              <a:rPr lang="en-US" dirty="0">
                <a:latin typeface="Univers Condensed"/>
              </a:rPr>
              <a:t>Our </a:t>
            </a:r>
            <a:r>
              <a:rPr lang="en-US" b="1" dirty="0">
                <a:latin typeface="Univers Condensed"/>
              </a:rPr>
              <a:t>core aim</a:t>
            </a:r>
            <a:r>
              <a:rPr lang="en-US" dirty="0">
                <a:latin typeface="Univers Condensed"/>
              </a:rPr>
              <a:t> is </a:t>
            </a:r>
            <a:r>
              <a:rPr lang="en-US" i="1" dirty="0">
                <a:latin typeface="Univers Condensed"/>
              </a:rPr>
              <a:t>to help people appreciate the value of handmade rugs by offering workshops where they can experience the process themselves.</a:t>
            </a:r>
            <a:endParaRPr lang="en-US" dirty="0">
              <a:latin typeface="Univers Condensed"/>
            </a:endParaRPr>
          </a:p>
        </p:txBody>
      </p:sp>
    </p:spTree>
    <p:extLst>
      <p:ext uri="{BB962C8B-B14F-4D97-AF65-F5344CB8AC3E}">
        <p14:creationId xmlns:p14="http://schemas.microsoft.com/office/powerpoint/2010/main" val="103375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213F3-2006-2E5F-E101-A09693FA31C9}"/>
              </a:ext>
            </a:extLst>
          </p:cNvPr>
          <p:cNvSpPr>
            <a:spLocks noGrp="1"/>
          </p:cNvSpPr>
          <p:nvPr>
            <p:ph type="title"/>
          </p:nvPr>
        </p:nvSpPr>
        <p:spPr>
          <a:xfrm>
            <a:off x="771275" y="2509361"/>
            <a:ext cx="3734014" cy="3566160"/>
          </a:xfrm>
        </p:spPr>
        <p:txBody>
          <a:bodyPr vert="horz" lIns="91440" tIns="45720" rIns="91440" bIns="45720" rtlCol="0" anchor="b">
            <a:normAutofit/>
          </a:bodyPr>
          <a:lstStyle/>
          <a:p>
            <a:r>
              <a:rPr lang="en-US" sz="2200" dirty="0"/>
              <a:t>To achieve better recognition of our brand on the market, we have identified our Unique Selling Proposition (USP) (Dealer Magazine, 2020, pp. 24-25):</a:t>
            </a:r>
            <a:br>
              <a:rPr lang="en-US" sz="2200" dirty="0"/>
            </a:br>
            <a:endParaRPr lang="en-US" sz="2200"/>
          </a:p>
          <a:p>
            <a:r>
              <a:rPr lang="en-US" sz="2200" i="1" dirty="0"/>
              <a:t>The only local workshops where people can create a </a:t>
            </a:r>
            <a:r>
              <a:rPr lang="en-US" sz="2200" i="1" err="1"/>
              <a:t>personalised</a:t>
            </a:r>
            <a:r>
              <a:rPr lang="en-US" sz="2200" i="1" dirty="0"/>
              <a:t> art rug with their own hands.</a:t>
            </a:r>
            <a:endParaRPr lang="en-US" sz="2200" dirty="0"/>
          </a:p>
          <a:p>
            <a:endParaRPr lang="en-US" sz="2200"/>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A6597A5-5DE1-DC99-134F-9ECBE411FA5A}"/>
              </a:ext>
            </a:extLst>
          </p:cNvPr>
          <p:cNvPicPr>
            <a:picLocks noGrp="1" noChangeAspect="1"/>
          </p:cNvPicPr>
          <p:nvPr>
            <p:ph sz="half" idx="2"/>
          </p:nvPr>
        </p:nvPicPr>
        <p:blipFill>
          <a:blip r:embed="rId2"/>
          <a:srcRect t="13125" r="-1" b="1210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302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FEE30-0D50-092E-4A67-AD3799BAD02A}"/>
              </a:ext>
            </a:extLst>
          </p:cNvPr>
          <p:cNvSpPr>
            <a:spLocks noGrp="1"/>
          </p:cNvSpPr>
          <p:nvPr>
            <p:ph type="title"/>
          </p:nvPr>
        </p:nvSpPr>
        <p:spPr>
          <a:xfrm>
            <a:off x="5416825" y="1711642"/>
            <a:ext cx="6251110" cy="4494848"/>
          </a:xfrm>
        </p:spPr>
        <p:txBody>
          <a:bodyPr vert="horz" lIns="91440" tIns="45720" rIns="91440" bIns="45720" rtlCol="0" anchor="b">
            <a:noAutofit/>
          </a:bodyPr>
          <a:lstStyle/>
          <a:p>
            <a:br>
              <a:rPr lang="en-US" sz="2000" dirty="0">
                <a:latin typeface="Univers Condensed"/>
              </a:rPr>
            </a:br>
            <a:endParaRPr lang="en-US" sz="2000" dirty="0">
              <a:latin typeface="Univers Condensed"/>
            </a:endParaRPr>
          </a:p>
          <a:p>
            <a:r>
              <a:rPr lang="en-US" sz="2000" dirty="0">
                <a:latin typeface="Univers Condensed"/>
              </a:rPr>
              <a:t>S – to give the local community a new </a:t>
            </a:r>
            <a:br>
              <a:rPr lang="en-US" sz="2000" dirty="0">
                <a:latin typeface="Univers Condensed"/>
              </a:rPr>
            </a:br>
            <a:r>
              <a:rPr lang="en-US" sz="2000" dirty="0">
                <a:latin typeface="Univers Condensed"/>
              </a:rPr>
              <a:t>type of entertainment and the chance to learn this craft once a week.</a:t>
            </a:r>
            <a:br>
              <a:rPr lang="en-US" sz="2000" dirty="0">
                <a:latin typeface="Univers Condensed"/>
              </a:rPr>
            </a:br>
            <a:endParaRPr lang="en-US" sz="2000" dirty="0">
              <a:latin typeface="Univers Condensed"/>
            </a:endParaRPr>
          </a:p>
          <a:p>
            <a:r>
              <a:rPr lang="en-US" sz="2000" dirty="0">
                <a:latin typeface="Univers Condensed"/>
              </a:rPr>
              <a:t>M – to run workshops once a week with 6–8 people, with at least one person wanting to return.</a:t>
            </a:r>
            <a:br>
              <a:rPr lang="en-US" sz="2000" dirty="0">
                <a:latin typeface="Univers Condensed"/>
              </a:rPr>
            </a:br>
            <a:endParaRPr lang="en-US" sz="2000" dirty="0">
              <a:latin typeface="Univers Condensed"/>
            </a:endParaRPr>
          </a:p>
          <a:p>
            <a:r>
              <a:rPr lang="en-US" sz="2000" dirty="0">
                <a:latin typeface="Univers Condensed"/>
              </a:rPr>
              <a:t>A – social media advertising will be used, and the local community enjoys this type of activity.</a:t>
            </a:r>
            <a:br>
              <a:rPr lang="en-US" sz="2000" dirty="0">
                <a:latin typeface="Univers Condensed"/>
              </a:rPr>
            </a:br>
            <a:endParaRPr lang="en-US" sz="2000" dirty="0">
              <a:latin typeface="Univers Condensed"/>
            </a:endParaRPr>
          </a:p>
          <a:p>
            <a:r>
              <a:rPr lang="en-US" sz="2000" dirty="0">
                <a:latin typeface="Univers Condensed"/>
              </a:rPr>
              <a:t>R – these goals are realistic because there is high interest in handmade crafts and low competition in our area.</a:t>
            </a:r>
            <a:br>
              <a:rPr lang="en-US" sz="2000" dirty="0">
                <a:latin typeface="Univers Condensed"/>
              </a:rPr>
            </a:br>
            <a:endParaRPr lang="en-US" sz="2000" dirty="0">
              <a:latin typeface="Univers Condensed"/>
            </a:endParaRPr>
          </a:p>
          <a:p>
            <a:r>
              <a:rPr lang="en-US" sz="2000" dirty="0">
                <a:latin typeface="Univers Condensed"/>
              </a:rPr>
              <a:t>T – achieve these goals within six months (Secretariat of the Pacific Regional Environment </a:t>
            </a:r>
            <a:r>
              <a:rPr lang="en-US" sz="2000" err="1">
                <a:latin typeface="Univers Condensed"/>
              </a:rPr>
              <a:t>Programme</a:t>
            </a:r>
            <a:r>
              <a:rPr lang="en-US" sz="2000" dirty="0">
                <a:latin typeface="Univers Condensed"/>
              </a:rPr>
              <a:t>, 2020).</a:t>
            </a:r>
            <a:endParaRPr lang="en-US"/>
          </a:p>
          <a:p>
            <a:endParaRPr lang="en-US" sz="2000" dirty="0">
              <a:latin typeface="Univers Condensed"/>
            </a:endParaRPr>
          </a:p>
        </p:txBody>
      </p:sp>
      <p:pic>
        <p:nvPicPr>
          <p:cNvPr id="5" name="Content Placeholder 4">
            <a:extLst>
              <a:ext uri="{FF2B5EF4-FFF2-40B4-BE49-F238E27FC236}">
                <a16:creationId xmlns:a16="http://schemas.microsoft.com/office/drawing/2014/main" id="{4A7B3190-9D29-08D6-EB7C-84F5E75E8FA5}"/>
              </a:ext>
            </a:extLst>
          </p:cNvPr>
          <p:cNvPicPr>
            <a:picLocks noGrp="1" noChangeAspect="1"/>
          </p:cNvPicPr>
          <p:nvPr>
            <p:ph sz="half" idx="1"/>
          </p:nvPr>
        </p:nvPicPr>
        <p:blipFill>
          <a:blip r:embed="rId2"/>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DF723B6-1369-1881-2038-C61D779A000E}"/>
              </a:ext>
            </a:extLst>
          </p:cNvPr>
          <p:cNvSpPr txBox="1"/>
          <p:nvPr/>
        </p:nvSpPr>
        <p:spPr>
          <a:xfrm>
            <a:off x="5417344" y="452438"/>
            <a:ext cx="609600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0" i="0" u="none" strike="noStrike" baseline="0">
                <a:solidFill>
                  <a:srgbClr val="000000"/>
                </a:solidFill>
                <a:latin typeface="Univers Condensed"/>
                <a:ea typeface="Univers Condensed"/>
                <a:cs typeface="Univers Condensed"/>
              </a:rPr>
              <a:t>Based on the SMART technique, the following goals can be defined for my workshops:</a:t>
            </a:r>
            <a:endParaRPr lang="en-US"/>
          </a:p>
          <a:p>
            <a:pPr algn="ctr"/>
            <a:endParaRPr lang="en-US"/>
          </a:p>
        </p:txBody>
      </p:sp>
    </p:spTree>
    <p:extLst>
      <p:ext uri="{BB962C8B-B14F-4D97-AF65-F5344CB8AC3E}">
        <p14:creationId xmlns:p14="http://schemas.microsoft.com/office/powerpoint/2010/main" val="374631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6029A-D8F8-48ED-5693-7ECD30759810}"/>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Location and Rationale</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568377-9BA2-D12D-B650-A149CEAFF6CF}"/>
              </a:ext>
            </a:extLst>
          </p:cNvPr>
          <p:cNvSpPr>
            <a:spLocks noGrp="1"/>
          </p:cNvSpPr>
          <p:nvPr>
            <p:ph sz="half" idx="1"/>
          </p:nvPr>
        </p:nvSpPr>
        <p:spPr>
          <a:xfrm>
            <a:off x="640080" y="2872899"/>
            <a:ext cx="4243589" cy="3320668"/>
          </a:xfrm>
        </p:spPr>
        <p:txBody>
          <a:bodyPr vert="horz" lIns="91440" tIns="45720" rIns="91440" bIns="45720" rtlCol="0" anchor="t">
            <a:normAutofit/>
          </a:bodyPr>
          <a:lstStyle/>
          <a:p>
            <a:pPr marL="0" indent="0">
              <a:buNone/>
            </a:pPr>
            <a:r>
              <a:rPr lang="en-US" sz="1900"/>
              <a:t>The main location of R&amp;L Rugs is </a:t>
            </a:r>
            <a:r>
              <a:rPr lang="en-US" sz="1900" err="1"/>
              <a:t>Llandeilo</a:t>
            </a:r>
            <a:r>
              <a:rPr lang="en-US" sz="1900"/>
              <a:t>, and the workshops will also start there. There will be no fixed address because we will rent spaces by the hour.</a:t>
            </a:r>
            <a:endParaRPr lang="en-US"/>
          </a:p>
          <a:p>
            <a:pPr marL="0"/>
            <a:endParaRPr lang="en-US" sz="1900"/>
          </a:p>
          <a:p>
            <a:pPr marL="0" indent="0">
              <a:buNone/>
            </a:pPr>
            <a:r>
              <a:rPr lang="en-US" sz="1900"/>
              <a:t>This is convenient, as people from Swansea will not need to travel, and we can easily rent a space in Swansea. In the future, we plan to open a permanent studio.</a:t>
            </a:r>
          </a:p>
        </p:txBody>
      </p:sp>
      <p:pic>
        <p:nvPicPr>
          <p:cNvPr id="5" name="Content Placeholder 4">
            <a:extLst>
              <a:ext uri="{FF2B5EF4-FFF2-40B4-BE49-F238E27FC236}">
                <a16:creationId xmlns:a16="http://schemas.microsoft.com/office/drawing/2014/main" id="{756E1EC9-35A5-69B8-CA0B-1B0A26D75211}"/>
              </a:ext>
            </a:extLst>
          </p:cNvPr>
          <p:cNvPicPr>
            <a:picLocks noGrp="1" noChangeAspect="1"/>
          </p:cNvPicPr>
          <p:nvPr>
            <p:ph sz="half" idx="2"/>
          </p:nvPr>
        </p:nvPicPr>
        <p:blipFill>
          <a:blip r:embed="rId2"/>
          <a:srcRect r="-1" b="3345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14778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66D7D5-C15A-74A6-F5DD-F2002216739B}"/>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4800" kern="1200">
                <a:solidFill>
                  <a:schemeClr val="tx1"/>
                </a:solidFill>
                <a:latin typeface="+mj-lt"/>
                <a:ea typeface="+mj-ea"/>
                <a:cs typeface="+mj-cs"/>
              </a:rPr>
              <a:t>Human Resources</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375F09-2786-28BF-8007-ABA1F8254C39}"/>
              </a:ext>
            </a:extLst>
          </p:cNvPr>
          <p:cNvSpPr>
            <a:spLocks noGrp="1"/>
          </p:cNvSpPr>
          <p:nvPr>
            <p:ph sz="half" idx="1"/>
          </p:nvPr>
        </p:nvSpPr>
        <p:spPr>
          <a:xfrm>
            <a:off x="4654295" y="290009"/>
            <a:ext cx="6894576" cy="2718098"/>
          </a:xfrm>
        </p:spPr>
        <p:txBody>
          <a:bodyPr vert="horz" lIns="91440" tIns="45720" rIns="91440" bIns="45720" rtlCol="0" anchor="ctr">
            <a:noAutofit/>
          </a:bodyPr>
          <a:lstStyle/>
          <a:p>
            <a:pPr marL="0" indent="0">
              <a:buNone/>
            </a:pPr>
            <a:r>
              <a:rPr lang="en-US" sz="2400" dirty="0">
                <a:latin typeface="Univers Condensed"/>
              </a:rPr>
              <a:t>At the initial stage, our business will include only me (Owner 1), my partner (Owner 2), and a part-time worker. </a:t>
            </a:r>
          </a:p>
          <a:p>
            <a:pPr marL="0" indent="0">
              <a:buNone/>
            </a:pPr>
            <a:r>
              <a:rPr lang="en-US" sz="2400" dirty="0">
                <a:latin typeface="Univers Condensed"/>
              </a:rPr>
              <a:t>We will look for part-time workers in local Facebook groups and on Instagram because we need someone from our area who knows our brand and understands what tufting is. Training will be provided.</a:t>
            </a:r>
          </a:p>
          <a:p>
            <a:pPr marL="0"/>
            <a:endParaRPr lang="en-US" sz="1200"/>
          </a:p>
        </p:txBody>
      </p:sp>
      <p:pic>
        <p:nvPicPr>
          <p:cNvPr id="5" name="Content Placeholder 4">
            <a:extLst>
              <a:ext uri="{FF2B5EF4-FFF2-40B4-BE49-F238E27FC236}">
                <a16:creationId xmlns:a16="http://schemas.microsoft.com/office/drawing/2014/main" id="{6CE0840F-FA5A-FBD9-6F17-A9674ECFA709}"/>
              </a:ext>
            </a:extLst>
          </p:cNvPr>
          <p:cNvPicPr>
            <a:picLocks noGrp="1" noChangeAspect="1"/>
          </p:cNvPicPr>
          <p:nvPr>
            <p:ph sz="half" idx="2"/>
          </p:nvPr>
        </p:nvPicPr>
        <p:blipFill>
          <a:blip r:embed="rId2"/>
          <a:stretch>
            <a:fillRect/>
          </a:stretch>
        </p:blipFill>
        <p:spPr>
          <a:xfrm>
            <a:off x="1497213" y="2896054"/>
            <a:ext cx="9207794" cy="3959352"/>
          </a:xfrm>
          <a:prstGeom prst="rect">
            <a:avLst/>
          </a:prstGeom>
        </p:spPr>
      </p:pic>
    </p:spTree>
    <p:extLst>
      <p:ext uri="{BB962C8B-B14F-4D97-AF65-F5344CB8AC3E}">
        <p14:creationId xmlns:p14="http://schemas.microsoft.com/office/powerpoint/2010/main" val="2849698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7B595-53DB-9ABA-D3A5-BDDC0934CFCE}"/>
              </a:ext>
            </a:extLst>
          </p:cNvPr>
          <p:cNvSpPr>
            <a:spLocks noGrp="1"/>
          </p:cNvSpPr>
          <p:nvPr>
            <p:ph type="title"/>
          </p:nvPr>
        </p:nvSpPr>
        <p:spPr>
          <a:xfrm>
            <a:off x="2959160" y="978408"/>
            <a:ext cx="6263640" cy="1463040"/>
          </a:xfrm>
        </p:spPr>
        <p:txBody>
          <a:bodyPr>
            <a:normAutofit/>
          </a:bodyPr>
          <a:lstStyle/>
          <a:p>
            <a:pPr algn="ctr"/>
            <a:r>
              <a:rPr lang="en-US" dirty="0">
                <a:latin typeface="Univers Condensed"/>
              </a:rPr>
              <a:t>Marketing Activities</a:t>
            </a:r>
            <a:endParaRPr lang="en-US"/>
          </a:p>
        </p:txBody>
      </p:sp>
      <p:sp>
        <p:nvSpPr>
          <p:cNvPr id="3" name="Content Placeholder 2">
            <a:extLst>
              <a:ext uri="{FF2B5EF4-FFF2-40B4-BE49-F238E27FC236}">
                <a16:creationId xmlns:a16="http://schemas.microsoft.com/office/drawing/2014/main" id="{236BAB79-B747-7885-CE4B-AF82AD5FBD12}"/>
              </a:ext>
            </a:extLst>
          </p:cNvPr>
          <p:cNvSpPr>
            <a:spLocks noGrp="1"/>
          </p:cNvSpPr>
          <p:nvPr>
            <p:ph idx="1"/>
          </p:nvPr>
        </p:nvSpPr>
        <p:spPr>
          <a:xfrm>
            <a:off x="1367925" y="2320872"/>
            <a:ext cx="9535757" cy="1234799"/>
          </a:xfrm>
        </p:spPr>
        <p:txBody>
          <a:bodyPr vert="horz" lIns="91440" tIns="45720" rIns="91440" bIns="45720" rtlCol="0" anchor="t">
            <a:normAutofit/>
          </a:bodyPr>
          <a:lstStyle/>
          <a:p>
            <a:pPr marL="0" indent="0" algn="ctr">
              <a:buNone/>
            </a:pPr>
            <a:r>
              <a:rPr lang="en-US" sz="2800" dirty="0">
                <a:latin typeface="Univers Condensed"/>
              </a:rPr>
              <a:t>In addition to our already functioning Instagram, Facebook, YouTube and TikTok, we will also start using LinkedIn.</a:t>
            </a:r>
            <a:endParaRPr lang="en-US"/>
          </a:p>
          <a:p>
            <a:pPr marL="0" indent="0" algn="ctr">
              <a:buNone/>
            </a:pPr>
            <a:endParaRPr lang="en-US" sz="2800" dirty="0">
              <a:latin typeface="Univers Condensed"/>
            </a:endParaRPr>
          </a:p>
          <a:p>
            <a:pPr marL="0" indent="0" algn="ctr">
              <a:buNone/>
            </a:pPr>
            <a:endParaRPr lang="en-US" sz="2800" dirty="0">
              <a:latin typeface="Univers Condensed"/>
            </a:endParaRPr>
          </a:p>
          <a:p>
            <a:pPr marL="0" indent="0" algn="ctr">
              <a:buNone/>
            </a:pPr>
            <a:endParaRPr lang="en-US" sz="2800" dirty="0">
              <a:latin typeface="Univers Condensed"/>
            </a:endParaRPr>
          </a:p>
          <a:p>
            <a:pPr marL="0" indent="0" algn="ctr">
              <a:buNone/>
            </a:pPr>
            <a:endParaRPr lang="en-US" sz="2800" dirty="0">
              <a:latin typeface="Univers Condensed"/>
            </a:endParaRPr>
          </a:p>
          <a:p>
            <a:pPr marL="0" indent="0">
              <a:buNone/>
            </a:pPr>
            <a:endParaRPr lang="en-US" dirty="0"/>
          </a:p>
        </p:txBody>
      </p:sp>
      <p:pic>
        <p:nvPicPr>
          <p:cNvPr id="5" name="Picture 4">
            <a:extLst>
              <a:ext uri="{FF2B5EF4-FFF2-40B4-BE49-F238E27FC236}">
                <a16:creationId xmlns:a16="http://schemas.microsoft.com/office/drawing/2014/main" id="{B527F84F-9FEA-EF17-12EA-10BD226AE439}"/>
              </a:ext>
            </a:extLst>
          </p:cNvPr>
          <p:cNvPicPr>
            <a:picLocks noChangeAspect="1"/>
          </p:cNvPicPr>
          <p:nvPr/>
        </p:nvPicPr>
        <p:blipFill>
          <a:blip r:embed="rId2"/>
          <a:stretch>
            <a:fillRect/>
          </a:stretch>
        </p:blipFill>
        <p:spPr>
          <a:xfrm rot="-900000">
            <a:off x="9278471" y="560294"/>
            <a:ext cx="1692089" cy="1692089"/>
          </a:xfrm>
          <a:prstGeom prst="rect">
            <a:avLst/>
          </a:prstGeom>
        </p:spPr>
      </p:pic>
      <p:pic>
        <p:nvPicPr>
          <p:cNvPr id="6" name="Picture 5">
            <a:extLst>
              <a:ext uri="{FF2B5EF4-FFF2-40B4-BE49-F238E27FC236}">
                <a16:creationId xmlns:a16="http://schemas.microsoft.com/office/drawing/2014/main" id="{05FA45F9-145C-BA2C-8E10-46F5A69D3CFB}"/>
              </a:ext>
            </a:extLst>
          </p:cNvPr>
          <p:cNvPicPr>
            <a:picLocks noChangeAspect="1"/>
          </p:cNvPicPr>
          <p:nvPr/>
        </p:nvPicPr>
        <p:blipFill>
          <a:blip r:embed="rId3"/>
          <a:stretch>
            <a:fillRect/>
          </a:stretch>
        </p:blipFill>
        <p:spPr>
          <a:xfrm rot="1200000">
            <a:off x="710588" y="941513"/>
            <a:ext cx="1344707" cy="1322297"/>
          </a:xfrm>
          <a:prstGeom prst="rect">
            <a:avLst/>
          </a:prstGeom>
        </p:spPr>
      </p:pic>
      <p:pic>
        <p:nvPicPr>
          <p:cNvPr id="7" name="Picture 6">
            <a:extLst>
              <a:ext uri="{FF2B5EF4-FFF2-40B4-BE49-F238E27FC236}">
                <a16:creationId xmlns:a16="http://schemas.microsoft.com/office/drawing/2014/main" id="{810B503C-1E1B-30B5-960B-7134B2580FC1}"/>
              </a:ext>
            </a:extLst>
          </p:cNvPr>
          <p:cNvPicPr>
            <a:picLocks noChangeAspect="1"/>
          </p:cNvPicPr>
          <p:nvPr/>
        </p:nvPicPr>
        <p:blipFill>
          <a:blip r:embed="rId4"/>
          <a:stretch>
            <a:fillRect/>
          </a:stretch>
        </p:blipFill>
        <p:spPr>
          <a:xfrm rot="-1500000">
            <a:off x="1143000" y="3406588"/>
            <a:ext cx="1400736" cy="1355912"/>
          </a:xfrm>
          <a:prstGeom prst="rect">
            <a:avLst/>
          </a:prstGeom>
        </p:spPr>
      </p:pic>
      <p:pic>
        <p:nvPicPr>
          <p:cNvPr id="8" name="Picture 7">
            <a:extLst>
              <a:ext uri="{FF2B5EF4-FFF2-40B4-BE49-F238E27FC236}">
                <a16:creationId xmlns:a16="http://schemas.microsoft.com/office/drawing/2014/main" id="{310BF33E-D236-B1AF-70F6-749160F96212}"/>
              </a:ext>
            </a:extLst>
          </p:cNvPr>
          <p:cNvPicPr>
            <a:picLocks noChangeAspect="1"/>
          </p:cNvPicPr>
          <p:nvPr/>
        </p:nvPicPr>
        <p:blipFill>
          <a:blip r:embed="rId5"/>
          <a:stretch>
            <a:fillRect/>
          </a:stretch>
        </p:blipFill>
        <p:spPr>
          <a:xfrm>
            <a:off x="5311589" y="3428999"/>
            <a:ext cx="1322295" cy="1322295"/>
          </a:xfrm>
          <a:prstGeom prst="rect">
            <a:avLst/>
          </a:prstGeom>
        </p:spPr>
      </p:pic>
      <p:pic>
        <p:nvPicPr>
          <p:cNvPr id="10" name="Picture 9">
            <a:extLst>
              <a:ext uri="{FF2B5EF4-FFF2-40B4-BE49-F238E27FC236}">
                <a16:creationId xmlns:a16="http://schemas.microsoft.com/office/drawing/2014/main" id="{79942A0A-BE63-C9E2-085A-7AF2EDB89887}"/>
              </a:ext>
            </a:extLst>
          </p:cNvPr>
          <p:cNvPicPr>
            <a:picLocks noChangeAspect="1"/>
          </p:cNvPicPr>
          <p:nvPr/>
        </p:nvPicPr>
        <p:blipFill>
          <a:blip r:embed="rId6"/>
          <a:stretch>
            <a:fillRect/>
          </a:stretch>
        </p:blipFill>
        <p:spPr>
          <a:xfrm rot="1380000">
            <a:off x="9457765" y="3272116"/>
            <a:ext cx="1490383" cy="1490383"/>
          </a:xfrm>
          <a:prstGeom prst="rect">
            <a:avLst/>
          </a:prstGeom>
        </p:spPr>
      </p:pic>
      <p:sp>
        <p:nvSpPr>
          <p:cNvPr id="12" name="TextBox 11">
            <a:extLst>
              <a:ext uri="{FF2B5EF4-FFF2-40B4-BE49-F238E27FC236}">
                <a16:creationId xmlns:a16="http://schemas.microsoft.com/office/drawing/2014/main" id="{4E12113B-657F-4A5C-967F-223148786BDA}"/>
              </a:ext>
            </a:extLst>
          </p:cNvPr>
          <p:cNvSpPr txBox="1"/>
          <p:nvPr/>
        </p:nvSpPr>
        <p:spPr>
          <a:xfrm>
            <a:off x="918884" y="5502088"/>
            <a:ext cx="1142999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Univers Condensed"/>
              </a:rPr>
              <a:t>At this stage, we already have business cards and flyers, which you will see now.</a:t>
            </a:r>
            <a:endParaRPr lang="en-US"/>
          </a:p>
          <a:p>
            <a:pPr algn="ctr"/>
            <a:endParaRPr lang="en-US"/>
          </a:p>
        </p:txBody>
      </p:sp>
    </p:spTree>
    <p:extLst>
      <p:ext uri="{BB962C8B-B14F-4D97-AF65-F5344CB8AC3E}">
        <p14:creationId xmlns:p14="http://schemas.microsoft.com/office/powerpoint/2010/main" val="81834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42CDF-9769-1F49-0725-F382A8A9B98C}"/>
              </a:ext>
            </a:extLst>
          </p:cNvPr>
          <p:cNvSpPr>
            <a:spLocks noGrp="1"/>
          </p:cNvSpPr>
          <p:nvPr>
            <p:ph type="title"/>
          </p:nvPr>
        </p:nvSpPr>
        <p:spPr>
          <a:xfrm>
            <a:off x="116396" y="716471"/>
            <a:ext cx="5857398" cy="1463040"/>
          </a:xfrm>
        </p:spPr>
        <p:txBody>
          <a:bodyPr>
            <a:noAutofit/>
          </a:bodyPr>
          <a:lstStyle/>
          <a:p>
            <a:pPr algn="just"/>
            <a:r>
              <a:rPr lang="en-US" sz="2400" b="0" dirty="0">
                <a:ea typeface="+mj-lt"/>
                <a:cs typeface="+mj-lt"/>
              </a:rPr>
              <a:t>Since the workshops are created based on our existing business, I decided to keep the main business cards that we already had.</a:t>
            </a:r>
            <a:endParaRPr lang="en-US" sz="2400" dirty="0"/>
          </a:p>
        </p:txBody>
      </p:sp>
      <p:pic>
        <p:nvPicPr>
          <p:cNvPr id="7" name="Content Placeholder 6">
            <a:extLst>
              <a:ext uri="{FF2B5EF4-FFF2-40B4-BE49-F238E27FC236}">
                <a16:creationId xmlns:a16="http://schemas.microsoft.com/office/drawing/2014/main" id="{6ADEB070-20A2-5774-37CF-28C41AD9E93E}"/>
              </a:ext>
            </a:extLst>
          </p:cNvPr>
          <p:cNvPicPr>
            <a:picLocks noGrp="1" noChangeAspect="1"/>
          </p:cNvPicPr>
          <p:nvPr>
            <p:ph sz="half" idx="1"/>
          </p:nvPr>
        </p:nvPicPr>
        <p:blipFill>
          <a:blip r:embed="rId2"/>
          <a:stretch>
            <a:fillRect/>
          </a:stretch>
        </p:blipFill>
        <p:spPr>
          <a:xfrm>
            <a:off x="-2666" y="3681479"/>
            <a:ext cx="5987890" cy="3168929"/>
          </a:xfrm>
          <a:prstGeom prst="rect">
            <a:avLst/>
          </a:prstGeom>
        </p:spPr>
      </p:pic>
      <p:pic>
        <p:nvPicPr>
          <p:cNvPr id="5" name="Content Placeholder 4">
            <a:extLst>
              <a:ext uri="{FF2B5EF4-FFF2-40B4-BE49-F238E27FC236}">
                <a16:creationId xmlns:a16="http://schemas.microsoft.com/office/drawing/2014/main" id="{651FCFC0-C5FB-C807-8097-0DB121915B8D}"/>
              </a:ext>
            </a:extLst>
          </p:cNvPr>
          <p:cNvPicPr>
            <a:picLocks noGrp="1" noChangeAspect="1"/>
          </p:cNvPicPr>
          <p:nvPr>
            <p:ph sz="half" idx="2"/>
          </p:nvPr>
        </p:nvPicPr>
        <p:blipFill>
          <a:blip r:embed="rId3"/>
          <a:stretch>
            <a:fillRect/>
          </a:stretch>
        </p:blipFill>
        <p:spPr>
          <a:xfrm>
            <a:off x="5980939" y="-5048"/>
            <a:ext cx="6220014" cy="6862952"/>
          </a:xfrm>
          <a:prstGeom prst="rect">
            <a:avLst/>
          </a:prstGeom>
        </p:spPr>
      </p:pic>
      <p:sp>
        <p:nvSpPr>
          <p:cNvPr id="8" name="TextBox 7">
            <a:extLst>
              <a:ext uri="{FF2B5EF4-FFF2-40B4-BE49-F238E27FC236}">
                <a16:creationId xmlns:a16="http://schemas.microsoft.com/office/drawing/2014/main" id="{7AFFF1C2-5838-357D-6CE4-458C886DDB0E}"/>
              </a:ext>
            </a:extLst>
          </p:cNvPr>
          <p:cNvSpPr txBox="1"/>
          <p:nvPr/>
        </p:nvSpPr>
        <p:spPr>
          <a:xfrm>
            <a:off x="130969" y="2071688"/>
            <a:ext cx="5857876"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dirty="0">
                <a:latin typeface="Freestyle Script"/>
              </a:rPr>
              <a:t>“Every rug tells a story” - this is the slogan of our business. We do not just make rugs, we bring each client’s story to life in their personal rug.</a:t>
            </a:r>
          </a:p>
          <a:p>
            <a:pPr algn="ctr"/>
            <a:endParaRPr lang="en-US"/>
          </a:p>
        </p:txBody>
      </p:sp>
    </p:spTree>
    <p:extLst>
      <p:ext uri="{BB962C8B-B14F-4D97-AF65-F5344CB8AC3E}">
        <p14:creationId xmlns:p14="http://schemas.microsoft.com/office/powerpoint/2010/main" val="260696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9EFDB83-CFE6-8656-04DA-753845E1DEF1}"/>
              </a:ext>
            </a:extLst>
          </p:cNvPr>
          <p:cNvPicPr>
            <a:picLocks noChangeAspect="1"/>
          </p:cNvPicPr>
          <p:nvPr/>
        </p:nvPicPr>
        <p:blipFill>
          <a:blip r:embed="rId2"/>
          <a:stretch>
            <a:fillRect/>
          </a:stretch>
        </p:blipFill>
        <p:spPr>
          <a:xfrm rot="-5400000">
            <a:off x="2571203" y="-2762249"/>
            <a:ext cx="7061501" cy="12370592"/>
          </a:xfrm>
          <a:prstGeom prst="rect">
            <a:avLst/>
          </a:prstGeom>
        </p:spPr>
      </p:pic>
      <p:sp>
        <p:nvSpPr>
          <p:cNvPr id="2" name="Title 1">
            <a:extLst>
              <a:ext uri="{FF2B5EF4-FFF2-40B4-BE49-F238E27FC236}">
                <a16:creationId xmlns:a16="http://schemas.microsoft.com/office/drawing/2014/main" id="{3666DEC2-76A4-0451-9621-9FA88ED29573}"/>
              </a:ext>
            </a:extLst>
          </p:cNvPr>
          <p:cNvSpPr>
            <a:spLocks noGrp="1"/>
          </p:cNvSpPr>
          <p:nvPr>
            <p:ph type="title"/>
          </p:nvPr>
        </p:nvSpPr>
        <p:spPr>
          <a:xfrm>
            <a:off x="5331333" y="2228565"/>
            <a:ext cx="3059432" cy="2951321"/>
          </a:xfrm>
        </p:spPr>
        <p:txBody>
          <a:bodyPr>
            <a:normAutofit/>
          </a:bodyPr>
          <a:lstStyle/>
          <a:p>
            <a:pPr algn="ctr"/>
            <a:r>
              <a:rPr lang="en-US" sz="3600" b="0" dirty="0">
                <a:solidFill>
                  <a:srgbClr val="FFFFFF"/>
                </a:solidFill>
              </a:rPr>
              <a:t>Our flyers include all the information about the workshops.</a:t>
            </a:r>
            <a:endParaRPr lang="en-US" sz="3600" dirty="0">
              <a:solidFill>
                <a:srgbClr val="FFFFFF"/>
              </a:solidFill>
            </a:endParaRPr>
          </a:p>
        </p:txBody>
      </p:sp>
      <p:pic>
        <p:nvPicPr>
          <p:cNvPr id="6" name="Content Placeholder 5">
            <a:extLst>
              <a:ext uri="{FF2B5EF4-FFF2-40B4-BE49-F238E27FC236}">
                <a16:creationId xmlns:a16="http://schemas.microsoft.com/office/drawing/2014/main" id="{574F1C1E-0BB5-4378-F959-CF947D8840CC}"/>
              </a:ext>
            </a:extLst>
          </p:cNvPr>
          <p:cNvPicPr>
            <a:picLocks noGrp="1" noChangeAspect="1"/>
          </p:cNvPicPr>
          <p:nvPr>
            <p:ph sz="half" idx="1"/>
          </p:nvPr>
        </p:nvPicPr>
        <p:blipFill>
          <a:blip r:embed="rId3"/>
          <a:stretch>
            <a:fillRect/>
          </a:stretch>
        </p:blipFill>
        <p:spPr>
          <a:xfrm>
            <a:off x="-89343" y="-100296"/>
            <a:ext cx="5411150" cy="6958201"/>
          </a:xfrm>
          <a:prstGeom prst="rect">
            <a:avLst/>
          </a:prstGeom>
        </p:spPr>
      </p:pic>
      <p:pic>
        <p:nvPicPr>
          <p:cNvPr id="5" name="Content Placeholder 4">
            <a:extLst>
              <a:ext uri="{FF2B5EF4-FFF2-40B4-BE49-F238E27FC236}">
                <a16:creationId xmlns:a16="http://schemas.microsoft.com/office/drawing/2014/main" id="{E939C474-0163-BF25-8C56-16D86B63CA71}"/>
              </a:ext>
            </a:extLst>
          </p:cNvPr>
          <p:cNvPicPr>
            <a:picLocks noGrp="1" noChangeAspect="1"/>
          </p:cNvPicPr>
          <p:nvPr>
            <p:ph sz="half" idx="2"/>
          </p:nvPr>
        </p:nvPicPr>
        <p:blipFill>
          <a:blip r:embed="rId4"/>
          <a:stretch>
            <a:fillRect/>
          </a:stretch>
        </p:blipFill>
        <p:spPr>
          <a:xfrm>
            <a:off x="8388573" y="-88391"/>
            <a:ext cx="3893152" cy="6946295"/>
          </a:xfrm>
          <a:prstGeom prst="rect">
            <a:avLst/>
          </a:prstGeom>
        </p:spPr>
      </p:pic>
    </p:spTree>
    <p:extLst>
      <p:ext uri="{BB962C8B-B14F-4D97-AF65-F5344CB8AC3E}">
        <p14:creationId xmlns:p14="http://schemas.microsoft.com/office/powerpoint/2010/main" val="190703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4F7D5-586B-0963-7917-0A11F55E7A5B}"/>
              </a:ext>
            </a:extLst>
          </p:cNvPr>
          <p:cNvSpPr>
            <a:spLocks noGrp="1"/>
          </p:cNvSpPr>
          <p:nvPr>
            <p:ph type="title"/>
          </p:nvPr>
        </p:nvSpPr>
        <p:spPr>
          <a:xfrm>
            <a:off x="4151914" y="3497"/>
            <a:ext cx="3883063" cy="936364"/>
          </a:xfrm>
        </p:spPr>
        <p:txBody>
          <a:bodyPr>
            <a:normAutofit/>
          </a:bodyPr>
          <a:lstStyle/>
          <a:p>
            <a:pPr algn="ctr"/>
            <a:r>
              <a:rPr lang="en-US" sz="5400" dirty="0">
                <a:solidFill>
                  <a:schemeClr val="bg1"/>
                </a:solidFill>
              </a:rPr>
              <a:t>Website</a:t>
            </a:r>
          </a:p>
        </p:txBody>
      </p:sp>
      <p:pic>
        <p:nvPicPr>
          <p:cNvPr id="6" name="Content Placeholder 5">
            <a:extLst>
              <a:ext uri="{FF2B5EF4-FFF2-40B4-BE49-F238E27FC236}">
                <a16:creationId xmlns:a16="http://schemas.microsoft.com/office/drawing/2014/main" id="{6694E5C5-EAF2-B704-B2AC-69B92BB3BDC1}"/>
              </a:ext>
            </a:extLst>
          </p:cNvPr>
          <p:cNvPicPr>
            <a:picLocks noGrp="1" noChangeAspect="1"/>
          </p:cNvPicPr>
          <p:nvPr>
            <p:ph sz="half" idx="2"/>
          </p:nvPr>
        </p:nvPicPr>
        <p:blipFill>
          <a:blip r:embed="rId3"/>
          <a:stretch>
            <a:fillRect/>
          </a:stretch>
        </p:blipFill>
        <p:spPr>
          <a:xfrm>
            <a:off x="1342555" y="1624111"/>
            <a:ext cx="9503034" cy="5239292"/>
          </a:xfrm>
          <a:prstGeom prst="rect">
            <a:avLst/>
          </a:prstGeom>
        </p:spPr>
      </p:pic>
      <p:sp>
        <p:nvSpPr>
          <p:cNvPr id="8" name="TextBox 7">
            <a:extLst>
              <a:ext uri="{FF2B5EF4-FFF2-40B4-BE49-F238E27FC236}">
                <a16:creationId xmlns:a16="http://schemas.microsoft.com/office/drawing/2014/main" id="{9CFFC6EE-AE00-AFF1-D764-E300A38B3274}"/>
              </a:ext>
            </a:extLst>
          </p:cNvPr>
          <p:cNvSpPr txBox="1"/>
          <p:nvPr/>
        </p:nvSpPr>
        <p:spPr>
          <a:xfrm>
            <a:off x="1344708" y="818029"/>
            <a:ext cx="932329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chemeClr val="bg1"/>
                </a:solidFill>
              </a:rPr>
              <a:t>Our website is very easy to use and improves the quality of our service through the automation of some tasks.</a:t>
            </a:r>
            <a:endParaRPr lang="en-US">
              <a:solidFill>
                <a:schemeClr val="bg1"/>
              </a:solidFill>
            </a:endParaRPr>
          </a:p>
          <a:p>
            <a:pPr algn="ctr"/>
            <a:endParaRPr lang="en-US"/>
          </a:p>
        </p:txBody>
      </p:sp>
    </p:spTree>
    <p:extLst>
      <p:ext uri="{BB962C8B-B14F-4D97-AF65-F5344CB8AC3E}">
        <p14:creationId xmlns:p14="http://schemas.microsoft.com/office/powerpoint/2010/main" val="355961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a:extLst>
            <a:ext uri="{FF2B5EF4-FFF2-40B4-BE49-F238E27FC236}">
              <a16:creationId xmlns:a16="http://schemas.microsoft.com/office/drawing/2014/main" id="{8637B80C-52B9-A494-1B4A-177E0080DC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B1C75A-EC5C-CC99-6FC5-B20F6860D620}"/>
              </a:ext>
            </a:extLst>
          </p:cNvPr>
          <p:cNvSpPr>
            <a:spLocks noGrp="1"/>
          </p:cNvSpPr>
          <p:nvPr>
            <p:ph type="title"/>
          </p:nvPr>
        </p:nvSpPr>
        <p:spPr>
          <a:xfrm>
            <a:off x="4151914" y="3497"/>
            <a:ext cx="3883063" cy="936364"/>
          </a:xfrm>
        </p:spPr>
        <p:txBody>
          <a:bodyPr>
            <a:normAutofit/>
          </a:bodyPr>
          <a:lstStyle/>
          <a:p>
            <a:pPr algn="ctr"/>
            <a:r>
              <a:rPr lang="en-US" sz="5400" dirty="0">
                <a:solidFill>
                  <a:schemeClr val="bg1"/>
                </a:solidFill>
              </a:rPr>
              <a:t>Website</a:t>
            </a:r>
          </a:p>
        </p:txBody>
      </p:sp>
      <p:sp>
        <p:nvSpPr>
          <p:cNvPr id="8" name="TextBox 7">
            <a:extLst>
              <a:ext uri="{FF2B5EF4-FFF2-40B4-BE49-F238E27FC236}">
                <a16:creationId xmlns:a16="http://schemas.microsoft.com/office/drawing/2014/main" id="{724265E2-7ECA-11DE-E51D-1765098D84A8}"/>
              </a:ext>
            </a:extLst>
          </p:cNvPr>
          <p:cNvSpPr txBox="1"/>
          <p:nvPr/>
        </p:nvSpPr>
        <p:spPr>
          <a:xfrm>
            <a:off x="683562" y="739588"/>
            <a:ext cx="10813673"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bg1"/>
                </a:solidFill>
              </a:rPr>
              <a:t>You can look at existing projects and get inspired to create your own.</a:t>
            </a:r>
          </a:p>
          <a:p>
            <a:pPr algn="ctr"/>
            <a:endParaRPr lang="en-US"/>
          </a:p>
        </p:txBody>
      </p:sp>
      <p:pic>
        <p:nvPicPr>
          <p:cNvPr id="5" name="Content Placeholder 4">
            <a:extLst>
              <a:ext uri="{FF2B5EF4-FFF2-40B4-BE49-F238E27FC236}">
                <a16:creationId xmlns:a16="http://schemas.microsoft.com/office/drawing/2014/main" id="{185CA47A-85D3-117B-7DDD-05551A0A9934}"/>
              </a:ext>
            </a:extLst>
          </p:cNvPr>
          <p:cNvPicPr>
            <a:picLocks noGrp="1" noChangeAspect="1"/>
          </p:cNvPicPr>
          <p:nvPr>
            <p:ph sz="half" idx="2"/>
          </p:nvPr>
        </p:nvPicPr>
        <p:blipFill>
          <a:blip r:embed="rId3"/>
          <a:stretch>
            <a:fillRect/>
          </a:stretch>
        </p:blipFill>
        <p:spPr>
          <a:xfrm>
            <a:off x="939142" y="1245282"/>
            <a:ext cx="10085741" cy="5615949"/>
          </a:xfrm>
          <a:prstGeom prst="rect">
            <a:avLst/>
          </a:prstGeom>
        </p:spPr>
      </p:pic>
    </p:spTree>
    <p:extLst>
      <p:ext uri="{BB962C8B-B14F-4D97-AF65-F5344CB8AC3E}">
        <p14:creationId xmlns:p14="http://schemas.microsoft.com/office/powerpoint/2010/main" val="115367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a:extLst>
            <a:ext uri="{FF2B5EF4-FFF2-40B4-BE49-F238E27FC236}">
              <a16:creationId xmlns:a16="http://schemas.microsoft.com/office/drawing/2014/main" id="{056E4352-6480-AD98-40B4-0219A0C78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49D17-B943-B60F-9151-4746D90C3152}"/>
              </a:ext>
            </a:extLst>
          </p:cNvPr>
          <p:cNvSpPr>
            <a:spLocks noGrp="1"/>
          </p:cNvSpPr>
          <p:nvPr>
            <p:ph type="title"/>
          </p:nvPr>
        </p:nvSpPr>
        <p:spPr>
          <a:xfrm>
            <a:off x="4151914" y="3497"/>
            <a:ext cx="3883063" cy="936364"/>
          </a:xfrm>
        </p:spPr>
        <p:txBody>
          <a:bodyPr>
            <a:normAutofit/>
          </a:bodyPr>
          <a:lstStyle/>
          <a:p>
            <a:pPr algn="ctr"/>
            <a:r>
              <a:rPr lang="en-US" sz="5400" dirty="0">
                <a:solidFill>
                  <a:schemeClr val="bg1"/>
                </a:solidFill>
              </a:rPr>
              <a:t>Website</a:t>
            </a:r>
          </a:p>
        </p:txBody>
      </p:sp>
      <p:sp>
        <p:nvSpPr>
          <p:cNvPr id="8" name="TextBox 7">
            <a:extLst>
              <a:ext uri="{FF2B5EF4-FFF2-40B4-BE49-F238E27FC236}">
                <a16:creationId xmlns:a16="http://schemas.microsoft.com/office/drawing/2014/main" id="{6B9C5875-5CDA-E766-A2FA-49BB62C39C14}"/>
              </a:ext>
            </a:extLst>
          </p:cNvPr>
          <p:cNvSpPr txBox="1"/>
          <p:nvPr/>
        </p:nvSpPr>
        <p:spPr>
          <a:xfrm>
            <a:off x="683562" y="739588"/>
            <a:ext cx="10813673"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rPr>
              <a:t>You can easily choose what you need at the moment, whether it is booking a workshop or ordering a custom rug.</a:t>
            </a:r>
            <a:endParaRPr lang="en-US" dirty="0">
              <a:solidFill>
                <a:schemeClr val="bg1"/>
              </a:solidFill>
            </a:endParaRPr>
          </a:p>
          <a:p>
            <a:pPr algn="ctr"/>
            <a:endParaRPr lang="en-US"/>
          </a:p>
        </p:txBody>
      </p:sp>
      <p:pic>
        <p:nvPicPr>
          <p:cNvPr id="6" name="Content Placeholder 5">
            <a:extLst>
              <a:ext uri="{FF2B5EF4-FFF2-40B4-BE49-F238E27FC236}">
                <a16:creationId xmlns:a16="http://schemas.microsoft.com/office/drawing/2014/main" id="{FE6E88AC-8A55-CAF7-A293-21E8F5169B90}"/>
              </a:ext>
            </a:extLst>
          </p:cNvPr>
          <p:cNvPicPr>
            <a:picLocks noGrp="1" noChangeAspect="1"/>
          </p:cNvPicPr>
          <p:nvPr>
            <p:ph sz="half" idx="2"/>
          </p:nvPr>
        </p:nvPicPr>
        <p:blipFill>
          <a:blip r:embed="rId3"/>
          <a:stretch>
            <a:fillRect/>
          </a:stretch>
        </p:blipFill>
        <p:spPr>
          <a:xfrm>
            <a:off x="1208085" y="1601383"/>
            <a:ext cx="9771977" cy="5251131"/>
          </a:xfrm>
          <a:prstGeom prst="rect">
            <a:avLst/>
          </a:prstGeom>
        </p:spPr>
      </p:pic>
    </p:spTree>
    <p:extLst>
      <p:ext uri="{BB962C8B-B14F-4D97-AF65-F5344CB8AC3E}">
        <p14:creationId xmlns:p14="http://schemas.microsoft.com/office/powerpoint/2010/main" val="26521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51E05-C1AD-13F5-AA7E-78D39D9F31E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D54F9EB0-5A68-3BB1-4831-FA20A6FA4167}"/>
              </a:ext>
            </a:extLst>
          </p:cNvPr>
          <p:cNvPicPr>
            <a:picLocks noChangeAspect="1"/>
          </p:cNvPicPr>
          <p:nvPr/>
        </p:nvPicPr>
        <p:blipFill>
          <a:blip r:embed="rId2">
            <a:alphaModFix amt="40000"/>
          </a:blip>
          <a:srcRect t="26009" b="27445"/>
          <a:stretch>
            <a:fillRect/>
          </a:stretch>
        </p:blipFill>
        <p:spPr>
          <a:xfrm>
            <a:off x="-2" y="-4"/>
            <a:ext cx="12192001" cy="6858001"/>
          </a:xfrm>
          <a:prstGeom prst="rect">
            <a:avLst/>
          </a:prstGeom>
        </p:spPr>
      </p:pic>
      <p:sp>
        <p:nvSpPr>
          <p:cNvPr id="2" name="Title 1">
            <a:extLst>
              <a:ext uri="{FF2B5EF4-FFF2-40B4-BE49-F238E27FC236}">
                <a16:creationId xmlns:a16="http://schemas.microsoft.com/office/drawing/2014/main" id="{D88040EF-E34E-9B8D-A043-AD02DD28EBFE}"/>
              </a:ext>
            </a:extLst>
          </p:cNvPr>
          <p:cNvSpPr>
            <a:spLocks noGrp="1"/>
          </p:cNvSpPr>
          <p:nvPr>
            <p:ph type="ctrTitle"/>
          </p:nvPr>
        </p:nvSpPr>
        <p:spPr>
          <a:xfrm>
            <a:off x="517870" y="645033"/>
            <a:ext cx="11337836" cy="1591911"/>
          </a:xfrm>
        </p:spPr>
        <p:txBody>
          <a:bodyPr anchor="t">
            <a:normAutofit/>
          </a:bodyPr>
          <a:lstStyle/>
          <a:p>
            <a:pPr algn="ctr"/>
            <a:r>
              <a:rPr lang="en-US" sz="3200" dirty="0">
                <a:solidFill>
                  <a:srgbClr val="FFFFFF"/>
                </a:solidFill>
                <a:latin typeface="Univers Condensed"/>
              </a:rPr>
              <a:t>To find out whether there is a place for my business idea on the market, primary research was carried out in the form of a survey (Heimann and Krstevska, 2022). </a:t>
            </a:r>
            <a:endParaRPr lang="en-US" sz="3200" dirty="0">
              <a:latin typeface="Univers Condensed"/>
            </a:endParaRPr>
          </a:p>
        </p:txBody>
      </p:sp>
      <p:sp>
        <p:nvSpPr>
          <p:cNvPr id="6" name="TextBox 5">
            <a:extLst>
              <a:ext uri="{FF2B5EF4-FFF2-40B4-BE49-F238E27FC236}">
                <a16:creationId xmlns:a16="http://schemas.microsoft.com/office/drawing/2014/main" id="{35D26855-D5EA-2C3B-1265-8626047F98D4}"/>
              </a:ext>
            </a:extLst>
          </p:cNvPr>
          <p:cNvSpPr txBox="1"/>
          <p:nvPr/>
        </p:nvSpPr>
        <p:spPr>
          <a:xfrm>
            <a:off x="964406" y="2595563"/>
            <a:ext cx="10251279"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200" dirty="0"/>
              <a:t>I chose the survey method because it is important to know the real opinion of people who live nearby.</a:t>
            </a:r>
            <a:r>
              <a:rPr sz="3200" dirty="0"/>
              <a:t>​</a:t>
            </a:r>
            <a:br>
              <a:rPr dirty="0"/>
            </a:br>
            <a:r>
              <a:rPr dirty="0"/>
              <a:t>​</a:t>
            </a:r>
            <a:br>
              <a:rPr dirty="0"/>
            </a:br>
            <a:endParaRPr lang="en-US" dirty="0"/>
          </a:p>
          <a:p>
            <a:pPr algn="just"/>
            <a:endParaRPr lang="en-US"/>
          </a:p>
        </p:txBody>
      </p:sp>
      <p:sp>
        <p:nvSpPr>
          <p:cNvPr id="7" name="TextBox 6">
            <a:extLst>
              <a:ext uri="{FF2B5EF4-FFF2-40B4-BE49-F238E27FC236}">
                <a16:creationId xmlns:a16="http://schemas.microsoft.com/office/drawing/2014/main" id="{1F276E4B-C7B3-664F-A8F0-CBE2D881409E}"/>
              </a:ext>
            </a:extLst>
          </p:cNvPr>
          <p:cNvSpPr txBox="1"/>
          <p:nvPr/>
        </p:nvSpPr>
        <p:spPr>
          <a:xfrm>
            <a:off x="690563" y="4036219"/>
            <a:ext cx="1116806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i="0" u="none" strike="noStrike" baseline="0" dirty="0">
                <a:solidFill>
                  <a:srgbClr val="FFFFFF"/>
                </a:solidFill>
                <a:latin typeface="Univers Condensed"/>
                <a:ea typeface="Bierstadt"/>
                <a:cs typeface="Bierstadt"/>
              </a:rPr>
              <a:t>The design of my survey is based on what I needed to find out from people, namely: their age, where they live, whether they enjoy workshops, whether they know what tufting is, and whether they are ready to pay the price that I offer.</a:t>
            </a:r>
            <a:endParaRPr lang="en-US" sz="3200" b="1" dirty="0">
              <a:latin typeface="Univers Condensed"/>
            </a:endParaRPr>
          </a:p>
        </p:txBody>
      </p:sp>
    </p:spTree>
    <p:extLst>
      <p:ext uri="{BB962C8B-B14F-4D97-AF65-F5344CB8AC3E}">
        <p14:creationId xmlns:p14="http://schemas.microsoft.com/office/powerpoint/2010/main" val="30862877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5F975-FEA5-4073-3C13-7AC64776FBF1}"/>
              </a:ext>
            </a:extLst>
          </p:cNvPr>
          <p:cNvSpPr>
            <a:spLocks noGrp="1"/>
          </p:cNvSpPr>
          <p:nvPr>
            <p:ph type="title"/>
          </p:nvPr>
        </p:nvSpPr>
        <p:spPr/>
        <p:txBody>
          <a:bodyPr vert="horz" lIns="91440" tIns="45720" rIns="91440" bIns="45720" rtlCol="0" anchor="t">
            <a:noAutofit/>
          </a:bodyPr>
          <a:lstStyle/>
          <a:p>
            <a:pPr algn="just"/>
            <a:endParaRPr lang="en-US" sz="3200" dirty="0"/>
          </a:p>
          <a:p>
            <a:endParaRPr lang="en-US" dirty="0"/>
          </a:p>
        </p:txBody>
      </p:sp>
      <p:sp>
        <p:nvSpPr>
          <p:cNvPr id="13" name="TextBox 12">
            <a:extLst>
              <a:ext uri="{FF2B5EF4-FFF2-40B4-BE49-F238E27FC236}">
                <a16:creationId xmlns:a16="http://schemas.microsoft.com/office/drawing/2014/main" id="{58E6F73F-2159-4002-5DAE-21BEBFEC9CFA}"/>
              </a:ext>
            </a:extLst>
          </p:cNvPr>
          <p:cNvSpPr txBox="1"/>
          <p:nvPr/>
        </p:nvSpPr>
        <p:spPr>
          <a:xfrm>
            <a:off x="-378899" y="665349"/>
            <a:ext cx="130436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latin typeface="Univers Condensed"/>
              </a:rPr>
              <a:t>In our survey, 54 respondents participated. They live in </a:t>
            </a:r>
            <a:r>
              <a:rPr lang="en-US" sz="3600" b="1" err="1">
                <a:latin typeface="Univers Condensed"/>
              </a:rPr>
              <a:t>Llandeilo</a:t>
            </a:r>
            <a:r>
              <a:rPr lang="en-US" sz="3600" b="1" dirty="0">
                <a:latin typeface="Univers Condensed"/>
              </a:rPr>
              <a:t>, Swansea, and nearby towns, and their age ranges from 16 to 50+.</a:t>
            </a:r>
            <a:endParaRPr lang="en-US" sz="3600"/>
          </a:p>
          <a:p>
            <a:pPr algn="ctr"/>
            <a:endParaRPr lang="en-US"/>
          </a:p>
        </p:txBody>
      </p:sp>
      <p:pic>
        <p:nvPicPr>
          <p:cNvPr id="15" name="Picture 14" descr="Forms response chart. Question title: What is your age range?. Number of responses: 54 responses.">
            <a:extLst>
              <a:ext uri="{FF2B5EF4-FFF2-40B4-BE49-F238E27FC236}">
                <a16:creationId xmlns:a16="http://schemas.microsoft.com/office/drawing/2014/main" id="{46F14761-3829-1B8A-A82F-5A70DACF31EE}"/>
              </a:ext>
            </a:extLst>
          </p:cNvPr>
          <p:cNvPicPr>
            <a:picLocks noChangeAspect="1"/>
          </p:cNvPicPr>
          <p:nvPr/>
        </p:nvPicPr>
        <p:blipFill>
          <a:blip r:embed="rId3"/>
          <a:stretch>
            <a:fillRect/>
          </a:stretch>
        </p:blipFill>
        <p:spPr>
          <a:xfrm>
            <a:off x="0" y="2137984"/>
            <a:ext cx="6893720" cy="4760874"/>
          </a:xfrm>
          <a:prstGeom prst="rect">
            <a:avLst/>
          </a:prstGeom>
        </p:spPr>
      </p:pic>
      <p:pic>
        <p:nvPicPr>
          <p:cNvPr id="17" name="Picture 16" descr="Forms response chart. Question title: Where do you live? (I’m currently planning workshops in Llandeilo, but may also travel to nearby areas — it would be great to know where you’re based)  . Number of responses: 54 responses.">
            <a:extLst>
              <a:ext uri="{FF2B5EF4-FFF2-40B4-BE49-F238E27FC236}">
                <a16:creationId xmlns:a16="http://schemas.microsoft.com/office/drawing/2014/main" id="{EDB89F89-B250-6980-4289-F91AD49648C1}"/>
              </a:ext>
            </a:extLst>
          </p:cNvPr>
          <p:cNvPicPr>
            <a:picLocks noChangeAspect="1"/>
          </p:cNvPicPr>
          <p:nvPr/>
        </p:nvPicPr>
        <p:blipFill>
          <a:blip r:embed="rId4"/>
          <a:stretch>
            <a:fillRect/>
          </a:stretch>
        </p:blipFill>
        <p:spPr>
          <a:xfrm>
            <a:off x="5405438" y="2152690"/>
            <a:ext cx="6893719" cy="4743372"/>
          </a:xfrm>
          <a:prstGeom prst="rect">
            <a:avLst/>
          </a:prstGeom>
        </p:spPr>
      </p:pic>
    </p:spTree>
    <p:extLst>
      <p:ext uri="{BB962C8B-B14F-4D97-AF65-F5344CB8AC3E}">
        <p14:creationId xmlns:p14="http://schemas.microsoft.com/office/powerpoint/2010/main" val="77994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6" name="Picture 5" descr="Forms response chart. Question title: Have you heard of tufting or tufting rugs before?. Number of responses: 54 responses.">
            <a:extLst>
              <a:ext uri="{FF2B5EF4-FFF2-40B4-BE49-F238E27FC236}">
                <a16:creationId xmlns:a16="http://schemas.microsoft.com/office/drawing/2014/main" id="{E68254F4-AB5B-F465-230F-6D7E2AD0CE88}"/>
              </a:ext>
            </a:extLst>
          </p:cNvPr>
          <p:cNvPicPr>
            <a:picLocks noChangeAspect="1"/>
          </p:cNvPicPr>
          <p:nvPr/>
        </p:nvPicPr>
        <p:blipFill>
          <a:blip r:embed="rId3"/>
          <a:stretch>
            <a:fillRect/>
          </a:stretch>
        </p:blipFill>
        <p:spPr>
          <a:xfrm>
            <a:off x="0" y="2578515"/>
            <a:ext cx="7024688" cy="4296530"/>
          </a:xfrm>
          <a:prstGeom prst="rect">
            <a:avLst/>
          </a:prstGeom>
        </p:spPr>
      </p:pic>
      <p:pic>
        <p:nvPicPr>
          <p:cNvPr id="7" name="Picture 6" descr="Forms response chart. Question title: What is your current occupation or status?&#10;(This information will help me to plan suitable workshop times). Number of responses: 54 responses.">
            <a:extLst>
              <a:ext uri="{FF2B5EF4-FFF2-40B4-BE49-F238E27FC236}">
                <a16:creationId xmlns:a16="http://schemas.microsoft.com/office/drawing/2014/main" id="{3F7F864E-03C5-E8FF-9710-4E3A5586EFE3}"/>
              </a:ext>
            </a:extLst>
          </p:cNvPr>
          <p:cNvPicPr>
            <a:picLocks noChangeAspect="1"/>
          </p:cNvPicPr>
          <p:nvPr/>
        </p:nvPicPr>
        <p:blipFill>
          <a:blip r:embed="rId4"/>
          <a:stretch>
            <a:fillRect/>
          </a:stretch>
        </p:blipFill>
        <p:spPr>
          <a:xfrm>
            <a:off x="5584030" y="2581314"/>
            <a:ext cx="6738939" cy="4279028"/>
          </a:xfrm>
          <a:prstGeom prst="rect">
            <a:avLst/>
          </a:prstGeom>
        </p:spPr>
      </p:pic>
      <p:sp>
        <p:nvSpPr>
          <p:cNvPr id="8" name="TextBox 7">
            <a:extLst>
              <a:ext uri="{FF2B5EF4-FFF2-40B4-BE49-F238E27FC236}">
                <a16:creationId xmlns:a16="http://schemas.microsoft.com/office/drawing/2014/main" id="{3338619F-F438-5395-55A7-687A939879DB}"/>
              </a:ext>
            </a:extLst>
          </p:cNvPr>
          <p:cNvSpPr txBox="1"/>
          <p:nvPr/>
        </p:nvSpPr>
        <p:spPr>
          <a:xfrm>
            <a:off x="285751" y="523876"/>
            <a:ext cx="1179909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solidFill>
                  <a:schemeClr val="bg1"/>
                </a:solidFill>
                <a:latin typeface="Univers Condensed"/>
              </a:rPr>
              <a:t>Most of the participants work full time, which shows that people will prefer workshops on weekends.</a:t>
            </a:r>
            <a:br>
              <a:rPr lang="en-US" sz="3600" dirty="0">
                <a:solidFill>
                  <a:schemeClr val="bg1"/>
                </a:solidFill>
                <a:latin typeface="Univers Condensed"/>
              </a:rPr>
            </a:br>
            <a:r>
              <a:rPr lang="en-US" sz="3600" dirty="0">
                <a:solidFill>
                  <a:schemeClr val="bg1"/>
                </a:solidFill>
                <a:latin typeface="Univers Condensed"/>
              </a:rPr>
              <a:t>And 55.5 percent of the respondents know what tufting is.</a:t>
            </a:r>
            <a:endParaRPr lang="en-US">
              <a:solidFill>
                <a:schemeClr val="bg1"/>
              </a:solidFill>
            </a:endParaRPr>
          </a:p>
          <a:p>
            <a:pPr algn="ctr"/>
            <a:endParaRPr lang="en-US"/>
          </a:p>
        </p:txBody>
      </p:sp>
    </p:spTree>
    <p:extLst>
      <p:ext uri="{BB962C8B-B14F-4D97-AF65-F5344CB8AC3E}">
        <p14:creationId xmlns:p14="http://schemas.microsoft.com/office/powerpoint/2010/main" val="494037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5" name="Picture 4" descr="Forms response chart. Question title: Would you be interested in trying tufting one day? (and bringing home your own handmade rug). Number of responses: 54 responses.">
            <a:extLst>
              <a:ext uri="{FF2B5EF4-FFF2-40B4-BE49-F238E27FC236}">
                <a16:creationId xmlns:a16="http://schemas.microsoft.com/office/drawing/2014/main" id="{928A790A-90FE-C73E-E4DA-1361504184C8}"/>
              </a:ext>
            </a:extLst>
          </p:cNvPr>
          <p:cNvPicPr>
            <a:picLocks noChangeAspect="1"/>
          </p:cNvPicPr>
          <p:nvPr/>
        </p:nvPicPr>
        <p:blipFill>
          <a:blip r:embed="rId3"/>
          <a:stretch>
            <a:fillRect/>
          </a:stretch>
        </p:blipFill>
        <p:spPr>
          <a:xfrm>
            <a:off x="1" y="1876047"/>
            <a:ext cx="9477375" cy="5010904"/>
          </a:xfrm>
          <a:prstGeom prst="rect">
            <a:avLst/>
          </a:prstGeom>
        </p:spPr>
      </p:pic>
      <p:sp>
        <p:nvSpPr>
          <p:cNvPr id="6" name="TextBox 5">
            <a:extLst>
              <a:ext uri="{FF2B5EF4-FFF2-40B4-BE49-F238E27FC236}">
                <a16:creationId xmlns:a16="http://schemas.microsoft.com/office/drawing/2014/main" id="{54C8E39B-5BB3-BC73-4A85-036CFD4BEEA1}"/>
              </a:ext>
            </a:extLst>
          </p:cNvPr>
          <p:cNvSpPr txBox="1"/>
          <p:nvPr/>
        </p:nvSpPr>
        <p:spPr>
          <a:xfrm>
            <a:off x="726282" y="666750"/>
            <a:ext cx="606028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latin typeface="Univers Condensed"/>
              </a:rPr>
              <a:t>63% of the respondents definitely want to try this type of workshop.</a:t>
            </a:r>
            <a:endParaRPr lang="en-US" b="1" dirty="0"/>
          </a:p>
          <a:p>
            <a:pPr algn="ctr"/>
            <a:endParaRPr lang="en-US" sz="2800" dirty="0">
              <a:latin typeface="Univers Condensed"/>
            </a:endParaRPr>
          </a:p>
          <a:p>
            <a:pPr algn="ctr"/>
            <a:endParaRPr lang="en-US" sz="2800" dirty="0">
              <a:latin typeface="Univers Condensed"/>
            </a:endParaRPr>
          </a:p>
          <a:p>
            <a:pPr algn="ctr"/>
            <a:endParaRPr lang="en-US"/>
          </a:p>
        </p:txBody>
      </p:sp>
      <p:sp>
        <p:nvSpPr>
          <p:cNvPr id="7" name="TextBox 6">
            <a:extLst>
              <a:ext uri="{FF2B5EF4-FFF2-40B4-BE49-F238E27FC236}">
                <a16:creationId xmlns:a16="http://schemas.microsoft.com/office/drawing/2014/main" id="{141E6CCB-9DF5-4151-B395-B0C7748C7471}"/>
              </a:ext>
            </a:extLst>
          </p:cNvPr>
          <p:cNvSpPr txBox="1"/>
          <p:nvPr/>
        </p:nvSpPr>
        <p:spPr>
          <a:xfrm>
            <a:off x="6096000" y="4679156"/>
            <a:ext cx="609600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The remaining 35.2 percent of the respondents stay our potential clients who may come to us after they see real videos from the workshops.</a:t>
            </a:r>
          </a:p>
          <a:p>
            <a:pPr algn="ctr"/>
            <a:endParaRPr lang="en-US"/>
          </a:p>
        </p:txBody>
      </p:sp>
    </p:spTree>
    <p:extLst>
      <p:ext uri="{BB962C8B-B14F-4D97-AF65-F5344CB8AC3E}">
        <p14:creationId xmlns:p14="http://schemas.microsoft.com/office/powerpoint/2010/main" val="3011833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F50B25-422C-7ED7-883C-93862D69EBC7}"/>
              </a:ext>
            </a:extLst>
          </p:cNvPr>
          <p:cNvSpPr txBox="1"/>
          <p:nvPr/>
        </p:nvSpPr>
        <p:spPr>
          <a:xfrm>
            <a:off x="448236" y="627529"/>
            <a:ext cx="112955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solidFill>
                  <a:schemeClr val="bg1"/>
                </a:solidFill>
                <a:latin typeface="Univers Condensed"/>
              </a:rPr>
              <a:t>The survey shows that the respondents understand and support our pricing policy.</a:t>
            </a:r>
            <a:endParaRPr lang="en-US" sz="3600">
              <a:solidFill>
                <a:schemeClr val="bg1"/>
              </a:solidFill>
            </a:endParaRPr>
          </a:p>
          <a:p>
            <a:pPr algn="ctr"/>
            <a:endParaRPr lang="en-US"/>
          </a:p>
        </p:txBody>
      </p:sp>
      <p:pic>
        <p:nvPicPr>
          <p:cNvPr id="6" name="Picture 5" descr="Forms response chart. Question title: If the workshop included all materials, water, and postage of your finished rug, how much would you be willing to pay for a 4-hour session?&#10;&#10;(You can also work on one rug together with a friend — the price is for the rug, not per person. If you don’t finish your rug during the session, the instructor will complete it and post it to you within two weeks). Number of responses: 54 responses.">
            <a:extLst>
              <a:ext uri="{FF2B5EF4-FFF2-40B4-BE49-F238E27FC236}">
                <a16:creationId xmlns:a16="http://schemas.microsoft.com/office/drawing/2014/main" id="{E865EE10-6EF5-EA53-8A52-39AD0E2B585D}"/>
              </a:ext>
            </a:extLst>
          </p:cNvPr>
          <p:cNvPicPr>
            <a:picLocks noChangeAspect="1"/>
          </p:cNvPicPr>
          <p:nvPr/>
        </p:nvPicPr>
        <p:blipFill>
          <a:blip r:embed="rId3"/>
          <a:stretch>
            <a:fillRect/>
          </a:stretch>
        </p:blipFill>
        <p:spPr>
          <a:xfrm>
            <a:off x="672353" y="2008853"/>
            <a:ext cx="10847295" cy="4846147"/>
          </a:xfrm>
          <a:prstGeom prst="rect">
            <a:avLst/>
          </a:prstGeom>
        </p:spPr>
      </p:pic>
    </p:spTree>
    <p:extLst>
      <p:ext uri="{BB962C8B-B14F-4D97-AF65-F5344CB8AC3E}">
        <p14:creationId xmlns:p14="http://schemas.microsoft.com/office/powerpoint/2010/main" val="428427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F215B-C67F-8609-88FD-716DB52EC040}"/>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2600" dirty="0"/>
              <a:t>This is an Instagram post currently published on our page, presenting the offers available at the end of this year. These offers are part of our seasonal marketing strategy, and they will be adjusted for each holiday.</a:t>
            </a:r>
          </a:p>
        </p:txBody>
      </p:sp>
      <p:sp>
        <p:nvSpPr>
          <p:cNvPr id="11"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683D40-22B6-FDC8-4D8A-6963F929E3C8}"/>
              </a:ext>
            </a:extLst>
          </p:cNvPr>
          <p:cNvPicPr>
            <a:picLocks noChangeAspect="1"/>
          </p:cNvPicPr>
          <p:nvPr/>
        </p:nvPicPr>
        <p:blipFill>
          <a:blip r:embed="rId2"/>
          <a:stretch>
            <a:fillRect/>
          </a:stretch>
        </p:blipFill>
        <p:spPr>
          <a:xfrm>
            <a:off x="7254258" y="2048705"/>
            <a:ext cx="4296567" cy="4199694"/>
          </a:xfrm>
          <a:prstGeom prst="rect">
            <a:avLst/>
          </a:prstGeom>
        </p:spPr>
      </p:pic>
      <p:pic>
        <p:nvPicPr>
          <p:cNvPr id="4" name="Picture 3">
            <a:extLst>
              <a:ext uri="{FF2B5EF4-FFF2-40B4-BE49-F238E27FC236}">
                <a16:creationId xmlns:a16="http://schemas.microsoft.com/office/drawing/2014/main" id="{03DC7250-3E59-C727-021A-C442F09BA2CF}"/>
              </a:ext>
            </a:extLst>
          </p:cNvPr>
          <p:cNvPicPr>
            <a:picLocks noChangeAspect="1"/>
          </p:cNvPicPr>
          <p:nvPr/>
        </p:nvPicPr>
        <p:blipFill>
          <a:blip r:embed="rId3"/>
          <a:stretch>
            <a:fillRect/>
          </a:stretch>
        </p:blipFill>
        <p:spPr>
          <a:xfrm>
            <a:off x="638125" y="2048705"/>
            <a:ext cx="4274155" cy="4199695"/>
          </a:xfrm>
          <a:prstGeom prst="rect">
            <a:avLst/>
          </a:prstGeom>
        </p:spPr>
      </p:pic>
    </p:spTree>
    <p:extLst>
      <p:ext uri="{BB962C8B-B14F-4D97-AF65-F5344CB8AC3E}">
        <p14:creationId xmlns:p14="http://schemas.microsoft.com/office/powerpoint/2010/main" val="136984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70BAC2B-1919-2D63-F0CB-FFA00A463E27}"/>
              </a:ext>
            </a:extLst>
          </p:cNvPr>
          <p:cNvSpPr>
            <a:spLocks noGrp="1"/>
          </p:cNvSpPr>
          <p:nvPr>
            <p:ph type="title"/>
          </p:nvPr>
        </p:nvSpPr>
        <p:spPr>
          <a:xfrm>
            <a:off x="230981" y="520158"/>
            <a:ext cx="4707671" cy="1225650"/>
          </a:xfrm>
        </p:spPr>
        <p:txBody>
          <a:bodyPr anchor="b">
            <a:normAutofit/>
          </a:bodyPr>
          <a:lstStyle/>
          <a:p>
            <a:pPr algn="ctr"/>
            <a:r>
              <a:rPr lang="en-US" sz="3800" dirty="0">
                <a:solidFill>
                  <a:schemeClr val="bg1"/>
                </a:solidFill>
              </a:rPr>
              <a:t>Cash Flow Forecast for 12 month</a:t>
            </a:r>
            <a:endParaRPr lang="en-US"/>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3E1666EB-FE91-E3AF-CD24-74D746F08500}"/>
              </a:ext>
            </a:extLst>
          </p:cNvPr>
          <p:cNvSpPr>
            <a:spLocks noGrp="1"/>
          </p:cNvSpPr>
          <p:nvPr>
            <p:ph idx="1"/>
          </p:nvPr>
        </p:nvSpPr>
        <p:spPr>
          <a:xfrm>
            <a:off x="242926" y="2587848"/>
            <a:ext cx="4681761" cy="2873804"/>
          </a:xfrm>
        </p:spPr>
        <p:txBody>
          <a:bodyPr vert="horz" lIns="91440" tIns="45720" rIns="91440" bIns="45720" rtlCol="0" anchor="t">
            <a:normAutofit/>
          </a:bodyPr>
          <a:lstStyle/>
          <a:p>
            <a:pPr marL="0" indent="0">
              <a:buNone/>
            </a:pPr>
            <a:r>
              <a:rPr lang="en-US" dirty="0">
                <a:solidFill>
                  <a:schemeClr val="bg1"/>
                </a:solidFill>
                <a:latin typeface="Univers Condensed"/>
              </a:rPr>
              <a:t>You can see this table in more detail by following this link:</a:t>
            </a:r>
          </a:p>
          <a:p>
            <a:pPr marL="0" indent="0">
              <a:buNone/>
            </a:pPr>
            <a:endParaRPr lang="en-US" sz="2000" dirty="0">
              <a:solidFill>
                <a:schemeClr val="bg1"/>
              </a:solidFill>
            </a:endParaRPr>
          </a:p>
          <a:p>
            <a:pPr marL="0" indent="0">
              <a:buNone/>
            </a:pPr>
            <a:r>
              <a:rPr lang="en-US" sz="3200" dirty="0">
                <a:solidFill>
                  <a:schemeClr val="bg1"/>
                </a:solidFill>
                <a:latin typeface="Univers Condensed"/>
                <a:ea typeface="+mn-lt"/>
                <a:cs typeface="+mn-lt"/>
                <a:hlinkClick r:id="rId2">
                  <a:extLst>
                    <a:ext uri="{A12FA001-AC4F-418D-AE19-62706E023703}">
                      <ahyp:hlinkClr xmlns:ahyp="http://schemas.microsoft.com/office/drawing/2018/hyperlinkcolor" val="tx"/>
                    </a:ext>
                  </a:extLst>
                </a:hlinkClick>
              </a:rPr>
              <a:t>Cash flow forecast.xlsx</a:t>
            </a:r>
            <a:endParaRPr lang="en-US" sz="3200">
              <a:solidFill>
                <a:schemeClr val="bg1"/>
              </a:solidFill>
              <a:latin typeface="Univers Condensed"/>
            </a:endParaRP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270AC0BB-E238-B866-0EFE-CA661E23C82E}"/>
              </a:ext>
            </a:extLst>
          </p:cNvPr>
          <p:cNvPicPr>
            <a:picLocks noChangeAspect="1"/>
          </p:cNvPicPr>
          <p:nvPr/>
        </p:nvPicPr>
        <p:blipFill>
          <a:blip r:embed="rId3"/>
          <a:stretch>
            <a:fillRect/>
          </a:stretch>
        </p:blipFill>
        <p:spPr>
          <a:xfrm>
            <a:off x="4953829" y="488"/>
            <a:ext cx="7238171" cy="6857024"/>
          </a:xfrm>
          <a:prstGeom prst="rect">
            <a:avLst/>
          </a:prstGeom>
        </p:spPr>
      </p:pic>
    </p:spTree>
    <p:extLst>
      <p:ext uri="{BB962C8B-B14F-4D97-AF65-F5344CB8AC3E}">
        <p14:creationId xmlns:p14="http://schemas.microsoft.com/office/powerpoint/2010/main" val="2458572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CB44-0A8C-5422-A0EB-4702071D289E}"/>
              </a:ext>
            </a:extLst>
          </p:cNvPr>
          <p:cNvSpPr>
            <a:spLocks noGrp="1"/>
          </p:cNvSpPr>
          <p:nvPr>
            <p:ph type="title"/>
          </p:nvPr>
        </p:nvSpPr>
        <p:spPr>
          <a:xfrm>
            <a:off x="302419" y="174626"/>
            <a:ext cx="11646693" cy="1527970"/>
          </a:xfrm>
        </p:spPr>
        <p:txBody>
          <a:bodyPr>
            <a:normAutofit fontScale="90000"/>
          </a:bodyPr>
          <a:lstStyle/>
          <a:p>
            <a:pPr algn="ctr"/>
            <a:r>
              <a:rPr lang="en-US" dirty="0"/>
              <a:t>Angel Investor Pitch</a:t>
            </a:r>
            <a:br>
              <a:rPr lang="en-US" dirty="0"/>
            </a:br>
            <a:r>
              <a:rPr lang="en-US" sz="2400" dirty="0">
                <a:ea typeface="+mj-lt"/>
                <a:cs typeface="+mj-lt"/>
              </a:rPr>
              <a:t>Our business, R&amp;L Rugs, offers high-quality tufting workshops where participants learn the full process of creating a handmade rug. The workshops last four hours and include step-by-step guidance, making the experience accessible even for complete beginners. </a:t>
            </a:r>
            <a:br>
              <a:rPr lang="en-US" sz="2400" dirty="0">
                <a:ea typeface="+mj-lt"/>
                <a:cs typeface="+mj-lt"/>
              </a:rPr>
            </a:br>
            <a:endParaRPr lang="en-US" sz="2400" dirty="0"/>
          </a:p>
        </p:txBody>
      </p:sp>
      <p:sp>
        <p:nvSpPr>
          <p:cNvPr id="4" name="TextBox 3">
            <a:extLst>
              <a:ext uri="{FF2B5EF4-FFF2-40B4-BE49-F238E27FC236}">
                <a16:creationId xmlns:a16="http://schemas.microsoft.com/office/drawing/2014/main" id="{DCA92019-0837-E116-0C8C-B85608651465}"/>
              </a:ext>
            </a:extLst>
          </p:cNvPr>
          <p:cNvSpPr txBox="1"/>
          <p:nvPr/>
        </p:nvSpPr>
        <p:spPr>
          <a:xfrm>
            <a:off x="309563" y="1595437"/>
            <a:ext cx="116443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We currently offer three formats — one-to-one sessions, couple’s workshops, and group classes for up to six people.</a:t>
            </a:r>
          </a:p>
          <a:p>
            <a:pPr algn="ctr"/>
            <a:endParaRPr lang="en-US"/>
          </a:p>
        </p:txBody>
      </p:sp>
      <p:pic>
        <p:nvPicPr>
          <p:cNvPr id="5" name="Picture 4">
            <a:extLst>
              <a:ext uri="{FF2B5EF4-FFF2-40B4-BE49-F238E27FC236}">
                <a16:creationId xmlns:a16="http://schemas.microsoft.com/office/drawing/2014/main" id="{63785973-F5C2-FF75-10D9-332D5A9B4002}"/>
              </a:ext>
            </a:extLst>
          </p:cNvPr>
          <p:cNvPicPr>
            <a:picLocks noChangeAspect="1"/>
          </p:cNvPicPr>
          <p:nvPr/>
        </p:nvPicPr>
        <p:blipFill>
          <a:blip r:embed="rId2"/>
          <a:stretch>
            <a:fillRect/>
          </a:stretch>
        </p:blipFill>
        <p:spPr>
          <a:xfrm>
            <a:off x="2314" y="2024062"/>
            <a:ext cx="4198280" cy="4833938"/>
          </a:xfrm>
          <a:prstGeom prst="rect">
            <a:avLst/>
          </a:prstGeom>
        </p:spPr>
      </p:pic>
      <p:pic>
        <p:nvPicPr>
          <p:cNvPr id="6" name="Picture 5">
            <a:extLst>
              <a:ext uri="{FF2B5EF4-FFF2-40B4-BE49-F238E27FC236}">
                <a16:creationId xmlns:a16="http://schemas.microsoft.com/office/drawing/2014/main" id="{A962A5A4-365A-C0F7-E2E9-02F0F68869BA}"/>
              </a:ext>
            </a:extLst>
          </p:cNvPr>
          <p:cNvPicPr>
            <a:picLocks noChangeAspect="1"/>
          </p:cNvPicPr>
          <p:nvPr/>
        </p:nvPicPr>
        <p:blipFill>
          <a:blip r:embed="rId3"/>
          <a:stretch>
            <a:fillRect/>
          </a:stretch>
        </p:blipFill>
        <p:spPr>
          <a:xfrm>
            <a:off x="4181407" y="2024062"/>
            <a:ext cx="3816477" cy="4833939"/>
          </a:xfrm>
          <a:prstGeom prst="rect">
            <a:avLst/>
          </a:prstGeom>
        </p:spPr>
      </p:pic>
      <p:pic>
        <p:nvPicPr>
          <p:cNvPr id="7" name="Picture 6">
            <a:extLst>
              <a:ext uri="{FF2B5EF4-FFF2-40B4-BE49-F238E27FC236}">
                <a16:creationId xmlns:a16="http://schemas.microsoft.com/office/drawing/2014/main" id="{6BE741D0-873B-C672-8F03-5F6324FA3701}"/>
              </a:ext>
            </a:extLst>
          </p:cNvPr>
          <p:cNvPicPr>
            <a:picLocks noChangeAspect="1"/>
          </p:cNvPicPr>
          <p:nvPr/>
        </p:nvPicPr>
        <p:blipFill>
          <a:blip r:embed="rId4"/>
          <a:stretch>
            <a:fillRect/>
          </a:stretch>
        </p:blipFill>
        <p:spPr>
          <a:xfrm>
            <a:off x="8003313" y="2024061"/>
            <a:ext cx="4187050" cy="4833939"/>
          </a:xfrm>
          <a:prstGeom prst="rect">
            <a:avLst/>
          </a:prstGeom>
        </p:spPr>
      </p:pic>
    </p:spTree>
    <p:extLst>
      <p:ext uri="{BB962C8B-B14F-4D97-AF65-F5344CB8AC3E}">
        <p14:creationId xmlns:p14="http://schemas.microsoft.com/office/powerpoint/2010/main" val="1475537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93D532-A23F-DB90-B603-93C2D658B281}"/>
              </a:ext>
            </a:extLst>
          </p:cNvPr>
          <p:cNvPicPr>
            <a:picLocks noChangeAspect="1"/>
          </p:cNvPicPr>
          <p:nvPr/>
        </p:nvPicPr>
        <p:blipFill>
          <a:blip r:embed="rId2"/>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F7B6400-0752-4786-3E8A-F74A0329A641}"/>
              </a:ext>
            </a:extLst>
          </p:cNvPr>
          <p:cNvSpPr>
            <a:spLocks noGrp="1"/>
          </p:cNvSpPr>
          <p:nvPr>
            <p:ph idx="1"/>
          </p:nvPr>
        </p:nvSpPr>
        <p:spPr>
          <a:xfrm>
            <a:off x="6657715" y="2526474"/>
            <a:ext cx="4671922" cy="2520966"/>
          </a:xfrm>
        </p:spPr>
        <p:txBody>
          <a:bodyPr vert="horz" lIns="91440" tIns="45720" rIns="91440" bIns="45720" rtlCol="0" anchor="t">
            <a:normAutofit/>
          </a:bodyPr>
          <a:lstStyle/>
          <a:p>
            <a:pPr marL="0" indent="0">
              <a:buNone/>
            </a:pPr>
            <a:r>
              <a:rPr lang="en-US" dirty="0">
                <a:solidFill>
                  <a:schemeClr val="tx1">
                    <a:alpha val="80000"/>
                  </a:schemeClr>
                </a:solidFill>
                <a:latin typeface="Univers Condensed"/>
                <a:ea typeface="+mn-lt"/>
                <a:cs typeface="+mn-lt"/>
              </a:rPr>
              <a:t>The demand for creative, hands-on experiences is growing across Wales and the UK, and our customers consistently show high satisfaction. </a:t>
            </a:r>
          </a:p>
          <a:p>
            <a:pPr marL="0" indent="0">
              <a:buNone/>
            </a:pPr>
            <a:endParaRPr lang="en-US" dirty="0">
              <a:solidFill>
                <a:schemeClr val="tx1">
                  <a:alpha val="80000"/>
                </a:schemeClr>
              </a:solidFill>
              <a:latin typeface="Univers Condensed"/>
              <a:ea typeface="+mn-lt"/>
              <a:cs typeface="+mn-lt"/>
            </a:endParaRPr>
          </a:p>
          <a:p>
            <a:pPr marL="0" indent="0">
              <a:buNone/>
            </a:pPr>
            <a:endParaRPr lang="en-US" dirty="0">
              <a:solidFill>
                <a:schemeClr val="tx1">
                  <a:alpha val="80000"/>
                </a:schemeClr>
              </a:solidFill>
              <a:latin typeface="Univers Condensed"/>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5775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95210-0431-A987-400A-1B2381EAC9C0}"/>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2200">
                <a:latin typeface="Univers Condensed"/>
                <a:ea typeface="+mj-lt"/>
                <a:cs typeface="+mj-lt"/>
              </a:rPr>
              <a:t>If an Angel Investor chose to support our business, the investment would be used in a clear and strategic way.</a:t>
            </a:r>
            <a:br>
              <a:rPr lang="en-US" sz="2200">
                <a:latin typeface="Univers Condensed"/>
                <a:ea typeface="+mj-lt"/>
                <a:cs typeface="+mj-lt"/>
              </a:rPr>
            </a:br>
            <a:br>
              <a:rPr lang="en-US" sz="2200">
                <a:latin typeface="Univers Condensed"/>
                <a:ea typeface="+mj-lt"/>
                <a:cs typeface="+mj-lt"/>
              </a:rPr>
            </a:br>
            <a:r>
              <a:rPr lang="en-US" sz="2200">
                <a:latin typeface="Univers Condensed"/>
                <a:ea typeface="+mj-lt"/>
                <a:cs typeface="+mj-lt"/>
              </a:rPr>
              <a:t>With £50,000, we would allocate the funding as follows:</a:t>
            </a:r>
            <a:endParaRPr lang="en-US" sz="2200">
              <a:latin typeface="Univers Condensed"/>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B3AACE-5006-A103-D6CF-1159831044AF}"/>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latin typeface="Univers Condensed"/>
              </a:rPr>
              <a:t>£20,000 — studio expansion</a:t>
            </a:r>
          </a:p>
          <a:p>
            <a:r>
              <a:rPr lang="en-US" sz="2200">
                <a:latin typeface="Univers Condensed"/>
                <a:ea typeface="+mn-lt"/>
                <a:cs typeface="+mn-lt"/>
              </a:rPr>
              <a:t>£10,000 — equipment and materials</a:t>
            </a:r>
          </a:p>
          <a:p>
            <a:r>
              <a:rPr lang="en-US" sz="2200">
                <a:latin typeface="Univers Condensed"/>
              </a:rPr>
              <a:t>£8,000 — marketing and digital promotion</a:t>
            </a:r>
          </a:p>
          <a:p>
            <a:r>
              <a:rPr lang="en-US" sz="2200">
                <a:latin typeface="Univers Condensed"/>
              </a:rPr>
              <a:t>£7,000 — hiring and training new instructors</a:t>
            </a:r>
          </a:p>
          <a:p>
            <a:r>
              <a:rPr lang="en-US" sz="2200">
                <a:latin typeface="Univers Condensed"/>
              </a:rPr>
              <a:t>£5,000 — unexpected needs</a:t>
            </a:r>
          </a:p>
        </p:txBody>
      </p:sp>
      <p:pic>
        <p:nvPicPr>
          <p:cNvPr id="4" name="Picture 3">
            <a:extLst>
              <a:ext uri="{FF2B5EF4-FFF2-40B4-BE49-F238E27FC236}">
                <a16:creationId xmlns:a16="http://schemas.microsoft.com/office/drawing/2014/main" id="{EEC49629-A933-814F-AAF1-1B3DDFAC5735}"/>
              </a:ext>
            </a:extLst>
          </p:cNvPr>
          <p:cNvPicPr>
            <a:picLocks noChangeAspect="1"/>
          </p:cNvPicPr>
          <p:nvPr/>
        </p:nvPicPr>
        <p:blipFill>
          <a:blip r:embed="rId2"/>
          <a:srcRect t="7717" r="1" b="978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94391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0C856-043E-7980-E2DE-F2BCB1A1A9B3}"/>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23DBC4-26B4-3DC9-13E8-62D41BFE1593}"/>
              </a:ext>
            </a:extLst>
          </p:cNvPr>
          <p:cNvPicPr>
            <a:picLocks noGrp="1" noChangeAspect="1"/>
          </p:cNvPicPr>
          <p:nvPr>
            <p:ph idx="1"/>
          </p:nvPr>
        </p:nvPicPr>
        <p:blipFill>
          <a:blip r:embed="rId2"/>
          <a:stretch>
            <a:fillRect/>
          </a:stretch>
        </p:blipFill>
        <p:spPr>
          <a:xfrm rot="-5400000">
            <a:off x="2659189" y="-2648885"/>
            <a:ext cx="6914593" cy="12160356"/>
          </a:xfrm>
          <a:prstGeom prst="rect">
            <a:avLst/>
          </a:prstGeom>
        </p:spPr>
      </p:pic>
      <p:sp>
        <p:nvSpPr>
          <p:cNvPr id="2" name="Title 1">
            <a:extLst>
              <a:ext uri="{FF2B5EF4-FFF2-40B4-BE49-F238E27FC236}">
                <a16:creationId xmlns:a16="http://schemas.microsoft.com/office/drawing/2014/main" id="{BC165AE7-92FA-9910-B712-E069B8508E25}"/>
              </a:ext>
            </a:extLst>
          </p:cNvPr>
          <p:cNvSpPr>
            <a:spLocks noGrp="1"/>
          </p:cNvSpPr>
          <p:nvPr>
            <p:ph type="title"/>
          </p:nvPr>
        </p:nvSpPr>
        <p:spPr>
          <a:xfrm>
            <a:off x="25348" y="705965"/>
            <a:ext cx="12151898" cy="6177286"/>
          </a:xfrm>
        </p:spPr>
        <p:txBody>
          <a:bodyPr vert="horz" lIns="91440" tIns="45720" rIns="91440" bIns="45720" rtlCol="0" anchor="b">
            <a:noAutofit/>
          </a:bodyPr>
          <a:lstStyle/>
          <a:p>
            <a:r>
              <a:rPr lang="en-US" sz="1100">
                <a:latin typeface="Univers Condensed"/>
                <a:cs typeface="Arial"/>
              </a:rPr>
              <a:t>Ashraf Mahmoud Hashem, S., Ashmawy, S. and Allam, A. (2022) ‘Applied Methods of Hand Tufting Carpets as a Source for Designing and Producing Textile Pendants with Egyptian Character and Identity’. Journal of Architecture, Arts and Humanistic Sciences, 7(33), pp. 113–142. DOI: https://doi.org/10.21608/mjaf.2020.44504.1882 (Accessed: 19 November 2025).</a:t>
            </a:r>
            <a:endParaRPr lang="en-US" sz="1100" dirty="0">
              <a:latin typeface="Univers Condensed"/>
              <a:cs typeface="Arial"/>
            </a:endParaRPr>
          </a:p>
          <a:p>
            <a:r>
              <a:rPr lang="en-US" sz="1100">
                <a:latin typeface="Univers Condensed"/>
                <a:cs typeface="Arial"/>
              </a:rPr>
              <a:t>Attfield, J. (1994) The Tufted Carpet in Britain: Its Rise from the Bottom of the Pile, 1952-1970. Journal of Design History, 7(3), pp. 205–216. DOI: https://doi.org/10.1093/jdh/7.3.205 (Accessed: 19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Beech (2025) Social Media Tips for Businesses Looking to Grow in 2025. Available at: https://www.beechwebservices.co.uk/social-media/social-m (Accessed: 20 November 2025).</a:t>
            </a:r>
            <a:endParaRPr lang="en-US" sz="1100" dirty="0">
              <a:latin typeface="Univers Condensed"/>
              <a:cs typeface="Arial"/>
            </a:endParaRPr>
          </a:p>
          <a:p>
            <a:r>
              <a:rPr lang="en-US" sz="1100">
                <a:latin typeface="Univers Condensed"/>
                <a:cs typeface="Arial"/>
              </a:rPr>
              <a:t>CIPD (2025) SWOT Analysis. Available at: https://www.cipd.org/uk/knowledge/factsheets/swot-analysis-factsheet/ (Accessed: 26 November 2025).</a:t>
            </a:r>
            <a:endParaRPr lang="en-US" sz="1100" dirty="0">
              <a:latin typeface="Univers Condensed"/>
              <a:cs typeface="Arial"/>
            </a:endParaRPr>
          </a:p>
          <a:p>
            <a:r>
              <a:rPr lang="en-US" sz="1100">
                <a:latin typeface="Univers Condensed"/>
                <a:cs typeface="Arial"/>
              </a:rPr>
              <a:t>Crafts Counсil (2020) The Market for Craft. Available at: </a:t>
            </a:r>
            <a:r>
              <a:rPr lang="en-US" sz="1100" dirty="0">
                <a:latin typeface="Univers Condensed"/>
                <a:cs typeface="Arial"/>
              </a:rPr>
              <a:t>https://media.craftscouncil.org.uk/documents/Market_for_craft_full_report_2020.pdf?_gl=1*15ov2yf*_gcl_au*NDA3MjExNzU1LjE3NjI3MDc1ODA.*_ga*MTQwNjM4MTc0LjE3NjI3MDc1ODA.*_ga_2CLHMKKCVY*czE3NjQyNTU5ODAkbzckZzEkdDE3NjQyNTc</a:t>
            </a:r>
            <a:r>
              <a:rPr lang="en-US" sz="1100">
                <a:latin typeface="Univers Condensed"/>
                <a:cs typeface="Arial"/>
              </a:rPr>
              <a:t>wMDckajI3JGwwJGgw (Accessed: 19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Creative lives (2025) The Difference We Make: 2024-25. Available at: https://www.creative-lives.org/the-difference-we-make-2024-25 (Accessed: 20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Dealer Magazine (2020) ‘Developing and Marketing Your Unique Selling Proposition’, Dealer Magazine, 27(4), pp. 24–25. Available at: </a:t>
            </a:r>
            <a:r>
              <a:rPr lang="en-US" sz="1100" dirty="0">
                <a:latin typeface="Univers Condensed"/>
                <a:cs typeface="Arial"/>
              </a:rPr>
              <a:t>https://www.proquest.com/docview/2386942843?accountid=130472&amp;parentSessionId=e1z7eEig7afD543Rt%2FMl6mmg4XvLyambHlc9kSzDZ2Q%3D&amp;pq-origsite=primo&amp;sourcetype=Magazines </a:t>
            </a:r>
            <a:r>
              <a:rPr lang="en-US" sz="1100">
                <a:latin typeface="Univers Condensed"/>
                <a:cs typeface="Arial"/>
              </a:rPr>
              <a:t>(Accessed: 19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Drew, J. (2024) Advantages and disadvantages of operating as a sole trader. Available at: https://legalvision.co.uk/startups/advantages-disadvantages-sole-trader/ (Accessed: 19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Eventbrite (2024) ‘TRNDS 2025’, Eventbrite, January. Available at: </a:t>
            </a:r>
            <a:r>
              <a:rPr lang="en-US" sz="1100" dirty="0">
                <a:latin typeface="Univers Condensed"/>
                <a:cs typeface="Arial"/>
              </a:rPr>
              <a:t>https://www.eventbrite.com/blog/wp-content/uploads/2025/03/Eventbrite-Trnds-Report-US-1.pdf?utm_campaign=19498148-General%20Gated%20Content%202025&amp;utm_medium=email&amp;_hsenc=p2ANqtz-9ZHaw0Z_adPDf7KpSkd8RoWOacwkLlH1_50PoY5uRK2HFqtRZJwsp7dENZFqdy8ErEHLVPnbJXxC-gLrOSWBgUB8zTnw&amp;_hsmi=376542384&amp;utm_content=376542384&amp;utm_source=hs_a</a:t>
            </a:r>
            <a:r>
              <a:rPr lang="en-US" sz="1100">
                <a:latin typeface="Univers Condensed"/>
                <a:cs typeface="Arial"/>
              </a:rPr>
              <a:t>utomation (Accessed: 20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Fitzsimmons, A.B., Qin, Y.S. and Heffron, E.R. (2022) ‘Purpose vs mission vs vision: persuasive appeals and components in corporate statements’, Journal of Communication Management, 26(2), pp. 207–219. Available at: https://doi.org/10.1108/JCOM-09-2021-0108 (Accessed: 19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Giles, P. (2025) ‘5 Best Social Media Platforms for Business Promotion (2025 &amp; Beyond)’, Digital Hype, 30 September. Available at: https://digitalhype.co.uk/5-best-social-media-platforms/ (Accessed: 19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GOV.UK (2023) Set up a Business. Available at: https://www.gov.uk/set-up-business (Accessed: 19 November 2025).</a:t>
            </a:r>
            <a:endParaRPr lang="en-US" sz="1100" dirty="0">
              <a:latin typeface="Univers Condensed"/>
              <a:cs typeface="Arial"/>
            </a:endParaRPr>
          </a:p>
          <a:p>
            <a:r>
              <a:rPr lang="en-US" sz="1100">
                <a:latin typeface="Univers Condensed"/>
                <a:cs typeface="Arial"/>
              </a:rPr>
              <a:t>Heimann, S. and Krstevska, S. (2022) More Than a Secondary Strategy: How to Actively Incorporate Primary Research into Your Instruction Session. University of California. Available at: https://escholarship.org/content/qt3h93k14w/qt3h93k14w.pdf (Accessed: 20 November 2025).</a:t>
            </a:r>
            <a:br>
              <a:rPr lang="en-US" sz="1100" dirty="0">
                <a:latin typeface="Univers Condensed"/>
                <a:cs typeface="Arial"/>
              </a:rPr>
            </a:br>
            <a:endParaRPr lang="en-US" sz="1100" dirty="0">
              <a:latin typeface="Univers Condensed"/>
              <a:cs typeface="Arial"/>
            </a:endParaRPr>
          </a:p>
          <a:p>
            <a:r>
              <a:rPr lang="en-US" sz="1100">
                <a:latin typeface="Univers Condensed"/>
                <a:cs typeface="Arial"/>
              </a:rPr>
              <a:t>Librianty, N., Aryadi, Rizqon Jamil Farhas, Fahmi Iqbal Firmananda and Rozaini (2025) ‘Digital Marketing Management: Optimizing Social Media and Online Advertising for Business’, Jurnal Ilmiah Manajemen Kesatuan, 13(4), pp. 239–240. Available at: </a:t>
            </a:r>
            <a:r>
              <a:rPr lang="en-US" sz="1100" dirty="0">
                <a:latin typeface="Univers Condensed"/>
                <a:cs typeface="Arial"/>
              </a:rPr>
              <a:t>https://www.researchgate.net/publication/393427097_Digital_Marketing_Management_Optimizing_Social_Media_and_Online_Advertising_for_Business </a:t>
            </a:r>
            <a:r>
              <a:rPr lang="en-US" sz="1100">
                <a:latin typeface="Univers Condensed"/>
                <a:cs typeface="Arial"/>
              </a:rPr>
              <a:t>(Accessed: 19 November 2025)</a:t>
            </a:r>
            <a:endParaRPr lang="en-US" sz="1100" dirty="0">
              <a:latin typeface="Univers Condensed"/>
              <a:cs typeface="Arial"/>
            </a:endParaRPr>
          </a:p>
          <a:p>
            <a:r>
              <a:rPr lang="en-US" sz="1100">
                <a:latin typeface="Univers Condensed"/>
                <a:cs typeface="Arial"/>
              </a:rPr>
              <a:t>Secretariat of the Pacific Regional Environment Programme (2020) FACTSHEET: A Guide to Developing “SMART” Objectives. Available at: https://www.jstor.org/stable/resrep46548 (Accessed: 19 November 2025).</a:t>
            </a:r>
            <a:endParaRPr lang="en-US" sz="1100" dirty="0">
              <a:latin typeface="Univers Condensed"/>
              <a:cs typeface="Arial"/>
            </a:endParaRPr>
          </a:p>
          <a:p>
            <a:br>
              <a:rPr lang="en-US" sz="1200" b="0" dirty="0">
                <a:latin typeface="Univers Condensed"/>
                <a:cs typeface="Arial"/>
              </a:rPr>
            </a:br>
            <a:r>
              <a:rPr lang="en-US" sz="1100" b="0">
                <a:latin typeface="Univers Condensed"/>
                <a:cs typeface="Arial"/>
              </a:rPr>
              <a:t>OpenAI ChatGPT (2025) ChatGPT response to Liliia </a:t>
            </a:r>
            <a:r>
              <a:rPr lang="en-US" sz="1100" b="0" err="1">
                <a:latin typeface="Univers Condensed"/>
                <a:cs typeface="Arial"/>
              </a:rPr>
              <a:t>Pakhotina</a:t>
            </a:r>
            <a:r>
              <a:rPr lang="en-US" sz="1100" b="0" dirty="0">
                <a:latin typeface="Univers Condensed"/>
                <a:cs typeface="Arial"/>
              </a:rPr>
              <a:t>, 28 October</a:t>
            </a:r>
            <a:endParaRPr lang="en-US" sz="1100">
              <a:latin typeface="Univers Condensed"/>
            </a:endParaRPr>
          </a:p>
          <a:p>
            <a:endParaRPr lang="en-US" dirty="0"/>
          </a:p>
        </p:txBody>
      </p:sp>
      <p:sp>
        <p:nvSpPr>
          <p:cNvPr id="6" name="TextBox 5">
            <a:extLst>
              <a:ext uri="{FF2B5EF4-FFF2-40B4-BE49-F238E27FC236}">
                <a16:creationId xmlns:a16="http://schemas.microsoft.com/office/drawing/2014/main" id="{C0D727E3-2F15-8698-F251-3EA6A02925A6}"/>
              </a:ext>
            </a:extLst>
          </p:cNvPr>
          <p:cNvSpPr txBox="1"/>
          <p:nvPr/>
        </p:nvSpPr>
        <p:spPr>
          <a:xfrm>
            <a:off x="4055830" y="-155482"/>
            <a:ext cx="3649615"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latin typeface="Univers Condensed"/>
              </a:rPr>
              <a:t>References</a:t>
            </a:r>
          </a:p>
          <a:p>
            <a:pPr algn="ctr"/>
            <a:endParaRPr lang="en-US"/>
          </a:p>
        </p:txBody>
      </p:sp>
    </p:spTree>
    <p:extLst>
      <p:ext uri="{BB962C8B-B14F-4D97-AF65-F5344CB8AC3E}">
        <p14:creationId xmlns:p14="http://schemas.microsoft.com/office/powerpoint/2010/main" val="41528916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9A78A7-390C-4DB3-8DB5-DDEF58E023A7}"/>
              </a:ext>
            </a:extLst>
          </p:cNvPr>
          <p:cNvPicPr>
            <a:picLocks noChangeAspect="1"/>
          </p:cNvPicPr>
          <p:nvPr/>
        </p:nvPicPr>
        <p:blipFill>
          <a:blip r:embed="rId2"/>
          <a:srcRect b="25"/>
          <a:stretch>
            <a:fillRect/>
          </a:stretch>
        </p:blipFill>
        <p:spPr>
          <a:xfrm rot="-5400000">
            <a:off x="2665476" y="-2665476"/>
            <a:ext cx="6858000" cy="12188952"/>
          </a:xfrm>
          <a:prstGeom prst="rect">
            <a:avLst/>
          </a:prstGeom>
        </p:spPr>
      </p:pic>
      <p:sp>
        <p:nvSpPr>
          <p:cNvPr id="2" name="Title 1">
            <a:extLst>
              <a:ext uri="{FF2B5EF4-FFF2-40B4-BE49-F238E27FC236}">
                <a16:creationId xmlns:a16="http://schemas.microsoft.com/office/drawing/2014/main" id="{742F6BB0-28E5-FCF1-4580-14304F8F97AA}"/>
              </a:ext>
            </a:extLst>
          </p:cNvPr>
          <p:cNvSpPr>
            <a:spLocks noGrp="1"/>
          </p:cNvSpPr>
          <p:nvPr>
            <p:ph type="title"/>
          </p:nvPr>
        </p:nvSpPr>
        <p:spPr>
          <a:xfrm>
            <a:off x="577401" y="4550282"/>
            <a:ext cx="6473743" cy="3309511"/>
          </a:xfrm>
        </p:spPr>
        <p:txBody>
          <a:bodyPr vert="horz" lIns="91440" tIns="45720" rIns="91440" bIns="45720" rtlCol="0" anchor="t">
            <a:normAutofit/>
          </a:bodyPr>
          <a:lstStyle/>
          <a:p>
            <a:r>
              <a:rPr lang="en-US" sz="6000">
                <a:solidFill>
                  <a:srgbClr val="FFFFFF"/>
                </a:solidFill>
              </a:rPr>
              <a:t>Do you have any questions?</a:t>
            </a:r>
          </a:p>
        </p:txBody>
      </p:sp>
      <p:pic>
        <p:nvPicPr>
          <p:cNvPr id="7" name="Graphic 6" descr="Woman holding sign">
            <a:extLst>
              <a:ext uri="{FF2B5EF4-FFF2-40B4-BE49-F238E27FC236}">
                <a16:creationId xmlns:a16="http://schemas.microsoft.com/office/drawing/2014/main" id="{71822EA9-BDE3-4681-1C64-A07B02735EC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77113" y="581025"/>
            <a:ext cx="3581399" cy="6255543"/>
          </a:xfrm>
          <a:prstGeom prst="rect">
            <a:avLst/>
          </a:prstGeom>
        </p:spPr>
      </p:pic>
      <p:sp>
        <p:nvSpPr>
          <p:cNvPr id="9" name="TextBox 8">
            <a:extLst>
              <a:ext uri="{FF2B5EF4-FFF2-40B4-BE49-F238E27FC236}">
                <a16:creationId xmlns:a16="http://schemas.microsoft.com/office/drawing/2014/main" id="{738E6166-B47C-639B-8CBF-46FEBAF217BD}"/>
              </a:ext>
            </a:extLst>
          </p:cNvPr>
          <p:cNvSpPr txBox="1"/>
          <p:nvPr/>
        </p:nvSpPr>
        <p:spPr>
          <a:xfrm>
            <a:off x="8109210" y="2300284"/>
            <a:ext cx="224666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solidFill>
                  <a:schemeClr val="bg1"/>
                </a:solidFill>
                <a:latin typeface="Univers Condensed"/>
              </a:rPr>
              <a:t>? ? ? ?</a:t>
            </a:r>
          </a:p>
        </p:txBody>
      </p:sp>
      <p:sp>
        <p:nvSpPr>
          <p:cNvPr id="13" name="Title 1">
            <a:extLst>
              <a:ext uri="{FF2B5EF4-FFF2-40B4-BE49-F238E27FC236}">
                <a16:creationId xmlns:a16="http://schemas.microsoft.com/office/drawing/2014/main" id="{175E9CBE-9E08-1C0B-B9D2-B5E5823F423F}"/>
              </a:ext>
            </a:extLst>
          </p:cNvPr>
          <p:cNvSpPr txBox="1">
            <a:spLocks/>
          </p:cNvSpPr>
          <p:nvPr/>
        </p:nvSpPr>
        <p:spPr>
          <a:xfrm>
            <a:off x="575019" y="1035557"/>
            <a:ext cx="6473743" cy="2166512"/>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6000" dirty="0">
                <a:solidFill>
                  <a:schemeClr val="accent2">
                    <a:lumMod val="76000"/>
                  </a:schemeClr>
                </a:solidFill>
              </a:rPr>
              <a:t>Thank you for your attention!</a:t>
            </a:r>
          </a:p>
        </p:txBody>
      </p:sp>
    </p:spTree>
    <p:extLst>
      <p:ext uri="{BB962C8B-B14F-4D97-AF65-F5344CB8AC3E}">
        <p14:creationId xmlns:p14="http://schemas.microsoft.com/office/powerpoint/2010/main" val="31277828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Project: Tufting Workshops</vt:lpstr>
      <vt:lpstr>AI Acknowledgement </vt:lpstr>
      <vt:lpstr>PowerPoint Presentation</vt:lpstr>
      <vt:lpstr>PowerPoint Presentation</vt:lpstr>
      <vt:lpstr>PowerPoint Presentation</vt:lpstr>
      <vt:lpstr>A mission statement plays an important role for any company, as it adds uniqueness and shows how customer-oriented and competitive the company is (Fitzsimmons, Qin and Heffron, 2022, pp.207-219).   </vt:lpstr>
      <vt:lpstr>Core Aim</vt:lpstr>
      <vt:lpstr>To achieve better recognition of our brand on the market, we have identified our Unique Selling Proposition (USP) (Dealer Magazine, 2020, pp. 24-25):  The only local workshops where people can create a personalised art rug with their own hands. </vt:lpstr>
      <vt:lpstr>  S – to give the local community a new  type of entertainment and the chance to learn this craft once a week.  M – to run workshops once a week with 6–8 people, with at least one person wanting to return.  A – social media advertising will be used, and the local community enjoys this type of activity.  R – these goals are realistic because there is high interest in handmade crafts and low competition in our area.  T – achieve these goals within six months (Secretariat of the Pacific Regional Environment Programme, 2020). </vt:lpstr>
      <vt:lpstr>Location and Rationale</vt:lpstr>
      <vt:lpstr>Human Resources</vt:lpstr>
      <vt:lpstr>Marketing Activities</vt:lpstr>
      <vt:lpstr>Since the workshops are created based on our existing business, I decided to keep the main business cards that we already had.</vt:lpstr>
      <vt:lpstr>Our flyers include all the information about the workshops.</vt:lpstr>
      <vt:lpstr>Website</vt:lpstr>
      <vt:lpstr>Website</vt:lpstr>
      <vt:lpstr>Website</vt:lpstr>
      <vt:lpstr>To find out whether there is a place for my business idea on the market, primary research was carried out in the form of a survey (Heimann and Krstevska, 2022). </vt:lpstr>
      <vt:lpstr> </vt:lpstr>
      <vt:lpstr>PowerPoint Presentation</vt:lpstr>
      <vt:lpstr>PowerPoint Presentation</vt:lpstr>
      <vt:lpstr>PowerPoint Presentation</vt:lpstr>
      <vt:lpstr>This is an Instagram post currently published on our page, presenting the offers available at the end of this year. These offers are part of our seasonal marketing strategy, and they will be adjusted for each holiday.</vt:lpstr>
      <vt:lpstr>Cash Flow Forecast for 12 month</vt:lpstr>
      <vt:lpstr>Angel Investor Pitch Our business, R&amp;L Rugs, offers high-quality tufting workshops where participants learn the full process of creating a handmade rug. The workshops last four hours and include step-by-step guidance, making the experience accessible even for complete beginners.  </vt:lpstr>
      <vt:lpstr>PowerPoint Presentation</vt:lpstr>
      <vt:lpstr>If an Angel Investor chose to support our business, the investment would be used in a clear and strategic way.  With £50,000, we would allocate the funding as follows:</vt:lpstr>
      <vt:lpstr>Ashraf Mahmoud Hashem, S., Ashmawy, S. and Allam, A. (2022) ‘Applied Methods of Hand Tufting Carpets as a Source for Designing and Producing Textile Pendants with Egyptian Character and Identity’. Journal of Architecture, Arts and Humanistic Sciences, 7(33), pp. 113–142. DOI: https://doi.org/10.21608/mjaf.2020.44504.1882 (Accessed: 19 November 2025). Attfield, J. (1994) The Tufted Carpet in Britain: Its Rise from the Bottom of the Pile, 1952-1970. Journal of Design History, 7(3), pp. 205–216. DOI: https://doi.org/10.1093/jdh/7.3.205 (Accessed: 19 November 2025).  Beech (2025) Social Media Tips for Businesses Looking to Grow in 2025. Available at: https://www.beechwebservices.co.uk/social-media/social-m (Accessed: 20 November 2025). CIPD (2025) SWOT Analysis. Available at: https://www.cipd.org/uk/knowledge/factsheets/swot-analysis-factsheet/ (Accessed: 26 November 2025). Crafts Counсil (2020) The Market for Craft. Available at: https://media.craftscouncil.org.uk/documents/Market_for_craft_full_report_2020.pdf?_gl=1*15ov2yf*_gcl_au*NDA3MjExNzU1LjE3NjI3MDc1ODA.*_ga*MTQwNjM4MTc0LjE3NjI3MDc1ODA.*_ga_2CLHMKKCVY*czE3NjQyNTU5ODAkbzckZzEkdDE3NjQyNTcwMDckajI3JGwwJGgw (Accessed: 19 November 2025).  Creative lives (2025) The Difference We Make: 2024-25. Available at: https://www.creative-lives.org/the-difference-we-make-2024-25 (Accessed: 20 November 2025).  Dealer Magazine (2020) ‘Developing and Marketing Your Unique Selling Proposition’, Dealer Magazine, 27(4), pp. 24–25. Available at: https://www.proquest.com/docview/2386942843?accountid=130472&amp;parentSessionId=e1z7eEig7afD543Rt%2FMl6mmg4XvLyambHlc9kSzDZ2Q%3D&amp;pq-origsite=primo&amp;sourcetype=Magazines (Accessed: 19 November 2025).  Drew, J. (2024) Advantages and disadvantages of operating as a sole trader. Available at: https://legalvision.co.uk/startups/advantages-disadvantages-sole-trader/ (Accessed: 19 November 2025).  Eventbrite (2024) ‘TRNDS 2025’, Eventbrite, January. Available at: https://www.eventbrite.com/blog/wp-content/uploads/2025/03/Eventbrite-Trnds-Report-US-1.pdf?utm_campaign=19498148-General%20Gated%20Content%202025&amp;utm_medium=email&amp;_hsenc=p2ANqtz-9ZHaw0Z_adPDf7KpSkd8RoWOacwkLlH1_50PoY5uRK2HFqtRZJwsp7dENZFqdy8ErEHLVPnbJXxC-gLrOSWBgUB8zTnw&amp;_hsmi=376542384&amp;utm_content=376542384&amp;utm_source=hs_automation (Accessed: 20 November 2025).  Fitzsimmons, A.B., Qin, Y.S. and Heffron, E.R. (2022) ‘Purpose vs mission vs vision: persuasive appeals and components in corporate statements’, Journal of Communication Management, 26(2), pp. 207–219. Available at: https://doi.org/10.1108/JCOM-09-2021-0108 (Accessed: 19 November 2025).  Giles, P. (2025) ‘5 Best Social Media Platforms for Business Promotion (2025 &amp; Beyond)’, Digital Hype, 30 September. Available at: https://digitalhype.co.uk/5-best-social-media-platforms/ (Accessed: 19 November 2025).  GOV.UK (2023) Set up a Business. Available at: https://www.gov.uk/set-up-business (Accessed: 19 November 2025). Heimann, S. and Krstevska, S. (2022) More Than a Secondary Strategy: How to Actively Incorporate Primary Research into Your Instruction Session. University of California. Available at: https://escholarship.org/content/qt3h93k14w/qt3h93k14w.pdf (Accessed: 20 November 2025).  Librianty, N., Aryadi, Rizqon Jamil Farhas, Fahmi Iqbal Firmananda and Rozaini (2025) ‘Digital Marketing Management: Optimizing Social Media and Online Advertising for Business’, Jurnal Ilmiah Manajemen Kesatuan, 13(4), pp. 239–240. Available at: https://www.researchgate.net/publication/393427097_Digital_Marketing_Management_Optimizing_Social_Media_and_Online_Advertising_for_Business (Accessed: 19 November 2025) Secretariat of the Pacific Regional Environment Programme (2020) FACTSHEET: A Guide to Developing “SMART” Objectives. Available at: https://www.jstor.org/stable/resrep46548 (Accessed: 19 November 2025).  OpenAI ChatGPT (2025) ChatGPT response to Liliia Pakhotina, 28 October </vt:lpstr>
      <vt:lpstr>Do you have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442</cp:revision>
  <dcterms:created xsi:type="dcterms:W3CDTF">2025-12-02T19:56:41Z</dcterms:created>
  <dcterms:modified xsi:type="dcterms:W3CDTF">2025-12-02T23:56:41Z</dcterms:modified>
</cp:coreProperties>
</file>