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197" autoAdjust="0"/>
    <p:restoredTop sz="94660"/>
  </p:normalViewPr>
  <p:slideViewPr>
    <p:cSldViewPr snapToGrid="0">
      <p:cViewPr varScale="1">
        <p:scale>
          <a:sx n="60" d="100"/>
          <a:sy n="60" d="100"/>
        </p:scale>
        <p:origin x="75" y="7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BABF0E-957E-41ED-BAD9-8E0262DF2649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D38FA5F-4E16-45F8-B8F5-970CD3A36C2D}">
      <dgm:prSet/>
      <dgm:spPr/>
      <dgm:t>
        <a:bodyPr/>
        <a:lstStyle/>
        <a:p>
          <a:r>
            <a:rPr lang="en-GB"/>
            <a:t>Documentary evidence</a:t>
          </a:r>
          <a:endParaRPr lang="en-US"/>
        </a:p>
      </dgm:t>
    </dgm:pt>
    <dgm:pt modelId="{091F5B5D-CE1B-4512-BE06-FFA1BF2436F2}" type="parTrans" cxnId="{5A7C5D5B-4C34-4D6A-9FCD-47356DE54744}">
      <dgm:prSet/>
      <dgm:spPr/>
      <dgm:t>
        <a:bodyPr/>
        <a:lstStyle/>
        <a:p>
          <a:endParaRPr lang="en-US"/>
        </a:p>
      </dgm:t>
    </dgm:pt>
    <dgm:pt modelId="{D52A9620-8011-4F9C-B986-B394F376179A}" type="sibTrans" cxnId="{5A7C5D5B-4C34-4D6A-9FCD-47356DE54744}">
      <dgm:prSet/>
      <dgm:spPr/>
      <dgm:t>
        <a:bodyPr/>
        <a:lstStyle/>
        <a:p>
          <a:endParaRPr lang="en-US"/>
        </a:p>
      </dgm:t>
    </dgm:pt>
    <dgm:pt modelId="{54131583-05D9-4F01-B052-CDEA1E95348F}">
      <dgm:prSet/>
      <dgm:spPr/>
      <dgm:t>
        <a:bodyPr/>
        <a:lstStyle/>
        <a:p>
          <a:r>
            <a:rPr lang="en-GB"/>
            <a:t>Inquisition</a:t>
          </a:r>
          <a:endParaRPr lang="en-US"/>
        </a:p>
      </dgm:t>
    </dgm:pt>
    <dgm:pt modelId="{7D73A1C2-1034-489D-9FFB-92470F608199}" type="parTrans" cxnId="{25E42695-40BA-4F68-9EF5-CA88F188FE5E}">
      <dgm:prSet/>
      <dgm:spPr/>
      <dgm:t>
        <a:bodyPr/>
        <a:lstStyle/>
        <a:p>
          <a:endParaRPr lang="en-US"/>
        </a:p>
      </dgm:t>
    </dgm:pt>
    <dgm:pt modelId="{1AC2F15F-68A5-4B42-B7A3-8D7FEE2164F9}" type="sibTrans" cxnId="{25E42695-40BA-4F68-9EF5-CA88F188FE5E}">
      <dgm:prSet/>
      <dgm:spPr/>
      <dgm:t>
        <a:bodyPr/>
        <a:lstStyle/>
        <a:p>
          <a:endParaRPr lang="en-US"/>
        </a:p>
      </dgm:t>
    </dgm:pt>
    <dgm:pt modelId="{3059A35B-C32D-46A2-BBAB-0AC7EA3C85B2}">
      <dgm:prSet/>
      <dgm:spPr/>
      <dgm:t>
        <a:bodyPr/>
        <a:lstStyle/>
        <a:p>
          <a:r>
            <a:rPr lang="en-GB"/>
            <a:t>Trial and legal records</a:t>
          </a:r>
          <a:endParaRPr lang="en-US"/>
        </a:p>
      </dgm:t>
    </dgm:pt>
    <dgm:pt modelId="{730CB9DD-EF29-4636-8DD3-AF7229CBC630}" type="parTrans" cxnId="{A661609E-A280-44AC-84CF-2E69C75E6E23}">
      <dgm:prSet/>
      <dgm:spPr/>
      <dgm:t>
        <a:bodyPr/>
        <a:lstStyle/>
        <a:p>
          <a:endParaRPr lang="en-US"/>
        </a:p>
      </dgm:t>
    </dgm:pt>
    <dgm:pt modelId="{0F154C99-F8A0-4A26-9126-CD2346C03154}" type="sibTrans" cxnId="{A661609E-A280-44AC-84CF-2E69C75E6E23}">
      <dgm:prSet/>
      <dgm:spPr/>
      <dgm:t>
        <a:bodyPr/>
        <a:lstStyle/>
        <a:p>
          <a:endParaRPr lang="en-US"/>
        </a:p>
      </dgm:t>
    </dgm:pt>
    <dgm:pt modelId="{AACA4C73-5927-48E3-B7E2-CCC2B049A80F}">
      <dgm:prSet/>
      <dgm:spPr/>
      <dgm:t>
        <a:bodyPr/>
        <a:lstStyle/>
        <a:p>
          <a:r>
            <a:rPr lang="en-GB"/>
            <a:t>Openly problematic and subjective</a:t>
          </a:r>
          <a:endParaRPr lang="en-US"/>
        </a:p>
      </dgm:t>
    </dgm:pt>
    <dgm:pt modelId="{CD5DE92D-1351-4B7A-A9A6-677FCC68B72D}" type="parTrans" cxnId="{CB3986D3-55F7-4C44-B90E-A0174C74F076}">
      <dgm:prSet/>
      <dgm:spPr/>
      <dgm:t>
        <a:bodyPr/>
        <a:lstStyle/>
        <a:p>
          <a:endParaRPr lang="en-US"/>
        </a:p>
      </dgm:t>
    </dgm:pt>
    <dgm:pt modelId="{827EDBBD-41E0-4815-BB66-D3252709AB60}" type="sibTrans" cxnId="{CB3986D3-55F7-4C44-B90E-A0174C74F076}">
      <dgm:prSet/>
      <dgm:spPr/>
      <dgm:t>
        <a:bodyPr/>
        <a:lstStyle/>
        <a:p>
          <a:endParaRPr lang="en-US"/>
        </a:p>
      </dgm:t>
    </dgm:pt>
    <dgm:pt modelId="{687A6485-4FE5-436A-BC81-CDE83B70082B}">
      <dgm:prSet/>
      <dgm:spPr/>
      <dgm:t>
        <a:bodyPr/>
        <a:lstStyle/>
        <a:p>
          <a:r>
            <a:rPr lang="en-GB"/>
            <a:t>This is changing . . . </a:t>
          </a:r>
          <a:endParaRPr lang="en-US"/>
        </a:p>
      </dgm:t>
    </dgm:pt>
    <dgm:pt modelId="{E6DD1D5D-1497-4818-A8EA-F34FCD496071}" type="parTrans" cxnId="{0C4E9B59-26B2-4838-AB59-364EE42D7641}">
      <dgm:prSet/>
      <dgm:spPr/>
      <dgm:t>
        <a:bodyPr/>
        <a:lstStyle/>
        <a:p>
          <a:endParaRPr lang="en-US"/>
        </a:p>
      </dgm:t>
    </dgm:pt>
    <dgm:pt modelId="{EA4BDE33-0E08-47A1-AF51-8D8C1680F40D}" type="sibTrans" cxnId="{0C4E9B59-26B2-4838-AB59-364EE42D7641}">
      <dgm:prSet/>
      <dgm:spPr/>
      <dgm:t>
        <a:bodyPr/>
        <a:lstStyle/>
        <a:p>
          <a:endParaRPr lang="en-US"/>
        </a:p>
      </dgm:t>
    </dgm:pt>
    <dgm:pt modelId="{B062A21B-3DB5-44F4-AF89-F17E08934C92}" type="pres">
      <dgm:prSet presAssocID="{71BABF0E-957E-41ED-BAD9-8E0262DF2649}" presName="linear" presStyleCnt="0">
        <dgm:presLayoutVars>
          <dgm:dir/>
          <dgm:animLvl val="lvl"/>
          <dgm:resizeHandles val="exact"/>
        </dgm:presLayoutVars>
      </dgm:prSet>
      <dgm:spPr/>
    </dgm:pt>
    <dgm:pt modelId="{257ED67B-A03B-413F-8C4E-2D7050CC6480}" type="pres">
      <dgm:prSet presAssocID="{3D38FA5F-4E16-45F8-B8F5-970CD3A36C2D}" presName="parentLin" presStyleCnt="0"/>
      <dgm:spPr/>
    </dgm:pt>
    <dgm:pt modelId="{22436B9D-94B3-4D29-8C1C-04CADE3B22F9}" type="pres">
      <dgm:prSet presAssocID="{3D38FA5F-4E16-45F8-B8F5-970CD3A36C2D}" presName="parentLeftMargin" presStyleLbl="node1" presStyleIdx="0" presStyleCnt="5"/>
      <dgm:spPr/>
    </dgm:pt>
    <dgm:pt modelId="{B26B54CD-C680-404E-A8A6-3FA64B03ABA1}" type="pres">
      <dgm:prSet presAssocID="{3D38FA5F-4E16-45F8-B8F5-970CD3A36C2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2AA6D5C-BB52-4068-B583-D357FB8B6257}" type="pres">
      <dgm:prSet presAssocID="{3D38FA5F-4E16-45F8-B8F5-970CD3A36C2D}" presName="negativeSpace" presStyleCnt="0"/>
      <dgm:spPr/>
    </dgm:pt>
    <dgm:pt modelId="{92F8E926-FF43-4C1E-A49C-EB0CAA5A206F}" type="pres">
      <dgm:prSet presAssocID="{3D38FA5F-4E16-45F8-B8F5-970CD3A36C2D}" presName="childText" presStyleLbl="conFgAcc1" presStyleIdx="0" presStyleCnt="5">
        <dgm:presLayoutVars>
          <dgm:bulletEnabled val="1"/>
        </dgm:presLayoutVars>
      </dgm:prSet>
      <dgm:spPr/>
    </dgm:pt>
    <dgm:pt modelId="{9EE4E204-F0CD-4900-9B02-364D24060139}" type="pres">
      <dgm:prSet presAssocID="{D52A9620-8011-4F9C-B986-B394F376179A}" presName="spaceBetweenRectangles" presStyleCnt="0"/>
      <dgm:spPr/>
    </dgm:pt>
    <dgm:pt modelId="{342458C3-579C-4DBA-B740-859387206F94}" type="pres">
      <dgm:prSet presAssocID="{54131583-05D9-4F01-B052-CDEA1E95348F}" presName="parentLin" presStyleCnt="0"/>
      <dgm:spPr/>
    </dgm:pt>
    <dgm:pt modelId="{FF0DE2CB-2FB2-44E6-B0EF-B5154B5F6129}" type="pres">
      <dgm:prSet presAssocID="{54131583-05D9-4F01-B052-CDEA1E95348F}" presName="parentLeftMargin" presStyleLbl="node1" presStyleIdx="0" presStyleCnt="5"/>
      <dgm:spPr/>
    </dgm:pt>
    <dgm:pt modelId="{9B1A2E28-47A7-4091-BE0B-E55B122802B1}" type="pres">
      <dgm:prSet presAssocID="{54131583-05D9-4F01-B052-CDEA1E95348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9834E50-13B6-4313-A613-D8A8953D5531}" type="pres">
      <dgm:prSet presAssocID="{54131583-05D9-4F01-B052-CDEA1E95348F}" presName="negativeSpace" presStyleCnt="0"/>
      <dgm:spPr/>
    </dgm:pt>
    <dgm:pt modelId="{28A88CE3-7CA9-4570-AE58-78CFA224FA88}" type="pres">
      <dgm:prSet presAssocID="{54131583-05D9-4F01-B052-CDEA1E95348F}" presName="childText" presStyleLbl="conFgAcc1" presStyleIdx="1" presStyleCnt="5">
        <dgm:presLayoutVars>
          <dgm:bulletEnabled val="1"/>
        </dgm:presLayoutVars>
      </dgm:prSet>
      <dgm:spPr/>
    </dgm:pt>
    <dgm:pt modelId="{970DF21F-A2CF-4AA6-B187-80F6D9977B33}" type="pres">
      <dgm:prSet presAssocID="{1AC2F15F-68A5-4B42-B7A3-8D7FEE2164F9}" presName="spaceBetweenRectangles" presStyleCnt="0"/>
      <dgm:spPr/>
    </dgm:pt>
    <dgm:pt modelId="{DE7963D3-D5BE-4CD0-BD4D-311B88273A5C}" type="pres">
      <dgm:prSet presAssocID="{3059A35B-C32D-46A2-BBAB-0AC7EA3C85B2}" presName="parentLin" presStyleCnt="0"/>
      <dgm:spPr/>
    </dgm:pt>
    <dgm:pt modelId="{98F9DCD6-BF35-45A2-A4B6-45BCFD28F4C1}" type="pres">
      <dgm:prSet presAssocID="{3059A35B-C32D-46A2-BBAB-0AC7EA3C85B2}" presName="parentLeftMargin" presStyleLbl="node1" presStyleIdx="1" presStyleCnt="5"/>
      <dgm:spPr/>
    </dgm:pt>
    <dgm:pt modelId="{34702901-4A63-4A46-8D88-ED98AF2D19C8}" type="pres">
      <dgm:prSet presAssocID="{3059A35B-C32D-46A2-BBAB-0AC7EA3C85B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B418416-CA11-454C-9865-1871B33E65D6}" type="pres">
      <dgm:prSet presAssocID="{3059A35B-C32D-46A2-BBAB-0AC7EA3C85B2}" presName="negativeSpace" presStyleCnt="0"/>
      <dgm:spPr/>
    </dgm:pt>
    <dgm:pt modelId="{E21B99AB-4FBD-4541-8381-0E263A84A363}" type="pres">
      <dgm:prSet presAssocID="{3059A35B-C32D-46A2-BBAB-0AC7EA3C85B2}" presName="childText" presStyleLbl="conFgAcc1" presStyleIdx="2" presStyleCnt="5">
        <dgm:presLayoutVars>
          <dgm:bulletEnabled val="1"/>
        </dgm:presLayoutVars>
      </dgm:prSet>
      <dgm:spPr/>
    </dgm:pt>
    <dgm:pt modelId="{86467BC5-C891-400A-82B7-EF33E5ECCF1D}" type="pres">
      <dgm:prSet presAssocID="{0F154C99-F8A0-4A26-9126-CD2346C03154}" presName="spaceBetweenRectangles" presStyleCnt="0"/>
      <dgm:spPr/>
    </dgm:pt>
    <dgm:pt modelId="{7001394B-5879-4DB2-ACA2-8FAD046E02D6}" type="pres">
      <dgm:prSet presAssocID="{AACA4C73-5927-48E3-B7E2-CCC2B049A80F}" presName="parentLin" presStyleCnt="0"/>
      <dgm:spPr/>
    </dgm:pt>
    <dgm:pt modelId="{CDFF8CF2-7B52-4EF2-ADD5-1C299B2CE471}" type="pres">
      <dgm:prSet presAssocID="{AACA4C73-5927-48E3-B7E2-CCC2B049A80F}" presName="parentLeftMargin" presStyleLbl="node1" presStyleIdx="2" presStyleCnt="5"/>
      <dgm:spPr/>
    </dgm:pt>
    <dgm:pt modelId="{24F16B04-E768-4E2B-A41F-D732F4FEAD24}" type="pres">
      <dgm:prSet presAssocID="{AACA4C73-5927-48E3-B7E2-CCC2B049A80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BF91A30-C26B-40B8-8876-EBB2C4175E3A}" type="pres">
      <dgm:prSet presAssocID="{AACA4C73-5927-48E3-B7E2-CCC2B049A80F}" presName="negativeSpace" presStyleCnt="0"/>
      <dgm:spPr/>
    </dgm:pt>
    <dgm:pt modelId="{16C6E77E-42FE-4A5F-9610-6EB4ADE11277}" type="pres">
      <dgm:prSet presAssocID="{AACA4C73-5927-48E3-B7E2-CCC2B049A80F}" presName="childText" presStyleLbl="conFgAcc1" presStyleIdx="3" presStyleCnt="5">
        <dgm:presLayoutVars>
          <dgm:bulletEnabled val="1"/>
        </dgm:presLayoutVars>
      </dgm:prSet>
      <dgm:spPr/>
    </dgm:pt>
    <dgm:pt modelId="{1196CB42-F299-469B-8E03-7CFC17E51494}" type="pres">
      <dgm:prSet presAssocID="{827EDBBD-41E0-4815-BB66-D3252709AB60}" presName="spaceBetweenRectangles" presStyleCnt="0"/>
      <dgm:spPr/>
    </dgm:pt>
    <dgm:pt modelId="{DFC8D53F-0ADB-4EC9-8912-685B8656A89C}" type="pres">
      <dgm:prSet presAssocID="{687A6485-4FE5-436A-BC81-CDE83B70082B}" presName="parentLin" presStyleCnt="0"/>
      <dgm:spPr/>
    </dgm:pt>
    <dgm:pt modelId="{82E9DA54-EF76-4BDF-99E6-9D90639CAE44}" type="pres">
      <dgm:prSet presAssocID="{687A6485-4FE5-436A-BC81-CDE83B70082B}" presName="parentLeftMargin" presStyleLbl="node1" presStyleIdx="3" presStyleCnt="5"/>
      <dgm:spPr/>
    </dgm:pt>
    <dgm:pt modelId="{C229E4E0-E55E-415A-A847-6DADBD66CDE4}" type="pres">
      <dgm:prSet presAssocID="{687A6485-4FE5-436A-BC81-CDE83B70082B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0F9249A-CB8F-4C5B-9ACA-1AA368354C58}" type="pres">
      <dgm:prSet presAssocID="{687A6485-4FE5-436A-BC81-CDE83B70082B}" presName="negativeSpace" presStyleCnt="0"/>
      <dgm:spPr/>
    </dgm:pt>
    <dgm:pt modelId="{B175B427-36C0-4888-8AB5-DA6158DB83E2}" type="pres">
      <dgm:prSet presAssocID="{687A6485-4FE5-436A-BC81-CDE83B70082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77AE02D-E34B-4F19-BBB7-70F66D17D3A0}" type="presOf" srcId="{687A6485-4FE5-436A-BC81-CDE83B70082B}" destId="{82E9DA54-EF76-4BDF-99E6-9D90639CAE44}" srcOrd="0" destOrd="0" presId="urn:microsoft.com/office/officeart/2005/8/layout/list1"/>
    <dgm:cxn modelId="{EACCAB3E-C7C7-4B3D-B0B0-60ABC325000F}" type="presOf" srcId="{3059A35B-C32D-46A2-BBAB-0AC7EA3C85B2}" destId="{34702901-4A63-4A46-8D88-ED98AF2D19C8}" srcOrd="1" destOrd="0" presId="urn:microsoft.com/office/officeart/2005/8/layout/list1"/>
    <dgm:cxn modelId="{5A7C5D5B-4C34-4D6A-9FCD-47356DE54744}" srcId="{71BABF0E-957E-41ED-BAD9-8E0262DF2649}" destId="{3D38FA5F-4E16-45F8-B8F5-970CD3A36C2D}" srcOrd="0" destOrd="0" parTransId="{091F5B5D-CE1B-4512-BE06-FFA1BF2436F2}" sibTransId="{D52A9620-8011-4F9C-B986-B394F376179A}"/>
    <dgm:cxn modelId="{D588A160-E0F9-470D-8C0A-D676634DB427}" type="presOf" srcId="{3D38FA5F-4E16-45F8-B8F5-970CD3A36C2D}" destId="{B26B54CD-C680-404E-A8A6-3FA64B03ABA1}" srcOrd="1" destOrd="0" presId="urn:microsoft.com/office/officeart/2005/8/layout/list1"/>
    <dgm:cxn modelId="{13B90264-F2FF-4D9A-A80E-61E875A9AB58}" type="presOf" srcId="{3059A35B-C32D-46A2-BBAB-0AC7EA3C85B2}" destId="{98F9DCD6-BF35-45A2-A4B6-45BCFD28F4C1}" srcOrd="0" destOrd="0" presId="urn:microsoft.com/office/officeart/2005/8/layout/list1"/>
    <dgm:cxn modelId="{6D2DA769-2037-4148-84D3-2A193235A5EA}" type="presOf" srcId="{71BABF0E-957E-41ED-BAD9-8E0262DF2649}" destId="{B062A21B-3DB5-44F4-AF89-F17E08934C92}" srcOrd="0" destOrd="0" presId="urn:microsoft.com/office/officeart/2005/8/layout/list1"/>
    <dgm:cxn modelId="{6FF9FF77-49D2-4F8C-B749-51E5A12A65A0}" type="presOf" srcId="{687A6485-4FE5-436A-BC81-CDE83B70082B}" destId="{C229E4E0-E55E-415A-A847-6DADBD66CDE4}" srcOrd="1" destOrd="0" presId="urn:microsoft.com/office/officeart/2005/8/layout/list1"/>
    <dgm:cxn modelId="{0C4E9B59-26B2-4838-AB59-364EE42D7641}" srcId="{71BABF0E-957E-41ED-BAD9-8E0262DF2649}" destId="{687A6485-4FE5-436A-BC81-CDE83B70082B}" srcOrd="4" destOrd="0" parTransId="{E6DD1D5D-1497-4818-A8EA-F34FCD496071}" sibTransId="{EA4BDE33-0E08-47A1-AF51-8D8C1680F40D}"/>
    <dgm:cxn modelId="{0A45E188-E521-4A41-B057-1D9E0E355B89}" type="presOf" srcId="{AACA4C73-5927-48E3-B7E2-CCC2B049A80F}" destId="{24F16B04-E768-4E2B-A41F-D732F4FEAD24}" srcOrd="1" destOrd="0" presId="urn:microsoft.com/office/officeart/2005/8/layout/list1"/>
    <dgm:cxn modelId="{BD41498F-9011-4CAD-9477-CF5F799D8C5D}" type="presOf" srcId="{54131583-05D9-4F01-B052-CDEA1E95348F}" destId="{FF0DE2CB-2FB2-44E6-B0EF-B5154B5F6129}" srcOrd="0" destOrd="0" presId="urn:microsoft.com/office/officeart/2005/8/layout/list1"/>
    <dgm:cxn modelId="{25E42695-40BA-4F68-9EF5-CA88F188FE5E}" srcId="{71BABF0E-957E-41ED-BAD9-8E0262DF2649}" destId="{54131583-05D9-4F01-B052-CDEA1E95348F}" srcOrd="1" destOrd="0" parTransId="{7D73A1C2-1034-489D-9FFB-92470F608199}" sibTransId="{1AC2F15F-68A5-4B42-B7A3-8D7FEE2164F9}"/>
    <dgm:cxn modelId="{A661609E-A280-44AC-84CF-2E69C75E6E23}" srcId="{71BABF0E-957E-41ED-BAD9-8E0262DF2649}" destId="{3059A35B-C32D-46A2-BBAB-0AC7EA3C85B2}" srcOrd="2" destOrd="0" parTransId="{730CB9DD-EF29-4636-8DD3-AF7229CBC630}" sibTransId="{0F154C99-F8A0-4A26-9126-CD2346C03154}"/>
    <dgm:cxn modelId="{EB70EFAC-A699-4FD6-8F83-181686A44358}" type="presOf" srcId="{3D38FA5F-4E16-45F8-B8F5-970CD3A36C2D}" destId="{22436B9D-94B3-4D29-8C1C-04CADE3B22F9}" srcOrd="0" destOrd="0" presId="urn:microsoft.com/office/officeart/2005/8/layout/list1"/>
    <dgm:cxn modelId="{CB3986D3-55F7-4C44-B90E-A0174C74F076}" srcId="{71BABF0E-957E-41ED-BAD9-8E0262DF2649}" destId="{AACA4C73-5927-48E3-B7E2-CCC2B049A80F}" srcOrd="3" destOrd="0" parTransId="{CD5DE92D-1351-4B7A-A9A6-677FCC68B72D}" sibTransId="{827EDBBD-41E0-4815-BB66-D3252709AB60}"/>
    <dgm:cxn modelId="{D37359DD-C980-4D4E-A73B-5EC2DD4A4DA1}" type="presOf" srcId="{54131583-05D9-4F01-B052-CDEA1E95348F}" destId="{9B1A2E28-47A7-4091-BE0B-E55B122802B1}" srcOrd="1" destOrd="0" presId="urn:microsoft.com/office/officeart/2005/8/layout/list1"/>
    <dgm:cxn modelId="{AEB359EF-C146-4AB2-BF4E-B9BF45325D06}" type="presOf" srcId="{AACA4C73-5927-48E3-B7E2-CCC2B049A80F}" destId="{CDFF8CF2-7B52-4EF2-ADD5-1C299B2CE471}" srcOrd="0" destOrd="0" presId="urn:microsoft.com/office/officeart/2005/8/layout/list1"/>
    <dgm:cxn modelId="{BFBDDD38-AC3B-4ED1-AE02-D43DBF602624}" type="presParOf" srcId="{B062A21B-3DB5-44F4-AF89-F17E08934C92}" destId="{257ED67B-A03B-413F-8C4E-2D7050CC6480}" srcOrd="0" destOrd="0" presId="urn:microsoft.com/office/officeart/2005/8/layout/list1"/>
    <dgm:cxn modelId="{52FE0820-1662-4D86-9532-DCDE6AEB189D}" type="presParOf" srcId="{257ED67B-A03B-413F-8C4E-2D7050CC6480}" destId="{22436B9D-94B3-4D29-8C1C-04CADE3B22F9}" srcOrd="0" destOrd="0" presId="urn:microsoft.com/office/officeart/2005/8/layout/list1"/>
    <dgm:cxn modelId="{4AC647AD-5EF8-43B1-85EA-534C69D903C8}" type="presParOf" srcId="{257ED67B-A03B-413F-8C4E-2D7050CC6480}" destId="{B26B54CD-C680-404E-A8A6-3FA64B03ABA1}" srcOrd="1" destOrd="0" presId="urn:microsoft.com/office/officeart/2005/8/layout/list1"/>
    <dgm:cxn modelId="{4D6734C9-7972-453F-BEA6-C8DFB7A90377}" type="presParOf" srcId="{B062A21B-3DB5-44F4-AF89-F17E08934C92}" destId="{C2AA6D5C-BB52-4068-B583-D357FB8B6257}" srcOrd="1" destOrd="0" presId="urn:microsoft.com/office/officeart/2005/8/layout/list1"/>
    <dgm:cxn modelId="{91D06982-6C25-44E6-89F7-7457C7404C36}" type="presParOf" srcId="{B062A21B-3DB5-44F4-AF89-F17E08934C92}" destId="{92F8E926-FF43-4C1E-A49C-EB0CAA5A206F}" srcOrd="2" destOrd="0" presId="urn:microsoft.com/office/officeart/2005/8/layout/list1"/>
    <dgm:cxn modelId="{E5D0BD57-71AA-4BB3-9F6B-7718748317AD}" type="presParOf" srcId="{B062A21B-3DB5-44F4-AF89-F17E08934C92}" destId="{9EE4E204-F0CD-4900-9B02-364D24060139}" srcOrd="3" destOrd="0" presId="urn:microsoft.com/office/officeart/2005/8/layout/list1"/>
    <dgm:cxn modelId="{C5B0AB2B-8B11-4B79-90EC-C5C08526EEB6}" type="presParOf" srcId="{B062A21B-3DB5-44F4-AF89-F17E08934C92}" destId="{342458C3-579C-4DBA-B740-859387206F94}" srcOrd="4" destOrd="0" presId="urn:microsoft.com/office/officeart/2005/8/layout/list1"/>
    <dgm:cxn modelId="{1CA25CBE-3B0E-498D-AF98-DD1FF9FE9AC5}" type="presParOf" srcId="{342458C3-579C-4DBA-B740-859387206F94}" destId="{FF0DE2CB-2FB2-44E6-B0EF-B5154B5F6129}" srcOrd="0" destOrd="0" presId="urn:microsoft.com/office/officeart/2005/8/layout/list1"/>
    <dgm:cxn modelId="{3C24B9A8-C74A-4710-A8E1-C7A66ECE906A}" type="presParOf" srcId="{342458C3-579C-4DBA-B740-859387206F94}" destId="{9B1A2E28-47A7-4091-BE0B-E55B122802B1}" srcOrd="1" destOrd="0" presId="urn:microsoft.com/office/officeart/2005/8/layout/list1"/>
    <dgm:cxn modelId="{883168E3-B3B2-4BF8-935A-540306BB17D1}" type="presParOf" srcId="{B062A21B-3DB5-44F4-AF89-F17E08934C92}" destId="{19834E50-13B6-4313-A613-D8A8953D5531}" srcOrd="5" destOrd="0" presId="urn:microsoft.com/office/officeart/2005/8/layout/list1"/>
    <dgm:cxn modelId="{1414A422-119B-4158-B492-EC78CC8809E9}" type="presParOf" srcId="{B062A21B-3DB5-44F4-AF89-F17E08934C92}" destId="{28A88CE3-7CA9-4570-AE58-78CFA224FA88}" srcOrd="6" destOrd="0" presId="urn:microsoft.com/office/officeart/2005/8/layout/list1"/>
    <dgm:cxn modelId="{26E76995-55B4-48C8-A9E3-17FA4E655F94}" type="presParOf" srcId="{B062A21B-3DB5-44F4-AF89-F17E08934C92}" destId="{970DF21F-A2CF-4AA6-B187-80F6D9977B33}" srcOrd="7" destOrd="0" presId="urn:microsoft.com/office/officeart/2005/8/layout/list1"/>
    <dgm:cxn modelId="{BB313109-8C12-4EF3-ADC1-1BD7D05826B0}" type="presParOf" srcId="{B062A21B-3DB5-44F4-AF89-F17E08934C92}" destId="{DE7963D3-D5BE-4CD0-BD4D-311B88273A5C}" srcOrd="8" destOrd="0" presId="urn:microsoft.com/office/officeart/2005/8/layout/list1"/>
    <dgm:cxn modelId="{EA5A5374-41C6-44D1-8AF2-F49511BEF217}" type="presParOf" srcId="{DE7963D3-D5BE-4CD0-BD4D-311B88273A5C}" destId="{98F9DCD6-BF35-45A2-A4B6-45BCFD28F4C1}" srcOrd="0" destOrd="0" presId="urn:microsoft.com/office/officeart/2005/8/layout/list1"/>
    <dgm:cxn modelId="{0CAC5B19-33B0-4F08-A75B-A04764E4322F}" type="presParOf" srcId="{DE7963D3-D5BE-4CD0-BD4D-311B88273A5C}" destId="{34702901-4A63-4A46-8D88-ED98AF2D19C8}" srcOrd="1" destOrd="0" presId="urn:microsoft.com/office/officeart/2005/8/layout/list1"/>
    <dgm:cxn modelId="{F4D709D7-072E-48C1-9534-6C979C2F79BC}" type="presParOf" srcId="{B062A21B-3DB5-44F4-AF89-F17E08934C92}" destId="{2B418416-CA11-454C-9865-1871B33E65D6}" srcOrd="9" destOrd="0" presId="urn:microsoft.com/office/officeart/2005/8/layout/list1"/>
    <dgm:cxn modelId="{EFE7A3DE-B946-42FA-84B9-26BD62A4948C}" type="presParOf" srcId="{B062A21B-3DB5-44F4-AF89-F17E08934C92}" destId="{E21B99AB-4FBD-4541-8381-0E263A84A363}" srcOrd="10" destOrd="0" presId="urn:microsoft.com/office/officeart/2005/8/layout/list1"/>
    <dgm:cxn modelId="{6E213C33-04AE-4C81-931D-0A36D083C78B}" type="presParOf" srcId="{B062A21B-3DB5-44F4-AF89-F17E08934C92}" destId="{86467BC5-C891-400A-82B7-EF33E5ECCF1D}" srcOrd="11" destOrd="0" presId="urn:microsoft.com/office/officeart/2005/8/layout/list1"/>
    <dgm:cxn modelId="{A793B556-7AEF-42ED-9F1D-2422AA1BB08D}" type="presParOf" srcId="{B062A21B-3DB5-44F4-AF89-F17E08934C92}" destId="{7001394B-5879-4DB2-ACA2-8FAD046E02D6}" srcOrd="12" destOrd="0" presId="urn:microsoft.com/office/officeart/2005/8/layout/list1"/>
    <dgm:cxn modelId="{504FFFBB-FD51-4AB7-AB35-C93CCDC57CB9}" type="presParOf" srcId="{7001394B-5879-4DB2-ACA2-8FAD046E02D6}" destId="{CDFF8CF2-7B52-4EF2-ADD5-1C299B2CE471}" srcOrd="0" destOrd="0" presId="urn:microsoft.com/office/officeart/2005/8/layout/list1"/>
    <dgm:cxn modelId="{792AD76E-DC4C-4679-93C3-0D8CB7AFE28E}" type="presParOf" srcId="{7001394B-5879-4DB2-ACA2-8FAD046E02D6}" destId="{24F16B04-E768-4E2B-A41F-D732F4FEAD24}" srcOrd="1" destOrd="0" presId="urn:microsoft.com/office/officeart/2005/8/layout/list1"/>
    <dgm:cxn modelId="{97080738-D6AB-487A-9DCE-74BE3C2CBB27}" type="presParOf" srcId="{B062A21B-3DB5-44F4-AF89-F17E08934C92}" destId="{2BF91A30-C26B-40B8-8876-EBB2C4175E3A}" srcOrd="13" destOrd="0" presId="urn:microsoft.com/office/officeart/2005/8/layout/list1"/>
    <dgm:cxn modelId="{520B96F6-41E4-4749-95DD-643782F074B8}" type="presParOf" srcId="{B062A21B-3DB5-44F4-AF89-F17E08934C92}" destId="{16C6E77E-42FE-4A5F-9610-6EB4ADE11277}" srcOrd="14" destOrd="0" presId="urn:microsoft.com/office/officeart/2005/8/layout/list1"/>
    <dgm:cxn modelId="{4D963D52-C79C-4251-B12C-3579C0745ED4}" type="presParOf" srcId="{B062A21B-3DB5-44F4-AF89-F17E08934C92}" destId="{1196CB42-F299-469B-8E03-7CFC17E51494}" srcOrd="15" destOrd="0" presId="urn:microsoft.com/office/officeart/2005/8/layout/list1"/>
    <dgm:cxn modelId="{F77F08B1-65F3-4F64-8C9B-252A15488F76}" type="presParOf" srcId="{B062A21B-3DB5-44F4-AF89-F17E08934C92}" destId="{DFC8D53F-0ADB-4EC9-8912-685B8656A89C}" srcOrd="16" destOrd="0" presId="urn:microsoft.com/office/officeart/2005/8/layout/list1"/>
    <dgm:cxn modelId="{03BD2C00-4459-497F-A58B-721ED6D58AA0}" type="presParOf" srcId="{DFC8D53F-0ADB-4EC9-8912-685B8656A89C}" destId="{82E9DA54-EF76-4BDF-99E6-9D90639CAE44}" srcOrd="0" destOrd="0" presId="urn:microsoft.com/office/officeart/2005/8/layout/list1"/>
    <dgm:cxn modelId="{0A2881BD-23BA-4F91-BC3B-8BCB1833B8D4}" type="presParOf" srcId="{DFC8D53F-0ADB-4EC9-8912-685B8656A89C}" destId="{C229E4E0-E55E-415A-A847-6DADBD66CDE4}" srcOrd="1" destOrd="0" presId="urn:microsoft.com/office/officeart/2005/8/layout/list1"/>
    <dgm:cxn modelId="{ED0B8B11-9741-4AFE-BED7-55837E5F6617}" type="presParOf" srcId="{B062A21B-3DB5-44F4-AF89-F17E08934C92}" destId="{50F9249A-CB8F-4C5B-9ACA-1AA368354C58}" srcOrd="17" destOrd="0" presId="urn:microsoft.com/office/officeart/2005/8/layout/list1"/>
    <dgm:cxn modelId="{12DFA2F5-C762-461C-8874-6E00AC374D9D}" type="presParOf" srcId="{B062A21B-3DB5-44F4-AF89-F17E08934C92}" destId="{B175B427-36C0-4888-8AB5-DA6158DB83E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F8E926-FF43-4C1E-A49C-EB0CAA5A206F}">
      <dsp:nvSpPr>
        <dsp:cNvPr id="0" name=""/>
        <dsp:cNvSpPr/>
      </dsp:nvSpPr>
      <dsp:spPr>
        <a:xfrm>
          <a:off x="0" y="52034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B54CD-C680-404E-A8A6-3FA64B03ABA1}">
      <dsp:nvSpPr>
        <dsp:cNvPr id="0" name=""/>
        <dsp:cNvSpPr/>
      </dsp:nvSpPr>
      <dsp:spPr>
        <a:xfrm>
          <a:off x="333341" y="18086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Documentary evidence</a:t>
          </a:r>
          <a:endParaRPr lang="en-US" sz="2300" kern="1200"/>
        </a:p>
      </dsp:txBody>
      <dsp:txXfrm>
        <a:off x="366485" y="214004"/>
        <a:ext cx="4600495" cy="612672"/>
      </dsp:txXfrm>
    </dsp:sp>
    <dsp:sp modelId="{28A88CE3-7CA9-4570-AE58-78CFA224FA88}">
      <dsp:nvSpPr>
        <dsp:cNvPr id="0" name=""/>
        <dsp:cNvSpPr/>
      </dsp:nvSpPr>
      <dsp:spPr>
        <a:xfrm>
          <a:off x="0" y="156362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A2E28-47A7-4091-BE0B-E55B122802B1}">
      <dsp:nvSpPr>
        <dsp:cNvPr id="0" name=""/>
        <dsp:cNvSpPr/>
      </dsp:nvSpPr>
      <dsp:spPr>
        <a:xfrm>
          <a:off x="333341" y="122414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Inquisition</a:t>
          </a:r>
          <a:endParaRPr lang="en-US" sz="2300" kern="1200"/>
        </a:p>
      </dsp:txBody>
      <dsp:txXfrm>
        <a:off x="366485" y="1257284"/>
        <a:ext cx="4600495" cy="612672"/>
      </dsp:txXfrm>
    </dsp:sp>
    <dsp:sp modelId="{E21B99AB-4FBD-4541-8381-0E263A84A363}">
      <dsp:nvSpPr>
        <dsp:cNvPr id="0" name=""/>
        <dsp:cNvSpPr/>
      </dsp:nvSpPr>
      <dsp:spPr>
        <a:xfrm>
          <a:off x="0" y="260690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02901-4A63-4A46-8D88-ED98AF2D19C8}">
      <dsp:nvSpPr>
        <dsp:cNvPr id="0" name=""/>
        <dsp:cNvSpPr/>
      </dsp:nvSpPr>
      <dsp:spPr>
        <a:xfrm>
          <a:off x="333341" y="226742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Trial and legal records</a:t>
          </a:r>
          <a:endParaRPr lang="en-US" sz="2300" kern="1200"/>
        </a:p>
      </dsp:txBody>
      <dsp:txXfrm>
        <a:off x="366485" y="2300564"/>
        <a:ext cx="4600495" cy="612672"/>
      </dsp:txXfrm>
    </dsp:sp>
    <dsp:sp modelId="{16C6E77E-42FE-4A5F-9610-6EB4ADE11277}">
      <dsp:nvSpPr>
        <dsp:cNvPr id="0" name=""/>
        <dsp:cNvSpPr/>
      </dsp:nvSpPr>
      <dsp:spPr>
        <a:xfrm>
          <a:off x="0" y="3650180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16B04-E768-4E2B-A41F-D732F4FEAD24}">
      <dsp:nvSpPr>
        <dsp:cNvPr id="0" name=""/>
        <dsp:cNvSpPr/>
      </dsp:nvSpPr>
      <dsp:spPr>
        <a:xfrm>
          <a:off x="333341" y="331070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Openly problematic and subjective</a:t>
          </a:r>
          <a:endParaRPr lang="en-US" sz="2300" kern="1200"/>
        </a:p>
      </dsp:txBody>
      <dsp:txXfrm>
        <a:off x="366485" y="3343844"/>
        <a:ext cx="4600495" cy="612672"/>
      </dsp:txXfrm>
    </dsp:sp>
    <dsp:sp modelId="{B175B427-36C0-4888-8AB5-DA6158DB83E2}">
      <dsp:nvSpPr>
        <dsp:cNvPr id="0" name=""/>
        <dsp:cNvSpPr/>
      </dsp:nvSpPr>
      <dsp:spPr>
        <a:xfrm>
          <a:off x="0" y="4693459"/>
          <a:ext cx="666683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9E4E0-E55E-415A-A847-6DADBD66CDE4}">
      <dsp:nvSpPr>
        <dsp:cNvPr id="0" name=""/>
        <dsp:cNvSpPr/>
      </dsp:nvSpPr>
      <dsp:spPr>
        <a:xfrm>
          <a:off x="333341" y="4353980"/>
          <a:ext cx="4666783" cy="67896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is changing . . . </a:t>
          </a:r>
          <a:endParaRPr lang="en-US" sz="2300" kern="1200"/>
        </a:p>
      </dsp:txBody>
      <dsp:txXfrm>
        <a:off x="366485" y="4387124"/>
        <a:ext cx="4600495" cy="612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828F3-FAFB-965B-87B1-4356053600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529241-5D6A-866D-4F0D-777F2E500E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854D1-BA9D-EE4B-A995-C663731BC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ACFD-FF15-5BE4-566C-63A9AE9DF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C4CE9-8FDC-56BD-D3B5-8A1ABCBD4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089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F8DEF-8977-CA95-3ADB-A9055EC2D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EA80F-65B4-3212-CF70-EC8F4E6BE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C8F95-AC35-D9F8-9E94-CE5DE3157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793BF1-245F-9415-5460-E386B087E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81C67-51CA-A3C0-42C2-20C0F53A6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7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4D0F3-2071-7BA5-1A66-4D0995F62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C0DC1E-2403-3F2A-7C0F-232624335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43588-66FB-84A4-4FE2-5A83B50DB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DB187-6598-B285-0501-967B1A112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ACEA2-BF59-7D86-ADD7-79BF31993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397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6EBC1-EAD4-9C39-AC5A-B246BD0B9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F69-110E-ABDE-3050-DBA261C604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CA8788-5DA1-9B0D-7679-3F50BF17C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2D85B-E034-A287-C65F-0658EC0A3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63B23-1E91-17E7-94A9-45589BDAE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0C1B70-251C-21E7-EFC0-52FA60750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541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10843-52AD-5D0C-2ADB-4A3D7E078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E6B7E2-79DB-1822-109D-4A24E654E4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4253B1-EB4D-51B9-6D18-70C133FDBA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978338-EBB0-5E43-D25D-D4A03BC683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292299-CA36-9F2C-D8B9-8E8F2C2E79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883A20-6EE1-8033-CCD4-2A1B0D7BE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28A2B5-2B27-44F6-6435-F9753C6F0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56D999-F959-6D16-7C33-782C9D2D1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91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378DF-A92F-B734-F4EB-C6D0CEA18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1A569A-B420-5BED-B51E-96481FD62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4EF143-48FC-8EF4-1BAB-016B203FD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2AA978-AB37-BC23-EB85-E2E73D5FB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58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45789E-CF73-F793-FA9D-5E1EA7C9F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BB23E-BC45-49BE-67E8-5C317106A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ED7320-56A6-D232-8018-CFD764D4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51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CD770-CBF6-1C9F-201D-CA08A66BC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D5874-B903-4C29-C5C1-BF29AF09B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774FDD-09BC-0EC1-8B06-3C26CD6868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15D60-79AF-E147-0F64-2B6ACF4BA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C449F9-70A6-B7D5-82E0-D198B6D20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1CC359-34DE-4669-135D-86284BD8C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556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17B70-4099-8CA0-56F9-647ECD5C9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B75266-93C2-BA43-526B-BACE5F194C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0F15A2-CC3B-6F20-6D25-0F7C2E74B1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CD8BC-82B4-AC5D-192A-D1EAE07C3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C7525-F75C-5C22-B428-D5D946BE1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B3182-7CDE-3666-6BBE-9E3BDD1E8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387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20E6A-2F1D-2729-3145-BC25950BE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FFE1F5-8663-17F1-3704-2D04778D43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1148A-5987-4D24-FAB3-B8A84FE30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34321-306A-E11A-50B4-ACE66336E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12818-00BF-1B37-F92E-8ECE56FC9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572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920DA-7827-DD82-8BA2-43E740FCF4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8DE1C5-2FFA-0E72-FB04-BCAB72E669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A415D-7EE3-2085-EF4B-7C199528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5F8C4-7E9F-59DA-E377-E82F3B702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047DF-F878-DE94-5D9D-0DA782B54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2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18F071-042A-E99A-93D3-2A424AA08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46EB19-745D-297B-63BF-7ABF7373D6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0BECC-13AF-C909-C7A9-267D68607A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38C2F-DD5F-46BE-A775-13C18761EAEA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1EF54-F91C-695C-4CDD-CB6F25A9D1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4C034-B699-4B46-828D-926028235A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8BD67-D809-4A65-81E3-3F36A6CC8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370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VFh1DdXToy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AN8bS3bvl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D00E3-EEAB-ED7A-7D90-97763427E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Microhistory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274C96-ED9B-C197-8527-8B8F7A4BD4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Historical Approaches Part One</a:t>
            </a:r>
          </a:p>
        </p:txBody>
      </p:sp>
    </p:spTree>
    <p:extLst>
      <p:ext uri="{BB962C8B-B14F-4D97-AF65-F5344CB8AC3E}">
        <p14:creationId xmlns:p14="http://schemas.microsoft.com/office/powerpoint/2010/main" val="4027641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A711B0-7A8C-67BF-E7E1-ADBA0E359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are microhistories?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7CEBE-20B2-D504-279C-37B716D9A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No comprehensive definition</a:t>
            </a:r>
          </a:p>
          <a:p>
            <a:r>
              <a:rPr lang="en-GB" sz="2000"/>
              <a:t>Move away from ‘great people’</a:t>
            </a:r>
          </a:p>
          <a:p>
            <a:r>
              <a:rPr lang="en-GB" sz="2000"/>
              <a:t>Examining the mundane or inconsequential</a:t>
            </a:r>
          </a:p>
          <a:p>
            <a:pPr lvl="1"/>
            <a:r>
              <a:rPr lang="en-GB" sz="2000"/>
              <a:t>‘microstoria’ </a:t>
            </a:r>
          </a:p>
          <a:p>
            <a:pPr lvl="1"/>
            <a:r>
              <a:rPr lang="en-GB" sz="2000"/>
              <a:t>’multiscopic’ </a:t>
            </a:r>
          </a:p>
          <a:p>
            <a:pPr lvl="1"/>
            <a:r>
              <a:rPr lang="en-GB" sz="2000"/>
              <a:t>‘Alltagsgeschicte’ </a:t>
            </a:r>
          </a:p>
          <a:p>
            <a:pPr lvl="1"/>
            <a:r>
              <a:rPr lang="en-GB" sz="2000"/>
              <a:t>‘incident analysis’ </a:t>
            </a:r>
          </a:p>
        </p:txBody>
      </p:sp>
    </p:spTree>
    <p:extLst>
      <p:ext uri="{BB962C8B-B14F-4D97-AF65-F5344CB8AC3E}">
        <p14:creationId xmlns:p14="http://schemas.microsoft.com/office/powerpoint/2010/main" val="958159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0A5B5-7DF1-ACD0-784A-B79929F2F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/>
              <a:t>Hear from the experts: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8ACF5-3FEF-EFAE-E9C7-6ACB9FDAA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000">
                <a:hlinkClick r:id="rId2"/>
              </a:rPr>
              <a:t>https://www.youtube.com/watch?v=VFh1DdXToyE</a:t>
            </a:r>
            <a:endParaRPr lang="en-GB" sz="2000"/>
          </a:p>
          <a:p>
            <a:endParaRPr lang="en-GB" sz="2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ECB781-25E3-8066-A4FC-EE1E8E497B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8542" y="909081"/>
            <a:ext cx="3385380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764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F56F0-29D1-F4CC-8FEA-4DD445AAD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 other words . . 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FA1D3-31CF-B6B3-3E4F-47949A668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  <a:tabLst>
                <a:tab pos="27051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Part of movement towards social history</a:t>
            </a:r>
          </a:p>
          <a:p>
            <a:pPr>
              <a:spcAft>
                <a:spcPts val="800"/>
              </a:spcAft>
              <a:tabLst>
                <a:tab pos="27051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Reaction against existing macrohistorical models</a:t>
            </a:r>
          </a:p>
          <a:p>
            <a:pPr>
              <a:spcAft>
                <a:spcPts val="800"/>
              </a:spcAft>
              <a:tabLst>
                <a:tab pos="27051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Opportunity examine the experiences of all</a:t>
            </a:r>
          </a:p>
          <a:p>
            <a:pPr>
              <a:spcAft>
                <a:spcPts val="800"/>
              </a:spcAft>
              <a:tabLst>
                <a:tab pos="27051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Opportunity to examine the individual</a:t>
            </a:r>
          </a:p>
          <a:p>
            <a:pPr>
              <a:spcAft>
                <a:spcPts val="800"/>
              </a:spcAft>
              <a:tabLst>
                <a:tab pos="27051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Opportunity to see the margins as well/instead of the centre</a:t>
            </a:r>
          </a:p>
          <a:p>
            <a:pPr>
              <a:spcAft>
                <a:spcPts val="800"/>
              </a:spcAf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‘Exceptional Normal’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78304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21120-EC59-4D0F-1892-6A66818E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Other disciplines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C375E-BE2C-E644-F18A-33A4C3481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Geertz – ‘thick description’</a:t>
            </a:r>
          </a:p>
          <a:p>
            <a:r>
              <a:rPr lang="en-GB" sz="2000"/>
              <a:t>Ethnography</a:t>
            </a:r>
          </a:p>
          <a:p>
            <a:r>
              <a:rPr lang="en-GB" sz="2000"/>
              <a:t>‘Seeing the world in a grain of sand’ (William Blake)</a:t>
            </a:r>
          </a:p>
          <a:p>
            <a:endParaRPr lang="en-GB" sz="2000"/>
          </a:p>
          <a:p>
            <a:r>
              <a:rPr lang="en-GB" sz="2000"/>
              <a:t>NOT</a:t>
            </a:r>
          </a:p>
          <a:p>
            <a:pPr lvl="1"/>
            <a:r>
              <a:rPr lang="en-GB" sz="2000"/>
              <a:t>Local history</a:t>
            </a:r>
          </a:p>
          <a:p>
            <a:pPr lvl="1"/>
            <a:r>
              <a:rPr lang="en-GB" sz="2000"/>
              <a:t>Biography</a:t>
            </a:r>
          </a:p>
          <a:p>
            <a:pPr lvl="1"/>
            <a:r>
              <a:rPr lang="en-GB" sz="2000"/>
              <a:t>But can be popular: </a:t>
            </a:r>
            <a:r>
              <a:rPr lang="en-GB" sz="2000">
                <a:hlinkClick r:id="rId2"/>
              </a:rPr>
              <a:t>https://www.youtube.com/watch?v=0AN8bS3bvlM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87721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0EE7A-116C-7DF7-1C02-5A4B313FE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do we do it?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F2DF55-BA7D-5310-C3E4-14A037F209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160319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6704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1246D-FECA-1D9D-03CB-4FAAF5440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Microhistory and the internet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FE21F-6C67-7817-6758-2EBCEAF67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285750" lvl="1" indent="-285750">
              <a:spcAft>
                <a:spcPts val="800"/>
              </a:spcAft>
              <a:tabLst>
                <a:tab pos="9144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on ‘insignificant people’</a:t>
            </a:r>
          </a:p>
          <a:p>
            <a:pPr marL="285750" lvl="1" indent="-285750">
              <a:spcAft>
                <a:spcPts val="800"/>
              </a:spcAft>
              <a:tabLst>
                <a:tab pos="9144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Increased objectivity</a:t>
            </a:r>
          </a:p>
          <a:p>
            <a:pPr marL="285750" lvl="1" indent="-285750">
              <a:spcAft>
                <a:spcPts val="800"/>
              </a:spcAft>
              <a:tabLst>
                <a:tab pos="9144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Innovative</a:t>
            </a:r>
          </a:p>
          <a:p>
            <a:pPr marL="285750" lvl="1" indent="-285750">
              <a:spcAft>
                <a:spcPts val="800"/>
              </a:spcAft>
              <a:tabLst>
                <a:tab pos="9144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Collaborative</a:t>
            </a:r>
          </a:p>
          <a:p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Escape the bounds of traditional text production </a:t>
            </a:r>
            <a:endParaRPr lang="en-GB" sz="2000"/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1E115A4E-36AE-11D5-64FE-F2B83CA56F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561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189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Microhistory</vt:lpstr>
      <vt:lpstr>What are microhistories?</vt:lpstr>
      <vt:lpstr>Hear from the experts:</vt:lpstr>
      <vt:lpstr>In other words . . . </vt:lpstr>
      <vt:lpstr>Other disciplines</vt:lpstr>
      <vt:lpstr>How do we do it?</vt:lpstr>
      <vt:lpstr>Microhistory and the internet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Microhistory</dc:title>
  <dc:creator>Harriett Webster</dc:creator>
  <cp:lastModifiedBy>Harriett Webster</cp:lastModifiedBy>
  <cp:revision>1</cp:revision>
  <dcterms:created xsi:type="dcterms:W3CDTF">2024-01-31T12:23:29Z</dcterms:created>
  <dcterms:modified xsi:type="dcterms:W3CDTF">2024-01-31T12:39:16Z</dcterms:modified>
</cp:coreProperties>
</file>