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9.xml" ContentType="application/vnd.openxmlformats-officedocument.presentationml.notesSlid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notesSlides/notesSlide10.xml" ContentType="application/vnd.openxmlformats-officedocument.presentationml.notesSlide+xml"/>
  <Override PartName="/ppt/tags/tag19.xml" ContentType="application/vnd.openxmlformats-officedocument.presentationml.tags+xml"/>
  <Override PartName="/ppt/notesSlides/notesSlide11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12.xml" ContentType="application/vnd.openxmlformats-officedocument.presentationml.notesSlide+xml"/>
  <Override PartName="/ppt/tags/tag2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61"/>
  </p:notesMasterIdLst>
  <p:sldIdLst>
    <p:sldId id="411" r:id="rId3"/>
    <p:sldId id="422" r:id="rId4"/>
    <p:sldId id="1659" r:id="rId5"/>
    <p:sldId id="398" r:id="rId6"/>
    <p:sldId id="399" r:id="rId7"/>
    <p:sldId id="1658" r:id="rId8"/>
    <p:sldId id="257" r:id="rId9"/>
    <p:sldId id="258" r:id="rId10"/>
    <p:sldId id="379" r:id="rId11"/>
    <p:sldId id="400" r:id="rId12"/>
    <p:sldId id="259" r:id="rId13"/>
    <p:sldId id="266" r:id="rId14"/>
    <p:sldId id="267" r:id="rId15"/>
    <p:sldId id="260" r:id="rId16"/>
    <p:sldId id="261" r:id="rId17"/>
    <p:sldId id="262" r:id="rId18"/>
    <p:sldId id="263" r:id="rId19"/>
    <p:sldId id="264" r:id="rId20"/>
    <p:sldId id="265" r:id="rId21"/>
    <p:sldId id="268" r:id="rId22"/>
    <p:sldId id="269" r:id="rId23"/>
    <p:sldId id="270" r:id="rId24"/>
    <p:sldId id="271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328" r:id="rId38"/>
    <p:sldId id="291" r:id="rId39"/>
    <p:sldId id="305" r:id="rId40"/>
    <p:sldId id="306" r:id="rId41"/>
    <p:sldId id="307" r:id="rId42"/>
    <p:sldId id="308" r:id="rId43"/>
    <p:sldId id="309" r:id="rId44"/>
    <p:sldId id="310" r:id="rId45"/>
    <p:sldId id="367" r:id="rId46"/>
    <p:sldId id="286" r:id="rId47"/>
    <p:sldId id="287" r:id="rId48"/>
    <p:sldId id="288" r:id="rId49"/>
    <p:sldId id="369" r:id="rId50"/>
    <p:sldId id="382" r:id="rId51"/>
    <p:sldId id="384" r:id="rId52"/>
    <p:sldId id="289" r:id="rId53"/>
    <p:sldId id="370" r:id="rId54"/>
    <p:sldId id="383" r:id="rId55"/>
    <p:sldId id="385" r:id="rId56"/>
    <p:sldId id="325" r:id="rId57"/>
    <p:sldId id="356" r:id="rId58"/>
    <p:sldId id="376" r:id="rId59"/>
    <p:sldId id="377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E57330-74EA-C55A-C1AE-B47332F553DF}" v="51" dt="2022-11-17T10:36:32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49"/>
    <p:restoredTop sz="94693"/>
  </p:normalViewPr>
  <p:slideViewPr>
    <p:cSldViewPr snapToGrid="0">
      <p:cViewPr varScale="1">
        <p:scale>
          <a:sx n="86" d="100"/>
          <a:sy n="86" d="100"/>
        </p:scale>
        <p:origin x="110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microsoft.com/office/2016/11/relationships/changesInfo" Target="changesInfos/changesInfo1.xml"/><Relationship Id="rId5" Type="http://schemas.openxmlformats.org/officeDocument/2006/relationships/slide" Target="slides/slide3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Hart-Lewis" userId="S::s.hart-lewis@uwtsd.ac.uk::661e7a91-a677-4f82-a4cf-69aca3739581" providerId="AD" clId="Web-{54E57330-74EA-C55A-C1AE-B47332F553DF}"/>
    <pc:docChg chg="addSld modSld sldOrd">
      <pc:chgData name="Susan Hart-Lewis" userId="S::s.hart-lewis@uwtsd.ac.uk::661e7a91-a677-4f82-a4cf-69aca3739581" providerId="AD" clId="Web-{54E57330-74EA-C55A-C1AE-B47332F553DF}" dt="2022-11-17T10:36:32.270" v="33" actId="1076"/>
      <pc:docMkLst>
        <pc:docMk/>
      </pc:docMkLst>
      <pc:sldChg chg="modSp ord">
        <pc:chgData name="Susan Hart-Lewis" userId="S::s.hart-lewis@uwtsd.ac.uk::661e7a91-a677-4f82-a4cf-69aca3739581" providerId="AD" clId="Web-{54E57330-74EA-C55A-C1AE-B47332F553DF}" dt="2022-11-17T10:34:37.737" v="5" actId="20577"/>
        <pc:sldMkLst>
          <pc:docMk/>
          <pc:sldMk cId="0" sldId="257"/>
        </pc:sldMkLst>
        <pc:spChg chg="mod">
          <ac:chgData name="Susan Hart-Lewis" userId="S::s.hart-lewis@uwtsd.ac.uk::661e7a91-a677-4f82-a4cf-69aca3739581" providerId="AD" clId="Web-{54E57330-74EA-C55A-C1AE-B47332F553DF}" dt="2022-11-17T10:34:37.737" v="5" actId="20577"/>
          <ac:spMkLst>
            <pc:docMk/>
            <pc:sldMk cId="0" sldId="257"/>
            <ac:spMk id="9" creationId="{00000000-0000-0000-0000-000000000000}"/>
          </ac:spMkLst>
        </pc:spChg>
      </pc:sldChg>
      <pc:sldChg chg="modSp">
        <pc:chgData name="Susan Hart-Lewis" userId="S::s.hart-lewis@uwtsd.ac.uk::661e7a91-a677-4f82-a4cf-69aca3739581" providerId="AD" clId="Web-{54E57330-74EA-C55A-C1AE-B47332F553DF}" dt="2022-11-17T10:35:22.456" v="12" actId="20577"/>
        <pc:sldMkLst>
          <pc:docMk/>
          <pc:sldMk cId="985103821" sldId="411"/>
        </pc:sldMkLst>
        <pc:spChg chg="mod">
          <ac:chgData name="Susan Hart-Lewis" userId="S::s.hart-lewis@uwtsd.ac.uk::661e7a91-a677-4f82-a4cf-69aca3739581" providerId="AD" clId="Web-{54E57330-74EA-C55A-C1AE-B47332F553DF}" dt="2022-11-17T10:35:22.456" v="12" actId="20577"/>
          <ac:spMkLst>
            <pc:docMk/>
            <pc:sldMk cId="985103821" sldId="411"/>
            <ac:spMk id="2" creationId="{B138CF5B-E8DE-48F3-9581-51BBEC47AE73}"/>
          </ac:spMkLst>
        </pc:spChg>
      </pc:sldChg>
      <pc:sldChg chg="modSp">
        <pc:chgData name="Susan Hart-Lewis" userId="S::s.hart-lewis@uwtsd.ac.uk::661e7a91-a677-4f82-a4cf-69aca3739581" providerId="AD" clId="Web-{54E57330-74EA-C55A-C1AE-B47332F553DF}" dt="2022-11-17T10:36:32.270" v="33" actId="1076"/>
        <pc:sldMkLst>
          <pc:docMk/>
          <pc:sldMk cId="3992962228" sldId="422"/>
        </pc:sldMkLst>
        <pc:spChg chg="mod">
          <ac:chgData name="Susan Hart-Lewis" userId="S::s.hart-lewis@uwtsd.ac.uk::661e7a91-a677-4f82-a4cf-69aca3739581" providerId="AD" clId="Web-{54E57330-74EA-C55A-C1AE-B47332F553DF}" dt="2022-11-17T10:36:32.270" v="33" actId="1076"/>
          <ac:spMkLst>
            <pc:docMk/>
            <pc:sldMk cId="3992962228" sldId="422"/>
            <ac:spMk id="5" creationId="{C47E8622-73C6-FA2B-24BE-861EC35B0942}"/>
          </ac:spMkLst>
        </pc:spChg>
      </pc:sldChg>
      <pc:sldChg chg="add replId">
        <pc:chgData name="Susan Hart-Lewis" userId="S::s.hart-lewis@uwtsd.ac.uk::661e7a91-a677-4f82-a4cf-69aca3739581" providerId="AD" clId="Web-{54E57330-74EA-C55A-C1AE-B47332F553DF}" dt="2022-11-17T10:35:34.706" v="13"/>
        <pc:sldMkLst>
          <pc:docMk/>
          <pc:sldMk cId="1707884803" sldId="16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BD208-3C84-8448-8603-C89FCEC0F77D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B3C0A-A003-DE43-A92C-6592F26BFA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67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783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>
            <a:extLst>
              <a:ext uri="{FF2B5EF4-FFF2-40B4-BE49-F238E27FC236}">
                <a16:creationId xmlns:a16="http://schemas.microsoft.com/office/drawing/2014/main" id="{6380F120-4F66-499F-B69D-3A165A1373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>
            <a:extLst>
              <a:ext uri="{FF2B5EF4-FFF2-40B4-BE49-F238E27FC236}">
                <a16:creationId xmlns:a16="http://schemas.microsoft.com/office/drawing/2014/main" id="{CC8233E0-9476-462D-AF30-7BDC6FE073A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6387" name="Slide Number Placeholder 3">
            <a:extLst>
              <a:ext uri="{FF2B5EF4-FFF2-40B4-BE49-F238E27FC236}">
                <a16:creationId xmlns:a16="http://schemas.microsoft.com/office/drawing/2014/main" id="{1E094790-BF91-4D5F-80D7-08C592915B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91579D6-DF91-404C-9951-0097E6EDC8A7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8065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713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576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27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3614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what's the weather like today</a:t>
            </a:r>
          </a:p>
          <a:p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0698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074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5453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019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will also be practicing the closed question – Was it…?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449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EB3C0A-A003-DE43-A92C-6592F26BFACF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78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2718D-5054-3EA5-CA26-1868F826C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EE008B-0814-F8EF-ACED-FBAAEA2DB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14B6D-EFE0-4B16-D69E-A80E1B41E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B42DC-03D6-3D55-359D-1971E7931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1DEC7-BF35-F731-E439-B754F7A4A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458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0671C-592C-7064-2C30-E42CBBE26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DAD3D-7C08-015C-F20F-FC72B2165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BBB55-5858-6680-AA3F-3D50163D8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E0944-F8AD-7830-E37E-8E1D81F56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7CC3D-1C62-E246-F72E-22AEB2D19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597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1668F-7580-7036-E073-4DF0EBF8B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1E8AB-C106-02E4-5FD3-4D400D33F3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3841E-6FD1-2031-E7A7-E1923DDCE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7C869-3680-5C4C-CAA6-2DDBCDBD3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37505-6587-F3BC-1BCB-2D2B32C4A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525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5D99-4210-3D39-2F06-C04B73905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FBC43-755D-37E3-CB5F-A1699368A8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830C0A-9A37-022B-FD51-55978C0DF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4C23D-0DB1-20AA-CA8E-ED09B29BA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5F04E-0F8D-59B5-013C-BE056394D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7002D-3DA6-9EFF-3F4F-D1AAD95A1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158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11E05-2079-685A-08C8-DBBDB0453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7CD6D-DCDF-6104-01B7-855090061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DF301E-E7B6-B5A5-6D88-4B3B331F8D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5DE359-D7EC-2684-C857-0CDA11B2E2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887AC3-0A38-0DD6-12E2-397130B93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33EAC0-3539-983D-F3E6-19034671B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D901C6-C2D2-B05B-46A9-2D58D5531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2F250B-BB52-C722-CB0F-1D57916D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979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196A2-653A-0995-D9F9-C6AB630A4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BD4EB-4492-4E92-3EB7-D64B99D24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0D68E-E95C-184C-ACE4-15D40C65B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0AC096-CC7D-0EB4-877A-2C9A4B6AD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65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CBCBDD-9BA2-1C14-4EDF-FB2E77C5F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DEEB75-788A-EA43-C9C9-CEA2D877C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8A3B4A-F3F6-847A-40AF-3A0FA4062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575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D6703-EB8E-95D5-F1AC-D7E47430E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1A6D5-5763-D7AC-DE1E-D0F3CC725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CEC315-698C-2E1A-A381-1E4F1E4532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FAAC4-BB99-FA7C-2553-B35E7C433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2A3615-1962-A394-87FB-822E89FF4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DB0A3-720B-8B26-2B6A-CE3D8541B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471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F730B-6EB9-5B2A-8DBB-8E5E71D70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5CB82D-8A1C-96EB-0211-628810FAED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3B0CF-CB00-8636-B170-1B43E292F7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598BB-68AE-43F3-EA14-1D5D48298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CF25B-97E0-455A-F7B4-A4311E079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40E48B-879F-CCB2-1E99-DF2B682D0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03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3863D-4F64-95F6-A1CC-4F8FBBD45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DB40D6-1F5F-4B58-F0EB-740795E760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972F46-6CB9-4483-B23B-30F58F209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DEE6C-B5D5-7877-D439-E42A45AD0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7B0E9-9D7E-7B9F-C0F9-254A391A2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750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9F1BA8-CE78-9185-A165-1493DE8EA7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E735CA-96FC-8606-639F-001EE6939A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F2359-9239-D239-12B3-0BC53B7C7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0D8E0-E6AA-B70D-1F5E-E4556FE4A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54655-A0D3-B7EB-BC02-4487A6CF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646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2013-1A22-BA0D-FE12-7467AC591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503B-F43A-5153-3CA3-D85A393716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64D7C-83CA-A580-F73C-9C490AD8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1C869-E74E-4667-87A9-6D339FFC615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B8F7F-C556-4159-6073-D6D55C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29A3F-33B8-88F0-E0F6-8597D36B5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4759B-1A43-4071-B695-4E2118CBE67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866554D2-9626-90D6-5F6A-7263C914BB7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925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583-EF69-FC90-A832-A015A7D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58D0-B660-02BB-413F-5B902A89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EC29-9059-0598-3A14-7371A433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A574-46EB-53B0-EE3D-920ADFFB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E66DB-FFD2-0DFA-C49A-8CADC9A3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463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EC0A-EEAB-D535-8A8B-20B3D3C1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55FA5-46EB-66F2-F573-A00F4A5D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E773-158C-5867-C6DB-1A101FC8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F909A-A984-5F6E-B0EC-12D82F246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277E4-ABCF-E874-08E0-CD49A6A36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0285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D8CA-9406-D5C8-D0CD-99770418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8748-1D54-6CDB-CDA4-B43723E95D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1C4C0-8979-2282-69D7-2A495F94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6052-B720-F63D-1A29-33F84961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896C-3C78-8272-E8E0-1DCC0404F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C8134-ABC4-FB69-AE2F-C3DAE898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1349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DEA6-FB7E-E3D1-A46C-A0AD0236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28FBA-D3CF-D7A9-C353-F6EE70B055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E90A3-D648-D776-8E05-576F18008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1A052-65CC-24CB-BC44-E4560F25B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11CAC-421D-04EC-C34C-586602F95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32E396-871A-8DAC-54CC-4FCAD2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ECB99-B071-689C-0BE2-6DBF785F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E2EC9A-D727-9770-C5E2-45E7CB4F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262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AC04-8E5E-C51F-3A48-0F5372A4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99D58-505E-E86F-B3CE-DA7A71A6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5828B-8FAD-2FF1-3CCE-B90626C86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90DCB-D697-80B0-2CB4-D527ABF7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34652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C0EBDE-8902-0D9B-6CAF-69E9E9CB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19558-CF63-61D6-51B6-3E453FD59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D1519-19D5-3E6E-B365-0C7B2C225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2634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BE17-86A7-539A-527E-A467121A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844F9-325F-3351-C44D-38D177F1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DC89A-AC1E-FD3E-F448-13E7FD0A3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26CB7-4121-C0C0-DC0C-7DDE187C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AF030-D869-ED95-4D06-7CF864F5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BB1EE-D263-4185-D0B9-A19B54FE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0665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461B-1903-DAA3-917E-EE9F0943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3D1613-F73B-8F8E-2F03-3841CB8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B32EE-76F6-41D9-8D0D-C09726F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95F78-C56C-E6B2-4193-16C6D1D3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DE604-3044-8A4C-89F7-CEE2C48C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943C8-BCDB-2E7D-9154-C5583202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42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1A2B-23B7-390D-FF2D-38338F1D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4CC70-47B8-2F58-B6CB-6DAC24F6A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0F9C-5D71-0029-AF87-4B02B682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4375C-EE85-DC7E-0712-9D68EFD0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43C59-2E24-0B6F-5434-8374950BC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916013"/>
      </p:ext>
    </p:extLst>
  </p:cSld>
  <p:clrMapOvr>
    <a:masterClrMapping/>
  </p:clrMapOvr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831164-7615-6E40-2980-2BA461613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429DE-8B03-6A03-5196-9BA004326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17307-72C8-C40F-B6C6-A437DFFF1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EE000-E601-06DC-CEBD-BD9444824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36AA9-EB1E-C409-FAB8-163AB533D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706869"/>
      </p:ext>
    </p:extLst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702B29-6D4E-5879-F692-1B5C35318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A073A-CCEF-52F8-E479-AEFD27939C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27A35-1AB0-E798-16F7-3293379871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7DB7B-10D2-AF48-819C-EFF8C27E3F48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1680A-F324-4826-7231-69423F6A5C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F56AA-C71B-88FA-A62E-0FF8B729F1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6D649-F90A-0B41-9F9D-11D2D3991C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553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8E7F8-483A-8FC4-B68B-5D3413DE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D379-4A9D-324E-1B8E-1CF638D2A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7C22B-28EF-C60E-ACDC-7FB6E48A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6D4E6-36D7-7B0E-6EAD-6D6F370BF6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9D3C7-0B53-D83C-5430-B7A8F43CF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776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s.hartlewis@uwtsd.ac.uk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18" Type="http://schemas.openxmlformats.org/officeDocument/2006/relationships/image" Target="../media/image15.png"/><Relationship Id="rId3" Type="http://schemas.openxmlformats.org/officeDocument/2006/relationships/audio" Target="../media/media1.m4a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17" Type="http://schemas.openxmlformats.org/officeDocument/2006/relationships/image" Target="../media/image14.svg"/><Relationship Id="rId2" Type="http://schemas.microsoft.com/office/2007/relationships/media" Target="../media/media1.m4a"/><Relationship Id="rId16" Type="http://schemas.openxmlformats.org/officeDocument/2006/relationships/image" Target="../media/image13.png"/><Relationship Id="rId20" Type="http://schemas.openxmlformats.org/officeDocument/2006/relationships/image" Target="../media/image17.png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notesSlide" Target="../notesSlides/notesSlide1.xml"/><Relationship Id="rId15" Type="http://schemas.openxmlformats.org/officeDocument/2006/relationships/image" Target="../media/image12.svg"/><Relationship Id="rId10" Type="http://schemas.openxmlformats.org/officeDocument/2006/relationships/image" Target="../media/image7.png"/><Relationship Id="rId19" Type="http://schemas.openxmlformats.org/officeDocument/2006/relationships/image" Target="../media/image16.sv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6.svg"/><Relationship Id="rId1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8.png"/><Relationship Id="rId18" Type="http://schemas.openxmlformats.org/officeDocument/2006/relationships/hyperlink" Target="https://www.pickpik.com/sugar-spoon-cutlery-sweeteners-sweet-food-139506" TargetMode="External"/><Relationship Id="rId26" Type="http://schemas.openxmlformats.org/officeDocument/2006/relationships/hyperlink" Target="https://pngimg.com/download/36619" TargetMode="External"/><Relationship Id="rId3" Type="http://schemas.openxmlformats.org/officeDocument/2006/relationships/image" Target="../media/image3.png"/><Relationship Id="rId21" Type="http://schemas.openxmlformats.org/officeDocument/2006/relationships/image" Target="../media/image22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17" Type="http://schemas.openxmlformats.org/officeDocument/2006/relationships/image" Target="../media/image20.jpg"/><Relationship Id="rId25" Type="http://schemas.openxmlformats.org/officeDocument/2006/relationships/image" Target="../media/image24.png"/><Relationship Id="rId2" Type="http://schemas.openxmlformats.org/officeDocument/2006/relationships/slideLayout" Target="../slideLayouts/slideLayout7.xml"/><Relationship Id="rId16" Type="http://schemas.openxmlformats.org/officeDocument/2006/relationships/hyperlink" Target="https://pixabay.com/en/drinks-coffee-coffee-mug-hot-coffee-1477040/" TargetMode="External"/><Relationship Id="rId20" Type="http://schemas.openxmlformats.org/officeDocument/2006/relationships/hyperlink" Target="https://freepngimg.com/png/34636-tea-cup-transparent-image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24" Type="http://schemas.openxmlformats.org/officeDocument/2006/relationships/hyperlink" Target="https://www.freefoodphotos.com/imagelibrary/snacks/slides/white_cheese_sandwich.html" TargetMode="External"/><Relationship Id="rId5" Type="http://schemas.openxmlformats.org/officeDocument/2006/relationships/image" Target="../media/image5.png"/><Relationship Id="rId15" Type="http://schemas.openxmlformats.org/officeDocument/2006/relationships/image" Target="../media/image19.png"/><Relationship Id="rId23" Type="http://schemas.openxmlformats.org/officeDocument/2006/relationships/image" Target="../media/image23.jpg"/><Relationship Id="rId10" Type="http://schemas.openxmlformats.org/officeDocument/2006/relationships/image" Target="../media/image10.svg"/><Relationship Id="rId19" Type="http://schemas.openxmlformats.org/officeDocument/2006/relationships/image" Target="../media/image21.pn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hyperlink" Target="https://pngimg.com/download/12734" TargetMode="External"/><Relationship Id="rId22" Type="http://schemas.openxmlformats.org/officeDocument/2006/relationships/hyperlink" Target="https://pngimg.com/download/10147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elsh_Ambulance_-_Ambiwlans_Cymru.jpg" TargetMode="External"/><Relationship Id="rId7" Type="http://schemas.openxmlformats.org/officeDocument/2006/relationships/hyperlink" Target="https://www.publicdomainpictures.net/view-image.php?image=163856&amp;picture=doctor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7.jpg"/><Relationship Id="rId5" Type="http://schemas.openxmlformats.org/officeDocument/2006/relationships/hyperlink" Target="http://pixabay.com/en/help-button-red-emergency-support-153094/" TargetMode="External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svg"/><Relationship Id="rId3" Type="http://schemas.openxmlformats.org/officeDocument/2006/relationships/image" Target="../media/image14.svg"/><Relationship Id="rId7" Type="http://schemas.openxmlformats.org/officeDocument/2006/relationships/image" Target="../media/image31.svg"/><Relationship Id="rId12" Type="http://schemas.openxmlformats.org/officeDocument/2006/relationships/image" Target="../media/image36.png"/><Relationship Id="rId17" Type="http://schemas.openxmlformats.org/officeDocument/2006/relationships/image" Target="../media/image41.svg"/><Relationship Id="rId2" Type="http://schemas.openxmlformats.org/officeDocument/2006/relationships/image" Target="../media/image13.png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svg"/><Relationship Id="rId5" Type="http://schemas.openxmlformats.org/officeDocument/2006/relationships/image" Target="../media/image29.svg"/><Relationship Id="rId15" Type="http://schemas.openxmlformats.org/officeDocument/2006/relationships/image" Target="../media/image39.sv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svg"/><Relationship Id="rId1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52.png"/><Relationship Id="rId3" Type="http://schemas.openxmlformats.org/officeDocument/2006/relationships/image" Target="../media/image46.png"/><Relationship Id="rId7" Type="http://schemas.openxmlformats.org/officeDocument/2006/relationships/image" Target="../media/image7.png"/><Relationship Id="rId12" Type="http://schemas.openxmlformats.org/officeDocument/2006/relationships/image" Target="../media/image51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image" Target="../media/image49.svg"/><Relationship Id="rId11" Type="http://schemas.openxmlformats.org/officeDocument/2006/relationships/image" Target="../media/image50.png"/><Relationship Id="rId5" Type="http://schemas.openxmlformats.org/officeDocument/2006/relationships/image" Target="../media/image48.png"/><Relationship Id="rId10" Type="http://schemas.openxmlformats.org/officeDocument/2006/relationships/image" Target="../media/image45.svg"/><Relationship Id="rId4" Type="http://schemas.openxmlformats.org/officeDocument/2006/relationships/image" Target="../media/image47.svg"/><Relationship Id="rId9" Type="http://schemas.openxmlformats.org/officeDocument/2006/relationships/image" Target="../media/image44.png"/><Relationship Id="rId14" Type="http://schemas.openxmlformats.org/officeDocument/2006/relationships/image" Target="../media/image53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52.png"/><Relationship Id="rId3" Type="http://schemas.openxmlformats.org/officeDocument/2006/relationships/image" Target="../media/image46.png"/><Relationship Id="rId7" Type="http://schemas.openxmlformats.org/officeDocument/2006/relationships/image" Target="../media/image7.png"/><Relationship Id="rId12" Type="http://schemas.openxmlformats.org/officeDocument/2006/relationships/image" Target="../media/image51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49.svg"/><Relationship Id="rId11" Type="http://schemas.openxmlformats.org/officeDocument/2006/relationships/image" Target="../media/image50.png"/><Relationship Id="rId5" Type="http://schemas.openxmlformats.org/officeDocument/2006/relationships/image" Target="../media/image48.png"/><Relationship Id="rId10" Type="http://schemas.openxmlformats.org/officeDocument/2006/relationships/image" Target="../media/image45.svg"/><Relationship Id="rId4" Type="http://schemas.openxmlformats.org/officeDocument/2006/relationships/image" Target="../media/image47.svg"/><Relationship Id="rId9" Type="http://schemas.openxmlformats.org/officeDocument/2006/relationships/image" Target="../media/image44.png"/><Relationship Id="rId14" Type="http://schemas.openxmlformats.org/officeDocument/2006/relationships/image" Target="../media/image53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56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image" Target="../media/image37.sv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9.svg"/><Relationship Id="rId1" Type="http://schemas.openxmlformats.org/officeDocument/2006/relationships/tags" Target="../tags/tag6.xml"/><Relationship Id="rId6" Type="http://schemas.openxmlformats.org/officeDocument/2006/relationships/image" Target="../media/image4.svg"/><Relationship Id="rId11" Type="http://schemas.openxmlformats.org/officeDocument/2006/relationships/image" Target="../media/image36.png"/><Relationship Id="rId5" Type="http://schemas.openxmlformats.org/officeDocument/2006/relationships/image" Target="../media/image3.png"/><Relationship Id="rId15" Type="http://schemas.openxmlformats.org/officeDocument/2006/relationships/image" Target="../media/image58.png"/><Relationship Id="rId10" Type="http://schemas.openxmlformats.org/officeDocument/2006/relationships/image" Target="../media/image55.svg"/><Relationship Id="rId4" Type="http://schemas.openxmlformats.org/officeDocument/2006/relationships/image" Target="../media/image6.svg"/><Relationship Id="rId9" Type="http://schemas.openxmlformats.org/officeDocument/2006/relationships/image" Target="../media/image54.png"/><Relationship Id="rId14" Type="http://schemas.openxmlformats.org/officeDocument/2006/relationships/image" Target="../media/image57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59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5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52.png"/><Relationship Id="rId3" Type="http://schemas.openxmlformats.org/officeDocument/2006/relationships/image" Target="../media/image11.png"/><Relationship Id="rId7" Type="http://schemas.openxmlformats.org/officeDocument/2006/relationships/image" Target="../media/image36.png"/><Relationship Id="rId12" Type="http://schemas.openxmlformats.org/officeDocument/2006/relationships/image" Target="../media/image61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31.svg"/><Relationship Id="rId4" Type="http://schemas.openxmlformats.org/officeDocument/2006/relationships/image" Target="../media/image12.svg"/><Relationship Id="rId9" Type="http://schemas.openxmlformats.org/officeDocument/2006/relationships/image" Target="../media/image30.png"/><Relationship Id="rId14" Type="http://schemas.openxmlformats.org/officeDocument/2006/relationships/image" Target="../media/image53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53.svg"/><Relationship Id="rId3" Type="http://schemas.openxmlformats.org/officeDocument/2006/relationships/image" Target="../media/image12.svg"/><Relationship Id="rId7" Type="http://schemas.openxmlformats.org/officeDocument/2006/relationships/image" Target="../media/image37.svg"/><Relationship Id="rId12" Type="http://schemas.openxmlformats.org/officeDocument/2006/relationships/image" Target="../media/image5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31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18" Type="http://schemas.openxmlformats.org/officeDocument/2006/relationships/image" Target="../media/image51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12" Type="http://schemas.openxmlformats.org/officeDocument/2006/relationships/image" Target="../media/image10.svg"/><Relationship Id="rId17" Type="http://schemas.openxmlformats.org/officeDocument/2006/relationships/image" Target="../media/image50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5.svg"/><Relationship Id="rId20" Type="http://schemas.openxmlformats.org/officeDocument/2006/relationships/image" Target="../media/image67.svg"/><Relationship Id="rId1" Type="http://schemas.openxmlformats.org/officeDocument/2006/relationships/tags" Target="../tags/tag8.xml"/><Relationship Id="rId6" Type="http://schemas.openxmlformats.org/officeDocument/2006/relationships/image" Target="../media/image63.svg"/><Relationship Id="rId11" Type="http://schemas.openxmlformats.org/officeDocument/2006/relationships/image" Target="../media/image9.png"/><Relationship Id="rId5" Type="http://schemas.openxmlformats.org/officeDocument/2006/relationships/image" Target="../media/image62.png"/><Relationship Id="rId15" Type="http://schemas.openxmlformats.org/officeDocument/2006/relationships/image" Target="../media/image44.png"/><Relationship Id="rId10" Type="http://schemas.openxmlformats.org/officeDocument/2006/relationships/image" Target="../media/image65.svg"/><Relationship Id="rId19" Type="http://schemas.openxmlformats.org/officeDocument/2006/relationships/image" Target="../media/image66.png"/><Relationship Id="rId4" Type="http://schemas.openxmlformats.org/officeDocument/2006/relationships/image" Target="../media/image6.svg"/><Relationship Id="rId9" Type="http://schemas.openxmlformats.org/officeDocument/2006/relationships/image" Target="../media/image64.png"/><Relationship Id="rId14" Type="http://schemas.openxmlformats.org/officeDocument/2006/relationships/image" Target="../media/image8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8.svg"/><Relationship Id="rId18" Type="http://schemas.openxmlformats.org/officeDocument/2006/relationships/image" Target="../media/image66.png"/><Relationship Id="rId3" Type="http://schemas.openxmlformats.org/officeDocument/2006/relationships/image" Target="../media/image6.svg"/><Relationship Id="rId7" Type="http://schemas.openxmlformats.org/officeDocument/2006/relationships/image" Target="../media/image4.svg"/><Relationship Id="rId12" Type="http://schemas.openxmlformats.org/officeDocument/2006/relationships/image" Target="../media/image7.png"/><Relationship Id="rId17" Type="http://schemas.openxmlformats.org/officeDocument/2006/relationships/image" Target="../media/image51.svg"/><Relationship Id="rId2" Type="http://schemas.openxmlformats.org/officeDocument/2006/relationships/image" Target="../media/image5.png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0.svg"/><Relationship Id="rId5" Type="http://schemas.openxmlformats.org/officeDocument/2006/relationships/image" Target="../media/image63.svg"/><Relationship Id="rId15" Type="http://schemas.openxmlformats.org/officeDocument/2006/relationships/image" Target="../media/image45.svg"/><Relationship Id="rId10" Type="http://schemas.openxmlformats.org/officeDocument/2006/relationships/image" Target="../media/image9.png"/><Relationship Id="rId19" Type="http://schemas.openxmlformats.org/officeDocument/2006/relationships/image" Target="../media/image67.svg"/><Relationship Id="rId4" Type="http://schemas.openxmlformats.org/officeDocument/2006/relationships/image" Target="../media/image62.png"/><Relationship Id="rId9" Type="http://schemas.openxmlformats.org/officeDocument/2006/relationships/image" Target="../media/image65.svg"/><Relationship Id="rId1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18" Type="http://schemas.openxmlformats.org/officeDocument/2006/relationships/image" Target="../media/image69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12" Type="http://schemas.openxmlformats.org/officeDocument/2006/relationships/image" Target="../media/image10.svg"/><Relationship Id="rId17" Type="http://schemas.openxmlformats.org/officeDocument/2006/relationships/image" Target="../media/image68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5.svg"/><Relationship Id="rId1" Type="http://schemas.openxmlformats.org/officeDocument/2006/relationships/tags" Target="../tags/tag9.xml"/><Relationship Id="rId6" Type="http://schemas.openxmlformats.org/officeDocument/2006/relationships/image" Target="../media/image63.svg"/><Relationship Id="rId11" Type="http://schemas.openxmlformats.org/officeDocument/2006/relationships/image" Target="../media/image9.png"/><Relationship Id="rId5" Type="http://schemas.openxmlformats.org/officeDocument/2006/relationships/image" Target="../media/image62.png"/><Relationship Id="rId15" Type="http://schemas.openxmlformats.org/officeDocument/2006/relationships/image" Target="../media/image44.png"/><Relationship Id="rId10" Type="http://schemas.openxmlformats.org/officeDocument/2006/relationships/image" Target="../media/image65.svg"/><Relationship Id="rId4" Type="http://schemas.openxmlformats.org/officeDocument/2006/relationships/image" Target="../media/image6.svg"/><Relationship Id="rId9" Type="http://schemas.openxmlformats.org/officeDocument/2006/relationships/image" Target="../media/image64.png"/><Relationship Id="rId14" Type="http://schemas.openxmlformats.org/officeDocument/2006/relationships/image" Target="../media/image8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8.svg"/><Relationship Id="rId3" Type="http://schemas.openxmlformats.org/officeDocument/2006/relationships/image" Target="../media/image6.svg"/><Relationship Id="rId7" Type="http://schemas.openxmlformats.org/officeDocument/2006/relationships/image" Target="../media/image4.svg"/><Relationship Id="rId12" Type="http://schemas.openxmlformats.org/officeDocument/2006/relationships/image" Target="../media/image7.png"/><Relationship Id="rId17" Type="http://schemas.openxmlformats.org/officeDocument/2006/relationships/image" Target="../media/image69.svg"/><Relationship Id="rId2" Type="http://schemas.openxmlformats.org/officeDocument/2006/relationships/image" Target="../media/image5.png"/><Relationship Id="rId16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0.svg"/><Relationship Id="rId5" Type="http://schemas.openxmlformats.org/officeDocument/2006/relationships/image" Target="../media/image63.svg"/><Relationship Id="rId15" Type="http://schemas.openxmlformats.org/officeDocument/2006/relationships/image" Target="../media/image45.svg"/><Relationship Id="rId10" Type="http://schemas.openxmlformats.org/officeDocument/2006/relationships/image" Target="../media/image9.png"/><Relationship Id="rId4" Type="http://schemas.openxmlformats.org/officeDocument/2006/relationships/image" Target="../media/image62.png"/><Relationship Id="rId9" Type="http://schemas.openxmlformats.org/officeDocument/2006/relationships/image" Target="../media/image65.svg"/><Relationship Id="rId1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56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image" Target="../media/image37.sv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71.svg"/><Relationship Id="rId1" Type="http://schemas.openxmlformats.org/officeDocument/2006/relationships/tags" Target="../tags/tag10.xml"/><Relationship Id="rId6" Type="http://schemas.openxmlformats.org/officeDocument/2006/relationships/image" Target="../media/image4.svg"/><Relationship Id="rId11" Type="http://schemas.openxmlformats.org/officeDocument/2006/relationships/image" Target="../media/image36.png"/><Relationship Id="rId5" Type="http://schemas.openxmlformats.org/officeDocument/2006/relationships/image" Target="../media/image3.png"/><Relationship Id="rId15" Type="http://schemas.openxmlformats.org/officeDocument/2006/relationships/image" Target="../media/image70.png"/><Relationship Id="rId10" Type="http://schemas.openxmlformats.org/officeDocument/2006/relationships/image" Target="../media/image55.svg"/><Relationship Id="rId4" Type="http://schemas.openxmlformats.org/officeDocument/2006/relationships/image" Target="../media/image6.svg"/><Relationship Id="rId9" Type="http://schemas.openxmlformats.org/officeDocument/2006/relationships/image" Target="../media/image54.png"/><Relationship Id="rId14" Type="http://schemas.openxmlformats.org/officeDocument/2006/relationships/image" Target="../media/image57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71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7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56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7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36.png"/><Relationship Id="rId5" Type="http://schemas.openxmlformats.org/officeDocument/2006/relationships/image" Target="../media/image3.png"/><Relationship Id="rId15" Type="http://schemas.openxmlformats.org/officeDocument/2006/relationships/image" Target="../media/image70.png"/><Relationship Id="rId10" Type="http://schemas.openxmlformats.org/officeDocument/2006/relationships/image" Target="../media/image55.svg"/><Relationship Id="rId4" Type="http://schemas.openxmlformats.org/officeDocument/2006/relationships/image" Target="../media/image6.svg"/><Relationship Id="rId9" Type="http://schemas.openxmlformats.org/officeDocument/2006/relationships/image" Target="../media/image54.png"/><Relationship Id="rId14" Type="http://schemas.openxmlformats.org/officeDocument/2006/relationships/image" Target="../media/image57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2.svg"/><Relationship Id="rId18" Type="http://schemas.openxmlformats.org/officeDocument/2006/relationships/image" Target="../media/image76.png"/><Relationship Id="rId3" Type="http://schemas.openxmlformats.org/officeDocument/2006/relationships/image" Target="../media/image73.svg"/><Relationship Id="rId7" Type="http://schemas.openxmlformats.org/officeDocument/2006/relationships/image" Target="../media/image39.svg"/><Relationship Id="rId12" Type="http://schemas.openxmlformats.org/officeDocument/2006/relationships/image" Target="../media/image11.png"/><Relationship Id="rId17" Type="http://schemas.openxmlformats.org/officeDocument/2006/relationships/image" Target="../media/image75.svg"/><Relationship Id="rId2" Type="http://schemas.openxmlformats.org/officeDocument/2006/relationships/image" Target="../media/image72.png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10.svg"/><Relationship Id="rId5" Type="http://schemas.openxmlformats.org/officeDocument/2006/relationships/image" Target="../media/image31.svg"/><Relationship Id="rId15" Type="http://schemas.openxmlformats.org/officeDocument/2006/relationships/image" Target="../media/image45.svg"/><Relationship Id="rId10" Type="http://schemas.openxmlformats.org/officeDocument/2006/relationships/image" Target="../media/image9.png"/><Relationship Id="rId19" Type="http://schemas.openxmlformats.org/officeDocument/2006/relationships/image" Target="../media/image77.svg"/><Relationship Id="rId4" Type="http://schemas.openxmlformats.org/officeDocument/2006/relationships/image" Target="../media/image30.png"/><Relationship Id="rId9" Type="http://schemas.openxmlformats.org/officeDocument/2006/relationships/image" Target="../media/image6.svg"/><Relationship Id="rId14" Type="http://schemas.openxmlformats.org/officeDocument/2006/relationships/image" Target="../media/image4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47.svg"/><Relationship Id="rId7" Type="http://schemas.openxmlformats.org/officeDocument/2006/relationships/image" Target="../media/image8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51.svg"/><Relationship Id="rId5" Type="http://schemas.openxmlformats.org/officeDocument/2006/relationships/image" Target="../media/image49.svg"/><Relationship Id="rId10" Type="http://schemas.openxmlformats.org/officeDocument/2006/relationships/image" Target="../media/image50.png"/><Relationship Id="rId4" Type="http://schemas.openxmlformats.org/officeDocument/2006/relationships/image" Target="../media/image48.png"/><Relationship Id="rId9" Type="http://schemas.openxmlformats.org/officeDocument/2006/relationships/image" Target="../media/image45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8.png"/><Relationship Id="rId12" Type="http://schemas.openxmlformats.org/officeDocument/2006/relationships/image" Target="../media/image45.sv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7.svg"/><Relationship Id="rId11" Type="http://schemas.openxmlformats.org/officeDocument/2006/relationships/image" Target="../media/image44.png"/><Relationship Id="rId5" Type="http://schemas.openxmlformats.org/officeDocument/2006/relationships/image" Target="../media/image46.png"/><Relationship Id="rId15" Type="http://schemas.openxmlformats.org/officeDocument/2006/relationships/image" Target="../media/image17.png"/><Relationship Id="rId10" Type="http://schemas.openxmlformats.org/officeDocument/2006/relationships/image" Target="../media/image8.sv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7.png"/><Relationship Id="rId14" Type="http://schemas.openxmlformats.org/officeDocument/2006/relationships/image" Target="../media/image51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61.svg"/><Relationship Id="rId3" Type="http://schemas.openxmlformats.org/officeDocument/2006/relationships/image" Target="../media/image12.svg"/><Relationship Id="rId7" Type="http://schemas.openxmlformats.org/officeDocument/2006/relationships/image" Target="../media/image37.svg"/><Relationship Id="rId12" Type="http://schemas.openxmlformats.org/officeDocument/2006/relationships/image" Target="../media/image6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31.svg"/><Relationship Id="rId5" Type="http://schemas.openxmlformats.org/officeDocument/2006/relationships/image" Target="../media/image55.svg"/><Relationship Id="rId15" Type="http://schemas.openxmlformats.org/officeDocument/2006/relationships/image" Target="../media/image81.svg"/><Relationship Id="rId10" Type="http://schemas.openxmlformats.org/officeDocument/2006/relationships/image" Target="../media/image30.png"/><Relationship Id="rId4" Type="http://schemas.openxmlformats.org/officeDocument/2006/relationships/image" Target="../media/image54.png"/><Relationship Id="rId9" Type="http://schemas.openxmlformats.org/officeDocument/2006/relationships/image" Target="../media/image79.svg"/><Relationship Id="rId14" Type="http://schemas.openxmlformats.org/officeDocument/2006/relationships/image" Target="../media/image8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61.svg"/><Relationship Id="rId3" Type="http://schemas.openxmlformats.org/officeDocument/2006/relationships/image" Target="../media/image12.svg"/><Relationship Id="rId7" Type="http://schemas.openxmlformats.org/officeDocument/2006/relationships/image" Target="../media/image37.svg"/><Relationship Id="rId12" Type="http://schemas.openxmlformats.org/officeDocument/2006/relationships/image" Target="../media/image6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31.svg"/><Relationship Id="rId5" Type="http://schemas.openxmlformats.org/officeDocument/2006/relationships/image" Target="../media/image55.svg"/><Relationship Id="rId15" Type="http://schemas.openxmlformats.org/officeDocument/2006/relationships/image" Target="../media/image81.svg"/><Relationship Id="rId10" Type="http://schemas.openxmlformats.org/officeDocument/2006/relationships/image" Target="../media/image30.png"/><Relationship Id="rId4" Type="http://schemas.openxmlformats.org/officeDocument/2006/relationships/image" Target="../media/image54.png"/><Relationship Id="rId9" Type="http://schemas.openxmlformats.org/officeDocument/2006/relationships/image" Target="../media/image79.svg"/><Relationship Id="rId14" Type="http://schemas.openxmlformats.org/officeDocument/2006/relationships/image" Target="../media/image8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8.svg"/><Relationship Id="rId3" Type="http://schemas.openxmlformats.org/officeDocument/2006/relationships/image" Target="../media/image6.svg"/><Relationship Id="rId7" Type="http://schemas.openxmlformats.org/officeDocument/2006/relationships/image" Target="../media/image4.svg"/><Relationship Id="rId12" Type="http://schemas.openxmlformats.org/officeDocument/2006/relationships/image" Target="../media/image7.png"/><Relationship Id="rId17" Type="http://schemas.openxmlformats.org/officeDocument/2006/relationships/image" Target="../media/image83.svg"/><Relationship Id="rId2" Type="http://schemas.openxmlformats.org/officeDocument/2006/relationships/image" Target="../media/image5.png"/><Relationship Id="rId16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0.svg"/><Relationship Id="rId5" Type="http://schemas.openxmlformats.org/officeDocument/2006/relationships/image" Target="../media/image63.svg"/><Relationship Id="rId15" Type="http://schemas.openxmlformats.org/officeDocument/2006/relationships/image" Target="../media/image45.svg"/><Relationship Id="rId10" Type="http://schemas.openxmlformats.org/officeDocument/2006/relationships/image" Target="../media/image9.png"/><Relationship Id="rId4" Type="http://schemas.openxmlformats.org/officeDocument/2006/relationships/image" Target="../media/image62.png"/><Relationship Id="rId9" Type="http://schemas.openxmlformats.org/officeDocument/2006/relationships/image" Target="../media/image65.svg"/><Relationship Id="rId1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18" Type="http://schemas.openxmlformats.org/officeDocument/2006/relationships/image" Target="../media/image83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12" Type="http://schemas.openxmlformats.org/officeDocument/2006/relationships/image" Target="../media/image10.svg"/><Relationship Id="rId17" Type="http://schemas.openxmlformats.org/officeDocument/2006/relationships/image" Target="../media/image8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svg"/><Relationship Id="rId11" Type="http://schemas.openxmlformats.org/officeDocument/2006/relationships/image" Target="../media/image9.png"/><Relationship Id="rId5" Type="http://schemas.openxmlformats.org/officeDocument/2006/relationships/image" Target="../media/image62.png"/><Relationship Id="rId15" Type="http://schemas.openxmlformats.org/officeDocument/2006/relationships/image" Target="../media/image44.png"/><Relationship Id="rId10" Type="http://schemas.openxmlformats.org/officeDocument/2006/relationships/image" Target="../media/image65.svg"/><Relationship Id="rId4" Type="http://schemas.openxmlformats.org/officeDocument/2006/relationships/image" Target="../media/image6.svg"/><Relationship Id="rId9" Type="http://schemas.openxmlformats.org/officeDocument/2006/relationships/image" Target="../media/image64.png"/><Relationship Id="rId14" Type="http://schemas.openxmlformats.org/officeDocument/2006/relationships/image" Target="../media/image8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44.pn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12" Type="http://schemas.openxmlformats.org/officeDocument/2006/relationships/image" Target="../media/image8.sv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8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svg"/><Relationship Id="rId11" Type="http://schemas.openxmlformats.org/officeDocument/2006/relationships/image" Target="../media/image7.png"/><Relationship Id="rId5" Type="http://schemas.openxmlformats.org/officeDocument/2006/relationships/image" Target="../media/image62.png"/><Relationship Id="rId15" Type="http://schemas.openxmlformats.org/officeDocument/2006/relationships/image" Target="../media/image82.png"/><Relationship Id="rId10" Type="http://schemas.openxmlformats.org/officeDocument/2006/relationships/image" Target="../media/image65.svg"/><Relationship Id="rId4" Type="http://schemas.openxmlformats.org/officeDocument/2006/relationships/image" Target="../media/image6.svg"/><Relationship Id="rId9" Type="http://schemas.openxmlformats.org/officeDocument/2006/relationships/image" Target="../media/image64.png"/><Relationship Id="rId14" Type="http://schemas.openxmlformats.org/officeDocument/2006/relationships/image" Target="../media/image45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85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84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85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8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85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8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87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8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7.svg"/><Relationship Id="rId3" Type="http://schemas.openxmlformats.org/officeDocument/2006/relationships/image" Target="../media/image6.svg"/><Relationship Id="rId7" Type="http://schemas.openxmlformats.org/officeDocument/2006/relationships/image" Target="../media/image8.svg"/><Relationship Id="rId12" Type="http://schemas.openxmlformats.org/officeDocument/2006/relationships/image" Target="../media/image5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37.svg"/><Relationship Id="rId5" Type="http://schemas.openxmlformats.org/officeDocument/2006/relationships/image" Target="../media/image4.svg"/><Relationship Id="rId15" Type="http://schemas.openxmlformats.org/officeDocument/2006/relationships/image" Target="../media/image87.sv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55.svg"/><Relationship Id="rId14" Type="http://schemas.openxmlformats.org/officeDocument/2006/relationships/image" Target="../media/image8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7.png"/><Relationship Id="rId5" Type="http://schemas.openxmlformats.org/officeDocument/2006/relationships/image" Target="../media/image88.png"/><Relationship Id="rId4" Type="http://schemas.openxmlformats.org/officeDocument/2006/relationships/notesSlide" Target="../notesSlides/notesSlide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7" Type="http://schemas.openxmlformats.org/officeDocument/2006/relationships/image" Target="../media/image16.sv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2.svg"/><Relationship Id="rId4" Type="http://schemas.openxmlformats.org/officeDocument/2006/relationships/image" Target="../media/image9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6" Type="http://schemas.openxmlformats.org/officeDocument/2006/relationships/image" Target="../media/image94.png"/><Relationship Id="rId5" Type="http://schemas.openxmlformats.org/officeDocument/2006/relationships/image" Target="../media/image93.jpeg"/><Relationship Id="rId4" Type="http://schemas.openxmlformats.org/officeDocument/2006/relationships/audio" Target="../media/audio1.wav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Relationship Id="rId4" Type="http://schemas.openxmlformats.org/officeDocument/2006/relationships/image" Target="../media/image9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5" Type="http://schemas.openxmlformats.org/officeDocument/2006/relationships/image" Target="../media/image98.png"/><Relationship Id="rId4" Type="http://schemas.openxmlformats.org/officeDocument/2006/relationships/image" Target="../media/image97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100.png"/><Relationship Id="rId5" Type="http://schemas.openxmlformats.org/officeDocument/2006/relationships/image" Target="../media/image99.wmf"/><Relationship Id="rId4" Type="http://schemas.openxmlformats.org/officeDocument/2006/relationships/oleObject" Target="../embeddings/oleObject1.bin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Relationship Id="rId5" Type="http://schemas.openxmlformats.org/officeDocument/2006/relationships/image" Target="../media/image102.wmf"/><Relationship Id="rId4" Type="http://schemas.openxmlformats.org/officeDocument/2006/relationships/image" Target="../media/image101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.xml"/><Relationship Id="rId4" Type="http://schemas.openxmlformats.org/officeDocument/2006/relationships/image" Target="../media/image103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110.svg"/><Relationship Id="rId3" Type="http://schemas.openxmlformats.org/officeDocument/2006/relationships/image" Target="../media/image29.svg"/><Relationship Id="rId7" Type="http://schemas.openxmlformats.org/officeDocument/2006/relationships/image" Target="../media/image108.svg"/><Relationship Id="rId12" Type="http://schemas.openxmlformats.org/officeDocument/2006/relationships/image" Target="../media/image10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11" Type="http://schemas.openxmlformats.org/officeDocument/2006/relationships/image" Target="../media/image37.svg"/><Relationship Id="rId5" Type="http://schemas.openxmlformats.org/officeDocument/2006/relationships/image" Target="../media/image106.svg"/><Relationship Id="rId10" Type="http://schemas.openxmlformats.org/officeDocument/2006/relationships/image" Target="../media/image36.png"/><Relationship Id="rId4" Type="http://schemas.openxmlformats.org/officeDocument/2006/relationships/image" Target="../media/image105.png"/><Relationship Id="rId9" Type="http://schemas.openxmlformats.org/officeDocument/2006/relationships/image" Target="../media/image45.svg"/><Relationship Id="rId14" Type="http://schemas.openxmlformats.org/officeDocument/2006/relationships/image" Target="../media/image111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13" Type="http://schemas.openxmlformats.org/officeDocument/2006/relationships/image" Target="../media/image86.png"/><Relationship Id="rId18" Type="http://schemas.openxmlformats.org/officeDocument/2006/relationships/image" Target="../media/image67.svg"/><Relationship Id="rId3" Type="http://schemas.openxmlformats.org/officeDocument/2006/relationships/image" Target="../media/image68.png"/><Relationship Id="rId21" Type="http://schemas.openxmlformats.org/officeDocument/2006/relationships/image" Target="../media/image58.png"/><Relationship Id="rId7" Type="http://schemas.openxmlformats.org/officeDocument/2006/relationships/image" Target="../media/image84.png"/><Relationship Id="rId12" Type="http://schemas.openxmlformats.org/officeDocument/2006/relationships/image" Target="../media/image81.svg"/><Relationship Id="rId17" Type="http://schemas.openxmlformats.org/officeDocument/2006/relationships/image" Target="../media/image66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1.svg"/><Relationship Id="rId20" Type="http://schemas.openxmlformats.org/officeDocument/2006/relationships/image" Target="../media/image71.svg"/><Relationship Id="rId1" Type="http://schemas.openxmlformats.org/officeDocument/2006/relationships/tags" Target="../tags/tag17.xml"/><Relationship Id="rId6" Type="http://schemas.openxmlformats.org/officeDocument/2006/relationships/image" Target="../media/image53.svg"/><Relationship Id="rId11" Type="http://schemas.openxmlformats.org/officeDocument/2006/relationships/image" Target="../media/image80.png"/><Relationship Id="rId5" Type="http://schemas.openxmlformats.org/officeDocument/2006/relationships/image" Target="../media/image52.png"/><Relationship Id="rId15" Type="http://schemas.openxmlformats.org/officeDocument/2006/relationships/image" Target="../media/image50.png"/><Relationship Id="rId10" Type="http://schemas.openxmlformats.org/officeDocument/2006/relationships/image" Target="../media/image83.svg"/><Relationship Id="rId19" Type="http://schemas.openxmlformats.org/officeDocument/2006/relationships/image" Target="../media/image70.png"/><Relationship Id="rId4" Type="http://schemas.openxmlformats.org/officeDocument/2006/relationships/image" Target="../media/image69.svg"/><Relationship Id="rId9" Type="http://schemas.openxmlformats.org/officeDocument/2006/relationships/image" Target="../media/image82.png"/><Relationship Id="rId14" Type="http://schemas.openxmlformats.org/officeDocument/2006/relationships/image" Target="../media/image87.svg"/><Relationship Id="rId22" Type="http://schemas.openxmlformats.org/officeDocument/2006/relationships/image" Target="../media/image59.sv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81.svg"/><Relationship Id="rId18" Type="http://schemas.openxmlformats.org/officeDocument/2006/relationships/image" Target="../media/image66.png"/><Relationship Id="rId3" Type="http://schemas.openxmlformats.org/officeDocument/2006/relationships/notesSlide" Target="../notesSlides/notesSlide10.xml"/><Relationship Id="rId21" Type="http://schemas.openxmlformats.org/officeDocument/2006/relationships/image" Target="../media/image71.svg"/><Relationship Id="rId7" Type="http://schemas.openxmlformats.org/officeDocument/2006/relationships/image" Target="../media/image53.svg"/><Relationship Id="rId12" Type="http://schemas.openxmlformats.org/officeDocument/2006/relationships/image" Target="../media/image80.png"/><Relationship Id="rId17" Type="http://schemas.openxmlformats.org/officeDocument/2006/relationships/image" Target="../media/image51.sv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0.png"/><Relationship Id="rId20" Type="http://schemas.openxmlformats.org/officeDocument/2006/relationships/image" Target="../media/image70.png"/><Relationship Id="rId1" Type="http://schemas.openxmlformats.org/officeDocument/2006/relationships/tags" Target="../tags/tag18.xml"/><Relationship Id="rId6" Type="http://schemas.openxmlformats.org/officeDocument/2006/relationships/image" Target="../media/image52.png"/><Relationship Id="rId11" Type="http://schemas.openxmlformats.org/officeDocument/2006/relationships/image" Target="../media/image83.svg"/><Relationship Id="rId5" Type="http://schemas.openxmlformats.org/officeDocument/2006/relationships/image" Target="../media/image69.svg"/><Relationship Id="rId15" Type="http://schemas.openxmlformats.org/officeDocument/2006/relationships/image" Target="../media/image87.svg"/><Relationship Id="rId23" Type="http://schemas.openxmlformats.org/officeDocument/2006/relationships/image" Target="../media/image59.svg"/><Relationship Id="rId10" Type="http://schemas.openxmlformats.org/officeDocument/2006/relationships/image" Target="../media/image82.png"/><Relationship Id="rId19" Type="http://schemas.openxmlformats.org/officeDocument/2006/relationships/image" Target="../media/image67.svg"/><Relationship Id="rId4" Type="http://schemas.openxmlformats.org/officeDocument/2006/relationships/image" Target="../media/image68.png"/><Relationship Id="rId9" Type="http://schemas.openxmlformats.org/officeDocument/2006/relationships/image" Target="../media/image85.svg"/><Relationship Id="rId14" Type="http://schemas.openxmlformats.org/officeDocument/2006/relationships/image" Target="../media/image86.png"/><Relationship Id="rId22" Type="http://schemas.openxmlformats.org/officeDocument/2006/relationships/image" Target="../media/image58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92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9.xml"/><Relationship Id="rId6" Type="http://schemas.openxmlformats.org/officeDocument/2006/relationships/image" Target="../media/image91.png"/><Relationship Id="rId5" Type="http://schemas.openxmlformats.org/officeDocument/2006/relationships/image" Target="../media/image90.svg"/><Relationship Id="rId4" Type="http://schemas.openxmlformats.org/officeDocument/2006/relationships/image" Target="../media/image89.png"/><Relationship Id="rId9" Type="http://schemas.openxmlformats.org/officeDocument/2006/relationships/image" Target="../media/image16.sv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0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13" Type="http://schemas.openxmlformats.org/officeDocument/2006/relationships/image" Target="../media/image86.png"/><Relationship Id="rId18" Type="http://schemas.openxmlformats.org/officeDocument/2006/relationships/image" Target="../media/image67.svg"/><Relationship Id="rId3" Type="http://schemas.openxmlformats.org/officeDocument/2006/relationships/image" Target="../media/image68.png"/><Relationship Id="rId21" Type="http://schemas.openxmlformats.org/officeDocument/2006/relationships/image" Target="../media/image58.png"/><Relationship Id="rId7" Type="http://schemas.openxmlformats.org/officeDocument/2006/relationships/image" Target="../media/image84.png"/><Relationship Id="rId12" Type="http://schemas.openxmlformats.org/officeDocument/2006/relationships/image" Target="../media/image81.svg"/><Relationship Id="rId17" Type="http://schemas.openxmlformats.org/officeDocument/2006/relationships/image" Target="../media/image66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1.svg"/><Relationship Id="rId20" Type="http://schemas.openxmlformats.org/officeDocument/2006/relationships/image" Target="../media/image71.svg"/><Relationship Id="rId1" Type="http://schemas.openxmlformats.org/officeDocument/2006/relationships/tags" Target="../tags/tag21.xml"/><Relationship Id="rId6" Type="http://schemas.openxmlformats.org/officeDocument/2006/relationships/image" Target="../media/image53.svg"/><Relationship Id="rId11" Type="http://schemas.openxmlformats.org/officeDocument/2006/relationships/image" Target="../media/image80.png"/><Relationship Id="rId5" Type="http://schemas.openxmlformats.org/officeDocument/2006/relationships/image" Target="../media/image52.png"/><Relationship Id="rId15" Type="http://schemas.openxmlformats.org/officeDocument/2006/relationships/image" Target="../media/image50.png"/><Relationship Id="rId10" Type="http://schemas.openxmlformats.org/officeDocument/2006/relationships/image" Target="../media/image83.svg"/><Relationship Id="rId19" Type="http://schemas.openxmlformats.org/officeDocument/2006/relationships/image" Target="../media/image70.png"/><Relationship Id="rId4" Type="http://schemas.openxmlformats.org/officeDocument/2006/relationships/image" Target="../media/image69.svg"/><Relationship Id="rId9" Type="http://schemas.openxmlformats.org/officeDocument/2006/relationships/image" Target="../media/image82.png"/><Relationship Id="rId14" Type="http://schemas.openxmlformats.org/officeDocument/2006/relationships/image" Target="../media/image87.svg"/><Relationship Id="rId22" Type="http://schemas.openxmlformats.org/officeDocument/2006/relationships/image" Target="../media/image59.sv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89.png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2.xml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90.sv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70.png"/><Relationship Id="rId3" Type="http://schemas.openxmlformats.org/officeDocument/2006/relationships/image" Target="../media/image89.png"/><Relationship Id="rId7" Type="http://schemas.openxmlformats.org/officeDocument/2006/relationships/image" Target="../media/image15.png"/><Relationship Id="rId12" Type="http://schemas.openxmlformats.org/officeDocument/2006/relationships/image" Target="../media/image83.sv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3.xml"/><Relationship Id="rId6" Type="http://schemas.openxmlformats.org/officeDocument/2006/relationships/image" Target="../media/image92.svg"/><Relationship Id="rId11" Type="http://schemas.openxmlformats.org/officeDocument/2006/relationships/image" Target="../media/image82.png"/><Relationship Id="rId5" Type="http://schemas.openxmlformats.org/officeDocument/2006/relationships/image" Target="../media/image91.png"/><Relationship Id="rId10" Type="http://schemas.openxmlformats.org/officeDocument/2006/relationships/image" Target="../media/image69.svg"/><Relationship Id="rId4" Type="http://schemas.openxmlformats.org/officeDocument/2006/relationships/image" Target="../media/image90.svg"/><Relationship Id="rId9" Type="http://schemas.openxmlformats.org/officeDocument/2006/relationships/image" Target="../media/image68.png"/><Relationship Id="rId14" Type="http://schemas.openxmlformats.org/officeDocument/2006/relationships/image" Target="../media/image71.sv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Ur1sciiL2V4?feature=oembed" TargetMode="External"/><Relationship Id="rId1" Type="http://schemas.openxmlformats.org/officeDocument/2006/relationships/tags" Target="../tags/tag24.xml"/><Relationship Id="rId4" Type="http://schemas.openxmlformats.org/officeDocument/2006/relationships/image" Target="../media/image116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uyB5hsREp4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032" y="395408"/>
            <a:ext cx="6497050" cy="4353848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bg2"/>
                </a:solidFill>
              </a:rPr>
              <a:t>Academi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Golau</a:t>
            </a:r>
            <a:r>
              <a:rPr lang="en-US" dirty="0">
                <a:solidFill>
                  <a:schemeClr val="bg2"/>
                </a:solidFill>
              </a:rPr>
              <a:t> Glas</a:t>
            </a:r>
            <a:br>
              <a:rPr lang="en-US" dirty="0"/>
            </a:br>
            <a:r>
              <a:rPr lang="en-US" dirty="0" err="1">
                <a:solidFill>
                  <a:schemeClr val="bg2"/>
                </a:solidFill>
              </a:rPr>
              <a:t>Cwrs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Heddlua</a:t>
            </a:r>
            <a:br>
              <a:rPr lang="en-US" dirty="0"/>
            </a:br>
            <a:r>
              <a:rPr lang="en-US" dirty="0" err="1">
                <a:solidFill>
                  <a:schemeClr val="bg2"/>
                </a:solidFill>
              </a:rPr>
              <a:t>Lefel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Mynediad</a:t>
            </a:r>
            <a:endParaRPr lang="en-US" dirty="0">
              <a:solidFill>
                <a:schemeClr val="bg2"/>
              </a:solidFill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888" y="5080544"/>
            <a:ext cx="4833112" cy="1110884"/>
          </a:xfrm>
        </p:spPr>
        <p:txBody>
          <a:bodyPr/>
          <a:lstStyle/>
          <a:p>
            <a:r>
              <a:rPr lang="en-US" dirty="0" err="1">
                <a:solidFill>
                  <a:schemeClr val="bg2"/>
                </a:solidFill>
              </a:rPr>
              <a:t>Tiwtor</a:t>
            </a:r>
            <a:r>
              <a:rPr lang="en-US" dirty="0">
                <a:solidFill>
                  <a:schemeClr val="bg2"/>
                </a:solidFill>
              </a:rPr>
              <a:t>: </a:t>
            </a:r>
            <a:r>
              <a:rPr lang="en-US" dirty="0" err="1">
                <a:solidFill>
                  <a:schemeClr val="bg2"/>
                </a:solidFill>
              </a:rPr>
              <a:t>Siw</a:t>
            </a:r>
            <a:r>
              <a:rPr lang="en-US" dirty="0">
                <a:solidFill>
                  <a:schemeClr val="bg2"/>
                </a:solidFill>
              </a:rPr>
              <a:t> Hart-Lewis</a:t>
            </a:r>
          </a:p>
          <a:p>
            <a:r>
              <a:rPr lang="en-US" dirty="0">
                <a:solidFill>
                  <a:schemeClr val="accent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s.hartlewis@uwtsd.ac.uk</a:t>
            </a:r>
            <a:r>
              <a:rPr lang="en-US" dirty="0">
                <a:solidFill>
                  <a:schemeClr val="accent2"/>
                </a:solidFill>
              </a:rPr>
              <a:t> </a:t>
            </a:r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71CD4D55-7DBC-3995-A636-8F96DD8FB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994" y="5974492"/>
            <a:ext cx="5414746" cy="88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03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id="{C47E8622-73C6-FA2B-24BE-861EC35B0942}"/>
              </a:ext>
            </a:extLst>
          </p:cNvPr>
          <p:cNvSpPr txBox="1"/>
          <p:nvPr/>
        </p:nvSpPr>
        <p:spPr>
          <a:xfrm>
            <a:off x="637674" y="2556301"/>
            <a:ext cx="6145464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4000" b="1" dirty="0" err="1">
                <a:solidFill>
                  <a:schemeClr val="bg1"/>
                </a:solidFill>
                <a:latin typeface="Rubik Medium"/>
              </a:rPr>
              <a:t>Gwers</a:t>
            </a:r>
            <a:r>
              <a:rPr lang="en-US" sz="4000" b="1" dirty="0">
                <a:solidFill>
                  <a:schemeClr val="bg1"/>
                </a:solidFill>
                <a:latin typeface="Rubik Medium"/>
              </a:rPr>
              <a:t> 6</a:t>
            </a:r>
            <a:endParaRPr lang="en-US" sz="4000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pPr algn="ctr">
              <a:lnSpc>
                <a:spcPts val="4384"/>
              </a:lnSpc>
            </a:pPr>
            <a:r>
              <a:rPr lang="en-US" sz="4000" b="1" dirty="0" err="1">
                <a:solidFill>
                  <a:schemeClr val="bg1"/>
                </a:solidFill>
                <a:latin typeface="Rubik Medium"/>
              </a:rPr>
              <a:t>Dydd</a:t>
            </a:r>
            <a:r>
              <a:rPr lang="en-US" sz="4000" b="1" dirty="0">
                <a:solidFill>
                  <a:schemeClr val="bg1"/>
                </a:solidFill>
                <a:latin typeface="Rubik Medium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Rubik Medium"/>
              </a:rPr>
              <a:t>Llun</a:t>
            </a:r>
            <a:r>
              <a:rPr lang="en-US" sz="4000" b="1" dirty="0">
                <a:solidFill>
                  <a:schemeClr val="bg1"/>
                </a:solidFill>
                <a:latin typeface="Rubik Medium"/>
              </a:rPr>
              <a:t> 21 </a:t>
            </a:r>
            <a:r>
              <a:rPr lang="en-US" sz="4000" b="1" dirty="0" err="1">
                <a:solidFill>
                  <a:schemeClr val="bg1"/>
                </a:solidFill>
                <a:latin typeface="Rubik Medium"/>
              </a:rPr>
              <a:t>Tachwedd</a:t>
            </a:r>
            <a:endParaRPr lang="en-US" sz="4000" b="1" dirty="0">
              <a:solidFill>
                <a:schemeClr val="bg1"/>
              </a:solidFill>
              <a:latin typeface="Rubik Medium"/>
            </a:endParaRPr>
          </a:p>
        </p:txBody>
      </p:sp>
      <p:grpSp>
        <p:nvGrpSpPr>
          <p:cNvPr id="6" name="Group 2">
            <a:extLst>
              <a:ext uri="{FF2B5EF4-FFF2-40B4-BE49-F238E27FC236}">
                <a16:creationId xmlns:a16="http://schemas.microsoft.com/office/drawing/2014/main" id="{F43213DB-80C2-6199-0756-F2B5234FE972}"/>
              </a:ext>
            </a:extLst>
          </p:cNvPr>
          <p:cNvGrpSpPr>
            <a:grpSpLocks noChangeAspect="1"/>
          </p:cNvGrpSpPr>
          <p:nvPr/>
        </p:nvGrpSpPr>
        <p:grpSpPr>
          <a:xfrm>
            <a:off x="7964129" y="1206507"/>
            <a:ext cx="3969774" cy="3820942"/>
            <a:chOff x="30480" y="591820"/>
            <a:chExt cx="12736830" cy="12259310"/>
          </a:xfrm>
        </p:grpSpPr>
        <p:sp>
          <p:nvSpPr>
            <p:cNvPr id="7" name="Freeform 3">
              <a:extLst>
                <a:ext uri="{FF2B5EF4-FFF2-40B4-BE49-F238E27FC236}">
                  <a16:creationId xmlns:a16="http://schemas.microsoft.com/office/drawing/2014/main" id="{D972B955-24C3-8B0F-7040-7FEF41D8C482}"/>
                </a:ext>
              </a:extLst>
            </p:cNvPr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2"/>
              <a:stretch>
                <a:fillRect l="-16095" t="1963" r="-15382" b="4010"/>
              </a:stretch>
            </a:blipFill>
          </p:spPr>
        </p:sp>
      </p:grpSp>
    </p:spTree>
    <p:extLst>
      <p:ext uri="{BB962C8B-B14F-4D97-AF65-F5344CB8AC3E}">
        <p14:creationId xmlns:p14="http://schemas.microsoft.com/office/powerpoint/2010/main" val="399296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id="{C47E8622-73C6-FA2B-24BE-861EC35B0942}"/>
              </a:ext>
            </a:extLst>
          </p:cNvPr>
          <p:cNvSpPr txBox="1"/>
          <p:nvPr/>
        </p:nvSpPr>
        <p:spPr>
          <a:xfrm>
            <a:off x="685800" y="1569712"/>
            <a:ext cx="5664201" cy="22107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3131" b="1" dirty="0">
                <a:solidFill>
                  <a:schemeClr val="bg1"/>
                </a:solidFill>
                <a:latin typeface="Rubik Medium"/>
              </a:rPr>
              <a:t>Nod y </a:t>
            </a:r>
            <a:r>
              <a:rPr lang="en-US" sz="3131" b="1" dirty="0" err="1">
                <a:solidFill>
                  <a:schemeClr val="bg1"/>
                </a:solidFill>
                <a:latin typeface="Rubik Medium"/>
              </a:rPr>
              <a:t>wers</a:t>
            </a:r>
            <a:r>
              <a:rPr lang="en-US" sz="3131" b="1" dirty="0">
                <a:solidFill>
                  <a:schemeClr val="bg1"/>
                </a:solidFill>
                <a:latin typeface="Rubik Medium"/>
              </a:rPr>
              <a:t>:</a:t>
            </a:r>
          </a:p>
          <a:p>
            <a:pPr algn="ctr">
              <a:lnSpc>
                <a:spcPts val="4384"/>
              </a:lnSpc>
            </a:pP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Adolygu</a:t>
            </a:r>
            <a:r>
              <a:rPr lang="en-US" sz="2800" b="1" dirty="0">
                <a:solidFill>
                  <a:schemeClr val="bg1"/>
                </a:solidFill>
                <a:latin typeface="Rubik Medium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eisiau</a:t>
            </a:r>
            <a:endParaRPr lang="en-US" sz="2800" b="1" dirty="0">
              <a:solidFill>
                <a:schemeClr val="bg1"/>
              </a:solidFill>
              <a:latin typeface="Rubik Medium"/>
            </a:endParaRPr>
          </a:p>
          <a:p>
            <a:pPr algn="ctr">
              <a:lnSpc>
                <a:spcPts val="4384"/>
              </a:lnSpc>
            </a:pP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Cyflwyno’r</a:t>
            </a:r>
            <a:r>
              <a:rPr lang="en-US" sz="2800" b="1" dirty="0">
                <a:solidFill>
                  <a:schemeClr val="bg1"/>
                </a:solidFill>
                <a:latin typeface="Rubik Medium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Tywydd</a:t>
            </a:r>
            <a:endParaRPr lang="en-US" sz="2800" b="1" dirty="0">
              <a:solidFill>
                <a:schemeClr val="bg1"/>
              </a:solidFill>
              <a:latin typeface="Rubik Medium"/>
            </a:endParaRPr>
          </a:p>
          <a:p>
            <a:pPr algn="ctr">
              <a:lnSpc>
                <a:spcPts val="4384"/>
              </a:lnSpc>
            </a:pP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Trafod</a:t>
            </a:r>
            <a:r>
              <a:rPr lang="en-US" sz="2800" b="1" dirty="0">
                <a:solidFill>
                  <a:schemeClr val="bg1"/>
                </a:solidFill>
                <a:latin typeface="Rubik Medium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tywydd</a:t>
            </a:r>
            <a:r>
              <a:rPr lang="en-US" sz="2800" b="1" dirty="0">
                <a:solidFill>
                  <a:schemeClr val="bg1"/>
                </a:solidFill>
                <a:latin typeface="Rubik Medium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heddiw</a:t>
            </a:r>
            <a:r>
              <a:rPr lang="en-US" sz="2800" b="1" dirty="0">
                <a:solidFill>
                  <a:schemeClr val="bg1"/>
                </a:solidFill>
                <a:latin typeface="Rubik Medium"/>
              </a:rPr>
              <a:t>, </a:t>
            </a: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ddoe</a:t>
            </a:r>
            <a:r>
              <a:rPr lang="en-US" sz="2800" b="1" dirty="0">
                <a:solidFill>
                  <a:schemeClr val="bg1"/>
                </a:solidFill>
                <a:latin typeface="Rubik Medium"/>
              </a:rPr>
              <a:t> ac </a:t>
            </a:r>
            <a:r>
              <a:rPr lang="en-US" sz="2800" b="1" dirty="0" err="1">
                <a:solidFill>
                  <a:schemeClr val="bg1"/>
                </a:solidFill>
                <a:latin typeface="Rubik Medium"/>
              </a:rPr>
              <a:t>yfory</a:t>
            </a:r>
            <a:endParaRPr lang="en-US" sz="2800" b="1" dirty="0">
              <a:solidFill>
                <a:schemeClr val="bg1"/>
              </a:solidFill>
              <a:latin typeface="Rubik Medium"/>
            </a:endParaRPr>
          </a:p>
        </p:txBody>
      </p:sp>
      <p:grpSp>
        <p:nvGrpSpPr>
          <p:cNvPr id="6" name="Group 2">
            <a:extLst>
              <a:ext uri="{FF2B5EF4-FFF2-40B4-BE49-F238E27FC236}">
                <a16:creationId xmlns:a16="http://schemas.microsoft.com/office/drawing/2014/main" id="{F43213DB-80C2-6199-0756-F2B5234FE972}"/>
              </a:ext>
            </a:extLst>
          </p:cNvPr>
          <p:cNvGrpSpPr>
            <a:grpSpLocks noChangeAspect="1"/>
          </p:cNvGrpSpPr>
          <p:nvPr/>
        </p:nvGrpSpPr>
        <p:grpSpPr>
          <a:xfrm>
            <a:off x="7964129" y="1206507"/>
            <a:ext cx="3969774" cy="3820942"/>
            <a:chOff x="30480" y="591820"/>
            <a:chExt cx="12736830" cy="12259310"/>
          </a:xfrm>
        </p:grpSpPr>
        <p:sp>
          <p:nvSpPr>
            <p:cNvPr id="7" name="Freeform 3">
              <a:extLst>
                <a:ext uri="{FF2B5EF4-FFF2-40B4-BE49-F238E27FC236}">
                  <a16:creationId xmlns:a16="http://schemas.microsoft.com/office/drawing/2014/main" id="{D972B955-24C3-8B0F-7040-7FEF41D8C482}"/>
                </a:ext>
              </a:extLst>
            </p:cNvPr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2"/>
              <a:stretch>
                <a:fillRect l="-16095" t="1963" r="-15382" b="4010"/>
              </a:stretch>
            </a:blipFill>
          </p:spPr>
        </p:sp>
      </p:grpSp>
    </p:spTree>
    <p:extLst>
      <p:ext uri="{BB962C8B-B14F-4D97-AF65-F5344CB8AC3E}">
        <p14:creationId xmlns:p14="http://schemas.microsoft.com/office/powerpoint/2010/main" val="1707884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3682425">
            <a:off x="10484108" y="422820"/>
            <a:ext cx="903786" cy="10144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-277031" y="-309928"/>
            <a:ext cx="2749473" cy="187964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366655" y="929222"/>
            <a:ext cx="456403" cy="491236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927943" y="5524068"/>
            <a:ext cx="402007" cy="43268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30855" y="6005430"/>
            <a:ext cx="309890" cy="333541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-29392" y="2594105"/>
            <a:ext cx="12005492" cy="730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Rydw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i’n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eisiau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bwyd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.</a:t>
            </a: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7BE30F70-14A2-8B47-9216-B3E82853288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-367529">
            <a:off x="10365232" y="5107444"/>
            <a:ext cx="1704541" cy="1795972"/>
          </a:xfrm>
          <a:prstGeom prst="rect">
            <a:avLst/>
          </a:prstGeom>
        </p:spPr>
      </p:pic>
      <p:pic>
        <p:nvPicPr>
          <p:cNvPr id="15" name="Picture 5">
            <a:extLst>
              <a:ext uri="{FF2B5EF4-FFF2-40B4-BE49-F238E27FC236}">
                <a16:creationId xmlns:a16="http://schemas.microsoft.com/office/drawing/2014/main" id="{F514E4B5-3996-6083-65A1-0E1E29C592F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4047283" y="2293189"/>
            <a:ext cx="1066178" cy="885039"/>
          </a:xfrm>
          <a:prstGeom prst="rect">
            <a:avLst/>
          </a:prstGeom>
        </p:spPr>
      </p:pic>
      <p:sp>
        <p:nvSpPr>
          <p:cNvPr id="5" name="TextBox 11">
            <a:extLst>
              <a:ext uri="{FF2B5EF4-FFF2-40B4-BE49-F238E27FC236}">
                <a16:creationId xmlns:a16="http://schemas.microsoft.com/office/drawing/2014/main" id="{9C6E2F91-C7CC-15A3-3D5B-2B57D011B4EF}"/>
              </a:ext>
            </a:extLst>
          </p:cNvPr>
          <p:cNvSpPr txBox="1"/>
          <p:nvPr/>
        </p:nvSpPr>
        <p:spPr>
          <a:xfrm>
            <a:off x="-74803" y="4240674"/>
            <a:ext cx="12005492" cy="730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Rydw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i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eisiau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8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bwyd</a:t>
            </a:r>
            <a:r>
              <a:rPr lang="en-US" sz="8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7A9424B-DCED-43FB-9656-4185C602330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366559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9706">
        <p159:morph option="byObject"/>
      </p:transition>
    </mc:Choice>
    <mc:Fallback xmlns="">
      <p:transition spd="slow" advTm="397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1" grpId="0"/>
      <p:bldP spid="5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3682425">
            <a:off x="11303395" y="82468"/>
            <a:ext cx="903786" cy="10144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-277031" y="-309928"/>
            <a:ext cx="2749473" cy="187964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3580605" y="929222"/>
            <a:ext cx="242453" cy="26095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927944" y="5524068"/>
            <a:ext cx="248190" cy="26713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530855" y="6005430"/>
            <a:ext cx="309890" cy="333541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530855" y="457535"/>
            <a:ext cx="11858282" cy="654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6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Rydw</a:t>
            </a:r>
            <a:r>
              <a:rPr lang="en-US" sz="6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6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i</a:t>
            </a:r>
            <a:r>
              <a:rPr lang="en-US" sz="6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60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eisiau</a:t>
            </a:r>
            <a:r>
              <a:rPr lang="en-US" sz="6000" b="1" dirty="0">
                <a:solidFill>
                  <a:schemeClr val="accent6"/>
                </a:solidFill>
                <a:latin typeface="Segoe Print" panose="02000800000000000000" pitchFamily="2" charset="0"/>
              </a:rPr>
              <a:t>…</a:t>
            </a:r>
          </a:p>
        </p:txBody>
      </p:sp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40246933-2B4E-76F2-1F69-BAE53C5BFAB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661754" y="1188948"/>
            <a:ext cx="1331235" cy="2572436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54AB23D8-DC59-E38C-75F2-A3EDEC67DE1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3567334" y="1356543"/>
            <a:ext cx="2258568" cy="2145639"/>
          </a:xfrm>
          <a:prstGeom prst="rect">
            <a:avLst/>
          </a:prstGeom>
        </p:spPr>
      </p:pic>
      <p:pic>
        <p:nvPicPr>
          <p:cNvPr id="7" name="Picture 6" descr="A spoon on a white surface&#10;&#10;Description automatically generated with low confidence">
            <a:extLst>
              <a:ext uri="{FF2B5EF4-FFF2-40B4-BE49-F238E27FC236}">
                <a16:creationId xmlns:a16="http://schemas.microsoft.com/office/drawing/2014/main" id="{368B613F-7DD1-A917-027D-B822FAAADBF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6959054" y="1638675"/>
            <a:ext cx="2108497" cy="1581373"/>
          </a:xfrm>
          <a:prstGeom prst="rect">
            <a:avLst/>
          </a:prstGeom>
        </p:spPr>
      </p:pic>
      <p:pic>
        <p:nvPicPr>
          <p:cNvPr id="12" name="Picture 11" descr="A picture containing cup, coffee, tea, beverage&#10;&#10;Description automatically generated">
            <a:extLst>
              <a:ext uri="{FF2B5EF4-FFF2-40B4-BE49-F238E27FC236}">
                <a16:creationId xmlns:a16="http://schemas.microsoft.com/office/drawing/2014/main" id="{73150ED9-E0A7-7C76-1042-1B512A3E0E1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688154" y="1816767"/>
            <a:ext cx="2258568" cy="1592290"/>
          </a:xfrm>
          <a:prstGeom prst="rect">
            <a:avLst/>
          </a:prstGeom>
        </p:spPr>
      </p:pic>
      <p:pic>
        <p:nvPicPr>
          <p:cNvPr id="13" name="Picture 12" descr="A bottle of water&#10;&#10;Description automatically generated with low confidence">
            <a:extLst>
              <a:ext uri="{FF2B5EF4-FFF2-40B4-BE49-F238E27FC236}">
                <a16:creationId xmlns:a16="http://schemas.microsoft.com/office/drawing/2014/main" id="{4A1BD2F6-69CD-A39D-2C88-F2D92CAD1C27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977715" y="4066119"/>
            <a:ext cx="1580231" cy="2019436"/>
          </a:xfrm>
          <a:prstGeom prst="rect">
            <a:avLst/>
          </a:prstGeom>
        </p:spPr>
      </p:pic>
      <p:pic>
        <p:nvPicPr>
          <p:cNvPr id="14" name="Picture 13" descr="A sandwich on a plate&#10;&#10;Description automatically generated">
            <a:extLst>
              <a:ext uri="{FF2B5EF4-FFF2-40B4-BE49-F238E27FC236}">
                <a16:creationId xmlns:a16="http://schemas.microsoft.com/office/drawing/2014/main" id="{2307190B-8703-2768-CB74-02EF3185F9FB}"/>
              </a:ext>
            </a:extLst>
          </p:cNvPr>
          <p:cNvPicPr>
            <a:picLocks noChangeAspect="1"/>
          </p:cNvPicPr>
          <p:nvPr/>
        </p:nvPicPr>
        <p:blipFill rotWithShape="1">
          <a:blip r:embed="rId23">
            <a:extLst>
              <a:ext uri="{837473B0-CC2E-450A-ABE3-18F120FF3D39}">
                <a1611:picAttrSrcUrl xmlns:a1611="http://schemas.microsoft.com/office/drawing/2016/11/main" r:id="rId24"/>
              </a:ext>
            </a:extLst>
          </a:blip>
          <a:srcRect l="7116" r="24731"/>
          <a:stretch/>
        </p:blipFill>
        <p:spPr>
          <a:xfrm>
            <a:off x="3823058" y="4003017"/>
            <a:ext cx="2198984" cy="2145639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icture Placeholder 8" descr="A picture containing bread, grill&#10;&#10;Description automatically generated">
            <a:extLst>
              <a:ext uri="{FF2B5EF4-FFF2-40B4-BE49-F238E27FC236}">
                <a16:creationId xmlns:a16="http://schemas.microsoft.com/office/drawing/2014/main" id="{570F2BA8-3826-9A0F-9F0E-24F0F4F0B318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837473B0-CC2E-450A-ABE3-18F120FF3D39}">
                <a1611:picAttrSrcUrl xmlns:a1611="http://schemas.microsoft.com/office/drawing/2016/11/main" r:id="rId26"/>
              </a:ext>
            </a:extLst>
          </a:blip>
          <a:srcRect l="4522" r="4520" b="-1"/>
          <a:stretch/>
        </p:blipFill>
        <p:spPr>
          <a:xfrm>
            <a:off x="6864847" y="3844380"/>
            <a:ext cx="2296912" cy="22411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20936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3824">
        <p159:morph option="byObject"/>
      </p:transition>
    </mc:Choice>
    <mc:Fallback xmlns="">
      <p:transition spd="slow" advTm="838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4A4841C-15EC-21D0-C103-636F81E4FB7D}"/>
              </a:ext>
            </a:extLst>
          </p:cNvPr>
          <p:cNvSpPr txBox="1">
            <a:spLocks/>
          </p:cNvSpPr>
          <p:nvPr/>
        </p:nvSpPr>
        <p:spPr>
          <a:xfrm>
            <a:off x="642996" y="4571216"/>
            <a:ext cx="10906008" cy="111541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600" dirty="0" err="1"/>
              <a:t>ambiwlans</a:t>
            </a:r>
            <a:r>
              <a:rPr lang="en-US" sz="5600" dirty="0"/>
              <a:t>         help                 doctor/</a:t>
            </a:r>
          </a:p>
          <a:p>
            <a:pPr algn="ctr">
              <a:spcAft>
                <a:spcPts val="600"/>
              </a:spcAft>
            </a:pPr>
            <a:r>
              <a:rPr lang="en-US" sz="5600" dirty="0"/>
              <a:t>							</a:t>
            </a:r>
            <a:r>
              <a:rPr lang="en-US" sz="5600" dirty="0" err="1"/>
              <a:t>meddyg</a:t>
            </a:r>
            <a:endParaRPr lang="en-US" sz="5600" dirty="0"/>
          </a:p>
        </p:txBody>
      </p:sp>
      <p:pic>
        <p:nvPicPr>
          <p:cNvPr id="6" name="Picture 5" descr="A picture containing text, green, yellow, parked&#10;&#10;Description automatically generated">
            <a:extLst>
              <a:ext uri="{FF2B5EF4-FFF2-40B4-BE49-F238E27FC236}">
                <a16:creationId xmlns:a16="http://schemas.microsoft.com/office/drawing/2014/main" id="{CF38AAE8-C99A-3EE0-9CDA-E37B3E1A0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1946" y="1040615"/>
            <a:ext cx="3529109" cy="2646831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0EE24902-9F57-6D07-09EF-1EC401C5A5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32788" y="882933"/>
            <a:ext cx="3526424" cy="2962196"/>
          </a:xfrm>
          <a:prstGeom prst="rect">
            <a:avLst/>
          </a:prstGeom>
        </p:spPr>
      </p:pic>
      <p:pic>
        <p:nvPicPr>
          <p:cNvPr id="7" name="Picture 6" descr="A picture containing person, person, wearing, standing&#10;&#10;Description automatically generated">
            <a:extLst>
              <a:ext uri="{FF2B5EF4-FFF2-40B4-BE49-F238E27FC236}">
                <a16:creationId xmlns:a16="http://schemas.microsoft.com/office/drawing/2014/main" id="{49BE8EE3-4035-F37D-DDFF-61A03AC9F6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53400" y="1177894"/>
            <a:ext cx="3553968" cy="2372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7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4214564" y="-2357245"/>
            <a:ext cx="10508774" cy="10508774"/>
            <a:chOff x="0" y="0"/>
            <a:chExt cx="12700000" cy="12700000"/>
          </a:xfrm>
        </p:grpSpPr>
        <p:sp>
          <p:nvSpPr>
            <p:cNvPr id="3" name="Freeform 3"/>
            <p:cNvSpPr/>
            <p:nvPr/>
          </p:nvSpPr>
          <p:spPr>
            <a:xfrm>
              <a:off x="-11430" y="857250"/>
              <a:ext cx="13009880" cy="11644630"/>
            </a:xfrm>
            <a:custGeom>
              <a:avLst/>
              <a:gdLst/>
              <a:ahLst/>
              <a:cxnLst/>
              <a:rect l="l" t="t" r="r" b="b"/>
              <a:pathLst>
                <a:path w="13009880" h="11644630">
                  <a:moveTo>
                    <a:pt x="10152380" y="938530"/>
                  </a:moveTo>
                  <a:cubicBezTo>
                    <a:pt x="8962390" y="189230"/>
                    <a:pt x="8643620" y="154940"/>
                    <a:pt x="7245350" y="0"/>
                  </a:cubicBezTo>
                  <a:cubicBezTo>
                    <a:pt x="4039870" y="38100"/>
                    <a:pt x="1441450" y="1889760"/>
                    <a:pt x="435610" y="4933950"/>
                  </a:cubicBezTo>
                  <a:cubicBezTo>
                    <a:pt x="91440" y="5975350"/>
                    <a:pt x="0" y="7139940"/>
                    <a:pt x="403860" y="8159750"/>
                  </a:cubicBezTo>
                  <a:cubicBezTo>
                    <a:pt x="934720" y="9499600"/>
                    <a:pt x="2254250" y="10407650"/>
                    <a:pt x="3648710" y="10773410"/>
                  </a:cubicBezTo>
                  <a:cubicBezTo>
                    <a:pt x="5043170" y="11140440"/>
                    <a:pt x="6578600" y="11644630"/>
                    <a:pt x="8008619" y="11470640"/>
                  </a:cubicBezTo>
                  <a:cubicBezTo>
                    <a:pt x="9123679" y="11334750"/>
                    <a:pt x="10237469" y="10519410"/>
                    <a:pt x="11071860" y="9767570"/>
                  </a:cubicBezTo>
                  <a:cubicBezTo>
                    <a:pt x="11625579" y="9268460"/>
                    <a:pt x="11971019" y="8576310"/>
                    <a:pt x="12202160" y="7867650"/>
                  </a:cubicBezTo>
                  <a:cubicBezTo>
                    <a:pt x="13009880" y="5401310"/>
                    <a:pt x="12348210" y="2322830"/>
                    <a:pt x="10152380" y="938530"/>
                  </a:cubicBezTo>
                  <a:close/>
                </a:path>
              </a:pathLst>
            </a:custGeom>
            <a:solidFill>
              <a:srgbClr val="38B6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367529">
            <a:off x="8328059" y="513453"/>
            <a:ext cx="1704541" cy="179597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97642" y="5724437"/>
            <a:ext cx="2265435" cy="151578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9982951">
            <a:off x="4906056" y="627207"/>
            <a:ext cx="1763833" cy="57404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594719" y="5624327"/>
            <a:ext cx="537104" cy="3789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354029" y="2395241"/>
            <a:ext cx="6266349" cy="15806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474"/>
              </a:lnSpc>
            </a:pPr>
            <a:r>
              <a:rPr lang="en-US" sz="4800" b="1" dirty="0">
                <a:solidFill>
                  <a:srgbClr val="FF3C00"/>
                </a:solidFill>
                <a:latin typeface="Rubik Medium Bold"/>
              </a:rPr>
              <a:t>Y </a:t>
            </a:r>
            <a:r>
              <a:rPr lang="en-US" sz="4800" b="1" dirty="0" err="1">
                <a:solidFill>
                  <a:srgbClr val="FF3C00"/>
                </a:solidFill>
                <a:latin typeface="Rubik Medium Bold"/>
              </a:rPr>
              <a:t>Tywydd</a:t>
            </a:r>
            <a:endParaRPr lang="en-US" sz="4800" b="1" dirty="0">
              <a:solidFill>
                <a:srgbClr val="FF3C00"/>
              </a:solidFill>
              <a:latin typeface="Rubik Medium Bold"/>
            </a:endParaRPr>
          </a:p>
          <a:p>
            <a:pPr>
              <a:lnSpc>
                <a:spcPts val="6474"/>
              </a:lnSpc>
            </a:pPr>
            <a:r>
              <a:rPr lang="en-US" sz="3600" b="1" dirty="0" err="1">
                <a:solidFill>
                  <a:srgbClr val="FF3C00"/>
                </a:solidFill>
                <a:latin typeface="Rubik Medium Bold"/>
              </a:rPr>
              <a:t>Dydd</a:t>
            </a:r>
            <a:r>
              <a:rPr lang="en-US" sz="3600" b="1" dirty="0">
                <a:solidFill>
                  <a:srgbClr val="FF3C00"/>
                </a:solidFill>
                <a:latin typeface="Rubik Medium Bold"/>
              </a:rPr>
              <a:t> </a:t>
            </a:r>
            <a:r>
              <a:rPr lang="en-US" sz="3600" b="1" dirty="0" err="1">
                <a:solidFill>
                  <a:srgbClr val="FF3C00"/>
                </a:solidFill>
                <a:latin typeface="Rubik Medium Bold"/>
              </a:rPr>
              <a:t>Llun</a:t>
            </a:r>
            <a:r>
              <a:rPr lang="en-US" sz="3600" b="1" dirty="0">
                <a:solidFill>
                  <a:srgbClr val="FF3C00"/>
                </a:solidFill>
                <a:latin typeface="Rubik Medium Bold"/>
              </a:rPr>
              <a:t> 21 </a:t>
            </a:r>
            <a:r>
              <a:rPr lang="en-US" sz="3600" b="1" dirty="0" err="1">
                <a:solidFill>
                  <a:srgbClr val="FF3C00"/>
                </a:solidFill>
                <a:latin typeface="Rubik Medium Bold"/>
              </a:rPr>
              <a:t>Tachwedd</a:t>
            </a:r>
            <a:endParaRPr lang="en-US" sz="3600" b="1" dirty="0">
              <a:solidFill>
                <a:srgbClr val="FF3C00"/>
              </a:solidFill>
              <a:latin typeface="Rubik Medium Bold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6064603">
            <a:off x="11032911" y="-140934"/>
            <a:ext cx="801411" cy="4269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1281" y="590502"/>
            <a:ext cx="177083" cy="19059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343499" y="2022758"/>
            <a:ext cx="177083" cy="190598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2160973" y="590502"/>
            <a:ext cx="177083" cy="19059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835076" y="1033343"/>
            <a:ext cx="4162679" cy="4162679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3382081" y="5827035"/>
            <a:ext cx="1498087" cy="105683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000" advTm="20990">
        <p159:morph option="byObject"/>
      </p:transition>
    </mc:Choice>
    <mc:Fallback xmlns="">
      <p:transition spd="slow" advTm="209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3682425">
            <a:off x="233907" y="2022373"/>
            <a:ext cx="903786" cy="10144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77031" y="-309928"/>
            <a:ext cx="2749473" cy="187964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580605" y="929222"/>
            <a:ext cx="242453" cy="26095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927944" y="5524068"/>
            <a:ext cx="248190" cy="26713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30855" y="6005430"/>
            <a:ext cx="309890" cy="333541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87811" y="2925231"/>
            <a:ext cx="6094058" cy="5642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4000" b="1" dirty="0">
                <a:solidFill>
                  <a:srgbClr val="FF3C00"/>
                </a:solidFill>
                <a:latin typeface="Rubik Medium"/>
              </a:rPr>
              <a:t>Sut </a:t>
            </a:r>
            <a:r>
              <a:rPr lang="en-US" sz="4000" b="1" dirty="0" err="1">
                <a:solidFill>
                  <a:srgbClr val="FF3C00"/>
                </a:solidFill>
                <a:latin typeface="Rubik Medium"/>
              </a:rPr>
              <a:t>mae'r</a:t>
            </a:r>
            <a:r>
              <a:rPr lang="en-US" sz="4000" b="1" dirty="0">
                <a:solidFill>
                  <a:srgbClr val="FF3C00"/>
                </a:solidFill>
                <a:latin typeface="Rubik Medium"/>
              </a:rPr>
              <a:t> </a:t>
            </a:r>
            <a:r>
              <a:rPr lang="en-US" sz="4000" b="1" dirty="0" err="1">
                <a:solidFill>
                  <a:srgbClr val="FF3C00"/>
                </a:solidFill>
                <a:latin typeface="Rubik Medium"/>
              </a:rPr>
              <a:t>tywydd</a:t>
            </a:r>
            <a:r>
              <a:rPr lang="en-US" sz="4000" b="1" dirty="0">
                <a:solidFill>
                  <a:srgbClr val="FF3C00"/>
                </a:solidFill>
                <a:latin typeface="Rubik Medium"/>
              </a:rPr>
              <a:t> </a:t>
            </a:r>
            <a:r>
              <a:rPr lang="en-US" sz="4000" b="1" dirty="0" err="1">
                <a:solidFill>
                  <a:srgbClr val="FF3C00"/>
                </a:solidFill>
                <a:latin typeface="Rubik Medium"/>
              </a:rPr>
              <a:t>heddiw</a:t>
            </a:r>
            <a:r>
              <a:rPr lang="en-US" sz="4000" b="1" dirty="0">
                <a:solidFill>
                  <a:srgbClr val="FF3C00"/>
                </a:solidFill>
                <a:latin typeface="Rubik Medium"/>
              </a:rPr>
              <a:t>?</a:t>
            </a: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7BE30F70-14A2-8B47-9216-B3E82853288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367529">
            <a:off x="2399372" y="4125100"/>
            <a:ext cx="1704541" cy="17959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634D99-5255-1E8E-AD23-0D45F361A4A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81869" y="876877"/>
            <a:ext cx="5128553" cy="512855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9063">
        <p159:morph option="byObject"/>
      </p:transition>
    </mc:Choice>
    <mc:Fallback xmlns="">
      <p:transition spd="slow" advTm="19063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nky Fool: Wales and Bad English">
            <a:extLst>
              <a:ext uri="{FF2B5EF4-FFF2-40B4-BE49-F238E27FC236}">
                <a16:creationId xmlns:a16="http://schemas.microsoft.com/office/drawing/2014/main" id="{18C3EEF8-29C3-7944-A1A6-26A029BBB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5332" y="815155"/>
            <a:ext cx="5199724" cy="573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618838-1C75-DAD8-ADF7-8E3ED9441598}"/>
              </a:ext>
            </a:extLst>
          </p:cNvPr>
          <p:cNvSpPr txBox="1"/>
          <p:nvPr/>
        </p:nvSpPr>
        <p:spPr>
          <a:xfrm>
            <a:off x="-994928" y="1240986"/>
            <a:ext cx="8421218" cy="5313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7200" dirty="0">
                <a:solidFill>
                  <a:srgbClr val="006BCB"/>
                </a:solidFill>
                <a:latin typeface="Rubik Medium"/>
              </a:rPr>
              <a:t>Mae </a:t>
            </a:r>
            <a:r>
              <a:rPr lang="en-US" sz="7200" dirty="0" err="1">
                <a:solidFill>
                  <a:srgbClr val="006BCB"/>
                </a:solidFill>
                <a:latin typeface="Rubik Medium"/>
              </a:rPr>
              <a:t>hi’n</a:t>
            </a:r>
            <a:endParaRPr lang="en-US" sz="7200" dirty="0">
              <a:solidFill>
                <a:srgbClr val="006BCB"/>
              </a:solidFill>
              <a:latin typeface="Rubik Medium"/>
            </a:endParaRPr>
          </a:p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6BCB"/>
                </a:solidFill>
                <a:latin typeface="Rubik Medium"/>
              </a:rPr>
              <a:t>Mae’n</a:t>
            </a:r>
            <a:endParaRPr lang="en-US" sz="7200" dirty="0">
              <a:solidFill>
                <a:srgbClr val="006BCB"/>
              </a:solidFill>
              <a:latin typeface="Rubik Medium"/>
            </a:endParaRPr>
          </a:p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7200" i="1" dirty="0">
                <a:solidFill>
                  <a:srgbClr val="006BCB"/>
                </a:solidFill>
                <a:latin typeface="Rubik Medium"/>
              </a:rPr>
              <a:t>(it is…)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ADCD6D2B-4E87-E10C-FC18-22E008B4A2B5}"/>
              </a:ext>
            </a:extLst>
          </p:cNvPr>
          <p:cNvSpPr txBox="1"/>
          <p:nvPr/>
        </p:nvSpPr>
        <p:spPr>
          <a:xfrm>
            <a:off x="1627914" y="284358"/>
            <a:ext cx="5007418" cy="868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474"/>
              </a:lnSpc>
            </a:pPr>
            <a:r>
              <a:rPr lang="en-US" sz="7200" b="1" dirty="0">
                <a:solidFill>
                  <a:schemeClr val="bg1">
                    <a:lumMod val="95000"/>
                  </a:schemeClr>
                </a:solidFill>
                <a:latin typeface="Rubik Medium Bold"/>
              </a:rPr>
              <a:t>Y </a:t>
            </a:r>
            <a:r>
              <a:rPr lang="en-US" sz="7200" b="1" dirty="0" err="1">
                <a:solidFill>
                  <a:schemeClr val="bg1">
                    <a:lumMod val="95000"/>
                  </a:schemeClr>
                </a:solidFill>
                <a:latin typeface="Rubik Medium Bold"/>
              </a:rPr>
              <a:t>Tywydd</a:t>
            </a:r>
            <a:endParaRPr lang="en-US" sz="7200" b="1" dirty="0">
              <a:solidFill>
                <a:schemeClr val="bg1">
                  <a:lumMod val="95000"/>
                </a:schemeClr>
              </a:solidFill>
              <a:latin typeface="Rubik Medium Bold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4342B149-5D2F-F8CF-A283-93C5FE8E83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15179" y="429659"/>
            <a:ext cx="555979" cy="59841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0055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19"/>
    </mc:Choice>
    <mc:Fallback xmlns="">
      <p:transition spd="slow" advTm="61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855284" y="2564310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 err="1">
                <a:solidFill>
                  <a:schemeClr val="bg1">
                    <a:lumMod val="95000"/>
                  </a:schemeClr>
                </a:solidFill>
                <a:latin typeface="Rubik Medium"/>
              </a:rPr>
              <a:t>b</a:t>
            </a:r>
            <a:r>
              <a:rPr lang="en-US" sz="6383" dirty="0" err="1">
                <a:solidFill>
                  <a:srgbClr val="006BCB"/>
                </a:solidFill>
                <a:latin typeface="Rubik Medium"/>
              </a:rPr>
              <a:t>raf</a:t>
            </a:r>
            <a:r>
              <a:rPr lang="en-US" sz="6383" dirty="0">
                <a:solidFill>
                  <a:srgbClr val="006BCB"/>
                </a:solidFill>
                <a:latin typeface="Rubik Medium"/>
              </a:rPr>
              <a:t>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9470464" y="1044837"/>
            <a:ext cx="731137" cy="78693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537952" cy="579011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61020" y="1585796"/>
            <a:ext cx="5369744" cy="3186363"/>
            <a:chOff x="0" y="0"/>
            <a:chExt cx="10739489" cy="6372725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>
              <a:off x="0" y="3186362"/>
              <a:ext cx="5532887" cy="2923208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>
              <a:off x="5206602" y="3064069"/>
              <a:ext cx="5532887" cy="2923208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rcRect/>
            <a:stretch>
              <a:fillRect/>
            </a:stretch>
          </p:blipFill>
          <p:spPr>
            <a:xfrm>
              <a:off x="2065380" y="0"/>
              <a:ext cx="6282444" cy="6372725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14111482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4361">
        <p159:morph option="byWord"/>
      </p:transition>
    </mc:Choice>
    <mc:Fallback xmlns="">
      <p:transition spd="slow" advTm="143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855284" y="2564310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006BCB"/>
                </a:solidFill>
                <a:latin typeface="Rubik Medium"/>
              </a:rPr>
              <a:t>Mae </a:t>
            </a:r>
            <a:r>
              <a:rPr lang="en-US" sz="6383" dirty="0" err="1">
                <a:solidFill>
                  <a:srgbClr val="006BCB"/>
                </a:solidFill>
                <a:latin typeface="Rubik Medium"/>
              </a:rPr>
              <a:t>hi'n</a:t>
            </a:r>
            <a:r>
              <a:rPr lang="en-US" sz="6383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chemeClr val="bg1">
                    <a:lumMod val="95000"/>
                  </a:schemeClr>
                </a:solidFill>
                <a:latin typeface="Rubik Medium"/>
              </a:rPr>
              <a:t>b</a:t>
            </a:r>
            <a:r>
              <a:rPr lang="en-US" sz="6383" dirty="0" err="1">
                <a:solidFill>
                  <a:srgbClr val="006BCB"/>
                </a:solidFill>
                <a:latin typeface="Rubik Medium"/>
              </a:rPr>
              <a:t>raf</a:t>
            </a:r>
            <a:r>
              <a:rPr lang="en-US" sz="6383" dirty="0">
                <a:solidFill>
                  <a:srgbClr val="006BCB"/>
                </a:solidFill>
                <a:latin typeface="Rubik Medium"/>
              </a:rPr>
              <a:t>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9470464" y="1044837"/>
            <a:ext cx="731137" cy="78693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537952" cy="579011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61020" y="1585796"/>
            <a:ext cx="5369744" cy="3186363"/>
            <a:chOff x="0" y="0"/>
            <a:chExt cx="10739489" cy="6372725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>
              <a:off x="0" y="3186362"/>
              <a:ext cx="5532887" cy="2923208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rcRect/>
            <a:stretch>
              <a:fillRect/>
            </a:stretch>
          </p:blipFill>
          <p:spPr>
            <a:xfrm>
              <a:off x="5206602" y="3064069"/>
              <a:ext cx="5532887" cy="2923208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rcRect/>
            <a:stretch>
              <a:fillRect/>
            </a:stretch>
          </p:blipFill>
          <p:spPr>
            <a:xfrm>
              <a:off x="2065380" y="0"/>
              <a:ext cx="6282444" cy="6372725"/>
            </a:xfrm>
            <a:prstGeom prst="rect">
              <a:avLst/>
            </a:prstGeom>
          </p:spPr>
        </p:pic>
      </p:grp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4733">
        <p159:morph option="byWord"/>
      </p:transition>
    </mc:Choice>
    <mc:Fallback xmlns="">
      <p:transition spd="slow" advTm="147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1115092" y="4166592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362286" y="1542212"/>
            <a:ext cx="3484925" cy="363486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dirty="0" err="1">
                <a:solidFill>
                  <a:srgbClr val="FAFAFA"/>
                </a:solidFill>
                <a:latin typeface="Rubik Medium"/>
              </a:rPr>
              <a:t>oer</a:t>
            </a:r>
            <a:endParaRPr lang="en-US" sz="10069" dirty="0">
              <a:solidFill>
                <a:srgbClr val="FAFAFA"/>
              </a:solidFill>
              <a:latin typeface="Rubik Medium"/>
            </a:endParaRPr>
          </a:p>
        </p:txBody>
      </p:sp>
    </p:spTree>
    <p:custDataLst>
      <p:tags r:id="rId1"/>
    </p:custDataLst>
  </p:cSld>
  <p:clrMapOvr>
    <a:masterClrMapping/>
  </p:clrMapOvr>
  <p:transition spd="slow" advTm="878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936693" y="4537130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362286" y="1542212"/>
            <a:ext cx="3484925" cy="363486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45240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FAFAFA"/>
                </a:solidFill>
                <a:latin typeface="Rubik Medium"/>
              </a:rPr>
              <a:t>Mae hi'n oer.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239">
        <p159:morph option="byWord"/>
      </p:transition>
    </mc:Choice>
    <mc:Fallback xmlns="">
      <p:transition spd="slow" advTm="3239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995880" y="1228445"/>
            <a:ext cx="3694808" cy="37479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dirty="0" err="1">
                <a:solidFill>
                  <a:srgbClr val="006BCB"/>
                </a:solidFill>
                <a:latin typeface="Rubik Medium"/>
              </a:rPr>
              <a:t>heulog</a:t>
            </a:r>
            <a:endParaRPr lang="en-US" sz="10069" dirty="0">
              <a:solidFill>
                <a:srgbClr val="006BCB"/>
              </a:solidFill>
              <a:latin typeface="Rubik Medium"/>
            </a:endParaRPr>
          </a:p>
        </p:txBody>
      </p:sp>
    </p:spTree>
    <p:custDataLst>
      <p:tags r:id="rId1"/>
    </p:custDataLst>
  </p:cSld>
  <p:clrMapOvr>
    <a:masterClrMapping/>
  </p:clrMapOvr>
  <p:transition spd="slow" advTm="828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95880" y="1228445"/>
            <a:ext cx="3694808" cy="37479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564310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6BCB"/>
                </a:solidFill>
                <a:latin typeface="Rubik Medium"/>
              </a:rPr>
              <a:t>Mae hi'n heulog.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536">
        <p159:morph option="byWord"/>
      </p:transition>
    </mc:Choice>
    <mc:Fallback xmlns="">
      <p:transition spd="slow" advTm="6536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1160532" y="1353770"/>
            <a:ext cx="4553427" cy="4015885"/>
            <a:chOff x="0" y="0"/>
            <a:chExt cx="9106855" cy="8031770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9106855" cy="4811455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rcRect/>
            <a:stretch>
              <a:fillRect/>
            </a:stretch>
          </p:blipFill>
          <p:spPr>
            <a:xfrm>
              <a:off x="790915" y="3013377"/>
              <a:ext cx="6392857" cy="5018392"/>
            </a:xfrm>
            <a:prstGeom prst="rect">
              <a:avLst/>
            </a:prstGeom>
          </p:spPr>
        </p:pic>
      </p:grpSp>
      <p:sp>
        <p:nvSpPr>
          <p:cNvPr id="13" name="TextBox 13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dirty="0" err="1">
                <a:solidFill>
                  <a:srgbClr val="006BCB"/>
                </a:solidFill>
                <a:latin typeface="Rubik Medium"/>
              </a:rPr>
              <a:t>niwlog</a:t>
            </a:r>
            <a:endParaRPr lang="en-US" sz="10069" dirty="0">
              <a:solidFill>
                <a:srgbClr val="006BCB"/>
              </a:solidFill>
              <a:latin typeface="Rubik Medium"/>
            </a:endParaRPr>
          </a:p>
        </p:txBody>
      </p:sp>
    </p:spTree>
    <p:custDataLst>
      <p:tags r:id="rId1"/>
    </p:custDataLst>
  </p:cSld>
  <p:clrMapOvr>
    <a:masterClrMapping/>
  </p:clrMapOvr>
  <p:transition spd="slow" advTm="859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85801" y="1421058"/>
            <a:ext cx="4553427" cy="4015885"/>
            <a:chOff x="0" y="0"/>
            <a:chExt cx="9106855" cy="8031770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9106855" cy="4811455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>
              <a:off x="790915" y="3013377"/>
              <a:ext cx="6392857" cy="5018392"/>
            </a:xfrm>
            <a:prstGeom prst="rect">
              <a:avLst/>
            </a:prstGeom>
          </p:spPr>
        </p:pic>
      </p:grpSp>
      <p:sp>
        <p:nvSpPr>
          <p:cNvPr id="13" name="TextBox 13"/>
          <p:cNvSpPr txBox="1"/>
          <p:nvPr/>
        </p:nvSpPr>
        <p:spPr>
          <a:xfrm>
            <a:off x="5140908" y="2564310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6BCB"/>
                </a:solidFill>
                <a:latin typeface="Rubik Medium"/>
              </a:rPr>
              <a:t>Mae hi'n niwlog.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400">
        <p159:morph option="byWord"/>
      </p:transition>
    </mc:Choice>
    <mc:Fallback xmlns="">
      <p:transition spd="slow" advTm="44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9577137" y="591764"/>
            <a:ext cx="1830936" cy="66912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dirty="0" err="1">
                <a:solidFill>
                  <a:srgbClr val="006BCB"/>
                </a:solidFill>
                <a:latin typeface="Rubik Medium"/>
              </a:rPr>
              <a:t>stormus</a:t>
            </a:r>
            <a:endParaRPr lang="en-US" sz="10069" dirty="0">
              <a:solidFill>
                <a:srgbClr val="006BCB"/>
              </a:solidFill>
              <a:latin typeface="Rubik Medium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p:blipFill>
        <p:spPr>
          <a:xfrm>
            <a:off x="453776" y="1534541"/>
            <a:ext cx="4487929" cy="3867099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772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453776" y="1534540"/>
            <a:ext cx="4497923" cy="387571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783719" y="2457861"/>
            <a:ext cx="7248342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6BCB"/>
                </a:solidFill>
                <a:latin typeface="Rubik Medium"/>
              </a:rPr>
              <a:t>Mae hi'n stormus.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199">
        <p159:morph option="byWord"/>
      </p:transition>
    </mc:Choice>
    <mc:Fallback xmlns="">
      <p:transition spd="slow" advTm="6199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0591292" y="5610634"/>
            <a:ext cx="654224" cy="70415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 dirty="0" err="1">
                <a:solidFill>
                  <a:srgbClr val="FAFAFA"/>
                </a:solidFill>
                <a:latin typeface="Rubik Medium"/>
              </a:rPr>
              <a:t>poeth</a:t>
            </a:r>
            <a:endParaRPr lang="en-US" sz="10069" dirty="0">
              <a:solidFill>
                <a:srgbClr val="FAFAFA"/>
              </a:solidFill>
              <a:latin typeface="Rubik Medium"/>
            </a:endParaRPr>
          </a:p>
        </p:txBody>
      </p:sp>
    </p:spTree>
    <p:custDataLst>
      <p:tags r:id="rId1"/>
    </p:custDataLst>
  </p:cSld>
  <p:clrMapOvr>
    <a:masterClrMapping/>
  </p:clrMapOvr>
  <p:transition spd="slow" advTm="1245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5" y="5476315"/>
            <a:ext cx="441603" cy="47530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45240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AFAFA"/>
                </a:solidFill>
                <a:latin typeface="Rubik Medium"/>
              </a:rPr>
              <a:t>Mae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  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oeth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C05E04-6DFE-C745-9C08-A6DD48EB7B40}"/>
              </a:ext>
            </a:extLst>
          </p:cNvPr>
          <p:cNvSpPr txBox="1"/>
          <p:nvPr/>
        </p:nvSpPr>
        <p:spPr>
          <a:xfrm>
            <a:off x="8686800" y="2452401"/>
            <a:ext cx="766246" cy="10720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AFAFA"/>
                </a:solidFill>
                <a:latin typeface="Rubik Medium"/>
              </a:rPr>
              <a:t>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98A64B-E83A-D14B-B2E3-51D94A4B7F90}"/>
              </a:ext>
            </a:extLst>
          </p:cNvPr>
          <p:cNvSpPr txBox="1"/>
          <p:nvPr/>
        </p:nvSpPr>
        <p:spPr>
          <a:xfrm>
            <a:off x="8681884" y="2452400"/>
            <a:ext cx="766246" cy="10720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F0000"/>
                </a:solidFill>
                <a:latin typeface="Rubik Medium"/>
              </a:rPr>
              <a:t>b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3022">
        <p:fade/>
      </p:transition>
    </mc:Choice>
    <mc:Fallback xmlns="">
      <p:transition spd="med" advTm="230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0466496" y="5476314"/>
            <a:ext cx="551352" cy="59343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45240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FAFAFA"/>
                </a:solidFill>
                <a:latin typeface="Rubik Medium"/>
              </a:rPr>
              <a:t>Mae hi'n </a:t>
            </a:r>
            <a:r>
              <a:rPr lang="en-US" sz="6383">
                <a:solidFill>
                  <a:srgbClr val="F44336"/>
                </a:solidFill>
                <a:latin typeface="Rubik Medium"/>
              </a:rPr>
              <a:t>b</a:t>
            </a:r>
            <a:r>
              <a:rPr lang="en-US" sz="6383">
                <a:solidFill>
                  <a:srgbClr val="FAFAFA"/>
                </a:solidFill>
                <a:latin typeface="Rubik Medium"/>
              </a:rPr>
              <a:t>oeth.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1"/>
    </mc:Choice>
    <mc:Fallback xmlns="">
      <p:transition spd="slow" advTm="3691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6133" y="257046"/>
            <a:ext cx="6491507" cy="524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4400" dirty="0">
                <a:solidFill>
                  <a:srgbClr val="FF3C00"/>
                </a:solidFill>
                <a:latin typeface="Rubik Medium"/>
              </a:rPr>
              <a:t>Y </a:t>
            </a:r>
            <a:r>
              <a:rPr lang="en-US" sz="4400" dirty="0" err="1">
                <a:solidFill>
                  <a:srgbClr val="FF3C00"/>
                </a:solidFill>
                <a:latin typeface="Rubik Medium"/>
              </a:rPr>
              <a:t>Treiglad</a:t>
            </a:r>
            <a:r>
              <a:rPr lang="en-US" sz="4400" dirty="0">
                <a:solidFill>
                  <a:srgbClr val="FF3C00"/>
                </a:solidFill>
                <a:latin typeface="Rubik Medium"/>
              </a:rPr>
              <a:t> </a:t>
            </a:r>
            <a:r>
              <a:rPr lang="en-US" sz="4400" dirty="0" err="1">
                <a:solidFill>
                  <a:srgbClr val="FF3C00"/>
                </a:solidFill>
                <a:latin typeface="Rubik Medium"/>
              </a:rPr>
              <a:t>Meddal</a:t>
            </a:r>
            <a:endParaRPr lang="en-US" sz="4400" dirty="0">
              <a:solidFill>
                <a:srgbClr val="FF3C00"/>
              </a:solidFill>
              <a:latin typeface="Rubik Medium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8867361">
            <a:off x="-956242" y="5737726"/>
            <a:ext cx="3011578" cy="56946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9982951">
            <a:off x="-913028" y="434769"/>
            <a:ext cx="3293029" cy="107173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151051" y="590502"/>
            <a:ext cx="177083" cy="190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097768">
            <a:off x="10394713" y="-298933"/>
            <a:ext cx="2878574" cy="196789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8233448" y="412907"/>
            <a:ext cx="518179" cy="55772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382451" y="2529929"/>
            <a:ext cx="238279" cy="2564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8284545" y="3626832"/>
            <a:ext cx="308501" cy="332046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 rot="5400000">
            <a:off x="3703355" y="2049231"/>
            <a:ext cx="4817204" cy="3487247"/>
          </a:xfrm>
          <a:prstGeom prst="rect">
            <a:avLst/>
          </a:prstGeom>
          <a:solidFill>
            <a:srgbClr val="7ED957"/>
          </a:solidFill>
        </p:spPr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197710" flipV="1">
            <a:off x="5533268" y="2187774"/>
            <a:ext cx="1105621" cy="39400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8446140" y="1369723"/>
            <a:ext cx="3487249" cy="287698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4727530" y="1567913"/>
            <a:ext cx="2768855" cy="469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dirty="0">
                <a:solidFill>
                  <a:srgbClr val="000000"/>
                </a:solidFill>
                <a:latin typeface="Asap Regular Bold"/>
              </a:rPr>
              <a:t>Soft mutation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55412" y="2099174"/>
            <a:ext cx="690517" cy="4332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p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t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c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b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d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g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m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ll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Asap Regular Bold"/>
              </a:rPr>
              <a:t>rh</a:t>
            </a:r>
          </a:p>
          <a:p>
            <a:pPr>
              <a:lnSpc>
                <a:spcPts val="3360"/>
              </a:lnSpc>
              <a:spcBef>
                <a:spcPct val="0"/>
              </a:spcBef>
            </a:pPr>
            <a:endParaRPr lang="en-US" sz="2400">
              <a:solidFill>
                <a:srgbClr val="000000"/>
              </a:solidFill>
              <a:latin typeface="Asap Regular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008222" y="2164633"/>
            <a:ext cx="690517" cy="4332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b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d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g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f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dd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-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f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l</a:t>
            </a: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44336"/>
                </a:solidFill>
                <a:latin typeface="Asap Regular Bold"/>
              </a:rPr>
              <a:t>r</a:t>
            </a:r>
          </a:p>
          <a:p>
            <a:pPr>
              <a:lnSpc>
                <a:spcPts val="3360"/>
              </a:lnSpc>
              <a:spcBef>
                <a:spcPct val="0"/>
              </a:spcBef>
            </a:pPr>
            <a:endParaRPr lang="en-US" sz="2400">
              <a:solidFill>
                <a:srgbClr val="F44336"/>
              </a:solidFill>
              <a:latin typeface="Asap Regular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506595" y="2249715"/>
            <a:ext cx="3325091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F8C20C"/>
                </a:solidFill>
                <a:latin typeface="Asap Regular"/>
              </a:rPr>
              <a:t>'n / </a:t>
            </a:r>
            <a:r>
              <a:rPr lang="en-US" sz="2100" dirty="0" err="1">
                <a:solidFill>
                  <a:srgbClr val="F8C20C"/>
                </a:solidFill>
                <a:latin typeface="Asap Regular"/>
              </a:rPr>
              <a:t>yn</a:t>
            </a:r>
            <a:r>
              <a:rPr lang="en-US" sz="2100" dirty="0">
                <a:solidFill>
                  <a:srgbClr val="000000"/>
                </a:solidFill>
                <a:latin typeface="Asap Regular"/>
              </a:rPr>
              <a:t> causes a soft mutation with </a:t>
            </a:r>
            <a:r>
              <a:rPr lang="en-US" sz="2100" u="sng" dirty="0">
                <a:solidFill>
                  <a:srgbClr val="000000"/>
                </a:solidFill>
                <a:latin typeface="Asap Regular"/>
              </a:rPr>
              <a:t>adjectives</a:t>
            </a:r>
          </a:p>
        </p:txBody>
      </p:sp>
    </p:spTree>
  </p:cSld>
  <p:clrMapOvr>
    <a:masterClrMapping/>
  </p:clrMapOvr>
  <p:transition spd="slow" advTm="27573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006BCB"/>
                </a:solidFill>
                <a:latin typeface="Rubik Medium"/>
              </a:rPr>
              <a:t>cymylog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51695" y="1710068"/>
            <a:ext cx="4895020" cy="2586202"/>
          </a:xfrm>
          <a:prstGeom prst="rect">
            <a:avLst/>
          </a:prstGeom>
        </p:spPr>
      </p:pic>
    </p:spTree>
  </p:cSld>
  <p:clrMapOvr>
    <a:masterClrMapping/>
  </p:clrMapOvr>
  <p:transition spd="slow" advTm="21373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351695" y="1710068"/>
            <a:ext cx="4895020" cy="2586202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533687" y="2691310"/>
            <a:ext cx="743184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006BCB"/>
                </a:solidFill>
                <a:latin typeface="Rubik Medium"/>
              </a:rPr>
              <a:t>Mae </a:t>
            </a:r>
            <a:r>
              <a:rPr lang="en-US" sz="6383" dirty="0" err="1">
                <a:solidFill>
                  <a:srgbClr val="006BCB"/>
                </a:solidFill>
                <a:latin typeface="Rubik Medium"/>
              </a:rPr>
              <a:t>hi'n</a:t>
            </a:r>
            <a:r>
              <a:rPr lang="en-US" sz="6383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006BCB"/>
                </a:solidFill>
                <a:latin typeface="Rubik Medium"/>
              </a:rPr>
              <a:t>gymylog</a:t>
            </a:r>
            <a:r>
              <a:rPr lang="en-US" sz="6383" dirty="0">
                <a:solidFill>
                  <a:srgbClr val="006BCB"/>
                </a:solidFill>
                <a:latin typeface="Rubik Medium"/>
              </a:rPr>
              <a:t>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3562CD9-C36D-28CF-5740-FA4ACB1FE0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8080">
        <p14:flip dir="r"/>
      </p:transition>
    </mc:Choice>
    <mc:Fallback xmlns="">
      <p:transition spd="slow" advTm="80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363297" y="5969000"/>
            <a:ext cx="3811097" cy="2057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006BCB"/>
                </a:solidFill>
                <a:latin typeface="Rubik Medium"/>
              </a:rPr>
              <a:t>gwyntog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9988" y="1416961"/>
            <a:ext cx="5058805" cy="2936215"/>
          </a:xfrm>
          <a:prstGeom prst="rect">
            <a:avLst/>
          </a:prstGeom>
        </p:spPr>
      </p:pic>
    </p:spTree>
  </p:cSld>
  <p:clrMapOvr>
    <a:masterClrMapping/>
  </p:clrMapOvr>
  <p:transition spd="slow" advTm="3401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31116" y="354778"/>
            <a:ext cx="872712" cy="93931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190452" y="5918200"/>
            <a:ext cx="3811097" cy="2057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9988" y="1416961"/>
            <a:ext cx="5058805" cy="293621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7" y="2564310"/>
            <a:ext cx="6821700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>
                <a:solidFill>
                  <a:srgbClr val="006BCB"/>
                </a:solidFill>
                <a:latin typeface="Rubik Medium"/>
              </a:rPr>
              <a:t>Mae hi'n wyntog.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6141">
        <p14:flip dir="r"/>
      </p:transition>
    </mc:Choice>
    <mc:Fallback xmlns="">
      <p:transition spd="slow" advTm="6141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034499" y="2121345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006BCB"/>
                </a:solidFill>
                <a:latin typeface="Rubik Medium"/>
              </a:rPr>
              <a:t>bwrw glaw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140095" y="1858215"/>
            <a:ext cx="4597420" cy="3141570"/>
          </a:xfrm>
          <a:prstGeom prst="rect">
            <a:avLst/>
          </a:prstGeom>
        </p:spPr>
      </p:pic>
    </p:spTree>
  </p:cSld>
  <p:clrMapOvr>
    <a:masterClrMapping/>
  </p:clrMapOvr>
  <p:transition spd="slow" advTm="10274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p:blipFill>
        <p:spPr>
          <a:xfrm>
            <a:off x="365356" y="1858215"/>
            <a:ext cx="4597420" cy="314157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962776" y="2706335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>
                <a:solidFill>
                  <a:srgbClr val="006BCB"/>
                </a:solidFill>
                <a:latin typeface="Rubik Medium"/>
              </a:rPr>
              <a:t>Mae hi'n bwrw glaw.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7662">
        <p14:flip dir="r"/>
      </p:transition>
    </mc:Choice>
    <mc:Fallback xmlns="">
      <p:transition spd="slow" advTm="7662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754216" y="4723488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380297" y="1926193"/>
            <a:ext cx="4597420" cy="3141570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962776" y="2702108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 dirty="0">
                <a:solidFill>
                  <a:srgbClr val="006BCB"/>
                </a:solidFill>
                <a:latin typeface="Rubik Medium"/>
              </a:rPr>
              <a:t>Mae </a:t>
            </a:r>
            <a:r>
              <a:rPr lang="en-US" sz="5610" dirty="0" err="1">
                <a:solidFill>
                  <a:srgbClr val="006BCB"/>
                </a:solidFill>
                <a:latin typeface="Rubik Medium"/>
              </a:rPr>
              <a:t>hi'n</a:t>
            </a:r>
            <a:r>
              <a:rPr lang="en-US" sz="5610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5610" dirty="0" err="1">
                <a:solidFill>
                  <a:schemeClr val="accent6"/>
                </a:solidFill>
                <a:latin typeface="Rubik Medium"/>
              </a:rPr>
              <a:t>bwrw</a:t>
            </a:r>
            <a:r>
              <a:rPr lang="en-US" sz="5610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5610" dirty="0" err="1">
                <a:solidFill>
                  <a:srgbClr val="006BCB"/>
                </a:solidFill>
                <a:latin typeface="Rubik Medium"/>
              </a:rPr>
              <a:t>glaw</a:t>
            </a:r>
            <a:r>
              <a:rPr lang="en-US" sz="5610" dirty="0">
                <a:solidFill>
                  <a:srgbClr val="006BCB"/>
                </a:solidFill>
                <a:latin typeface="Rubik Medium"/>
              </a:rPr>
              <a:t>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38123" y="4314060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 dirty="0">
                <a:solidFill>
                  <a:srgbClr val="006BCB"/>
                </a:solidFill>
                <a:latin typeface="Rubik Medium Italics"/>
              </a:rPr>
              <a:t>It  is </a:t>
            </a:r>
            <a:r>
              <a:rPr lang="en-US" sz="5610" dirty="0">
                <a:solidFill>
                  <a:schemeClr val="accent6"/>
                </a:solidFill>
                <a:latin typeface="Rubik Medium Italics"/>
              </a:rPr>
              <a:t>hitting</a:t>
            </a:r>
            <a:r>
              <a:rPr lang="en-US" sz="5610" dirty="0">
                <a:solidFill>
                  <a:srgbClr val="006BCB"/>
                </a:solidFill>
                <a:latin typeface="Rubik Medium Italics"/>
              </a:rPr>
              <a:t> rain.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20956">
        <p159:morph option="byWord"/>
      </p:transition>
    </mc:Choice>
    <mc:Fallback xmlns="">
      <p:transition spd="slow" advTm="20956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FAFAFA"/>
                </a:solidFill>
                <a:latin typeface="Rubik Medium"/>
              </a:rPr>
              <a:t>bwrw eira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02072" y="1509562"/>
            <a:ext cx="4392534" cy="3442649"/>
          </a:xfrm>
          <a:prstGeom prst="rect">
            <a:avLst/>
          </a:prstGeom>
        </p:spPr>
      </p:pic>
    </p:spTree>
  </p:cSld>
  <p:clrMapOvr>
    <a:masterClrMapping/>
  </p:clrMapOvr>
  <p:transition spd="slow" advTm="4794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02072" y="1509562"/>
            <a:ext cx="4392534" cy="344264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962776" y="2702108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 dirty="0">
                <a:solidFill>
                  <a:srgbClr val="FAFAFA"/>
                </a:solidFill>
                <a:latin typeface="Rubik Medium"/>
              </a:rPr>
              <a:t>Mae </a:t>
            </a:r>
            <a:r>
              <a:rPr lang="en-US" sz="561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561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5610" dirty="0" err="1">
                <a:solidFill>
                  <a:srgbClr val="FAFAFA"/>
                </a:solidFill>
                <a:latin typeface="Rubik Medium"/>
              </a:rPr>
              <a:t>bwrw</a:t>
            </a:r>
            <a:r>
              <a:rPr lang="en-US" sz="561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5610" dirty="0" err="1">
                <a:solidFill>
                  <a:srgbClr val="FAFAFA"/>
                </a:solidFill>
                <a:latin typeface="Rubik Medium"/>
              </a:rPr>
              <a:t>eira</a:t>
            </a:r>
            <a:r>
              <a:rPr lang="en-US" sz="561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5932">
        <p14:flip dir="r"/>
      </p:transition>
    </mc:Choice>
    <mc:Fallback xmlns="">
      <p:transition spd="slow" advTm="5932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02072" y="1509562"/>
            <a:ext cx="4392534" cy="344264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962776" y="2702108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 dirty="0">
                <a:solidFill>
                  <a:srgbClr val="FAFAFA"/>
                </a:solidFill>
                <a:latin typeface="Rubik Medium"/>
              </a:rPr>
              <a:t>Mae </a:t>
            </a:r>
            <a:r>
              <a:rPr lang="en-US" sz="561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561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5610" dirty="0" err="1">
                <a:solidFill>
                  <a:schemeClr val="accent6"/>
                </a:solidFill>
                <a:latin typeface="Rubik Medium"/>
              </a:rPr>
              <a:t>bwrw</a:t>
            </a:r>
            <a:r>
              <a:rPr lang="en-US" sz="561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5610" dirty="0" err="1">
                <a:solidFill>
                  <a:srgbClr val="FAFAFA"/>
                </a:solidFill>
                <a:latin typeface="Rubik Medium"/>
              </a:rPr>
              <a:t>eira</a:t>
            </a:r>
            <a:r>
              <a:rPr lang="en-US" sz="561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38123" y="4314060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 dirty="0">
                <a:solidFill>
                  <a:srgbClr val="FAFAFA"/>
                </a:solidFill>
                <a:latin typeface="Rubik Medium Italics"/>
              </a:rPr>
              <a:t>It  is</a:t>
            </a:r>
            <a:r>
              <a:rPr lang="en-US" sz="5610" dirty="0">
                <a:solidFill>
                  <a:srgbClr val="006BCB"/>
                </a:solidFill>
                <a:latin typeface="Rubik Medium Italics"/>
              </a:rPr>
              <a:t> </a:t>
            </a:r>
            <a:r>
              <a:rPr lang="en-US" sz="5610" dirty="0">
                <a:solidFill>
                  <a:schemeClr val="accent6"/>
                </a:solidFill>
                <a:latin typeface="Rubik Medium Italics"/>
              </a:rPr>
              <a:t>hitting</a:t>
            </a:r>
            <a:r>
              <a:rPr lang="en-US" sz="5610" dirty="0">
                <a:solidFill>
                  <a:srgbClr val="006BCB"/>
                </a:solidFill>
                <a:latin typeface="Rubik Medium Italics"/>
              </a:rPr>
              <a:t> </a:t>
            </a:r>
            <a:r>
              <a:rPr lang="en-US" sz="5610" dirty="0">
                <a:solidFill>
                  <a:srgbClr val="FAFAFA"/>
                </a:solidFill>
                <a:latin typeface="Rubik Medium Italics"/>
              </a:rPr>
              <a:t>snow.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7"/>
    </mc:Choice>
    <mc:Fallback xmlns="">
      <p:transition spd="slow" advTm="5607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87362" y="1453856"/>
            <a:ext cx="3779714" cy="391173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034499" y="2116329"/>
            <a:ext cx="8421218" cy="1697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97"/>
              </a:lnSpc>
              <a:spcBef>
                <a:spcPct val="0"/>
              </a:spcBef>
            </a:pPr>
            <a:r>
              <a:rPr lang="en-US" sz="10069">
                <a:solidFill>
                  <a:srgbClr val="90E1FF"/>
                </a:solidFill>
                <a:latin typeface="Rubik Medium"/>
              </a:rPr>
              <a:t>bwrw cesair</a:t>
            </a:r>
          </a:p>
        </p:txBody>
      </p:sp>
    </p:spTree>
  </p:cSld>
  <p:clrMapOvr>
    <a:masterClrMapping/>
  </p:clrMapOvr>
  <p:transition spd="slow" advTm="7929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178143" y="5476315"/>
            <a:ext cx="512593" cy="55171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87362" y="1453856"/>
            <a:ext cx="3779714" cy="391173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516290" y="2702108"/>
            <a:ext cx="7575302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10">
                <a:solidFill>
                  <a:srgbClr val="90E1FF"/>
                </a:solidFill>
                <a:latin typeface="Rubik Medium"/>
              </a:rPr>
              <a:t>Mae hi'n bwrw cesair.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6269">
        <p14:flip dir="r"/>
      </p:transition>
    </mc:Choice>
    <mc:Fallback xmlns="">
      <p:transition spd="slow" advTm="6269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AC8E548D-EAB4-DF45-B9C6-AF425A28FA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895" y="115191"/>
            <a:ext cx="9640171" cy="6627618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A213DC5-E741-ED25-9345-17124CC4B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2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039"/>
    </mc:Choice>
    <mc:Fallback xmlns="">
      <p:transition spd="slow" advTm="178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432884" y="286002"/>
            <a:ext cx="6320594" cy="2132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4000" dirty="0" err="1">
                <a:solidFill>
                  <a:srgbClr val="006BCB"/>
                </a:solidFill>
                <a:latin typeface="Rubik Medium"/>
              </a:rPr>
              <a:t>Cwestiwn</a:t>
            </a:r>
            <a:r>
              <a:rPr lang="en-US" sz="4000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4000" dirty="0" err="1">
                <a:solidFill>
                  <a:srgbClr val="006BCB"/>
                </a:solidFill>
                <a:latin typeface="Rubik Medium"/>
              </a:rPr>
              <a:t>caeedig</a:t>
            </a:r>
            <a:endParaRPr lang="en-US" sz="4000" dirty="0">
              <a:solidFill>
                <a:srgbClr val="006BCB"/>
              </a:solidFill>
              <a:latin typeface="Rubik Medium"/>
            </a:endParaRPr>
          </a:p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4000" dirty="0">
                <a:solidFill>
                  <a:srgbClr val="006BCB"/>
                </a:solidFill>
                <a:latin typeface="Rubik Medium"/>
              </a:rPr>
              <a:t>Closed question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EA96EB-054F-5D40-AFB5-B8F75421A6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90863" y="515011"/>
            <a:ext cx="1178310" cy="14680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EBD71E-34D4-3B4A-8823-840A999370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901949" y="2378272"/>
            <a:ext cx="1757241" cy="13347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EB4F78-FD53-9743-98CD-FD43DBE8D2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01725" y="4337003"/>
            <a:ext cx="1757242" cy="1458694"/>
          </a:xfrm>
          <a:prstGeom prst="rect">
            <a:avLst/>
          </a:prstGeom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BA96B820-9638-DFDB-5DE2-47855BF453A1}"/>
              </a:ext>
            </a:extLst>
          </p:cNvPr>
          <p:cNvSpPr txBox="1"/>
          <p:nvPr/>
        </p:nvSpPr>
        <p:spPr>
          <a:xfrm>
            <a:off x="3107684" y="4828059"/>
            <a:ext cx="69309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FF8B8B"/>
                </a:solidFill>
                <a:latin typeface="Rubik Medium"/>
              </a:rPr>
              <a:t>Nac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ydy</a:t>
            </a:r>
            <a:r>
              <a:rPr lang="en-US" sz="3764" dirty="0">
                <a:solidFill>
                  <a:srgbClr val="FF8B8B"/>
                </a:solidFill>
                <a:latin typeface="Rubik Medium"/>
              </a:rPr>
              <a:t>,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dydy</a:t>
            </a:r>
            <a:r>
              <a:rPr lang="en-US" sz="3764" dirty="0">
                <a:solidFill>
                  <a:srgbClr val="FF8B8B"/>
                </a:solidFill>
                <a:latin typeface="Rubik Medium"/>
              </a:rPr>
              <a:t> hi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ddim</a:t>
            </a:r>
            <a:r>
              <a:rPr lang="en-US" sz="3764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BB332578-F38C-DFD1-C694-CFDF11EE1130}"/>
              </a:ext>
            </a:extLst>
          </p:cNvPr>
          <p:cNvSpPr txBox="1"/>
          <p:nvPr/>
        </p:nvSpPr>
        <p:spPr>
          <a:xfrm>
            <a:off x="3107684" y="2791774"/>
            <a:ext cx="5174773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B3F497"/>
                </a:solidFill>
                <a:latin typeface="Rubik Medium"/>
              </a:rPr>
              <a:t>Ydy,</a:t>
            </a:r>
            <a:r>
              <a:rPr lang="en-US" sz="3764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B3F497"/>
                </a:solidFill>
                <a:latin typeface="Rubik Medium"/>
              </a:rPr>
              <a:t>mae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289148B9-32AE-5BCD-366C-F61E184E30ED}"/>
              </a:ext>
            </a:extLst>
          </p:cNvPr>
          <p:cNvSpPr txBox="1"/>
          <p:nvPr/>
        </p:nvSpPr>
        <p:spPr>
          <a:xfrm>
            <a:off x="3107684" y="805167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</p:cSld>
  <p:clrMapOvr>
    <a:masterClrMapping/>
  </p:clrMapOvr>
  <p:transition spd="slow" advTm="18668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16" descr="Dark Cloud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678" y="117561"/>
            <a:ext cx="9144000" cy="3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Freeform 18"/>
          <p:cNvSpPr>
            <a:spLocks/>
          </p:cNvSpPr>
          <p:nvPr/>
        </p:nvSpPr>
        <p:spPr bwMode="auto">
          <a:xfrm rot="21508906" flipH="1">
            <a:off x="7993064" y="2636839"/>
            <a:ext cx="2674937" cy="841375"/>
          </a:xfrm>
          <a:custGeom>
            <a:avLst/>
            <a:gdLst>
              <a:gd name="T0" fmla="*/ 2147483647 w 1685"/>
              <a:gd name="T1" fmla="*/ 2147483647 h 530"/>
              <a:gd name="T2" fmla="*/ 2147483647 w 1685"/>
              <a:gd name="T3" fmla="*/ 2147483647 h 530"/>
              <a:gd name="T4" fmla="*/ 2147483647 w 1685"/>
              <a:gd name="T5" fmla="*/ 2147483647 h 530"/>
              <a:gd name="T6" fmla="*/ 2147483647 w 1685"/>
              <a:gd name="T7" fmla="*/ 2147483647 h 530"/>
              <a:gd name="T8" fmla="*/ 2147483647 w 1685"/>
              <a:gd name="T9" fmla="*/ 0 h 530"/>
              <a:gd name="T10" fmla="*/ 2147483647 w 1685"/>
              <a:gd name="T11" fmla="*/ 2147483647 h 530"/>
              <a:gd name="T12" fmla="*/ 2147483647 w 1685"/>
              <a:gd name="T13" fmla="*/ 2147483647 h 530"/>
              <a:gd name="T14" fmla="*/ 2147483647 w 1685"/>
              <a:gd name="T15" fmla="*/ 2147483647 h 530"/>
              <a:gd name="T16" fmla="*/ 2147483647 w 1685"/>
              <a:gd name="T17" fmla="*/ 2147483647 h 530"/>
              <a:gd name="T18" fmla="*/ 2147483647 w 1685"/>
              <a:gd name="T19" fmla="*/ 2147483647 h 530"/>
              <a:gd name="T20" fmla="*/ 2147483647 w 1685"/>
              <a:gd name="T21" fmla="*/ 2147483647 h 530"/>
              <a:gd name="T22" fmla="*/ 2147483647 w 1685"/>
              <a:gd name="T23" fmla="*/ 2147483647 h 530"/>
              <a:gd name="T24" fmla="*/ 2147483647 w 1685"/>
              <a:gd name="T25" fmla="*/ 2147483647 h 530"/>
              <a:gd name="T26" fmla="*/ 2147483647 w 1685"/>
              <a:gd name="T27" fmla="*/ 2147483647 h 530"/>
              <a:gd name="T28" fmla="*/ 2147483647 w 1685"/>
              <a:gd name="T29" fmla="*/ 2147483647 h 530"/>
              <a:gd name="T30" fmla="*/ 2147483647 w 1685"/>
              <a:gd name="T31" fmla="*/ 2147483647 h 530"/>
              <a:gd name="T32" fmla="*/ 2147483647 w 1685"/>
              <a:gd name="T33" fmla="*/ 2147483647 h 530"/>
              <a:gd name="T34" fmla="*/ 2147483647 w 1685"/>
              <a:gd name="T35" fmla="*/ 2147483647 h 530"/>
              <a:gd name="T36" fmla="*/ 2147483647 w 1685"/>
              <a:gd name="T37" fmla="*/ 2147483647 h 530"/>
              <a:gd name="T38" fmla="*/ 2147483647 w 1685"/>
              <a:gd name="T39" fmla="*/ 2147483647 h 530"/>
              <a:gd name="T40" fmla="*/ 2147483647 w 1685"/>
              <a:gd name="T41" fmla="*/ 2147483647 h 530"/>
              <a:gd name="T42" fmla="*/ 2147483647 w 1685"/>
              <a:gd name="T43" fmla="*/ 2147483647 h 530"/>
              <a:gd name="T44" fmla="*/ 2147483647 w 1685"/>
              <a:gd name="T45" fmla="*/ 2147483647 h 530"/>
              <a:gd name="T46" fmla="*/ 2147483647 w 1685"/>
              <a:gd name="T47" fmla="*/ 2147483647 h 530"/>
              <a:gd name="T48" fmla="*/ 2147483647 w 1685"/>
              <a:gd name="T49" fmla="*/ 2147483647 h 530"/>
              <a:gd name="T50" fmla="*/ 2147483647 w 1685"/>
              <a:gd name="T51" fmla="*/ 2147483647 h 530"/>
              <a:gd name="T52" fmla="*/ 2147483647 w 1685"/>
              <a:gd name="T53" fmla="*/ 2147483647 h 530"/>
              <a:gd name="T54" fmla="*/ 2147483647 w 1685"/>
              <a:gd name="T55" fmla="*/ 2147483647 h 530"/>
              <a:gd name="T56" fmla="*/ 2147483647 w 1685"/>
              <a:gd name="T57" fmla="*/ 2147483647 h 530"/>
              <a:gd name="T58" fmla="*/ 2147483647 w 1685"/>
              <a:gd name="T59" fmla="*/ 2147483647 h 530"/>
              <a:gd name="T60" fmla="*/ 2147483647 w 1685"/>
              <a:gd name="T61" fmla="*/ 2147483647 h 530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1685"/>
              <a:gd name="T94" fmla="*/ 0 h 530"/>
              <a:gd name="T95" fmla="*/ 1685 w 1685"/>
              <a:gd name="T96" fmla="*/ 530 h 530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1685" h="530">
                <a:moveTo>
                  <a:pt x="26" y="238"/>
                </a:moveTo>
                <a:cubicBezTo>
                  <a:pt x="48" y="171"/>
                  <a:pt x="120" y="122"/>
                  <a:pt x="182" y="92"/>
                </a:cubicBezTo>
                <a:cubicBezTo>
                  <a:pt x="188" y="86"/>
                  <a:pt x="196" y="81"/>
                  <a:pt x="200" y="73"/>
                </a:cubicBezTo>
                <a:cubicBezTo>
                  <a:pt x="205" y="65"/>
                  <a:pt x="202" y="53"/>
                  <a:pt x="209" y="46"/>
                </a:cubicBezTo>
                <a:cubicBezTo>
                  <a:pt x="241" y="14"/>
                  <a:pt x="256" y="12"/>
                  <a:pt x="291" y="0"/>
                </a:cubicBezTo>
                <a:cubicBezTo>
                  <a:pt x="340" y="3"/>
                  <a:pt x="389" y="4"/>
                  <a:pt x="438" y="9"/>
                </a:cubicBezTo>
                <a:cubicBezTo>
                  <a:pt x="468" y="12"/>
                  <a:pt x="492" y="37"/>
                  <a:pt x="520" y="46"/>
                </a:cubicBezTo>
                <a:cubicBezTo>
                  <a:pt x="551" y="77"/>
                  <a:pt x="568" y="90"/>
                  <a:pt x="611" y="101"/>
                </a:cubicBezTo>
                <a:cubicBezTo>
                  <a:pt x="683" y="147"/>
                  <a:pt x="786" y="150"/>
                  <a:pt x="867" y="156"/>
                </a:cubicBezTo>
                <a:cubicBezTo>
                  <a:pt x="931" y="177"/>
                  <a:pt x="850" y="152"/>
                  <a:pt x="950" y="174"/>
                </a:cubicBezTo>
                <a:cubicBezTo>
                  <a:pt x="980" y="181"/>
                  <a:pt x="1003" y="200"/>
                  <a:pt x="1032" y="210"/>
                </a:cubicBezTo>
                <a:cubicBezTo>
                  <a:pt x="1078" y="258"/>
                  <a:pt x="1134" y="300"/>
                  <a:pt x="1197" y="320"/>
                </a:cubicBezTo>
                <a:cubicBezTo>
                  <a:pt x="1206" y="326"/>
                  <a:pt x="1214" y="333"/>
                  <a:pt x="1224" y="338"/>
                </a:cubicBezTo>
                <a:cubicBezTo>
                  <a:pt x="1233" y="342"/>
                  <a:pt x="1243" y="343"/>
                  <a:pt x="1251" y="348"/>
                </a:cubicBezTo>
                <a:cubicBezTo>
                  <a:pt x="1268" y="358"/>
                  <a:pt x="1281" y="373"/>
                  <a:pt x="1297" y="384"/>
                </a:cubicBezTo>
                <a:cubicBezTo>
                  <a:pt x="1328" y="480"/>
                  <a:pt x="1445" y="461"/>
                  <a:pt x="1526" y="466"/>
                </a:cubicBezTo>
                <a:cubicBezTo>
                  <a:pt x="1600" y="479"/>
                  <a:pt x="1563" y="470"/>
                  <a:pt x="1635" y="494"/>
                </a:cubicBezTo>
                <a:cubicBezTo>
                  <a:pt x="1647" y="498"/>
                  <a:pt x="1685" y="503"/>
                  <a:pt x="1672" y="503"/>
                </a:cubicBezTo>
                <a:cubicBezTo>
                  <a:pt x="1541" y="503"/>
                  <a:pt x="1410" y="497"/>
                  <a:pt x="1279" y="494"/>
                </a:cubicBezTo>
                <a:cubicBezTo>
                  <a:pt x="1125" y="501"/>
                  <a:pt x="1101" y="502"/>
                  <a:pt x="986" y="530"/>
                </a:cubicBezTo>
                <a:cubicBezTo>
                  <a:pt x="931" y="527"/>
                  <a:pt x="876" y="529"/>
                  <a:pt x="822" y="521"/>
                </a:cubicBezTo>
                <a:cubicBezTo>
                  <a:pt x="802" y="518"/>
                  <a:pt x="787" y="499"/>
                  <a:pt x="767" y="494"/>
                </a:cubicBezTo>
                <a:cubicBezTo>
                  <a:pt x="666" y="467"/>
                  <a:pt x="695" y="476"/>
                  <a:pt x="566" y="466"/>
                </a:cubicBezTo>
                <a:cubicBezTo>
                  <a:pt x="536" y="456"/>
                  <a:pt x="513" y="440"/>
                  <a:pt x="483" y="430"/>
                </a:cubicBezTo>
                <a:cubicBezTo>
                  <a:pt x="437" y="358"/>
                  <a:pt x="375" y="372"/>
                  <a:pt x="291" y="366"/>
                </a:cubicBezTo>
                <a:cubicBezTo>
                  <a:pt x="256" y="357"/>
                  <a:pt x="258" y="359"/>
                  <a:pt x="227" y="348"/>
                </a:cubicBezTo>
                <a:cubicBezTo>
                  <a:pt x="209" y="342"/>
                  <a:pt x="173" y="329"/>
                  <a:pt x="173" y="329"/>
                </a:cubicBezTo>
                <a:cubicBezTo>
                  <a:pt x="159" y="316"/>
                  <a:pt x="124" y="282"/>
                  <a:pt x="109" y="274"/>
                </a:cubicBezTo>
                <a:cubicBezTo>
                  <a:pt x="92" y="265"/>
                  <a:pt x="72" y="262"/>
                  <a:pt x="54" y="256"/>
                </a:cubicBezTo>
                <a:cubicBezTo>
                  <a:pt x="45" y="253"/>
                  <a:pt x="26" y="247"/>
                  <a:pt x="26" y="247"/>
                </a:cubicBezTo>
                <a:cubicBezTo>
                  <a:pt x="3" y="213"/>
                  <a:pt x="0" y="212"/>
                  <a:pt x="26" y="238"/>
                </a:cubicBezTo>
                <a:close/>
              </a:path>
            </a:pathLst>
          </a:custGeom>
          <a:solidFill>
            <a:srgbClr val="7252A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77" name="Freeform 19"/>
          <p:cNvSpPr>
            <a:spLocks/>
          </p:cNvSpPr>
          <p:nvPr/>
        </p:nvSpPr>
        <p:spPr bwMode="auto">
          <a:xfrm>
            <a:off x="7967663" y="2852738"/>
            <a:ext cx="2882900" cy="811212"/>
          </a:xfrm>
          <a:custGeom>
            <a:avLst/>
            <a:gdLst>
              <a:gd name="T0" fmla="*/ 2147483647 w 1816"/>
              <a:gd name="T1" fmla="*/ 2147483647 h 511"/>
              <a:gd name="T2" fmla="*/ 2147483647 w 1816"/>
              <a:gd name="T3" fmla="*/ 2147483647 h 511"/>
              <a:gd name="T4" fmla="*/ 2147483647 w 1816"/>
              <a:gd name="T5" fmla="*/ 2147483647 h 511"/>
              <a:gd name="T6" fmla="*/ 2147483647 w 1816"/>
              <a:gd name="T7" fmla="*/ 2147483647 h 511"/>
              <a:gd name="T8" fmla="*/ 2147483647 w 1816"/>
              <a:gd name="T9" fmla="*/ 2147483647 h 511"/>
              <a:gd name="T10" fmla="*/ 2147483647 w 1816"/>
              <a:gd name="T11" fmla="*/ 2147483647 h 511"/>
              <a:gd name="T12" fmla="*/ 2147483647 w 1816"/>
              <a:gd name="T13" fmla="*/ 2147483647 h 511"/>
              <a:gd name="T14" fmla="*/ 2147483647 w 1816"/>
              <a:gd name="T15" fmla="*/ 2147483647 h 511"/>
              <a:gd name="T16" fmla="*/ 2147483647 w 1816"/>
              <a:gd name="T17" fmla="*/ 2147483647 h 511"/>
              <a:gd name="T18" fmla="*/ 2147483647 w 1816"/>
              <a:gd name="T19" fmla="*/ 2147483647 h 511"/>
              <a:gd name="T20" fmla="*/ 2147483647 w 1816"/>
              <a:gd name="T21" fmla="*/ 2147483647 h 511"/>
              <a:gd name="T22" fmla="*/ 2147483647 w 1816"/>
              <a:gd name="T23" fmla="*/ 2147483647 h 511"/>
              <a:gd name="T24" fmla="*/ 2147483647 w 1816"/>
              <a:gd name="T25" fmla="*/ 2147483647 h 511"/>
              <a:gd name="T26" fmla="*/ 2147483647 w 1816"/>
              <a:gd name="T27" fmla="*/ 2147483647 h 511"/>
              <a:gd name="T28" fmla="*/ 2147483647 w 1816"/>
              <a:gd name="T29" fmla="*/ 2147483647 h 511"/>
              <a:gd name="T30" fmla="*/ 2147483647 w 1816"/>
              <a:gd name="T31" fmla="*/ 2147483647 h 511"/>
              <a:gd name="T32" fmla="*/ 2147483647 w 1816"/>
              <a:gd name="T33" fmla="*/ 2147483647 h 511"/>
              <a:gd name="T34" fmla="*/ 2147483647 w 1816"/>
              <a:gd name="T35" fmla="*/ 2147483647 h 511"/>
              <a:gd name="T36" fmla="*/ 2147483647 w 1816"/>
              <a:gd name="T37" fmla="*/ 2147483647 h 511"/>
              <a:gd name="T38" fmla="*/ 2147483647 w 1816"/>
              <a:gd name="T39" fmla="*/ 2147483647 h 511"/>
              <a:gd name="T40" fmla="*/ 2147483647 w 1816"/>
              <a:gd name="T41" fmla="*/ 2147483647 h 511"/>
              <a:gd name="T42" fmla="*/ 2147483647 w 1816"/>
              <a:gd name="T43" fmla="*/ 2147483647 h 511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w 1816"/>
              <a:gd name="T67" fmla="*/ 0 h 511"/>
              <a:gd name="T68" fmla="*/ 1816 w 1816"/>
              <a:gd name="T69" fmla="*/ 511 h 511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T66" t="T67" r="T68" b="T69"/>
            <a:pathLst>
              <a:path w="1816" h="511">
                <a:moveTo>
                  <a:pt x="1695" y="61"/>
                </a:moveTo>
                <a:cubicBezTo>
                  <a:pt x="1637" y="67"/>
                  <a:pt x="1582" y="67"/>
                  <a:pt x="1531" y="98"/>
                </a:cubicBezTo>
                <a:cubicBezTo>
                  <a:pt x="1413" y="171"/>
                  <a:pt x="1547" y="91"/>
                  <a:pt x="1476" y="144"/>
                </a:cubicBezTo>
                <a:cubicBezTo>
                  <a:pt x="1438" y="173"/>
                  <a:pt x="1395" y="190"/>
                  <a:pt x="1357" y="217"/>
                </a:cubicBezTo>
                <a:cubicBezTo>
                  <a:pt x="1331" y="235"/>
                  <a:pt x="1311" y="260"/>
                  <a:pt x="1275" y="263"/>
                </a:cubicBezTo>
                <a:cubicBezTo>
                  <a:pt x="1174" y="270"/>
                  <a:pt x="718" y="280"/>
                  <a:pt x="671" y="281"/>
                </a:cubicBezTo>
                <a:cubicBezTo>
                  <a:pt x="653" y="287"/>
                  <a:pt x="626" y="283"/>
                  <a:pt x="616" y="299"/>
                </a:cubicBezTo>
                <a:cubicBezTo>
                  <a:pt x="610" y="308"/>
                  <a:pt x="607" y="321"/>
                  <a:pt x="598" y="327"/>
                </a:cubicBezTo>
                <a:cubicBezTo>
                  <a:pt x="582" y="337"/>
                  <a:pt x="543" y="345"/>
                  <a:pt x="543" y="345"/>
                </a:cubicBezTo>
                <a:cubicBezTo>
                  <a:pt x="386" y="335"/>
                  <a:pt x="258" y="323"/>
                  <a:pt x="95" y="317"/>
                </a:cubicBezTo>
                <a:cubicBezTo>
                  <a:pt x="47" y="328"/>
                  <a:pt x="31" y="331"/>
                  <a:pt x="4" y="372"/>
                </a:cubicBezTo>
                <a:cubicBezTo>
                  <a:pt x="66" y="437"/>
                  <a:pt x="0" y="377"/>
                  <a:pt x="205" y="400"/>
                </a:cubicBezTo>
                <a:cubicBezTo>
                  <a:pt x="224" y="402"/>
                  <a:pt x="241" y="417"/>
                  <a:pt x="260" y="418"/>
                </a:cubicBezTo>
                <a:cubicBezTo>
                  <a:pt x="327" y="421"/>
                  <a:pt x="394" y="426"/>
                  <a:pt x="461" y="427"/>
                </a:cubicBezTo>
                <a:cubicBezTo>
                  <a:pt x="677" y="432"/>
                  <a:pt x="894" y="433"/>
                  <a:pt x="1110" y="436"/>
                </a:cubicBezTo>
                <a:cubicBezTo>
                  <a:pt x="1119" y="439"/>
                  <a:pt x="1129" y="441"/>
                  <a:pt x="1137" y="445"/>
                </a:cubicBezTo>
                <a:cubicBezTo>
                  <a:pt x="1147" y="450"/>
                  <a:pt x="1154" y="460"/>
                  <a:pt x="1165" y="464"/>
                </a:cubicBezTo>
                <a:cubicBezTo>
                  <a:pt x="1180" y="470"/>
                  <a:pt x="1196" y="469"/>
                  <a:pt x="1211" y="473"/>
                </a:cubicBezTo>
                <a:cubicBezTo>
                  <a:pt x="1229" y="478"/>
                  <a:pt x="1265" y="491"/>
                  <a:pt x="1265" y="491"/>
                </a:cubicBezTo>
                <a:cubicBezTo>
                  <a:pt x="1414" y="488"/>
                  <a:pt x="1567" y="511"/>
                  <a:pt x="1713" y="482"/>
                </a:cubicBezTo>
                <a:cubicBezTo>
                  <a:pt x="1740" y="477"/>
                  <a:pt x="1723" y="428"/>
                  <a:pt x="1723" y="400"/>
                </a:cubicBezTo>
                <a:cubicBezTo>
                  <a:pt x="1723" y="40"/>
                  <a:pt x="1816" y="0"/>
                  <a:pt x="1695" y="61"/>
                </a:cubicBezTo>
                <a:close/>
              </a:path>
            </a:pathLst>
          </a:custGeom>
          <a:solidFill>
            <a:srgbClr val="00CC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78" name="Freeform 20"/>
          <p:cNvSpPr>
            <a:spLocks/>
          </p:cNvSpPr>
          <p:nvPr/>
        </p:nvSpPr>
        <p:spPr bwMode="auto">
          <a:xfrm>
            <a:off x="1524000" y="2708276"/>
            <a:ext cx="2674938" cy="841375"/>
          </a:xfrm>
          <a:custGeom>
            <a:avLst/>
            <a:gdLst>
              <a:gd name="T0" fmla="*/ 2147483647 w 1685"/>
              <a:gd name="T1" fmla="*/ 2147483647 h 530"/>
              <a:gd name="T2" fmla="*/ 2147483647 w 1685"/>
              <a:gd name="T3" fmla="*/ 2147483647 h 530"/>
              <a:gd name="T4" fmla="*/ 2147483647 w 1685"/>
              <a:gd name="T5" fmla="*/ 2147483647 h 530"/>
              <a:gd name="T6" fmla="*/ 2147483647 w 1685"/>
              <a:gd name="T7" fmla="*/ 2147483647 h 530"/>
              <a:gd name="T8" fmla="*/ 2147483647 w 1685"/>
              <a:gd name="T9" fmla="*/ 0 h 530"/>
              <a:gd name="T10" fmla="*/ 2147483647 w 1685"/>
              <a:gd name="T11" fmla="*/ 2147483647 h 530"/>
              <a:gd name="T12" fmla="*/ 2147483647 w 1685"/>
              <a:gd name="T13" fmla="*/ 2147483647 h 530"/>
              <a:gd name="T14" fmla="*/ 2147483647 w 1685"/>
              <a:gd name="T15" fmla="*/ 2147483647 h 530"/>
              <a:gd name="T16" fmla="*/ 2147483647 w 1685"/>
              <a:gd name="T17" fmla="*/ 2147483647 h 530"/>
              <a:gd name="T18" fmla="*/ 2147483647 w 1685"/>
              <a:gd name="T19" fmla="*/ 2147483647 h 530"/>
              <a:gd name="T20" fmla="*/ 2147483647 w 1685"/>
              <a:gd name="T21" fmla="*/ 2147483647 h 530"/>
              <a:gd name="T22" fmla="*/ 2147483647 w 1685"/>
              <a:gd name="T23" fmla="*/ 2147483647 h 530"/>
              <a:gd name="T24" fmla="*/ 2147483647 w 1685"/>
              <a:gd name="T25" fmla="*/ 2147483647 h 530"/>
              <a:gd name="T26" fmla="*/ 2147483647 w 1685"/>
              <a:gd name="T27" fmla="*/ 2147483647 h 530"/>
              <a:gd name="T28" fmla="*/ 2147483647 w 1685"/>
              <a:gd name="T29" fmla="*/ 2147483647 h 530"/>
              <a:gd name="T30" fmla="*/ 2147483647 w 1685"/>
              <a:gd name="T31" fmla="*/ 2147483647 h 530"/>
              <a:gd name="T32" fmla="*/ 2147483647 w 1685"/>
              <a:gd name="T33" fmla="*/ 2147483647 h 530"/>
              <a:gd name="T34" fmla="*/ 2147483647 w 1685"/>
              <a:gd name="T35" fmla="*/ 2147483647 h 530"/>
              <a:gd name="T36" fmla="*/ 2147483647 w 1685"/>
              <a:gd name="T37" fmla="*/ 2147483647 h 530"/>
              <a:gd name="T38" fmla="*/ 2147483647 w 1685"/>
              <a:gd name="T39" fmla="*/ 2147483647 h 530"/>
              <a:gd name="T40" fmla="*/ 2147483647 w 1685"/>
              <a:gd name="T41" fmla="*/ 2147483647 h 530"/>
              <a:gd name="T42" fmla="*/ 2147483647 w 1685"/>
              <a:gd name="T43" fmla="*/ 2147483647 h 530"/>
              <a:gd name="T44" fmla="*/ 2147483647 w 1685"/>
              <a:gd name="T45" fmla="*/ 2147483647 h 530"/>
              <a:gd name="T46" fmla="*/ 2147483647 w 1685"/>
              <a:gd name="T47" fmla="*/ 2147483647 h 530"/>
              <a:gd name="T48" fmla="*/ 2147483647 w 1685"/>
              <a:gd name="T49" fmla="*/ 2147483647 h 530"/>
              <a:gd name="T50" fmla="*/ 2147483647 w 1685"/>
              <a:gd name="T51" fmla="*/ 2147483647 h 530"/>
              <a:gd name="T52" fmla="*/ 2147483647 w 1685"/>
              <a:gd name="T53" fmla="*/ 2147483647 h 530"/>
              <a:gd name="T54" fmla="*/ 2147483647 w 1685"/>
              <a:gd name="T55" fmla="*/ 2147483647 h 530"/>
              <a:gd name="T56" fmla="*/ 2147483647 w 1685"/>
              <a:gd name="T57" fmla="*/ 2147483647 h 530"/>
              <a:gd name="T58" fmla="*/ 2147483647 w 1685"/>
              <a:gd name="T59" fmla="*/ 2147483647 h 530"/>
              <a:gd name="T60" fmla="*/ 2147483647 w 1685"/>
              <a:gd name="T61" fmla="*/ 2147483647 h 530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1685"/>
              <a:gd name="T94" fmla="*/ 0 h 530"/>
              <a:gd name="T95" fmla="*/ 1685 w 1685"/>
              <a:gd name="T96" fmla="*/ 530 h 530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1685" h="530">
                <a:moveTo>
                  <a:pt x="26" y="238"/>
                </a:moveTo>
                <a:cubicBezTo>
                  <a:pt x="48" y="171"/>
                  <a:pt x="120" y="122"/>
                  <a:pt x="182" y="92"/>
                </a:cubicBezTo>
                <a:cubicBezTo>
                  <a:pt x="188" y="86"/>
                  <a:pt x="196" y="81"/>
                  <a:pt x="200" y="73"/>
                </a:cubicBezTo>
                <a:cubicBezTo>
                  <a:pt x="205" y="65"/>
                  <a:pt x="202" y="53"/>
                  <a:pt x="209" y="46"/>
                </a:cubicBezTo>
                <a:cubicBezTo>
                  <a:pt x="241" y="14"/>
                  <a:pt x="256" y="12"/>
                  <a:pt x="291" y="0"/>
                </a:cubicBezTo>
                <a:cubicBezTo>
                  <a:pt x="340" y="3"/>
                  <a:pt x="389" y="4"/>
                  <a:pt x="438" y="9"/>
                </a:cubicBezTo>
                <a:cubicBezTo>
                  <a:pt x="468" y="12"/>
                  <a:pt x="492" y="37"/>
                  <a:pt x="520" y="46"/>
                </a:cubicBezTo>
                <a:cubicBezTo>
                  <a:pt x="551" y="77"/>
                  <a:pt x="568" y="90"/>
                  <a:pt x="611" y="101"/>
                </a:cubicBezTo>
                <a:cubicBezTo>
                  <a:pt x="683" y="147"/>
                  <a:pt x="786" y="150"/>
                  <a:pt x="867" y="156"/>
                </a:cubicBezTo>
                <a:cubicBezTo>
                  <a:pt x="931" y="177"/>
                  <a:pt x="850" y="152"/>
                  <a:pt x="950" y="174"/>
                </a:cubicBezTo>
                <a:cubicBezTo>
                  <a:pt x="980" y="181"/>
                  <a:pt x="1003" y="200"/>
                  <a:pt x="1032" y="210"/>
                </a:cubicBezTo>
                <a:cubicBezTo>
                  <a:pt x="1078" y="258"/>
                  <a:pt x="1134" y="300"/>
                  <a:pt x="1197" y="320"/>
                </a:cubicBezTo>
                <a:cubicBezTo>
                  <a:pt x="1206" y="326"/>
                  <a:pt x="1214" y="333"/>
                  <a:pt x="1224" y="338"/>
                </a:cubicBezTo>
                <a:cubicBezTo>
                  <a:pt x="1233" y="342"/>
                  <a:pt x="1243" y="343"/>
                  <a:pt x="1251" y="348"/>
                </a:cubicBezTo>
                <a:cubicBezTo>
                  <a:pt x="1268" y="358"/>
                  <a:pt x="1281" y="373"/>
                  <a:pt x="1297" y="384"/>
                </a:cubicBezTo>
                <a:cubicBezTo>
                  <a:pt x="1328" y="480"/>
                  <a:pt x="1445" y="461"/>
                  <a:pt x="1526" y="466"/>
                </a:cubicBezTo>
                <a:cubicBezTo>
                  <a:pt x="1600" y="479"/>
                  <a:pt x="1563" y="470"/>
                  <a:pt x="1635" y="494"/>
                </a:cubicBezTo>
                <a:cubicBezTo>
                  <a:pt x="1647" y="498"/>
                  <a:pt x="1685" y="503"/>
                  <a:pt x="1672" y="503"/>
                </a:cubicBezTo>
                <a:cubicBezTo>
                  <a:pt x="1541" y="503"/>
                  <a:pt x="1410" y="497"/>
                  <a:pt x="1279" y="494"/>
                </a:cubicBezTo>
                <a:cubicBezTo>
                  <a:pt x="1125" y="501"/>
                  <a:pt x="1101" y="502"/>
                  <a:pt x="986" y="530"/>
                </a:cubicBezTo>
                <a:cubicBezTo>
                  <a:pt x="931" y="527"/>
                  <a:pt x="876" y="529"/>
                  <a:pt x="822" y="521"/>
                </a:cubicBezTo>
                <a:cubicBezTo>
                  <a:pt x="802" y="518"/>
                  <a:pt x="787" y="499"/>
                  <a:pt x="767" y="494"/>
                </a:cubicBezTo>
                <a:cubicBezTo>
                  <a:pt x="666" y="467"/>
                  <a:pt x="695" y="476"/>
                  <a:pt x="566" y="466"/>
                </a:cubicBezTo>
                <a:cubicBezTo>
                  <a:pt x="536" y="456"/>
                  <a:pt x="513" y="440"/>
                  <a:pt x="483" y="430"/>
                </a:cubicBezTo>
                <a:cubicBezTo>
                  <a:pt x="437" y="358"/>
                  <a:pt x="375" y="372"/>
                  <a:pt x="291" y="366"/>
                </a:cubicBezTo>
                <a:cubicBezTo>
                  <a:pt x="256" y="357"/>
                  <a:pt x="258" y="359"/>
                  <a:pt x="227" y="348"/>
                </a:cubicBezTo>
                <a:cubicBezTo>
                  <a:pt x="209" y="342"/>
                  <a:pt x="173" y="329"/>
                  <a:pt x="173" y="329"/>
                </a:cubicBezTo>
                <a:cubicBezTo>
                  <a:pt x="159" y="316"/>
                  <a:pt x="124" y="282"/>
                  <a:pt x="109" y="274"/>
                </a:cubicBezTo>
                <a:cubicBezTo>
                  <a:pt x="92" y="265"/>
                  <a:pt x="72" y="262"/>
                  <a:pt x="54" y="256"/>
                </a:cubicBezTo>
                <a:cubicBezTo>
                  <a:pt x="45" y="253"/>
                  <a:pt x="26" y="247"/>
                  <a:pt x="26" y="247"/>
                </a:cubicBezTo>
                <a:cubicBezTo>
                  <a:pt x="3" y="213"/>
                  <a:pt x="0" y="212"/>
                  <a:pt x="26" y="238"/>
                </a:cubicBezTo>
                <a:close/>
              </a:path>
            </a:pathLst>
          </a:custGeom>
          <a:solidFill>
            <a:srgbClr val="7252A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79" name="Freeform 21"/>
          <p:cNvSpPr>
            <a:spLocks/>
          </p:cNvSpPr>
          <p:nvPr/>
        </p:nvSpPr>
        <p:spPr bwMode="auto">
          <a:xfrm>
            <a:off x="1524001" y="2852739"/>
            <a:ext cx="1871663" cy="1023937"/>
          </a:xfrm>
          <a:custGeom>
            <a:avLst/>
            <a:gdLst>
              <a:gd name="T0" fmla="*/ 2147483647 w 1179"/>
              <a:gd name="T1" fmla="*/ 0 h 645"/>
              <a:gd name="T2" fmla="*/ 2147483647 w 1179"/>
              <a:gd name="T3" fmla="*/ 2147483647 h 645"/>
              <a:gd name="T4" fmla="*/ 2147483647 w 1179"/>
              <a:gd name="T5" fmla="*/ 2147483647 h 645"/>
              <a:gd name="T6" fmla="*/ 2147483647 w 1179"/>
              <a:gd name="T7" fmla="*/ 2147483647 h 645"/>
              <a:gd name="T8" fmla="*/ 2147483647 w 1179"/>
              <a:gd name="T9" fmla="*/ 2147483647 h 645"/>
              <a:gd name="T10" fmla="*/ 2147483647 w 1179"/>
              <a:gd name="T11" fmla="*/ 2147483647 h 645"/>
              <a:gd name="T12" fmla="*/ 2147483647 w 1179"/>
              <a:gd name="T13" fmla="*/ 2147483647 h 645"/>
              <a:gd name="T14" fmla="*/ 2147483647 w 1179"/>
              <a:gd name="T15" fmla="*/ 2147483647 h 645"/>
              <a:gd name="T16" fmla="*/ 2147483647 w 1179"/>
              <a:gd name="T17" fmla="*/ 2147483647 h 645"/>
              <a:gd name="T18" fmla="*/ 2147483647 w 1179"/>
              <a:gd name="T19" fmla="*/ 2147483647 h 645"/>
              <a:gd name="T20" fmla="*/ 2147483647 w 1179"/>
              <a:gd name="T21" fmla="*/ 2147483647 h 645"/>
              <a:gd name="T22" fmla="*/ 2147483647 w 1179"/>
              <a:gd name="T23" fmla="*/ 2147483647 h 645"/>
              <a:gd name="T24" fmla="*/ 2147483647 w 1179"/>
              <a:gd name="T25" fmla="*/ 2147483647 h 645"/>
              <a:gd name="T26" fmla="*/ 2147483647 w 1179"/>
              <a:gd name="T27" fmla="*/ 2147483647 h 645"/>
              <a:gd name="T28" fmla="*/ 2147483647 w 1179"/>
              <a:gd name="T29" fmla="*/ 2147483647 h 645"/>
              <a:gd name="T30" fmla="*/ 2147483647 w 1179"/>
              <a:gd name="T31" fmla="*/ 2147483647 h 645"/>
              <a:gd name="T32" fmla="*/ 2147483647 w 1179"/>
              <a:gd name="T33" fmla="*/ 2147483647 h 645"/>
              <a:gd name="T34" fmla="*/ 2147483647 w 1179"/>
              <a:gd name="T35" fmla="*/ 0 h 645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1179"/>
              <a:gd name="T55" fmla="*/ 0 h 645"/>
              <a:gd name="T56" fmla="*/ 1179 w 1179"/>
              <a:gd name="T57" fmla="*/ 645 h 645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1179" h="645">
                <a:moveTo>
                  <a:pt x="9" y="0"/>
                </a:moveTo>
                <a:cubicBezTo>
                  <a:pt x="30" y="7"/>
                  <a:pt x="53" y="9"/>
                  <a:pt x="73" y="18"/>
                </a:cubicBezTo>
                <a:cubicBezTo>
                  <a:pt x="123" y="39"/>
                  <a:pt x="80" y="30"/>
                  <a:pt x="119" y="54"/>
                </a:cubicBezTo>
                <a:cubicBezTo>
                  <a:pt x="127" y="59"/>
                  <a:pt x="137" y="60"/>
                  <a:pt x="146" y="64"/>
                </a:cubicBezTo>
                <a:cubicBezTo>
                  <a:pt x="188" y="86"/>
                  <a:pt x="159" y="75"/>
                  <a:pt x="192" y="100"/>
                </a:cubicBezTo>
                <a:cubicBezTo>
                  <a:pt x="252" y="144"/>
                  <a:pt x="313" y="187"/>
                  <a:pt x="375" y="228"/>
                </a:cubicBezTo>
                <a:cubicBezTo>
                  <a:pt x="408" y="249"/>
                  <a:pt x="418" y="270"/>
                  <a:pt x="457" y="283"/>
                </a:cubicBezTo>
                <a:cubicBezTo>
                  <a:pt x="529" y="331"/>
                  <a:pt x="630" y="342"/>
                  <a:pt x="713" y="365"/>
                </a:cubicBezTo>
                <a:cubicBezTo>
                  <a:pt x="772" y="381"/>
                  <a:pt x="799" y="396"/>
                  <a:pt x="850" y="429"/>
                </a:cubicBezTo>
                <a:cubicBezTo>
                  <a:pt x="865" y="439"/>
                  <a:pt x="926" y="447"/>
                  <a:pt x="932" y="448"/>
                </a:cubicBezTo>
                <a:cubicBezTo>
                  <a:pt x="1001" y="466"/>
                  <a:pt x="1023" y="476"/>
                  <a:pt x="1097" y="484"/>
                </a:cubicBezTo>
                <a:cubicBezTo>
                  <a:pt x="1161" y="505"/>
                  <a:pt x="1134" y="495"/>
                  <a:pt x="1179" y="512"/>
                </a:cubicBezTo>
                <a:cubicBezTo>
                  <a:pt x="1082" y="544"/>
                  <a:pt x="922" y="534"/>
                  <a:pt x="823" y="539"/>
                </a:cubicBezTo>
                <a:cubicBezTo>
                  <a:pt x="738" y="560"/>
                  <a:pt x="651" y="553"/>
                  <a:pt x="567" y="576"/>
                </a:cubicBezTo>
                <a:cubicBezTo>
                  <a:pt x="460" y="645"/>
                  <a:pt x="321" y="598"/>
                  <a:pt x="201" y="594"/>
                </a:cubicBezTo>
                <a:cubicBezTo>
                  <a:pt x="154" y="563"/>
                  <a:pt x="120" y="532"/>
                  <a:pt x="64" y="521"/>
                </a:cubicBezTo>
                <a:cubicBezTo>
                  <a:pt x="49" y="518"/>
                  <a:pt x="20" y="528"/>
                  <a:pt x="18" y="512"/>
                </a:cubicBezTo>
                <a:cubicBezTo>
                  <a:pt x="0" y="342"/>
                  <a:pt x="12" y="171"/>
                  <a:pt x="9" y="0"/>
                </a:cubicBezTo>
                <a:close/>
              </a:path>
            </a:pathLst>
          </a:custGeom>
          <a:solidFill>
            <a:srgbClr val="00CC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E74A1C96-F274-22A4-2D4D-59C55B706298}"/>
              </a:ext>
            </a:extLst>
          </p:cNvPr>
          <p:cNvSpPr txBox="1"/>
          <p:nvPr/>
        </p:nvSpPr>
        <p:spPr>
          <a:xfrm>
            <a:off x="2178842" y="4283188"/>
            <a:ext cx="7855672" cy="7128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27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bwrw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glaw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5EBC1484-A58F-D16E-8504-289051D9D786}"/>
              </a:ext>
            </a:extLst>
          </p:cNvPr>
          <p:cNvSpPr txBox="1"/>
          <p:nvPr/>
        </p:nvSpPr>
        <p:spPr>
          <a:xfrm>
            <a:off x="2168164" y="5340222"/>
            <a:ext cx="7855672" cy="7128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27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B3F497"/>
                </a:solidFill>
                <a:latin typeface="Rubik Medium"/>
              </a:rPr>
              <a:t>Ydy,</a:t>
            </a:r>
            <a:r>
              <a:rPr lang="en-US" sz="6000" b="1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B3F497"/>
                </a:solidFill>
                <a:latin typeface="Rubik Medium"/>
              </a:rPr>
              <a:t>mae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bwrw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glaw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693583-DE24-6FD3-CFE3-FFB13B2805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45443" y="256331"/>
            <a:ext cx="3647621" cy="36476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9698726"/>
      </p:ext>
    </p:extLst>
  </p:cSld>
  <p:clrMapOvr>
    <a:masterClrMapping/>
  </p:clrMapOvr>
  <p:transition spd="med" advTm="20178"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Suns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10">
            <a:extLst>
              <a:ext uri="{FF2B5EF4-FFF2-40B4-BE49-F238E27FC236}">
                <a16:creationId xmlns:a16="http://schemas.microsoft.com/office/drawing/2014/main" id="{D42F8B41-ED51-EDC0-D835-FA1AD317B249}"/>
              </a:ext>
            </a:extLst>
          </p:cNvPr>
          <p:cNvSpPr txBox="1"/>
          <p:nvPr/>
        </p:nvSpPr>
        <p:spPr>
          <a:xfrm>
            <a:off x="2340867" y="4784102"/>
            <a:ext cx="7675867" cy="71288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27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boeth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8426599E-5957-3702-21AA-34975F5A7E94}"/>
              </a:ext>
            </a:extLst>
          </p:cNvPr>
          <p:cNvSpPr txBox="1"/>
          <p:nvPr/>
        </p:nvSpPr>
        <p:spPr>
          <a:xfrm>
            <a:off x="2168164" y="5888782"/>
            <a:ext cx="7855672" cy="71288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27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B3F497"/>
                </a:solidFill>
                <a:latin typeface="Rubik Medium"/>
              </a:rPr>
              <a:t>Ydy,</a:t>
            </a:r>
            <a:r>
              <a:rPr lang="en-US" sz="6000" b="1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B3F497"/>
                </a:solidFill>
                <a:latin typeface="Rubik Medium"/>
              </a:rPr>
              <a:t>mae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000" b="1" dirty="0" err="1">
                <a:solidFill>
                  <a:srgbClr val="FAFAFA"/>
                </a:solidFill>
                <a:latin typeface="Rubik Medium"/>
              </a:rPr>
              <a:t>boeth</a:t>
            </a:r>
            <a:r>
              <a:rPr lang="en-US" sz="6000" b="1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1EC76D-350A-4E88-639B-3C16CFC5E3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05054" y="10886"/>
            <a:ext cx="4873630" cy="487363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9207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14"/>
    </mc:Choice>
    <mc:Fallback xmlns="">
      <p:transition spd="slow" advTm="14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Winter scap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3166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4079875" y="5059859"/>
            <a:ext cx="4032250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sz="4400" b="1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oer</a:t>
            </a:r>
            <a:r>
              <a:rPr lang="en-US" sz="4400" b="1" dirty="0">
                <a:latin typeface="Rubik Medium"/>
              </a:rPr>
              <a:t>?</a:t>
            </a:r>
            <a:r>
              <a:rPr lang="en-GB" altLang="en-US" sz="4400" b="1" dirty="0">
                <a:latin typeface="Comic Sans MS" pitchFamily="66" charset="0"/>
              </a:rPr>
              <a:t> </a:t>
            </a:r>
          </a:p>
        </p:txBody>
      </p:sp>
      <p:sp>
        <p:nvSpPr>
          <p:cNvPr id="8" name="Rectangle 59"/>
          <p:cNvSpPr>
            <a:spLocks noChangeArrowheads="1"/>
          </p:cNvSpPr>
          <p:nvPr/>
        </p:nvSpPr>
        <p:spPr bwMode="auto">
          <a:xfrm>
            <a:off x="3683794" y="5995393"/>
            <a:ext cx="4824412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4400" b="1" dirty="0">
                <a:solidFill>
                  <a:srgbClr val="FF0000"/>
                </a:solidFill>
                <a:latin typeface="Rubik Medium"/>
              </a:rPr>
              <a:t>Ydy, </a:t>
            </a:r>
            <a:r>
              <a:rPr lang="en-US" sz="4400" b="1" dirty="0" err="1">
                <a:latin typeface="Rubik Medium"/>
              </a:rPr>
              <a:t>mae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oer</a:t>
            </a:r>
            <a:r>
              <a:rPr lang="en-US" sz="4400" b="1" dirty="0">
                <a:latin typeface="Rubik Medium"/>
              </a:rPr>
              <a:t>. </a:t>
            </a:r>
            <a:endParaRPr lang="en-GB" altLang="en-US" sz="4400" b="1" dirty="0">
              <a:latin typeface="Comic Sans MS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644345-476B-591E-5FE6-4C741B91F2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08226" y="300945"/>
            <a:ext cx="4551135" cy="455113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4764748"/>
      </p:ext>
    </p:extLst>
  </p:cSld>
  <p:clrMapOvr>
    <a:masterClrMapping/>
  </p:clrMapOvr>
  <p:transition spd="slow" advTm="11726">
    <p:sndAc>
      <p:stSnd>
        <p:snd r:embed="rId3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6" grpId="0" animBg="1" autoUpdateAnimBg="0"/>
      <p:bldP spid="8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4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7885109"/>
              </p:ext>
            </p:extLst>
          </p:nvPr>
        </p:nvGraphicFramePr>
        <p:xfrm>
          <a:off x="997527" y="353098"/>
          <a:ext cx="10196945" cy="61518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4" imgW="1663103" imgH="926674" progId="MS_ClipArt_Gallery.2">
                  <p:embed/>
                </p:oleObj>
              </mc:Choice>
              <mc:Fallback>
                <p:oleObj name="Clip" r:id="rId4" imgW="1663103" imgH="926674" progId="MS_ClipArt_Gallery.2">
                  <p:embed/>
                  <p:pic>
                    <p:nvPicPr>
                      <p:cNvPr id="1434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7527" y="353098"/>
                        <a:ext cx="10196945" cy="61518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 Box 8">
            <a:extLst>
              <a:ext uri="{FF2B5EF4-FFF2-40B4-BE49-F238E27FC236}">
                <a16:creationId xmlns:a16="http://schemas.microsoft.com/office/drawing/2014/main" id="{66DB1FB5-56C5-FA99-052C-E9489BAA8D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5" y="5059859"/>
            <a:ext cx="4032250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sz="4400" b="1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heulog</a:t>
            </a:r>
            <a:r>
              <a:rPr lang="en-US" sz="4400" b="1" dirty="0">
                <a:latin typeface="Rubik Medium"/>
              </a:rPr>
              <a:t>?</a:t>
            </a:r>
            <a:r>
              <a:rPr lang="en-GB" altLang="en-US" sz="4400" b="1" dirty="0">
                <a:latin typeface="Comic Sans MS" pitchFamily="66" charset="0"/>
              </a:rPr>
              <a:t> </a:t>
            </a:r>
          </a:p>
        </p:txBody>
      </p:sp>
      <p:sp>
        <p:nvSpPr>
          <p:cNvPr id="4" name="Rectangle 59">
            <a:extLst>
              <a:ext uri="{FF2B5EF4-FFF2-40B4-BE49-F238E27FC236}">
                <a16:creationId xmlns:a16="http://schemas.microsoft.com/office/drawing/2014/main" id="{59E846EC-8980-4D90-693F-F23E246EC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8143" y="5971044"/>
            <a:ext cx="7280589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 wrap="squar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4400" b="1" dirty="0">
                <a:solidFill>
                  <a:srgbClr val="FF0000"/>
                </a:solidFill>
                <a:latin typeface="Rubik Medium"/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  <a:latin typeface="Rubik Medium"/>
              </a:rPr>
              <a:t>ydy</a:t>
            </a:r>
            <a:r>
              <a:rPr lang="en-US" sz="4400" b="1" dirty="0">
                <a:solidFill>
                  <a:srgbClr val="FF0000"/>
                </a:solidFill>
                <a:latin typeface="Rubik Medium"/>
              </a:rPr>
              <a:t>, </a:t>
            </a:r>
            <a:r>
              <a:rPr lang="en-US" sz="4400" b="1" dirty="0" err="1">
                <a:latin typeface="Rubik Medium"/>
              </a:rPr>
              <a:t>mae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bwrw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eira</a:t>
            </a:r>
            <a:r>
              <a:rPr lang="en-US" sz="4400" b="1" dirty="0">
                <a:latin typeface="Rubik Medium"/>
              </a:rPr>
              <a:t>. </a:t>
            </a:r>
            <a:endParaRPr lang="en-GB" altLang="en-US" sz="4400" b="1" dirty="0">
              <a:latin typeface="Comic Sans MS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F5AF94-4AD5-E926-CF41-7FC977153C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816" y="2133599"/>
            <a:ext cx="3214254" cy="321425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48392411"/>
      </p:ext>
    </p:extLst>
  </p:cSld>
  <p:clrMapOvr>
    <a:masterClrMapping/>
  </p:clrMapOvr>
  <p:transition advTm="18889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autoUpdateAnimBg="0"/>
      <p:bldP spid="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1" name="Picture 9" descr="beac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1"/>
            <a:ext cx="8713787" cy="551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763" y="188913"/>
            <a:ext cx="2711450" cy="262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Box 8">
            <a:extLst>
              <a:ext uri="{FF2B5EF4-FFF2-40B4-BE49-F238E27FC236}">
                <a16:creationId xmlns:a16="http://schemas.microsoft.com/office/drawing/2014/main" id="{214922C5-76FB-A963-FBA2-9B9CC45A0B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0209" y="5059859"/>
            <a:ext cx="4032250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sz="4400" b="1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heulog</a:t>
            </a:r>
            <a:r>
              <a:rPr lang="en-US" sz="4400" b="1" dirty="0">
                <a:latin typeface="Rubik Medium"/>
              </a:rPr>
              <a:t>?</a:t>
            </a:r>
            <a:r>
              <a:rPr lang="en-GB" altLang="en-US" sz="4400" b="1" dirty="0">
                <a:latin typeface="Comic Sans MS" pitchFamily="66" charset="0"/>
              </a:rPr>
              <a:t> </a:t>
            </a:r>
          </a:p>
        </p:txBody>
      </p:sp>
      <p:sp>
        <p:nvSpPr>
          <p:cNvPr id="4" name="Rectangle 59">
            <a:extLst>
              <a:ext uri="{FF2B5EF4-FFF2-40B4-BE49-F238E27FC236}">
                <a16:creationId xmlns:a16="http://schemas.microsoft.com/office/drawing/2014/main" id="{0E1FED06-CAEE-D88F-0472-B9DC4D2143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1958" y="5900059"/>
            <a:ext cx="5668753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 wrap="squar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4400" b="1" dirty="0">
                <a:solidFill>
                  <a:schemeClr val="accent6"/>
                </a:solidFill>
                <a:latin typeface="Rubik Medium"/>
              </a:rPr>
              <a:t>Ydy, </a:t>
            </a:r>
            <a:r>
              <a:rPr lang="en-US" sz="4400" b="1" dirty="0" err="1">
                <a:latin typeface="Rubik Medium"/>
              </a:rPr>
              <a:t>mae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heulog</a:t>
            </a:r>
            <a:r>
              <a:rPr lang="en-US" sz="4400" b="1" dirty="0">
                <a:latin typeface="Rubik Medium"/>
              </a:rPr>
              <a:t>. </a:t>
            </a:r>
            <a:endParaRPr lang="en-GB" altLang="en-US" sz="4400" b="1" dirty="0"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76000675"/>
      </p:ext>
    </p:extLst>
  </p:cSld>
  <p:clrMapOvr>
    <a:masterClrMapping/>
  </p:clrMapOvr>
  <p:transition spd="med" advTm="19598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liff scen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188914"/>
            <a:ext cx="8424863" cy="502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Box 8">
            <a:extLst>
              <a:ext uri="{FF2B5EF4-FFF2-40B4-BE49-F238E27FC236}">
                <a16:creationId xmlns:a16="http://schemas.microsoft.com/office/drawing/2014/main" id="{D5B370CC-3CF7-1D6E-9B03-032701D6E3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556" y="5040386"/>
            <a:ext cx="5352883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sz="4400" b="1" dirty="0">
                <a:solidFill>
                  <a:srgbClr val="004AAD"/>
                </a:solidFill>
                <a:latin typeface="Rubik Medium"/>
              </a:rPr>
              <a:t>Ydy </a:t>
            </a:r>
            <a:r>
              <a:rPr lang="en-US" sz="4400" b="1" dirty="0" err="1">
                <a:latin typeface="Rubik Medium"/>
              </a:rPr>
              <a:t>hi’n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stormus</a:t>
            </a:r>
            <a:r>
              <a:rPr lang="en-US" sz="4400" b="1" dirty="0">
                <a:latin typeface="Rubik Medium"/>
              </a:rPr>
              <a:t>?</a:t>
            </a:r>
            <a:r>
              <a:rPr lang="en-GB" altLang="en-US" sz="4400" b="1" dirty="0">
                <a:latin typeface="Comic Sans MS" pitchFamily="66" charset="0"/>
              </a:rPr>
              <a:t> </a:t>
            </a:r>
          </a:p>
        </p:txBody>
      </p:sp>
      <p:sp>
        <p:nvSpPr>
          <p:cNvPr id="4" name="Rectangle 59">
            <a:extLst>
              <a:ext uri="{FF2B5EF4-FFF2-40B4-BE49-F238E27FC236}">
                <a16:creationId xmlns:a16="http://schemas.microsoft.com/office/drawing/2014/main" id="{C3C93BCA-1D55-AA1C-9C9D-C3902DB9A1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8880" y="5912990"/>
            <a:ext cx="8874233" cy="769441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bg1">
                <a:lumMod val="95000"/>
              </a:schemeClr>
            </a:solidFill>
            <a:miter lim="800000"/>
            <a:headEnd/>
            <a:tailEnd/>
          </a:ln>
        </p:spPr>
        <p:txBody>
          <a:bodyPr wrap="squar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sz="4400" b="1" dirty="0">
                <a:solidFill>
                  <a:srgbClr val="FF0000"/>
                </a:solidFill>
                <a:latin typeface="Rubik Medium"/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  <a:latin typeface="Rubik Medium"/>
              </a:rPr>
              <a:t>ydy</a:t>
            </a:r>
            <a:r>
              <a:rPr lang="en-US" sz="4400" b="1" dirty="0">
                <a:solidFill>
                  <a:srgbClr val="FF0000"/>
                </a:solidFill>
                <a:latin typeface="Rubik Medium"/>
              </a:rPr>
              <a:t>, </a:t>
            </a:r>
            <a:r>
              <a:rPr lang="en-US" sz="4400" b="1" dirty="0" err="1">
                <a:latin typeface="Rubik Medium"/>
              </a:rPr>
              <a:t>dydy</a:t>
            </a:r>
            <a:r>
              <a:rPr lang="en-US" sz="4400" b="1" dirty="0">
                <a:latin typeface="Rubik Medium"/>
              </a:rPr>
              <a:t> hi </a:t>
            </a:r>
            <a:r>
              <a:rPr lang="en-US" sz="4400" b="1" dirty="0" err="1">
                <a:latin typeface="Rubik Medium"/>
              </a:rPr>
              <a:t>ddim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yn</a:t>
            </a:r>
            <a:r>
              <a:rPr lang="en-US" sz="4400" b="1" dirty="0">
                <a:latin typeface="Rubik Medium"/>
              </a:rPr>
              <a:t> </a:t>
            </a:r>
            <a:r>
              <a:rPr lang="en-US" sz="4400" b="1" dirty="0" err="1">
                <a:latin typeface="Rubik Medium"/>
              </a:rPr>
              <a:t>stormus</a:t>
            </a:r>
            <a:r>
              <a:rPr lang="en-US" sz="4400" b="1" dirty="0">
                <a:latin typeface="Rubik Medium"/>
              </a:rPr>
              <a:t>. </a:t>
            </a:r>
            <a:endParaRPr lang="en-GB" altLang="en-US" sz="4400" b="1" dirty="0"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3419746"/>
      </p:ext>
    </p:extLst>
  </p:cSld>
  <p:clrMapOvr>
    <a:masterClrMapping/>
  </p:clrMapOvr>
  <p:transition spd="med" advTm="18495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he Language Stickers Company WP6 (A4) Welsh poster - Y Tymhorau">
            <a:extLst>
              <a:ext uri="{FF2B5EF4-FFF2-40B4-BE49-F238E27FC236}">
                <a16:creationId xmlns:a16="http://schemas.microsoft.com/office/drawing/2014/main" id="{9893A2E3-28C0-CD43-81CB-D852FB493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3116" y="434445"/>
            <a:ext cx="8405767" cy="598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362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018"/>
    </mc:Choice>
    <mc:Fallback xmlns="">
      <p:transition spd="slow" advTm="71018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21439" y="-967148"/>
            <a:ext cx="3310997" cy="221535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814113" y="-457760"/>
            <a:ext cx="1499913" cy="168357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9862028">
            <a:off x="747522" y="775488"/>
            <a:ext cx="2007611" cy="73369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6767657" y="1225816"/>
            <a:ext cx="290992" cy="31320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2607568" y="5706580"/>
            <a:ext cx="246245" cy="26503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5505999">
            <a:off x="132215" y="6168483"/>
            <a:ext cx="2172831" cy="272591"/>
          </a:xfrm>
          <a:prstGeom prst="rect">
            <a:avLst/>
          </a:prstGeom>
        </p:spPr>
      </p:pic>
      <p:sp>
        <p:nvSpPr>
          <p:cNvPr id="8" name="TextBox 19">
            <a:extLst>
              <a:ext uri="{FF2B5EF4-FFF2-40B4-BE49-F238E27FC236}">
                <a16:creationId xmlns:a16="http://schemas.microsoft.com/office/drawing/2014/main" id="{A4225F08-D840-4E4F-86A5-05062B3A1BF0}"/>
              </a:ext>
            </a:extLst>
          </p:cNvPr>
          <p:cNvSpPr txBox="1"/>
          <p:nvPr/>
        </p:nvSpPr>
        <p:spPr>
          <a:xfrm>
            <a:off x="866986" y="886382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yr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wythnos</a:t>
            </a:r>
            <a:endParaRPr lang="en-US" sz="6383" dirty="0">
              <a:solidFill>
                <a:srgbClr val="FAFAFA"/>
              </a:solidFill>
              <a:latin typeface="Rubik Medium"/>
            </a:endParaRPr>
          </a:p>
        </p:txBody>
      </p:sp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D62369B-B86C-2F45-ACCB-A043378CEC8B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8" t="-2593" r="22500" b="1"/>
          <a:stretch/>
        </p:blipFill>
        <p:spPr>
          <a:xfrm>
            <a:off x="2746080" y="518561"/>
            <a:ext cx="6841232" cy="7035800"/>
          </a:xfrm>
          <a:prstGeom prst="rect">
            <a:avLst/>
          </a:prstGeom>
        </p:spPr>
      </p:pic>
    </p:spTree>
  </p:cSld>
  <p:clrMapOvr>
    <a:masterClrMapping/>
  </p:clrMapOvr>
  <p:transition spd="slow" advTm="8312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2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712154" y="3075912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BD160"/>
                </a:solidFill>
                <a:latin typeface="Rubik Medium"/>
              </a:rPr>
              <a:t>Mae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17429" y="1558884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6383" dirty="0" err="1">
                <a:solidFill>
                  <a:srgbClr val="FBD160"/>
                </a:solidFill>
                <a:latin typeface="Rubik Medium"/>
              </a:rPr>
              <a:t>mae'r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heddiw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11"/>
    </mc:Choice>
    <mc:Fallback xmlns="">
      <p:transition spd="slow" advTm="7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335122" y="3075912"/>
            <a:ext cx="6320594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 err="1">
                <a:solidFill>
                  <a:srgbClr val="FFD54F"/>
                </a:solidFill>
                <a:latin typeface="Rubik Medium"/>
              </a:rPr>
              <a:t>Roedd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17429" y="1558884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6383" dirty="0" err="1">
                <a:solidFill>
                  <a:srgbClr val="FFD54F"/>
                </a:solidFill>
                <a:latin typeface="Rubik Medium"/>
              </a:rPr>
              <a:t>roedd</a:t>
            </a:r>
            <a:r>
              <a:rPr lang="en-US" sz="6383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7ED957"/>
                </a:solidFill>
                <a:latin typeface="Rubik Medium"/>
              </a:rPr>
              <a:t>ddoe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6401">
        <p159:morph option="byWord"/>
      </p:transition>
    </mc:Choice>
    <mc:Fallback xmlns="">
      <p:transition spd="slow" advTm="564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C764687D-AF18-FC4E-AC53-ED8B1580E9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730" b="1466"/>
          <a:stretch/>
        </p:blipFill>
        <p:spPr>
          <a:xfrm>
            <a:off x="1377388" y="593183"/>
            <a:ext cx="9437224" cy="5671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67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20"/>
    </mc:Choice>
    <mc:Fallback xmlns="">
      <p:transition spd="slow" advTm="130020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432884" y="286002"/>
            <a:ext cx="6320594" cy="2132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4000" dirty="0" err="1">
                <a:solidFill>
                  <a:srgbClr val="006BCB"/>
                </a:solidFill>
                <a:latin typeface="Rubik Medium"/>
              </a:rPr>
              <a:t>Cwestiwn</a:t>
            </a:r>
            <a:r>
              <a:rPr lang="en-US" sz="4000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4000" dirty="0" err="1">
                <a:solidFill>
                  <a:srgbClr val="006BCB"/>
                </a:solidFill>
                <a:latin typeface="Rubik Medium"/>
              </a:rPr>
              <a:t>caeedig</a:t>
            </a:r>
            <a:r>
              <a:rPr lang="en-US" sz="4000" dirty="0">
                <a:solidFill>
                  <a:srgbClr val="006BCB"/>
                </a:solidFill>
                <a:latin typeface="Rubik Medium"/>
              </a:rPr>
              <a:t> </a:t>
            </a:r>
          </a:p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4000" dirty="0">
                <a:solidFill>
                  <a:srgbClr val="006BCB"/>
                </a:solidFill>
                <a:latin typeface="Rubik Medium"/>
              </a:rPr>
              <a:t>Closed question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EA96EB-054F-5D40-AFB5-B8F75421A6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90863" y="515011"/>
            <a:ext cx="1178310" cy="14680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EBD71E-34D4-3B4A-8823-840A999370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901949" y="2378272"/>
            <a:ext cx="1757241" cy="13347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EB4F78-FD53-9743-98CD-FD43DBE8D2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601725" y="4337003"/>
            <a:ext cx="1757242" cy="1458694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D984D4F7-45E7-8637-CC16-0AC44816C388}"/>
              </a:ext>
            </a:extLst>
          </p:cNvPr>
          <p:cNvSpPr txBox="1"/>
          <p:nvPr/>
        </p:nvSpPr>
        <p:spPr>
          <a:xfrm>
            <a:off x="3123726" y="4747737"/>
            <a:ext cx="8171187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FF8B8B"/>
                </a:solidFill>
                <a:latin typeface="Rubik Medium"/>
              </a:rPr>
              <a:t>Nac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oedd</a:t>
            </a:r>
            <a:r>
              <a:rPr lang="en-US" sz="3764" dirty="0">
                <a:solidFill>
                  <a:srgbClr val="FF8B8B"/>
                </a:solidFill>
                <a:latin typeface="Rubik Medium"/>
              </a:rPr>
              <a:t>,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doedd</a:t>
            </a:r>
            <a:r>
              <a:rPr lang="en-US" sz="3764" dirty="0">
                <a:solidFill>
                  <a:srgbClr val="FF8B8B"/>
                </a:solidFill>
                <a:latin typeface="Rubik Medium"/>
              </a:rPr>
              <a:t> hi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ddim</a:t>
            </a:r>
            <a:r>
              <a:rPr lang="en-US" sz="3764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7" name="TextBox 11">
            <a:extLst>
              <a:ext uri="{FF2B5EF4-FFF2-40B4-BE49-F238E27FC236}">
                <a16:creationId xmlns:a16="http://schemas.microsoft.com/office/drawing/2014/main" id="{1BFCE1EC-3081-6A0F-6F29-4C55C07F56D0}"/>
              </a:ext>
            </a:extLst>
          </p:cNvPr>
          <p:cNvSpPr txBox="1"/>
          <p:nvPr/>
        </p:nvSpPr>
        <p:spPr>
          <a:xfrm>
            <a:off x="3123726" y="2888322"/>
            <a:ext cx="5796030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B3F497"/>
                </a:solidFill>
                <a:latin typeface="Rubik Medium"/>
              </a:rPr>
              <a:t>Oedd, </a:t>
            </a:r>
            <a:r>
              <a:rPr lang="en-US" sz="3764" dirty="0" err="1">
                <a:solidFill>
                  <a:srgbClr val="B3F497"/>
                </a:solidFill>
                <a:latin typeface="Rubik Medium"/>
              </a:rPr>
              <a:t>roedd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B3AA2B83-E4F2-AFD4-099E-97ED542D8E21}"/>
              </a:ext>
            </a:extLst>
          </p:cNvPr>
          <p:cNvSpPr txBox="1"/>
          <p:nvPr/>
        </p:nvSpPr>
        <p:spPr>
          <a:xfrm>
            <a:off x="3123726" y="835811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004AAD"/>
                </a:solidFill>
                <a:latin typeface="Rubik Medium"/>
              </a:rPr>
              <a:t>Oedd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7631499"/>
      </p:ext>
    </p:extLst>
  </p:cSld>
  <p:clrMapOvr>
    <a:masterClrMapping/>
  </p:clrMapOvr>
  <p:transition spd="slow" advTm="23034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48368" y="1622066"/>
            <a:ext cx="4547632" cy="866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92D050"/>
                </a:solidFill>
                <a:latin typeface="Rubik Medium"/>
              </a:rPr>
              <a:t>Mae</a:t>
            </a:r>
            <a:r>
              <a:rPr lang="en-US" sz="3600" dirty="0">
                <a:solidFill>
                  <a:schemeClr val="accent6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48368" y="59125"/>
            <a:ext cx="8909020" cy="879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3600" dirty="0" err="1">
                <a:solidFill>
                  <a:srgbClr val="92D050"/>
                </a:solidFill>
                <a:latin typeface="Rubik Medium"/>
              </a:rPr>
              <a:t>mae'r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90E1FF"/>
                </a:solidFill>
                <a:latin typeface="Rubik Medium"/>
              </a:rPr>
              <a:t>heddiw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48368" y="2225102"/>
            <a:ext cx="5384410" cy="866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FFD54F"/>
                </a:solidFill>
                <a:latin typeface="Rubik Medium"/>
              </a:rPr>
              <a:t>Roedd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60737" y="651847"/>
            <a:ext cx="8909020" cy="866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3600" dirty="0" err="1">
                <a:solidFill>
                  <a:srgbClr val="FFD54F"/>
                </a:solidFill>
                <a:latin typeface="Rubik Medium"/>
              </a:rPr>
              <a:t>oedd</a:t>
            </a:r>
            <a:r>
              <a:rPr lang="en-US" sz="3600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90E1FF"/>
                </a:solidFill>
                <a:latin typeface="Rubik Medium"/>
              </a:rPr>
              <a:t>ddoe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60737" y="3780056"/>
            <a:ext cx="7213752" cy="8663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FFD54F"/>
                </a:solidFill>
                <a:latin typeface="Rubik Medium"/>
              </a:rPr>
              <a:t>Doedd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hi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ddim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60737" y="3100755"/>
            <a:ext cx="6759914" cy="8663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92D050"/>
                </a:solidFill>
                <a:latin typeface="Rubik Medium"/>
              </a:rPr>
              <a:t>Dydy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hi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ddim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braf</a:t>
            </a:r>
            <a:endParaRPr lang="en-US" sz="3600" dirty="0">
              <a:solidFill>
                <a:srgbClr val="FAFAFA"/>
              </a:solidFill>
              <a:latin typeface="Rubik Medium"/>
            </a:endParaRP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7971767E-BF61-CF75-97BB-F4FC85865981}"/>
              </a:ext>
            </a:extLst>
          </p:cNvPr>
          <p:cNvSpPr txBox="1"/>
          <p:nvPr/>
        </p:nvSpPr>
        <p:spPr>
          <a:xfrm>
            <a:off x="1548368" y="4795973"/>
            <a:ext cx="8909020" cy="879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92D050"/>
                </a:solidFill>
                <a:latin typeface="Rubik Medium"/>
              </a:rPr>
              <a:t>Ydy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9" name="TextBox 5">
            <a:extLst>
              <a:ext uri="{FF2B5EF4-FFF2-40B4-BE49-F238E27FC236}">
                <a16:creationId xmlns:a16="http://schemas.microsoft.com/office/drawing/2014/main" id="{175C7313-227F-4987-904F-18B7852C2046}"/>
              </a:ext>
            </a:extLst>
          </p:cNvPr>
          <p:cNvSpPr txBox="1"/>
          <p:nvPr/>
        </p:nvSpPr>
        <p:spPr>
          <a:xfrm>
            <a:off x="1548367" y="5502837"/>
            <a:ext cx="4288394" cy="8663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FFD54F"/>
                </a:solidFill>
                <a:latin typeface="Rubik Medium"/>
              </a:rPr>
              <a:t>Oedd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6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6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1AB0319C-EACB-8678-C82D-540466AEF968}"/>
              </a:ext>
            </a:extLst>
          </p:cNvPr>
          <p:cNvSpPr txBox="1"/>
          <p:nvPr/>
        </p:nvSpPr>
        <p:spPr>
          <a:xfrm>
            <a:off x="6721339" y="4795973"/>
            <a:ext cx="4527503" cy="879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92D050"/>
                </a:solidFill>
                <a:latin typeface="Rubik Medium"/>
              </a:rPr>
              <a:t>Ydy / Nac </a:t>
            </a:r>
            <a:r>
              <a:rPr lang="en-US" sz="3600" dirty="0" err="1">
                <a:solidFill>
                  <a:srgbClr val="92D050"/>
                </a:solidFill>
                <a:latin typeface="Rubik Medium"/>
              </a:rPr>
              <a:t>ydy</a:t>
            </a:r>
            <a:endParaRPr lang="en-US" sz="3600" dirty="0">
              <a:solidFill>
                <a:srgbClr val="92D050"/>
              </a:solidFill>
              <a:latin typeface="Rubik Medium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6326F8FB-13FD-6817-3622-90D6375FAE4E}"/>
              </a:ext>
            </a:extLst>
          </p:cNvPr>
          <p:cNvSpPr txBox="1"/>
          <p:nvPr/>
        </p:nvSpPr>
        <p:spPr>
          <a:xfrm>
            <a:off x="6721340" y="5549663"/>
            <a:ext cx="4527503" cy="879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3600" dirty="0">
                <a:solidFill>
                  <a:srgbClr val="FFC000"/>
                </a:solidFill>
                <a:latin typeface="Rubik Medium"/>
              </a:rPr>
              <a:t>Oedd / Nac </a:t>
            </a:r>
            <a:r>
              <a:rPr lang="en-US" sz="3600" dirty="0" err="1">
                <a:solidFill>
                  <a:srgbClr val="FFC000"/>
                </a:solidFill>
                <a:latin typeface="Rubik Medium"/>
              </a:rPr>
              <a:t>oedd</a:t>
            </a:r>
            <a:endParaRPr lang="en-US" sz="3600" dirty="0">
              <a:solidFill>
                <a:srgbClr val="FFC000"/>
              </a:solidFill>
              <a:latin typeface="Rubik Medium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118933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9377">
        <p159:morph option="byObject"/>
      </p:transition>
    </mc:Choice>
    <mc:Fallback xmlns="">
      <p:transition spd="slow" advTm="793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2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335122" y="3075912"/>
            <a:ext cx="6320594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 err="1">
                <a:solidFill>
                  <a:srgbClr val="FFD54F"/>
                </a:solidFill>
                <a:latin typeface="Rubik Medium"/>
              </a:rPr>
              <a:t>Bydd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17429" y="1558884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83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6383" dirty="0" err="1">
                <a:solidFill>
                  <a:srgbClr val="FFD54F"/>
                </a:solidFill>
                <a:latin typeface="Rubik Medium"/>
              </a:rPr>
              <a:t>bydd</a:t>
            </a:r>
            <a:r>
              <a:rPr lang="en-US" sz="6383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6383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6383" dirty="0">
                <a:solidFill>
                  <a:srgbClr val="7ED957"/>
                </a:solidFill>
                <a:latin typeface="Rubik Medium"/>
              </a:rPr>
              <a:t>yfory</a:t>
            </a:r>
            <a:r>
              <a:rPr lang="en-US" sz="6383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49698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7024">
        <p159:morph option="byWord"/>
      </p:transition>
    </mc:Choice>
    <mc:Fallback xmlns="">
      <p:transition spd="slow" advTm="370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DC622091-3A0F-FA41-A921-9179FCFD96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441" y="330520"/>
            <a:ext cx="10543118" cy="607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143"/>
    </mc:Choice>
    <mc:Fallback xmlns="">
      <p:transition spd="slow" advTm="178143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0EA96EB-054F-5D40-AFB5-B8F75421A6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90863" y="515011"/>
            <a:ext cx="1178310" cy="14680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EBD71E-34D4-3B4A-8823-840A999370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901949" y="2378272"/>
            <a:ext cx="1757241" cy="13347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EB4F78-FD53-9743-98CD-FD43DBE8D2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01725" y="4337003"/>
            <a:ext cx="1757242" cy="14586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D8A56B-82F2-22D8-B21E-DDA1F6A7CD35}"/>
              </a:ext>
            </a:extLst>
          </p:cNvPr>
          <p:cNvSpPr txBox="1"/>
          <p:nvPr/>
        </p:nvSpPr>
        <p:spPr>
          <a:xfrm>
            <a:off x="3349319" y="4747737"/>
            <a:ext cx="8171187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>
                <a:solidFill>
                  <a:srgbClr val="FF8B8B"/>
                </a:solidFill>
                <a:latin typeface="Rubik Medium"/>
              </a:rPr>
              <a:t>Na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fydd</a:t>
            </a:r>
            <a:r>
              <a:rPr lang="en-US" sz="3764" dirty="0">
                <a:solidFill>
                  <a:srgbClr val="FF8B8B"/>
                </a:solidFill>
                <a:latin typeface="Rubik Medium"/>
              </a:rPr>
              <a:t>,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fydd</a:t>
            </a:r>
            <a:r>
              <a:rPr lang="en-US" sz="3764" dirty="0">
                <a:solidFill>
                  <a:srgbClr val="FF8B8B"/>
                </a:solidFill>
                <a:latin typeface="Rubik Medium"/>
              </a:rPr>
              <a:t> hi </a:t>
            </a:r>
            <a:r>
              <a:rPr lang="en-US" sz="3764" dirty="0" err="1">
                <a:solidFill>
                  <a:srgbClr val="FF8B8B"/>
                </a:solidFill>
                <a:latin typeface="Rubik Medium"/>
              </a:rPr>
              <a:t>ddim</a:t>
            </a:r>
            <a:r>
              <a:rPr lang="en-US" sz="3764" dirty="0">
                <a:solidFill>
                  <a:srgbClr val="FBD160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8DA024AB-78A7-8BB9-D23F-6BAE81F0FB1C}"/>
              </a:ext>
            </a:extLst>
          </p:cNvPr>
          <p:cNvSpPr txBox="1"/>
          <p:nvPr/>
        </p:nvSpPr>
        <p:spPr>
          <a:xfrm>
            <a:off x="3349319" y="2791774"/>
            <a:ext cx="5796030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 err="1">
                <a:solidFill>
                  <a:srgbClr val="B3F497"/>
                </a:solidFill>
                <a:latin typeface="Rubik Medium"/>
              </a:rPr>
              <a:t>Bydd</a:t>
            </a:r>
            <a:r>
              <a:rPr lang="en-US" sz="3764" dirty="0">
                <a:solidFill>
                  <a:srgbClr val="B3F497"/>
                </a:solidFill>
                <a:latin typeface="Rubik Medium"/>
              </a:rPr>
              <a:t>, </a:t>
            </a:r>
            <a:r>
              <a:rPr lang="en-US" sz="3764" dirty="0" err="1">
                <a:solidFill>
                  <a:srgbClr val="B3F497"/>
                </a:solidFill>
                <a:latin typeface="Rubik Medium"/>
              </a:rPr>
              <a:t>bydd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1" name="TextBox 14">
            <a:extLst>
              <a:ext uri="{FF2B5EF4-FFF2-40B4-BE49-F238E27FC236}">
                <a16:creationId xmlns:a16="http://schemas.microsoft.com/office/drawing/2014/main" id="{79FD3D9F-2DC2-7735-139C-39F247935279}"/>
              </a:ext>
            </a:extLst>
          </p:cNvPr>
          <p:cNvSpPr txBox="1"/>
          <p:nvPr/>
        </p:nvSpPr>
        <p:spPr>
          <a:xfrm>
            <a:off x="3349319" y="755489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64" dirty="0" err="1">
                <a:solidFill>
                  <a:srgbClr val="004AAD"/>
                </a:solidFill>
                <a:latin typeface="Rubik Medium"/>
              </a:rPr>
              <a:t>Fydd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3764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3764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F723E1D0-5838-59CC-2C75-250E9C351480}"/>
              </a:ext>
            </a:extLst>
          </p:cNvPr>
          <p:cNvSpPr txBox="1"/>
          <p:nvPr/>
        </p:nvSpPr>
        <p:spPr>
          <a:xfrm>
            <a:off x="6432884" y="286002"/>
            <a:ext cx="6320594" cy="2132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4000" dirty="0" err="1">
                <a:solidFill>
                  <a:srgbClr val="006BCB"/>
                </a:solidFill>
                <a:latin typeface="Rubik Medium"/>
              </a:rPr>
              <a:t>Cwestiwn</a:t>
            </a:r>
            <a:r>
              <a:rPr lang="en-US" sz="4000" dirty="0">
                <a:solidFill>
                  <a:srgbClr val="006BCB"/>
                </a:solidFill>
                <a:latin typeface="Rubik Medium"/>
              </a:rPr>
              <a:t> </a:t>
            </a:r>
            <a:r>
              <a:rPr lang="en-US" sz="4000" dirty="0" err="1">
                <a:solidFill>
                  <a:srgbClr val="006BCB"/>
                </a:solidFill>
                <a:latin typeface="Rubik Medium"/>
              </a:rPr>
              <a:t>caeedig</a:t>
            </a:r>
            <a:r>
              <a:rPr lang="en-US" sz="4000" dirty="0">
                <a:solidFill>
                  <a:srgbClr val="006BCB"/>
                </a:solidFill>
                <a:latin typeface="Rubik Medium"/>
              </a:rPr>
              <a:t> </a:t>
            </a:r>
          </a:p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4000" dirty="0">
                <a:solidFill>
                  <a:srgbClr val="006BCB"/>
                </a:solidFill>
                <a:latin typeface="Rubik Medium"/>
              </a:rPr>
              <a:t>Closed question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16156032"/>
      </p:ext>
    </p:extLst>
  </p:cSld>
  <p:clrMapOvr>
    <a:masterClrMapping/>
  </p:clrMapOvr>
  <p:transition spd="slow" advTm="3128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11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81228" y="2279084"/>
            <a:ext cx="4547632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92D050"/>
                </a:solidFill>
                <a:latin typeface="Rubik Medium"/>
              </a:rPr>
              <a:t>Mae</a:t>
            </a:r>
            <a:r>
              <a:rPr lang="en-US" sz="2800" dirty="0">
                <a:solidFill>
                  <a:schemeClr val="accent6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9736" y="106589"/>
            <a:ext cx="8909020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2800" dirty="0" err="1">
                <a:solidFill>
                  <a:srgbClr val="92D050"/>
                </a:solidFill>
                <a:latin typeface="Rubik Medium"/>
              </a:rPr>
              <a:t>mae'r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90E1FF"/>
                </a:solidFill>
                <a:latin typeface="Rubik Medium"/>
              </a:rPr>
              <a:t>heddiw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1844" y="2862942"/>
            <a:ext cx="5384410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rgbClr val="FFD54F"/>
                </a:solidFill>
                <a:latin typeface="Rubik Medium"/>
              </a:rPr>
              <a:t>Roedd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hi'n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1228" y="649939"/>
            <a:ext cx="8909020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2800" dirty="0" err="1">
                <a:solidFill>
                  <a:srgbClr val="FFD54F"/>
                </a:solidFill>
                <a:latin typeface="Rubik Medium"/>
              </a:rPr>
              <a:t>oedd</a:t>
            </a:r>
            <a:r>
              <a:rPr lang="en-US" sz="2800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90E1FF"/>
                </a:solidFill>
                <a:latin typeface="Rubik Medium"/>
              </a:rPr>
              <a:t>ddoe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1203" y="4954788"/>
            <a:ext cx="7213752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rgbClr val="FFD54F"/>
                </a:solidFill>
                <a:latin typeface="Rubik Medium"/>
              </a:rPr>
              <a:t>Doedd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hi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ddim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1228" y="4354978"/>
            <a:ext cx="6759914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rgbClr val="92D050"/>
                </a:solidFill>
                <a:latin typeface="Rubik Medium"/>
              </a:rPr>
              <a:t>Dydy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hi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ddim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7971767E-BF61-CF75-97BB-F4FC85865981}"/>
              </a:ext>
            </a:extLst>
          </p:cNvPr>
          <p:cNvSpPr txBox="1"/>
          <p:nvPr/>
        </p:nvSpPr>
        <p:spPr>
          <a:xfrm>
            <a:off x="5870113" y="75219"/>
            <a:ext cx="8909020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92D050"/>
                </a:solidFill>
                <a:latin typeface="Rubik Medium"/>
              </a:rPr>
              <a:t>Ydy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9" name="TextBox 5">
            <a:extLst>
              <a:ext uri="{FF2B5EF4-FFF2-40B4-BE49-F238E27FC236}">
                <a16:creationId xmlns:a16="http://schemas.microsoft.com/office/drawing/2014/main" id="{175C7313-227F-4987-904F-18B7852C2046}"/>
              </a:ext>
            </a:extLst>
          </p:cNvPr>
          <p:cNvSpPr txBox="1"/>
          <p:nvPr/>
        </p:nvSpPr>
        <p:spPr>
          <a:xfrm>
            <a:off x="5880775" y="661190"/>
            <a:ext cx="4288394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FFD54F"/>
                </a:solidFill>
                <a:latin typeface="Rubik Medium"/>
              </a:rPr>
              <a:t>Oedd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1AB0319C-EACB-8678-C82D-540466AEF968}"/>
              </a:ext>
            </a:extLst>
          </p:cNvPr>
          <p:cNvSpPr txBox="1"/>
          <p:nvPr/>
        </p:nvSpPr>
        <p:spPr>
          <a:xfrm>
            <a:off x="8375761" y="58298"/>
            <a:ext cx="4527503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92D050"/>
                </a:solidFill>
                <a:latin typeface="Rubik Medium"/>
              </a:rPr>
              <a:t>Ydy / Nac </a:t>
            </a:r>
            <a:r>
              <a:rPr lang="en-US" sz="2800" dirty="0" err="1">
                <a:solidFill>
                  <a:srgbClr val="92D050"/>
                </a:solidFill>
                <a:latin typeface="Rubik Medium"/>
              </a:rPr>
              <a:t>ydy</a:t>
            </a:r>
            <a:endParaRPr lang="en-US" sz="2800" dirty="0">
              <a:solidFill>
                <a:srgbClr val="92D050"/>
              </a:solidFill>
              <a:latin typeface="Rubik Medium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6326F8FB-13FD-6817-3622-90D6375FAE4E}"/>
              </a:ext>
            </a:extLst>
          </p:cNvPr>
          <p:cNvSpPr txBox="1"/>
          <p:nvPr/>
        </p:nvSpPr>
        <p:spPr>
          <a:xfrm>
            <a:off x="8413280" y="641969"/>
            <a:ext cx="3002434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FFD54F"/>
                </a:solidFill>
                <a:latin typeface="Rubik Medium"/>
              </a:rPr>
              <a:t>Oedd / Nac </a:t>
            </a:r>
            <a:r>
              <a:rPr lang="en-US" sz="2800" dirty="0" err="1">
                <a:solidFill>
                  <a:srgbClr val="FFD54F"/>
                </a:solidFill>
                <a:latin typeface="Rubik Medium"/>
              </a:rPr>
              <a:t>oedd</a:t>
            </a:r>
            <a:endParaRPr lang="en-US" sz="2800" dirty="0">
              <a:solidFill>
                <a:schemeClr val="accent4">
                  <a:lumMod val="20000"/>
                  <a:lumOff val="80000"/>
                </a:schemeClr>
              </a:solidFill>
              <a:latin typeface="Rubik Medium"/>
            </a:endParaRPr>
          </a:p>
        </p:txBody>
      </p:sp>
      <p:sp>
        <p:nvSpPr>
          <p:cNvPr id="12" name="TextBox 5">
            <a:extLst>
              <a:ext uri="{FF2B5EF4-FFF2-40B4-BE49-F238E27FC236}">
                <a16:creationId xmlns:a16="http://schemas.microsoft.com/office/drawing/2014/main" id="{BAFADFC5-710F-A0F9-0915-E4745EFFA873}"/>
              </a:ext>
            </a:extLst>
          </p:cNvPr>
          <p:cNvSpPr txBox="1"/>
          <p:nvPr/>
        </p:nvSpPr>
        <p:spPr>
          <a:xfrm>
            <a:off x="581228" y="1250554"/>
            <a:ext cx="8909020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>
                <a:solidFill>
                  <a:srgbClr val="FAFAFA"/>
                </a:solidFill>
                <a:latin typeface="Rubik Medium"/>
              </a:rPr>
              <a:t>Sut </a:t>
            </a:r>
            <a:r>
              <a:rPr lang="en-US" sz="2800" dirty="0" err="1">
                <a:solidFill>
                  <a:schemeClr val="accent2"/>
                </a:solidFill>
                <a:latin typeface="Rubik Medium"/>
              </a:rPr>
              <a:t>bydd</a:t>
            </a:r>
            <a:r>
              <a:rPr lang="en-US" sz="2800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y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tywydd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90E1FF"/>
                </a:solidFill>
                <a:latin typeface="Rubik Medium"/>
              </a:rPr>
              <a:t>fory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13" name="TextBox 5">
            <a:extLst>
              <a:ext uri="{FF2B5EF4-FFF2-40B4-BE49-F238E27FC236}">
                <a16:creationId xmlns:a16="http://schemas.microsoft.com/office/drawing/2014/main" id="{24156847-2872-3C10-E8B2-64B0D78CB776}"/>
              </a:ext>
            </a:extLst>
          </p:cNvPr>
          <p:cNvSpPr txBox="1"/>
          <p:nvPr/>
        </p:nvSpPr>
        <p:spPr>
          <a:xfrm>
            <a:off x="581228" y="3403812"/>
            <a:ext cx="8909020" cy="825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chemeClr val="accent2"/>
                </a:solidFill>
                <a:latin typeface="Rubik Medium"/>
              </a:rPr>
              <a:t>Bydd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4" name="TextBox 6">
            <a:extLst>
              <a:ext uri="{FF2B5EF4-FFF2-40B4-BE49-F238E27FC236}">
                <a16:creationId xmlns:a16="http://schemas.microsoft.com/office/drawing/2014/main" id="{BA16884C-CA45-D83C-2AFA-3B6B01CA9E89}"/>
              </a:ext>
            </a:extLst>
          </p:cNvPr>
          <p:cNvSpPr txBox="1"/>
          <p:nvPr/>
        </p:nvSpPr>
        <p:spPr>
          <a:xfrm>
            <a:off x="561174" y="5488872"/>
            <a:ext cx="7213752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chemeClr val="accent2"/>
                </a:solidFill>
                <a:latin typeface="Rubik Medium"/>
              </a:rPr>
              <a:t>Fydd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hi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ddim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yn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  <p:sp>
        <p:nvSpPr>
          <p:cNvPr id="15" name="TextBox 5">
            <a:extLst>
              <a:ext uri="{FF2B5EF4-FFF2-40B4-BE49-F238E27FC236}">
                <a16:creationId xmlns:a16="http://schemas.microsoft.com/office/drawing/2014/main" id="{EA190F69-FDBE-C88C-E97F-052712C4F927}"/>
              </a:ext>
            </a:extLst>
          </p:cNvPr>
          <p:cNvSpPr txBox="1"/>
          <p:nvPr/>
        </p:nvSpPr>
        <p:spPr>
          <a:xfrm>
            <a:off x="5880775" y="1232422"/>
            <a:ext cx="4288394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chemeClr val="accent2"/>
                </a:solidFill>
                <a:latin typeface="Rubik Medium"/>
              </a:rPr>
              <a:t>Fydd</a:t>
            </a:r>
            <a:r>
              <a:rPr lang="en-US" sz="2800" dirty="0">
                <a:solidFill>
                  <a:srgbClr val="FFD54F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 </a:t>
            </a:r>
            <a:r>
              <a:rPr lang="en-US" sz="2800" dirty="0" err="1">
                <a:solidFill>
                  <a:srgbClr val="FAFAFA"/>
                </a:solidFill>
                <a:latin typeface="Rubik Medium"/>
              </a:rPr>
              <a:t>braf</a:t>
            </a:r>
            <a:r>
              <a:rPr lang="en-US" sz="2800" dirty="0">
                <a:solidFill>
                  <a:srgbClr val="FAFAFA"/>
                </a:solidFill>
                <a:latin typeface="Rubik Medium"/>
              </a:rPr>
              <a:t>?</a:t>
            </a:r>
          </a:p>
        </p:txBody>
      </p:sp>
      <p:sp>
        <p:nvSpPr>
          <p:cNvPr id="16" name="TextBox 3">
            <a:extLst>
              <a:ext uri="{FF2B5EF4-FFF2-40B4-BE49-F238E27FC236}">
                <a16:creationId xmlns:a16="http://schemas.microsoft.com/office/drawing/2014/main" id="{0FBE7355-F21A-FC87-943B-1C50678DA789}"/>
              </a:ext>
            </a:extLst>
          </p:cNvPr>
          <p:cNvSpPr txBox="1"/>
          <p:nvPr/>
        </p:nvSpPr>
        <p:spPr>
          <a:xfrm>
            <a:off x="8413280" y="1257629"/>
            <a:ext cx="4527503" cy="825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612"/>
              </a:lnSpc>
              <a:spcBef>
                <a:spcPct val="0"/>
              </a:spcBef>
            </a:pPr>
            <a:r>
              <a:rPr lang="en-US" sz="2800" dirty="0" err="1">
                <a:solidFill>
                  <a:schemeClr val="accent2"/>
                </a:solidFill>
                <a:latin typeface="Rubik Medium"/>
              </a:rPr>
              <a:t>Bydd</a:t>
            </a:r>
            <a:r>
              <a:rPr lang="en-US" sz="2800" dirty="0">
                <a:solidFill>
                  <a:schemeClr val="accent2"/>
                </a:solidFill>
                <a:latin typeface="Rubik Medium"/>
              </a:rPr>
              <a:t> / Na </a:t>
            </a:r>
            <a:r>
              <a:rPr lang="en-US" sz="2800" dirty="0" err="1">
                <a:solidFill>
                  <a:schemeClr val="accent2"/>
                </a:solidFill>
                <a:latin typeface="Rubik Medium"/>
              </a:rPr>
              <a:t>fydd</a:t>
            </a:r>
            <a:endParaRPr lang="en-US" sz="2800" dirty="0">
              <a:solidFill>
                <a:schemeClr val="accent2"/>
              </a:solidFill>
              <a:latin typeface="Rubik Medium"/>
            </a:endParaRP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66591227-4AF6-ADF3-1F2C-52E1175504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7749662" y="3136626"/>
            <a:ext cx="763415" cy="951166"/>
          </a:xfrm>
          <a:prstGeom prst="rect">
            <a:avLst/>
          </a:prstGeom>
        </p:spPr>
      </p:pic>
      <p:pic>
        <p:nvPicPr>
          <p:cNvPr id="18" name="Picture 4">
            <a:extLst>
              <a:ext uri="{FF2B5EF4-FFF2-40B4-BE49-F238E27FC236}">
                <a16:creationId xmlns:a16="http://schemas.microsoft.com/office/drawing/2014/main" id="{C1AC0D6F-44D5-45F9-214E-A88B1C338A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9616707" y="4033269"/>
            <a:ext cx="1111304" cy="844086"/>
          </a:xfrm>
          <a:prstGeom prst="rect">
            <a:avLst/>
          </a:prstGeom>
        </p:spPr>
      </p:pic>
      <p:pic>
        <p:nvPicPr>
          <p:cNvPr id="19" name="Picture 5">
            <a:extLst>
              <a:ext uri="{FF2B5EF4-FFF2-40B4-BE49-F238E27FC236}">
                <a16:creationId xmlns:a16="http://schemas.microsoft.com/office/drawing/2014/main" id="{00137280-8FD3-A820-93F6-186782A6F0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8023951" y="5333519"/>
            <a:ext cx="778657" cy="646367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:a16="http://schemas.microsoft.com/office/drawing/2014/main" id="{76EED852-F148-9182-C466-C34B092F721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457501" y="3065896"/>
            <a:ext cx="1056562" cy="910405"/>
          </a:xfrm>
          <a:prstGeom prst="rect">
            <a:avLst/>
          </a:prstGeom>
        </p:spPr>
      </p:pic>
      <p:pic>
        <p:nvPicPr>
          <p:cNvPr id="21" name="Picture 5">
            <a:extLst>
              <a:ext uri="{FF2B5EF4-FFF2-40B4-BE49-F238E27FC236}">
                <a16:creationId xmlns:a16="http://schemas.microsoft.com/office/drawing/2014/main" id="{65D99265-DA76-CDD7-B1D1-E60247CD793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4640223" y="5016255"/>
            <a:ext cx="1208398" cy="825739"/>
          </a:xfrm>
          <a:prstGeom prst="rect">
            <a:avLst/>
          </a:prstGeom>
        </p:spPr>
      </p:pic>
      <p:pic>
        <p:nvPicPr>
          <p:cNvPr id="22" name="Picture 15">
            <a:extLst>
              <a:ext uri="{FF2B5EF4-FFF2-40B4-BE49-F238E27FC236}">
                <a16:creationId xmlns:a16="http://schemas.microsoft.com/office/drawing/2014/main" id="{6A0E6F99-E65D-AF1E-CB68-F118F534EB4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9640525" y="2706489"/>
            <a:ext cx="844086" cy="84408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860437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28476">
        <p159:morph option="byObject"/>
      </p:transition>
    </mc:Choice>
    <mc:Fallback xmlns="">
      <p:transition spd="slow" advTm="1284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875E-6 -4.44444E-6 L 1.875E-6 -0.07222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58333E-6 -2.59259E-6 L -4.58333E-6 -0.07222 " pathEditMode="relative" rAng="0" ptsTypes="AA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08333E-7 1.11111E-6 L 2.08333E-7 -0.07222 " pathEditMode="relative" rAng="0" ptsTypes="AA">
                                      <p:cBhvr>
                                        <p:cTn id="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5E-6 -4.81481E-6 L 5E-6 -0.07222 " pathEditMode="relative" rAng="0" ptsTypes="AA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9589" y="5829300"/>
            <a:ext cx="6512511" cy="1143000"/>
          </a:xfrm>
        </p:spPr>
        <p:txBody>
          <a:bodyPr/>
          <a:lstStyle/>
          <a:p>
            <a:r>
              <a:rPr lang="en-GB" dirty="0"/>
              <a:t>North, South…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712" y="287171"/>
            <a:ext cx="7646988" cy="5776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079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842"/>
    </mc:Choice>
    <mc:Fallback xmlns="">
      <p:transition spd="slow" advTm="101842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D6FFD4C2-4E7A-F94E-9F43-A1A38627F8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117" y="2146981"/>
            <a:ext cx="11523766" cy="2564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02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61"/>
    </mc:Choice>
    <mc:Fallback xmlns="">
      <p:transition spd="slow" advTm="49261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534FC5-C8A4-2445-88C6-02CE07303C71}"/>
              </a:ext>
            </a:extLst>
          </p:cNvPr>
          <p:cNvSpPr txBox="1"/>
          <p:nvPr/>
        </p:nvSpPr>
        <p:spPr>
          <a:xfrm>
            <a:off x="745068" y="1559636"/>
            <a:ext cx="2979759" cy="31449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 err="1">
                <a:latin typeface="+mj-lt"/>
                <a:ea typeface="+mj-ea"/>
                <a:cs typeface="+mj-cs"/>
              </a:rPr>
              <a:t>Rhagolygon</a:t>
            </a:r>
            <a:r>
              <a:rPr lang="en-US" sz="3200" cap="all" dirty="0">
                <a:latin typeface="+mj-lt"/>
                <a:ea typeface="+mj-ea"/>
                <a:cs typeface="+mj-cs"/>
              </a:rPr>
              <a:t> y </a:t>
            </a:r>
            <a:r>
              <a:rPr lang="en-US" sz="3200" cap="all" dirty="0" err="1">
                <a:latin typeface="+mj-lt"/>
                <a:ea typeface="+mj-ea"/>
                <a:cs typeface="+mj-cs"/>
              </a:rPr>
              <a:t>tywydd</a:t>
            </a:r>
            <a:r>
              <a:rPr lang="en-US" sz="32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Online Media 3" descr="Mynediad, Uned 6: Y Tywydd gyda Derek Brockway">
            <a:hlinkClick r:id="" action="ppaction://media"/>
            <a:extLst>
              <a:ext uri="{FF2B5EF4-FFF2-40B4-BE49-F238E27FC236}">
                <a16:creationId xmlns:a16="http://schemas.microsoft.com/office/drawing/2014/main" id="{7FBE1CA1-083E-3B41-9D61-4A2380643403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4"/>
          <a:stretch>
            <a:fillRect/>
          </a:stretch>
        </p:blipFill>
        <p:spPr>
          <a:xfrm>
            <a:off x="4987780" y="1724127"/>
            <a:ext cx="6267034" cy="352520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3048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10"/>
    </mc:Choice>
    <mc:Fallback xmlns="">
      <p:transition spd="slow" advTm="17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15826" objId="4"/>
        <p14:stopEvt time="17268" objId="4"/>
      </p14:showEvtLst>
    </p:ext>
  </p:extLs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Carol Vorderman flaunts her Welsh as she does weather forecast">
            <a:hlinkClick r:id="" action="ppaction://media"/>
            <a:extLst>
              <a:ext uri="{FF2B5EF4-FFF2-40B4-BE49-F238E27FC236}">
                <a16:creationId xmlns:a16="http://schemas.microsoft.com/office/drawing/2014/main" id="{BD1CD82D-935E-074D-8CA9-6EC7770BBE5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06601" y="779797"/>
            <a:ext cx="8178799" cy="4600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51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81"/>
    </mc:Choice>
    <mc:Fallback xmlns="">
      <p:transition spd="slow" advTm="20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10.5|13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9.3|12.3|12.9|8.3|10.4|11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1.3|11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9|7.9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7|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7|6.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7.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2.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7|2.3|11.7|2.7|7.3|4.1|17.7|1.8|3.3|5.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23.3|1.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|1.6|9.9|10.6|6.6|6.8|8.1|9.3|10.8|9.8|4.3|7.8|4.3|9.3|4.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4709</TotalTime>
  <Words>532</Words>
  <Application>Microsoft Office PowerPoint</Application>
  <PresentationFormat>Widescreen</PresentationFormat>
  <Paragraphs>146</Paragraphs>
  <Slides>58</Slides>
  <Notes>12</Notes>
  <HiddenSlides>0</HiddenSlides>
  <MMClips>5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58</vt:i4>
      </vt:variant>
    </vt:vector>
  </HeadingPairs>
  <TitlesOfParts>
    <vt:vector size="60" baseType="lpstr">
      <vt:lpstr>Office Theme</vt:lpstr>
      <vt:lpstr>1_Office Theme</vt:lpstr>
      <vt:lpstr>Academi Golau Glas Cwrs Heddlua Lefel Mynediad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North, South…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 Hart-Lewis</dc:creator>
  <cp:lastModifiedBy>Susan Hart-Lewis</cp:lastModifiedBy>
  <cp:revision>28</cp:revision>
  <dcterms:created xsi:type="dcterms:W3CDTF">2022-09-23T10:16:10Z</dcterms:created>
  <dcterms:modified xsi:type="dcterms:W3CDTF">2022-11-17T10:36:43Z</dcterms:modified>
</cp:coreProperties>
</file>