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3" r:id="rId1"/>
  </p:sldMasterIdLst>
  <p:notesMasterIdLst>
    <p:notesMasterId r:id="rId35"/>
  </p:notesMasterIdLst>
  <p:sldIdLst>
    <p:sldId id="256" r:id="rId2"/>
    <p:sldId id="257" r:id="rId3"/>
    <p:sldId id="258" r:id="rId4"/>
    <p:sldId id="259" r:id="rId5"/>
    <p:sldId id="265" r:id="rId6"/>
    <p:sldId id="260" r:id="rId7"/>
    <p:sldId id="266" r:id="rId8"/>
    <p:sldId id="261" r:id="rId9"/>
    <p:sldId id="267" r:id="rId10"/>
    <p:sldId id="262" r:id="rId11"/>
    <p:sldId id="268" r:id="rId12"/>
    <p:sldId id="264" r:id="rId13"/>
    <p:sldId id="269" r:id="rId14"/>
    <p:sldId id="270" r:id="rId15"/>
    <p:sldId id="271" r:id="rId16"/>
    <p:sldId id="272" r:id="rId17"/>
    <p:sldId id="273" r:id="rId18"/>
    <p:sldId id="274" r:id="rId19"/>
    <p:sldId id="275" r:id="rId20"/>
    <p:sldId id="276" r:id="rId21"/>
    <p:sldId id="302" r:id="rId22"/>
    <p:sldId id="281" r:id="rId23"/>
    <p:sldId id="303" r:id="rId24"/>
    <p:sldId id="277" r:id="rId25"/>
    <p:sldId id="278" r:id="rId26"/>
    <p:sldId id="304" r:id="rId27"/>
    <p:sldId id="305" r:id="rId28"/>
    <p:sldId id="279" r:id="rId29"/>
    <p:sldId id="306" r:id="rId30"/>
    <p:sldId id="307" r:id="rId31"/>
    <p:sldId id="308" r:id="rId32"/>
    <p:sldId id="297" r:id="rId33"/>
    <p:sldId id="310"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9"/>
  </p:normalViewPr>
  <p:slideViewPr>
    <p:cSldViewPr snapToGrid="0" snapToObjects="1">
      <p:cViewPr varScale="1">
        <p:scale>
          <a:sx n="87" d="100"/>
          <a:sy n="87" d="100"/>
        </p:scale>
        <p:origin x="616" y="20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1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1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5.png"/><Relationship Id="rId4" Type="http://schemas.openxmlformats.org/officeDocument/2006/relationships/image" Target="../media/image4.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9.png"/><Relationship Id="rId7" Type="http://schemas.openxmlformats.org/officeDocument/2006/relationships/image" Target="../media/image21.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18.png"/><Relationship Id="rId6" Type="http://schemas.openxmlformats.org/officeDocument/2006/relationships/image" Target="../media/image11.svg"/><Relationship Id="rId11" Type="http://schemas.openxmlformats.org/officeDocument/2006/relationships/image" Target="../media/image23.png"/><Relationship Id="rId5" Type="http://schemas.openxmlformats.org/officeDocument/2006/relationships/image" Target="../media/image2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22.png"/></Relationships>
</file>

<file path=ppt/diagrams/_rels/drawing1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32.png"/><Relationship Id="rId7" Type="http://schemas.openxmlformats.org/officeDocument/2006/relationships/image" Target="../media/image34.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33.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7E7DFD-6DA1-459D-9DFD-FE4B74DE457D}"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BBE1FC5E-E57E-4BD7-B373-34F182B4E20F}">
      <dgm:prSet/>
      <dgm:spPr/>
      <dgm:t>
        <a:bodyPr/>
        <a:lstStyle/>
        <a:p>
          <a:r>
            <a:rPr lang="en-US" dirty="0"/>
            <a:t>When you write, you do so for different reasons or purposes.  </a:t>
          </a:r>
        </a:p>
      </dgm:t>
    </dgm:pt>
    <dgm:pt modelId="{688A7AFA-3670-41D5-8656-F74B2B642542}" type="parTrans" cxnId="{9357DB80-5A02-40A9-B29F-161FD4855004}">
      <dgm:prSet/>
      <dgm:spPr/>
      <dgm:t>
        <a:bodyPr/>
        <a:lstStyle/>
        <a:p>
          <a:endParaRPr lang="en-US"/>
        </a:p>
      </dgm:t>
    </dgm:pt>
    <dgm:pt modelId="{A3B624E4-DBDA-4C7C-B54D-99B9897C1EC5}" type="sibTrans" cxnId="{9357DB80-5A02-40A9-B29F-161FD4855004}">
      <dgm:prSet/>
      <dgm:spPr/>
      <dgm:t>
        <a:bodyPr/>
        <a:lstStyle/>
        <a:p>
          <a:endParaRPr lang="en-US"/>
        </a:p>
      </dgm:t>
    </dgm:pt>
    <dgm:pt modelId="{C3576D40-5C2E-4A2E-A106-553A0AADAB69}">
      <dgm:prSet/>
      <dgm:spPr/>
      <dgm:t>
        <a:bodyPr/>
        <a:lstStyle/>
        <a:p>
          <a:r>
            <a:rPr lang="en-US"/>
            <a:t>These purposes can be grouped under types of writing.  </a:t>
          </a:r>
        </a:p>
      </dgm:t>
    </dgm:pt>
    <dgm:pt modelId="{C25C946C-4547-4A4F-8146-6BF437BC88F4}" type="parTrans" cxnId="{78F7C8AC-5EE9-4A23-9BBE-38D7CB8C09F6}">
      <dgm:prSet/>
      <dgm:spPr/>
      <dgm:t>
        <a:bodyPr/>
        <a:lstStyle/>
        <a:p>
          <a:endParaRPr lang="en-US"/>
        </a:p>
      </dgm:t>
    </dgm:pt>
    <dgm:pt modelId="{DE4F9BD2-A245-4798-AA72-8B2850110ECC}" type="sibTrans" cxnId="{78F7C8AC-5EE9-4A23-9BBE-38D7CB8C09F6}">
      <dgm:prSet/>
      <dgm:spPr/>
      <dgm:t>
        <a:bodyPr/>
        <a:lstStyle/>
        <a:p>
          <a:endParaRPr lang="en-US"/>
        </a:p>
      </dgm:t>
    </dgm:pt>
    <dgm:pt modelId="{C9DE83E2-ABBF-4516-832C-E214058D7015}" type="pres">
      <dgm:prSet presAssocID="{777E7DFD-6DA1-459D-9DFD-FE4B74DE457D}" presName="root" presStyleCnt="0">
        <dgm:presLayoutVars>
          <dgm:dir/>
          <dgm:resizeHandles val="exact"/>
        </dgm:presLayoutVars>
      </dgm:prSet>
      <dgm:spPr/>
    </dgm:pt>
    <dgm:pt modelId="{6B3B4257-8066-43DF-B8A8-97DEA7A2E0D6}" type="pres">
      <dgm:prSet presAssocID="{BBE1FC5E-E57E-4BD7-B373-34F182B4E20F}" presName="compNode" presStyleCnt="0"/>
      <dgm:spPr/>
    </dgm:pt>
    <dgm:pt modelId="{146F5649-8A65-4846-B4D9-6D52E165D448}" type="pres">
      <dgm:prSet presAssocID="{BBE1FC5E-E57E-4BD7-B373-34F182B4E20F}" presName="bgRect" presStyleLbl="bgShp" presStyleIdx="0" presStyleCnt="2"/>
      <dgm:spPr/>
    </dgm:pt>
    <dgm:pt modelId="{7783CE9A-5605-4822-B505-9DAC2BD91537}" type="pres">
      <dgm:prSet presAssocID="{BBE1FC5E-E57E-4BD7-B373-34F182B4E20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6B26EDD0-D8DE-49D2-9BC4-02F5A9D109C8}" type="pres">
      <dgm:prSet presAssocID="{BBE1FC5E-E57E-4BD7-B373-34F182B4E20F}" presName="spaceRect" presStyleCnt="0"/>
      <dgm:spPr/>
    </dgm:pt>
    <dgm:pt modelId="{860C11D7-5AB2-4AD9-9369-88F50829335B}" type="pres">
      <dgm:prSet presAssocID="{BBE1FC5E-E57E-4BD7-B373-34F182B4E20F}" presName="parTx" presStyleLbl="revTx" presStyleIdx="0" presStyleCnt="2">
        <dgm:presLayoutVars>
          <dgm:chMax val="0"/>
          <dgm:chPref val="0"/>
        </dgm:presLayoutVars>
      </dgm:prSet>
      <dgm:spPr/>
    </dgm:pt>
    <dgm:pt modelId="{C7E85F04-4540-46DF-939B-18E038931F4D}" type="pres">
      <dgm:prSet presAssocID="{A3B624E4-DBDA-4C7C-B54D-99B9897C1EC5}" presName="sibTrans" presStyleCnt="0"/>
      <dgm:spPr/>
    </dgm:pt>
    <dgm:pt modelId="{13612177-0088-43D7-8A68-462815863ADF}" type="pres">
      <dgm:prSet presAssocID="{C3576D40-5C2E-4A2E-A106-553A0AADAB69}" presName="compNode" presStyleCnt="0"/>
      <dgm:spPr/>
    </dgm:pt>
    <dgm:pt modelId="{37AADA27-63A3-4663-BA78-1597423D47B8}" type="pres">
      <dgm:prSet presAssocID="{C3576D40-5C2E-4A2E-A106-553A0AADAB69}" presName="bgRect" presStyleLbl="bgShp" presStyleIdx="1" presStyleCnt="2"/>
      <dgm:spPr/>
    </dgm:pt>
    <dgm:pt modelId="{959FD9F1-8A3E-4FE5-A858-0AC4118E5307}" type="pres">
      <dgm:prSet presAssocID="{C3576D40-5C2E-4A2E-A106-553A0AADAB6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69D24198-9743-4639-A99D-8A011B5DDC4D}" type="pres">
      <dgm:prSet presAssocID="{C3576D40-5C2E-4A2E-A106-553A0AADAB69}" presName="spaceRect" presStyleCnt="0"/>
      <dgm:spPr/>
    </dgm:pt>
    <dgm:pt modelId="{51A7D643-539B-47B1-9D53-D0AFEB0E74A0}" type="pres">
      <dgm:prSet presAssocID="{C3576D40-5C2E-4A2E-A106-553A0AADAB69}" presName="parTx" presStyleLbl="revTx" presStyleIdx="1" presStyleCnt="2">
        <dgm:presLayoutVars>
          <dgm:chMax val="0"/>
          <dgm:chPref val="0"/>
        </dgm:presLayoutVars>
      </dgm:prSet>
      <dgm:spPr/>
    </dgm:pt>
  </dgm:ptLst>
  <dgm:cxnLst>
    <dgm:cxn modelId="{22FD3F10-E55A-4B84-99F6-6DD18E0C8D95}" type="presOf" srcId="{BBE1FC5E-E57E-4BD7-B373-34F182B4E20F}" destId="{860C11D7-5AB2-4AD9-9369-88F50829335B}" srcOrd="0" destOrd="0" presId="urn:microsoft.com/office/officeart/2018/2/layout/IconVerticalSolidList"/>
    <dgm:cxn modelId="{39446F3A-9676-468D-A1F1-C13C39ACC55D}" type="presOf" srcId="{777E7DFD-6DA1-459D-9DFD-FE4B74DE457D}" destId="{C9DE83E2-ABBF-4516-832C-E214058D7015}" srcOrd="0" destOrd="0" presId="urn:microsoft.com/office/officeart/2018/2/layout/IconVerticalSolidList"/>
    <dgm:cxn modelId="{0186C567-1D61-4F7E-9F5F-5E8E573F4D84}" type="presOf" srcId="{C3576D40-5C2E-4A2E-A106-553A0AADAB69}" destId="{51A7D643-539B-47B1-9D53-D0AFEB0E74A0}" srcOrd="0" destOrd="0" presId="urn:microsoft.com/office/officeart/2018/2/layout/IconVerticalSolidList"/>
    <dgm:cxn modelId="{9357DB80-5A02-40A9-B29F-161FD4855004}" srcId="{777E7DFD-6DA1-459D-9DFD-FE4B74DE457D}" destId="{BBE1FC5E-E57E-4BD7-B373-34F182B4E20F}" srcOrd="0" destOrd="0" parTransId="{688A7AFA-3670-41D5-8656-F74B2B642542}" sibTransId="{A3B624E4-DBDA-4C7C-B54D-99B9897C1EC5}"/>
    <dgm:cxn modelId="{78F7C8AC-5EE9-4A23-9BBE-38D7CB8C09F6}" srcId="{777E7DFD-6DA1-459D-9DFD-FE4B74DE457D}" destId="{C3576D40-5C2E-4A2E-A106-553A0AADAB69}" srcOrd="1" destOrd="0" parTransId="{C25C946C-4547-4A4F-8146-6BF437BC88F4}" sibTransId="{DE4F9BD2-A245-4798-AA72-8B2850110ECC}"/>
    <dgm:cxn modelId="{949A89D5-F2ED-411F-BCFF-779D99D8CFE6}" type="presParOf" srcId="{C9DE83E2-ABBF-4516-832C-E214058D7015}" destId="{6B3B4257-8066-43DF-B8A8-97DEA7A2E0D6}" srcOrd="0" destOrd="0" presId="urn:microsoft.com/office/officeart/2018/2/layout/IconVerticalSolidList"/>
    <dgm:cxn modelId="{BB677D65-17B8-445F-9BB6-060D3416A1CC}" type="presParOf" srcId="{6B3B4257-8066-43DF-B8A8-97DEA7A2E0D6}" destId="{146F5649-8A65-4846-B4D9-6D52E165D448}" srcOrd="0" destOrd="0" presId="urn:microsoft.com/office/officeart/2018/2/layout/IconVerticalSolidList"/>
    <dgm:cxn modelId="{8C9E7C28-D598-4601-90A1-BFFDC8454F39}" type="presParOf" srcId="{6B3B4257-8066-43DF-B8A8-97DEA7A2E0D6}" destId="{7783CE9A-5605-4822-B505-9DAC2BD91537}" srcOrd="1" destOrd="0" presId="urn:microsoft.com/office/officeart/2018/2/layout/IconVerticalSolidList"/>
    <dgm:cxn modelId="{83779185-B9AF-4F2B-BD4F-B22397101EAA}" type="presParOf" srcId="{6B3B4257-8066-43DF-B8A8-97DEA7A2E0D6}" destId="{6B26EDD0-D8DE-49D2-9BC4-02F5A9D109C8}" srcOrd="2" destOrd="0" presId="urn:microsoft.com/office/officeart/2018/2/layout/IconVerticalSolidList"/>
    <dgm:cxn modelId="{ABD96C26-D34C-4FD6-96B2-DD5AF5646312}" type="presParOf" srcId="{6B3B4257-8066-43DF-B8A8-97DEA7A2E0D6}" destId="{860C11D7-5AB2-4AD9-9369-88F50829335B}" srcOrd="3" destOrd="0" presId="urn:microsoft.com/office/officeart/2018/2/layout/IconVerticalSolidList"/>
    <dgm:cxn modelId="{5E9D81D8-886A-48C4-9591-9DBB26FEF4C6}" type="presParOf" srcId="{C9DE83E2-ABBF-4516-832C-E214058D7015}" destId="{C7E85F04-4540-46DF-939B-18E038931F4D}" srcOrd="1" destOrd="0" presId="urn:microsoft.com/office/officeart/2018/2/layout/IconVerticalSolidList"/>
    <dgm:cxn modelId="{D76CBF9B-BACF-43FE-B5FE-BBE0EB407AF9}" type="presParOf" srcId="{C9DE83E2-ABBF-4516-832C-E214058D7015}" destId="{13612177-0088-43D7-8A68-462815863ADF}" srcOrd="2" destOrd="0" presId="urn:microsoft.com/office/officeart/2018/2/layout/IconVerticalSolidList"/>
    <dgm:cxn modelId="{DB8C1FC3-FEDC-497D-8CA8-B2B6EF657EED}" type="presParOf" srcId="{13612177-0088-43D7-8A68-462815863ADF}" destId="{37AADA27-63A3-4663-BA78-1597423D47B8}" srcOrd="0" destOrd="0" presId="urn:microsoft.com/office/officeart/2018/2/layout/IconVerticalSolidList"/>
    <dgm:cxn modelId="{42325D5F-5DE7-4DBB-9276-EA9223F9C6A9}" type="presParOf" srcId="{13612177-0088-43D7-8A68-462815863ADF}" destId="{959FD9F1-8A3E-4FE5-A858-0AC4118E5307}" srcOrd="1" destOrd="0" presId="urn:microsoft.com/office/officeart/2018/2/layout/IconVerticalSolidList"/>
    <dgm:cxn modelId="{7BE13778-4D63-4A88-A976-07F7FC78DA6E}" type="presParOf" srcId="{13612177-0088-43D7-8A68-462815863ADF}" destId="{69D24198-9743-4639-A99D-8A011B5DDC4D}" srcOrd="2" destOrd="0" presId="urn:microsoft.com/office/officeart/2018/2/layout/IconVerticalSolidList"/>
    <dgm:cxn modelId="{B2226DA0-E898-4C28-8598-CAB2579FBFED}" type="presParOf" srcId="{13612177-0088-43D7-8A68-462815863ADF}" destId="{51A7D643-539B-47B1-9D53-D0AFEB0E74A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A017B8-362F-4C41-9A4A-E04D2166DFC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58F13F9-FAE5-452C-B8CD-8997AEE40BA6}">
      <dgm:prSet/>
      <dgm:spPr/>
      <dgm:t>
        <a:bodyPr/>
        <a:lstStyle/>
        <a:p>
          <a:r>
            <a:rPr lang="en-US"/>
            <a:t>Narrative</a:t>
          </a:r>
        </a:p>
      </dgm:t>
    </dgm:pt>
    <dgm:pt modelId="{C533C693-60FC-45B6-ADB7-693A95C707DD}" type="parTrans" cxnId="{7E01D6D7-85E6-4803-A8AC-FDED8697BE14}">
      <dgm:prSet/>
      <dgm:spPr/>
      <dgm:t>
        <a:bodyPr/>
        <a:lstStyle/>
        <a:p>
          <a:endParaRPr lang="en-US"/>
        </a:p>
      </dgm:t>
    </dgm:pt>
    <dgm:pt modelId="{6AB54972-DDB6-4760-A80C-4EE1A57C11E3}" type="sibTrans" cxnId="{7E01D6D7-85E6-4803-A8AC-FDED8697BE14}">
      <dgm:prSet/>
      <dgm:spPr/>
      <dgm:t>
        <a:bodyPr/>
        <a:lstStyle/>
        <a:p>
          <a:endParaRPr lang="en-US"/>
        </a:p>
      </dgm:t>
    </dgm:pt>
    <dgm:pt modelId="{5787EC0D-127B-4522-8F86-0E5346061B6E}">
      <dgm:prSet/>
      <dgm:spPr/>
      <dgm:t>
        <a:bodyPr/>
        <a:lstStyle/>
        <a:p>
          <a:r>
            <a:rPr lang="en-US"/>
            <a:t>Descriptive</a:t>
          </a:r>
        </a:p>
      </dgm:t>
    </dgm:pt>
    <dgm:pt modelId="{6A5AB3D5-947E-40F2-9AC6-679D0EBF5A00}" type="parTrans" cxnId="{05BF041C-0FAF-4AF9-AB52-EEC517DD95AF}">
      <dgm:prSet/>
      <dgm:spPr/>
      <dgm:t>
        <a:bodyPr/>
        <a:lstStyle/>
        <a:p>
          <a:endParaRPr lang="en-US"/>
        </a:p>
      </dgm:t>
    </dgm:pt>
    <dgm:pt modelId="{080A8268-B369-4285-A8DB-A0B8F84F6BEB}" type="sibTrans" cxnId="{05BF041C-0FAF-4AF9-AB52-EEC517DD95AF}">
      <dgm:prSet/>
      <dgm:spPr/>
      <dgm:t>
        <a:bodyPr/>
        <a:lstStyle/>
        <a:p>
          <a:endParaRPr lang="en-US"/>
        </a:p>
      </dgm:t>
    </dgm:pt>
    <dgm:pt modelId="{A84CD0D2-F287-4F83-B2CD-F54437285933}">
      <dgm:prSet/>
      <dgm:spPr/>
      <dgm:t>
        <a:bodyPr/>
        <a:lstStyle/>
        <a:p>
          <a:r>
            <a:rPr lang="en-US"/>
            <a:t>Expository</a:t>
          </a:r>
        </a:p>
      </dgm:t>
    </dgm:pt>
    <dgm:pt modelId="{2AA1C397-9945-4A75-942E-5C7E46B2BEFD}" type="parTrans" cxnId="{DB648C53-795D-414C-905A-C08F9B917C07}">
      <dgm:prSet/>
      <dgm:spPr/>
      <dgm:t>
        <a:bodyPr/>
        <a:lstStyle/>
        <a:p>
          <a:endParaRPr lang="en-US"/>
        </a:p>
      </dgm:t>
    </dgm:pt>
    <dgm:pt modelId="{D436D133-4704-4744-8F64-B4C4997A97FA}" type="sibTrans" cxnId="{DB648C53-795D-414C-905A-C08F9B917C07}">
      <dgm:prSet/>
      <dgm:spPr/>
      <dgm:t>
        <a:bodyPr/>
        <a:lstStyle/>
        <a:p>
          <a:endParaRPr lang="en-US"/>
        </a:p>
      </dgm:t>
    </dgm:pt>
    <dgm:pt modelId="{C868CD32-2D6B-4B82-96E6-2101CA97B250}">
      <dgm:prSet/>
      <dgm:spPr/>
      <dgm:t>
        <a:bodyPr/>
        <a:lstStyle/>
        <a:p>
          <a:r>
            <a:rPr lang="en-US"/>
            <a:t>Persuasive</a:t>
          </a:r>
        </a:p>
      </dgm:t>
    </dgm:pt>
    <dgm:pt modelId="{F7D05934-4BC2-4F1C-A465-CA254FB3FE15}" type="parTrans" cxnId="{7ACE1C05-DB9B-4102-918A-1C4289FA6352}">
      <dgm:prSet/>
      <dgm:spPr/>
      <dgm:t>
        <a:bodyPr/>
        <a:lstStyle/>
        <a:p>
          <a:endParaRPr lang="en-US"/>
        </a:p>
      </dgm:t>
    </dgm:pt>
    <dgm:pt modelId="{0E962ABF-AF1B-4E84-A0FB-7E5B5FF3AF36}" type="sibTrans" cxnId="{7ACE1C05-DB9B-4102-918A-1C4289FA6352}">
      <dgm:prSet/>
      <dgm:spPr/>
      <dgm:t>
        <a:bodyPr/>
        <a:lstStyle/>
        <a:p>
          <a:endParaRPr lang="en-US"/>
        </a:p>
      </dgm:t>
    </dgm:pt>
    <dgm:pt modelId="{43496367-ADF0-AD49-8A37-383F5F2F6197}" type="pres">
      <dgm:prSet presAssocID="{8BA017B8-362F-4C41-9A4A-E04D2166DFC9}" presName="linear" presStyleCnt="0">
        <dgm:presLayoutVars>
          <dgm:animLvl val="lvl"/>
          <dgm:resizeHandles val="exact"/>
        </dgm:presLayoutVars>
      </dgm:prSet>
      <dgm:spPr/>
    </dgm:pt>
    <dgm:pt modelId="{C5069D30-9A04-7E40-8794-B1826A6E6CE7}" type="pres">
      <dgm:prSet presAssocID="{858F13F9-FAE5-452C-B8CD-8997AEE40BA6}" presName="parentText" presStyleLbl="node1" presStyleIdx="0" presStyleCnt="4">
        <dgm:presLayoutVars>
          <dgm:chMax val="0"/>
          <dgm:bulletEnabled val="1"/>
        </dgm:presLayoutVars>
      </dgm:prSet>
      <dgm:spPr/>
    </dgm:pt>
    <dgm:pt modelId="{ECD669ED-F55A-A541-93D2-BA04C1E12F7E}" type="pres">
      <dgm:prSet presAssocID="{6AB54972-DDB6-4760-A80C-4EE1A57C11E3}" presName="spacer" presStyleCnt="0"/>
      <dgm:spPr/>
    </dgm:pt>
    <dgm:pt modelId="{8FB7CCC4-DA16-F54A-9291-A80A5558EB47}" type="pres">
      <dgm:prSet presAssocID="{5787EC0D-127B-4522-8F86-0E5346061B6E}" presName="parentText" presStyleLbl="node1" presStyleIdx="1" presStyleCnt="4">
        <dgm:presLayoutVars>
          <dgm:chMax val="0"/>
          <dgm:bulletEnabled val="1"/>
        </dgm:presLayoutVars>
      </dgm:prSet>
      <dgm:spPr/>
    </dgm:pt>
    <dgm:pt modelId="{C7AA8667-B80E-4046-BE78-F4D9782000B1}" type="pres">
      <dgm:prSet presAssocID="{080A8268-B369-4285-A8DB-A0B8F84F6BEB}" presName="spacer" presStyleCnt="0"/>
      <dgm:spPr/>
    </dgm:pt>
    <dgm:pt modelId="{33656401-1EF1-694A-AB1A-5BF21770F17C}" type="pres">
      <dgm:prSet presAssocID="{A84CD0D2-F287-4F83-B2CD-F54437285933}" presName="parentText" presStyleLbl="node1" presStyleIdx="2" presStyleCnt="4">
        <dgm:presLayoutVars>
          <dgm:chMax val="0"/>
          <dgm:bulletEnabled val="1"/>
        </dgm:presLayoutVars>
      </dgm:prSet>
      <dgm:spPr/>
    </dgm:pt>
    <dgm:pt modelId="{5EEC42A1-7493-8244-BE1E-378FE2B9E7DF}" type="pres">
      <dgm:prSet presAssocID="{D436D133-4704-4744-8F64-B4C4997A97FA}" presName="spacer" presStyleCnt="0"/>
      <dgm:spPr/>
    </dgm:pt>
    <dgm:pt modelId="{68910DEB-84C4-9A40-AEBB-1D8032F54BD8}" type="pres">
      <dgm:prSet presAssocID="{C868CD32-2D6B-4B82-96E6-2101CA97B250}" presName="parentText" presStyleLbl="node1" presStyleIdx="3" presStyleCnt="4">
        <dgm:presLayoutVars>
          <dgm:chMax val="0"/>
          <dgm:bulletEnabled val="1"/>
        </dgm:presLayoutVars>
      </dgm:prSet>
      <dgm:spPr/>
    </dgm:pt>
  </dgm:ptLst>
  <dgm:cxnLst>
    <dgm:cxn modelId="{7ACE1C05-DB9B-4102-918A-1C4289FA6352}" srcId="{8BA017B8-362F-4C41-9A4A-E04D2166DFC9}" destId="{C868CD32-2D6B-4B82-96E6-2101CA97B250}" srcOrd="3" destOrd="0" parTransId="{F7D05934-4BC2-4F1C-A465-CA254FB3FE15}" sibTransId="{0E962ABF-AF1B-4E84-A0FB-7E5B5FF3AF36}"/>
    <dgm:cxn modelId="{68D62417-4D89-CF49-939C-D24E1D3541F5}" type="presOf" srcId="{8BA017B8-362F-4C41-9A4A-E04D2166DFC9}" destId="{43496367-ADF0-AD49-8A37-383F5F2F6197}" srcOrd="0" destOrd="0" presId="urn:microsoft.com/office/officeart/2005/8/layout/vList2"/>
    <dgm:cxn modelId="{05BF041C-0FAF-4AF9-AB52-EEC517DD95AF}" srcId="{8BA017B8-362F-4C41-9A4A-E04D2166DFC9}" destId="{5787EC0D-127B-4522-8F86-0E5346061B6E}" srcOrd="1" destOrd="0" parTransId="{6A5AB3D5-947E-40F2-9AC6-679D0EBF5A00}" sibTransId="{080A8268-B369-4285-A8DB-A0B8F84F6BEB}"/>
    <dgm:cxn modelId="{DB648C53-795D-414C-905A-C08F9B917C07}" srcId="{8BA017B8-362F-4C41-9A4A-E04D2166DFC9}" destId="{A84CD0D2-F287-4F83-B2CD-F54437285933}" srcOrd="2" destOrd="0" parTransId="{2AA1C397-9945-4A75-942E-5C7E46B2BEFD}" sibTransId="{D436D133-4704-4744-8F64-B4C4997A97FA}"/>
    <dgm:cxn modelId="{E6704AB1-5814-AB43-898B-54EE4FD70F02}" type="presOf" srcId="{5787EC0D-127B-4522-8F86-0E5346061B6E}" destId="{8FB7CCC4-DA16-F54A-9291-A80A5558EB47}" srcOrd="0" destOrd="0" presId="urn:microsoft.com/office/officeart/2005/8/layout/vList2"/>
    <dgm:cxn modelId="{BD5DCDBF-BA17-F542-8517-8E104CF6267B}" type="presOf" srcId="{858F13F9-FAE5-452C-B8CD-8997AEE40BA6}" destId="{C5069D30-9A04-7E40-8794-B1826A6E6CE7}" srcOrd="0" destOrd="0" presId="urn:microsoft.com/office/officeart/2005/8/layout/vList2"/>
    <dgm:cxn modelId="{D6AFBECB-B5CB-C04C-A7B3-673602BACB9A}" type="presOf" srcId="{C868CD32-2D6B-4B82-96E6-2101CA97B250}" destId="{68910DEB-84C4-9A40-AEBB-1D8032F54BD8}" srcOrd="0" destOrd="0" presId="urn:microsoft.com/office/officeart/2005/8/layout/vList2"/>
    <dgm:cxn modelId="{7E01D6D7-85E6-4803-A8AC-FDED8697BE14}" srcId="{8BA017B8-362F-4C41-9A4A-E04D2166DFC9}" destId="{858F13F9-FAE5-452C-B8CD-8997AEE40BA6}" srcOrd="0" destOrd="0" parTransId="{C533C693-60FC-45B6-ADB7-693A95C707DD}" sibTransId="{6AB54972-DDB6-4760-A80C-4EE1A57C11E3}"/>
    <dgm:cxn modelId="{F1801EDF-E846-FC49-AA05-5B716A91ACA9}" type="presOf" srcId="{A84CD0D2-F287-4F83-B2CD-F54437285933}" destId="{33656401-1EF1-694A-AB1A-5BF21770F17C}" srcOrd="0" destOrd="0" presId="urn:microsoft.com/office/officeart/2005/8/layout/vList2"/>
    <dgm:cxn modelId="{49072438-9703-FB4D-B514-16A83D885761}" type="presParOf" srcId="{43496367-ADF0-AD49-8A37-383F5F2F6197}" destId="{C5069D30-9A04-7E40-8794-B1826A6E6CE7}" srcOrd="0" destOrd="0" presId="urn:microsoft.com/office/officeart/2005/8/layout/vList2"/>
    <dgm:cxn modelId="{285073A6-4494-C744-B160-5164589E96F6}" type="presParOf" srcId="{43496367-ADF0-AD49-8A37-383F5F2F6197}" destId="{ECD669ED-F55A-A541-93D2-BA04C1E12F7E}" srcOrd="1" destOrd="0" presId="urn:microsoft.com/office/officeart/2005/8/layout/vList2"/>
    <dgm:cxn modelId="{0DEB44DD-370C-EE4D-BC8C-8032968AC696}" type="presParOf" srcId="{43496367-ADF0-AD49-8A37-383F5F2F6197}" destId="{8FB7CCC4-DA16-F54A-9291-A80A5558EB47}" srcOrd="2" destOrd="0" presId="urn:microsoft.com/office/officeart/2005/8/layout/vList2"/>
    <dgm:cxn modelId="{063246A9-F0B0-7B4A-9776-F208430F1562}" type="presParOf" srcId="{43496367-ADF0-AD49-8A37-383F5F2F6197}" destId="{C7AA8667-B80E-4046-BE78-F4D9782000B1}" srcOrd="3" destOrd="0" presId="urn:microsoft.com/office/officeart/2005/8/layout/vList2"/>
    <dgm:cxn modelId="{14CCF369-75B1-AB49-AC3D-6367451ADF86}" type="presParOf" srcId="{43496367-ADF0-AD49-8A37-383F5F2F6197}" destId="{33656401-1EF1-694A-AB1A-5BF21770F17C}" srcOrd="4" destOrd="0" presId="urn:microsoft.com/office/officeart/2005/8/layout/vList2"/>
    <dgm:cxn modelId="{7FEF54E3-9358-A742-B523-9A46AF384E61}" type="presParOf" srcId="{43496367-ADF0-AD49-8A37-383F5F2F6197}" destId="{5EEC42A1-7493-8244-BE1E-378FE2B9E7DF}" srcOrd="5" destOrd="0" presId="urn:microsoft.com/office/officeart/2005/8/layout/vList2"/>
    <dgm:cxn modelId="{4363D382-3809-A748-8BF2-A717ED99154A}" type="presParOf" srcId="{43496367-ADF0-AD49-8A37-383F5F2F6197}" destId="{68910DEB-84C4-9A40-AEBB-1D8032F54BD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7DADF8F-9B29-40F0-85BA-2DD994E5752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0AA8BBA-F434-45F5-AED8-DD63C98BDE9A}">
      <dgm:prSet/>
      <dgm:spPr/>
      <dgm:t>
        <a:bodyPr/>
        <a:lstStyle/>
        <a:p>
          <a:r>
            <a:rPr lang="en-GB" b="0" i="0" dirty="0"/>
            <a:t>Narrative writing's main purpose is to tell a story. The author will create different characters and tell you what happens to them (sometimes the author writes from the point of view of one of the characters—this is known as first person narration). </a:t>
          </a:r>
          <a:endParaRPr lang="en-US" dirty="0"/>
        </a:p>
      </dgm:t>
    </dgm:pt>
    <dgm:pt modelId="{0BE3D540-EC64-4DBE-972A-A1764DEDEA9C}" type="parTrans" cxnId="{C3533639-7329-4543-837B-FCBB11EDE64D}">
      <dgm:prSet/>
      <dgm:spPr/>
      <dgm:t>
        <a:bodyPr/>
        <a:lstStyle/>
        <a:p>
          <a:endParaRPr lang="en-US"/>
        </a:p>
      </dgm:t>
    </dgm:pt>
    <dgm:pt modelId="{5ABBFB57-C77C-4B31-966D-440025B52E9D}" type="sibTrans" cxnId="{C3533639-7329-4543-837B-FCBB11EDE64D}">
      <dgm:prSet/>
      <dgm:spPr/>
      <dgm:t>
        <a:bodyPr/>
        <a:lstStyle/>
        <a:p>
          <a:endParaRPr lang="en-US"/>
        </a:p>
      </dgm:t>
    </dgm:pt>
    <dgm:pt modelId="{B8D23E5F-9906-AA4B-A28F-A0A298316FAC}">
      <dgm:prSet/>
      <dgm:spPr/>
      <dgm:t>
        <a:bodyPr/>
        <a:lstStyle/>
        <a:p>
          <a:r>
            <a:rPr lang="en-GB" b="0" i="0"/>
            <a:t>Novels, short stories, novellas, poetry, and biographies can all fall in the narrative writing style. Simply, narrative writing answers the question: “What happened then?”</a:t>
          </a:r>
          <a:endParaRPr lang="en-GB"/>
        </a:p>
      </dgm:t>
    </dgm:pt>
    <dgm:pt modelId="{6CC0689A-0E99-2B45-84F2-B1559220C153}" type="parTrans" cxnId="{BB54186D-3301-A646-B6C2-3D4292493DCF}">
      <dgm:prSet/>
      <dgm:spPr/>
      <dgm:t>
        <a:bodyPr/>
        <a:lstStyle/>
        <a:p>
          <a:endParaRPr lang="en-GB"/>
        </a:p>
      </dgm:t>
    </dgm:pt>
    <dgm:pt modelId="{BFB9EF92-16E0-8340-BA40-6911CBDD17AF}" type="sibTrans" cxnId="{BB54186D-3301-A646-B6C2-3D4292493DCF}">
      <dgm:prSet/>
      <dgm:spPr/>
      <dgm:t>
        <a:bodyPr/>
        <a:lstStyle/>
        <a:p>
          <a:endParaRPr lang="en-GB"/>
        </a:p>
      </dgm:t>
    </dgm:pt>
    <dgm:pt modelId="{B536A948-FA1F-FE40-B19F-9840E9C73FF3}" type="pres">
      <dgm:prSet presAssocID="{D7DADF8F-9B29-40F0-85BA-2DD994E57528}" presName="linear" presStyleCnt="0">
        <dgm:presLayoutVars>
          <dgm:animLvl val="lvl"/>
          <dgm:resizeHandles val="exact"/>
        </dgm:presLayoutVars>
      </dgm:prSet>
      <dgm:spPr/>
    </dgm:pt>
    <dgm:pt modelId="{748F84CC-D1E3-694E-A7D1-53833A5190C9}" type="pres">
      <dgm:prSet presAssocID="{30AA8BBA-F434-45F5-AED8-DD63C98BDE9A}" presName="parentText" presStyleLbl="node1" presStyleIdx="0" presStyleCnt="2">
        <dgm:presLayoutVars>
          <dgm:chMax val="0"/>
          <dgm:bulletEnabled val="1"/>
        </dgm:presLayoutVars>
      </dgm:prSet>
      <dgm:spPr/>
    </dgm:pt>
    <dgm:pt modelId="{4376C5F0-FD54-BE4F-B06C-09D02DD346C0}" type="pres">
      <dgm:prSet presAssocID="{5ABBFB57-C77C-4B31-966D-440025B52E9D}" presName="spacer" presStyleCnt="0"/>
      <dgm:spPr/>
    </dgm:pt>
    <dgm:pt modelId="{416C0663-D170-854E-BD98-3EEC78452F2C}" type="pres">
      <dgm:prSet presAssocID="{B8D23E5F-9906-AA4B-A28F-A0A298316FAC}" presName="parentText" presStyleLbl="node1" presStyleIdx="1" presStyleCnt="2">
        <dgm:presLayoutVars>
          <dgm:chMax val="0"/>
          <dgm:bulletEnabled val="1"/>
        </dgm:presLayoutVars>
      </dgm:prSet>
      <dgm:spPr/>
    </dgm:pt>
  </dgm:ptLst>
  <dgm:cxnLst>
    <dgm:cxn modelId="{C3533639-7329-4543-837B-FCBB11EDE64D}" srcId="{D7DADF8F-9B29-40F0-85BA-2DD994E57528}" destId="{30AA8BBA-F434-45F5-AED8-DD63C98BDE9A}" srcOrd="0" destOrd="0" parTransId="{0BE3D540-EC64-4DBE-972A-A1764DEDEA9C}" sibTransId="{5ABBFB57-C77C-4B31-966D-440025B52E9D}"/>
    <dgm:cxn modelId="{BB54186D-3301-A646-B6C2-3D4292493DCF}" srcId="{D7DADF8F-9B29-40F0-85BA-2DD994E57528}" destId="{B8D23E5F-9906-AA4B-A28F-A0A298316FAC}" srcOrd="1" destOrd="0" parTransId="{6CC0689A-0E99-2B45-84F2-B1559220C153}" sibTransId="{BFB9EF92-16E0-8340-BA40-6911CBDD17AF}"/>
    <dgm:cxn modelId="{A4CCEB79-428E-5742-8816-F6EC503D0265}" type="presOf" srcId="{B8D23E5F-9906-AA4B-A28F-A0A298316FAC}" destId="{416C0663-D170-854E-BD98-3EEC78452F2C}" srcOrd="0" destOrd="0" presId="urn:microsoft.com/office/officeart/2005/8/layout/vList2"/>
    <dgm:cxn modelId="{037BF0AE-CDD8-114D-A6F2-05BC8A6601C3}" type="presOf" srcId="{30AA8BBA-F434-45F5-AED8-DD63C98BDE9A}" destId="{748F84CC-D1E3-694E-A7D1-53833A5190C9}" srcOrd="0" destOrd="0" presId="urn:microsoft.com/office/officeart/2005/8/layout/vList2"/>
    <dgm:cxn modelId="{142091D6-F96B-E549-A6AF-07464DDABF67}" type="presOf" srcId="{D7DADF8F-9B29-40F0-85BA-2DD994E57528}" destId="{B536A948-FA1F-FE40-B19F-9840E9C73FF3}" srcOrd="0" destOrd="0" presId="urn:microsoft.com/office/officeart/2005/8/layout/vList2"/>
    <dgm:cxn modelId="{926CEAEE-0387-7F4B-9D9E-59C4F3AD98C6}" type="presParOf" srcId="{B536A948-FA1F-FE40-B19F-9840E9C73FF3}" destId="{748F84CC-D1E3-694E-A7D1-53833A5190C9}" srcOrd="0" destOrd="0" presId="urn:microsoft.com/office/officeart/2005/8/layout/vList2"/>
    <dgm:cxn modelId="{18076721-E21E-7B42-8331-3E540737CBEF}" type="presParOf" srcId="{B536A948-FA1F-FE40-B19F-9840E9C73FF3}" destId="{4376C5F0-FD54-BE4F-B06C-09D02DD346C0}" srcOrd="1" destOrd="0" presId="urn:microsoft.com/office/officeart/2005/8/layout/vList2"/>
    <dgm:cxn modelId="{FA5DF828-7F73-3C49-80DE-8B44AD971BC5}" type="presParOf" srcId="{B536A948-FA1F-FE40-B19F-9840E9C73FF3}" destId="{416C0663-D170-854E-BD98-3EEC78452F2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D2BA8E-B46A-409F-BEFB-36F4D8781C7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ED7D265-3FF9-487D-832A-B3D3CAD5E595}">
      <dgm:prSet/>
      <dgm:spPr/>
      <dgm:t>
        <a:bodyPr/>
        <a:lstStyle/>
        <a:p>
          <a:r>
            <a:rPr lang="en-GB"/>
            <a:t>A person tells a story or event.</a:t>
          </a:r>
          <a:endParaRPr lang="en-US"/>
        </a:p>
      </dgm:t>
    </dgm:pt>
    <dgm:pt modelId="{1EF8470E-8BF8-4C97-B2BC-6615F2E0389C}" type="parTrans" cxnId="{77FFDD9A-6110-4A5F-A550-7AB2CD088F27}">
      <dgm:prSet/>
      <dgm:spPr/>
      <dgm:t>
        <a:bodyPr/>
        <a:lstStyle/>
        <a:p>
          <a:endParaRPr lang="en-US"/>
        </a:p>
      </dgm:t>
    </dgm:pt>
    <dgm:pt modelId="{502102A8-BEB8-4091-96D2-666F2704B150}" type="sibTrans" cxnId="{77FFDD9A-6110-4A5F-A550-7AB2CD088F27}">
      <dgm:prSet/>
      <dgm:spPr/>
      <dgm:t>
        <a:bodyPr/>
        <a:lstStyle/>
        <a:p>
          <a:endParaRPr lang="en-US"/>
        </a:p>
      </dgm:t>
    </dgm:pt>
    <dgm:pt modelId="{8FE97AF9-DD8C-41F2-9CEC-452A830F74F4}">
      <dgm:prSet/>
      <dgm:spPr/>
      <dgm:t>
        <a:bodyPr/>
        <a:lstStyle/>
        <a:p>
          <a:r>
            <a:rPr lang="en-GB"/>
            <a:t>Has characters and dialogue.</a:t>
          </a:r>
          <a:endParaRPr lang="en-US"/>
        </a:p>
      </dgm:t>
    </dgm:pt>
    <dgm:pt modelId="{8D80D4A4-E89B-4008-AD66-D58B1FD8CAAF}" type="parTrans" cxnId="{FB680A29-5F38-44C4-ADA1-A52DB02A980A}">
      <dgm:prSet/>
      <dgm:spPr/>
      <dgm:t>
        <a:bodyPr/>
        <a:lstStyle/>
        <a:p>
          <a:endParaRPr lang="en-US"/>
        </a:p>
      </dgm:t>
    </dgm:pt>
    <dgm:pt modelId="{13FF71CC-B659-450B-A504-A3C3D60FA547}" type="sibTrans" cxnId="{FB680A29-5F38-44C4-ADA1-A52DB02A980A}">
      <dgm:prSet/>
      <dgm:spPr/>
      <dgm:t>
        <a:bodyPr/>
        <a:lstStyle/>
        <a:p>
          <a:endParaRPr lang="en-US"/>
        </a:p>
      </dgm:t>
    </dgm:pt>
    <dgm:pt modelId="{FD022F4E-852F-45BA-930C-43E144BFBCD0}">
      <dgm:prSet/>
      <dgm:spPr/>
      <dgm:t>
        <a:bodyPr/>
        <a:lstStyle/>
        <a:p>
          <a:r>
            <a:rPr lang="en-GB"/>
            <a:t>Has definite and logical beginnings, intervals, and endings.</a:t>
          </a:r>
          <a:endParaRPr lang="en-US"/>
        </a:p>
      </dgm:t>
    </dgm:pt>
    <dgm:pt modelId="{DE4444AB-6D09-44FE-944B-567EA04C7AFC}" type="parTrans" cxnId="{4A3E2648-CE46-439A-A68B-9DC9D28C5883}">
      <dgm:prSet/>
      <dgm:spPr/>
      <dgm:t>
        <a:bodyPr/>
        <a:lstStyle/>
        <a:p>
          <a:endParaRPr lang="en-US"/>
        </a:p>
      </dgm:t>
    </dgm:pt>
    <dgm:pt modelId="{F2A63D87-98E8-4ADF-B4CA-901CC4D2F9D6}" type="sibTrans" cxnId="{4A3E2648-CE46-439A-A68B-9DC9D28C5883}">
      <dgm:prSet/>
      <dgm:spPr/>
      <dgm:t>
        <a:bodyPr/>
        <a:lstStyle/>
        <a:p>
          <a:endParaRPr lang="en-US"/>
        </a:p>
      </dgm:t>
    </dgm:pt>
    <dgm:pt modelId="{C6D11416-36F5-42CF-A013-367C938347D2}">
      <dgm:prSet/>
      <dgm:spPr/>
      <dgm:t>
        <a:bodyPr/>
        <a:lstStyle/>
        <a:p>
          <a:r>
            <a:rPr lang="en-GB"/>
            <a:t>Often has situations like actions, motivational events, and disputes or conflicts with their eventual solutions.</a:t>
          </a:r>
          <a:endParaRPr lang="en-US"/>
        </a:p>
      </dgm:t>
    </dgm:pt>
    <dgm:pt modelId="{C8CE2A95-F77F-412E-A9D4-5C57ADD602D4}" type="parTrans" cxnId="{1AC08559-D275-451F-A9D9-8D3B520B17DA}">
      <dgm:prSet/>
      <dgm:spPr/>
      <dgm:t>
        <a:bodyPr/>
        <a:lstStyle/>
        <a:p>
          <a:endParaRPr lang="en-US"/>
        </a:p>
      </dgm:t>
    </dgm:pt>
    <dgm:pt modelId="{AD8F0EB2-2A64-4825-A9FE-4BBC4348DD2D}" type="sibTrans" cxnId="{1AC08559-D275-451F-A9D9-8D3B520B17DA}">
      <dgm:prSet/>
      <dgm:spPr/>
      <dgm:t>
        <a:bodyPr/>
        <a:lstStyle/>
        <a:p>
          <a:endParaRPr lang="en-US"/>
        </a:p>
      </dgm:t>
    </dgm:pt>
    <dgm:pt modelId="{B3A70074-CA9D-4E4A-9A10-B192D0762C8F}" type="pres">
      <dgm:prSet presAssocID="{63D2BA8E-B46A-409F-BEFB-36F4D8781C74}" presName="vert0" presStyleCnt="0">
        <dgm:presLayoutVars>
          <dgm:dir/>
          <dgm:animOne val="branch"/>
          <dgm:animLvl val="lvl"/>
        </dgm:presLayoutVars>
      </dgm:prSet>
      <dgm:spPr/>
    </dgm:pt>
    <dgm:pt modelId="{C3A7978E-706B-8F4A-B1A4-9C80D50F5179}" type="pres">
      <dgm:prSet presAssocID="{2ED7D265-3FF9-487D-832A-B3D3CAD5E595}" presName="thickLine" presStyleLbl="alignNode1" presStyleIdx="0" presStyleCnt="4"/>
      <dgm:spPr/>
    </dgm:pt>
    <dgm:pt modelId="{BBE7D15F-FBA7-A440-A68A-F828CD27B9C9}" type="pres">
      <dgm:prSet presAssocID="{2ED7D265-3FF9-487D-832A-B3D3CAD5E595}" presName="horz1" presStyleCnt="0"/>
      <dgm:spPr/>
    </dgm:pt>
    <dgm:pt modelId="{3A207C35-DF27-2343-8ADB-5D9C7B2A8775}" type="pres">
      <dgm:prSet presAssocID="{2ED7D265-3FF9-487D-832A-B3D3CAD5E595}" presName="tx1" presStyleLbl="revTx" presStyleIdx="0" presStyleCnt="4"/>
      <dgm:spPr/>
    </dgm:pt>
    <dgm:pt modelId="{8B6FB2BA-6698-EE4E-9BEF-57A2B0046051}" type="pres">
      <dgm:prSet presAssocID="{2ED7D265-3FF9-487D-832A-B3D3CAD5E595}" presName="vert1" presStyleCnt="0"/>
      <dgm:spPr/>
    </dgm:pt>
    <dgm:pt modelId="{56E02072-962F-DF49-B149-2D0F4EEC4FDE}" type="pres">
      <dgm:prSet presAssocID="{8FE97AF9-DD8C-41F2-9CEC-452A830F74F4}" presName="thickLine" presStyleLbl="alignNode1" presStyleIdx="1" presStyleCnt="4"/>
      <dgm:spPr/>
    </dgm:pt>
    <dgm:pt modelId="{10E8CD53-CF55-C941-A90B-3AB1F7A96691}" type="pres">
      <dgm:prSet presAssocID="{8FE97AF9-DD8C-41F2-9CEC-452A830F74F4}" presName="horz1" presStyleCnt="0"/>
      <dgm:spPr/>
    </dgm:pt>
    <dgm:pt modelId="{A045B91A-270C-EA45-9C13-5982C4BA1180}" type="pres">
      <dgm:prSet presAssocID="{8FE97AF9-DD8C-41F2-9CEC-452A830F74F4}" presName="tx1" presStyleLbl="revTx" presStyleIdx="1" presStyleCnt="4"/>
      <dgm:spPr/>
    </dgm:pt>
    <dgm:pt modelId="{7113584A-E442-ED4A-84A4-B969BCC3A13C}" type="pres">
      <dgm:prSet presAssocID="{8FE97AF9-DD8C-41F2-9CEC-452A830F74F4}" presName="vert1" presStyleCnt="0"/>
      <dgm:spPr/>
    </dgm:pt>
    <dgm:pt modelId="{131B11DD-B7FD-6448-96D3-0A82AA8CFCAA}" type="pres">
      <dgm:prSet presAssocID="{FD022F4E-852F-45BA-930C-43E144BFBCD0}" presName="thickLine" presStyleLbl="alignNode1" presStyleIdx="2" presStyleCnt="4"/>
      <dgm:spPr/>
    </dgm:pt>
    <dgm:pt modelId="{79CF536D-85E4-424F-96F3-98952EDD6684}" type="pres">
      <dgm:prSet presAssocID="{FD022F4E-852F-45BA-930C-43E144BFBCD0}" presName="horz1" presStyleCnt="0"/>
      <dgm:spPr/>
    </dgm:pt>
    <dgm:pt modelId="{CB9A3245-DC37-DD43-93AB-84FFCDF5A1A1}" type="pres">
      <dgm:prSet presAssocID="{FD022F4E-852F-45BA-930C-43E144BFBCD0}" presName="tx1" presStyleLbl="revTx" presStyleIdx="2" presStyleCnt="4"/>
      <dgm:spPr/>
    </dgm:pt>
    <dgm:pt modelId="{856FF466-A9D8-5E4C-9591-D1455683F863}" type="pres">
      <dgm:prSet presAssocID="{FD022F4E-852F-45BA-930C-43E144BFBCD0}" presName="vert1" presStyleCnt="0"/>
      <dgm:spPr/>
    </dgm:pt>
    <dgm:pt modelId="{7E969BF2-70E2-8645-AB6E-0842BC74A254}" type="pres">
      <dgm:prSet presAssocID="{C6D11416-36F5-42CF-A013-367C938347D2}" presName="thickLine" presStyleLbl="alignNode1" presStyleIdx="3" presStyleCnt="4"/>
      <dgm:spPr/>
    </dgm:pt>
    <dgm:pt modelId="{C473826D-0C0B-9948-92A0-59B2A988384A}" type="pres">
      <dgm:prSet presAssocID="{C6D11416-36F5-42CF-A013-367C938347D2}" presName="horz1" presStyleCnt="0"/>
      <dgm:spPr/>
    </dgm:pt>
    <dgm:pt modelId="{79077E84-6A32-8743-9A01-494101CDF2C7}" type="pres">
      <dgm:prSet presAssocID="{C6D11416-36F5-42CF-A013-367C938347D2}" presName="tx1" presStyleLbl="revTx" presStyleIdx="3" presStyleCnt="4"/>
      <dgm:spPr/>
    </dgm:pt>
    <dgm:pt modelId="{47B25E12-DFFD-0546-9E47-23C1B8037C6E}" type="pres">
      <dgm:prSet presAssocID="{C6D11416-36F5-42CF-A013-367C938347D2}" presName="vert1" presStyleCnt="0"/>
      <dgm:spPr/>
    </dgm:pt>
  </dgm:ptLst>
  <dgm:cxnLst>
    <dgm:cxn modelId="{E9F28D25-64C9-EF48-AE4F-4D60DBE2386B}" type="presOf" srcId="{C6D11416-36F5-42CF-A013-367C938347D2}" destId="{79077E84-6A32-8743-9A01-494101CDF2C7}" srcOrd="0" destOrd="0" presId="urn:microsoft.com/office/officeart/2008/layout/LinedList"/>
    <dgm:cxn modelId="{FB680A29-5F38-44C4-ADA1-A52DB02A980A}" srcId="{63D2BA8E-B46A-409F-BEFB-36F4D8781C74}" destId="{8FE97AF9-DD8C-41F2-9CEC-452A830F74F4}" srcOrd="1" destOrd="0" parTransId="{8D80D4A4-E89B-4008-AD66-D58B1FD8CAAF}" sibTransId="{13FF71CC-B659-450B-A504-A3C3D60FA547}"/>
    <dgm:cxn modelId="{2B664734-8406-034A-813C-0E08BC0B3568}" type="presOf" srcId="{FD022F4E-852F-45BA-930C-43E144BFBCD0}" destId="{CB9A3245-DC37-DD43-93AB-84FFCDF5A1A1}" srcOrd="0" destOrd="0" presId="urn:microsoft.com/office/officeart/2008/layout/LinedList"/>
    <dgm:cxn modelId="{E9543044-7D8B-4C44-AC86-B2C2B1A6C0CD}" type="presOf" srcId="{2ED7D265-3FF9-487D-832A-B3D3CAD5E595}" destId="{3A207C35-DF27-2343-8ADB-5D9C7B2A8775}" srcOrd="0" destOrd="0" presId="urn:microsoft.com/office/officeart/2008/layout/LinedList"/>
    <dgm:cxn modelId="{4A3E2648-CE46-439A-A68B-9DC9D28C5883}" srcId="{63D2BA8E-B46A-409F-BEFB-36F4D8781C74}" destId="{FD022F4E-852F-45BA-930C-43E144BFBCD0}" srcOrd="2" destOrd="0" parTransId="{DE4444AB-6D09-44FE-944B-567EA04C7AFC}" sibTransId="{F2A63D87-98E8-4ADF-B4CA-901CC4D2F9D6}"/>
    <dgm:cxn modelId="{1AC08559-D275-451F-A9D9-8D3B520B17DA}" srcId="{63D2BA8E-B46A-409F-BEFB-36F4D8781C74}" destId="{C6D11416-36F5-42CF-A013-367C938347D2}" srcOrd="3" destOrd="0" parTransId="{C8CE2A95-F77F-412E-A9D4-5C57ADD602D4}" sibTransId="{AD8F0EB2-2A64-4825-A9FE-4BBC4348DD2D}"/>
    <dgm:cxn modelId="{D3180164-B993-CB4B-9B67-0799063A61ED}" type="presOf" srcId="{8FE97AF9-DD8C-41F2-9CEC-452A830F74F4}" destId="{A045B91A-270C-EA45-9C13-5982C4BA1180}" srcOrd="0" destOrd="0" presId="urn:microsoft.com/office/officeart/2008/layout/LinedList"/>
    <dgm:cxn modelId="{77FFDD9A-6110-4A5F-A550-7AB2CD088F27}" srcId="{63D2BA8E-B46A-409F-BEFB-36F4D8781C74}" destId="{2ED7D265-3FF9-487D-832A-B3D3CAD5E595}" srcOrd="0" destOrd="0" parTransId="{1EF8470E-8BF8-4C97-B2BC-6615F2E0389C}" sibTransId="{502102A8-BEB8-4091-96D2-666F2704B150}"/>
    <dgm:cxn modelId="{B5339AEF-FEB8-6941-B231-9409B9F663F9}" type="presOf" srcId="{63D2BA8E-B46A-409F-BEFB-36F4D8781C74}" destId="{B3A70074-CA9D-4E4A-9A10-B192D0762C8F}" srcOrd="0" destOrd="0" presId="urn:microsoft.com/office/officeart/2008/layout/LinedList"/>
    <dgm:cxn modelId="{B5B65368-CFE7-B24A-B5E1-F47622E3307D}" type="presParOf" srcId="{B3A70074-CA9D-4E4A-9A10-B192D0762C8F}" destId="{C3A7978E-706B-8F4A-B1A4-9C80D50F5179}" srcOrd="0" destOrd="0" presId="urn:microsoft.com/office/officeart/2008/layout/LinedList"/>
    <dgm:cxn modelId="{854F2BE3-5E14-D648-BED7-55DF9B469E26}" type="presParOf" srcId="{B3A70074-CA9D-4E4A-9A10-B192D0762C8F}" destId="{BBE7D15F-FBA7-A440-A68A-F828CD27B9C9}" srcOrd="1" destOrd="0" presId="urn:microsoft.com/office/officeart/2008/layout/LinedList"/>
    <dgm:cxn modelId="{8FB175AD-8664-244F-AE6C-E8DD992BD3F4}" type="presParOf" srcId="{BBE7D15F-FBA7-A440-A68A-F828CD27B9C9}" destId="{3A207C35-DF27-2343-8ADB-5D9C7B2A8775}" srcOrd="0" destOrd="0" presId="urn:microsoft.com/office/officeart/2008/layout/LinedList"/>
    <dgm:cxn modelId="{32C81B78-D546-9C44-A0B5-2652E680484A}" type="presParOf" srcId="{BBE7D15F-FBA7-A440-A68A-F828CD27B9C9}" destId="{8B6FB2BA-6698-EE4E-9BEF-57A2B0046051}" srcOrd="1" destOrd="0" presId="urn:microsoft.com/office/officeart/2008/layout/LinedList"/>
    <dgm:cxn modelId="{EFD1CB39-1F3E-124B-8A5C-E98EEA513CEB}" type="presParOf" srcId="{B3A70074-CA9D-4E4A-9A10-B192D0762C8F}" destId="{56E02072-962F-DF49-B149-2D0F4EEC4FDE}" srcOrd="2" destOrd="0" presId="urn:microsoft.com/office/officeart/2008/layout/LinedList"/>
    <dgm:cxn modelId="{B51FA243-8896-2B43-A703-E25776142DAA}" type="presParOf" srcId="{B3A70074-CA9D-4E4A-9A10-B192D0762C8F}" destId="{10E8CD53-CF55-C941-A90B-3AB1F7A96691}" srcOrd="3" destOrd="0" presId="urn:microsoft.com/office/officeart/2008/layout/LinedList"/>
    <dgm:cxn modelId="{FCF52AE4-6D1E-DB47-A305-EA46949D782F}" type="presParOf" srcId="{10E8CD53-CF55-C941-A90B-3AB1F7A96691}" destId="{A045B91A-270C-EA45-9C13-5982C4BA1180}" srcOrd="0" destOrd="0" presId="urn:microsoft.com/office/officeart/2008/layout/LinedList"/>
    <dgm:cxn modelId="{C016E655-4AE8-2741-A04A-EA94F041180A}" type="presParOf" srcId="{10E8CD53-CF55-C941-A90B-3AB1F7A96691}" destId="{7113584A-E442-ED4A-84A4-B969BCC3A13C}" srcOrd="1" destOrd="0" presId="urn:microsoft.com/office/officeart/2008/layout/LinedList"/>
    <dgm:cxn modelId="{912B32A5-B10A-EB4A-9398-109E0DE90A70}" type="presParOf" srcId="{B3A70074-CA9D-4E4A-9A10-B192D0762C8F}" destId="{131B11DD-B7FD-6448-96D3-0A82AA8CFCAA}" srcOrd="4" destOrd="0" presId="urn:microsoft.com/office/officeart/2008/layout/LinedList"/>
    <dgm:cxn modelId="{76082BB5-6C4A-364C-8F6D-71FD2BAC148E}" type="presParOf" srcId="{B3A70074-CA9D-4E4A-9A10-B192D0762C8F}" destId="{79CF536D-85E4-424F-96F3-98952EDD6684}" srcOrd="5" destOrd="0" presId="urn:microsoft.com/office/officeart/2008/layout/LinedList"/>
    <dgm:cxn modelId="{EE7A5BCE-9F21-DB4B-B7E2-DED570EE9C7C}" type="presParOf" srcId="{79CF536D-85E4-424F-96F3-98952EDD6684}" destId="{CB9A3245-DC37-DD43-93AB-84FFCDF5A1A1}" srcOrd="0" destOrd="0" presId="urn:microsoft.com/office/officeart/2008/layout/LinedList"/>
    <dgm:cxn modelId="{8DB5994E-9949-1C44-BD99-1C83307D323B}" type="presParOf" srcId="{79CF536D-85E4-424F-96F3-98952EDD6684}" destId="{856FF466-A9D8-5E4C-9591-D1455683F863}" srcOrd="1" destOrd="0" presId="urn:microsoft.com/office/officeart/2008/layout/LinedList"/>
    <dgm:cxn modelId="{54F4C651-BB0B-3E49-A96E-C5F0C30D3FB9}" type="presParOf" srcId="{B3A70074-CA9D-4E4A-9A10-B192D0762C8F}" destId="{7E969BF2-70E2-8645-AB6E-0842BC74A254}" srcOrd="6" destOrd="0" presId="urn:microsoft.com/office/officeart/2008/layout/LinedList"/>
    <dgm:cxn modelId="{B22E73AB-9098-C641-BDCB-20ECA76E86F4}" type="presParOf" srcId="{B3A70074-CA9D-4E4A-9A10-B192D0762C8F}" destId="{C473826D-0C0B-9948-92A0-59B2A988384A}" srcOrd="7" destOrd="0" presId="urn:microsoft.com/office/officeart/2008/layout/LinedList"/>
    <dgm:cxn modelId="{A79E37C6-08ED-1742-887B-FD907CE1C0DB}" type="presParOf" srcId="{C473826D-0C0B-9948-92A0-59B2A988384A}" destId="{79077E84-6A32-8743-9A01-494101CDF2C7}" srcOrd="0" destOrd="0" presId="urn:microsoft.com/office/officeart/2008/layout/LinedList"/>
    <dgm:cxn modelId="{84129AD0-4B9F-3240-9CDD-19F5713DE237}" type="presParOf" srcId="{C473826D-0C0B-9948-92A0-59B2A988384A}" destId="{47B25E12-DFFD-0546-9E47-23C1B8037C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57CCA9-8F5A-4BB6-A605-51492E6A8FC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4F7FEB5-18FB-481F-A355-CD53CB762834}">
      <dgm:prSet/>
      <dgm:spPr/>
      <dgm:t>
        <a:bodyPr/>
        <a:lstStyle/>
        <a:p>
          <a:r>
            <a:rPr lang="en-GB" b="0" i="0" dirty="0"/>
            <a:t>Descriptive writing's main purpose is to describe. It is a style of writing that focuses on describing a character, an event, or a place in great detail. It can be poetic when the author takes the time to be very specific in his or her descriptions.</a:t>
          </a:r>
          <a:endParaRPr lang="en-US" dirty="0"/>
        </a:p>
      </dgm:t>
    </dgm:pt>
    <dgm:pt modelId="{6CD2C329-57F7-4AE7-ABD9-AD6C39726CDA}" type="parTrans" cxnId="{203CECDB-962F-42F1-B7C4-767E498F378D}">
      <dgm:prSet/>
      <dgm:spPr/>
      <dgm:t>
        <a:bodyPr/>
        <a:lstStyle/>
        <a:p>
          <a:endParaRPr lang="en-US"/>
        </a:p>
      </dgm:t>
    </dgm:pt>
    <dgm:pt modelId="{A63BDA34-6C7C-4A27-8828-0725C102160B}" type="sibTrans" cxnId="{203CECDB-962F-42F1-B7C4-767E498F378D}">
      <dgm:prSet/>
      <dgm:spPr/>
      <dgm:t>
        <a:bodyPr/>
        <a:lstStyle/>
        <a:p>
          <a:endParaRPr lang="en-US"/>
        </a:p>
      </dgm:t>
    </dgm:pt>
    <dgm:pt modelId="{B85F47EF-4F96-4372-8DD2-CD82C66CF6E6}">
      <dgm:prSet/>
      <dgm:spPr/>
      <dgm:t>
        <a:bodyPr/>
        <a:lstStyle/>
        <a:p>
          <a:r>
            <a:rPr lang="en-US"/>
            <a:t>Examples: menu, travel brochure, poster</a:t>
          </a:r>
        </a:p>
      </dgm:t>
    </dgm:pt>
    <dgm:pt modelId="{B830EDB2-D91C-4D9D-9403-3DEB14261EF2}" type="parTrans" cxnId="{FBB31B9B-3092-439B-A73D-A7A1D5A2B881}">
      <dgm:prSet/>
      <dgm:spPr/>
      <dgm:t>
        <a:bodyPr/>
        <a:lstStyle/>
        <a:p>
          <a:endParaRPr lang="en-US"/>
        </a:p>
      </dgm:t>
    </dgm:pt>
    <dgm:pt modelId="{662E6A04-A1C0-405D-A489-EF3219B34254}" type="sibTrans" cxnId="{FBB31B9B-3092-439B-A73D-A7A1D5A2B881}">
      <dgm:prSet/>
      <dgm:spPr/>
      <dgm:t>
        <a:bodyPr/>
        <a:lstStyle/>
        <a:p>
          <a:endParaRPr lang="en-US"/>
        </a:p>
      </dgm:t>
    </dgm:pt>
    <dgm:pt modelId="{31ADDE58-161D-EB41-8F89-1309ED5FD1D5}" type="pres">
      <dgm:prSet presAssocID="{1C57CCA9-8F5A-4BB6-A605-51492E6A8FC9}" presName="linear" presStyleCnt="0">
        <dgm:presLayoutVars>
          <dgm:animLvl val="lvl"/>
          <dgm:resizeHandles val="exact"/>
        </dgm:presLayoutVars>
      </dgm:prSet>
      <dgm:spPr/>
    </dgm:pt>
    <dgm:pt modelId="{1397DD57-AD2D-9048-9460-F40809D3579E}" type="pres">
      <dgm:prSet presAssocID="{C4F7FEB5-18FB-481F-A355-CD53CB762834}" presName="parentText" presStyleLbl="node1" presStyleIdx="0" presStyleCnt="2">
        <dgm:presLayoutVars>
          <dgm:chMax val="0"/>
          <dgm:bulletEnabled val="1"/>
        </dgm:presLayoutVars>
      </dgm:prSet>
      <dgm:spPr/>
    </dgm:pt>
    <dgm:pt modelId="{BC82BFF5-0436-494B-B15D-5DD30D0D644B}" type="pres">
      <dgm:prSet presAssocID="{A63BDA34-6C7C-4A27-8828-0725C102160B}" presName="spacer" presStyleCnt="0"/>
      <dgm:spPr/>
    </dgm:pt>
    <dgm:pt modelId="{97760FCA-DC46-8641-8184-6DFC108480D2}" type="pres">
      <dgm:prSet presAssocID="{B85F47EF-4F96-4372-8DD2-CD82C66CF6E6}" presName="parentText" presStyleLbl="node1" presStyleIdx="1" presStyleCnt="2">
        <dgm:presLayoutVars>
          <dgm:chMax val="0"/>
          <dgm:bulletEnabled val="1"/>
        </dgm:presLayoutVars>
      </dgm:prSet>
      <dgm:spPr/>
    </dgm:pt>
  </dgm:ptLst>
  <dgm:cxnLst>
    <dgm:cxn modelId="{6346283B-5632-5745-AF21-F702C65B26B5}" type="presOf" srcId="{C4F7FEB5-18FB-481F-A355-CD53CB762834}" destId="{1397DD57-AD2D-9048-9460-F40809D3579E}" srcOrd="0" destOrd="0" presId="urn:microsoft.com/office/officeart/2005/8/layout/vList2"/>
    <dgm:cxn modelId="{BAED116A-CFCB-3644-AACA-1F7EFF86A961}" type="presOf" srcId="{B85F47EF-4F96-4372-8DD2-CD82C66CF6E6}" destId="{97760FCA-DC46-8641-8184-6DFC108480D2}" srcOrd="0" destOrd="0" presId="urn:microsoft.com/office/officeart/2005/8/layout/vList2"/>
    <dgm:cxn modelId="{FBB31B9B-3092-439B-A73D-A7A1D5A2B881}" srcId="{1C57CCA9-8F5A-4BB6-A605-51492E6A8FC9}" destId="{B85F47EF-4F96-4372-8DD2-CD82C66CF6E6}" srcOrd="1" destOrd="0" parTransId="{B830EDB2-D91C-4D9D-9403-3DEB14261EF2}" sibTransId="{662E6A04-A1C0-405D-A489-EF3219B34254}"/>
    <dgm:cxn modelId="{203CECDB-962F-42F1-B7C4-767E498F378D}" srcId="{1C57CCA9-8F5A-4BB6-A605-51492E6A8FC9}" destId="{C4F7FEB5-18FB-481F-A355-CD53CB762834}" srcOrd="0" destOrd="0" parTransId="{6CD2C329-57F7-4AE7-ABD9-AD6C39726CDA}" sibTransId="{A63BDA34-6C7C-4A27-8828-0725C102160B}"/>
    <dgm:cxn modelId="{F2AED3F4-F9D2-6B4C-A924-F2BDC2B49BEE}" type="presOf" srcId="{1C57CCA9-8F5A-4BB6-A605-51492E6A8FC9}" destId="{31ADDE58-161D-EB41-8F89-1309ED5FD1D5}" srcOrd="0" destOrd="0" presId="urn:microsoft.com/office/officeart/2005/8/layout/vList2"/>
    <dgm:cxn modelId="{BED69CDB-19F0-934A-BEE4-C9DD01FBBDAD}" type="presParOf" srcId="{31ADDE58-161D-EB41-8F89-1309ED5FD1D5}" destId="{1397DD57-AD2D-9048-9460-F40809D3579E}" srcOrd="0" destOrd="0" presId="urn:microsoft.com/office/officeart/2005/8/layout/vList2"/>
    <dgm:cxn modelId="{A2552DC3-DF83-B445-B7C9-16FC0B787FC0}" type="presParOf" srcId="{31ADDE58-161D-EB41-8F89-1309ED5FD1D5}" destId="{BC82BFF5-0436-494B-B15D-5DD30D0D644B}" srcOrd="1" destOrd="0" presId="urn:microsoft.com/office/officeart/2005/8/layout/vList2"/>
    <dgm:cxn modelId="{0CF2860F-7880-A94E-9020-4EFCFEC0A323}" type="presParOf" srcId="{31ADDE58-161D-EB41-8F89-1309ED5FD1D5}" destId="{97760FCA-DC46-8641-8184-6DFC108480D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454F4C2-67C6-4639-9D30-3F70B3902B0F}"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4740E693-1A7D-427F-93C0-99D214355FAA}">
      <dgm:prSet/>
      <dgm:spPr/>
      <dgm:t>
        <a:bodyPr/>
        <a:lstStyle/>
        <a:p>
          <a:r>
            <a:rPr lang="en-GB"/>
            <a:t>It is often poetic in nature</a:t>
          </a:r>
          <a:endParaRPr lang="en-US"/>
        </a:p>
      </dgm:t>
    </dgm:pt>
    <dgm:pt modelId="{0FF6EF6E-586B-4BC8-B7E7-4FE1F71743F5}" type="parTrans" cxnId="{FCC05BE0-B6DC-46DA-A6E7-EE6D1F6EE45F}">
      <dgm:prSet/>
      <dgm:spPr/>
      <dgm:t>
        <a:bodyPr/>
        <a:lstStyle/>
        <a:p>
          <a:endParaRPr lang="en-US"/>
        </a:p>
      </dgm:t>
    </dgm:pt>
    <dgm:pt modelId="{F77114A0-30EC-4260-9D09-95667CB64830}" type="sibTrans" cxnId="{FCC05BE0-B6DC-46DA-A6E7-EE6D1F6EE45F}">
      <dgm:prSet/>
      <dgm:spPr/>
      <dgm:t>
        <a:bodyPr/>
        <a:lstStyle/>
        <a:p>
          <a:endParaRPr lang="en-US"/>
        </a:p>
      </dgm:t>
    </dgm:pt>
    <dgm:pt modelId="{5F02571B-D68A-41A9-936D-12D559A18197}">
      <dgm:prSet/>
      <dgm:spPr/>
      <dgm:t>
        <a:bodyPr/>
        <a:lstStyle/>
        <a:p>
          <a:r>
            <a:rPr lang="en-GB"/>
            <a:t>It describes places, people, events, situations, or locations in a highly-detailed manner.</a:t>
          </a:r>
          <a:endParaRPr lang="en-US"/>
        </a:p>
      </dgm:t>
    </dgm:pt>
    <dgm:pt modelId="{0FE273B8-3699-40CE-8A97-CB09874A90AA}" type="parTrans" cxnId="{A0A42E89-7A84-4575-B577-7755DED0180F}">
      <dgm:prSet/>
      <dgm:spPr/>
      <dgm:t>
        <a:bodyPr/>
        <a:lstStyle/>
        <a:p>
          <a:endParaRPr lang="en-US"/>
        </a:p>
      </dgm:t>
    </dgm:pt>
    <dgm:pt modelId="{2C2EF4D3-B0FC-4ADD-8ACD-E8936F41FA97}" type="sibTrans" cxnId="{A0A42E89-7A84-4575-B577-7755DED0180F}">
      <dgm:prSet/>
      <dgm:spPr/>
      <dgm:t>
        <a:bodyPr/>
        <a:lstStyle/>
        <a:p>
          <a:endParaRPr lang="en-US"/>
        </a:p>
      </dgm:t>
    </dgm:pt>
    <dgm:pt modelId="{21210B44-A8A9-4CFA-9031-9041C6B2F1BB}">
      <dgm:prSet/>
      <dgm:spPr/>
      <dgm:t>
        <a:bodyPr/>
        <a:lstStyle/>
        <a:p>
          <a:r>
            <a:rPr lang="en-GB"/>
            <a:t>The author visualizes what he or she sees, hears, tastes, smells, and feels</a:t>
          </a:r>
          <a:endParaRPr lang="en-US"/>
        </a:p>
      </dgm:t>
    </dgm:pt>
    <dgm:pt modelId="{17A240A7-239A-468F-99FF-B9203EC382D5}" type="parTrans" cxnId="{22528C35-4865-41B6-B09D-97DF00B07F6E}">
      <dgm:prSet/>
      <dgm:spPr/>
      <dgm:t>
        <a:bodyPr/>
        <a:lstStyle/>
        <a:p>
          <a:endParaRPr lang="en-US"/>
        </a:p>
      </dgm:t>
    </dgm:pt>
    <dgm:pt modelId="{8A61F516-99A8-4CB3-9DD1-82960FDE635B}" type="sibTrans" cxnId="{22528C35-4865-41B6-B09D-97DF00B07F6E}">
      <dgm:prSet/>
      <dgm:spPr/>
      <dgm:t>
        <a:bodyPr/>
        <a:lstStyle/>
        <a:p>
          <a:endParaRPr lang="en-US"/>
        </a:p>
      </dgm:t>
    </dgm:pt>
    <dgm:pt modelId="{4EF7A5FC-6683-4B47-B612-FAA5E581CACD}" type="pres">
      <dgm:prSet presAssocID="{D454F4C2-67C6-4639-9D30-3F70B3902B0F}" presName="vert0" presStyleCnt="0">
        <dgm:presLayoutVars>
          <dgm:dir/>
          <dgm:animOne val="branch"/>
          <dgm:animLvl val="lvl"/>
        </dgm:presLayoutVars>
      </dgm:prSet>
      <dgm:spPr/>
    </dgm:pt>
    <dgm:pt modelId="{E5D9E75C-259F-254D-B75F-4AE23D34302A}" type="pres">
      <dgm:prSet presAssocID="{4740E693-1A7D-427F-93C0-99D214355FAA}" presName="thickLine" presStyleLbl="alignNode1" presStyleIdx="0" presStyleCnt="3"/>
      <dgm:spPr/>
    </dgm:pt>
    <dgm:pt modelId="{171A5588-ED45-7148-AD64-AAA337CB71D8}" type="pres">
      <dgm:prSet presAssocID="{4740E693-1A7D-427F-93C0-99D214355FAA}" presName="horz1" presStyleCnt="0"/>
      <dgm:spPr/>
    </dgm:pt>
    <dgm:pt modelId="{7B96ADD2-CBC1-FC46-A305-4A381D3456DA}" type="pres">
      <dgm:prSet presAssocID="{4740E693-1A7D-427F-93C0-99D214355FAA}" presName="tx1" presStyleLbl="revTx" presStyleIdx="0" presStyleCnt="3"/>
      <dgm:spPr/>
    </dgm:pt>
    <dgm:pt modelId="{0699EBE2-70CE-7649-B2F4-A4B7C8880350}" type="pres">
      <dgm:prSet presAssocID="{4740E693-1A7D-427F-93C0-99D214355FAA}" presName="vert1" presStyleCnt="0"/>
      <dgm:spPr/>
    </dgm:pt>
    <dgm:pt modelId="{630DDAF2-44F2-C340-8330-CBF897282369}" type="pres">
      <dgm:prSet presAssocID="{5F02571B-D68A-41A9-936D-12D559A18197}" presName="thickLine" presStyleLbl="alignNode1" presStyleIdx="1" presStyleCnt="3"/>
      <dgm:spPr/>
    </dgm:pt>
    <dgm:pt modelId="{F6884F72-40FF-3F4D-A020-09DBB2FBAE1D}" type="pres">
      <dgm:prSet presAssocID="{5F02571B-D68A-41A9-936D-12D559A18197}" presName="horz1" presStyleCnt="0"/>
      <dgm:spPr/>
    </dgm:pt>
    <dgm:pt modelId="{26DB25ED-72B5-4444-AE94-F7FA32680A97}" type="pres">
      <dgm:prSet presAssocID="{5F02571B-D68A-41A9-936D-12D559A18197}" presName="tx1" presStyleLbl="revTx" presStyleIdx="1" presStyleCnt="3"/>
      <dgm:spPr/>
    </dgm:pt>
    <dgm:pt modelId="{D69E9F6D-A218-0242-9E8D-391301950366}" type="pres">
      <dgm:prSet presAssocID="{5F02571B-D68A-41A9-936D-12D559A18197}" presName="vert1" presStyleCnt="0"/>
      <dgm:spPr/>
    </dgm:pt>
    <dgm:pt modelId="{63854F76-2871-DD4A-BD67-8DFA86AFDDE1}" type="pres">
      <dgm:prSet presAssocID="{21210B44-A8A9-4CFA-9031-9041C6B2F1BB}" presName="thickLine" presStyleLbl="alignNode1" presStyleIdx="2" presStyleCnt="3"/>
      <dgm:spPr/>
    </dgm:pt>
    <dgm:pt modelId="{F8B79DD7-7551-6544-B59C-9E439DD31F96}" type="pres">
      <dgm:prSet presAssocID="{21210B44-A8A9-4CFA-9031-9041C6B2F1BB}" presName="horz1" presStyleCnt="0"/>
      <dgm:spPr/>
    </dgm:pt>
    <dgm:pt modelId="{A7D91C4A-7D14-CF45-A91E-3278DFEFAA3C}" type="pres">
      <dgm:prSet presAssocID="{21210B44-A8A9-4CFA-9031-9041C6B2F1BB}" presName="tx1" presStyleLbl="revTx" presStyleIdx="2" presStyleCnt="3"/>
      <dgm:spPr/>
    </dgm:pt>
    <dgm:pt modelId="{E3277992-0E70-E74F-9102-81312E495F9D}" type="pres">
      <dgm:prSet presAssocID="{21210B44-A8A9-4CFA-9031-9041C6B2F1BB}" presName="vert1" presStyleCnt="0"/>
      <dgm:spPr/>
    </dgm:pt>
  </dgm:ptLst>
  <dgm:cxnLst>
    <dgm:cxn modelId="{13A93A0C-1D8F-4948-B789-8047B3B9E2C8}" type="presOf" srcId="{4740E693-1A7D-427F-93C0-99D214355FAA}" destId="{7B96ADD2-CBC1-FC46-A305-4A381D3456DA}" srcOrd="0" destOrd="0" presId="urn:microsoft.com/office/officeart/2008/layout/LinedList"/>
    <dgm:cxn modelId="{22528C35-4865-41B6-B09D-97DF00B07F6E}" srcId="{D454F4C2-67C6-4639-9D30-3F70B3902B0F}" destId="{21210B44-A8A9-4CFA-9031-9041C6B2F1BB}" srcOrd="2" destOrd="0" parTransId="{17A240A7-239A-468F-99FF-B9203EC382D5}" sibTransId="{8A61F516-99A8-4CB3-9DD1-82960FDE635B}"/>
    <dgm:cxn modelId="{4B000A37-ED70-B04B-9235-867DF3A1AD88}" type="presOf" srcId="{21210B44-A8A9-4CFA-9031-9041C6B2F1BB}" destId="{A7D91C4A-7D14-CF45-A91E-3278DFEFAA3C}" srcOrd="0" destOrd="0" presId="urn:microsoft.com/office/officeart/2008/layout/LinedList"/>
    <dgm:cxn modelId="{7D2E1B78-9C72-1349-B4E3-0BB98FFC7652}" type="presOf" srcId="{D454F4C2-67C6-4639-9D30-3F70B3902B0F}" destId="{4EF7A5FC-6683-4B47-B612-FAA5E581CACD}" srcOrd="0" destOrd="0" presId="urn:microsoft.com/office/officeart/2008/layout/LinedList"/>
    <dgm:cxn modelId="{A0A42E89-7A84-4575-B577-7755DED0180F}" srcId="{D454F4C2-67C6-4639-9D30-3F70B3902B0F}" destId="{5F02571B-D68A-41A9-936D-12D559A18197}" srcOrd="1" destOrd="0" parTransId="{0FE273B8-3699-40CE-8A97-CB09874A90AA}" sibTransId="{2C2EF4D3-B0FC-4ADD-8ACD-E8936F41FA97}"/>
    <dgm:cxn modelId="{95F47CCF-9D07-3741-8352-8857185A6F35}" type="presOf" srcId="{5F02571B-D68A-41A9-936D-12D559A18197}" destId="{26DB25ED-72B5-4444-AE94-F7FA32680A97}" srcOrd="0" destOrd="0" presId="urn:microsoft.com/office/officeart/2008/layout/LinedList"/>
    <dgm:cxn modelId="{FCC05BE0-B6DC-46DA-A6E7-EE6D1F6EE45F}" srcId="{D454F4C2-67C6-4639-9D30-3F70B3902B0F}" destId="{4740E693-1A7D-427F-93C0-99D214355FAA}" srcOrd="0" destOrd="0" parTransId="{0FF6EF6E-586B-4BC8-B7E7-4FE1F71743F5}" sibTransId="{F77114A0-30EC-4260-9D09-95667CB64830}"/>
    <dgm:cxn modelId="{580FC325-6DDD-CD43-9D00-1194CAE2FDA8}" type="presParOf" srcId="{4EF7A5FC-6683-4B47-B612-FAA5E581CACD}" destId="{E5D9E75C-259F-254D-B75F-4AE23D34302A}" srcOrd="0" destOrd="0" presId="urn:microsoft.com/office/officeart/2008/layout/LinedList"/>
    <dgm:cxn modelId="{E05940D7-1728-0440-A580-A50271BD5643}" type="presParOf" srcId="{4EF7A5FC-6683-4B47-B612-FAA5E581CACD}" destId="{171A5588-ED45-7148-AD64-AAA337CB71D8}" srcOrd="1" destOrd="0" presId="urn:microsoft.com/office/officeart/2008/layout/LinedList"/>
    <dgm:cxn modelId="{10D21F97-85BF-2A4B-8346-42C7F7DC2D33}" type="presParOf" srcId="{171A5588-ED45-7148-AD64-AAA337CB71D8}" destId="{7B96ADD2-CBC1-FC46-A305-4A381D3456DA}" srcOrd="0" destOrd="0" presId="urn:microsoft.com/office/officeart/2008/layout/LinedList"/>
    <dgm:cxn modelId="{D2DEB92C-FEF9-3642-92FE-5E6240D742E6}" type="presParOf" srcId="{171A5588-ED45-7148-AD64-AAA337CB71D8}" destId="{0699EBE2-70CE-7649-B2F4-A4B7C8880350}" srcOrd="1" destOrd="0" presId="urn:microsoft.com/office/officeart/2008/layout/LinedList"/>
    <dgm:cxn modelId="{43061BB4-5B17-6648-B172-B6C67EBBA381}" type="presParOf" srcId="{4EF7A5FC-6683-4B47-B612-FAA5E581CACD}" destId="{630DDAF2-44F2-C340-8330-CBF897282369}" srcOrd="2" destOrd="0" presId="urn:microsoft.com/office/officeart/2008/layout/LinedList"/>
    <dgm:cxn modelId="{040CB07C-6DD3-BF43-BDB7-065C290E2651}" type="presParOf" srcId="{4EF7A5FC-6683-4B47-B612-FAA5E581CACD}" destId="{F6884F72-40FF-3F4D-A020-09DBB2FBAE1D}" srcOrd="3" destOrd="0" presId="urn:microsoft.com/office/officeart/2008/layout/LinedList"/>
    <dgm:cxn modelId="{04F1B727-56CA-A045-8488-EAC0EAC48562}" type="presParOf" srcId="{F6884F72-40FF-3F4D-A020-09DBB2FBAE1D}" destId="{26DB25ED-72B5-4444-AE94-F7FA32680A97}" srcOrd="0" destOrd="0" presId="urn:microsoft.com/office/officeart/2008/layout/LinedList"/>
    <dgm:cxn modelId="{2BBBF1C2-8698-D540-8A30-DF671B981463}" type="presParOf" srcId="{F6884F72-40FF-3F4D-A020-09DBB2FBAE1D}" destId="{D69E9F6D-A218-0242-9E8D-391301950366}" srcOrd="1" destOrd="0" presId="urn:microsoft.com/office/officeart/2008/layout/LinedList"/>
    <dgm:cxn modelId="{B8064ACD-66B0-184C-A491-708C17C56A0E}" type="presParOf" srcId="{4EF7A5FC-6683-4B47-B612-FAA5E581CACD}" destId="{63854F76-2871-DD4A-BD67-8DFA86AFDDE1}" srcOrd="4" destOrd="0" presId="urn:microsoft.com/office/officeart/2008/layout/LinedList"/>
    <dgm:cxn modelId="{5B1EC534-DA68-B047-B3EC-D44C30DF648E}" type="presParOf" srcId="{4EF7A5FC-6683-4B47-B612-FAA5E581CACD}" destId="{F8B79DD7-7551-6544-B59C-9E439DD31F96}" srcOrd="5" destOrd="0" presId="urn:microsoft.com/office/officeart/2008/layout/LinedList"/>
    <dgm:cxn modelId="{B700C4B7-D50B-FA47-87B5-012F70D37076}" type="presParOf" srcId="{F8B79DD7-7551-6544-B59C-9E439DD31F96}" destId="{A7D91C4A-7D14-CF45-A91E-3278DFEFAA3C}" srcOrd="0" destOrd="0" presId="urn:microsoft.com/office/officeart/2008/layout/LinedList"/>
    <dgm:cxn modelId="{46C7D134-AB6E-6F43-89A6-3E7E661E9F6E}" type="presParOf" srcId="{F8B79DD7-7551-6544-B59C-9E439DD31F96}" destId="{E3277992-0E70-E74F-9102-81312E495F9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7FD4510-E7E2-489F-985B-7DD9E13E5105}"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BAAF1F59-1C80-48BB-87E1-590745725D21}">
      <dgm:prSet/>
      <dgm:spPr/>
      <dgm:t>
        <a:bodyPr/>
        <a:lstStyle/>
        <a:p>
          <a:r>
            <a:rPr lang="en-GB" b="0" i="0" dirty="0"/>
            <a:t>Expository writing's main purpose is to explain. It is a subject-oriented writing style, in which authors focus on telling you about a given topic or subject without voicing their personal opinions. These types of essays or articles furnish you with relevant facts and figures but do not include their opinions. </a:t>
          </a:r>
          <a:endParaRPr lang="en-US" dirty="0"/>
        </a:p>
      </dgm:t>
    </dgm:pt>
    <dgm:pt modelId="{82E89C70-F28A-4F14-8859-BEE0EE27C46E}" type="parTrans" cxnId="{C580EBD7-D790-4540-939E-E54B7A5396D2}">
      <dgm:prSet/>
      <dgm:spPr/>
      <dgm:t>
        <a:bodyPr/>
        <a:lstStyle/>
        <a:p>
          <a:endParaRPr lang="en-US"/>
        </a:p>
      </dgm:t>
    </dgm:pt>
    <dgm:pt modelId="{54916188-8E1B-4CDD-ACFB-D075357099C1}" type="sibTrans" cxnId="{C580EBD7-D790-4540-939E-E54B7A5396D2}">
      <dgm:prSet/>
      <dgm:spPr/>
      <dgm:t>
        <a:bodyPr/>
        <a:lstStyle/>
        <a:p>
          <a:endParaRPr lang="en-US"/>
        </a:p>
      </dgm:t>
    </dgm:pt>
    <dgm:pt modelId="{0446592E-F5D9-4100-9E0F-BF6BC8E0CCB9}">
      <dgm:prSet custT="1"/>
      <dgm:spPr/>
      <dgm:t>
        <a:bodyPr/>
        <a:lstStyle/>
        <a:p>
          <a:r>
            <a:rPr lang="en-GB" sz="2800" b="0" i="0" dirty="0"/>
            <a:t>This is one of the most common types of writing. You always see it in textbooks and how-to articles. The author just tells you about a given subject, such as how to do something.</a:t>
          </a:r>
          <a:endParaRPr lang="en-US" sz="2800" dirty="0"/>
        </a:p>
      </dgm:t>
    </dgm:pt>
    <dgm:pt modelId="{BF928C03-7917-43D1-8447-94F84627162E}" type="parTrans" cxnId="{9D4FCD28-5D42-447B-B770-91B096E6D8BD}">
      <dgm:prSet/>
      <dgm:spPr/>
      <dgm:t>
        <a:bodyPr/>
        <a:lstStyle/>
        <a:p>
          <a:endParaRPr lang="en-US"/>
        </a:p>
      </dgm:t>
    </dgm:pt>
    <dgm:pt modelId="{21B8F5AA-2719-4703-AD73-85D5AE47D738}" type="sibTrans" cxnId="{9D4FCD28-5D42-447B-B770-91B096E6D8BD}">
      <dgm:prSet/>
      <dgm:spPr/>
      <dgm:t>
        <a:bodyPr/>
        <a:lstStyle/>
        <a:p>
          <a:endParaRPr lang="en-US"/>
        </a:p>
      </dgm:t>
    </dgm:pt>
    <dgm:pt modelId="{7FECF276-FC07-7645-A16A-42BD4C08036C}" type="pres">
      <dgm:prSet presAssocID="{87FD4510-E7E2-489F-985B-7DD9E13E5105}" presName="vert0" presStyleCnt="0">
        <dgm:presLayoutVars>
          <dgm:dir/>
          <dgm:animOne val="branch"/>
          <dgm:animLvl val="lvl"/>
        </dgm:presLayoutVars>
      </dgm:prSet>
      <dgm:spPr/>
    </dgm:pt>
    <dgm:pt modelId="{9986E980-8864-D94E-A928-91684A788C08}" type="pres">
      <dgm:prSet presAssocID="{BAAF1F59-1C80-48BB-87E1-590745725D21}" presName="thickLine" presStyleLbl="alignNode1" presStyleIdx="0" presStyleCnt="2"/>
      <dgm:spPr/>
    </dgm:pt>
    <dgm:pt modelId="{64736709-548C-A34C-BF02-D6397AC208E5}" type="pres">
      <dgm:prSet presAssocID="{BAAF1F59-1C80-48BB-87E1-590745725D21}" presName="horz1" presStyleCnt="0"/>
      <dgm:spPr/>
    </dgm:pt>
    <dgm:pt modelId="{AF41AAEB-57B0-8847-8034-9AEC1CAD2D61}" type="pres">
      <dgm:prSet presAssocID="{BAAF1F59-1C80-48BB-87E1-590745725D21}" presName="tx1" presStyleLbl="revTx" presStyleIdx="0" presStyleCnt="2"/>
      <dgm:spPr/>
    </dgm:pt>
    <dgm:pt modelId="{C5AE0AD4-CA1F-954C-B2B5-DAEC5ED31159}" type="pres">
      <dgm:prSet presAssocID="{BAAF1F59-1C80-48BB-87E1-590745725D21}" presName="vert1" presStyleCnt="0"/>
      <dgm:spPr/>
    </dgm:pt>
    <dgm:pt modelId="{4CCE7039-CA10-DA42-BC9A-7C47903D0175}" type="pres">
      <dgm:prSet presAssocID="{0446592E-F5D9-4100-9E0F-BF6BC8E0CCB9}" presName="thickLine" presStyleLbl="alignNode1" presStyleIdx="1" presStyleCnt="2"/>
      <dgm:spPr/>
    </dgm:pt>
    <dgm:pt modelId="{3E58A6D6-14F7-5742-BC46-F379DA9BD9D0}" type="pres">
      <dgm:prSet presAssocID="{0446592E-F5D9-4100-9E0F-BF6BC8E0CCB9}" presName="horz1" presStyleCnt="0"/>
      <dgm:spPr/>
    </dgm:pt>
    <dgm:pt modelId="{56E5246E-B121-634E-A6F6-DE63B2BB13D0}" type="pres">
      <dgm:prSet presAssocID="{0446592E-F5D9-4100-9E0F-BF6BC8E0CCB9}" presName="tx1" presStyleLbl="revTx" presStyleIdx="1" presStyleCnt="2"/>
      <dgm:spPr/>
    </dgm:pt>
    <dgm:pt modelId="{A382D341-8720-A842-AD1A-1E7E8B8A0A7A}" type="pres">
      <dgm:prSet presAssocID="{0446592E-F5D9-4100-9E0F-BF6BC8E0CCB9}" presName="vert1" presStyleCnt="0"/>
      <dgm:spPr/>
    </dgm:pt>
  </dgm:ptLst>
  <dgm:cxnLst>
    <dgm:cxn modelId="{9D4FCD28-5D42-447B-B770-91B096E6D8BD}" srcId="{87FD4510-E7E2-489F-985B-7DD9E13E5105}" destId="{0446592E-F5D9-4100-9E0F-BF6BC8E0CCB9}" srcOrd="1" destOrd="0" parTransId="{BF928C03-7917-43D1-8447-94F84627162E}" sibTransId="{21B8F5AA-2719-4703-AD73-85D5AE47D738}"/>
    <dgm:cxn modelId="{D50E817A-4099-6547-A889-B0674EE03486}" type="presOf" srcId="{87FD4510-E7E2-489F-985B-7DD9E13E5105}" destId="{7FECF276-FC07-7645-A16A-42BD4C08036C}" srcOrd="0" destOrd="0" presId="urn:microsoft.com/office/officeart/2008/layout/LinedList"/>
    <dgm:cxn modelId="{169FD4CC-884A-134A-8E36-002BCEA52EA0}" type="presOf" srcId="{BAAF1F59-1C80-48BB-87E1-590745725D21}" destId="{AF41AAEB-57B0-8847-8034-9AEC1CAD2D61}" srcOrd="0" destOrd="0" presId="urn:microsoft.com/office/officeart/2008/layout/LinedList"/>
    <dgm:cxn modelId="{75B141CD-6F7D-FD4C-BBAF-37650D0B8275}" type="presOf" srcId="{0446592E-F5D9-4100-9E0F-BF6BC8E0CCB9}" destId="{56E5246E-B121-634E-A6F6-DE63B2BB13D0}" srcOrd="0" destOrd="0" presId="urn:microsoft.com/office/officeart/2008/layout/LinedList"/>
    <dgm:cxn modelId="{C580EBD7-D790-4540-939E-E54B7A5396D2}" srcId="{87FD4510-E7E2-489F-985B-7DD9E13E5105}" destId="{BAAF1F59-1C80-48BB-87E1-590745725D21}" srcOrd="0" destOrd="0" parTransId="{82E89C70-F28A-4F14-8859-BEE0EE27C46E}" sibTransId="{54916188-8E1B-4CDD-ACFB-D075357099C1}"/>
    <dgm:cxn modelId="{3FFF5B42-4A4C-A248-A190-2B089072CC83}" type="presParOf" srcId="{7FECF276-FC07-7645-A16A-42BD4C08036C}" destId="{9986E980-8864-D94E-A928-91684A788C08}" srcOrd="0" destOrd="0" presId="urn:microsoft.com/office/officeart/2008/layout/LinedList"/>
    <dgm:cxn modelId="{9F8CE1B5-AD71-CC41-8A66-69B9DBCD4175}" type="presParOf" srcId="{7FECF276-FC07-7645-A16A-42BD4C08036C}" destId="{64736709-548C-A34C-BF02-D6397AC208E5}" srcOrd="1" destOrd="0" presId="urn:microsoft.com/office/officeart/2008/layout/LinedList"/>
    <dgm:cxn modelId="{A04C49E1-1193-A546-AC6B-C6423FE61C3F}" type="presParOf" srcId="{64736709-548C-A34C-BF02-D6397AC208E5}" destId="{AF41AAEB-57B0-8847-8034-9AEC1CAD2D61}" srcOrd="0" destOrd="0" presId="urn:microsoft.com/office/officeart/2008/layout/LinedList"/>
    <dgm:cxn modelId="{F7D1B874-EDC2-DF45-A76F-36952DDB63CA}" type="presParOf" srcId="{64736709-548C-A34C-BF02-D6397AC208E5}" destId="{C5AE0AD4-CA1F-954C-B2B5-DAEC5ED31159}" srcOrd="1" destOrd="0" presId="urn:microsoft.com/office/officeart/2008/layout/LinedList"/>
    <dgm:cxn modelId="{9EB3D41E-FC63-3C44-8954-35417FF44B32}" type="presParOf" srcId="{7FECF276-FC07-7645-A16A-42BD4C08036C}" destId="{4CCE7039-CA10-DA42-BC9A-7C47903D0175}" srcOrd="2" destOrd="0" presId="urn:microsoft.com/office/officeart/2008/layout/LinedList"/>
    <dgm:cxn modelId="{3A3249C1-705E-E042-9C81-521FB6349422}" type="presParOf" srcId="{7FECF276-FC07-7645-A16A-42BD4C08036C}" destId="{3E58A6D6-14F7-5742-BC46-F379DA9BD9D0}" srcOrd="3" destOrd="0" presId="urn:microsoft.com/office/officeart/2008/layout/LinedList"/>
    <dgm:cxn modelId="{52356735-36F7-3E49-9801-4EFCB9CBB2BB}" type="presParOf" srcId="{3E58A6D6-14F7-5742-BC46-F379DA9BD9D0}" destId="{56E5246E-B121-634E-A6F6-DE63B2BB13D0}" srcOrd="0" destOrd="0" presId="urn:microsoft.com/office/officeart/2008/layout/LinedList"/>
    <dgm:cxn modelId="{51061161-39D1-504E-8AFC-4AF1871EB0F0}" type="presParOf" srcId="{3E58A6D6-14F7-5742-BC46-F379DA9BD9D0}" destId="{A382D341-8720-A842-AD1A-1E7E8B8A0A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A404F3B-FBF4-4454-99AF-946166AC9C0E}"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24895754-25BB-44F8-A62C-5B71A34EE1F7}">
      <dgm:prSet/>
      <dgm:spPr/>
      <dgm:t>
        <a:bodyPr/>
        <a:lstStyle/>
        <a:p>
          <a:r>
            <a:rPr lang="en-GB"/>
            <a:t>Usually explains something in a process.</a:t>
          </a:r>
          <a:endParaRPr lang="en-US"/>
        </a:p>
      </dgm:t>
    </dgm:pt>
    <dgm:pt modelId="{2E25285D-B6B4-49C1-A761-D11BD442AE9A}" type="parTrans" cxnId="{6C36AB89-CA15-4B00-924D-41C5D97D2171}">
      <dgm:prSet/>
      <dgm:spPr/>
      <dgm:t>
        <a:bodyPr/>
        <a:lstStyle/>
        <a:p>
          <a:endParaRPr lang="en-US"/>
        </a:p>
      </dgm:t>
    </dgm:pt>
    <dgm:pt modelId="{787B5A92-DDF2-4B88-B688-9E10D39FC29B}" type="sibTrans" cxnId="{6C36AB89-CA15-4B00-924D-41C5D97D2171}">
      <dgm:prSet/>
      <dgm:spPr/>
      <dgm:t>
        <a:bodyPr/>
        <a:lstStyle/>
        <a:p>
          <a:endParaRPr lang="en-US"/>
        </a:p>
      </dgm:t>
    </dgm:pt>
    <dgm:pt modelId="{58721781-3FD0-4AC5-9C97-3F0AC7857721}">
      <dgm:prSet/>
      <dgm:spPr/>
      <dgm:t>
        <a:bodyPr/>
        <a:lstStyle/>
        <a:p>
          <a:r>
            <a:rPr lang="en-GB"/>
            <a:t>Is often equipped with facts and figures.</a:t>
          </a:r>
          <a:endParaRPr lang="en-US"/>
        </a:p>
      </dgm:t>
    </dgm:pt>
    <dgm:pt modelId="{E55E32D9-80CA-40EA-86AC-BA4518959F32}" type="parTrans" cxnId="{57AE770E-4C82-41DE-8ECD-44D9D8E38C9F}">
      <dgm:prSet/>
      <dgm:spPr/>
      <dgm:t>
        <a:bodyPr/>
        <a:lstStyle/>
        <a:p>
          <a:endParaRPr lang="en-US"/>
        </a:p>
      </dgm:t>
    </dgm:pt>
    <dgm:pt modelId="{CFDCAC66-AFF9-4042-8AB8-B0F41937D48D}" type="sibTrans" cxnId="{57AE770E-4C82-41DE-8ECD-44D9D8E38C9F}">
      <dgm:prSet/>
      <dgm:spPr/>
      <dgm:t>
        <a:bodyPr/>
        <a:lstStyle/>
        <a:p>
          <a:endParaRPr lang="en-US"/>
        </a:p>
      </dgm:t>
    </dgm:pt>
    <dgm:pt modelId="{84C64DCA-586B-42B0-95A4-4BA466525D30}">
      <dgm:prSet/>
      <dgm:spPr/>
      <dgm:t>
        <a:bodyPr/>
        <a:lstStyle/>
        <a:p>
          <a:r>
            <a:rPr lang="en-GB"/>
            <a:t>Is usually in a logical order and sequence.</a:t>
          </a:r>
          <a:endParaRPr lang="en-US"/>
        </a:p>
      </dgm:t>
    </dgm:pt>
    <dgm:pt modelId="{BAFAB455-C8E5-4855-9982-5BCA98CA5EB6}" type="parTrans" cxnId="{61CB6192-710D-4917-9298-6F8E4EB0045B}">
      <dgm:prSet/>
      <dgm:spPr/>
      <dgm:t>
        <a:bodyPr/>
        <a:lstStyle/>
        <a:p>
          <a:endParaRPr lang="en-US"/>
        </a:p>
      </dgm:t>
    </dgm:pt>
    <dgm:pt modelId="{BF259F86-D258-400C-B943-FDBF48575F7D}" type="sibTrans" cxnId="{61CB6192-710D-4917-9298-6F8E4EB0045B}">
      <dgm:prSet/>
      <dgm:spPr/>
      <dgm:t>
        <a:bodyPr/>
        <a:lstStyle/>
        <a:p>
          <a:endParaRPr lang="en-US"/>
        </a:p>
      </dgm:t>
    </dgm:pt>
    <dgm:pt modelId="{ED892AA2-D49D-8F48-9A82-87D3914643F3}" type="pres">
      <dgm:prSet presAssocID="{8A404F3B-FBF4-4454-99AF-946166AC9C0E}" presName="vert0" presStyleCnt="0">
        <dgm:presLayoutVars>
          <dgm:dir/>
          <dgm:animOne val="branch"/>
          <dgm:animLvl val="lvl"/>
        </dgm:presLayoutVars>
      </dgm:prSet>
      <dgm:spPr/>
    </dgm:pt>
    <dgm:pt modelId="{CCEEC414-0A51-4744-B865-97A5C15FB5F8}" type="pres">
      <dgm:prSet presAssocID="{24895754-25BB-44F8-A62C-5B71A34EE1F7}" presName="thickLine" presStyleLbl="alignNode1" presStyleIdx="0" presStyleCnt="3"/>
      <dgm:spPr/>
    </dgm:pt>
    <dgm:pt modelId="{0E9607C4-D416-1449-8F36-41416BC337D5}" type="pres">
      <dgm:prSet presAssocID="{24895754-25BB-44F8-A62C-5B71A34EE1F7}" presName="horz1" presStyleCnt="0"/>
      <dgm:spPr/>
    </dgm:pt>
    <dgm:pt modelId="{1F88A781-6980-1C42-B138-B39B8B05DD67}" type="pres">
      <dgm:prSet presAssocID="{24895754-25BB-44F8-A62C-5B71A34EE1F7}" presName="tx1" presStyleLbl="revTx" presStyleIdx="0" presStyleCnt="3"/>
      <dgm:spPr/>
    </dgm:pt>
    <dgm:pt modelId="{82B906C2-4C08-BB4B-A0AD-4B49CFC992F5}" type="pres">
      <dgm:prSet presAssocID="{24895754-25BB-44F8-A62C-5B71A34EE1F7}" presName="vert1" presStyleCnt="0"/>
      <dgm:spPr/>
    </dgm:pt>
    <dgm:pt modelId="{066CECCC-F59C-E64F-860A-E277FBE03152}" type="pres">
      <dgm:prSet presAssocID="{58721781-3FD0-4AC5-9C97-3F0AC7857721}" presName="thickLine" presStyleLbl="alignNode1" presStyleIdx="1" presStyleCnt="3"/>
      <dgm:spPr/>
    </dgm:pt>
    <dgm:pt modelId="{6ECB3233-D38F-8C4F-9862-38592ED51D6C}" type="pres">
      <dgm:prSet presAssocID="{58721781-3FD0-4AC5-9C97-3F0AC7857721}" presName="horz1" presStyleCnt="0"/>
      <dgm:spPr/>
    </dgm:pt>
    <dgm:pt modelId="{822A9323-6D33-D747-B141-086AE1AFA570}" type="pres">
      <dgm:prSet presAssocID="{58721781-3FD0-4AC5-9C97-3F0AC7857721}" presName="tx1" presStyleLbl="revTx" presStyleIdx="1" presStyleCnt="3"/>
      <dgm:spPr/>
    </dgm:pt>
    <dgm:pt modelId="{695C55D0-9C7B-D444-85F0-2CF01C23C681}" type="pres">
      <dgm:prSet presAssocID="{58721781-3FD0-4AC5-9C97-3F0AC7857721}" presName="vert1" presStyleCnt="0"/>
      <dgm:spPr/>
    </dgm:pt>
    <dgm:pt modelId="{EA367455-BADF-A44D-8951-F346F124CB95}" type="pres">
      <dgm:prSet presAssocID="{84C64DCA-586B-42B0-95A4-4BA466525D30}" presName="thickLine" presStyleLbl="alignNode1" presStyleIdx="2" presStyleCnt="3"/>
      <dgm:spPr/>
    </dgm:pt>
    <dgm:pt modelId="{109DD2D0-5C3D-0C46-AC3B-FB3A47B93A19}" type="pres">
      <dgm:prSet presAssocID="{84C64DCA-586B-42B0-95A4-4BA466525D30}" presName="horz1" presStyleCnt="0"/>
      <dgm:spPr/>
    </dgm:pt>
    <dgm:pt modelId="{E40614AC-D50A-184A-B753-47A1BB886F72}" type="pres">
      <dgm:prSet presAssocID="{84C64DCA-586B-42B0-95A4-4BA466525D30}" presName="tx1" presStyleLbl="revTx" presStyleIdx="2" presStyleCnt="3"/>
      <dgm:spPr/>
    </dgm:pt>
    <dgm:pt modelId="{94B2A1ED-9C48-314D-B37C-04929794E4BE}" type="pres">
      <dgm:prSet presAssocID="{84C64DCA-586B-42B0-95A4-4BA466525D30}" presName="vert1" presStyleCnt="0"/>
      <dgm:spPr/>
    </dgm:pt>
  </dgm:ptLst>
  <dgm:cxnLst>
    <dgm:cxn modelId="{57AE770E-4C82-41DE-8ECD-44D9D8E38C9F}" srcId="{8A404F3B-FBF4-4454-99AF-946166AC9C0E}" destId="{58721781-3FD0-4AC5-9C97-3F0AC7857721}" srcOrd="1" destOrd="0" parTransId="{E55E32D9-80CA-40EA-86AC-BA4518959F32}" sibTransId="{CFDCAC66-AFF9-4042-8AB8-B0F41937D48D}"/>
    <dgm:cxn modelId="{39F88715-38AA-1345-B27F-5A8C60B66127}" type="presOf" srcId="{8A404F3B-FBF4-4454-99AF-946166AC9C0E}" destId="{ED892AA2-D49D-8F48-9A82-87D3914643F3}" srcOrd="0" destOrd="0" presId="urn:microsoft.com/office/officeart/2008/layout/LinedList"/>
    <dgm:cxn modelId="{213E2E4C-646C-5242-955A-9DF72EF0ECFB}" type="presOf" srcId="{24895754-25BB-44F8-A62C-5B71A34EE1F7}" destId="{1F88A781-6980-1C42-B138-B39B8B05DD67}" srcOrd="0" destOrd="0" presId="urn:microsoft.com/office/officeart/2008/layout/LinedList"/>
    <dgm:cxn modelId="{6C36AB89-CA15-4B00-924D-41C5D97D2171}" srcId="{8A404F3B-FBF4-4454-99AF-946166AC9C0E}" destId="{24895754-25BB-44F8-A62C-5B71A34EE1F7}" srcOrd="0" destOrd="0" parTransId="{2E25285D-B6B4-49C1-A761-D11BD442AE9A}" sibTransId="{787B5A92-DDF2-4B88-B688-9E10D39FC29B}"/>
    <dgm:cxn modelId="{61CB6192-710D-4917-9298-6F8E4EB0045B}" srcId="{8A404F3B-FBF4-4454-99AF-946166AC9C0E}" destId="{84C64DCA-586B-42B0-95A4-4BA466525D30}" srcOrd="2" destOrd="0" parTransId="{BAFAB455-C8E5-4855-9982-5BCA98CA5EB6}" sibTransId="{BF259F86-D258-400C-B943-FDBF48575F7D}"/>
    <dgm:cxn modelId="{0E3E54B6-2938-5C42-AEC0-35B04A3B2B28}" type="presOf" srcId="{84C64DCA-586B-42B0-95A4-4BA466525D30}" destId="{E40614AC-D50A-184A-B753-47A1BB886F72}" srcOrd="0" destOrd="0" presId="urn:microsoft.com/office/officeart/2008/layout/LinedList"/>
    <dgm:cxn modelId="{30D3C4EF-8706-2C45-A699-2D2B5FE9CBEA}" type="presOf" srcId="{58721781-3FD0-4AC5-9C97-3F0AC7857721}" destId="{822A9323-6D33-D747-B141-086AE1AFA570}" srcOrd="0" destOrd="0" presId="urn:microsoft.com/office/officeart/2008/layout/LinedList"/>
    <dgm:cxn modelId="{D5A1DF1A-C8B3-D04A-99EA-CDABB4E67775}" type="presParOf" srcId="{ED892AA2-D49D-8F48-9A82-87D3914643F3}" destId="{CCEEC414-0A51-4744-B865-97A5C15FB5F8}" srcOrd="0" destOrd="0" presId="urn:microsoft.com/office/officeart/2008/layout/LinedList"/>
    <dgm:cxn modelId="{FE912BA5-5609-714C-B725-CF2F9033997E}" type="presParOf" srcId="{ED892AA2-D49D-8F48-9A82-87D3914643F3}" destId="{0E9607C4-D416-1449-8F36-41416BC337D5}" srcOrd="1" destOrd="0" presId="urn:microsoft.com/office/officeart/2008/layout/LinedList"/>
    <dgm:cxn modelId="{5E3C73CE-7FD2-1C4A-9305-58CA5063D904}" type="presParOf" srcId="{0E9607C4-D416-1449-8F36-41416BC337D5}" destId="{1F88A781-6980-1C42-B138-B39B8B05DD67}" srcOrd="0" destOrd="0" presId="urn:microsoft.com/office/officeart/2008/layout/LinedList"/>
    <dgm:cxn modelId="{03AF146B-F90A-484D-A254-54DB4F558564}" type="presParOf" srcId="{0E9607C4-D416-1449-8F36-41416BC337D5}" destId="{82B906C2-4C08-BB4B-A0AD-4B49CFC992F5}" srcOrd="1" destOrd="0" presId="urn:microsoft.com/office/officeart/2008/layout/LinedList"/>
    <dgm:cxn modelId="{15624690-CCEF-BC43-A25A-420560F57DB3}" type="presParOf" srcId="{ED892AA2-D49D-8F48-9A82-87D3914643F3}" destId="{066CECCC-F59C-E64F-860A-E277FBE03152}" srcOrd="2" destOrd="0" presId="urn:microsoft.com/office/officeart/2008/layout/LinedList"/>
    <dgm:cxn modelId="{0275146D-CE64-664F-9B45-DCFC26ECCD31}" type="presParOf" srcId="{ED892AA2-D49D-8F48-9A82-87D3914643F3}" destId="{6ECB3233-D38F-8C4F-9862-38592ED51D6C}" srcOrd="3" destOrd="0" presId="urn:microsoft.com/office/officeart/2008/layout/LinedList"/>
    <dgm:cxn modelId="{AEE91327-5295-0149-8976-444C7C284697}" type="presParOf" srcId="{6ECB3233-D38F-8C4F-9862-38592ED51D6C}" destId="{822A9323-6D33-D747-B141-086AE1AFA570}" srcOrd="0" destOrd="0" presId="urn:microsoft.com/office/officeart/2008/layout/LinedList"/>
    <dgm:cxn modelId="{1DD6B224-7633-984D-ABDB-56EC32039963}" type="presParOf" srcId="{6ECB3233-D38F-8C4F-9862-38592ED51D6C}" destId="{695C55D0-9C7B-D444-85F0-2CF01C23C681}" srcOrd="1" destOrd="0" presId="urn:microsoft.com/office/officeart/2008/layout/LinedList"/>
    <dgm:cxn modelId="{8832F449-C736-1F40-A70B-18E305A701C5}" type="presParOf" srcId="{ED892AA2-D49D-8F48-9A82-87D3914643F3}" destId="{EA367455-BADF-A44D-8951-F346F124CB95}" srcOrd="4" destOrd="0" presId="urn:microsoft.com/office/officeart/2008/layout/LinedList"/>
    <dgm:cxn modelId="{ED9A6117-C6DF-0048-85CC-23B5E5A967E2}" type="presParOf" srcId="{ED892AA2-D49D-8F48-9A82-87D3914643F3}" destId="{109DD2D0-5C3D-0C46-AC3B-FB3A47B93A19}" srcOrd="5" destOrd="0" presId="urn:microsoft.com/office/officeart/2008/layout/LinedList"/>
    <dgm:cxn modelId="{71C84997-C322-9B48-B9FE-254DABA13AC5}" type="presParOf" srcId="{109DD2D0-5C3D-0C46-AC3B-FB3A47B93A19}" destId="{E40614AC-D50A-184A-B753-47A1BB886F72}" srcOrd="0" destOrd="0" presId="urn:microsoft.com/office/officeart/2008/layout/LinedList"/>
    <dgm:cxn modelId="{AE993610-CE5C-774A-9DBA-E35C1CC7ADBD}" type="presParOf" srcId="{109DD2D0-5C3D-0C46-AC3B-FB3A47B93A19}" destId="{94B2A1ED-9C48-314D-B37C-04929794E4B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4461A38-AC7B-41D0-97D7-F65992E8793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C8649FD-5726-43BA-A77B-6A746ACFF597}">
      <dgm:prSet/>
      <dgm:spPr/>
      <dgm:t>
        <a:bodyPr/>
        <a:lstStyle/>
        <a:p>
          <a:r>
            <a:rPr lang="en-GB" b="0" i="0" dirty="0"/>
            <a:t>Persuasive writing's main purpose is to convince. Unlike expository writing, persuasive writing contains the opinions and biases of the author. To convince others to agree with the author's point of view, persuasive writing contains justifications and reasons. </a:t>
          </a:r>
          <a:endParaRPr lang="en-US" dirty="0"/>
        </a:p>
      </dgm:t>
    </dgm:pt>
    <dgm:pt modelId="{ED5475D7-9955-4496-9FA1-502C6BFE380E}" type="parTrans" cxnId="{027CE1C4-5F21-46C0-91C5-3E37D2782C93}">
      <dgm:prSet/>
      <dgm:spPr/>
      <dgm:t>
        <a:bodyPr/>
        <a:lstStyle/>
        <a:p>
          <a:endParaRPr lang="en-US"/>
        </a:p>
      </dgm:t>
    </dgm:pt>
    <dgm:pt modelId="{0DA7B055-ABF6-48D8-85D2-250EA5465F72}" type="sibTrans" cxnId="{027CE1C4-5F21-46C0-91C5-3E37D2782C93}">
      <dgm:prSet/>
      <dgm:spPr/>
      <dgm:t>
        <a:bodyPr/>
        <a:lstStyle/>
        <a:p>
          <a:endParaRPr lang="en-US"/>
        </a:p>
      </dgm:t>
    </dgm:pt>
    <dgm:pt modelId="{C9B15E31-F49C-EF45-88EC-2A184FD2D893}">
      <dgm:prSet/>
      <dgm:spPr/>
      <dgm:t>
        <a:bodyPr/>
        <a:lstStyle/>
        <a:p>
          <a:r>
            <a:rPr lang="en-GB" b="0" i="0"/>
            <a:t>It is often used in letters of complaint, advertisements or commercials, affiliate marketing pitches, cover letters, and newspaper opinion and editorial pieces</a:t>
          </a:r>
          <a:endParaRPr lang="en-GB"/>
        </a:p>
      </dgm:t>
    </dgm:pt>
    <dgm:pt modelId="{74A78024-E184-1044-87C3-B9CD10F15035}" type="parTrans" cxnId="{9A373649-9C9C-7248-9D11-FC6106A6718C}">
      <dgm:prSet/>
      <dgm:spPr/>
      <dgm:t>
        <a:bodyPr/>
        <a:lstStyle/>
        <a:p>
          <a:endParaRPr lang="en-GB"/>
        </a:p>
      </dgm:t>
    </dgm:pt>
    <dgm:pt modelId="{312AC750-3E24-954D-BB94-265A2680E098}" type="sibTrans" cxnId="{9A373649-9C9C-7248-9D11-FC6106A6718C}">
      <dgm:prSet/>
      <dgm:spPr/>
      <dgm:t>
        <a:bodyPr/>
        <a:lstStyle/>
        <a:p>
          <a:endParaRPr lang="en-GB"/>
        </a:p>
      </dgm:t>
    </dgm:pt>
    <dgm:pt modelId="{7343214C-608F-3B4E-B8BA-9EFCF6F4816B}" type="pres">
      <dgm:prSet presAssocID="{54461A38-AC7B-41D0-97D7-F65992E8793C}" presName="linear" presStyleCnt="0">
        <dgm:presLayoutVars>
          <dgm:animLvl val="lvl"/>
          <dgm:resizeHandles val="exact"/>
        </dgm:presLayoutVars>
      </dgm:prSet>
      <dgm:spPr/>
    </dgm:pt>
    <dgm:pt modelId="{134DC008-2132-5D4B-A71E-5C3FF382CE16}" type="pres">
      <dgm:prSet presAssocID="{5C8649FD-5726-43BA-A77B-6A746ACFF597}" presName="parentText" presStyleLbl="node1" presStyleIdx="0" presStyleCnt="2">
        <dgm:presLayoutVars>
          <dgm:chMax val="0"/>
          <dgm:bulletEnabled val="1"/>
        </dgm:presLayoutVars>
      </dgm:prSet>
      <dgm:spPr/>
    </dgm:pt>
    <dgm:pt modelId="{74E5B881-CDD0-2443-BC07-BA715151F8E3}" type="pres">
      <dgm:prSet presAssocID="{0DA7B055-ABF6-48D8-85D2-250EA5465F72}" presName="spacer" presStyleCnt="0"/>
      <dgm:spPr/>
    </dgm:pt>
    <dgm:pt modelId="{28CF4C70-E7FF-0C44-A893-77F36079B987}" type="pres">
      <dgm:prSet presAssocID="{C9B15E31-F49C-EF45-88EC-2A184FD2D893}" presName="parentText" presStyleLbl="node1" presStyleIdx="1" presStyleCnt="2">
        <dgm:presLayoutVars>
          <dgm:chMax val="0"/>
          <dgm:bulletEnabled val="1"/>
        </dgm:presLayoutVars>
      </dgm:prSet>
      <dgm:spPr/>
    </dgm:pt>
  </dgm:ptLst>
  <dgm:cxnLst>
    <dgm:cxn modelId="{9A373649-9C9C-7248-9D11-FC6106A6718C}" srcId="{54461A38-AC7B-41D0-97D7-F65992E8793C}" destId="{C9B15E31-F49C-EF45-88EC-2A184FD2D893}" srcOrd="1" destOrd="0" parTransId="{74A78024-E184-1044-87C3-B9CD10F15035}" sibTransId="{312AC750-3E24-954D-BB94-265A2680E098}"/>
    <dgm:cxn modelId="{4BCD097B-869E-144F-968F-86333E738B1C}" type="presOf" srcId="{C9B15E31-F49C-EF45-88EC-2A184FD2D893}" destId="{28CF4C70-E7FF-0C44-A893-77F36079B987}" srcOrd="0" destOrd="0" presId="urn:microsoft.com/office/officeart/2005/8/layout/vList2"/>
    <dgm:cxn modelId="{B7525082-6E50-EE49-B52E-FDD72A3C9E4D}" type="presOf" srcId="{54461A38-AC7B-41D0-97D7-F65992E8793C}" destId="{7343214C-608F-3B4E-B8BA-9EFCF6F4816B}" srcOrd="0" destOrd="0" presId="urn:microsoft.com/office/officeart/2005/8/layout/vList2"/>
    <dgm:cxn modelId="{6B2A56B0-952F-EA44-99C4-2752BB67C7D1}" type="presOf" srcId="{5C8649FD-5726-43BA-A77B-6A746ACFF597}" destId="{134DC008-2132-5D4B-A71E-5C3FF382CE16}" srcOrd="0" destOrd="0" presId="urn:microsoft.com/office/officeart/2005/8/layout/vList2"/>
    <dgm:cxn modelId="{027CE1C4-5F21-46C0-91C5-3E37D2782C93}" srcId="{54461A38-AC7B-41D0-97D7-F65992E8793C}" destId="{5C8649FD-5726-43BA-A77B-6A746ACFF597}" srcOrd="0" destOrd="0" parTransId="{ED5475D7-9955-4496-9FA1-502C6BFE380E}" sibTransId="{0DA7B055-ABF6-48D8-85D2-250EA5465F72}"/>
    <dgm:cxn modelId="{71C54D88-99DD-1345-B7F2-859548B700D5}" type="presParOf" srcId="{7343214C-608F-3B4E-B8BA-9EFCF6F4816B}" destId="{134DC008-2132-5D4B-A71E-5C3FF382CE16}" srcOrd="0" destOrd="0" presId="urn:microsoft.com/office/officeart/2005/8/layout/vList2"/>
    <dgm:cxn modelId="{169138A8-8DCA-6344-86EE-7158718A7C69}" type="presParOf" srcId="{7343214C-608F-3B4E-B8BA-9EFCF6F4816B}" destId="{74E5B881-CDD0-2443-BC07-BA715151F8E3}" srcOrd="1" destOrd="0" presId="urn:microsoft.com/office/officeart/2005/8/layout/vList2"/>
    <dgm:cxn modelId="{0F1F369D-B775-EE4E-84C0-252D0164FA2A}" type="presParOf" srcId="{7343214C-608F-3B4E-B8BA-9EFCF6F4816B}" destId="{28CF4C70-E7FF-0C44-A893-77F36079B98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E2CD131-DE3E-467D-BB53-9A47A929FDFA}"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21ECB3D6-DAB2-4D3A-9F28-4415259884AD}">
      <dgm:prSet/>
      <dgm:spPr/>
      <dgm:t>
        <a:bodyPr/>
        <a:lstStyle/>
        <a:p>
          <a:r>
            <a:rPr lang="en-GB"/>
            <a:t>Persuasive writing is equipped with reasons, arguments, and justifications.</a:t>
          </a:r>
          <a:endParaRPr lang="en-US"/>
        </a:p>
      </dgm:t>
    </dgm:pt>
    <dgm:pt modelId="{24367CEF-38F9-43A4-8E4D-1EBA686E1D0C}" type="parTrans" cxnId="{85CC0FA2-BC23-4B9C-9C5D-A9664CABFD46}">
      <dgm:prSet/>
      <dgm:spPr/>
      <dgm:t>
        <a:bodyPr/>
        <a:lstStyle/>
        <a:p>
          <a:endParaRPr lang="en-US"/>
        </a:p>
      </dgm:t>
    </dgm:pt>
    <dgm:pt modelId="{4FB0D91A-8EF3-4813-8842-FFA839D7B84E}" type="sibTrans" cxnId="{85CC0FA2-BC23-4B9C-9C5D-A9664CABFD46}">
      <dgm:prSet/>
      <dgm:spPr/>
      <dgm:t>
        <a:bodyPr/>
        <a:lstStyle/>
        <a:p>
          <a:endParaRPr lang="en-US"/>
        </a:p>
      </dgm:t>
    </dgm:pt>
    <dgm:pt modelId="{C4FCE9F1-F947-4673-B13F-1B237EE5742B}">
      <dgm:prSet/>
      <dgm:spPr/>
      <dgm:t>
        <a:bodyPr/>
        <a:lstStyle/>
        <a:p>
          <a:r>
            <a:rPr lang="en-GB"/>
            <a:t>In persuasive writing, the author takes a stand and asks you to agree with his or her point of view.</a:t>
          </a:r>
          <a:endParaRPr lang="en-US"/>
        </a:p>
      </dgm:t>
    </dgm:pt>
    <dgm:pt modelId="{A13FF101-1006-4A29-9A94-77B7DD741649}" type="parTrans" cxnId="{EF1C77B9-B06D-4657-B8C6-12B926C2E620}">
      <dgm:prSet/>
      <dgm:spPr/>
      <dgm:t>
        <a:bodyPr/>
        <a:lstStyle/>
        <a:p>
          <a:endParaRPr lang="en-US"/>
        </a:p>
      </dgm:t>
    </dgm:pt>
    <dgm:pt modelId="{D4D602D3-E356-441A-9FD1-8C3D723BF1CF}" type="sibTrans" cxnId="{EF1C77B9-B06D-4657-B8C6-12B926C2E620}">
      <dgm:prSet/>
      <dgm:spPr/>
      <dgm:t>
        <a:bodyPr/>
        <a:lstStyle/>
        <a:p>
          <a:endParaRPr lang="en-US"/>
        </a:p>
      </dgm:t>
    </dgm:pt>
    <dgm:pt modelId="{FB87FB8B-108C-451F-8CC4-6A51492C2AA8}">
      <dgm:prSet/>
      <dgm:spPr/>
      <dgm:t>
        <a:bodyPr/>
        <a:lstStyle/>
        <a:p>
          <a:r>
            <a:rPr lang="en-GB"/>
            <a:t>It often asks for readers to do something about the situation (this is called a call-to-action).</a:t>
          </a:r>
          <a:endParaRPr lang="en-US"/>
        </a:p>
      </dgm:t>
    </dgm:pt>
    <dgm:pt modelId="{F79AB7D0-B647-4C33-90F4-D9B6E46E4794}" type="parTrans" cxnId="{7D6D37B4-02F8-4B2D-9809-46CCBDE231D7}">
      <dgm:prSet/>
      <dgm:spPr/>
      <dgm:t>
        <a:bodyPr/>
        <a:lstStyle/>
        <a:p>
          <a:endParaRPr lang="en-US"/>
        </a:p>
      </dgm:t>
    </dgm:pt>
    <dgm:pt modelId="{FCAE59D1-150E-4ED9-AF81-025BF01F1655}" type="sibTrans" cxnId="{7D6D37B4-02F8-4B2D-9809-46CCBDE231D7}">
      <dgm:prSet/>
      <dgm:spPr/>
      <dgm:t>
        <a:bodyPr/>
        <a:lstStyle/>
        <a:p>
          <a:endParaRPr lang="en-US"/>
        </a:p>
      </dgm:t>
    </dgm:pt>
    <dgm:pt modelId="{358F6328-BE0C-5E43-A52E-2389DD1D400C}" type="pres">
      <dgm:prSet presAssocID="{CE2CD131-DE3E-467D-BB53-9A47A929FDFA}" presName="vert0" presStyleCnt="0">
        <dgm:presLayoutVars>
          <dgm:dir/>
          <dgm:animOne val="branch"/>
          <dgm:animLvl val="lvl"/>
        </dgm:presLayoutVars>
      </dgm:prSet>
      <dgm:spPr/>
    </dgm:pt>
    <dgm:pt modelId="{85F68E6D-737F-0D47-B01E-12858A597314}" type="pres">
      <dgm:prSet presAssocID="{21ECB3D6-DAB2-4D3A-9F28-4415259884AD}" presName="thickLine" presStyleLbl="alignNode1" presStyleIdx="0" presStyleCnt="3"/>
      <dgm:spPr/>
    </dgm:pt>
    <dgm:pt modelId="{2E679149-0051-2D43-8D32-361C2B02196C}" type="pres">
      <dgm:prSet presAssocID="{21ECB3D6-DAB2-4D3A-9F28-4415259884AD}" presName="horz1" presStyleCnt="0"/>
      <dgm:spPr/>
    </dgm:pt>
    <dgm:pt modelId="{75859A61-CBA6-7040-8325-20D03410A14A}" type="pres">
      <dgm:prSet presAssocID="{21ECB3D6-DAB2-4D3A-9F28-4415259884AD}" presName="tx1" presStyleLbl="revTx" presStyleIdx="0" presStyleCnt="3"/>
      <dgm:spPr/>
    </dgm:pt>
    <dgm:pt modelId="{543B522E-3BBA-394C-9226-D7847E422EC8}" type="pres">
      <dgm:prSet presAssocID="{21ECB3D6-DAB2-4D3A-9F28-4415259884AD}" presName="vert1" presStyleCnt="0"/>
      <dgm:spPr/>
    </dgm:pt>
    <dgm:pt modelId="{1854FA82-8C55-1348-819F-DDDBF2BF421E}" type="pres">
      <dgm:prSet presAssocID="{C4FCE9F1-F947-4673-B13F-1B237EE5742B}" presName="thickLine" presStyleLbl="alignNode1" presStyleIdx="1" presStyleCnt="3"/>
      <dgm:spPr/>
    </dgm:pt>
    <dgm:pt modelId="{4D8963CD-B418-304C-ACF1-9D43CDE3CA34}" type="pres">
      <dgm:prSet presAssocID="{C4FCE9F1-F947-4673-B13F-1B237EE5742B}" presName="horz1" presStyleCnt="0"/>
      <dgm:spPr/>
    </dgm:pt>
    <dgm:pt modelId="{C3C4B620-8783-B641-A985-33062DB6D519}" type="pres">
      <dgm:prSet presAssocID="{C4FCE9F1-F947-4673-B13F-1B237EE5742B}" presName="tx1" presStyleLbl="revTx" presStyleIdx="1" presStyleCnt="3"/>
      <dgm:spPr/>
    </dgm:pt>
    <dgm:pt modelId="{398F2B80-4209-0D44-A3D0-C036C4F25A4C}" type="pres">
      <dgm:prSet presAssocID="{C4FCE9F1-F947-4673-B13F-1B237EE5742B}" presName="vert1" presStyleCnt="0"/>
      <dgm:spPr/>
    </dgm:pt>
    <dgm:pt modelId="{8323E244-81A9-E04D-A13F-BC3EA1A65CA7}" type="pres">
      <dgm:prSet presAssocID="{FB87FB8B-108C-451F-8CC4-6A51492C2AA8}" presName="thickLine" presStyleLbl="alignNode1" presStyleIdx="2" presStyleCnt="3"/>
      <dgm:spPr/>
    </dgm:pt>
    <dgm:pt modelId="{49DFD36A-BDA1-C244-A1BF-ED220A2A7912}" type="pres">
      <dgm:prSet presAssocID="{FB87FB8B-108C-451F-8CC4-6A51492C2AA8}" presName="horz1" presStyleCnt="0"/>
      <dgm:spPr/>
    </dgm:pt>
    <dgm:pt modelId="{4868790F-A57D-784E-BB6C-296211239A87}" type="pres">
      <dgm:prSet presAssocID="{FB87FB8B-108C-451F-8CC4-6A51492C2AA8}" presName="tx1" presStyleLbl="revTx" presStyleIdx="2" presStyleCnt="3"/>
      <dgm:spPr/>
    </dgm:pt>
    <dgm:pt modelId="{D8AAE65D-F1BD-D44E-88B6-F9645861EBFE}" type="pres">
      <dgm:prSet presAssocID="{FB87FB8B-108C-451F-8CC4-6A51492C2AA8}" presName="vert1" presStyleCnt="0"/>
      <dgm:spPr/>
    </dgm:pt>
  </dgm:ptLst>
  <dgm:cxnLst>
    <dgm:cxn modelId="{74932A26-2544-4941-8B59-4DFE3E16FAD7}" type="presOf" srcId="{CE2CD131-DE3E-467D-BB53-9A47A929FDFA}" destId="{358F6328-BE0C-5E43-A52E-2389DD1D400C}" srcOrd="0" destOrd="0" presId="urn:microsoft.com/office/officeart/2008/layout/LinedList"/>
    <dgm:cxn modelId="{6DB60142-CABA-F546-93C2-A8142199A786}" type="presOf" srcId="{FB87FB8B-108C-451F-8CC4-6A51492C2AA8}" destId="{4868790F-A57D-784E-BB6C-296211239A87}" srcOrd="0" destOrd="0" presId="urn:microsoft.com/office/officeart/2008/layout/LinedList"/>
    <dgm:cxn modelId="{12C2D278-425F-C34C-B601-1A5A89FB328A}" type="presOf" srcId="{21ECB3D6-DAB2-4D3A-9F28-4415259884AD}" destId="{75859A61-CBA6-7040-8325-20D03410A14A}" srcOrd="0" destOrd="0" presId="urn:microsoft.com/office/officeart/2008/layout/LinedList"/>
    <dgm:cxn modelId="{61B61094-5C5A-7043-8F85-6AD8968FFCEE}" type="presOf" srcId="{C4FCE9F1-F947-4673-B13F-1B237EE5742B}" destId="{C3C4B620-8783-B641-A985-33062DB6D519}" srcOrd="0" destOrd="0" presId="urn:microsoft.com/office/officeart/2008/layout/LinedList"/>
    <dgm:cxn modelId="{85CC0FA2-BC23-4B9C-9C5D-A9664CABFD46}" srcId="{CE2CD131-DE3E-467D-BB53-9A47A929FDFA}" destId="{21ECB3D6-DAB2-4D3A-9F28-4415259884AD}" srcOrd="0" destOrd="0" parTransId="{24367CEF-38F9-43A4-8E4D-1EBA686E1D0C}" sibTransId="{4FB0D91A-8EF3-4813-8842-FFA839D7B84E}"/>
    <dgm:cxn modelId="{7D6D37B4-02F8-4B2D-9809-46CCBDE231D7}" srcId="{CE2CD131-DE3E-467D-BB53-9A47A929FDFA}" destId="{FB87FB8B-108C-451F-8CC4-6A51492C2AA8}" srcOrd="2" destOrd="0" parTransId="{F79AB7D0-B647-4C33-90F4-D9B6E46E4794}" sibTransId="{FCAE59D1-150E-4ED9-AF81-025BF01F1655}"/>
    <dgm:cxn modelId="{EF1C77B9-B06D-4657-B8C6-12B926C2E620}" srcId="{CE2CD131-DE3E-467D-BB53-9A47A929FDFA}" destId="{C4FCE9F1-F947-4673-B13F-1B237EE5742B}" srcOrd="1" destOrd="0" parTransId="{A13FF101-1006-4A29-9A94-77B7DD741649}" sibTransId="{D4D602D3-E356-441A-9FD1-8C3D723BF1CF}"/>
    <dgm:cxn modelId="{979443DC-2ED7-4A41-8A59-792F4BA1FE2D}" type="presParOf" srcId="{358F6328-BE0C-5E43-A52E-2389DD1D400C}" destId="{85F68E6D-737F-0D47-B01E-12858A597314}" srcOrd="0" destOrd="0" presId="urn:microsoft.com/office/officeart/2008/layout/LinedList"/>
    <dgm:cxn modelId="{1C571182-B40C-7643-ADE2-0B84E3AC4D7E}" type="presParOf" srcId="{358F6328-BE0C-5E43-A52E-2389DD1D400C}" destId="{2E679149-0051-2D43-8D32-361C2B02196C}" srcOrd="1" destOrd="0" presId="urn:microsoft.com/office/officeart/2008/layout/LinedList"/>
    <dgm:cxn modelId="{A1385C23-9B9C-C140-905E-A721583FE4F0}" type="presParOf" srcId="{2E679149-0051-2D43-8D32-361C2B02196C}" destId="{75859A61-CBA6-7040-8325-20D03410A14A}" srcOrd="0" destOrd="0" presId="urn:microsoft.com/office/officeart/2008/layout/LinedList"/>
    <dgm:cxn modelId="{4B7F8EEE-5727-EF4C-9881-89CA28C992AD}" type="presParOf" srcId="{2E679149-0051-2D43-8D32-361C2B02196C}" destId="{543B522E-3BBA-394C-9226-D7847E422EC8}" srcOrd="1" destOrd="0" presId="urn:microsoft.com/office/officeart/2008/layout/LinedList"/>
    <dgm:cxn modelId="{8AA56A16-7C25-6B45-B9C3-178C22F80868}" type="presParOf" srcId="{358F6328-BE0C-5E43-A52E-2389DD1D400C}" destId="{1854FA82-8C55-1348-819F-DDDBF2BF421E}" srcOrd="2" destOrd="0" presId="urn:microsoft.com/office/officeart/2008/layout/LinedList"/>
    <dgm:cxn modelId="{0837E403-2C25-8148-B381-B20784BCC283}" type="presParOf" srcId="{358F6328-BE0C-5E43-A52E-2389DD1D400C}" destId="{4D8963CD-B418-304C-ACF1-9D43CDE3CA34}" srcOrd="3" destOrd="0" presId="urn:microsoft.com/office/officeart/2008/layout/LinedList"/>
    <dgm:cxn modelId="{7080B5F5-5A87-EF4F-A8F4-036B09471ABD}" type="presParOf" srcId="{4D8963CD-B418-304C-ACF1-9D43CDE3CA34}" destId="{C3C4B620-8783-B641-A985-33062DB6D519}" srcOrd="0" destOrd="0" presId="urn:microsoft.com/office/officeart/2008/layout/LinedList"/>
    <dgm:cxn modelId="{618C9F14-EA1D-314C-A9C7-DD4D51454A3F}" type="presParOf" srcId="{4D8963CD-B418-304C-ACF1-9D43CDE3CA34}" destId="{398F2B80-4209-0D44-A3D0-C036C4F25A4C}" srcOrd="1" destOrd="0" presId="urn:microsoft.com/office/officeart/2008/layout/LinedList"/>
    <dgm:cxn modelId="{6CAFBF5A-7484-8D46-9A58-DCEB0A45542A}" type="presParOf" srcId="{358F6328-BE0C-5E43-A52E-2389DD1D400C}" destId="{8323E244-81A9-E04D-A13F-BC3EA1A65CA7}" srcOrd="4" destOrd="0" presId="urn:microsoft.com/office/officeart/2008/layout/LinedList"/>
    <dgm:cxn modelId="{7B4AA8CA-F153-B344-B770-6E69FE39803C}" type="presParOf" srcId="{358F6328-BE0C-5E43-A52E-2389DD1D400C}" destId="{49DFD36A-BDA1-C244-A1BF-ED220A2A7912}" srcOrd="5" destOrd="0" presId="urn:microsoft.com/office/officeart/2008/layout/LinedList"/>
    <dgm:cxn modelId="{FB44E056-834E-CE4D-ACE2-0A37D9A1273A}" type="presParOf" srcId="{49DFD36A-BDA1-C244-A1BF-ED220A2A7912}" destId="{4868790F-A57D-784E-BB6C-296211239A87}" srcOrd="0" destOrd="0" presId="urn:microsoft.com/office/officeart/2008/layout/LinedList"/>
    <dgm:cxn modelId="{D2719D8E-DC12-B04E-92C9-D5E06AA2A1BD}" type="presParOf" srcId="{49DFD36A-BDA1-C244-A1BF-ED220A2A7912}" destId="{D8AAE65D-F1BD-D44E-88B6-F9645861EBF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94F953A-FBB2-4D3A-9D8E-99E2D13FA65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FE435EF5-3968-4476-B836-251B39FB1DFD}">
      <dgm:prSet/>
      <dgm:spPr/>
      <dgm:t>
        <a:bodyPr/>
        <a:lstStyle/>
        <a:p>
          <a:r>
            <a:rPr lang="en-US"/>
            <a:t>Rationale</a:t>
          </a:r>
        </a:p>
      </dgm:t>
    </dgm:pt>
    <dgm:pt modelId="{942A0A25-8BAA-4F75-86C2-AD0983A2AA50}" type="parTrans" cxnId="{6192C385-0841-4D00-8907-E22F758FFC9A}">
      <dgm:prSet/>
      <dgm:spPr/>
      <dgm:t>
        <a:bodyPr/>
        <a:lstStyle/>
        <a:p>
          <a:endParaRPr lang="en-US"/>
        </a:p>
      </dgm:t>
    </dgm:pt>
    <dgm:pt modelId="{3D09C13F-AAE7-4DC0-88E2-3E07AD8703C4}" type="sibTrans" cxnId="{6192C385-0841-4D00-8907-E22F758FFC9A}">
      <dgm:prSet/>
      <dgm:spPr/>
      <dgm:t>
        <a:bodyPr/>
        <a:lstStyle/>
        <a:p>
          <a:endParaRPr lang="en-US"/>
        </a:p>
      </dgm:t>
    </dgm:pt>
    <dgm:pt modelId="{5BCFC1A7-843C-4DB9-8383-6BA429AEAD27}">
      <dgm:prSet/>
      <dgm:spPr/>
      <dgm:t>
        <a:bodyPr/>
        <a:lstStyle/>
        <a:p>
          <a:r>
            <a:rPr lang="en-US"/>
            <a:t>Defining analysis</a:t>
          </a:r>
        </a:p>
      </dgm:t>
    </dgm:pt>
    <dgm:pt modelId="{B04EEFD6-6EDA-424F-B3BA-46DBA52D7AD3}" type="parTrans" cxnId="{807C550D-1374-4E74-92F8-159775B4CE78}">
      <dgm:prSet/>
      <dgm:spPr/>
      <dgm:t>
        <a:bodyPr/>
        <a:lstStyle/>
        <a:p>
          <a:endParaRPr lang="en-US"/>
        </a:p>
      </dgm:t>
    </dgm:pt>
    <dgm:pt modelId="{0B6E96E1-4179-4663-A16A-A4C4EB817E2B}" type="sibTrans" cxnId="{807C550D-1374-4E74-92F8-159775B4CE78}">
      <dgm:prSet/>
      <dgm:spPr/>
      <dgm:t>
        <a:bodyPr/>
        <a:lstStyle/>
        <a:p>
          <a:endParaRPr lang="en-US"/>
        </a:p>
      </dgm:t>
    </dgm:pt>
    <dgm:pt modelId="{26760559-53DF-469A-8F99-32A0DDDE7317}">
      <dgm:prSet/>
      <dgm:spPr/>
      <dgm:t>
        <a:bodyPr/>
        <a:lstStyle/>
        <a:p>
          <a:r>
            <a:rPr lang="en-US"/>
            <a:t>Analysis Thought Processes</a:t>
          </a:r>
        </a:p>
      </dgm:t>
    </dgm:pt>
    <dgm:pt modelId="{D2A269DB-CD13-4644-84F5-1E62550A3DAF}" type="parTrans" cxnId="{9354EADA-273B-40EF-BC69-5706964B6CF7}">
      <dgm:prSet/>
      <dgm:spPr/>
      <dgm:t>
        <a:bodyPr/>
        <a:lstStyle/>
        <a:p>
          <a:endParaRPr lang="en-US"/>
        </a:p>
      </dgm:t>
    </dgm:pt>
    <dgm:pt modelId="{37F71B02-8FF3-4F62-9651-C0A0A9053B5E}" type="sibTrans" cxnId="{9354EADA-273B-40EF-BC69-5706964B6CF7}">
      <dgm:prSet/>
      <dgm:spPr/>
      <dgm:t>
        <a:bodyPr/>
        <a:lstStyle/>
        <a:p>
          <a:endParaRPr lang="en-US"/>
        </a:p>
      </dgm:t>
    </dgm:pt>
    <dgm:pt modelId="{13BC9105-8D3D-4636-80FE-8B0D7A9F9621}">
      <dgm:prSet/>
      <dgm:spPr/>
      <dgm:t>
        <a:bodyPr/>
        <a:lstStyle/>
        <a:p>
          <a:r>
            <a:rPr lang="en-US"/>
            <a:t>Achieving Analysis</a:t>
          </a:r>
        </a:p>
      </dgm:t>
    </dgm:pt>
    <dgm:pt modelId="{1221D8F9-7F33-4AE8-83FF-E23E218F7A4D}" type="parTrans" cxnId="{33BE83BF-195D-4D8A-8FF2-E50FA4E6A2F1}">
      <dgm:prSet/>
      <dgm:spPr/>
      <dgm:t>
        <a:bodyPr/>
        <a:lstStyle/>
        <a:p>
          <a:endParaRPr lang="en-US"/>
        </a:p>
      </dgm:t>
    </dgm:pt>
    <dgm:pt modelId="{8A0D53A4-02CC-4AC2-8F94-178B953632F9}" type="sibTrans" cxnId="{33BE83BF-195D-4D8A-8FF2-E50FA4E6A2F1}">
      <dgm:prSet/>
      <dgm:spPr/>
      <dgm:t>
        <a:bodyPr/>
        <a:lstStyle/>
        <a:p>
          <a:endParaRPr lang="en-US"/>
        </a:p>
      </dgm:t>
    </dgm:pt>
    <dgm:pt modelId="{078BD760-F95E-402C-A123-636DBAAFE2CF}">
      <dgm:prSet/>
      <dgm:spPr/>
      <dgm:t>
        <a:bodyPr/>
        <a:lstStyle/>
        <a:p>
          <a:r>
            <a:rPr lang="en-US"/>
            <a:t>Practicing Analysis</a:t>
          </a:r>
        </a:p>
      </dgm:t>
    </dgm:pt>
    <dgm:pt modelId="{76A745C5-CBB8-4C74-8A1F-9DE5C9AE9541}" type="parTrans" cxnId="{9595D110-B70B-41A0-BAFA-8733D5C35012}">
      <dgm:prSet/>
      <dgm:spPr/>
      <dgm:t>
        <a:bodyPr/>
        <a:lstStyle/>
        <a:p>
          <a:endParaRPr lang="en-US"/>
        </a:p>
      </dgm:t>
    </dgm:pt>
    <dgm:pt modelId="{A4DADEFF-11B0-4890-BB4C-3BBDFBDB8FD7}" type="sibTrans" cxnId="{9595D110-B70B-41A0-BAFA-8733D5C35012}">
      <dgm:prSet/>
      <dgm:spPr/>
      <dgm:t>
        <a:bodyPr/>
        <a:lstStyle/>
        <a:p>
          <a:endParaRPr lang="en-US"/>
        </a:p>
      </dgm:t>
    </dgm:pt>
    <dgm:pt modelId="{9A225989-C4F7-4879-B599-999CC58F478B}">
      <dgm:prSet/>
      <dgm:spPr/>
      <dgm:t>
        <a:bodyPr/>
        <a:lstStyle/>
        <a:p>
          <a:r>
            <a:rPr lang="en-US"/>
            <a:t>Conclusion</a:t>
          </a:r>
        </a:p>
      </dgm:t>
    </dgm:pt>
    <dgm:pt modelId="{25B3BA57-633D-41CB-9375-C22C1573B542}" type="parTrans" cxnId="{FBFFE838-6175-4317-A1FA-9917300211B7}">
      <dgm:prSet/>
      <dgm:spPr/>
      <dgm:t>
        <a:bodyPr/>
        <a:lstStyle/>
        <a:p>
          <a:endParaRPr lang="en-US"/>
        </a:p>
      </dgm:t>
    </dgm:pt>
    <dgm:pt modelId="{4E4AA5C7-9A49-4A60-80EC-6D116BE4C6AE}" type="sibTrans" cxnId="{FBFFE838-6175-4317-A1FA-9917300211B7}">
      <dgm:prSet/>
      <dgm:spPr/>
      <dgm:t>
        <a:bodyPr/>
        <a:lstStyle/>
        <a:p>
          <a:endParaRPr lang="en-US"/>
        </a:p>
      </dgm:t>
    </dgm:pt>
    <dgm:pt modelId="{8804FAA1-2789-4E8D-9E80-5D7DA521E5B6}" type="pres">
      <dgm:prSet presAssocID="{F94F953A-FBB2-4D3A-9D8E-99E2D13FA65B}" presName="root" presStyleCnt="0">
        <dgm:presLayoutVars>
          <dgm:dir/>
          <dgm:resizeHandles val="exact"/>
        </dgm:presLayoutVars>
      </dgm:prSet>
      <dgm:spPr/>
    </dgm:pt>
    <dgm:pt modelId="{91644D8A-1E5E-4F5C-A0EA-BC1F654A6E31}" type="pres">
      <dgm:prSet presAssocID="{FE435EF5-3968-4476-B836-251B39FB1DFD}" presName="compNode" presStyleCnt="0"/>
      <dgm:spPr/>
    </dgm:pt>
    <dgm:pt modelId="{37307438-7264-4868-993C-0FF52D3C0B35}" type="pres">
      <dgm:prSet presAssocID="{FE435EF5-3968-4476-B836-251B39FB1DFD}" presName="bgRect" presStyleLbl="bgShp" presStyleIdx="0" presStyleCnt="6"/>
      <dgm:spPr/>
    </dgm:pt>
    <dgm:pt modelId="{3CD89EF7-3CC7-481C-8320-C198674FCD61}" type="pres">
      <dgm:prSet presAssocID="{FE435EF5-3968-4476-B836-251B39FB1DF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F8612830-22C1-4A0C-8FBD-C724F04D19B0}" type="pres">
      <dgm:prSet presAssocID="{FE435EF5-3968-4476-B836-251B39FB1DFD}" presName="spaceRect" presStyleCnt="0"/>
      <dgm:spPr/>
    </dgm:pt>
    <dgm:pt modelId="{C4E3A5FD-CE72-4737-BC8A-EE7A594B4498}" type="pres">
      <dgm:prSet presAssocID="{FE435EF5-3968-4476-B836-251B39FB1DFD}" presName="parTx" presStyleLbl="revTx" presStyleIdx="0" presStyleCnt="6">
        <dgm:presLayoutVars>
          <dgm:chMax val="0"/>
          <dgm:chPref val="0"/>
        </dgm:presLayoutVars>
      </dgm:prSet>
      <dgm:spPr/>
    </dgm:pt>
    <dgm:pt modelId="{EE690DEC-6E47-4083-B7A2-9B13FEDBB443}" type="pres">
      <dgm:prSet presAssocID="{3D09C13F-AAE7-4DC0-88E2-3E07AD8703C4}" presName="sibTrans" presStyleCnt="0"/>
      <dgm:spPr/>
    </dgm:pt>
    <dgm:pt modelId="{CA453FB8-75F6-457F-A3ED-E9D9A3BC9DCE}" type="pres">
      <dgm:prSet presAssocID="{5BCFC1A7-843C-4DB9-8383-6BA429AEAD27}" presName="compNode" presStyleCnt="0"/>
      <dgm:spPr/>
    </dgm:pt>
    <dgm:pt modelId="{43505373-8F00-486D-9E96-E9CAE1BF535F}" type="pres">
      <dgm:prSet presAssocID="{5BCFC1A7-843C-4DB9-8383-6BA429AEAD27}" presName="bgRect" presStyleLbl="bgShp" presStyleIdx="1" presStyleCnt="6"/>
      <dgm:spPr/>
    </dgm:pt>
    <dgm:pt modelId="{890F99DC-593E-4EB7-A71F-6F7F92735843}" type="pres">
      <dgm:prSet presAssocID="{5BCFC1A7-843C-4DB9-8383-6BA429AEAD2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8BB65F0F-CA2E-406E-A6D9-08FB2265ACB3}" type="pres">
      <dgm:prSet presAssocID="{5BCFC1A7-843C-4DB9-8383-6BA429AEAD27}" presName="spaceRect" presStyleCnt="0"/>
      <dgm:spPr/>
    </dgm:pt>
    <dgm:pt modelId="{E9230AA6-411E-48F0-B200-3A528379219E}" type="pres">
      <dgm:prSet presAssocID="{5BCFC1A7-843C-4DB9-8383-6BA429AEAD27}" presName="parTx" presStyleLbl="revTx" presStyleIdx="1" presStyleCnt="6">
        <dgm:presLayoutVars>
          <dgm:chMax val="0"/>
          <dgm:chPref val="0"/>
        </dgm:presLayoutVars>
      </dgm:prSet>
      <dgm:spPr/>
    </dgm:pt>
    <dgm:pt modelId="{46201116-E937-4F5C-9407-CA220AF5F84B}" type="pres">
      <dgm:prSet presAssocID="{0B6E96E1-4179-4663-A16A-A4C4EB817E2B}" presName="sibTrans" presStyleCnt="0"/>
      <dgm:spPr/>
    </dgm:pt>
    <dgm:pt modelId="{FF4BD289-DFBA-45CB-B39F-69017A6AF01C}" type="pres">
      <dgm:prSet presAssocID="{26760559-53DF-469A-8F99-32A0DDDE7317}" presName="compNode" presStyleCnt="0"/>
      <dgm:spPr/>
    </dgm:pt>
    <dgm:pt modelId="{DB070BA1-EDA1-4F64-B777-A67C86C2CE8F}" type="pres">
      <dgm:prSet presAssocID="{26760559-53DF-469A-8F99-32A0DDDE7317}" presName="bgRect" presStyleLbl="bgShp" presStyleIdx="2" presStyleCnt="6"/>
      <dgm:spPr/>
    </dgm:pt>
    <dgm:pt modelId="{CBE6A946-80B8-424C-B50D-28427839ADE5}" type="pres">
      <dgm:prSet presAssocID="{26760559-53DF-469A-8F99-32A0DDDE731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2F08C24C-E217-4336-A4C3-7324027F4731}" type="pres">
      <dgm:prSet presAssocID="{26760559-53DF-469A-8F99-32A0DDDE7317}" presName="spaceRect" presStyleCnt="0"/>
      <dgm:spPr/>
    </dgm:pt>
    <dgm:pt modelId="{A791DB03-1229-4F5C-AD4A-93ABEF7AFF11}" type="pres">
      <dgm:prSet presAssocID="{26760559-53DF-469A-8F99-32A0DDDE7317}" presName="parTx" presStyleLbl="revTx" presStyleIdx="2" presStyleCnt="6">
        <dgm:presLayoutVars>
          <dgm:chMax val="0"/>
          <dgm:chPref val="0"/>
        </dgm:presLayoutVars>
      </dgm:prSet>
      <dgm:spPr/>
    </dgm:pt>
    <dgm:pt modelId="{61BC1A14-516B-4442-B7C2-99CBC8E846CB}" type="pres">
      <dgm:prSet presAssocID="{37F71B02-8FF3-4F62-9651-C0A0A9053B5E}" presName="sibTrans" presStyleCnt="0"/>
      <dgm:spPr/>
    </dgm:pt>
    <dgm:pt modelId="{4B9A05CF-B9A1-46BB-92F6-6CBD0FBB0B19}" type="pres">
      <dgm:prSet presAssocID="{13BC9105-8D3D-4636-80FE-8B0D7A9F9621}" presName="compNode" presStyleCnt="0"/>
      <dgm:spPr/>
    </dgm:pt>
    <dgm:pt modelId="{B7139DF1-483C-44B8-A560-6F7036B1702F}" type="pres">
      <dgm:prSet presAssocID="{13BC9105-8D3D-4636-80FE-8B0D7A9F9621}" presName="bgRect" presStyleLbl="bgShp" presStyleIdx="3" presStyleCnt="6"/>
      <dgm:spPr/>
    </dgm:pt>
    <dgm:pt modelId="{89312A26-2229-479D-A3E2-27E45C6975EC}" type="pres">
      <dgm:prSet presAssocID="{13BC9105-8D3D-4636-80FE-8B0D7A9F962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E15D3EDA-FDDF-478F-A5CC-C7B73DD04234}" type="pres">
      <dgm:prSet presAssocID="{13BC9105-8D3D-4636-80FE-8B0D7A9F9621}" presName="spaceRect" presStyleCnt="0"/>
      <dgm:spPr/>
    </dgm:pt>
    <dgm:pt modelId="{D81F44DB-1800-45A9-8558-579A6417CCA6}" type="pres">
      <dgm:prSet presAssocID="{13BC9105-8D3D-4636-80FE-8B0D7A9F9621}" presName="parTx" presStyleLbl="revTx" presStyleIdx="3" presStyleCnt="6">
        <dgm:presLayoutVars>
          <dgm:chMax val="0"/>
          <dgm:chPref val="0"/>
        </dgm:presLayoutVars>
      </dgm:prSet>
      <dgm:spPr/>
    </dgm:pt>
    <dgm:pt modelId="{2270D322-479F-4504-A1E4-3830E9C53994}" type="pres">
      <dgm:prSet presAssocID="{8A0D53A4-02CC-4AC2-8F94-178B953632F9}" presName="sibTrans" presStyleCnt="0"/>
      <dgm:spPr/>
    </dgm:pt>
    <dgm:pt modelId="{A312D073-BA4D-4A55-8DAA-0EE6D1D4A354}" type="pres">
      <dgm:prSet presAssocID="{078BD760-F95E-402C-A123-636DBAAFE2CF}" presName="compNode" presStyleCnt="0"/>
      <dgm:spPr/>
    </dgm:pt>
    <dgm:pt modelId="{D46E81C0-D66D-40E5-8A35-5B000D2CEAE9}" type="pres">
      <dgm:prSet presAssocID="{078BD760-F95E-402C-A123-636DBAAFE2CF}" presName="bgRect" presStyleLbl="bgShp" presStyleIdx="4" presStyleCnt="6"/>
      <dgm:spPr/>
    </dgm:pt>
    <dgm:pt modelId="{E01AD36E-DED7-4248-A09A-F71D1B8ED28F}" type="pres">
      <dgm:prSet presAssocID="{078BD760-F95E-402C-A123-636DBAAFE2C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r chart"/>
        </a:ext>
      </dgm:extLst>
    </dgm:pt>
    <dgm:pt modelId="{C4C53131-F935-49A9-832A-7AB8DF93ADDA}" type="pres">
      <dgm:prSet presAssocID="{078BD760-F95E-402C-A123-636DBAAFE2CF}" presName="spaceRect" presStyleCnt="0"/>
      <dgm:spPr/>
    </dgm:pt>
    <dgm:pt modelId="{2A3C9ABE-C6AD-4870-B66E-02D9980BC780}" type="pres">
      <dgm:prSet presAssocID="{078BD760-F95E-402C-A123-636DBAAFE2CF}" presName="parTx" presStyleLbl="revTx" presStyleIdx="4" presStyleCnt="6">
        <dgm:presLayoutVars>
          <dgm:chMax val="0"/>
          <dgm:chPref val="0"/>
        </dgm:presLayoutVars>
      </dgm:prSet>
      <dgm:spPr/>
    </dgm:pt>
    <dgm:pt modelId="{B781B4C5-52DC-461F-AF30-6740036AE915}" type="pres">
      <dgm:prSet presAssocID="{A4DADEFF-11B0-4890-BB4C-3BBDFBDB8FD7}" presName="sibTrans" presStyleCnt="0"/>
      <dgm:spPr/>
    </dgm:pt>
    <dgm:pt modelId="{DCAA137F-A4B9-40BB-BE77-14CAFBE9C7AF}" type="pres">
      <dgm:prSet presAssocID="{9A225989-C4F7-4879-B599-999CC58F478B}" presName="compNode" presStyleCnt="0"/>
      <dgm:spPr/>
    </dgm:pt>
    <dgm:pt modelId="{8AF36683-45FA-4BAD-B782-FB2CD10D2681}" type="pres">
      <dgm:prSet presAssocID="{9A225989-C4F7-4879-B599-999CC58F478B}" presName="bgRect" presStyleLbl="bgShp" presStyleIdx="5" presStyleCnt="6"/>
      <dgm:spPr/>
    </dgm:pt>
    <dgm:pt modelId="{E0A7E090-7683-42B6-9BA6-F83C051EBADB}" type="pres">
      <dgm:prSet presAssocID="{9A225989-C4F7-4879-B599-999CC58F478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E649A2E2-5B4B-4308-920A-7B93715DC860}" type="pres">
      <dgm:prSet presAssocID="{9A225989-C4F7-4879-B599-999CC58F478B}" presName="spaceRect" presStyleCnt="0"/>
      <dgm:spPr/>
    </dgm:pt>
    <dgm:pt modelId="{DC07DFA3-4E5D-40C4-AB41-CEDF42D67168}" type="pres">
      <dgm:prSet presAssocID="{9A225989-C4F7-4879-B599-999CC58F478B}" presName="parTx" presStyleLbl="revTx" presStyleIdx="5" presStyleCnt="6">
        <dgm:presLayoutVars>
          <dgm:chMax val="0"/>
          <dgm:chPref val="0"/>
        </dgm:presLayoutVars>
      </dgm:prSet>
      <dgm:spPr/>
    </dgm:pt>
  </dgm:ptLst>
  <dgm:cxnLst>
    <dgm:cxn modelId="{807C550D-1374-4E74-92F8-159775B4CE78}" srcId="{F94F953A-FBB2-4D3A-9D8E-99E2D13FA65B}" destId="{5BCFC1A7-843C-4DB9-8383-6BA429AEAD27}" srcOrd="1" destOrd="0" parTransId="{B04EEFD6-6EDA-424F-B3BA-46DBA52D7AD3}" sibTransId="{0B6E96E1-4179-4663-A16A-A4C4EB817E2B}"/>
    <dgm:cxn modelId="{9595D110-B70B-41A0-BAFA-8733D5C35012}" srcId="{F94F953A-FBB2-4D3A-9D8E-99E2D13FA65B}" destId="{078BD760-F95E-402C-A123-636DBAAFE2CF}" srcOrd="4" destOrd="0" parTransId="{76A745C5-CBB8-4C74-8A1F-9DE5C9AE9541}" sibTransId="{A4DADEFF-11B0-4890-BB4C-3BBDFBDB8FD7}"/>
    <dgm:cxn modelId="{FBFFE838-6175-4317-A1FA-9917300211B7}" srcId="{F94F953A-FBB2-4D3A-9D8E-99E2D13FA65B}" destId="{9A225989-C4F7-4879-B599-999CC58F478B}" srcOrd="5" destOrd="0" parTransId="{25B3BA57-633D-41CB-9375-C22C1573B542}" sibTransId="{4E4AA5C7-9A49-4A60-80EC-6D116BE4C6AE}"/>
    <dgm:cxn modelId="{C3DE9942-8095-449E-8572-7B2D79083CF7}" type="presOf" srcId="{F94F953A-FBB2-4D3A-9D8E-99E2D13FA65B}" destId="{8804FAA1-2789-4E8D-9E80-5D7DA521E5B6}" srcOrd="0" destOrd="0" presId="urn:microsoft.com/office/officeart/2018/2/layout/IconVerticalSolidList"/>
    <dgm:cxn modelId="{63C3C44A-43CF-44CF-83DB-8D0967142E92}" type="presOf" srcId="{FE435EF5-3968-4476-B836-251B39FB1DFD}" destId="{C4E3A5FD-CE72-4737-BC8A-EE7A594B4498}" srcOrd="0" destOrd="0" presId="urn:microsoft.com/office/officeart/2018/2/layout/IconVerticalSolidList"/>
    <dgm:cxn modelId="{450C0956-B25C-4B9B-A92E-77BD630B8376}" type="presOf" srcId="{26760559-53DF-469A-8F99-32A0DDDE7317}" destId="{A791DB03-1229-4F5C-AD4A-93ABEF7AFF11}" srcOrd="0" destOrd="0" presId="urn:microsoft.com/office/officeart/2018/2/layout/IconVerticalSolidList"/>
    <dgm:cxn modelId="{4933E457-DA26-4870-B5BA-9034A1AEED03}" type="presOf" srcId="{13BC9105-8D3D-4636-80FE-8B0D7A9F9621}" destId="{D81F44DB-1800-45A9-8558-579A6417CCA6}" srcOrd="0" destOrd="0" presId="urn:microsoft.com/office/officeart/2018/2/layout/IconVerticalSolidList"/>
    <dgm:cxn modelId="{DB0CB77B-1628-48F0-ACCD-F45106C7EE55}" type="presOf" srcId="{078BD760-F95E-402C-A123-636DBAAFE2CF}" destId="{2A3C9ABE-C6AD-4870-B66E-02D9980BC780}" srcOrd="0" destOrd="0" presId="urn:microsoft.com/office/officeart/2018/2/layout/IconVerticalSolidList"/>
    <dgm:cxn modelId="{6192C385-0841-4D00-8907-E22F758FFC9A}" srcId="{F94F953A-FBB2-4D3A-9D8E-99E2D13FA65B}" destId="{FE435EF5-3968-4476-B836-251B39FB1DFD}" srcOrd="0" destOrd="0" parTransId="{942A0A25-8BAA-4F75-86C2-AD0983A2AA50}" sibTransId="{3D09C13F-AAE7-4DC0-88E2-3E07AD8703C4}"/>
    <dgm:cxn modelId="{9D65D2AA-BDDF-49C2-873C-A0B9BC2950FE}" type="presOf" srcId="{9A225989-C4F7-4879-B599-999CC58F478B}" destId="{DC07DFA3-4E5D-40C4-AB41-CEDF42D67168}" srcOrd="0" destOrd="0" presId="urn:microsoft.com/office/officeart/2018/2/layout/IconVerticalSolidList"/>
    <dgm:cxn modelId="{33BE83BF-195D-4D8A-8FF2-E50FA4E6A2F1}" srcId="{F94F953A-FBB2-4D3A-9D8E-99E2D13FA65B}" destId="{13BC9105-8D3D-4636-80FE-8B0D7A9F9621}" srcOrd="3" destOrd="0" parTransId="{1221D8F9-7F33-4AE8-83FF-E23E218F7A4D}" sibTransId="{8A0D53A4-02CC-4AC2-8F94-178B953632F9}"/>
    <dgm:cxn modelId="{B24212CA-6945-429C-9753-6FF9BA93C304}" type="presOf" srcId="{5BCFC1A7-843C-4DB9-8383-6BA429AEAD27}" destId="{E9230AA6-411E-48F0-B200-3A528379219E}" srcOrd="0" destOrd="0" presId="urn:microsoft.com/office/officeart/2018/2/layout/IconVerticalSolidList"/>
    <dgm:cxn modelId="{9354EADA-273B-40EF-BC69-5706964B6CF7}" srcId="{F94F953A-FBB2-4D3A-9D8E-99E2D13FA65B}" destId="{26760559-53DF-469A-8F99-32A0DDDE7317}" srcOrd="2" destOrd="0" parTransId="{D2A269DB-CD13-4644-84F5-1E62550A3DAF}" sibTransId="{37F71B02-8FF3-4F62-9651-C0A0A9053B5E}"/>
    <dgm:cxn modelId="{3C0B2941-C475-492C-A514-38850B9F78D0}" type="presParOf" srcId="{8804FAA1-2789-4E8D-9E80-5D7DA521E5B6}" destId="{91644D8A-1E5E-4F5C-A0EA-BC1F654A6E31}" srcOrd="0" destOrd="0" presId="urn:microsoft.com/office/officeart/2018/2/layout/IconVerticalSolidList"/>
    <dgm:cxn modelId="{05C8DE51-DBBA-4D00-A6BD-533562B8026C}" type="presParOf" srcId="{91644D8A-1E5E-4F5C-A0EA-BC1F654A6E31}" destId="{37307438-7264-4868-993C-0FF52D3C0B35}" srcOrd="0" destOrd="0" presId="urn:microsoft.com/office/officeart/2018/2/layout/IconVerticalSolidList"/>
    <dgm:cxn modelId="{7521F3B4-64BF-4424-B55D-7D1C6C85CECD}" type="presParOf" srcId="{91644D8A-1E5E-4F5C-A0EA-BC1F654A6E31}" destId="{3CD89EF7-3CC7-481C-8320-C198674FCD61}" srcOrd="1" destOrd="0" presId="urn:microsoft.com/office/officeart/2018/2/layout/IconVerticalSolidList"/>
    <dgm:cxn modelId="{17E48E6C-AFC8-4BF8-9923-48E3F78EB48A}" type="presParOf" srcId="{91644D8A-1E5E-4F5C-A0EA-BC1F654A6E31}" destId="{F8612830-22C1-4A0C-8FBD-C724F04D19B0}" srcOrd="2" destOrd="0" presId="urn:microsoft.com/office/officeart/2018/2/layout/IconVerticalSolidList"/>
    <dgm:cxn modelId="{F284FACD-8088-46B5-B5D6-C09E391C6F87}" type="presParOf" srcId="{91644D8A-1E5E-4F5C-A0EA-BC1F654A6E31}" destId="{C4E3A5FD-CE72-4737-BC8A-EE7A594B4498}" srcOrd="3" destOrd="0" presId="urn:microsoft.com/office/officeart/2018/2/layout/IconVerticalSolidList"/>
    <dgm:cxn modelId="{1326AF14-F2C4-4DB3-8A5F-714E51992BBA}" type="presParOf" srcId="{8804FAA1-2789-4E8D-9E80-5D7DA521E5B6}" destId="{EE690DEC-6E47-4083-B7A2-9B13FEDBB443}" srcOrd="1" destOrd="0" presId="urn:microsoft.com/office/officeart/2018/2/layout/IconVerticalSolidList"/>
    <dgm:cxn modelId="{0B9C6F10-BC91-4DF4-8AA0-3F6811FA2B80}" type="presParOf" srcId="{8804FAA1-2789-4E8D-9E80-5D7DA521E5B6}" destId="{CA453FB8-75F6-457F-A3ED-E9D9A3BC9DCE}" srcOrd="2" destOrd="0" presId="urn:microsoft.com/office/officeart/2018/2/layout/IconVerticalSolidList"/>
    <dgm:cxn modelId="{61A09864-1A4D-4FB1-9E95-4D10D329955B}" type="presParOf" srcId="{CA453FB8-75F6-457F-A3ED-E9D9A3BC9DCE}" destId="{43505373-8F00-486D-9E96-E9CAE1BF535F}" srcOrd="0" destOrd="0" presId="urn:microsoft.com/office/officeart/2018/2/layout/IconVerticalSolidList"/>
    <dgm:cxn modelId="{832B554E-989B-446E-9266-6090A7CF94C5}" type="presParOf" srcId="{CA453FB8-75F6-457F-A3ED-E9D9A3BC9DCE}" destId="{890F99DC-593E-4EB7-A71F-6F7F92735843}" srcOrd="1" destOrd="0" presId="urn:microsoft.com/office/officeart/2018/2/layout/IconVerticalSolidList"/>
    <dgm:cxn modelId="{A6C851B4-C7E2-4294-B973-D65DF00A531F}" type="presParOf" srcId="{CA453FB8-75F6-457F-A3ED-E9D9A3BC9DCE}" destId="{8BB65F0F-CA2E-406E-A6D9-08FB2265ACB3}" srcOrd="2" destOrd="0" presId="urn:microsoft.com/office/officeart/2018/2/layout/IconVerticalSolidList"/>
    <dgm:cxn modelId="{AE9BFB64-3BC4-4173-851C-3F1C6B951DED}" type="presParOf" srcId="{CA453FB8-75F6-457F-A3ED-E9D9A3BC9DCE}" destId="{E9230AA6-411E-48F0-B200-3A528379219E}" srcOrd="3" destOrd="0" presId="urn:microsoft.com/office/officeart/2018/2/layout/IconVerticalSolidList"/>
    <dgm:cxn modelId="{F1917451-C4AA-4095-A73B-E8F22CD2DB89}" type="presParOf" srcId="{8804FAA1-2789-4E8D-9E80-5D7DA521E5B6}" destId="{46201116-E937-4F5C-9407-CA220AF5F84B}" srcOrd="3" destOrd="0" presId="urn:microsoft.com/office/officeart/2018/2/layout/IconVerticalSolidList"/>
    <dgm:cxn modelId="{82D5E4F7-9CD7-482A-AC1B-1A46C3EA2190}" type="presParOf" srcId="{8804FAA1-2789-4E8D-9E80-5D7DA521E5B6}" destId="{FF4BD289-DFBA-45CB-B39F-69017A6AF01C}" srcOrd="4" destOrd="0" presId="urn:microsoft.com/office/officeart/2018/2/layout/IconVerticalSolidList"/>
    <dgm:cxn modelId="{394D20D6-0B70-4FC7-AC89-5603F80A5214}" type="presParOf" srcId="{FF4BD289-DFBA-45CB-B39F-69017A6AF01C}" destId="{DB070BA1-EDA1-4F64-B777-A67C86C2CE8F}" srcOrd="0" destOrd="0" presId="urn:microsoft.com/office/officeart/2018/2/layout/IconVerticalSolidList"/>
    <dgm:cxn modelId="{5B395CE2-C2D2-47C5-8D6F-69DC97AD4D0E}" type="presParOf" srcId="{FF4BD289-DFBA-45CB-B39F-69017A6AF01C}" destId="{CBE6A946-80B8-424C-B50D-28427839ADE5}" srcOrd="1" destOrd="0" presId="urn:microsoft.com/office/officeart/2018/2/layout/IconVerticalSolidList"/>
    <dgm:cxn modelId="{B50C5FE3-AA10-48A1-BFD4-C97C02BEBDD3}" type="presParOf" srcId="{FF4BD289-DFBA-45CB-B39F-69017A6AF01C}" destId="{2F08C24C-E217-4336-A4C3-7324027F4731}" srcOrd="2" destOrd="0" presId="urn:microsoft.com/office/officeart/2018/2/layout/IconVerticalSolidList"/>
    <dgm:cxn modelId="{0AA8EDFA-D949-4B7C-9E31-3C6A4F4616C9}" type="presParOf" srcId="{FF4BD289-DFBA-45CB-B39F-69017A6AF01C}" destId="{A791DB03-1229-4F5C-AD4A-93ABEF7AFF11}" srcOrd="3" destOrd="0" presId="urn:microsoft.com/office/officeart/2018/2/layout/IconVerticalSolidList"/>
    <dgm:cxn modelId="{E2536A6B-7E13-403F-93D3-B12485CCE14A}" type="presParOf" srcId="{8804FAA1-2789-4E8D-9E80-5D7DA521E5B6}" destId="{61BC1A14-516B-4442-B7C2-99CBC8E846CB}" srcOrd="5" destOrd="0" presId="urn:microsoft.com/office/officeart/2018/2/layout/IconVerticalSolidList"/>
    <dgm:cxn modelId="{28CA8C0A-5847-4956-9701-A6090A25508A}" type="presParOf" srcId="{8804FAA1-2789-4E8D-9E80-5D7DA521E5B6}" destId="{4B9A05CF-B9A1-46BB-92F6-6CBD0FBB0B19}" srcOrd="6" destOrd="0" presId="urn:microsoft.com/office/officeart/2018/2/layout/IconVerticalSolidList"/>
    <dgm:cxn modelId="{027F93CC-A634-4775-B3F7-27EC202B7BEA}" type="presParOf" srcId="{4B9A05CF-B9A1-46BB-92F6-6CBD0FBB0B19}" destId="{B7139DF1-483C-44B8-A560-6F7036B1702F}" srcOrd="0" destOrd="0" presId="urn:microsoft.com/office/officeart/2018/2/layout/IconVerticalSolidList"/>
    <dgm:cxn modelId="{0D99F542-147A-4511-9887-6B496FF89C2F}" type="presParOf" srcId="{4B9A05CF-B9A1-46BB-92F6-6CBD0FBB0B19}" destId="{89312A26-2229-479D-A3E2-27E45C6975EC}" srcOrd="1" destOrd="0" presId="urn:microsoft.com/office/officeart/2018/2/layout/IconVerticalSolidList"/>
    <dgm:cxn modelId="{A2288734-AE9E-48BB-B969-6F71A50EF07D}" type="presParOf" srcId="{4B9A05CF-B9A1-46BB-92F6-6CBD0FBB0B19}" destId="{E15D3EDA-FDDF-478F-A5CC-C7B73DD04234}" srcOrd="2" destOrd="0" presId="urn:microsoft.com/office/officeart/2018/2/layout/IconVerticalSolidList"/>
    <dgm:cxn modelId="{9F0E5B6D-531D-470B-A56A-AAB04003D118}" type="presParOf" srcId="{4B9A05CF-B9A1-46BB-92F6-6CBD0FBB0B19}" destId="{D81F44DB-1800-45A9-8558-579A6417CCA6}" srcOrd="3" destOrd="0" presId="urn:microsoft.com/office/officeart/2018/2/layout/IconVerticalSolidList"/>
    <dgm:cxn modelId="{7A2B8CD9-59C4-4B6E-9B34-87B460A36F2F}" type="presParOf" srcId="{8804FAA1-2789-4E8D-9E80-5D7DA521E5B6}" destId="{2270D322-479F-4504-A1E4-3830E9C53994}" srcOrd="7" destOrd="0" presId="urn:microsoft.com/office/officeart/2018/2/layout/IconVerticalSolidList"/>
    <dgm:cxn modelId="{61447BD5-B4DF-455C-8FDF-B34B98DC113E}" type="presParOf" srcId="{8804FAA1-2789-4E8D-9E80-5D7DA521E5B6}" destId="{A312D073-BA4D-4A55-8DAA-0EE6D1D4A354}" srcOrd="8" destOrd="0" presId="urn:microsoft.com/office/officeart/2018/2/layout/IconVerticalSolidList"/>
    <dgm:cxn modelId="{7EAE83DA-448E-4C6B-9975-BED3CBB4FB97}" type="presParOf" srcId="{A312D073-BA4D-4A55-8DAA-0EE6D1D4A354}" destId="{D46E81C0-D66D-40E5-8A35-5B000D2CEAE9}" srcOrd="0" destOrd="0" presId="urn:microsoft.com/office/officeart/2018/2/layout/IconVerticalSolidList"/>
    <dgm:cxn modelId="{8567DEE5-30E2-490E-9627-0A7B2CDD362B}" type="presParOf" srcId="{A312D073-BA4D-4A55-8DAA-0EE6D1D4A354}" destId="{E01AD36E-DED7-4248-A09A-F71D1B8ED28F}" srcOrd="1" destOrd="0" presId="urn:microsoft.com/office/officeart/2018/2/layout/IconVerticalSolidList"/>
    <dgm:cxn modelId="{294E184F-BC9E-4717-A8DF-3E614789872F}" type="presParOf" srcId="{A312D073-BA4D-4A55-8DAA-0EE6D1D4A354}" destId="{C4C53131-F935-49A9-832A-7AB8DF93ADDA}" srcOrd="2" destOrd="0" presId="urn:microsoft.com/office/officeart/2018/2/layout/IconVerticalSolidList"/>
    <dgm:cxn modelId="{89009FEA-A5BC-4FBB-8DE6-BEFE356FD246}" type="presParOf" srcId="{A312D073-BA4D-4A55-8DAA-0EE6D1D4A354}" destId="{2A3C9ABE-C6AD-4870-B66E-02D9980BC780}" srcOrd="3" destOrd="0" presId="urn:microsoft.com/office/officeart/2018/2/layout/IconVerticalSolidList"/>
    <dgm:cxn modelId="{AFD72AA8-C0E0-412E-8B69-8885C78C0577}" type="presParOf" srcId="{8804FAA1-2789-4E8D-9E80-5D7DA521E5B6}" destId="{B781B4C5-52DC-461F-AF30-6740036AE915}" srcOrd="9" destOrd="0" presId="urn:microsoft.com/office/officeart/2018/2/layout/IconVerticalSolidList"/>
    <dgm:cxn modelId="{3237B887-17ED-4584-8664-CED0449E0A22}" type="presParOf" srcId="{8804FAA1-2789-4E8D-9E80-5D7DA521E5B6}" destId="{DCAA137F-A4B9-40BB-BE77-14CAFBE9C7AF}" srcOrd="10" destOrd="0" presId="urn:microsoft.com/office/officeart/2018/2/layout/IconVerticalSolidList"/>
    <dgm:cxn modelId="{46AC07A8-877B-4BE7-A7CF-7A4395DC2444}" type="presParOf" srcId="{DCAA137F-A4B9-40BB-BE77-14CAFBE9C7AF}" destId="{8AF36683-45FA-4BAD-B782-FB2CD10D2681}" srcOrd="0" destOrd="0" presId="urn:microsoft.com/office/officeart/2018/2/layout/IconVerticalSolidList"/>
    <dgm:cxn modelId="{D36AF99D-F753-405D-BF8A-4246621ABAA9}" type="presParOf" srcId="{DCAA137F-A4B9-40BB-BE77-14CAFBE9C7AF}" destId="{E0A7E090-7683-42B6-9BA6-F83C051EBADB}" srcOrd="1" destOrd="0" presId="urn:microsoft.com/office/officeart/2018/2/layout/IconVerticalSolidList"/>
    <dgm:cxn modelId="{B29C8650-3C8C-4B81-AED1-218B976119C4}" type="presParOf" srcId="{DCAA137F-A4B9-40BB-BE77-14CAFBE9C7AF}" destId="{E649A2E2-5B4B-4308-920A-7B93715DC860}" srcOrd="2" destOrd="0" presId="urn:microsoft.com/office/officeart/2018/2/layout/IconVerticalSolidList"/>
    <dgm:cxn modelId="{E009EB34-6C2F-416D-9EAD-023210B75005}" type="presParOf" srcId="{DCAA137F-A4B9-40BB-BE77-14CAFBE9C7AF}" destId="{DC07DFA3-4E5D-40C4-AB41-CEDF42D671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D446B41-4909-4457-996F-A4AF8C33B5A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0F5CD4-877D-4A9E-9E4D-BADC3EF47AA6}">
      <dgm:prSet/>
      <dgm:spPr/>
      <dgm:t>
        <a:bodyPr/>
        <a:lstStyle/>
        <a:p>
          <a:r>
            <a:rPr lang="en-US" b="1"/>
            <a:t>LITERAL</a:t>
          </a:r>
          <a:r>
            <a:rPr lang="en-US"/>
            <a:t>: the explicit, surface meaning based on the denotative purpose of words (the dictionary definition that does not change by circumstance).</a:t>
          </a:r>
        </a:p>
      </dgm:t>
    </dgm:pt>
    <dgm:pt modelId="{A08D7C6B-C024-4CB8-92E0-01BC3484CAFB}" type="parTrans" cxnId="{8E1BA969-29D2-4113-A3F0-0B79FFD5EC97}">
      <dgm:prSet/>
      <dgm:spPr/>
      <dgm:t>
        <a:bodyPr/>
        <a:lstStyle/>
        <a:p>
          <a:endParaRPr lang="en-US"/>
        </a:p>
      </dgm:t>
    </dgm:pt>
    <dgm:pt modelId="{D9F02652-C811-4390-B4B4-C2434DB61FA1}" type="sibTrans" cxnId="{8E1BA969-29D2-4113-A3F0-0B79FFD5EC97}">
      <dgm:prSet/>
      <dgm:spPr/>
      <dgm:t>
        <a:bodyPr/>
        <a:lstStyle/>
        <a:p>
          <a:endParaRPr lang="en-US"/>
        </a:p>
      </dgm:t>
    </dgm:pt>
    <dgm:pt modelId="{9A8F44CA-4E98-444F-9415-00F7415EDFE8}">
      <dgm:prSet/>
      <dgm:spPr/>
      <dgm:t>
        <a:bodyPr/>
        <a:lstStyle/>
        <a:p>
          <a:r>
            <a:rPr lang="en-US"/>
            <a:t>A literal reading = </a:t>
          </a:r>
        </a:p>
      </dgm:t>
    </dgm:pt>
    <dgm:pt modelId="{887F7E73-C4C3-4FE4-B5DC-EDE41319921D}" type="parTrans" cxnId="{87E8A66B-A5E9-4FBE-B0AF-3A31676B83D7}">
      <dgm:prSet/>
      <dgm:spPr/>
      <dgm:t>
        <a:bodyPr/>
        <a:lstStyle/>
        <a:p>
          <a:endParaRPr lang="en-US"/>
        </a:p>
      </dgm:t>
    </dgm:pt>
    <dgm:pt modelId="{5FE0B170-32D8-463F-86EC-392BDD077A6C}" type="sibTrans" cxnId="{87E8A66B-A5E9-4FBE-B0AF-3A31676B83D7}">
      <dgm:prSet/>
      <dgm:spPr/>
      <dgm:t>
        <a:bodyPr/>
        <a:lstStyle/>
        <a:p>
          <a:endParaRPr lang="en-US"/>
        </a:p>
      </dgm:t>
    </dgm:pt>
    <dgm:pt modelId="{A98B85DA-45AD-4C79-8EBF-1E3398A0CBB9}">
      <dgm:prSet/>
      <dgm:spPr/>
      <dgm:t>
        <a:bodyPr/>
        <a:lstStyle/>
        <a:p>
          <a:r>
            <a:rPr lang="en-US"/>
            <a:t>a summary, stating what a text says or does outright.</a:t>
          </a:r>
        </a:p>
      </dgm:t>
    </dgm:pt>
    <dgm:pt modelId="{1E27B314-7BAD-426A-BA31-B0493922AA14}" type="parTrans" cxnId="{61317BBA-2876-4E20-90F7-55A8CF187048}">
      <dgm:prSet/>
      <dgm:spPr/>
      <dgm:t>
        <a:bodyPr/>
        <a:lstStyle/>
        <a:p>
          <a:endParaRPr lang="en-US"/>
        </a:p>
      </dgm:t>
    </dgm:pt>
    <dgm:pt modelId="{6ABED949-3E59-4AFF-9736-DEC10E6AD376}" type="sibTrans" cxnId="{61317BBA-2876-4E20-90F7-55A8CF187048}">
      <dgm:prSet/>
      <dgm:spPr/>
      <dgm:t>
        <a:bodyPr/>
        <a:lstStyle/>
        <a:p>
          <a:endParaRPr lang="en-US"/>
        </a:p>
      </dgm:t>
    </dgm:pt>
    <dgm:pt modelId="{2E42F454-9589-47FC-B5ED-15D5DB59BAAC}">
      <dgm:prSet/>
      <dgm:spPr/>
      <dgm:t>
        <a:bodyPr/>
        <a:lstStyle/>
        <a:p>
          <a:r>
            <a:rPr lang="en-US"/>
            <a:t>“I am hungry” </a:t>
          </a:r>
          <a:r>
            <a:rPr lang="en-US" i="1"/>
            <a:t>says</a:t>
          </a:r>
          <a:r>
            <a:rPr lang="en-US"/>
            <a:t> “I am in need of food”</a:t>
          </a:r>
        </a:p>
      </dgm:t>
    </dgm:pt>
    <dgm:pt modelId="{9EB4596E-1EFB-46F1-A0A0-DF8D80F6CB56}" type="parTrans" cxnId="{CBA728B5-AE24-439E-891B-2C4D50BA075A}">
      <dgm:prSet/>
      <dgm:spPr/>
      <dgm:t>
        <a:bodyPr/>
        <a:lstStyle/>
        <a:p>
          <a:endParaRPr lang="en-US"/>
        </a:p>
      </dgm:t>
    </dgm:pt>
    <dgm:pt modelId="{EF7EE339-FF64-43BE-AFA7-1EF45EF38135}" type="sibTrans" cxnId="{CBA728B5-AE24-439E-891B-2C4D50BA075A}">
      <dgm:prSet/>
      <dgm:spPr/>
      <dgm:t>
        <a:bodyPr/>
        <a:lstStyle/>
        <a:p>
          <a:endParaRPr lang="en-US"/>
        </a:p>
      </dgm:t>
    </dgm:pt>
    <dgm:pt modelId="{E3F5C3C3-F21C-4F64-B5AF-D3872F846F30}">
      <dgm:prSet/>
      <dgm:spPr/>
      <dgm:t>
        <a:bodyPr/>
        <a:lstStyle/>
        <a:p>
          <a:r>
            <a:rPr lang="en-US"/>
            <a:t>Before you can analyze, you summarize to show you comprehend the message.</a:t>
          </a:r>
        </a:p>
      </dgm:t>
    </dgm:pt>
    <dgm:pt modelId="{97B11B4E-321E-4C3B-B806-55DEB28F1A7A}" type="parTrans" cxnId="{97CBB6FD-AB8C-4CB3-889E-B9597D97D0F1}">
      <dgm:prSet/>
      <dgm:spPr/>
      <dgm:t>
        <a:bodyPr/>
        <a:lstStyle/>
        <a:p>
          <a:endParaRPr lang="en-US"/>
        </a:p>
      </dgm:t>
    </dgm:pt>
    <dgm:pt modelId="{3C5BF634-ABA1-43A0-8AB8-F1C2492D12F0}" type="sibTrans" cxnId="{97CBB6FD-AB8C-4CB3-889E-B9597D97D0F1}">
      <dgm:prSet/>
      <dgm:spPr/>
      <dgm:t>
        <a:bodyPr/>
        <a:lstStyle/>
        <a:p>
          <a:endParaRPr lang="en-US"/>
        </a:p>
      </dgm:t>
    </dgm:pt>
    <dgm:pt modelId="{6C6DB57B-1980-45BA-9110-22988A10CA2A}" type="pres">
      <dgm:prSet presAssocID="{4D446B41-4909-4457-996F-A4AF8C33B5A8}" presName="root" presStyleCnt="0">
        <dgm:presLayoutVars>
          <dgm:dir/>
          <dgm:resizeHandles val="exact"/>
        </dgm:presLayoutVars>
      </dgm:prSet>
      <dgm:spPr/>
    </dgm:pt>
    <dgm:pt modelId="{BBFDDC10-AD83-4716-90FD-48BD49AB375A}" type="pres">
      <dgm:prSet presAssocID="{C00F5CD4-877D-4A9E-9E4D-BADC3EF47AA6}" presName="compNode" presStyleCnt="0"/>
      <dgm:spPr/>
    </dgm:pt>
    <dgm:pt modelId="{3EE6C6DC-6B8B-45B6-B25B-0A5D87643F52}" type="pres">
      <dgm:prSet presAssocID="{C00F5CD4-877D-4A9E-9E4D-BADC3EF47AA6}" presName="bgRect" presStyleLbl="bgShp" presStyleIdx="0" presStyleCnt="4"/>
      <dgm:spPr/>
    </dgm:pt>
    <dgm:pt modelId="{ED133EE0-7359-45EC-B2D1-BF4B9A20B721}" type="pres">
      <dgm:prSet presAssocID="{C00F5CD4-877D-4A9E-9E4D-BADC3EF47AA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1F5512FA-6EA2-4920-9E05-C5FCFE24A368}" type="pres">
      <dgm:prSet presAssocID="{C00F5CD4-877D-4A9E-9E4D-BADC3EF47AA6}" presName="spaceRect" presStyleCnt="0"/>
      <dgm:spPr/>
    </dgm:pt>
    <dgm:pt modelId="{21B0956A-82AF-4B0A-8843-7DD1908B3B9B}" type="pres">
      <dgm:prSet presAssocID="{C00F5CD4-877D-4A9E-9E4D-BADC3EF47AA6}" presName="parTx" presStyleLbl="revTx" presStyleIdx="0" presStyleCnt="5">
        <dgm:presLayoutVars>
          <dgm:chMax val="0"/>
          <dgm:chPref val="0"/>
        </dgm:presLayoutVars>
      </dgm:prSet>
      <dgm:spPr/>
    </dgm:pt>
    <dgm:pt modelId="{DD28513E-853E-49A4-876E-11DE85F2D889}" type="pres">
      <dgm:prSet presAssocID="{D9F02652-C811-4390-B4B4-C2434DB61FA1}" presName="sibTrans" presStyleCnt="0"/>
      <dgm:spPr/>
    </dgm:pt>
    <dgm:pt modelId="{1C491AFD-AB89-4B15-B712-A0A1015E81DC}" type="pres">
      <dgm:prSet presAssocID="{9A8F44CA-4E98-444F-9415-00F7415EDFE8}" presName="compNode" presStyleCnt="0"/>
      <dgm:spPr/>
    </dgm:pt>
    <dgm:pt modelId="{A77FFC8B-ED17-4F60-9FBD-A9FDAA15B334}" type="pres">
      <dgm:prSet presAssocID="{9A8F44CA-4E98-444F-9415-00F7415EDFE8}" presName="bgRect" presStyleLbl="bgShp" presStyleIdx="1" presStyleCnt="4"/>
      <dgm:spPr/>
    </dgm:pt>
    <dgm:pt modelId="{FCF1629E-5579-4821-9603-887BFC3808C0}" type="pres">
      <dgm:prSet presAssocID="{9A8F44CA-4E98-444F-9415-00F7415EDFE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641659FB-2322-491A-9A88-52A924FD6360}" type="pres">
      <dgm:prSet presAssocID="{9A8F44CA-4E98-444F-9415-00F7415EDFE8}" presName="spaceRect" presStyleCnt="0"/>
      <dgm:spPr/>
    </dgm:pt>
    <dgm:pt modelId="{8D788F6C-E514-4508-9016-04633C74FF88}" type="pres">
      <dgm:prSet presAssocID="{9A8F44CA-4E98-444F-9415-00F7415EDFE8}" presName="parTx" presStyleLbl="revTx" presStyleIdx="1" presStyleCnt="5">
        <dgm:presLayoutVars>
          <dgm:chMax val="0"/>
          <dgm:chPref val="0"/>
        </dgm:presLayoutVars>
      </dgm:prSet>
      <dgm:spPr/>
    </dgm:pt>
    <dgm:pt modelId="{FFF8D423-61B7-435E-B8DB-C4A6DE840A45}" type="pres">
      <dgm:prSet presAssocID="{5FE0B170-32D8-463F-86EC-392BDD077A6C}" presName="sibTrans" presStyleCnt="0"/>
      <dgm:spPr/>
    </dgm:pt>
    <dgm:pt modelId="{5584B3B9-B67C-46C3-83D9-0B838CB596EC}" type="pres">
      <dgm:prSet presAssocID="{A98B85DA-45AD-4C79-8EBF-1E3398A0CBB9}" presName="compNode" presStyleCnt="0"/>
      <dgm:spPr/>
    </dgm:pt>
    <dgm:pt modelId="{6CD19B80-7A5D-4B65-8BAA-2F1980222498}" type="pres">
      <dgm:prSet presAssocID="{A98B85DA-45AD-4C79-8EBF-1E3398A0CBB9}" presName="bgRect" presStyleLbl="bgShp" presStyleIdx="2" presStyleCnt="4"/>
      <dgm:spPr/>
    </dgm:pt>
    <dgm:pt modelId="{B81BE09B-5477-4FDC-8CB6-82BB55511C9F}" type="pres">
      <dgm:prSet presAssocID="{A98B85DA-45AD-4C79-8EBF-1E3398A0CBB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vocado"/>
        </a:ext>
      </dgm:extLst>
    </dgm:pt>
    <dgm:pt modelId="{37125B14-5213-492E-8253-FA7DFF408A39}" type="pres">
      <dgm:prSet presAssocID="{A98B85DA-45AD-4C79-8EBF-1E3398A0CBB9}" presName="spaceRect" presStyleCnt="0"/>
      <dgm:spPr/>
    </dgm:pt>
    <dgm:pt modelId="{CE64725F-B7E4-4F91-98EA-CA90687A794B}" type="pres">
      <dgm:prSet presAssocID="{A98B85DA-45AD-4C79-8EBF-1E3398A0CBB9}" presName="parTx" presStyleLbl="revTx" presStyleIdx="2" presStyleCnt="5">
        <dgm:presLayoutVars>
          <dgm:chMax val="0"/>
          <dgm:chPref val="0"/>
        </dgm:presLayoutVars>
      </dgm:prSet>
      <dgm:spPr/>
    </dgm:pt>
    <dgm:pt modelId="{D67196C3-9135-409C-9ECA-9772D8896BB8}" type="pres">
      <dgm:prSet presAssocID="{6ABED949-3E59-4AFF-9736-DEC10E6AD376}" presName="sibTrans" presStyleCnt="0"/>
      <dgm:spPr/>
    </dgm:pt>
    <dgm:pt modelId="{AC9E1EE4-C2B5-4A00-B588-1FD8BEBC1070}" type="pres">
      <dgm:prSet presAssocID="{2E42F454-9589-47FC-B5ED-15D5DB59BAAC}" presName="compNode" presStyleCnt="0"/>
      <dgm:spPr/>
    </dgm:pt>
    <dgm:pt modelId="{6EBC0C07-7ED1-4834-9444-1923BC6B929A}" type="pres">
      <dgm:prSet presAssocID="{2E42F454-9589-47FC-B5ED-15D5DB59BAAC}" presName="bgRect" presStyleLbl="bgShp" presStyleIdx="3" presStyleCnt="4"/>
      <dgm:spPr/>
    </dgm:pt>
    <dgm:pt modelId="{716783BB-F877-493B-B2B7-AAC5E92643AA}" type="pres">
      <dgm:prSet presAssocID="{2E42F454-9589-47FC-B5ED-15D5DB59BAA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ongue"/>
        </a:ext>
      </dgm:extLst>
    </dgm:pt>
    <dgm:pt modelId="{36E0D4E9-9E15-4F0A-8372-2ACFDC6EDEAC}" type="pres">
      <dgm:prSet presAssocID="{2E42F454-9589-47FC-B5ED-15D5DB59BAAC}" presName="spaceRect" presStyleCnt="0"/>
      <dgm:spPr/>
    </dgm:pt>
    <dgm:pt modelId="{26C48FC1-FC11-4B9E-A1CF-C911F93CCE8C}" type="pres">
      <dgm:prSet presAssocID="{2E42F454-9589-47FC-B5ED-15D5DB59BAAC}" presName="parTx" presStyleLbl="revTx" presStyleIdx="3" presStyleCnt="5">
        <dgm:presLayoutVars>
          <dgm:chMax val="0"/>
          <dgm:chPref val="0"/>
        </dgm:presLayoutVars>
      </dgm:prSet>
      <dgm:spPr/>
    </dgm:pt>
    <dgm:pt modelId="{E0973072-AD4C-4876-9C94-4C8EB8FBB469}" type="pres">
      <dgm:prSet presAssocID="{2E42F454-9589-47FC-B5ED-15D5DB59BAAC}" presName="desTx" presStyleLbl="revTx" presStyleIdx="4" presStyleCnt="5">
        <dgm:presLayoutVars/>
      </dgm:prSet>
      <dgm:spPr/>
    </dgm:pt>
  </dgm:ptLst>
  <dgm:cxnLst>
    <dgm:cxn modelId="{E60C9B32-D948-4AD5-94EA-6572F49B7FC1}" type="presOf" srcId="{9A8F44CA-4E98-444F-9415-00F7415EDFE8}" destId="{8D788F6C-E514-4508-9016-04633C74FF88}" srcOrd="0" destOrd="0" presId="urn:microsoft.com/office/officeart/2018/2/layout/IconVerticalSolidList"/>
    <dgm:cxn modelId="{2C4C8C3A-8973-413A-A50D-1DBCEF36BBF5}" type="presOf" srcId="{2E42F454-9589-47FC-B5ED-15D5DB59BAAC}" destId="{26C48FC1-FC11-4B9E-A1CF-C911F93CCE8C}" srcOrd="0" destOrd="0" presId="urn:microsoft.com/office/officeart/2018/2/layout/IconVerticalSolidList"/>
    <dgm:cxn modelId="{D8303A66-6395-4CCD-B3FF-11A548354E78}" type="presOf" srcId="{A98B85DA-45AD-4C79-8EBF-1E3398A0CBB9}" destId="{CE64725F-B7E4-4F91-98EA-CA90687A794B}" srcOrd="0" destOrd="0" presId="urn:microsoft.com/office/officeart/2018/2/layout/IconVerticalSolidList"/>
    <dgm:cxn modelId="{8E1BA969-29D2-4113-A3F0-0B79FFD5EC97}" srcId="{4D446B41-4909-4457-996F-A4AF8C33B5A8}" destId="{C00F5CD4-877D-4A9E-9E4D-BADC3EF47AA6}" srcOrd="0" destOrd="0" parTransId="{A08D7C6B-C024-4CB8-92E0-01BC3484CAFB}" sibTransId="{D9F02652-C811-4390-B4B4-C2434DB61FA1}"/>
    <dgm:cxn modelId="{87E8A66B-A5E9-4FBE-B0AF-3A31676B83D7}" srcId="{4D446B41-4909-4457-996F-A4AF8C33B5A8}" destId="{9A8F44CA-4E98-444F-9415-00F7415EDFE8}" srcOrd="1" destOrd="0" parTransId="{887F7E73-C4C3-4FE4-B5DC-EDE41319921D}" sibTransId="{5FE0B170-32D8-463F-86EC-392BDD077A6C}"/>
    <dgm:cxn modelId="{CBA728B5-AE24-439E-891B-2C4D50BA075A}" srcId="{4D446B41-4909-4457-996F-A4AF8C33B5A8}" destId="{2E42F454-9589-47FC-B5ED-15D5DB59BAAC}" srcOrd="3" destOrd="0" parTransId="{9EB4596E-1EFB-46F1-A0A0-DF8D80F6CB56}" sibTransId="{EF7EE339-FF64-43BE-AFA7-1EF45EF38135}"/>
    <dgm:cxn modelId="{2E4502B9-5361-4017-A070-F36D1C6E63E9}" type="presOf" srcId="{4D446B41-4909-4457-996F-A4AF8C33B5A8}" destId="{6C6DB57B-1980-45BA-9110-22988A10CA2A}" srcOrd="0" destOrd="0" presId="urn:microsoft.com/office/officeart/2018/2/layout/IconVerticalSolidList"/>
    <dgm:cxn modelId="{61317BBA-2876-4E20-90F7-55A8CF187048}" srcId="{4D446B41-4909-4457-996F-A4AF8C33B5A8}" destId="{A98B85DA-45AD-4C79-8EBF-1E3398A0CBB9}" srcOrd="2" destOrd="0" parTransId="{1E27B314-7BAD-426A-BA31-B0493922AA14}" sibTransId="{6ABED949-3E59-4AFF-9736-DEC10E6AD376}"/>
    <dgm:cxn modelId="{999176BE-A282-4193-B388-9DC2A1CC9685}" type="presOf" srcId="{E3F5C3C3-F21C-4F64-B5AF-D3872F846F30}" destId="{E0973072-AD4C-4876-9C94-4C8EB8FBB469}" srcOrd="0" destOrd="0" presId="urn:microsoft.com/office/officeart/2018/2/layout/IconVerticalSolidList"/>
    <dgm:cxn modelId="{B03C65F3-F1A5-475C-8A6B-57E5A06E7F36}" type="presOf" srcId="{C00F5CD4-877D-4A9E-9E4D-BADC3EF47AA6}" destId="{21B0956A-82AF-4B0A-8843-7DD1908B3B9B}" srcOrd="0" destOrd="0" presId="urn:microsoft.com/office/officeart/2018/2/layout/IconVerticalSolidList"/>
    <dgm:cxn modelId="{97CBB6FD-AB8C-4CB3-889E-B9597D97D0F1}" srcId="{2E42F454-9589-47FC-B5ED-15D5DB59BAAC}" destId="{E3F5C3C3-F21C-4F64-B5AF-D3872F846F30}" srcOrd="0" destOrd="0" parTransId="{97B11B4E-321E-4C3B-B806-55DEB28F1A7A}" sibTransId="{3C5BF634-ABA1-43A0-8AB8-F1C2492D12F0}"/>
    <dgm:cxn modelId="{F1CB8695-0916-4B1B-8C79-248C231C04B6}" type="presParOf" srcId="{6C6DB57B-1980-45BA-9110-22988A10CA2A}" destId="{BBFDDC10-AD83-4716-90FD-48BD49AB375A}" srcOrd="0" destOrd="0" presId="urn:microsoft.com/office/officeart/2018/2/layout/IconVerticalSolidList"/>
    <dgm:cxn modelId="{428DD2CD-FEAD-4F94-AC40-A510714A2196}" type="presParOf" srcId="{BBFDDC10-AD83-4716-90FD-48BD49AB375A}" destId="{3EE6C6DC-6B8B-45B6-B25B-0A5D87643F52}" srcOrd="0" destOrd="0" presId="urn:microsoft.com/office/officeart/2018/2/layout/IconVerticalSolidList"/>
    <dgm:cxn modelId="{620E204C-E360-4D22-B413-165876EE9CB3}" type="presParOf" srcId="{BBFDDC10-AD83-4716-90FD-48BD49AB375A}" destId="{ED133EE0-7359-45EC-B2D1-BF4B9A20B721}" srcOrd="1" destOrd="0" presId="urn:microsoft.com/office/officeart/2018/2/layout/IconVerticalSolidList"/>
    <dgm:cxn modelId="{6B581711-F484-4D43-AAD5-25BB87EC38DC}" type="presParOf" srcId="{BBFDDC10-AD83-4716-90FD-48BD49AB375A}" destId="{1F5512FA-6EA2-4920-9E05-C5FCFE24A368}" srcOrd="2" destOrd="0" presId="urn:microsoft.com/office/officeart/2018/2/layout/IconVerticalSolidList"/>
    <dgm:cxn modelId="{5166B292-B650-4C95-A8A1-ECB272638990}" type="presParOf" srcId="{BBFDDC10-AD83-4716-90FD-48BD49AB375A}" destId="{21B0956A-82AF-4B0A-8843-7DD1908B3B9B}" srcOrd="3" destOrd="0" presId="urn:microsoft.com/office/officeart/2018/2/layout/IconVerticalSolidList"/>
    <dgm:cxn modelId="{AC1157A3-B069-4ADB-A2E8-551CEAFE81D1}" type="presParOf" srcId="{6C6DB57B-1980-45BA-9110-22988A10CA2A}" destId="{DD28513E-853E-49A4-876E-11DE85F2D889}" srcOrd="1" destOrd="0" presId="urn:microsoft.com/office/officeart/2018/2/layout/IconVerticalSolidList"/>
    <dgm:cxn modelId="{00658219-882A-4D3A-AA51-19D91EAFDED5}" type="presParOf" srcId="{6C6DB57B-1980-45BA-9110-22988A10CA2A}" destId="{1C491AFD-AB89-4B15-B712-A0A1015E81DC}" srcOrd="2" destOrd="0" presId="urn:microsoft.com/office/officeart/2018/2/layout/IconVerticalSolidList"/>
    <dgm:cxn modelId="{29CE0DB9-DCEA-49CD-BF12-91CD9F5DA835}" type="presParOf" srcId="{1C491AFD-AB89-4B15-B712-A0A1015E81DC}" destId="{A77FFC8B-ED17-4F60-9FBD-A9FDAA15B334}" srcOrd="0" destOrd="0" presId="urn:microsoft.com/office/officeart/2018/2/layout/IconVerticalSolidList"/>
    <dgm:cxn modelId="{59C6CB92-08CA-49EB-B841-8EFFD8C4172F}" type="presParOf" srcId="{1C491AFD-AB89-4B15-B712-A0A1015E81DC}" destId="{FCF1629E-5579-4821-9603-887BFC3808C0}" srcOrd="1" destOrd="0" presId="urn:microsoft.com/office/officeart/2018/2/layout/IconVerticalSolidList"/>
    <dgm:cxn modelId="{1FFCDDDE-4F1B-4C1D-A4D6-3A3D3D7F68B2}" type="presParOf" srcId="{1C491AFD-AB89-4B15-B712-A0A1015E81DC}" destId="{641659FB-2322-491A-9A88-52A924FD6360}" srcOrd="2" destOrd="0" presId="urn:microsoft.com/office/officeart/2018/2/layout/IconVerticalSolidList"/>
    <dgm:cxn modelId="{A5EBDEF0-D74E-443A-A441-3280A907B40D}" type="presParOf" srcId="{1C491AFD-AB89-4B15-B712-A0A1015E81DC}" destId="{8D788F6C-E514-4508-9016-04633C74FF88}" srcOrd="3" destOrd="0" presId="urn:microsoft.com/office/officeart/2018/2/layout/IconVerticalSolidList"/>
    <dgm:cxn modelId="{015B5DD8-EFAA-4E12-AF4B-13A3C6ECEDF4}" type="presParOf" srcId="{6C6DB57B-1980-45BA-9110-22988A10CA2A}" destId="{FFF8D423-61B7-435E-B8DB-C4A6DE840A45}" srcOrd="3" destOrd="0" presId="urn:microsoft.com/office/officeart/2018/2/layout/IconVerticalSolidList"/>
    <dgm:cxn modelId="{0A4ABA34-915C-452C-A7D2-7B891FD97022}" type="presParOf" srcId="{6C6DB57B-1980-45BA-9110-22988A10CA2A}" destId="{5584B3B9-B67C-46C3-83D9-0B838CB596EC}" srcOrd="4" destOrd="0" presId="urn:microsoft.com/office/officeart/2018/2/layout/IconVerticalSolidList"/>
    <dgm:cxn modelId="{8C396EB3-2045-4839-B137-BDBD8733C4E0}" type="presParOf" srcId="{5584B3B9-B67C-46C3-83D9-0B838CB596EC}" destId="{6CD19B80-7A5D-4B65-8BAA-2F1980222498}" srcOrd="0" destOrd="0" presId="urn:microsoft.com/office/officeart/2018/2/layout/IconVerticalSolidList"/>
    <dgm:cxn modelId="{8C8B45D2-388E-4C4C-9751-7CF55BDBDFC9}" type="presParOf" srcId="{5584B3B9-B67C-46C3-83D9-0B838CB596EC}" destId="{B81BE09B-5477-4FDC-8CB6-82BB55511C9F}" srcOrd="1" destOrd="0" presId="urn:microsoft.com/office/officeart/2018/2/layout/IconVerticalSolidList"/>
    <dgm:cxn modelId="{29CB3A42-374A-4203-9A73-080876AFA961}" type="presParOf" srcId="{5584B3B9-B67C-46C3-83D9-0B838CB596EC}" destId="{37125B14-5213-492E-8253-FA7DFF408A39}" srcOrd="2" destOrd="0" presId="urn:microsoft.com/office/officeart/2018/2/layout/IconVerticalSolidList"/>
    <dgm:cxn modelId="{AC49C106-DFD1-4BD1-854C-4739E881707B}" type="presParOf" srcId="{5584B3B9-B67C-46C3-83D9-0B838CB596EC}" destId="{CE64725F-B7E4-4F91-98EA-CA90687A794B}" srcOrd="3" destOrd="0" presId="urn:microsoft.com/office/officeart/2018/2/layout/IconVerticalSolidList"/>
    <dgm:cxn modelId="{EB2BD7D9-FE92-439D-8858-D84617EC84FD}" type="presParOf" srcId="{6C6DB57B-1980-45BA-9110-22988A10CA2A}" destId="{D67196C3-9135-409C-9ECA-9772D8896BB8}" srcOrd="5" destOrd="0" presId="urn:microsoft.com/office/officeart/2018/2/layout/IconVerticalSolidList"/>
    <dgm:cxn modelId="{AAF49A4B-B77D-482A-86FA-E1278A48D896}" type="presParOf" srcId="{6C6DB57B-1980-45BA-9110-22988A10CA2A}" destId="{AC9E1EE4-C2B5-4A00-B588-1FD8BEBC1070}" srcOrd="6" destOrd="0" presId="urn:microsoft.com/office/officeart/2018/2/layout/IconVerticalSolidList"/>
    <dgm:cxn modelId="{79D47432-5D12-48F3-A09F-32A6FDA08632}" type="presParOf" srcId="{AC9E1EE4-C2B5-4A00-B588-1FD8BEBC1070}" destId="{6EBC0C07-7ED1-4834-9444-1923BC6B929A}" srcOrd="0" destOrd="0" presId="urn:microsoft.com/office/officeart/2018/2/layout/IconVerticalSolidList"/>
    <dgm:cxn modelId="{CA7F6C43-94C3-4200-8F26-7A54A266BDE4}" type="presParOf" srcId="{AC9E1EE4-C2B5-4A00-B588-1FD8BEBC1070}" destId="{716783BB-F877-493B-B2B7-AAC5E92643AA}" srcOrd="1" destOrd="0" presId="urn:microsoft.com/office/officeart/2018/2/layout/IconVerticalSolidList"/>
    <dgm:cxn modelId="{B5F19543-F257-4E7B-90C1-E49C9BB6BFFA}" type="presParOf" srcId="{AC9E1EE4-C2B5-4A00-B588-1FD8BEBC1070}" destId="{36E0D4E9-9E15-4F0A-8372-2ACFDC6EDEAC}" srcOrd="2" destOrd="0" presId="urn:microsoft.com/office/officeart/2018/2/layout/IconVerticalSolidList"/>
    <dgm:cxn modelId="{3E40057C-F6D9-4411-A829-2817C561322B}" type="presParOf" srcId="{AC9E1EE4-C2B5-4A00-B588-1FD8BEBC1070}" destId="{26C48FC1-FC11-4B9E-A1CF-C911F93CCE8C}" srcOrd="3" destOrd="0" presId="urn:microsoft.com/office/officeart/2018/2/layout/IconVerticalSolidList"/>
    <dgm:cxn modelId="{2D2D8766-90F1-41A5-9B7F-10E352A80944}" type="presParOf" srcId="{AC9E1EE4-C2B5-4A00-B588-1FD8BEBC1070}" destId="{E0973072-AD4C-4876-9C94-4C8EB8FBB469}"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08B9F32-370A-4A6F-8E40-5A75D5C284F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3D1A64A-1EAD-418E-B1AE-C4E5CF29FC11}">
      <dgm:prSet/>
      <dgm:spPr/>
      <dgm:t>
        <a:bodyPr/>
        <a:lstStyle/>
        <a:p>
          <a:r>
            <a:rPr lang="en-US" b="1"/>
            <a:t>FIGURATIVE</a:t>
          </a:r>
          <a:r>
            <a:rPr lang="en-US"/>
            <a:t>: the implicit, underlying or obscured meaning based on the connotative purpose of words (the symbolic definition based on specific circumstances).</a:t>
          </a:r>
        </a:p>
      </dgm:t>
    </dgm:pt>
    <dgm:pt modelId="{7A536B16-54A8-4FE9-8928-59DEAA971339}" type="parTrans" cxnId="{5B83F04E-5C0C-4EA2-B49D-4C60199DAA34}">
      <dgm:prSet/>
      <dgm:spPr/>
      <dgm:t>
        <a:bodyPr/>
        <a:lstStyle/>
        <a:p>
          <a:endParaRPr lang="en-US"/>
        </a:p>
      </dgm:t>
    </dgm:pt>
    <dgm:pt modelId="{46B88BBC-071F-4996-A1B5-F95EDB158BAC}" type="sibTrans" cxnId="{5B83F04E-5C0C-4EA2-B49D-4C60199DAA34}">
      <dgm:prSet/>
      <dgm:spPr/>
      <dgm:t>
        <a:bodyPr/>
        <a:lstStyle/>
        <a:p>
          <a:endParaRPr lang="en-US"/>
        </a:p>
      </dgm:t>
    </dgm:pt>
    <dgm:pt modelId="{761C9E98-59CC-4CF2-B135-F18D71C485B2}">
      <dgm:prSet/>
      <dgm:spPr/>
      <dgm:t>
        <a:bodyPr/>
        <a:lstStyle/>
        <a:p>
          <a:r>
            <a:rPr lang="en-US"/>
            <a:t>A figurative reading = </a:t>
          </a:r>
        </a:p>
      </dgm:t>
    </dgm:pt>
    <dgm:pt modelId="{0A8FC697-0EF8-42A6-A9FB-A85F8AA634A9}" type="parTrans" cxnId="{A282D782-DD21-42EB-88CB-AA5F8BFA88E6}">
      <dgm:prSet/>
      <dgm:spPr/>
      <dgm:t>
        <a:bodyPr/>
        <a:lstStyle/>
        <a:p>
          <a:endParaRPr lang="en-US"/>
        </a:p>
      </dgm:t>
    </dgm:pt>
    <dgm:pt modelId="{7BD66EA7-850A-4531-8CE2-CD845362987A}" type="sibTrans" cxnId="{A282D782-DD21-42EB-88CB-AA5F8BFA88E6}">
      <dgm:prSet/>
      <dgm:spPr/>
      <dgm:t>
        <a:bodyPr/>
        <a:lstStyle/>
        <a:p>
          <a:endParaRPr lang="en-US"/>
        </a:p>
      </dgm:t>
    </dgm:pt>
    <dgm:pt modelId="{9D97F0DC-649F-40CD-BAED-D4AD472EB159}">
      <dgm:prSet/>
      <dgm:spPr/>
      <dgm:t>
        <a:bodyPr/>
        <a:lstStyle/>
        <a:p>
          <a:r>
            <a:rPr lang="en-US"/>
            <a:t>interpretation, explaining the inferred or implied message.</a:t>
          </a:r>
        </a:p>
      </dgm:t>
    </dgm:pt>
    <dgm:pt modelId="{FADCAF54-4B88-4924-B30E-A55380AFBF22}" type="parTrans" cxnId="{7707F992-1CB4-4906-829C-DF27AF4E4982}">
      <dgm:prSet/>
      <dgm:spPr/>
      <dgm:t>
        <a:bodyPr/>
        <a:lstStyle/>
        <a:p>
          <a:endParaRPr lang="en-US"/>
        </a:p>
      </dgm:t>
    </dgm:pt>
    <dgm:pt modelId="{606D1975-8246-4BE4-9415-92691393BE5D}" type="sibTrans" cxnId="{7707F992-1CB4-4906-829C-DF27AF4E4982}">
      <dgm:prSet/>
      <dgm:spPr/>
      <dgm:t>
        <a:bodyPr/>
        <a:lstStyle/>
        <a:p>
          <a:endParaRPr lang="en-US"/>
        </a:p>
      </dgm:t>
    </dgm:pt>
    <dgm:pt modelId="{0533E11B-DDA6-41DB-9C57-75009580EDA5}">
      <dgm:prSet/>
      <dgm:spPr/>
      <dgm:t>
        <a:bodyPr/>
        <a:lstStyle/>
        <a:p>
          <a:r>
            <a:rPr lang="en-US"/>
            <a:t>“I am hungry” </a:t>
          </a:r>
          <a:r>
            <a:rPr lang="en-US" i="1"/>
            <a:t>implies</a:t>
          </a:r>
          <a:r>
            <a:rPr lang="en-US"/>
            <a:t> “I want to eat right now”</a:t>
          </a:r>
        </a:p>
      </dgm:t>
    </dgm:pt>
    <dgm:pt modelId="{F28863C5-4797-46F9-A93F-069EF02AEC30}" type="parTrans" cxnId="{458D8E69-8CD1-4DAC-A465-14B6DA8D0CC9}">
      <dgm:prSet/>
      <dgm:spPr/>
      <dgm:t>
        <a:bodyPr/>
        <a:lstStyle/>
        <a:p>
          <a:endParaRPr lang="en-US"/>
        </a:p>
      </dgm:t>
    </dgm:pt>
    <dgm:pt modelId="{BEBA1ADD-9C09-40BC-9FE1-E56186DF6542}" type="sibTrans" cxnId="{458D8E69-8CD1-4DAC-A465-14B6DA8D0CC9}">
      <dgm:prSet/>
      <dgm:spPr/>
      <dgm:t>
        <a:bodyPr/>
        <a:lstStyle/>
        <a:p>
          <a:endParaRPr lang="en-US"/>
        </a:p>
      </dgm:t>
    </dgm:pt>
    <dgm:pt modelId="{D14FE267-4989-4707-8FE1-BEDBD891452C}">
      <dgm:prSet/>
      <dgm:spPr/>
      <dgm:t>
        <a:bodyPr/>
        <a:lstStyle/>
        <a:p>
          <a:r>
            <a:rPr lang="en-US"/>
            <a:t>Remember figurative description on the narration &amp; description PPT? They require thinking through to understand the connection between the ideas.</a:t>
          </a:r>
        </a:p>
      </dgm:t>
    </dgm:pt>
    <dgm:pt modelId="{5A72B3AD-80C4-480F-AD98-BE9F506AB74C}" type="parTrans" cxnId="{CE723311-B4CC-43CF-83B2-A93FDC8C410B}">
      <dgm:prSet/>
      <dgm:spPr/>
      <dgm:t>
        <a:bodyPr/>
        <a:lstStyle/>
        <a:p>
          <a:endParaRPr lang="en-US"/>
        </a:p>
      </dgm:t>
    </dgm:pt>
    <dgm:pt modelId="{55A869BF-6C52-40F3-B45B-9155139F9A97}" type="sibTrans" cxnId="{CE723311-B4CC-43CF-83B2-A93FDC8C410B}">
      <dgm:prSet/>
      <dgm:spPr/>
      <dgm:t>
        <a:bodyPr/>
        <a:lstStyle/>
        <a:p>
          <a:endParaRPr lang="en-US"/>
        </a:p>
      </dgm:t>
    </dgm:pt>
    <dgm:pt modelId="{FCA293F2-96D3-8344-AC42-4F91905D83A5}" type="pres">
      <dgm:prSet presAssocID="{408B9F32-370A-4A6F-8E40-5A75D5C284F7}" presName="linear" presStyleCnt="0">
        <dgm:presLayoutVars>
          <dgm:animLvl val="lvl"/>
          <dgm:resizeHandles val="exact"/>
        </dgm:presLayoutVars>
      </dgm:prSet>
      <dgm:spPr/>
    </dgm:pt>
    <dgm:pt modelId="{385FE665-9BEF-7B42-BB77-61E3740FC939}" type="pres">
      <dgm:prSet presAssocID="{23D1A64A-1EAD-418E-B1AE-C4E5CF29FC11}" presName="parentText" presStyleLbl="node1" presStyleIdx="0" presStyleCnt="4">
        <dgm:presLayoutVars>
          <dgm:chMax val="0"/>
          <dgm:bulletEnabled val="1"/>
        </dgm:presLayoutVars>
      </dgm:prSet>
      <dgm:spPr/>
    </dgm:pt>
    <dgm:pt modelId="{37EFEBA5-740E-E24C-8D3B-89CD453DC85F}" type="pres">
      <dgm:prSet presAssocID="{46B88BBC-071F-4996-A1B5-F95EDB158BAC}" presName="spacer" presStyleCnt="0"/>
      <dgm:spPr/>
    </dgm:pt>
    <dgm:pt modelId="{AB47FFBC-1CE7-1C45-AAA2-66C7F6400BE1}" type="pres">
      <dgm:prSet presAssocID="{761C9E98-59CC-4CF2-B135-F18D71C485B2}" presName="parentText" presStyleLbl="node1" presStyleIdx="1" presStyleCnt="4">
        <dgm:presLayoutVars>
          <dgm:chMax val="0"/>
          <dgm:bulletEnabled val="1"/>
        </dgm:presLayoutVars>
      </dgm:prSet>
      <dgm:spPr/>
    </dgm:pt>
    <dgm:pt modelId="{F423235C-CB0F-684A-9378-D2E1F8300A29}" type="pres">
      <dgm:prSet presAssocID="{7BD66EA7-850A-4531-8CE2-CD845362987A}" presName="spacer" presStyleCnt="0"/>
      <dgm:spPr/>
    </dgm:pt>
    <dgm:pt modelId="{94462456-031D-0C48-A8E6-AE7E17BDC009}" type="pres">
      <dgm:prSet presAssocID="{9D97F0DC-649F-40CD-BAED-D4AD472EB159}" presName="parentText" presStyleLbl="node1" presStyleIdx="2" presStyleCnt="4">
        <dgm:presLayoutVars>
          <dgm:chMax val="0"/>
          <dgm:bulletEnabled val="1"/>
        </dgm:presLayoutVars>
      </dgm:prSet>
      <dgm:spPr/>
    </dgm:pt>
    <dgm:pt modelId="{4763474A-2907-8B40-BDAB-6414AE4B8DE1}" type="pres">
      <dgm:prSet presAssocID="{606D1975-8246-4BE4-9415-92691393BE5D}" presName="spacer" presStyleCnt="0"/>
      <dgm:spPr/>
    </dgm:pt>
    <dgm:pt modelId="{741CD1F0-190A-D54D-A022-A8D1325E9008}" type="pres">
      <dgm:prSet presAssocID="{0533E11B-DDA6-41DB-9C57-75009580EDA5}" presName="parentText" presStyleLbl="node1" presStyleIdx="3" presStyleCnt="4">
        <dgm:presLayoutVars>
          <dgm:chMax val="0"/>
          <dgm:bulletEnabled val="1"/>
        </dgm:presLayoutVars>
      </dgm:prSet>
      <dgm:spPr/>
    </dgm:pt>
    <dgm:pt modelId="{24E9BCF7-9E18-D84F-BF2A-DA9B07918E22}" type="pres">
      <dgm:prSet presAssocID="{0533E11B-DDA6-41DB-9C57-75009580EDA5}" presName="childText" presStyleLbl="revTx" presStyleIdx="0" presStyleCnt="1">
        <dgm:presLayoutVars>
          <dgm:bulletEnabled val="1"/>
        </dgm:presLayoutVars>
      </dgm:prSet>
      <dgm:spPr/>
    </dgm:pt>
  </dgm:ptLst>
  <dgm:cxnLst>
    <dgm:cxn modelId="{CE723311-B4CC-43CF-83B2-A93FDC8C410B}" srcId="{0533E11B-DDA6-41DB-9C57-75009580EDA5}" destId="{D14FE267-4989-4707-8FE1-BEDBD891452C}" srcOrd="0" destOrd="0" parTransId="{5A72B3AD-80C4-480F-AD98-BE9F506AB74C}" sibTransId="{55A869BF-6C52-40F3-B45B-9155139F9A97}"/>
    <dgm:cxn modelId="{5B83F04E-5C0C-4EA2-B49D-4C60199DAA34}" srcId="{408B9F32-370A-4A6F-8E40-5A75D5C284F7}" destId="{23D1A64A-1EAD-418E-B1AE-C4E5CF29FC11}" srcOrd="0" destOrd="0" parTransId="{7A536B16-54A8-4FE9-8928-59DEAA971339}" sibTransId="{46B88BBC-071F-4996-A1B5-F95EDB158BAC}"/>
    <dgm:cxn modelId="{2857F34E-CB3F-E947-B622-CE880C59F244}" type="presOf" srcId="{0533E11B-DDA6-41DB-9C57-75009580EDA5}" destId="{741CD1F0-190A-D54D-A022-A8D1325E9008}" srcOrd="0" destOrd="0" presId="urn:microsoft.com/office/officeart/2005/8/layout/vList2"/>
    <dgm:cxn modelId="{458D8E69-8CD1-4DAC-A465-14B6DA8D0CC9}" srcId="{408B9F32-370A-4A6F-8E40-5A75D5C284F7}" destId="{0533E11B-DDA6-41DB-9C57-75009580EDA5}" srcOrd="3" destOrd="0" parTransId="{F28863C5-4797-46F9-A93F-069EF02AEC30}" sibTransId="{BEBA1ADD-9C09-40BC-9FE1-E56186DF6542}"/>
    <dgm:cxn modelId="{A282D782-DD21-42EB-88CB-AA5F8BFA88E6}" srcId="{408B9F32-370A-4A6F-8E40-5A75D5C284F7}" destId="{761C9E98-59CC-4CF2-B135-F18D71C485B2}" srcOrd="1" destOrd="0" parTransId="{0A8FC697-0EF8-42A6-A9FB-A85F8AA634A9}" sibTransId="{7BD66EA7-850A-4531-8CE2-CD845362987A}"/>
    <dgm:cxn modelId="{7707F992-1CB4-4906-829C-DF27AF4E4982}" srcId="{408B9F32-370A-4A6F-8E40-5A75D5C284F7}" destId="{9D97F0DC-649F-40CD-BAED-D4AD472EB159}" srcOrd="2" destOrd="0" parTransId="{FADCAF54-4B88-4924-B30E-A55380AFBF22}" sibTransId="{606D1975-8246-4BE4-9415-92691393BE5D}"/>
    <dgm:cxn modelId="{5F146F97-BF3A-E04B-85E5-5693196AFFAF}" type="presOf" srcId="{761C9E98-59CC-4CF2-B135-F18D71C485B2}" destId="{AB47FFBC-1CE7-1C45-AAA2-66C7F6400BE1}" srcOrd="0" destOrd="0" presId="urn:microsoft.com/office/officeart/2005/8/layout/vList2"/>
    <dgm:cxn modelId="{BF4AE799-567C-3A43-8A45-4EC009F77E4B}" type="presOf" srcId="{D14FE267-4989-4707-8FE1-BEDBD891452C}" destId="{24E9BCF7-9E18-D84F-BF2A-DA9B07918E22}" srcOrd="0" destOrd="0" presId="urn:microsoft.com/office/officeart/2005/8/layout/vList2"/>
    <dgm:cxn modelId="{7B3BDFC7-6D7B-9849-BB9C-ECB11B7B7617}" type="presOf" srcId="{9D97F0DC-649F-40CD-BAED-D4AD472EB159}" destId="{94462456-031D-0C48-A8E6-AE7E17BDC009}" srcOrd="0" destOrd="0" presId="urn:microsoft.com/office/officeart/2005/8/layout/vList2"/>
    <dgm:cxn modelId="{F66223E8-D9A9-3C4D-8830-1334F631DD16}" type="presOf" srcId="{408B9F32-370A-4A6F-8E40-5A75D5C284F7}" destId="{FCA293F2-96D3-8344-AC42-4F91905D83A5}" srcOrd="0" destOrd="0" presId="urn:microsoft.com/office/officeart/2005/8/layout/vList2"/>
    <dgm:cxn modelId="{39DFE6F5-1D27-A34C-8BE3-A3DC8C78B8D6}" type="presOf" srcId="{23D1A64A-1EAD-418E-B1AE-C4E5CF29FC11}" destId="{385FE665-9BEF-7B42-BB77-61E3740FC939}" srcOrd="0" destOrd="0" presId="urn:microsoft.com/office/officeart/2005/8/layout/vList2"/>
    <dgm:cxn modelId="{5E699E83-1DDF-CE41-8246-C6EC06FB29F1}" type="presParOf" srcId="{FCA293F2-96D3-8344-AC42-4F91905D83A5}" destId="{385FE665-9BEF-7B42-BB77-61E3740FC939}" srcOrd="0" destOrd="0" presId="urn:microsoft.com/office/officeart/2005/8/layout/vList2"/>
    <dgm:cxn modelId="{B3F9D95E-D306-3940-BA31-E50A7E967663}" type="presParOf" srcId="{FCA293F2-96D3-8344-AC42-4F91905D83A5}" destId="{37EFEBA5-740E-E24C-8D3B-89CD453DC85F}" srcOrd="1" destOrd="0" presId="urn:microsoft.com/office/officeart/2005/8/layout/vList2"/>
    <dgm:cxn modelId="{C3809037-C948-ED41-9B1F-0845DC40E316}" type="presParOf" srcId="{FCA293F2-96D3-8344-AC42-4F91905D83A5}" destId="{AB47FFBC-1CE7-1C45-AAA2-66C7F6400BE1}" srcOrd="2" destOrd="0" presId="urn:microsoft.com/office/officeart/2005/8/layout/vList2"/>
    <dgm:cxn modelId="{758703C8-D081-DE4D-8C2F-C4C8E6894E28}" type="presParOf" srcId="{FCA293F2-96D3-8344-AC42-4F91905D83A5}" destId="{F423235C-CB0F-684A-9378-D2E1F8300A29}" srcOrd="3" destOrd="0" presId="urn:microsoft.com/office/officeart/2005/8/layout/vList2"/>
    <dgm:cxn modelId="{653C5F68-E75C-804D-A12E-BBD05A8EBB1E}" type="presParOf" srcId="{FCA293F2-96D3-8344-AC42-4F91905D83A5}" destId="{94462456-031D-0C48-A8E6-AE7E17BDC009}" srcOrd="4" destOrd="0" presId="urn:microsoft.com/office/officeart/2005/8/layout/vList2"/>
    <dgm:cxn modelId="{28A39C1F-5C09-3C42-9955-CD045932E6D3}" type="presParOf" srcId="{FCA293F2-96D3-8344-AC42-4F91905D83A5}" destId="{4763474A-2907-8B40-BDAB-6414AE4B8DE1}" srcOrd="5" destOrd="0" presId="urn:microsoft.com/office/officeart/2005/8/layout/vList2"/>
    <dgm:cxn modelId="{8DEFDD32-08CC-754A-BAD2-488D9F497638}" type="presParOf" srcId="{FCA293F2-96D3-8344-AC42-4F91905D83A5}" destId="{741CD1F0-190A-D54D-A022-A8D1325E9008}" srcOrd="6" destOrd="0" presId="urn:microsoft.com/office/officeart/2005/8/layout/vList2"/>
    <dgm:cxn modelId="{C17EB24C-093F-EE4C-B34B-9009BC09D6DD}" type="presParOf" srcId="{FCA293F2-96D3-8344-AC42-4F91905D83A5}" destId="{24E9BCF7-9E18-D84F-BF2A-DA9B07918E22}"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6F5649-8A65-4846-B4D9-6D52E165D448}">
      <dsp:nvSpPr>
        <dsp:cNvPr id="0" name=""/>
        <dsp:cNvSpPr/>
      </dsp:nvSpPr>
      <dsp:spPr>
        <a:xfrm>
          <a:off x="0" y="956381"/>
          <a:ext cx="48852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83CE9A-5605-4822-B505-9DAC2BD91537}">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0C11D7-5AB2-4AD9-9369-88F50829335B}">
      <dsp:nvSpPr>
        <dsp:cNvPr id="0" name=""/>
        <dsp:cNvSpPr/>
      </dsp:nvSpPr>
      <dsp:spPr>
        <a:xfrm>
          <a:off x="2039300" y="956381"/>
          <a:ext cx="2845902"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US" sz="2400" kern="1200" dirty="0"/>
            <a:t>When you write, you do so for different reasons or purposes.  </a:t>
          </a:r>
        </a:p>
      </dsp:txBody>
      <dsp:txXfrm>
        <a:off x="2039300" y="956381"/>
        <a:ext cx="2845902" cy="1765627"/>
      </dsp:txXfrm>
    </dsp:sp>
    <dsp:sp modelId="{37AADA27-63A3-4663-BA78-1597423D47B8}">
      <dsp:nvSpPr>
        <dsp:cNvPr id="0" name=""/>
        <dsp:cNvSpPr/>
      </dsp:nvSpPr>
      <dsp:spPr>
        <a:xfrm>
          <a:off x="0" y="3163416"/>
          <a:ext cx="48852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9FD9F1-8A3E-4FE5-A858-0AC4118E5307}">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A7D643-539B-47B1-9D53-D0AFEB0E74A0}">
      <dsp:nvSpPr>
        <dsp:cNvPr id="0" name=""/>
        <dsp:cNvSpPr/>
      </dsp:nvSpPr>
      <dsp:spPr>
        <a:xfrm>
          <a:off x="2039300" y="3163416"/>
          <a:ext cx="2845902"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US" sz="2400" kern="1200"/>
            <a:t>These purposes can be grouped under types of writing.  </a:t>
          </a:r>
        </a:p>
      </dsp:txBody>
      <dsp:txXfrm>
        <a:off x="2039300" y="3163416"/>
        <a:ext cx="2845902" cy="1765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69D30-9A04-7E40-8794-B1826A6E6CE7}">
      <dsp:nvSpPr>
        <dsp:cNvPr id="0" name=""/>
        <dsp:cNvSpPr/>
      </dsp:nvSpPr>
      <dsp:spPr>
        <a:xfrm>
          <a:off x="0" y="14472"/>
          <a:ext cx="4885203" cy="13431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US" sz="5600" kern="1200"/>
            <a:t>Narrative</a:t>
          </a:r>
        </a:p>
      </dsp:txBody>
      <dsp:txXfrm>
        <a:off x="65568" y="80040"/>
        <a:ext cx="4754067" cy="1212024"/>
      </dsp:txXfrm>
    </dsp:sp>
    <dsp:sp modelId="{8FB7CCC4-DA16-F54A-9291-A80A5558EB47}">
      <dsp:nvSpPr>
        <dsp:cNvPr id="0" name=""/>
        <dsp:cNvSpPr/>
      </dsp:nvSpPr>
      <dsp:spPr>
        <a:xfrm>
          <a:off x="0" y="1518913"/>
          <a:ext cx="4885203" cy="134316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US" sz="5600" kern="1200"/>
            <a:t>Descriptive</a:t>
          </a:r>
        </a:p>
      </dsp:txBody>
      <dsp:txXfrm>
        <a:off x="65568" y="1584481"/>
        <a:ext cx="4754067" cy="1212024"/>
      </dsp:txXfrm>
    </dsp:sp>
    <dsp:sp modelId="{33656401-1EF1-694A-AB1A-5BF21770F17C}">
      <dsp:nvSpPr>
        <dsp:cNvPr id="0" name=""/>
        <dsp:cNvSpPr/>
      </dsp:nvSpPr>
      <dsp:spPr>
        <a:xfrm>
          <a:off x="0" y="3023353"/>
          <a:ext cx="4885203" cy="134316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US" sz="5600" kern="1200"/>
            <a:t>Expository</a:t>
          </a:r>
        </a:p>
      </dsp:txBody>
      <dsp:txXfrm>
        <a:off x="65568" y="3088921"/>
        <a:ext cx="4754067" cy="1212024"/>
      </dsp:txXfrm>
    </dsp:sp>
    <dsp:sp modelId="{68910DEB-84C4-9A40-AEBB-1D8032F54BD8}">
      <dsp:nvSpPr>
        <dsp:cNvPr id="0" name=""/>
        <dsp:cNvSpPr/>
      </dsp:nvSpPr>
      <dsp:spPr>
        <a:xfrm>
          <a:off x="0" y="4527793"/>
          <a:ext cx="4885203" cy="13431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US" sz="5600" kern="1200"/>
            <a:t>Persuasive</a:t>
          </a:r>
        </a:p>
      </dsp:txBody>
      <dsp:txXfrm>
        <a:off x="65568" y="4593361"/>
        <a:ext cx="4754067" cy="12120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8F84CC-D1E3-694E-A7D1-53833A5190C9}">
      <dsp:nvSpPr>
        <dsp:cNvPr id="0" name=""/>
        <dsp:cNvSpPr/>
      </dsp:nvSpPr>
      <dsp:spPr>
        <a:xfrm>
          <a:off x="0" y="218592"/>
          <a:ext cx="4885203" cy="2691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a:t>Narrative writing's main purpose is to tell a story. The author will create different characters and tell you what happens to them (sometimes the author writes from the point of view of one of the characters—this is known as first person narration). </a:t>
          </a:r>
          <a:endParaRPr lang="en-US" sz="2300" kern="1200" dirty="0"/>
        </a:p>
      </dsp:txBody>
      <dsp:txXfrm>
        <a:off x="131364" y="349956"/>
        <a:ext cx="4622475" cy="2428272"/>
      </dsp:txXfrm>
    </dsp:sp>
    <dsp:sp modelId="{416C0663-D170-854E-BD98-3EEC78452F2C}">
      <dsp:nvSpPr>
        <dsp:cNvPr id="0" name=""/>
        <dsp:cNvSpPr/>
      </dsp:nvSpPr>
      <dsp:spPr>
        <a:xfrm>
          <a:off x="0" y="2975833"/>
          <a:ext cx="4885203" cy="26910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Novels, short stories, novellas, poetry, and biographies can all fall in the narrative writing style. Simply, narrative writing answers the question: “What happened then?”</a:t>
          </a:r>
          <a:endParaRPr lang="en-GB" sz="2300" kern="1200"/>
        </a:p>
      </dsp:txBody>
      <dsp:txXfrm>
        <a:off x="131364" y="3107197"/>
        <a:ext cx="4622475" cy="24282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A7978E-706B-8F4A-B1A4-9C80D50F5179}">
      <dsp:nvSpPr>
        <dsp:cNvPr id="0" name=""/>
        <dsp:cNvSpPr/>
      </dsp:nvSpPr>
      <dsp:spPr>
        <a:xfrm>
          <a:off x="0" y="0"/>
          <a:ext cx="48852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207C35-DF27-2343-8ADB-5D9C7B2A8775}">
      <dsp:nvSpPr>
        <dsp:cNvPr id="0" name=""/>
        <dsp:cNvSpPr/>
      </dsp:nvSpPr>
      <dsp:spPr>
        <a:xfrm>
          <a:off x="0" y="0"/>
          <a:ext cx="4885203" cy="1471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 person tells a story or event.</a:t>
          </a:r>
          <a:endParaRPr lang="en-US" sz="2300" kern="1200"/>
        </a:p>
      </dsp:txBody>
      <dsp:txXfrm>
        <a:off x="0" y="0"/>
        <a:ext cx="4885203" cy="1471356"/>
      </dsp:txXfrm>
    </dsp:sp>
    <dsp:sp modelId="{56E02072-962F-DF49-B149-2D0F4EEC4FDE}">
      <dsp:nvSpPr>
        <dsp:cNvPr id="0" name=""/>
        <dsp:cNvSpPr/>
      </dsp:nvSpPr>
      <dsp:spPr>
        <a:xfrm>
          <a:off x="0" y="1471356"/>
          <a:ext cx="4885203"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45B91A-270C-EA45-9C13-5982C4BA1180}">
      <dsp:nvSpPr>
        <dsp:cNvPr id="0" name=""/>
        <dsp:cNvSpPr/>
      </dsp:nvSpPr>
      <dsp:spPr>
        <a:xfrm>
          <a:off x="0" y="1471356"/>
          <a:ext cx="4885203" cy="1471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Has characters and dialogue.</a:t>
          </a:r>
          <a:endParaRPr lang="en-US" sz="2300" kern="1200"/>
        </a:p>
      </dsp:txBody>
      <dsp:txXfrm>
        <a:off x="0" y="1471356"/>
        <a:ext cx="4885203" cy="1471356"/>
      </dsp:txXfrm>
    </dsp:sp>
    <dsp:sp modelId="{131B11DD-B7FD-6448-96D3-0A82AA8CFCAA}">
      <dsp:nvSpPr>
        <dsp:cNvPr id="0" name=""/>
        <dsp:cNvSpPr/>
      </dsp:nvSpPr>
      <dsp:spPr>
        <a:xfrm>
          <a:off x="0" y="2942712"/>
          <a:ext cx="4885203"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9A3245-DC37-DD43-93AB-84FFCDF5A1A1}">
      <dsp:nvSpPr>
        <dsp:cNvPr id="0" name=""/>
        <dsp:cNvSpPr/>
      </dsp:nvSpPr>
      <dsp:spPr>
        <a:xfrm>
          <a:off x="0" y="2942713"/>
          <a:ext cx="4885203" cy="1471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Has definite and logical beginnings, intervals, and endings.</a:t>
          </a:r>
          <a:endParaRPr lang="en-US" sz="2300" kern="1200"/>
        </a:p>
      </dsp:txBody>
      <dsp:txXfrm>
        <a:off x="0" y="2942713"/>
        <a:ext cx="4885203" cy="1471356"/>
      </dsp:txXfrm>
    </dsp:sp>
    <dsp:sp modelId="{7E969BF2-70E2-8645-AB6E-0842BC74A254}">
      <dsp:nvSpPr>
        <dsp:cNvPr id="0" name=""/>
        <dsp:cNvSpPr/>
      </dsp:nvSpPr>
      <dsp:spPr>
        <a:xfrm>
          <a:off x="0" y="4414069"/>
          <a:ext cx="4885203"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077E84-6A32-8743-9A01-494101CDF2C7}">
      <dsp:nvSpPr>
        <dsp:cNvPr id="0" name=""/>
        <dsp:cNvSpPr/>
      </dsp:nvSpPr>
      <dsp:spPr>
        <a:xfrm>
          <a:off x="0" y="4414069"/>
          <a:ext cx="4885203" cy="1471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Often has situations like actions, motivational events, and disputes or conflicts with their eventual solutions.</a:t>
          </a:r>
          <a:endParaRPr lang="en-US" sz="2300" kern="1200"/>
        </a:p>
      </dsp:txBody>
      <dsp:txXfrm>
        <a:off x="0" y="4414069"/>
        <a:ext cx="4885203" cy="14713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97DD57-AD2D-9048-9460-F40809D3579E}">
      <dsp:nvSpPr>
        <dsp:cNvPr id="0" name=""/>
        <dsp:cNvSpPr/>
      </dsp:nvSpPr>
      <dsp:spPr>
        <a:xfrm>
          <a:off x="0" y="218592"/>
          <a:ext cx="4885203" cy="2691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a:t>Descriptive writing's main purpose is to describe. It is a style of writing that focuses on describing a character, an event, or a place in great detail. It can be poetic when the author takes the time to be very specific in his or her descriptions.</a:t>
          </a:r>
          <a:endParaRPr lang="en-US" sz="2300" kern="1200" dirty="0"/>
        </a:p>
      </dsp:txBody>
      <dsp:txXfrm>
        <a:off x="131364" y="349956"/>
        <a:ext cx="4622475" cy="2428272"/>
      </dsp:txXfrm>
    </dsp:sp>
    <dsp:sp modelId="{97760FCA-DC46-8641-8184-6DFC108480D2}">
      <dsp:nvSpPr>
        <dsp:cNvPr id="0" name=""/>
        <dsp:cNvSpPr/>
      </dsp:nvSpPr>
      <dsp:spPr>
        <a:xfrm>
          <a:off x="0" y="2975833"/>
          <a:ext cx="4885203" cy="26910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Examples: menu, travel brochure, poster</a:t>
          </a:r>
        </a:p>
      </dsp:txBody>
      <dsp:txXfrm>
        <a:off x="131364" y="3107197"/>
        <a:ext cx="4622475" cy="24282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D9E75C-259F-254D-B75F-4AE23D34302A}">
      <dsp:nvSpPr>
        <dsp:cNvPr id="0" name=""/>
        <dsp:cNvSpPr/>
      </dsp:nvSpPr>
      <dsp:spPr>
        <a:xfrm>
          <a:off x="0" y="2873"/>
          <a:ext cx="48852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96ADD2-CBC1-FC46-A305-4A381D3456DA}">
      <dsp:nvSpPr>
        <dsp:cNvPr id="0" name=""/>
        <dsp:cNvSpPr/>
      </dsp:nvSpPr>
      <dsp:spPr>
        <a:xfrm>
          <a:off x="0" y="2873"/>
          <a:ext cx="4885203" cy="1959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It is often poetic in nature</a:t>
          </a:r>
          <a:endParaRPr lang="en-US" sz="3000" kern="1200"/>
        </a:p>
      </dsp:txBody>
      <dsp:txXfrm>
        <a:off x="0" y="2873"/>
        <a:ext cx="4885203" cy="1959892"/>
      </dsp:txXfrm>
    </dsp:sp>
    <dsp:sp modelId="{630DDAF2-44F2-C340-8330-CBF897282369}">
      <dsp:nvSpPr>
        <dsp:cNvPr id="0" name=""/>
        <dsp:cNvSpPr/>
      </dsp:nvSpPr>
      <dsp:spPr>
        <a:xfrm>
          <a:off x="0" y="1962766"/>
          <a:ext cx="48852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DB25ED-72B5-4444-AE94-F7FA32680A97}">
      <dsp:nvSpPr>
        <dsp:cNvPr id="0" name=""/>
        <dsp:cNvSpPr/>
      </dsp:nvSpPr>
      <dsp:spPr>
        <a:xfrm>
          <a:off x="0" y="1962766"/>
          <a:ext cx="4885203" cy="1959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It describes places, people, events, situations, or locations in a highly-detailed manner.</a:t>
          </a:r>
          <a:endParaRPr lang="en-US" sz="3000" kern="1200"/>
        </a:p>
      </dsp:txBody>
      <dsp:txXfrm>
        <a:off x="0" y="1962766"/>
        <a:ext cx="4885203" cy="1959892"/>
      </dsp:txXfrm>
    </dsp:sp>
    <dsp:sp modelId="{63854F76-2871-DD4A-BD67-8DFA86AFDDE1}">
      <dsp:nvSpPr>
        <dsp:cNvPr id="0" name=""/>
        <dsp:cNvSpPr/>
      </dsp:nvSpPr>
      <dsp:spPr>
        <a:xfrm>
          <a:off x="0" y="3922659"/>
          <a:ext cx="48852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D91C4A-7D14-CF45-A91E-3278DFEFAA3C}">
      <dsp:nvSpPr>
        <dsp:cNvPr id="0" name=""/>
        <dsp:cNvSpPr/>
      </dsp:nvSpPr>
      <dsp:spPr>
        <a:xfrm>
          <a:off x="0" y="3922659"/>
          <a:ext cx="4885203" cy="1959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The author visualizes what he or she sees, hears, tastes, smells, and feels</a:t>
          </a:r>
          <a:endParaRPr lang="en-US" sz="3000" kern="1200"/>
        </a:p>
      </dsp:txBody>
      <dsp:txXfrm>
        <a:off x="0" y="3922659"/>
        <a:ext cx="4885203" cy="19598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86E980-8864-D94E-A928-91684A788C08}">
      <dsp:nvSpPr>
        <dsp:cNvPr id="0" name=""/>
        <dsp:cNvSpPr/>
      </dsp:nvSpPr>
      <dsp:spPr>
        <a:xfrm>
          <a:off x="0" y="0"/>
          <a:ext cx="48852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41AAEB-57B0-8847-8034-9AEC1CAD2D61}">
      <dsp:nvSpPr>
        <dsp:cNvPr id="0" name=""/>
        <dsp:cNvSpPr/>
      </dsp:nvSpPr>
      <dsp:spPr>
        <a:xfrm>
          <a:off x="0" y="0"/>
          <a:ext cx="4885203" cy="2942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Expository writing's main purpose is to explain. It is a subject-oriented writing style, in which authors focus on telling you about a given topic or subject without voicing their personal opinions. These types of essays or articles furnish you with relevant facts and figures but do not include their opinions. </a:t>
          </a:r>
          <a:endParaRPr lang="en-US" sz="2300" kern="1200" dirty="0"/>
        </a:p>
      </dsp:txBody>
      <dsp:txXfrm>
        <a:off x="0" y="0"/>
        <a:ext cx="4885203" cy="2942713"/>
      </dsp:txXfrm>
    </dsp:sp>
    <dsp:sp modelId="{4CCE7039-CA10-DA42-BC9A-7C47903D0175}">
      <dsp:nvSpPr>
        <dsp:cNvPr id="0" name=""/>
        <dsp:cNvSpPr/>
      </dsp:nvSpPr>
      <dsp:spPr>
        <a:xfrm>
          <a:off x="0" y="2942713"/>
          <a:ext cx="488520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E5246E-B121-634E-A6F6-DE63B2BB13D0}">
      <dsp:nvSpPr>
        <dsp:cNvPr id="0" name=""/>
        <dsp:cNvSpPr/>
      </dsp:nvSpPr>
      <dsp:spPr>
        <a:xfrm>
          <a:off x="0" y="2942713"/>
          <a:ext cx="4885203" cy="2942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0" i="0" kern="1200" dirty="0"/>
            <a:t>This is one of the most common types of writing. You always see it in textbooks and how-to articles. The author just tells you about a given subject, such as how to do something.</a:t>
          </a:r>
          <a:endParaRPr lang="en-US" sz="2800" kern="1200" dirty="0"/>
        </a:p>
      </dsp:txBody>
      <dsp:txXfrm>
        <a:off x="0" y="2942713"/>
        <a:ext cx="4885203" cy="294271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EEC414-0A51-4744-B865-97A5C15FB5F8}">
      <dsp:nvSpPr>
        <dsp:cNvPr id="0" name=""/>
        <dsp:cNvSpPr/>
      </dsp:nvSpPr>
      <dsp:spPr>
        <a:xfrm>
          <a:off x="0" y="2873"/>
          <a:ext cx="48852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88A781-6980-1C42-B138-B39B8B05DD67}">
      <dsp:nvSpPr>
        <dsp:cNvPr id="0" name=""/>
        <dsp:cNvSpPr/>
      </dsp:nvSpPr>
      <dsp:spPr>
        <a:xfrm>
          <a:off x="0" y="2873"/>
          <a:ext cx="4885203" cy="1959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Usually explains something in a process.</a:t>
          </a:r>
          <a:endParaRPr lang="en-US" sz="3900" kern="1200"/>
        </a:p>
      </dsp:txBody>
      <dsp:txXfrm>
        <a:off x="0" y="2873"/>
        <a:ext cx="4885203" cy="1959892"/>
      </dsp:txXfrm>
    </dsp:sp>
    <dsp:sp modelId="{066CECCC-F59C-E64F-860A-E277FBE03152}">
      <dsp:nvSpPr>
        <dsp:cNvPr id="0" name=""/>
        <dsp:cNvSpPr/>
      </dsp:nvSpPr>
      <dsp:spPr>
        <a:xfrm>
          <a:off x="0" y="1962766"/>
          <a:ext cx="48852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2A9323-6D33-D747-B141-086AE1AFA570}">
      <dsp:nvSpPr>
        <dsp:cNvPr id="0" name=""/>
        <dsp:cNvSpPr/>
      </dsp:nvSpPr>
      <dsp:spPr>
        <a:xfrm>
          <a:off x="0" y="1962766"/>
          <a:ext cx="4885203" cy="1959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Is often equipped with facts and figures.</a:t>
          </a:r>
          <a:endParaRPr lang="en-US" sz="3900" kern="1200"/>
        </a:p>
      </dsp:txBody>
      <dsp:txXfrm>
        <a:off x="0" y="1962766"/>
        <a:ext cx="4885203" cy="1959892"/>
      </dsp:txXfrm>
    </dsp:sp>
    <dsp:sp modelId="{EA367455-BADF-A44D-8951-F346F124CB95}">
      <dsp:nvSpPr>
        <dsp:cNvPr id="0" name=""/>
        <dsp:cNvSpPr/>
      </dsp:nvSpPr>
      <dsp:spPr>
        <a:xfrm>
          <a:off x="0" y="3922659"/>
          <a:ext cx="48852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0614AC-D50A-184A-B753-47A1BB886F72}">
      <dsp:nvSpPr>
        <dsp:cNvPr id="0" name=""/>
        <dsp:cNvSpPr/>
      </dsp:nvSpPr>
      <dsp:spPr>
        <a:xfrm>
          <a:off x="0" y="3922659"/>
          <a:ext cx="4885203" cy="1959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Is usually in a logical order and sequence.</a:t>
          </a:r>
          <a:endParaRPr lang="en-US" sz="3900" kern="1200"/>
        </a:p>
      </dsp:txBody>
      <dsp:txXfrm>
        <a:off x="0" y="3922659"/>
        <a:ext cx="4885203" cy="195989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DC008-2132-5D4B-A71E-5C3FF382CE16}">
      <dsp:nvSpPr>
        <dsp:cNvPr id="0" name=""/>
        <dsp:cNvSpPr/>
      </dsp:nvSpPr>
      <dsp:spPr>
        <a:xfrm>
          <a:off x="0" y="455472"/>
          <a:ext cx="4885203" cy="2457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dirty="0"/>
            <a:t>Persuasive writing's main purpose is to convince. Unlike expository writing, persuasive writing contains the opinions and biases of the author. To convince others to agree with the author's point of view, persuasive writing contains justifications and reasons. </a:t>
          </a:r>
          <a:endParaRPr lang="en-US" sz="2100" kern="1200" dirty="0"/>
        </a:p>
      </dsp:txBody>
      <dsp:txXfrm>
        <a:off x="119941" y="575413"/>
        <a:ext cx="4645321" cy="2217118"/>
      </dsp:txXfrm>
    </dsp:sp>
    <dsp:sp modelId="{28CF4C70-E7FF-0C44-A893-77F36079B987}">
      <dsp:nvSpPr>
        <dsp:cNvPr id="0" name=""/>
        <dsp:cNvSpPr/>
      </dsp:nvSpPr>
      <dsp:spPr>
        <a:xfrm>
          <a:off x="0" y="2972953"/>
          <a:ext cx="4885203" cy="24570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It is often used in letters of complaint, advertisements or commercials, affiliate marketing pitches, cover letters, and newspaper opinion and editorial pieces</a:t>
          </a:r>
          <a:endParaRPr lang="en-GB" sz="2100" kern="1200"/>
        </a:p>
      </dsp:txBody>
      <dsp:txXfrm>
        <a:off x="119941" y="3092894"/>
        <a:ext cx="4645321" cy="22171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F68E6D-737F-0D47-B01E-12858A597314}">
      <dsp:nvSpPr>
        <dsp:cNvPr id="0" name=""/>
        <dsp:cNvSpPr/>
      </dsp:nvSpPr>
      <dsp:spPr>
        <a:xfrm>
          <a:off x="0" y="2873"/>
          <a:ext cx="48852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859A61-CBA6-7040-8325-20D03410A14A}">
      <dsp:nvSpPr>
        <dsp:cNvPr id="0" name=""/>
        <dsp:cNvSpPr/>
      </dsp:nvSpPr>
      <dsp:spPr>
        <a:xfrm>
          <a:off x="0" y="2873"/>
          <a:ext cx="4885203" cy="1959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Persuasive writing is equipped with reasons, arguments, and justifications.</a:t>
          </a:r>
          <a:endParaRPr lang="en-US" sz="3000" kern="1200"/>
        </a:p>
      </dsp:txBody>
      <dsp:txXfrm>
        <a:off x="0" y="2873"/>
        <a:ext cx="4885203" cy="1959892"/>
      </dsp:txXfrm>
    </dsp:sp>
    <dsp:sp modelId="{1854FA82-8C55-1348-819F-DDDBF2BF421E}">
      <dsp:nvSpPr>
        <dsp:cNvPr id="0" name=""/>
        <dsp:cNvSpPr/>
      </dsp:nvSpPr>
      <dsp:spPr>
        <a:xfrm>
          <a:off x="0" y="1962766"/>
          <a:ext cx="48852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C4B620-8783-B641-A985-33062DB6D519}">
      <dsp:nvSpPr>
        <dsp:cNvPr id="0" name=""/>
        <dsp:cNvSpPr/>
      </dsp:nvSpPr>
      <dsp:spPr>
        <a:xfrm>
          <a:off x="0" y="1962766"/>
          <a:ext cx="4885203" cy="1959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In persuasive writing, the author takes a stand and asks you to agree with his or her point of view.</a:t>
          </a:r>
          <a:endParaRPr lang="en-US" sz="3000" kern="1200"/>
        </a:p>
      </dsp:txBody>
      <dsp:txXfrm>
        <a:off x="0" y="1962766"/>
        <a:ext cx="4885203" cy="1959892"/>
      </dsp:txXfrm>
    </dsp:sp>
    <dsp:sp modelId="{8323E244-81A9-E04D-A13F-BC3EA1A65CA7}">
      <dsp:nvSpPr>
        <dsp:cNvPr id="0" name=""/>
        <dsp:cNvSpPr/>
      </dsp:nvSpPr>
      <dsp:spPr>
        <a:xfrm>
          <a:off x="0" y="3922659"/>
          <a:ext cx="48852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68790F-A57D-784E-BB6C-296211239A87}">
      <dsp:nvSpPr>
        <dsp:cNvPr id="0" name=""/>
        <dsp:cNvSpPr/>
      </dsp:nvSpPr>
      <dsp:spPr>
        <a:xfrm>
          <a:off x="0" y="3922659"/>
          <a:ext cx="4885203" cy="1959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It often asks for readers to do something about the situation (this is called a call-to-action).</a:t>
          </a:r>
          <a:endParaRPr lang="en-US" sz="3000" kern="1200"/>
        </a:p>
      </dsp:txBody>
      <dsp:txXfrm>
        <a:off x="0" y="3922659"/>
        <a:ext cx="4885203" cy="195989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307438-7264-4868-993C-0FF52D3C0B35}">
      <dsp:nvSpPr>
        <dsp:cNvPr id="0" name=""/>
        <dsp:cNvSpPr/>
      </dsp:nvSpPr>
      <dsp:spPr>
        <a:xfrm>
          <a:off x="0" y="1903"/>
          <a:ext cx="48852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D89EF7-3CC7-481C-8320-C198674FCD61}">
      <dsp:nvSpPr>
        <dsp:cNvPr id="0" name=""/>
        <dsp:cNvSpPr/>
      </dsp:nvSpPr>
      <dsp:spPr>
        <a:xfrm>
          <a:off x="245405" y="184436"/>
          <a:ext cx="446191" cy="4461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E3A5FD-CE72-4737-BC8A-EE7A594B4498}">
      <dsp:nvSpPr>
        <dsp:cNvPr id="0" name=""/>
        <dsp:cNvSpPr/>
      </dsp:nvSpPr>
      <dsp:spPr>
        <a:xfrm>
          <a:off x="937002" y="1903"/>
          <a:ext cx="3948200"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Rationale</a:t>
          </a:r>
        </a:p>
      </dsp:txBody>
      <dsp:txXfrm>
        <a:off x="937002" y="1903"/>
        <a:ext cx="3948200" cy="811257"/>
      </dsp:txXfrm>
    </dsp:sp>
    <dsp:sp modelId="{43505373-8F00-486D-9E96-E9CAE1BF535F}">
      <dsp:nvSpPr>
        <dsp:cNvPr id="0" name=""/>
        <dsp:cNvSpPr/>
      </dsp:nvSpPr>
      <dsp:spPr>
        <a:xfrm>
          <a:off x="0" y="1015975"/>
          <a:ext cx="48852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0F99DC-593E-4EB7-A71F-6F7F92735843}">
      <dsp:nvSpPr>
        <dsp:cNvPr id="0" name=""/>
        <dsp:cNvSpPr/>
      </dsp:nvSpPr>
      <dsp:spPr>
        <a:xfrm>
          <a:off x="245405" y="1198508"/>
          <a:ext cx="446191" cy="4461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230AA6-411E-48F0-B200-3A528379219E}">
      <dsp:nvSpPr>
        <dsp:cNvPr id="0" name=""/>
        <dsp:cNvSpPr/>
      </dsp:nvSpPr>
      <dsp:spPr>
        <a:xfrm>
          <a:off x="937002" y="1015975"/>
          <a:ext cx="3948200"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Defining analysis</a:t>
          </a:r>
        </a:p>
      </dsp:txBody>
      <dsp:txXfrm>
        <a:off x="937002" y="1015975"/>
        <a:ext cx="3948200" cy="811257"/>
      </dsp:txXfrm>
    </dsp:sp>
    <dsp:sp modelId="{DB070BA1-EDA1-4F64-B777-A67C86C2CE8F}">
      <dsp:nvSpPr>
        <dsp:cNvPr id="0" name=""/>
        <dsp:cNvSpPr/>
      </dsp:nvSpPr>
      <dsp:spPr>
        <a:xfrm>
          <a:off x="0" y="2030048"/>
          <a:ext cx="48852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E6A946-80B8-424C-B50D-28427839ADE5}">
      <dsp:nvSpPr>
        <dsp:cNvPr id="0" name=""/>
        <dsp:cNvSpPr/>
      </dsp:nvSpPr>
      <dsp:spPr>
        <a:xfrm>
          <a:off x="245405" y="2212581"/>
          <a:ext cx="446191" cy="4461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91DB03-1229-4F5C-AD4A-93ABEF7AFF11}">
      <dsp:nvSpPr>
        <dsp:cNvPr id="0" name=""/>
        <dsp:cNvSpPr/>
      </dsp:nvSpPr>
      <dsp:spPr>
        <a:xfrm>
          <a:off x="937002" y="2030048"/>
          <a:ext cx="3948200"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Analysis Thought Processes</a:t>
          </a:r>
        </a:p>
      </dsp:txBody>
      <dsp:txXfrm>
        <a:off x="937002" y="2030048"/>
        <a:ext cx="3948200" cy="811257"/>
      </dsp:txXfrm>
    </dsp:sp>
    <dsp:sp modelId="{B7139DF1-483C-44B8-A560-6F7036B1702F}">
      <dsp:nvSpPr>
        <dsp:cNvPr id="0" name=""/>
        <dsp:cNvSpPr/>
      </dsp:nvSpPr>
      <dsp:spPr>
        <a:xfrm>
          <a:off x="0" y="3044120"/>
          <a:ext cx="48852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312A26-2229-479D-A3E2-27E45C6975EC}">
      <dsp:nvSpPr>
        <dsp:cNvPr id="0" name=""/>
        <dsp:cNvSpPr/>
      </dsp:nvSpPr>
      <dsp:spPr>
        <a:xfrm>
          <a:off x="245405" y="3226653"/>
          <a:ext cx="446191" cy="4461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1F44DB-1800-45A9-8558-579A6417CCA6}">
      <dsp:nvSpPr>
        <dsp:cNvPr id="0" name=""/>
        <dsp:cNvSpPr/>
      </dsp:nvSpPr>
      <dsp:spPr>
        <a:xfrm>
          <a:off x="937002" y="3044120"/>
          <a:ext cx="3948200"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Achieving Analysis</a:t>
          </a:r>
        </a:p>
      </dsp:txBody>
      <dsp:txXfrm>
        <a:off x="937002" y="3044120"/>
        <a:ext cx="3948200" cy="811257"/>
      </dsp:txXfrm>
    </dsp:sp>
    <dsp:sp modelId="{D46E81C0-D66D-40E5-8A35-5B000D2CEAE9}">
      <dsp:nvSpPr>
        <dsp:cNvPr id="0" name=""/>
        <dsp:cNvSpPr/>
      </dsp:nvSpPr>
      <dsp:spPr>
        <a:xfrm>
          <a:off x="0" y="4058192"/>
          <a:ext cx="48852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1AD36E-DED7-4248-A09A-F71D1B8ED28F}">
      <dsp:nvSpPr>
        <dsp:cNvPr id="0" name=""/>
        <dsp:cNvSpPr/>
      </dsp:nvSpPr>
      <dsp:spPr>
        <a:xfrm>
          <a:off x="245405" y="4240725"/>
          <a:ext cx="446191" cy="4461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3C9ABE-C6AD-4870-B66E-02D9980BC780}">
      <dsp:nvSpPr>
        <dsp:cNvPr id="0" name=""/>
        <dsp:cNvSpPr/>
      </dsp:nvSpPr>
      <dsp:spPr>
        <a:xfrm>
          <a:off x="937002" y="4058192"/>
          <a:ext cx="3948200"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Practicing Analysis</a:t>
          </a:r>
        </a:p>
      </dsp:txBody>
      <dsp:txXfrm>
        <a:off x="937002" y="4058192"/>
        <a:ext cx="3948200" cy="811257"/>
      </dsp:txXfrm>
    </dsp:sp>
    <dsp:sp modelId="{8AF36683-45FA-4BAD-B782-FB2CD10D2681}">
      <dsp:nvSpPr>
        <dsp:cNvPr id="0" name=""/>
        <dsp:cNvSpPr/>
      </dsp:nvSpPr>
      <dsp:spPr>
        <a:xfrm>
          <a:off x="0" y="5072264"/>
          <a:ext cx="48852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A7E090-7683-42B6-9BA6-F83C051EBADB}">
      <dsp:nvSpPr>
        <dsp:cNvPr id="0" name=""/>
        <dsp:cNvSpPr/>
      </dsp:nvSpPr>
      <dsp:spPr>
        <a:xfrm>
          <a:off x="245405" y="5254797"/>
          <a:ext cx="446191" cy="4461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07DFA3-4E5D-40C4-AB41-CEDF42D67168}">
      <dsp:nvSpPr>
        <dsp:cNvPr id="0" name=""/>
        <dsp:cNvSpPr/>
      </dsp:nvSpPr>
      <dsp:spPr>
        <a:xfrm>
          <a:off x="937002" y="5072264"/>
          <a:ext cx="3948200"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Conclusion</a:t>
          </a:r>
        </a:p>
      </dsp:txBody>
      <dsp:txXfrm>
        <a:off x="937002" y="5072264"/>
        <a:ext cx="3948200" cy="81125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6C6DC-6B8B-45B6-B25B-0A5D87643F52}">
      <dsp:nvSpPr>
        <dsp:cNvPr id="0" name=""/>
        <dsp:cNvSpPr/>
      </dsp:nvSpPr>
      <dsp:spPr>
        <a:xfrm>
          <a:off x="0" y="2442"/>
          <a:ext cx="48852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133EE0-7359-45EC-B2D1-BF4B9A20B721}">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B0956A-82AF-4B0A-8843-7DD1908B3B9B}">
      <dsp:nvSpPr>
        <dsp:cNvPr id="0" name=""/>
        <dsp:cNvSpPr/>
      </dsp:nvSpPr>
      <dsp:spPr>
        <a:xfrm>
          <a:off x="1429899" y="2442"/>
          <a:ext cx="3455303"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11200">
            <a:lnSpc>
              <a:spcPct val="90000"/>
            </a:lnSpc>
            <a:spcBef>
              <a:spcPct val="0"/>
            </a:spcBef>
            <a:spcAft>
              <a:spcPct val="35000"/>
            </a:spcAft>
            <a:buNone/>
          </a:pPr>
          <a:r>
            <a:rPr lang="en-US" sz="1600" b="1" kern="1200"/>
            <a:t>LITERAL</a:t>
          </a:r>
          <a:r>
            <a:rPr lang="en-US" sz="1600" kern="1200"/>
            <a:t>: the explicit, surface meaning based on the denotative purpose of words (the dictionary definition that does not change by circumstance).</a:t>
          </a:r>
        </a:p>
      </dsp:txBody>
      <dsp:txXfrm>
        <a:off x="1429899" y="2442"/>
        <a:ext cx="3455303" cy="1238008"/>
      </dsp:txXfrm>
    </dsp:sp>
    <dsp:sp modelId="{A77FFC8B-ED17-4F60-9FBD-A9FDAA15B334}">
      <dsp:nvSpPr>
        <dsp:cNvPr id="0" name=""/>
        <dsp:cNvSpPr/>
      </dsp:nvSpPr>
      <dsp:spPr>
        <a:xfrm>
          <a:off x="0" y="1549953"/>
          <a:ext cx="48852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F1629E-5579-4821-9603-887BFC3808C0}">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788F6C-E514-4508-9016-04633C74FF88}">
      <dsp:nvSpPr>
        <dsp:cNvPr id="0" name=""/>
        <dsp:cNvSpPr/>
      </dsp:nvSpPr>
      <dsp:spPr>
        <a:xfrm>
          <a:off x="1429899" y="1549953"/>
          <a:ext cx="3455303"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11200">
            <a:lnSpc>
              <a:spcPct val="90000"/>
            </a:lnSpc>
            <a:spcBef>
              <a:spcPct val="0"/>
            </a:spcBef>
            <a:spcAft>
              <a:spcPct val="35000"/>
            </a:spcAft>
            <a:buNone/>
          </a:pPr>
          <a:r>
            <a:rPr lang="en-US" sz="1600" kern="1200"/>
            <a:t>A literal reading = </a:t>
          </a:r>
        </a:p>
      </dsp:txBody>
      <dsp:txXfrm>
        <a:off x="1429899" y="1549953"/>
        <a:ext cx="3455303" cy="1238008"/>
      </dsp:txXfrm>
    </dsp:sp>
    <dsp:sp modelId="{6CD19B80-7A5D-4B65-8BAA-2F1980222498}">
      <dsp:nvSpPr>
        <dsp:cNvPr id="0" name=""/>
        <dsp:cNvSpPr/>
      </dsp:nvSpPr>
      <dsp:spPr>
        <a:xfrm>
          <a:off x="0" y="3097464"/>
          <a:ext cx="48852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1BE09B-5477-4FDC-8CB6-82BB55511C9F}">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64725F-B7E4-4F91-98EA-CA90687A794B}">
      <dsp:nvSpPr>
        <dsp:cNvPr id="0" name=""/>
        <dsp:cNvSpPr/>
      </dsp:nvSpPr>
      <dsp:spPr>
        <a:xfrm>
          <a:off x="1429899" y="3097464"/>
          <a:ext cx="3455303"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11200">
            <a:lnSpc>
              <a:spcPct val="90000"/>
            </a:lnSpc>
            <a:spcBef>
              <a:spcPct val="0"/>
            </a:spcBef>
            <a:spcAft>
              <a:spcPct val="35000"/>
            </a:spcAft>
            <a:buNone/>
          </a:pPr>
          <a:r>
            <a:rPr lang="en-US" sz="1600" kern="1200"/>
            <a:t>a summary, stating what a text says or does outright.</a:t>
          </a:r>
        </a:p>
      </dsp:txBody>
      <dsp:txXfrm>
        <a:off x="1429899" y="3097464"/>
        <a:ext cx="3455303" cy="1238008"/>
      </dsp:txXfrm>
    </dsp:sp>
    <dsp:sp modelId="{6EBC0C07-7ED1-4834-9444-1923BC6B929A}">
      <dsp:nvSpPr>
        <dsp:cNvPr id="0" name=""/>
        <dsp:cNvSpPr/>
      </dsp:nvSpPr>
      <dsp:spPr>
        <a:xfrm>
          <a:off x="0" y="4644974"/>
          <a:ext cx="48852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6783BB-F877-493B-B2B7-AAC5E92643AA}">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C48FC1-FC11-4B9E-A1CF-C911F93CCE8C}">
      <dsp:nvSpPr>
        <dsp:cNvPr id="0" name=""/>
        <dsp:cNvSpPr/>
      </dsp:nvSpPr>
      <dsp:spPr>
        <a:xfrm>
          <a:off x="1429899" y="4644974"/>
          <a:ext cx="2198341"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11200">
            <a:lnSpc>
              <a:spcPct val="90000"/>
            </a:lnSpc>
            <a:spcBef>
              <a:spcPct val="0"/>
            </a:spcBef>
            <a:spcAft>
              <a:spcPct val="35000"/>
            </a:spcAft>
            <a:buNone/>
          </a:pPr>
          <a:r>
            <a:rPr lang="en-US" sz="1600" kern="1200"/>
            <a:t>“I am hungry” </a:t>
          </a:r>
          <a:r>
            <a:rPr lang="en-US" sz="1600" i="1" kern="1200"/>
            <a:t>says</a:t>
          </a:r>
          <a:r>
            <a:rPr lang="en-US" sz="1600" kern="1200"/>
            <a:t> “I am in need of food”</a:t>
          </a:r>
        </a:p>
      </dsp:txBody>
      <dsp:txXfrm>
        <a:off x="1429899" y="4644974"/>
        <a:ext cx="2198341" cy="1238008"/>
      </dsp:txXfrm>
    </dsp:sp>
    <dsp:sp modelId="{E0973072-AD4C-4876-9C94-4C8EB8FBB469}">
      <dsp:nvSpPr>
        <dsp:cNvPr id="0" name=""/>
        <dsp:cNvSpPr/>
      </dsp:nvSpPr>
      <dsp:spPr>
        <a:xfrm>
          <a:off x="3628241" y="4644974"/>
          <a:ext cx="1256961"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488950">
            <a:lnSpc>
              <a:spcPct val="90000"/>
            </a:lnSpc>
            <a:spcBef>
              <a:spcPct val="0"/>
            </a:spcBef>
            <a:spcAft>
              <a:spcPct val="35000"/>
            </a:spcAft>
            <a:buNone/>
          </a:pPr>
          <a:r>
            <a:rPr lang="en-US" sz="1100" kern="1200"/>
            <a:t>Before you can analyze, you summarize to show you comprehend the message.</a:t>
          </a:r>
        </a:p>
      </dsp:txBody>
      <dsp:txXfrm>
        <a:off x="3628241" y="4644974"/>
        <a:ext cx="1256961" cy="123800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5FE665-9BEF-7B42-BB77-61E3740FC939}">
      <dsp:nvSpPr>
        <dsp:cNvPr id="0" name=""/>
        <dsp:cNvSpPr/>
      </dsp:nvSpPr>
      <dsp:spPr>
        <a:xfrm>
          <a:off x="0" y="143578"/>
          <a:ext cx="4885203" cy="12132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a:t>FIGURATIVE</a:t>
          </a:r>
          <a:r>
            <a:rPr lang="en-US" sz="1700" kern="1200"/>
            <a:t>: the implicit, underlying or obscured meaning based on the connotative purpose of words (the symbolic definition based on specific circumstances).</a:t>
          </a:r>
        </a:p>
      </dsp:txBody>
      <dsp:txXfrm>
        <a:off x="59228" y="202806"/>
        <a:ext cx="4766747" cy="1094833"/>
      </dsp:txXfrm>
    </dsp:sp>
    <dsp:sp modelId="{AB47FFBC-1CE7-1C45-AAA2-66C7F6400BE1}">
      <dsp:nvSpPr>
        <dsp:cNvPr id="0" name=""/>
        <dsp:cNvSpPr/>
      </dsp:nvSpPr>
      <dsp:spPr>
        <a:xfrm>
          <a:off x="0" y="1405827"/>
          <a:ext cx="4885203" cy="121328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 figurative reading = </a:t>
          </a:r>
        </a:p>
      </dsp:txBody>
      <dsp:txXfrm>
        <a:off x="59228" y="1465055"/>
        <a:ext cx="4766747" cy="1094833"/>
      </dsp:txXfrm>
    </dsp:sp>
    <dsp:sp modelId="{94462456-031D-0C48-A8E6-AE7E17BDC009}">
      <dsp:nvSpPr>
        <dsp:cNvPr id="0" name=""/>
        <dsp:cNvSpPr/>
      </dsp:nvSpPr>
      <dsp:spPr>
        <a:xfrm>
          <a:off x="0" y="2668077"/>
          <a:ext cx="4885203" cy="121328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interpretation, explaining the inferred or implied message.</a:t>
          </a:r>
        </a:p>
      </dsp:txBody>
      <dsp:txXfrm>
        <a:off x="59228" y="2727305"/>
        <a:ext cx="4766747" cy="1094833"/>
      </dsp:txXfrm>
    </dsp:sp>
    <dsp:sp modelId="{741CD1F0-190A-D54D-A022-A8D1325E9008}">
      <dsp:nvSpPr>
        <dsp:cNvPr id="0" name=""/>
        <dsp:cNvSpPr/>
      </dsp:nvSpPr>
      <dsp:spPr>
        <a:xfrm>
          <a:off x="0" y="3930328"/>
          <a:ext cx="4885203" cy="121328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“I am hungry” </a:t>
          </a:r>
          <a:r>
            <a:rPr lang="en-US" sz="1700" i="1" kern="1200"/>
            <a:t>implies</a:t>
          </a:r>
          <a:r>
            <a:rPr lang="en-US" sz="1700" kern="1200"/>
            <a:t> “I want to eat right now”</a:t>
          </a:r>
        </a:p>
      </dsp:txBody>
      <dsp:txXfrm>
        <a:off x="59228" y="3989556"/>
        <a:ext cx="4766747" cy="1094833"/>
      </dsp:txXfrm>
    </dsp:sp>
    <dsp:sp modelId="{24E9BCF7-9E18-D84F-BF2A-DA9B07918E22}">
      <dsp:nvSpPr>
        <dsp:cNvPr id="0" name=""/>
        <dsp:cNvSpPr/>
      </dsp:nvSpPr>
      <dsp:spPr>
        <a:xfrm>
          <a:off x="0" y="5143618"/>
          <a:ext cx="4885203" cy="598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105"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US" sz="1300" kern="1200"/>
            <a:t>Remember figurative description on the narration &amp; description PPT? They require thinking through to understand the connection between the ideas.</a:t>
          </a:r>
        </a:p>
      </dsp:txBody>
      <dsp:txXfrm>
        <a:off x="0" y="5143618"/>
        <a:ext cx="4885203" cy="59823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DA8C8B-6133-3B4E-941D-4AE54EC6746A}" type="datetimeFigureOut">
              <a:rPr lang="en-US" smtClean="0"/>
              <a:t>10/8/19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C24801-02B6-2B44-88D4-80A495407036}" type="slidenum">
              <a:rPr lang="en-US" smtClean="0"/>
              <a:t>‹#›</a:t>
            </a:fld>
            <a:endParaRPr lang="en-US"/>
          </a:p>
        </p:txBody>
      </p:sp>
    </p:spTree>
    <p:extLst>
      <p:ext uri="{BB962C8B-B14F-4D97-AF65-F5344CB8AC3E}">
        <p14:creationId xmlns:p14="http://schemas.microsoft.com/office/powerpoint/2010/main" val="21691397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p:spPr>
      </p:sp>
      <p:sp>
        <p:nvSpPr>
          <p:cNvPr id="2662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08AE95A0-4DAA-4314-AADB-EE2D1E64941F}" type="slidenum">
              <a:rPr lang="en-US" smtClean="0"/>
              <a:pPr>
                <a:defRPr/>
              </a:pPr>
              <a:t>16</a:t>
            </a:fld>
            <a:endParaRPr lang="en-US"/>
          </a:p>
        </p:txBody>
      </p:sp>
    </p:spTree>
    <p:extLst>
      <p:ext uri="{BB962C8B-B14F-4D97-AF65-F5344CB8AC3E}">
        <p14:creationId xmlns:p14="http://schemas.microsoft.com/office/powerpoint/2010/main" val="1787308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bwMode="auto">
          <a:noFill/>
          <a:ln>
            <a:solidFill>
              <a:srgbClr val="000000"/>
            </a:solidFill>
            <a:miter lim="800000"/>
            <a:headEnd/>
            <a:tailEnd/>
          </a:ln>
        </p:spPr>
      </p:sp>
      <p:sp>
        <p:nvSpPr>
          <p:cNvPr id="2867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a:ea typeface="ＭＳ Ｐゴシック" charset="-128"/>
              <a:cs typeface="ＭＳ Ｐゴシック" charset="-128"/>
            </a:endParaRPr>
          </a:p>
          <a:p>
            <a:pPr eaLnBrk="1" hangingPunct="1"/>
            <a:endParaRPr lang="en-US" dirty="0">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E617B33A-EA08-4235-A163-B617077245AA}" type="slidenum">
              <a:rPr lang="en-US" smtClean="0"/>
              <a:pPr>
                <a:defRPr/>
              </a:pPr>
              <a:t>17</a:t>
            </a:fld>
            <a:endParaRPr lang="en-US"/>
          </a:p>
        </p:txBody>
      </p:sp>
    </p:spTree>
    <p:extLst>
      <p:ext uri="{BB962C8B-B14F-4D97-AF65-F5344CB8AC3E}">
        <p14:creationId xmlns:p14="http://schemas.microsoft.com/office/powerpoint/2010/main" val="423220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bwMode="auto">
          <a:noFill/>
          <a:ln>
            <a:solidFill>
              <a:srgbClr val="000000"/>
            </a:solidFill>
            <a:miter lim="800000"/>
            <a:headEnd/>
            <a:tailEnd/>
          </a:ln>
        </p:spPr>
      </p:sp>
      <p:sp>
        <p:nvSpPr>
          <p:cNvPr id="3072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62128995-F954-4936-B696-630E207B3A41}" type="slidenum">
              <a:rPr lang="en-US" smtClean="0"/>
              <a:pPr>
                <a:defRPr/>
              </a:pPr>
              <a:t>18</a:t>
            </a:fld>
            <a:endParaRPr lang="en-US"/>
          </a:p>
        </p:txBody>
      </p:sp>
    </p:spTree>
    <p:extLst>
      <p:ext uri="{BB962C8B-B14F-4D97-AF65-F5344CB8AC3E}">
        <p14:creationId xmlns:p14="http://schemas.microsoft.com/office/powerpoint/2010/main" val="17157909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p:cNvSpPr>
          <p:nvPr>
            <p:ph type="sldImg"/>
          </p:nvPr>
        </p:nvSpPr>
        <p:spPr bwMode="auto">
          <a:noFill/>
          <a:ln>
            <a:solidFill>
              <a:srgbClr val="000000"/>
            </a:solidFill>
            <a:miter lim="800000"/>
            <a:headEnd/>
            <a:tailEnd/>
          </a:ln>
        </p:spPr>
      </p:sp>
      <p:sp>
        <p:nvSpPr>
          <p:cNvPr id="3277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243EE88F-A675-49FA-BF9C-0E4E998A3E6A}" type="slidenum">
              <a:rPr lang="en-US" smtClean="0"/>
              <a:pPr>
                <a:defRPr/>
              </a:pPr>
              <a:t>19</a:t>
            </a:fld>
            <a:endParaRPr lang="en-US"/>
          </a:p>
        </p:txBody>
      </p:sp>
    </p:spTree>
    <p:extLst>
      <p:ext uri="{BB962C8B-B14F-4D97-AF65-F5344CB8AC3E}">
        <p14:creationId xmlns:p14="http://schemas.microsoft.com/office/powerpoint/2010/main" val="3243975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p:spPr>
      </p:sp>
      <p:sp>
        <p:nvSpPr>
          <p:cNvPr id="3481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D9408EF7-9227-41E3-92F0-7280661FA56B}" type="slidenum">
              <a:rPr lang="en-US" smtClean="0"/>
              <a:pPr>
                <a:defRPr/>
              </a:pPr>
              <a:t>20</a:t>
            </a:fld>
            <a:endParaRPr lang="en-US"/>
          </a:p>
        </p:txBody>
      </p:sp>
    </p:spTree>
    <p:extLst>
      <p:ext uri="{BB962C8B-B14F-4D97-AF65-F5344CB8AC3E}">
        <p14:creationId xmlns:p14="http://schemas.microsoft.com/office/powerpoint/2010/main" val="27224380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p:spPr>
      </p:sp>
      <p:sp>
        <p:nvSpPr>
          <p:cNvPr id="3481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D9408EF7-9227-41E3-92F0-7280661FA56B}" type="slidenum">
              <a:rPr lang="en-US" smtClean="0"/>
              <a:pPr>
                <a:defRPr/>
              </a:pPr>
              <a:t>21</a:t>
            </a:fld>
            <a:endParaRPr lang="en-US"/>
          </a:p>
        </p:txBody>
      </p:sp>
    </p:spTree>
    <p:extLst>
      <p:ext uri="{BB962C8B-B14F-4D97-AF65-F5344CB8AC3E}">
        <p14:creationId xmlns:p14="http://schemas.microsoft.com/office/powerpoint/2010/main" val="29004934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bwMode="auto">
          <a:noFill/>
          <a:ln>
            <a:solidFill>
              <a:srgbClr val="000000"/>
            </a:solidFill>
            <a:miter lim="800000"/>
            <a:headEnd/>
            <a:tailEnd/>
          </a:ln>
        </p:spPr>
      </p:sp>
      <p:sp>
        <p:nvSpPr>
          <p:cNvPr id="3686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2340B873-FC92-41B3-B7C2-2D3A86BE6F1D}" type="slidenum">
              <a:rPr lang="en-US" smtClean="0"/>
              <a:pPr>
                <a:defRPr/>
              </a:pPr>
              <a:t>22</a:t>
            </a:fld>
            <a:endParaRPr lang="en-US"/>
          </a:p>
        </p:txBody>
      </p:sp>
    </p:spTree>
    <p:extLst>
      <p:ext uri="{BB962C8B-B14F-4D97-AF65-F5344CB8AC3E}">
        <p14:creationId xmlns:p14="http://schemas.microsoft.com/office/powerpoint/2010/main" val="10766808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bwMode="auto">
          <a:noFill/>
          <a:ln>
            <a:solidFill>
              <a:srgbClr val="000000"/>
            </a:solidFill>
            <a:miter lim="800000"/>
            <a:headEnd/>
            <a:tailEnd/>
          </a:ln>
        </p:spPr>
      </p:sp>
      <p:sp>
        <p:nvSpPr>
          <p:cNvPr id="3686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2340B873-FC92-41B3-B7C2-2D3A86BE6F1D}" type="slidenum">
              <a:rPr lang="en-US" smtClean="0"/>
              <a:pPr>
                <a:defRPr/>
              </a:pPr>
              <a:t>23</a:t>
            </a:fld>
            <a:endParaRPr lang="en-US"/>
          </a:p>
        </p:txBody>
      </p:sp>
    </p:spTree>
    <p:extLst>
      <p:ext uri="{BB962C8B-B14F-4D97-AF65-F5344CB8AC3E}">
        <p14:creationId xmlns:p14="http://schemas.microsoft.com/office/powerpoint/2010/main" val="32752598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noFill/>
          <a:ln>
            <a:solidFill>
              <a:srgbClr val="000000"/>
            </a:solidFill>
            <a:miter lim="800000"/>
            <a:headEnd/>
            <a:tailEnd/>
          </a:ln>
        </p:spPr>
      </p:sp>
      <p:sp>
        <p:nvSpPr>
          <p:cNvPr id="3993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C9255AD3-D1CE-4ACE-9DD6-BED245CEFE93}" type="slidenum">
              <a:rPr lang="en-US" smtClean="0"/>
              <a:pPr>
                <a:defRPr/>
              </a:pPr>
              <a:t>25</a:t>
            </a:fld>
            <a:endParaRPr lang="en-US"/>
          </a:p>
        </p:txBody>
      </p:sp>
    </p:spTree>
    <p:extLst>
      <p:ext uri="{BB962C8B-B14F-4D97-AF65-F5344CB8AC3E}">
        <p14:creationId xmlns:p14="http://schemas.microsoft.com/office/powerpoint/2010/main" val="27820973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noFill/>
          <a:ln>
            <a:solidFill>
              <a:srgbClr val="000000"/>
            </a:solidFill>
            <a:miter lim="800000"/>
            <a:headEnd/>
            <a:tailEnd/>
          </a:ln>
        </p:spPr>
      </p:sp>
      <p:sp>
        <p:nvSpPr>
          <p:cNvPr id="4198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AAD1ED46-B5D9-4F4F-ABA3-D6E51764711D}" type="slidenum">
              <a:rPr lang="en-US" smtClean="0"/>
              <a:pPr>
                <a:defRPr/>
              </a:pPr>
              <a:t>26</a:t>
            </a:fld>
            <a:endParaRPr lang="en-US"/>
          </a:p>
        </p:txBody>
      </p:sp>
    </p:spTree>
    <p:extLst>
      <p:ext uri="{BB962C8B-B14F-4D97-AF65-F5344CB8AC3E}">
        <p14:creationId xmlns:p14="http://schemas.microsoft.com/office/powerpoint/2010/main" val="18272257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bwMode="auto">
          <a:noFill/>
          <a:ln>
            <a:solidFill>
              <a:srgbClr val="000000"/>
            </a:solidFill>
            <a:miter lim="800000"/>
            <a:headEnd/>
            <a:tailEnd/>
          </a:ln>
        </p:spPr>
      </p:sp>
      <p:sp>
        <p:nvSpPr>
          <p:cNvPr id="4403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AB1AB59E-0663-4BAE-A46A-F5AE74E86835}" type="slidenum">
              <a:rPr lang="en-US" smtClean="0"/>
              <a:pPr>
                <a:defRPr/>
              </a:pPr>
              <a:t>27</a:t>
            </a:fld>
            <a:endParaRPr lang="en-US"/>
          </a:p>
        </p:txBody>
      </p:sp>
    </p:spTree>
    <p:extLst>
      <p:ext uri="{BB962C8B-B14F-4D97-AF65-F5344CB8AC3E}">
        <p14:creationId xmlns:p14="http://schemas.microsoft.com/office/powerpoint/2010/main" val="40944456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p:cNvSpPr>
          <p:nvPr>
            <p:ph type="sldImg"/>
          </p:nvPr>
        </p:nvSpPr>
        <p:spPr bwMode="auto">
          <a:noFill/>
          <a:ln>
            <a:solidFill>
              <a:srgbClr val="000000"/>
            </a:solidFill>
            <a:miter lim="800000"/>
            <a:headEnd/>
            <a:tailEnd/>
          </a:ln>
        </p:spPr>
      </p:sp>
      <p:sp>
        <p:nvSpPr>
          <p:cNvPr id="4608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2DAE5DD4-B7F6-4AC7-86A4-AEFBD4933837}" type="slidenum">
              <a:rPr lang="en-US" smtClean="0"/>
              <a:pPr>
                <a:defRPr/>
              </a:pPr>
              <a:t>28</a:t>
            </a:fld>
            <a:endParaRPr lang="en-US"/>
          </a:p>
        </p:txBody>
      </p:sp>
    </p:spTree>
    <p:extLst>
      <p:ext uri="{BB962C8B-B14F-4D97-AF65-F5344CB8AC3E}">
        <p14:creationId xmlns:p14="http://schemas.microsoft.com/office/powerpoint/2010/main" val="15709473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p:cNvSpPr>
          <p:nvPr>
            <p:ph type="sldImg"/>
          </p:nvPr>
        </p:nvSpPr>
        <p:spPr bwMode="auto">
          <a:noFill/>
          <a:ln>
            <a:solidFill>
              <a:srgbClr val="000000"/>
            </a:solidFill>
            <a:miter lim="800000"/>
            <a:headEnd/>
            <a:tailEnd/>
          </a:ln>
        </p:spPr>
      </p:sp>
      <p:sp>
        <p:nvSpPr>
          <p:cNvPr id="4813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94899928-4714-4D29-8D68-467BFDA44AC6}" type="slidenum">
              <a:rPr lang="en-US" smtClean="0"/>
              <a:pPr>
                <a:defRPr/>
              </a:pPr>
              <a:t>29</a:t>
            </a:fld>
            <a:endParaRPr lang="en-US"/>
          </a:p>
        </p:txBody>
      </p:sp>
    </p:spTree>
    <p:extLst>
      <p:ext uri="{BB962C8B-B14F-4D97-AF65-F5344CB8AC3E}">
        <p14:creationId xmlns:p14="http://schemas.microsoft.com/office/powerpoint/2010/main" val="38566473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p:cNvSpPr>
          <p:nvPr>
            <p:ph type="sldImg"/>
          </p:nvPr>
        </p:nvSpPr>
        <p:spPr bwMode="auto">
          <a:noFill/>
          <a:ln>
            <a:solidFill>
              <a:srgbClr val="000000"/>
            </a:solidFill>
            <a:miter lim="800000"/>
            <a:headEnd/>
            <a:tailEnd/>
          </a:ln>
        </p:spPr>
      </p:sp>
      <p:sp>
        <p:nvSpPr>
          <p:cNvPr id="5017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a:ea typeface="ＭＳ Ｐゴシック" charset="-128"/>
              <a:cs typeface="ＭＳ Ｐゴシック" charset="-128"/>
            </a:endParaRPr>
          </a:p>
        </p:txBody>
      </p:sp>
      <p:sp>
        <p:nvSpPr>
          <p:cNvPr id="4" name="Slide Number Placeholder 3"/>
          <p:cNvSpPr>
            <a:spLocks noGrp="1"/>
          </p:cNvSpPr>
          <p:nvPr>
            <p:ph type="sldNum" sz="quarter" idx="5"/>
          </p:nvPr>
        </p:nvSpPr>
        <p:spPr/>
        <p:txBody>
          <a:bodyPr/>
          <a:lstStyle/>
          <a:p>
            <a:pPr>
              <a:defRPr/>
            </a:pPr>
            <a:fld id="{3D3EE59D-3C74-4749-ADA9-53246094CC85}" type="slidenum">
              <a:rPr lang="en-US" smtClean="0"/>
              <a:pPr>
                <a:defRPr/>
              </a:pPr>
              <a:t>30</a:t>
            </a:fld>
            <a:endParaRPr lang="en-US"/>
          </a:p>
        </p:txBody>
      </p:sp>
    </p:spTree>
    <p:extLst>
      <p:ext uri="{BB962C8B-B14F-4D97-AF65-F5344CB8AC3E}">
        <p14:creationId xmlns:p14="http://schemas.microsoft.com/office/powerpoint/2010/main" val="38793950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76141-495D-8640-A4BB-7186E9991A25}"/>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B83C13AC-0977-ED43-B79A-B74300327C43}"/>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600EAF9-BCF9-534E-A86B-434737BE4A12}"/>
              </a:ext>
            </a:extLst>
          </p:cNvPr>
          <p:cNvSpPr>
            <a:spLocks noGrp="1"/>
          </p:cNvSpPr>
          <p:nvPr>
            <p:ph type="dt" sz="half" idx="10"/>
          </p:nvPr>
        </p:nvSpPr>
        <p:spPr/>
        <p:txBody>
          <a:bodyPr/>
          <a:lstStyle/>
          <a:p>
            <a:fld id="{9513CED8-6F8C-294D-BA51-E260F5AC3E45}" type="datetimeFigureOut">
              <a:rPr lang="en-US" smtClean="0"/>
              <a:pPr/>
              <a:t>10/8/19</a:t>
            </a:fld>
            <a:endParaRPr lang="en-US" dirty="0"/>
          </a:p>
        </p:txBody>
      </p:sp>
      <p:sp>
        <p:nvSpPr>
          <p:cNvPr id="5" name="Footer Placeholder 4">
            <a:extLst>
              <a:ext uri="{FF2B5EF4-FFF2-40B4-BE49-F238E27FC236}">
                <a16:creationId xmlns:a16="http://schemas.microsoft.com/office/drawing/2014/main" id="{022AFD49-B6BC-F848-B773-14E6781759D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F6F94C8-8DB0-FA44-A506-08F25B5C9B99}"/>
              </a:ext>
            </a:extLst>
          </p:cNvPr>
          <p:cNvSpPr>
            <a:spLocks noGrp="1"/>
          </p:cNvSpPr>
          <p:nvPr>
            <p:ph type="sldNum" sz="quarter" idx="12"/>
          </p:nvPr>
        </p:nvSpPr>
        <p:spPr/>
        <p:txBody>
          <a:bodyPr/>
          <a:lstStyle/>
          <a:p>
            <a:fld id="{6EC3546E-13D0-294E-98B6-252481FDAFFD}" type="slidenum">
              <a:rPr lang="en-US" smtClean="0"/>
              <a:t>‹#›</a:t>
            </a:fld>
            <a:endParaRPr lang="en-US"/>
          </a:p>
        </p:txBody>
      </p:sp>
    </p:spTree>
    <p:extLst>
      <p:ext uri="{BB962C8B-B14F-4D97-AF65-F5344CB8AC3E}">
        <p14:creationId xmlns:p14="http://schemas.microsoft.com/office/powerpoint/2010/main" val="1095549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5DFF1-2A08-FD40-854D-F0D561DF07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C86710-FD16-2045-9854-38E49EF1DA4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BEF569-9DD9-D641-B3C4-02E167B07EBC}"/>
              </a:ext>
            </a:extLst>
          </p:cNvPr>
          <p:cNvSpPr>
            <a:spLocks noGrp="1"/>
          </p:cNvSpPr>
          <p:nvPr>
            <p:ph type="dt" sz="half" idx="10"/>
          </p:nvPr>
        </p:nvSpPr>
        <p:spPr/>
        <p:txBody>
          <a:bodyPr/>
          <a:lstStyle/>
          <a:p>
            <a:fld id="{9513CED8-6F8C-294D-BA51-E260F5AC3E45}" type="datetimeFigureOut">
              <a:rPr lang="en-US" smtClean="0"/>
              <a:pPr/>
              <a:t>10/8/19</a:t>
            </a:fld>
            <a:endParaRPr lang="en-US" dirty="0"/>
          </a:p>
        </p:txBody>
      </p:sp>
      <p:sp>
        <p:nvSpPr>
          <p:cNvPr id="5" name="Footer Placeholder 4">
            <a:extLst>
              <a:ext uri="{FF2B5EF4-FFF2-40B4-BE49-F238E27FC236}">
                <a16:creationId xmlns:a16="http://schemas.microsoft.com/office/drawing/2014/main" id="{FD2DEA1F-4700-B946-AD23-47690F98C6A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202444B-FA4C-B64F-BE84-1BEF0D3F0836}"/>
              </a:ext>
            </a:extLst>
          </p:cNvPr>
          <p:cNvSpPr>
            <a:spLocks noGrp="1"/>
          </p:cNvSpPr>
          <p:nvPr>
            <p:ph type="sldNum" sz="quarter" idx="12"/>
          </p:nvPr>
        </p:nvSpPr>
        <p:spPr/>
        <p:txBody>
          <a:bodyPr/>
          <a:lstStyle/>
          <a:p>
            <a:fld id="{3F5E186C-BBA8-A948-B208-E1FA674538D6}" type="slidenum">
              <a:rPr lang="en-US" smtClean="0"/>
              <a:pPr/>
              <a:t>‹#›</a:t>
            </a:fld>
            <a:endParaRPr lang="en-US" dirty="0"/>
          </a:p>
        </p:txBody>
      </p:sp>
    </p:spTree>
    <p:extLst>
      <p:ext uri="{BB962C8B-B14F-4D97-AF65-F5344CB8AC3E}">
        <p14:creationId xmlns:p14="http://schemas.microsoft.com/office/powerpoint/2010/main" val="360074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85010-3857-4449-A1A5-FF12C4AF68EE}"/>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854B2B9-1D15-5540-81D9-72F80E55961B}"/>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656751-7A69-5C40-AFE4-357B8D870036}"/>
              </a:ext>
            </a:extLst>
          </p:cNvPr>
          <p:cNvSpPr>
            <a:spLocks noGrp="1"/>
          </p:cNvSpPr>
          <p:nvPr>
            <p:ph type="dt" sz="half" idx="10"/>
          </p:nvPr>
        </p:nvSpPr>
        <p:spPr/>
        <p:txBody>
          <a:bodyPr/>
          <a:lstStyle/>
          <a:p>
            <a:fld id="{9513CED8-6F8C-294D-BA51-E260F5AC3E45}" type="datetimeFigureOut">
              <a:rPr lang="en-US" smtClean="0"/>
              <a:pPr/>
              <a:t>10/8/19</a:t>
            </a:fld>
            <a:endParaRPr lang="en-US" dirty="0"/>
          </a:p>
        </p:txBody>
      </p:sp>
      <p:sp>
        <p:nvSpPr>
          <p:cNvPr id="5" name="Footer Placeholder 4">
            <a:extLst>
              <a:ext uri="{FF2B5EF4-FFF2-40B4-BE49-F238E27FC236}">
                <a16:creationId xmlns:a16="http://schemas.microsoft.com/office/drawing/2014/main" id="{04E2881C-9CF0-DC4B-8DCB-AE74F1AE34E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69B7540-F3EE-B14F-94D3-A69CD314AAD7}"/>
              </a:ext>
            </a:extLst>
          </p:cNvPr>
          <p:cNvSpPr>
            <a:spLocks noGrp="1"/>
          </p:cNvSpPr>
          <p:nvPr>
            <p:ph type="sldNum" sz="quarter" idx="12"/>
          </p:nvPr>
        </p:nvSpPr>
        <p:spPr/>
        <p:txBody>
          <a:bodyPr/>
          <a:lstStyle/>
          <a:p>
            <a:fld id="{3F5E186C-BBA8-A948-B208-E1FA674538D6}" type="slidenum">
              <a:rPr lang="en-US" smtClean="0"/>
              <a:pPr/>
              <a:t>‹#›</a:t>
            </a:fld>
            <a:endParaRPr lang="en-US" dirty="0"/>
          </a:p>
        </p:txBody>
      </p:sp>
    </p:spTree>
    <p:extLst>
      <p:ext uri="{BB962C8B-B14F-4D97-AF65-F5344CB8AC3E}">
        <p14:creationId xmlns:p14="http://schemas.microsoft.com/office/powerpoint/2010/main" val="504795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2E034-7A98-F044-BF9E-79705FFCDA2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710F708-5538-D143-B4E8-FD4F62ECC8DC}"/>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06F28E-8480-5B4D-B26F-A84FD5C12E75}"/>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C38B54D-45C7-E04E-84EB-D21D1A0BDF2A}"/>
              </a:ext>
            </a:extLst>
          </p:cNvPr>
          <p:cNvSpPr>
            <a:spLocks noGrp="1"/>
          </p:cNvSpPr>
          <p:nvPr>
            <p:ph type="dt" sz="half" idx="10"/>
          </p:nvPr>
        </p:nvSpPr>
        <p:spPr/>
        <p:txBody>
          <a:bodyPr/>
          <a:lstStyle/>
          <a:p>
            <a:fld id="{9513CED8-6F8C-294D-BA51-E260F5AC3E45}" type="datetimeFigureOut">
              <a:rPr lang="en-US" smtClean="0"/>
              <a:pPr/>
              <a:t>10/8/19</a:t>
            </a:fld>
            <a:endParaRPr lang="en-US" dirty="0"/>
          </a:p>
        </p:txBody>
      </p:sp>
      <p:sp>
        <p:nvSpPr>
          <p:cNvPr id="6" name="Footer Placeholder 5">
            <a:extLst>
              <a:ext uri="{FF2B5EF4-FFF2-40B4-BE49-F238E27FC236}">
                <a16:creationId xmlns:a16="http://schemas.microsoft.com/office/drawing/2014/main" id="{7B0DD968-C699-924A-B302-1406E6D86BE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D550CC2-8D74-DF45-B32D-4B17EBB48395}"/>
              </a:ext>
            </a:extLst>
          </p:cNvPr>
          <p:cNvSpPr>
            <a:spLocks noGrp="1"/>
          </p:cNvSpPr>
          <p:nvPr>
            <p:ph type="sldNum" sz="quarter" idx="12"/>
          </p:nvPr>
        </p:nvSpPr>
        <p:spPr/>
        <p:txBody>
          <a:bodyPr/>
          <a:lstStyle/>
          <a:p>
            <a:fld id="{3F5E186C-BBA8-A948-B208-E1FA674538D6}" type="slidenum">
              <a:rPr lang="en-US" smtClean="0"/>
              <a:pPr/>
              <a:t>‹#›</a:t>
            </a:fld>
            <a:endParaRPr lang="en-US" dirty="0"/>
          </a:p>
        </p:txBody>
      </p:sp>
    </p:spTree>
    <p:extLst>
      <p:ext uri="{BB962C8B-B14F-4D97-AF65-F5344CB8AC3E}">
        <p14:creationId xmlns:p14="http://schemas.microsoft.com/office/powerpoint/2010/main" val="2860792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43F3A-013F-FC40-9D2E-D69E75F39F5E}"/>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5906288-216A-3E42-917E-B7E412836223}"/>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A903481F-382F-D447-8F4F-84E1D3F0876D}"/>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7DD858D-2D2B-F441-A28C-2ACA0C1B955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D4B469F7-A9D2-F04B-808B-F5E93050D2DB}"/>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9D7A3D5-01C1-6C4E-8C60-AF23855BFE8D}"/>
              </a:ext>
            </a:extLst>
          </p:cNvPr>
          <p:cNvSpPr>
            <a:spLocks noGrp="1"/>
          </p:cNvSpPr>
          <p:nvPr>
            <p:ph type="dt" sz="half" idx="10"/>
          </p:nvPr>
        </p:nvSpPr>
        <p:spPr/>
        <p:txBody>
          <a:bodyPr/>
          <a:lstStyle/>
          <a:p>
            <a:fld id="{9513CED8-6F8C-294D-BA51-E260F5AC3E45}" type="datetimeFigureOut">
              <a:rPr lang="en-US" smtClean="0"/>
              <a:pPr/>
              <a:t>10/8/19</a:t>
            </a:fld>
            <a:endParaRPr lang="en-US" dirty="0"/>
          </a:p>
        </p:txBody>
      </p:sp>
      <p:sp>
        <p:nvSpPr>
          <p:cNvPr id="8" name="Footer Placeholder 7">
            <a:extLst>
              <a:ext uri="{FF2B5EF4-FFF2-40B4-BE49-F238E27FC236}">
                <a16:creationId xmlns:a16="http://schemas.microsoft.com/office/drawing/2014/main" id="{FDDCD588-9C74-9640-8BEB-0A549DDAC8E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E8E3A2E-F241-7A4D-80D3-FA3CED30A171}"/>
              </a:ext>
            </a:extLst>
          </p:cNvPr>
          <p:cNvSpPr>
            <a:spLocks noGrp="1"/>
          </p:cNvSpPr>
          <p:nvPr>
            <p:ph type="sldNum" sz="quarter" idx="12"/>
          </p:nvPr>
        </p:nvSpPr>
        <p:spPr/>
        <p:txBody>
          <a:bodyPr/>
          <a:lstStyle/>
          <a:p>
            <a:fld id="{3F5E186C-BBA8-A948-B208-E1FA674538D6}" type="slidenum">
              <a:rPr lang="en-US" smtClean="0"/>
              <a:pPr/>
              <a:t>‹#›</a:t>
            </a:fld>
            <a:endParaRPr lang="en-US" dirty="0"/>
          </a:p>
        </p:txBody>
      </p:sp>
    </p:spTree>
    <p:extLst>
      <p:ext uri="{BB962C8B-B14F-4D97-AF65-F5344CB8AC3E}">
        <p14:creationId xmlns:p14="http://schemas.microsoft.com/office/powerpoint/2010/main" val="2223905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7D97D-A07F-C048-B0CA-8AA3B630811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4AAEBA6-AAA3-354A-963A-795905B1C694}"/>
              </a:ext>
            </a:extLst>
          </p:cNvPr>
          <p:cNvSpPr>
            <a:spLocks noGrp="1"/>
          </p:cNvSpPr>
          <p:nvPr>
            <p:ph type="dt" sz="half" idx="10"/>
          </p:nvPr>
        </p:nvSpPr>
        <p:spPr/>
        <p:txBody>
          <a:bodyPr/>
          <a:lstStyle/>
          <a:p>
            <a:fld id="{9513CED8-6F8C-294D-BA51-E260F5AC3E45}" type="datetimeFigureOut">
              <a:rPr lang="en-US" smtClean="0"/>
              <a:pPr/>
              <a:t>10/8/19</a:t>
            </a:fld>
            <a:endParaRPr lang="en-US" dirty="0"/>
          </a:p>
        </p:txBody>
      </p:sp>
      <p:sp>
        <p:nvSpPr>
          <p:cNvPr id="4" name="Footer Placeholder 3">
            <a:extLst>
              <a:ext uri="{FF2B5EF4-FFF2-40B4-BE49-F238E27FC236}">
                <a16:creationId xmlns:a16="http://schemas.microsoft.com/office/drawing/2014/main" id="{6D480BB3-B1B3-824C-9666-942A4E2959A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6910957-431A-9847-85BD-F41F9EE1A35C}"/>
              </a:ext>
            </a:extLst>
          </p:cNvPr>
          <p:cNvSpPr>
            <a:spLocks noGrp="1"/>
          </p:cNvSpPr>
          <p:nvPr>
            <p:ph type="sldNum" sz="quarter" idx="12"/>
          </p:nvPr>
        </p:nvSpPr>
        <p:spPr/>
        <p:txBody>
          <a:bodyPr/>
          <a:lstStyle/>
          <a:p>
            <a:fld id="{3F5E186C-BBA8-A948-B208-E1FA674538D6}" type="slidenum">
              <a:rPr lang="en-US" smtClean="0"/>
              <a:pPr/>
              <a:t>‹#›</a:t>
            </a:fld>
            <a:endParaRPr lang="en-US" dirty="0"/>
          </a:p>
        </p:txBody>
      </p:sp>
    </p:spTree>
    <p:extLst>
      <p:ext uri="{BB962C8B-B14F-4D97-AF65-F5344CB8AC3E}">
        <p14:creationId xmlns:p14="http://schemas.microsoft.com/office/powerpoint/2010/main" val="1170192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0BD806-32DD-1944-ABC3-69DF1085AE59}"/>
              </a:ext>
            </a:extLst>
          </p:cNvPr>
          <p:cNvSpPr>
            <a:spLocks noGrp="1"/>
          </p:cNvSpPr>
          <p:nvPr>
            <p:ph type="dt" sz="half" idx="10"/>
          </p:nvPr>
        </p:nvSpPr>
        <p:spPr/>
        <p:txBody>
          <a:bodyPr/>
          <a:lstStyle/>
          <a:p>
            <a:fld id="{9513CED8-6F8C-294D-BA51-E260F5AC3E45}" type="datetimeFigureOut">
              <a:rPr lang="en-US" smtClean="0"/>
              <a:pPr/>
              <a:t>10/8/19</a:t>
            </a:fld>
            <a:endParaRPr lang="en-US" dirty="0"/>
          </a:p>
        </p:txBody>
      </p:sp>
      <p:sp>
        <p:nvSpPr>
          <p:cNvPr id="3" name="Footer Placeholder 2">
            <a:extLst>
              <a:ext uri="{FF2B5EF4-FFF2-40B4-BE49-F238E27FC236}">
                <a16:creationId xmlns:a16="http://schemas.microsoft.com/office/drawing/2014/main" id="{8D55319A-B010-8846-A44E-4D79EE5FF8C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E591058-BFB1-F94D-9065-92D32E1466A7}"/>
              </a:ext>
            </a:extLst>
          </p:cNvPr>
          <p:cNvSpPr>
            <a:spLocks noGrp="1"/>
          </p:cNvSpPr>
          <p:nvPr>
            <p:ph type="sldNum" sz="quarter" idx="12"/>
          </p:nvPr>
        </p:nvSpPr>
        <p:spPr/>
        <p:txBody>
          <a:bodyPr/>
          <a:lstStyle/>
          <a:p>
            <a:fld id="{3F5E186C-BBA8-A948-B208-E1FA674538D6}" type="slidenum">
              <a:rPr lang="en-US" smtClean="0"/>
              <a:pPr/>
              <a:t>‹#›</a:t>
            </a:fld>
            <a:endParaRPr lang="en-US" dirty="0"/>
          </a:p>
        </p:txBody>
      </p:sp>
    </p:spTree>
    <p:extLst>
      <p:ext uri="{BB962C8B-B14F-4D97-AF65-F5344CB8AC3E}">
        <p14:creationId xmlns:p14="http://schemas.microsoft.com/office/powerpoint/2010/main" val="2195673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5B684-62D5-5E4F-B8AB-5AD705A34CCB}"/>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8F290E3-7ED2-1142-ACBA-F683EDE8A422}"/>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08604EF-BCEF-9646-A1B9-587AAA57E11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9628B2BE-28B6-4D44-AAC3-34F3C1629D0D}"/>
              </a:ext>
            </a:extLst>
          </p:cNvPr>
          <p:cNvSpPr>
            <a:spLocks noGrp="1"/>
          </p:cNvSpPr>
          <p:nvPr>
            <p:ph type="dt" sz="half" idx="10"/>
          </p:nvPr>
        </p:nvSpPr>
        <p:spPr/>
        <p:txBody>
          <a:bodyPr/>
          <a:lstStyle/>
          <a:p>
            <a:fld id="{9513CED8-6F8C-294D-BA51-E260F5AC3E45}" type="datetimeFigureOut">
              <a:rPr lang="en-US" smtClean="0"/>
              <a:pPr/>
              <a:t>10/8/19</a:t>
            </a:fld>
            <a:endParaRPr lang="en-US" dirty="0"/>
          </a:p>
        </p:txBody>
      </p:sp>
      <p:sp>
        <p:nvSpPr>
          <p:cNvPr id="6" name="Footer Placeholder 5">
            <a:extLst>
              <a:ext uri="{FF2B5EF4-FFF2-40B4-BE49-F238E27FC236}">
                <a16:creationId xmlns:a16="http://schemas.microsoft.com/office/drawing/2014/main" id="{B473DE22-56AF-7946-93EC-40446805BFA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468C065-6405-2E47-B955-45A0F7E0C5E7}"/>
              </a:ext>
            </a:extLst>
          </p:cNvPr>
          <p:cNvSpPr>
            <a:spLocks noGrp="1"/>
          </p:cNvSpPr>
          <p:nvPr>
            <p:ph type="sldNum" sz="quarter" idx="12"/>
          </p:nvPr>
        </p:nvSpPr>
        <p:spPr/>
        <p:txBody>
          <a:bodyPr/>
          <a:lstStyle/>
          <a:p>
            <a:fld id="{3F5E186C-BBA8-A948-B208-E1FA674538D6}" type="slidenum">
              <a:rPr lang="en-US" smtClean="0"/>
              <a:pPr/>
              <a:t>‹#›</a:t>
            </a:fld>
            <a:endParaRPr lang="en-US" dirty="0"/>
          </a:p>
        </p:txBody>
      </p:sp>
    </p:spTree>
    <p:extLst>
      <p:ext uri="{BB962C8B-B14F-4D97-AF65-F5344CB8AC3E}">
        <p14:creationId xmlns:p14="http://schemas.microsoft.com/office/powerpoint/2010/main" val="155423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48AED-985C-3D40-AED8-02610B883A01}"/>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28A709-DFE6-BD4F-BF8D-2A795CA056E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C13456A7-DD4E-DF45-B0C9-F3422B11A4C6}"/>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36655F0-2589-CA40-84FB-A20ACEA0DFC8}"/>
              </a:ext>
            </a:extLst>
          </p:cNvPr>
          <p:cNvSpPr>
            <a:spLocks noGrp="1"/>
          </p:cNvSpPr>
          <p:nvPr>
            <p:ph type="dt" sz="half" idx="10"/>
          </p:nvPr>
        </p:nvSpPr>
        <p:spPr/>
        <p:txBody>
          <a:bodyPr/>
          <a:lstStyle/>
          <a:p>
            <a:fld id="{9513CED8-6F8C-294D-BA51-E260F5AC3E45}" type="datetimeFigureOut">
              <a:rPr lang="en-US" smtClean="0"/>
              <a:pPr/>
              <a:t>10/8/19</a:t>
            </a:fld>
            <a:endParaRPr lang="en-US" dirty="0"/>
          </a:p>
        </p:txBody>
      </p:sp>
      <p:sp>
        <p:nvSpPr>
          <p:cNvPr id="6" name="Footer Placeholder 5">
            <a:extLst>
              <a:ext uri="{FF2B5EF4-FFF2-40B4-BE49-F238E27FC236}">
                <a16:creationId xmlns:a16="http://schemas.microsoft.com/office/drawing/2014/main" id="{F26EBA90-71A9-9545-84B0-20AF3C97B60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E12557D-D5B5-DD47-ADD6-6D5294ADDB3A}"/>
              </a:ext>
            </a:extLst>
          </p:cNvPr>
          <p:cNvSpPr>
            <a:spLocks noGrp="1"/>
          </p:cNvSpPr>
          <p:nvPr>
            <p:ph type="sldNum" sz="quarter" idx="12"/>
          </p:nvPr>
        </p:nvSpPr>
        <p:spPr/>
        <p:txBody>
          <a:bodyPr/>
          <a:lstStyle/>
          <a:p>
            <a:fld id="{3F5E186C-BBA8-A948-B208-E1FA674538D6}" type="slidenum">
              <a:rPr lang="en-US" smtClean="0"/>
              <a:pPr/>
              <a:t>‹#›</a:t>
            </a:fld>
            <a:endParaRPr lang="en-US" dirty="0"/>
          </a:p>
        </p:txBody>
      </p:sp>
    </p:spTree>
    <p:extLst>
      <p:ext uri="{BB962C8B-B14F-4D97-AF65-F5344CB8AC3E}">
        <p14:creationId xmlns:p14="http://schemas.microsoft.com/office/powerpoint/2010/main" val="4010745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A1FA8-EB4B-E04C-AD12-999A1A8E6F3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E9AA188-4881-314A-98B2-49166FABDC2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5D8156C-5DD5-FC46-B947-71197C5B981D}"/>
              </a:ext>
            </a:extLst>
          </p:cNvPr>
          <p:cNvSpPr>
            <a:spLocks noGrp="1"/>
          </p:cNvSpPr>
          <p:nvPr>
            <p:ph type="dt" sz="half" idx="10"/>
          </p:nvPr>
        </p:nvSpPr>
        <p:spPr/>
        <p:txBody>
          <a:bodyPr/>
          <a:lstStyle/>
          <a:p>
            <a:fld id="{9513CED8-6F8C-294D-BA51-E260F5AC3E45}" type="datetimeFigureOut">
              <a:rPr lang="en-US" smtClean="0"/>
              <a:pPr/>
              <a:t>10/8/19</a:t>
            </a:fld>
            <a:endParaRPr lang="en-US" dirty="0"/>
          </a:p>
        </p:txBody>
      </p:sp>
      <p:sp>
        <p:nvSpPr>
          <p:cNvPr id="5" name="Footer Placeholder 4">
            <a:extLst>
              <a:ext uri="{FF2B5EF4-FFF2-40B4-BE49-F238E27FC236}">
                <a16:creationId xmlns:a16="http://schemas.microsoft.com/office/drawing/2014/main" id="{181C98D6-4EC2-044D-949B-63C3963CA29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2DF8DEF-F5CD-BA45-B897-493373FA4861}"/>
              </a:ext>
            </a:extLst>
          </p:cNvPr>
          <p:cNvSpPr>
            <a:spLocks noGrp="1"/>
          </p:cNvSpPr>
          <p:nvPr>
            <p:ph type="sldNum" sz="quarter" idx="12"/>
          </p:nvPr>
        </p:nvSpPr>
        <p:spPr/>
        <p:txBody>
          <a:bodyPr/>
          <a:lstStyle/>
          <a:p>
            <a:fld id="{3F5E186C-BBA8-A948-B208-E1FA674538D6}" type="slidenum">
              <a:rPr lang="en-US" smtClean="0"/>
              <a:pPr/>
              <a:t>‹#›</a:t>
            </a:fld>
            <a:endParaRPr lang="en-US" dirty="0"/>
          </a:p>
        </p:txBody>
      </p:sp>
    </p:spTree>
    <p:extLst>
      <p:ext uri="{BB962C8B-B14F-4D97-AF65-F5344CB8AC3E}">
        <p14:creationId xmlns:p14="http://schemas.microsoft.com/office/powerpoint/2010/main" val="1448799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FC0ACD-ABD8-6B44-81F3-F2169004B44B}"/>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93BEACA-5625-C241-9659-2775845EEC01}"/>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A60FCC-6D92-BE43-99C6-AB28E561BD8C}"/>
              </a:ext>
            </a:extLst>
          </p:cNvPr>
          <p:cNvSpPr>
            <a:spLocks noGrp="1"/>
          </p:cNvSpPr>
          <p:nvPr>
            <p:ph type="dt" sz="half" idx="10"/>
          </p:nvPr>
        </p:nvSpPr>
        <p:spPr/>
        <p:txBody>
          <a:bodyPr/>
          <a:lstStyle/>
          <a:p>
            <a:fld id="{9513CED8-6F8C-294D-BA51-E260F5AC3E45}" type="datetimeFigureOut">
              <a:rPr lang="en-US" smtClean="0"/>
              <a:pPr/>
              <a:t>10/8/19</a:t>
            </a:fld>
            <a:endParaRPr lang="en-US" dirty="0"/>
          </a:p>
        </p:txBody>
      </p:sp>
      <p:sp>
        <p:nvSpPr>
          <p:cNvPr id="5" name="Footer Placeholder 4">
            <a:extLst>
              <a:ext uri="{FF2B5EF4-FFF2-40B4-BE49-F238E27FC236}">
                <a16:creationId xmlns:a16="http://schemas.microsoft.com/office/drawing/2014/main" id="{62E99578-E5CC-E946-B2E2-4889C6027B0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90F4BA-BED8-904F-8193-0366FDCE5D6B}"/>
              </a:ext>
            </a:extLst>
          </p:cNvPr>
          <p:cNvSpPr>
            <a:spLocks noGrp="1"/>
          </p:cNvSpPr>
          <p:nvPr>
            <p:ph type="sldNum" sz="quarter" idx="12"/>
          </p:nvPr>
        </p:nvSpPr>
        <p:spPr/>
        <p:txBody>
          <a:bodyPr/>
          <a:lstStyle/>
          <a:p>
            <a:fld id="{3F5E186C-BBA8-A948-B208-E1FA674538D6}" type="slidenum">
              <a:rPr lang="en-US" smtClean="0"/>
              <a:pPr/>
              <a:t>‹#›</a:t>
            </a:fld>
            <a:endParaRPr lang="en-US" dirty="0"/>
          </a:p>
        </p:txBody>
      </p:sp>
    </p:spTree>
    <p:extLst>
      <p:ext uri="{BB962C8B-B14F-4D97-AF65-F5344CB8AC3E}">
        <p14:creationId xmlns:p14="http://schemas.microsoft.com/office/powerpoint/2010/main" val="23170862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wo Content">
    <p:spTree>
      <p:nvGrpSpPr>
        <p:cNvPr id="1" name=""/>
        <p:cNvGrpSpPr/>
        <p:nvPr/>
      </p:nvGrpSpPr>
      <p:grpSpPr>
        <a:xfrm>
          <a:off x="0" y="0"/>
          <a:ext cx="0" cy="0"/>
          <a:chOff x="0" y="0"/>
          <a:chExt cx="0" cy="0"/>
        </a:xfrm>
      </p:grpSpPr>
      <p:sp>
        <p:nvSpPr>
          <p:cNvPr id="5" name="Freeform 4"/>
          <p:cNvSpPr/>
          <p:nvPr/>
        </p:nvSpPr>
        <p:spPr>
          <a:xfrm>
            <a:off x="1808163" y="6148388"/>
            <a:ext cx="7337425" cy="711200"/>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6" name="Freeform 5"/>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7" name="Freeform 6"/>
          <p:cNvSpPr/>
          <p:nvPr/>
        </p:nvSpPr>
        <p:spPr>
          <a:xfrm>
            <a:off x="0" y="5411788"/>
            <a:ext cx="7605713" cy="928687"/>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8" name="Freeform 7"/>
          <p:cNvSpPr/>
          <p:nvPr/>
        </p:nvSpPr>
        <p:spPr>
          <a:xfrm>
            <a:off x="1681163" y="6116638"/>
            <a:ext cx="7464425" cy="741362"/>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2" name="Title 1"/>
          <p:cNvSpPr>
            <a:spLocks noGrp="1"/>
          </p:cNvSpPr>
          <p:nvPr>
            <p:ph type="title"/>
          </p:nvPr>
        </p:nvSpPr>
        <p:spPr/>
        <p:txBody>
          <a:bodyPr/>
          <a:lstStyle/>
          <a:p>
            <a:r>
              <a:rPr lang="en-US"/>
              <a:t>Click to edit Master title style</a:t>
            </a:r>
          </a:p>
        </p:txBody>
      </p:sp>
      <p:sp>
        <p:nvSpPr>
          <p:cNvPr id="13" name="Content Placeholder 12"/>
          <p:cNvSpPr>
            <a:spLocks noGrp="1"/>
          </p:cNvSpPr>
          <p:nvPr>
            <p:ph sz="quarter" idx="13"/>
          </p:nvPr>
        </p:nvSpPr>
        <p:spPr>
          <a:xfrm>
            <a:off x="685800" y="1536192"/>
            <a:ext cx="3657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14"/>
          <p:cNvSpPr>
            <a:spLocks noGrp="1"/>
          </p:cNvSpPr>
          <p:nvPr>
            <p:ph sz="quarter" idx="14"/>
          </p:nvPr>
        </p:nvSpPr>
        <p:spPr>
          <a:xfrm>
            <a:off x="4800600" y="1536192"/>
            <a:ext cx="3657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4"/>
          <p:cNvSpPr>
            <a:spLocks noGrp="1"/>
          </p:cNvSpPr>
          <p:nvPr>
            <p:ph type="dt" sz="half" idx="15"/>
          </p:nvPr>
        </p:nvSpPr>
        <p:spPr/>
        <p:txBody>
          <a:bodyPr/>
          <a:lstStyle>
            <a:lvl1pPr>
              <a:defRPr/>
            </a:lvl1pPr>
          </a:lstStyle>
          <a:p>
            <a:pPr>
              <a:defRPr/>
            </a:pPr>
            <a:fld id="{DC57F0E6-6DF0-41F4-834E-39ABED79495F}" type="datetime4">
              <a:rPr lang="en-US"/>
              <a:pPr>
                <a:defRPr/>
              </a:pPr>
              <a:t>October 8, 2019</a:t>
            </a:fld>
            <a:endParaRPr/>
          </a:p>
        </p:txBody>
      </p:sp>
      <p:sp>
        <p:nvSpPr>
          <p:cNvPr id="10" name="Footer Placeholder 5"/>
          <p:cNvSpPr>
            <a:spLocks noGrp="1"/>
          </p:cNvSpPr>
          <p:nvPr>
            <p:ph type="ftr" sz="quarter" idx="16"/>
          </p:nvPr>
        </p:nvSpPr>
        <p:spPr/>
        <p:txBody>
          <a:bodyPr/>
          <a:lstStyle>
            <a:lvl1pPr>
              <a:defRPr/>
            </a:lvl1pPr>
          </a:lstStyle>
          <a:p>
            <a:pPr>
              <a:defRPr/>
            </a:pPr>
            <a:endParaRPr lang="en-US"/>
          </a:p>
        </p:txBody>
      </p:sp>
      <p:sp>
        <p:nvSpPr>
          <p:cNvPr id="11" name="Slide Number Placeholder 6"/>
          <p:cNvSpPr>
            <a:spLocks noGrp="1"/>
          </p:cNvSpPr>
          <p:nvPr>
            <p:ph type="sldNum" sz="quarter" idx="17"/>
          </p:nvPr>
        </p:nvSpPr>
        <p:spPr/>
        <p:txBody>
          <a:bodyPr/>
          <a:lstStyle>
            <a:lvl1pPr>
              <a:defRPr/>
            </a:lvl1pPr>
          </a:lstStyle>
          <a:p>
            <a:pPr>
              <a:defRPr/>
            </a:pPr>
            <a:fld id="{1D7B4F48-F578-482D-991D-ED2163009E23}" type="slidenum">
              <a:rPr lang="en-US"/>
              <a:pPr>
                <a:defRPr/>
              </a:pPr>
              <a:t>‹#›</a:t>
            </a:fld>
            <a:endParaRPr lang="en-US"/>
          </a:p>
        </p:txBody>
      </p:sp>
    </p:spTree>
    <p:extLst>
      <p:ext uri="{BB962C8B-B14F-4D97-AF65-F5344CB8AC3E}">
        <p14:creationId xmlns:p14="http://schemas.microsoft.com/office/powerpoint/2010/main" val="2435173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4924D4-4BFA-014E-BDF4-5D254D5E6F0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12CD491-A58D-354E-98EF-DC0288686FF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FA4B84-24C6-A744-A94D-3347BF24B21D}"/>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513CED8-6F8C-294D-BA51-E260F5AC3E45}" type="datetimeFigureOut">
              <a:rPr lang="en-US" smtClean="0"/>
              <a:pPr/>
              <a:t>10/8/19</a:t>
            </a:fld>
            <a:endParaRPr lang="en-US" dirty="0"/>
          </a:p>
        </p:txBody>
      </p:sp>
      <p:sp>
        <p:nvSpPr>
          <p:cNvPr id="5" name="Footer Placeholder 4">
            <a:extLst>
              <a:ext uri="{FF2B5EF4-FFF2-40B4-BE49-F238E27FC236}">
                <a16:creationId xmlns:a16="http://schemas.microsoft.com/office/drawing/2014/main" id="{2EADA412-1167-EB4A-9094-9B8B5796026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88495AD0-A7F8-DC48-82CF-EA5CEF84A2DF}"/>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F5E186C-BBA8-A948-B208-E1FA674538D6}" type="slidenum">
              <a:rPr lang="en-US" smtClean="0"/>
              <a:pPr/>
              <a:t>‹#›</a:t>
            </a:fld>
            <a:endParaRPr lang="en-US" dirty="0"/>
          </a:p>
        </p:txBody>
      </p:sp>
    </p:spTree>
    <p:extLst>
      <p:ext uri="{BB962C8B-B14F-4D97-AF65-F5344CB8AC3E}">
        <p14:creationId xmlns:p14="http://schemas.microsoft.com/office/powerpoint/2010/main" val="2130100881"/>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 id="2147483715"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300" y="321733"/>
            <a:ext cx="8680116"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43000" y="1122362"/>
            <a:ext cx="6858000" cy="2840037"/>
          </a:xfrm>
        </p:spPr>
        <p:txBody>
          <a:bodyPr>
            <a:normAutofit/>
          </a:bodyPr>
          <a:lstStyle/>
          <a:p>
            <a:r>
              <a:rPr lang="en-US" sz="4800" b="1" cap="small" dirty="0"/>
              <a:t>Types of Writing &amp; UNDERSTANDING ANALYSIS </a:t>
            </a:r>
          </a:p>
        </p:txBody>
      </p:sp>
      <p:sp>
        <p:nvSpPr>
          <p:cNvPr id="3" name="Subtitle 2"/>
          <p:cNvSpPr>
            <a:spLocks noGrp="1"/>
          </p:cNvSpPr>
          <p:nvPr>
            <p:ph type="subTitle" idx="1"/>
          </p:nvPr>
        </p:nvSpPr>
        <p:spPr>
          <a:xfrm>
            <a:off x="1143000" y="4256436"/>
            <a:ext cx="6858000" cy="1600818"/>
          </a:xfrm>
        </p:spPr>
        <p:txBody>
          <a:bodyPr>
            <a:normAutofit/>
          </a:bodyPr>
          <a:lstStyle/>
          <a:p>
            <a:endParaRPr lang="en-US" dirty="0">
              <a:solidFill>
                <a:schemeClr val="accent1"/>
              </a:solidFill>
            </a:endParaRPr>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4109417"/>
            <a:ext cx="20574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7271" y="1012004"/>
            <a:ext cx="2562119" cy="4795408"/>
          </a:xfrm>
        </p:spPr>
        <p:txBody>
          <a:bodyPr>
            <a:normAutofit/>
          </a:bodyPr>
          <a:lstStyle/>
          <a:p>
            <a:r>
              <a:rPr lang="en-US">
                <a:solidFill>
                  <a:srgbClr val="FFFFFF"/>
                </a:solidFill>
              </a:rPr>
              <a:t>So, what do I write?</a:t>
            </a:r>
          </a:p>
        </p:txBody>
      </p:sp>
      <p:graphicFrame>
        <p:nvGraphicFramePr>
          <p:cNvPr id="5" name="Content Placeholder 2">
            <a:extLst>
              <a:ext uri="{FF2B5EF4-FFF2-40B4-BE49-F238E27FC236}">
                <a16:creationId xmlns:a16="http://schemas.microsoft.com/office/drawing/2014/main" id="{FEB971DD-05AE-45AC-81B6-5B91501787AD}"/>
              </a:ext>
            </a:extLst>
          </p:cNvPr>
          <p:cNvGraphicFramePr>
            <a:graphicFrameLocks noGrp="1"/>
          </p:cNvGraphicFramePr>
          <p:nvPr>
            <p:ph idx="1"/>
            <p:extLst>
              <p:ext uri="{D42A27DB-BD31-4B8C-83A1-F6EECF244321}">
                <p14:modId xmlns:p14="http://schemas.microsoft.com/office/powerpoint/2010/main" val="1322072821"/>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7271" y="1012004"/>
            <a:ext cx="2562119" cy="4795408"/>
          </a:xfrm>
        </p:spPr>
        <p:txBody>
          <a:bodyPr vert="horz" lIns="91440" tIns="45720" rIns="91440" bIns="45720" rtlCol="0" anchor="ctr">
            <a:normAutofit/>
          </a:bodyPr>
          <a:lstStyle/>
          <a:p>
            <a:pPr defTabSz="914400"/>
            <a:r>
              <a:rPr lang="en-US" sz="4400">
                <a:solidFill>
                  <a:srgbClr val="FFFFFF"/>
                </a:solidFill>
              </a:rPr>
              <a:t>Types of Writing </a:t>
            </a:r>
          </a:p>
        </p:txBody>
      </p:sp>
      <p:graphicFrame>
        <p:nvGraphicFramePr>
          <p:cNvPr id="5" name="Content Placeholder 2">
            <a:extLst>
              <a:ext uri="{FF2B5EF4-FFF2-40B4-BE49-F238E27FC236}">
                <a16:creationId xmlns:a16="http://schemas.microsoft.com/office/drawing/2014/main" id="{27A2EA02-E15B-4A5E-B15F-0D63032E28FA}"/>
              </a:ext>
            </a:extLst>
          </p:cNvPr>
          <p:cNvGraphicFramePr>
            <a:graphicFrameLocks noGrp="1"/>
          </p:cNvGraphicFramePr>
          <p:nvPr>
            <p:ph sz="half" idx="1"/>
            <p:extLst>
              <p:ext uri="{D42A27DB-BD31-4B8C-83A1-F6EECF244321}">
                <p14:modId xmlns:p14="http://schemas.microsoft.com/office/powerpoint/2010/main" val="1937299267"/>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7271" y="1012004"/>
            <a:ext cx="2562119" cy="4795408"/>
          </a:xfrm>
        </p:spPr>
        <p:txBody>
          <a:bodyPr>
            <a:normAutofit/>
          </a:bodyPr>
          <a:lstStyle/>
          <a:p>
            <a:r>
              <a:rPr lang="en-US">
                <a:solidFill>
                  <a:srgbClr val="FFFFFF"/>
                </a:solidFill>
              </a:rPr>
              <a:t>Narrative Writing</a:t>
            </a:r>
          </a:p>
        </p:txBody>
      </p:sp>
      <p:graphicFrame>
        <p:nvGraphicFramePr>
          <p:cNvPr id="5" name="Content Placeholder 2">
            <a:extLst>
              <a:ext uri="{FF2B5EF4-FFF2-40B4-BE49-F238E27FC236}">
                <a16:creationId xmlns:a16="http://schemas.microsoft.com/office/drawing/2014/main" id="{3EDC2CB5-DD2C-4C00-AFF5-DFDAB1E40689}"/>
              </a:ext>
            </a:extLst>
          </p:cNvPr>
          <p:cNvGraphicFramePr>
            <a:graphicFrameLocks noGrp="1"/>
          </p:cNvGraphicFramePr>
          <p:nvPr>
            <p:ph idx="1"/>
            <p:extLst>
              <p:ext uri="{D42A27DB-BD31-4B8C-83A1-F6EECF244321}">
                <p14:modId xmlns:p14="http://schemas.microsoft.com/office/powerpoint/2010/main" val="3935767040"/>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C90A2C1-C20F-EF40-9144-BE279E80DB60}"/>
              </a:ext>
            </a:extLst>
          </p:cNvPr>
          <p:cNvSpPr>
            <a:spLocks noGrp="1"/>
          </p:cNvSpPr>
          <p:nvPr>
            <p:ph type="title"/>
          </p:nvPr>
        </p:nvSpPr>
        <p:spPr>
          <a:xfrm>
            <a:off x="647271" y="1012004"/>
            <a:ext cx="2562119" cy="4795408"/>
          </a:xfrm>
        </p:spPr>
        <p:txBody>
          <a:bodyPr>
            <a:normAutofit/>
          </a:bodyPr>
          <a:lstStyle/>
          <a:p>
            <a:r>
              <a:rPr lang="en-GB" b="1">
                <a:solidFill>
                  <a:srgbClr val="FFFFFF"/>
                </a:solidFill>
              </a:rPr>
              <a:t>Key Points:</a:t>
            </a:r>
            <a:br>
              <a:rPr lang="en-GB">
                <a:solidFill>
                  <a:srgbClr val="FFFFFF"/>
                </a:solidFill>
              </a:rPr>
            </a:br>
            <a:endParaRPr lang="en-US">
              <a:solidFill>
                <a:srgbClr val="FFFFFF"/>
              </a:solidFill>
            </a:endParaRPr>
          </a:p>
        </p:txBody>
      </p:sp>
      <p:graphicFrame>
        <p:nvGraphicFramePr>
          <p:cNvPr id="5" name="Content Placeholder 2">
            <a:extLst>
              <a:ext uri="{FF2B5EF4-FFF2-40B4-BE49-F238E27FC236}">
                <a16:creationId xmlns:a16="http://schemas.microsoft.com/office/drawing/2014/main" id="{5C65760A-02C7-4D62-9770-ED918E5E8ADC}"/>
              </a:ext>
            </a:extLst>
          </p:cNvPr>
          <p:cNvGraphicFramePr>
            <a:graphicFrameLocks noGrp="1"/>
          </p:cNvGraphicFramePr>
          <p:nvPr>
            <p:ph idx="1"/>
            <p:extLst>
              <p:ext uri="{D42A27DB-BD31-4B8C-83A1-F6EECF244321}">
                <p14:modId xmlns:p14="http://schemas.microsoft.com/office/powerpoint/2010/main" val="1121441103"/>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25518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7271" y="1012004"/>
            <a:ext cx="2562119" cy="4795408"/>
          </a:xfrm>
        </p:spPr>
        <p:txBody>
          <a:bodyPr>
            <a:normAutofit/>
          </a:bodyPr>
          <a:lstStyle/>
          <a:p>
            <a:r>
              <a:rPr lang="en-US">
                <a:solidFill>
                  <a:srgbClr val="FFFFFF"/>
                </a:solidFill>
              </a:rPr>
              <a:t>Descriptive Writing</a:t>
            </a:r>
          </a:p>
        </p:txBody>
      </p:sp>
      <p:graphicFrame>
        <p:nvGraphicFramePr>
          <p:cNvPr id="5" name="Content Placeholder 2">
            <a:extLst>
              <a:ext uri="{FF2B5EF4-FFF2-40B4-BE49-F238E27FC236}">
                <a16:creationId xmlns:a16="http://schemas.microsoft.com/office/drawing/2014/main" id="{C66AA0ED-19BD-410E-85DE-CC4B7E01C4F6}"/>
              </a:ext>
            </a:extLst>
          </p:cNvPr>
          <p:cNvGraphicFramePr>
            <a:graphicFrameLocks noGrp="1"/>
          </p:cNvGraphicFramePr>
          <p:nvPr>
            <p:ph idx="1"/>
            <p:extLst>
              <p:ext uri="{D42A27DB-BD31-4B8C-83A1-F6EECF244321}">
                <p14:modId xmlns:p14="http://schemas.microsoft.com/office/powerpoint/2010/main" val="1024161531"/>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C8AE5D-0075-FB48-AB97-558FC927B231}"/>
              </a:ext>
            </a:extLst>
          </p:cNvPr>
          <p:cNvSpPr>
            <a:spLocks noGrp="1"/>
          </p:cNvSpPr>
          <p:nvPr>
            <p:ph type="title"/>
          </p:nvPr>
        </p:nvSpPr>
        <p:spPr>
          <a:xfrm>
            <a:off x="647271" y="1012004"/>
            <a:ext cx="2562119" cy="4795408"/>
          </a:xfrm>
        </p:spPr>
        <p:txBody>
          <a:bodyPr>
            <a:normAutofit/>
          </a:bodyPr>
          <a:lstStyle/>
          <a:p>
            <a:r>
              <a:rPr lang="en-GB" b="1">
                <a:solidFill>
                  <a:srgbClr val="FFFFFF"/>
                </a:solidFill>
              </a:rPr>
              <a:t>Key Points</a:t>
            </a:r>
            <a:r>
              <a:rPr lang="en-GB">
                <a:solidFill>
                  <a:srgbClr val="FFFFFF"/>
                </a:solidFill>
              </a:rPr>
              <a:t>:</a:t>
            </a:r>
            <a:br>
              <a:rPr lang="en-GB">
                <a:solidFill>
                  <a:srgbClr val="FFFFFF"/>
                </a:solidFill>
              </a:rPr>
            </a:br>
            <a:endParaRPr lang="en-US">
              <a:solidFill>
                <a:srgbClr val="FFFFFF"/>
              </a:solidFill>
            </a:endParaRPr>
          </a:p>
        </p:txBody>
      </p:sp>
      <p:graphicFrame>
        <p:nvGraphicFramePr>
          <p:cNvPr id="5" name="Content Placeholder 2">
            <a:extLst>
              <a:ext uri="{FF2B5EF4-FFF2-40B4-BE49-F238E27FC236}">
                <a16:creationId xmlns:a16="http://schemas.microsoft.com/office/drawing/2014/main" id="{307DA204-A8AB-41B3-82D5-D9A3E590B158}"/>
              </a:ext>
            </a:extLst>
          </p:cNvPr>
          <p:cNvGraphicFramePr>
            <a:graphicFrameLocks noGrp="1"/>
          </p:cNvGraphicFramePr>
          <p:nvPr>
            <p:ph idx="1"/>
            <p:extLst>
              <p:ext uri="{D42A27DB-BD31-4B8C-83A1-F6EECF244321}">
                <p14:modId xmlns:p14="http://schemas.microsoft.com/office/powerpoint/2010/main" val="3085702236"/>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1383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7271" y="1012004"/>
            <a:ext cx="2562119" cy="4795408"/>
          </a:xfrm>
        </p:spPr>
        <p:txBody>
          <a:bodyPr>
            <a:normAutofit/>
          </a:bodyPr>
          <a:lstStyle/>
          <a:p>
            <a:r>
              <a:rPr lang="en-US">
                <a:solidFill>
                  <a:srgbClr val="FFFFFF"/>
                </a:solidFill>
              </a:rPr>
              <a:t>Expository Writing</a:t>
            </a:r>
          </a:p>
        </p:txBody>
      </p:sp>
      <p:graphicFrame>
        <p:nvGraphicFramePr>
          <p:cNvPr id="5" name="Content Placeholder 2">
            <a:extLst>
              <a:ext uri="{FF2B5EF4-FFF2-40B4-BE49-F238E27FC236}">
                <a16:creationId xmlns:a16="http://schemas.microsoft.com/office/drawing/2014/main" id="{4ADB7A38-D3EC-4D17-B66F-9DF1B5151BA5}"/>
              </a:ext>
            </a:extLst>
          </p:cNvPr>
          <p:cNvGraphicFramePr>
            <a:graphicFrameLocks noGrp="1"/>
          </p:cNvGraphicFramePr>
          <p:nvPr>
            <p:ph idx="1"/>
            <p:extLst>
              <p:ext uri="{D42A27DB-BD31-4B8C-83A1-F6EECF244321}">
                <p14:modId xmlns:p14="http://schemas.microsoft.com/office/powerpoint/2010/main" val="767752858"/>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A4363F7-1A42-AA4D-B3C8-F8302F1C4094}"/>
              </a:ext>
            </a:extLst>
          </p:cNvPr>
          <p:cNvSpPr>
            <a:spLocks noGrp="1"/>
          </p:cNvSpPr>
          <p:nvPr>
            <p:ph type="title"/>
          </p:nvPr>
        </p:nvSpPr>
        <p:spPr>
          <a:xfrm>
            <a:off x="647271" y="1012004"/>
            <a:ext cx="2562119" cy="4795408"/>
          </a:xfrm>
        </p:spPr>
        <p:txBody>
          <a:bodyPr>
            <a:normAutofit/>
          </a:bodyPr>
          <a:lstStyle/>
          <a:p>
            <a:r>
              <a:rPr lang="en-GB" b="1">
                <a:solidFill>
                  <a:srgbClr val="FFFFFF"/>
                </a:solidFill>
              </a:rPr>
              <a:t>Key Points:</a:t>
            </a:r>
            <a:br>
              <a:rPr lang="en-GB">
                <a:solidFill>
                  <a:srgbClr val="FFFFFF"/>
                </a:solidFill>
              </a:rPr>
            </a:br>
            <a:endParaRPr lang="en-US">
              <a:solidFill>
                <a:srgbClr val="FFFFFF"/>
              </a:solidFill>
            </a:endParaRPr>
          </a:p>
        </p:txBody>
      </p:sp>
      <p:graphicFrame>
        <p:nvGraphicFramePr>
          <p:cNvPr id="5" name="Content Placeholder 2">
            <a:extLst>
              <a:ext uri="{FF2B5EF4-FFF2-40B4-BE49-F238E27FC236}">
                <a16:creationId xmlns:a16="http://schemas.microsoft.com/office/drawing/2014/main" id="{8277E550-66C0-4C20-953A-BB21B4736C06}"/>
              </a:ext>
            </a:extLst>
          </p:cNvPr>
          <p:cNvGraphicFramePr>
            <a:graphicFrameLocks noGrp="1"/>
          </p:cNvGraphicFramePr>
          <p:nvPr>
            <p:ph idx="1"/>
            <p:extLst>
              <p:ext uri="{D42A27DB-BD31-4B8C-83A1-F6EECF244321}">
                <p14:modId xmlns:p14="http://schemas.microsoft.com/office/powerpoint/2010/main" val="1210017860"/>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4859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7271" y="1012004"/>
            <a:ext cx="2562119" cy="4795408"/>
          </a:xfrm>
        </p:spPr>
        <p:txBody>
          <a:bodyPr>
            <a:normAutofit/>
          </a:bodyPr>
          <a:lstStyle/>
          <a:p>
            <a:r>
              <a:rPr lang="en-US">
                <a:solidFill>
                  <a:srgbClr val="FFFFFF"/>
                </a:solidFill>
              </a:rPr>
              <a:t>Persuasive Writing</a:t>
            </a:r>
          </a:p>
        </p:txBody>
      </p:sp>
      <p:graphicFrame>
        <p:nvGraphicFramePr>
          <p:cNvPr id="5" name="Content Placeholder 2">
            <a:extLst>
              <a:ext uri="{FF2B5EF4-FFF2-40B4-BE49-F238E27FC236}">
                <a16:creationId xmlns:a16="http://schemas.microsoft.com/office/drawing/2014/main" id="{0CF86638-7BDC-4019-B502-049373362B76}"/>
              </a:ext>
            </a:extLst>
          </p:cNvPr>
          <p:cNvGraphicFramePr>
            <a:graphicFrameLocks noGrp="1"/>
          </p:cNvGraphicFramePr>
          <p:nvPr>
            <p:ph idx="1"/>
            <p:extLst>
              <p:ext uri="{D42A27DB-BD31-4B8C-83A1-F6EECF244321}">
                <p14:modId xmlns:p14="http://schemas.microsoft.com/office/powerpoint/2010/main" val="2466688530"/>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2324FFA-A0C4-E942-AFD6-31D15C341520}"/>
              </a:ext>
            </a:extLst>
          </p:cNvPr>
          <p:cNvSpPr>
            <a:spLocks noGrp="1"/>
          </p:cNvSpPr>
          <p:nvPr>
            <p:ph type="title"/>
          </p:nvPr>
        </p:nvSpPr>
        <p:spPr>
          <a:xfrm>
            <a:off x="647271" y="1012004"/>
            <a:ext cx="2562119" cy="4795408"/>
          </a:xfrm>
        </p:spPr>
        <p:txBody>
          <a:bodyPr>
            <a:normAutofit/>
          </a:bodyPr>
          <a:lstStyle/>
          <a:p>
            <a:r>
              <a:rPr lang="en-GB" b="1">
                <a:solidFill>
                  <a:srgbClr val="FFFFFF"/>
                </a:solidFill>
              </a:rPr>
              <a:t>Key Points:</a:t>
            </a:r>
            <a:br>
              <a:rPr lang="en-GB">
                <a:solidFill>
                  <a:srgbClr val="FFFFFF"/>
                </a:solidFill>
              </a:rPr>
            </a:br>
            <a:endParaRPr lang="en-US">
              <a:solidFill>
                <a:srgbClr val="FFFFFF"/>
              </a:solidFill>
            </a:endParaRPr>
          </a:p>
        </p:txBody>
      </p:sp>
      <p:graphicFrame>
        <p:nvGraphicFramePr>
          <p:cNvPr id="5" name="Content Placeholder 2">
            <a:extLst>
              <a:ext uri="{FF2B5EF4-FFF2-40B4-BE49-F238E27FC236}">
                <a16:creationId xmlns:a16="http://schemas.microsoft.com/office/drawing/2014/main" id="{AE42AF06-A1E7-4025-BAEA-BA857A78D250}"/>
              </a:ext>
            </a:extLst>
          </p:cNvPr>
          <p:cNvGraphicFramePr>
            <a:graphicFrameLocks noGrp="1"/>
          </p:cNvGraphicFramePr>
          <p:nvPr>
            <p:ph idx="1"/>
            <p:extLst>
              <p:ext uri="{D42A27DB-BD31-4B8C-83A1-F6EECF244321}">
                <p14:modId xmlns:p14="http://schemas.microsoft.com/office/powerpoint/2010/main" val="1799670259"/>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235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5">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668377"/>
            <a:ext cx="7886700" cy="1325563"/>
          </a:xfrm>
        </p:spPr>
        <p:txBody>
          <a:bodyPr>
            <a:normAutofit/>
          </a:bodyPr>
          <a:lstStyle/>
          <a:p>
            <a:r>
              <a:rPr lang="en-US" dirty="0"/>
              <a:t>Questions to think about.</a:t>
            </a:r>
          </a:p>
        </p:txBody>
      </p:sp>
      <p:sp>
        <p:nvSpPr>
          <p:cNvPr id="3" name="Content Placeholder 2"/>
          <p:cNvSpPr>
            <a:spLocks noGrp="1"/>
          </p:cNvSpPr>
          <p:nvPr>
            <p:ph sz="half" idx="1"/>
          </p:nvPr>
        </p:nvSpPr>
        <p:spPr>
          <a:xfrm>
            <a:off x="628650" y="2177456"/>
            <a:ext cx="3823335" cy="3795748"/>
          </a:xfrm>
        </p:spPr>
        <p:txBody>
          <a:bodyPr>
            <a:normAutofit/>
          </a:bodyPr>
          <a:lstStyle/>
          <a:p>
            <a:r>
              <a:rPr lang="en-US"/>
              <a:t>Narrative</a:t>
            </a:r>
          </a:p>
          <a:p>
            <a:r>
              <a:rPr lang="en-US"/>
              <a:t>Descriptive</a:t>
            </a:r>
          </a:p>
          <a:p>
            <a:r>
              <a:rPr lang="en-US"/>
              <a:t>Expository</a:t>
            </a:r>
          </a:p>
          <a:p>
            <a:r>
              <a:rPr lang="en-US"/>
              <a:t>Persuasive</a:t>
            </a:r>
          </a:p>
          <a:p>
            <a:r>
              <a:rPr lang="en-US"/>
              <a:t>Creative</a:t>
            </a:r>
          </a:p>
          <a:p>
            <a:endParaRPr lang="en-US"/>
          </a:p>
        </p:txBody>
      </p:sp>
      <p:sp>
        <p:nvSpPr>
          <p:cNvPr id="4" name="Content Placeholder 3"/>
          <p:cNvSpPr>
            <a:spLocks noGrp="1"/>
          </p:cNvSpPr>
          <p:nvPr>
            <p:ph sz="half" idx="2"/>
          </p:nvPr>
        </p:nvSpPr>
        <p:spPr>
          <a:xfrm>
            <a:off x="4692015" y="2177456"/>
            <a:ext cx="3823335" cy="3795748"/>
          </a:xfrm>
        </p:spPr>
        <p:txBody>
          <a:bodyPr>
            <a:normAutofit/>
          </a:bodyPr>
          <a:lstStyle/>
          <a:p>
            <a:pPr marL="742950" indent="-742950">
              <a:buAutoNum type="arabicPeriod"/>
            </a:pPr>
            <a:r>
              <a:rPr lang="en-US"/>
              <a:t>Explain which type of writing you enjoy writing.</a:t>
            </a:r>
          </a:p>
          <a:p>
            <a:pPr marL="742950" indent="-742950">
              <a:buAutoNum type="arabicPeriod"/>
            </a:pPr>
            <a:r>
              <a:rPr lang="en-US"/>
              <a:t>Explain which type of writing is most difficult for you to write.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300" y="321733"/>
            <a:ext cx="8680116"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7" name="Title 1"/>
          <p:cNvSpPr>
            <a:spLocks noGrp="1"/>
          </p:cNvSpPr>
          <p:nvPr>
            <p:ph type="ctrTitle"/>
          </p:nvPr>
        </p:nvSpPr>
        <p:spPr bwMode="auto">
          <a:xfrm>
            <a:off x="1143000" y="1122362"/>
            <a:ext cx="6858000" cy="2840037"/>
          </a:xfrm>
        </p:spPr>
        <p:txBody>
          <a:bodyPr numCol="1" compatLnSpc="1">
            <a:prstTxWarp prst="textNoShape">
              <a:avLst/>
            </a:prstTxWarp>
            <a:normAutofit/>
          </a:bodyPr>
          <a:lstStyle/>
          <a:p>
            <a:pPr eaLnBrk="1" hangingPunct="1"/>
            <a:r>
              <a:rPr lang="en-US" sz="5000" cap="none" dirty="0">
                <a:ea typeface="ＭＳ Ｐゴシック" charset="-128"/>
                <a:cs typeface="ＭＳ Ｐゴシック" charset="-128"/>
              </a:rPr>
              <a:t>UNDERSTANDING ANALYSIS</a:t>
            </a:r>
          </a:p>
        </p:txBody>
      </p:sp>
      <p:sp>
        <p:nvSpPr>
          <p:cNvPr id="3" name="Subtitle 2"/>
          <p:cNvSpPr>
            <a:spLocks noGrp="1"/>
          </p:cNvSpPr>
          <p:nvPr>
            <p:ph type="subTitle" idx="1"/>
          </p:nvPr>
        </p:nvSpPr>
        <p:spPr>
          <a:xfrm>
            <a:off x="1143000" y="4256436"/>
            <a:ext cx="6858000" cy="1600818"/>
          </a:xfrm>
        </p:spPr>
        <p:txBody>
          <a:bodyPr rtlCol="0">
            <a:normAutofit/>
          </a:bodyPr>
          <a:lstStyle/>
          <a:p>
            <a:pPr eaLnBrk="1" fontAlgn="auto" hangingPunct="1">
              <a:spcAft>
                <a:spcPts val="0"/>
              </a:spcAft>
              <a:buFont typeface="Wingdings 3" pitchFamily="18" charset="2"/>
              <a:buNone/>
              <a:defRPr/>
            </a:pPr>
            <a:r>
              <a:rPr lang="en-US">
                <a:solidFill>
                  <a:schemeClr val="accent1"/>
                </a:solidFill>
                <a:ea typeface="+mn-ea"/>
                <a:cs typeface="+mn-cs"/>
              </a:rPr>
              <a:t>Interpretation Techniques for Looking Below the Surface</a:t>
            </a:r>
          </a:p>
        </p:txBody>
      </p:sp>
      <p:cxnSp>
        <p:nvCxnSpPr>
          <p:cNvPr id="74" name="Straight Connector 73">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4109417"/>
            <a:ext cx="20574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815062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a:ea typeface="+mj-ea"/>
                <a:cs typeface="+mj-cs"/>
              </a:rPr>
              <a:t>Analysis is…</a:t>
            </a:r>
          </a:p>
        </p:txBody>
      </p:sp>
      <p:sp>
        <p:nvSpPr>
          <p:cNvPr id="3" name="Content Placeholder 2"/>
          <p:cNvSpPr>
            <a:spLocks noGrp="1"/>
          </p:cNvSpPr>
          <p:nvPr>
            <p:ph idx="1"/>
          </p:nvPr>
        </p:nvSpPr>
        <p:spPr>
          <a:xfrm>
            <a:off x="685800" y="1600200"/>
            <a:ext cx="7772400" cy="3733800"/>
          </a:xfrm>
        </p:spPr>
        <p:txBody>
          <a:bodyPr rtlCol="0">
            <a:normAutofit/>
          </a:bodyPr>
          <a:lstStyle/>
          <a:p>
            <a:pPr indent="-274320" algn="just" eaLnBrk="1" fontAlgn="auto" hangingPunct="1">
              <a:spcAft>
                <a:spcPts val="0"/>
              </a:spcAft>
              <a:buFontTx/>
              <a:buNone/>
              <a:defRPr/>
            </a:pPr>
            <a:r>
              <a:rPr lang="en-US" sz="2200" dirty="0">
                <a:ea typeface="+mn-ea"/>
                <a:cs typeface="+mn-cs"/>
              </a:rPr>
              <a:t>	“More than just a set of skills, analysis is a frame of mind, an attitude toward experience. It is a form of detective work that typically pursues something puzzling, something you are seeking to understand rather than something you are already sure you have the answers to. Analysis finds questions where there seemed not to be any, and it makes connections that might not have been evident at first.” </a:t>
            </a:r>
          </a:p>
          <a:p>
            <a:pPr indent="-274320" algn="r" eaLnBrk="1" fontAlgn="auto" hangingPunct="1">
              <a:spcAft>
                <a:spcPts val="0"/>
              </a:spcAft>
              <a:buFontTx/>
              <a:buNone/>
              <a:defRPr/>
            </a:pPr>
            <a:r>
              <a:rPr lang="en-US" dirty="0">
                <a:ea typeface="+mn-ea"/>
                <a:cs typeface="+mn-cs"/>
              </a:rPr>
              <a:t>(</a:t>
            </a:r>
            <a:r>
              <a:rPr lang="en-US" dirty="0" err="1">
                <a:ea typeface="+mn-ea"/>
                <a:cs typeface="+mn-cs"/>
              </a:rPr>
              <a:t>Rosenwasser</a:t>
            </a:r>
            <a:r>
              <a:rPr lang="en-US" dirty="0">
                <a:ea typeface="+mn-ea"/>
                <a:cs typeface="+mn-cs"/>
              </a:rPr>
              <a:t> and Stephen, 4) </a:t>
            </a:r>
          </a:p>
          <a:p>
            <a:pPr marL="68580" indent="0" eaLnBrk="1" fontAlgn="auto" hangingPunct="1">
              <a:spcAft>
                <a:spcPts val="0"/>
              </a:spcAft>
              <a:buFont typeface="Wingdings 3" pitchFamily="18" charset="2"/>
              <a:buNone/>
              <a:defRPr/>
            </a:pPr>
            <a:endParaRPr lang="en-US" dirty="0">
              <a:ea typeface="+mn-ea"/>
              <a:cs typeface="+mn-cs"/>
            </a:endParaRPr>
          </a:p>
        </p:txBody>
      </p:sp>
    </p:spTree>
    <p:extLst>
      <p:ext uri="{BB962C8B-B14F-4D97-AF65-F5344CB8AC3E}">
        <p14:creationId xmlns:p14="http://schemas.microsoft.com/office/powerpoint/2010/main" val="3430370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7271" y="1012004"/>
            <a:ext cx="2562119" cy="4795408"/>
          </a:xfrm>
        </p:spPr>
        <p:txBody>
          <a:bodyPr>
            <a:normAutofit/>
          </a:bodyPr>
          <a:lstStyle/>
          <a:p>
            <a:pPr eaLnBrk="1" fontAlgn="auto" hangingPunct="1">
              <a:spcAft>
                <a:spcPts val="0"/>
              </a:spcAft>
              <a:defRPr/>
            </a:pPr>
            <a:r>
              <a:rPr lang="en-US">
                <a:solidFill>
                  <a:srgbClr val="FFFFFF"/>
                </a:solidFill>
                <a:ea typeface="+mj-ea"/>
                <a:cs typeface="+mj-cs"/>
              </a:rPr>
              <a:t>Preview</a:t>
            </a:r>
          </a:p>
        </p:txBody>
      </p:sp>
      <p:graphicFrame>
        <p:nvGraphicFramePr>
          <p:cNvPr id="5" name="Content Placeholder 2">
            <a:extLst>
              <a:ext uri="{FF2B5EF4-FFF2-40B4-BE49-F238E27FC236}">
                <a16:creationId xmlns:a16="http://schemas.microsoft.com/office/drawing/2014/main" id="{57948455-4A01-45B1-BA76-70F56B8F97A4}"/>
              </a:ext>
            </a:extLst>
          </p:cNvPr>
          <p:cNvGraphicFramePr>
            <a:graphicFrameLocks noGrp="1"/>
          </p:cNvGraphicFramePr>
          <p:nvPr>
            <p:ph idx="1"/>
            <p:extLst>
              <p:ext uri="{D42A27DB-BD31-4B8C-83A1-F6EECF244321}">
                <p14:modId xmlns:p14="http://schemas.microsoft.com/office/powerpoint/2010/main" val="664214014"/>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46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p:cNvSpPr>
            <a:spLocks noGrp="1"/>
          </p:cNvSpPr>
          <p:nvPr>
            <p:ph type="title"/>
          </p:nvPr>
        </p:nvSpPr>
        <p:spPr>
          <a:xfrm>
            <a:off x="647271" y="1012004"/>
            <a:ext cx="2562119" cy="4795408"/>
          </a:xfrm>
        </p:spPr>
        <p:txBody>
          <a:bodyPr>
            <a:normAutofit/>
          </a:bodyPr>
          <a:lstStyle/>
          <a:p>
            <a:pPr eaLnBrk="1" hangingPunct="1">
              <a:defRPr/>
            </a:pPr>
            <a:r>
              <a:rPr lang="en-US">
                <a:solidFill>
                  <a:srgbClr val="FFFFFF"/>
                </a:solidFill>
              </a:rPr>
              <a:t>Analysis thought processes</a:t>
            </a:r>
          </a:p>
        </p:txBody>
      </p:sp>
      <p:graphicFrame>
        <p:nvGraphicFramePr>
          <p:cNvPr id="8" name="Content Placeholder 5">
            <a:extLst>
              <a:ext uri="{FF2B5EF4-FFF2-40B4-BE49-F238E27FC236}">
                <a16:creationId xmlns:a16="http://schemas.microsoft.com/office/drawing/2014/main" id="{74AB70B6-9354-4380-8AAA-B49FA1EFD46C}"/>
              </a:ext>
            </a:extLst>
          </p:cNvPr>
          <p:cNvGraphicFramePr>
            <a:graphicFrameLocks noGrp="1"/>
          </p:cNvGraphicFramePr>
          <p:nvPr>
            <p:ph idx="1"/>
            <p:extLst>
              <p:ext uri="{D42A27DB-BD31-4B8C-83A1-F6EECF244321}">
                <p14:modId xmlns:p14="http://schemas.microsoft.com/office/powerpoint/2010/main" val="1800563922"/>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2548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7271" y="1012004"/>
            <a:ext cx="2562119" cy="4795408"/>
          </a:xfrm>
        </p:spPr>
        <p:txBody>
          <a:bodyPr>
            <a:normAutofit/>
          </a:bodyPr>
          <a:lstStyle/>
          <a:p>
            <a:pPr eaLnBrk="1" hangingPunct="1">
              <a:defRPr/>
            </a:pPr>
            <a:r>
              <a:rPr lang="en-US">
                <a:solidFill>
                  <a:srgbClr val="FFFFFF"/>
                </a:solidFill>
              </a:rPr>
              <a:t>Analysis Thought processes</a:t>
            </a:r>
          </a:p>
        </p:txBody>
      </p:sp>
      <p:graphicFrame>
        <p:nvGraphicFramePr>
          <p:cNvPr id="13" name="Content Placeholder 2">
            <a:extLst>
              <a:ext uri="{FF2B5EF4-FFF2-40B4-BE49-F238E27FC236}">
                <a16:creationId xmlns:a16="http://schemas.microsoft.com/office/drawing/2014/main" id="{9066B149-8B13-4F5D-BBA4-881EE3976995}"/>
              </a:ext>
            </a:extLst>
          </p:cNvPr>
          <p:cNvGraphicFramePr>
            <a:graphicFrameLocks noGrp="1"/>
          </p:cNvGraphicFramePr>
          <p:nvPr>
            <p:ph idx="1"/>
            <p:extLst>
              <p:ext uri="{D42A27DB-BD31-4B8C-83A1-F6EECF244321}">
                <p14:modId xmlns:p14="http://schemas.microsoft.com/office/powerpoint/2010/main" val="4232463160"/>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07096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7" name="Title 1"/>
          <p:cNvSpPr>
            <a:spLocks noGrp="1"/>
          </p:cNvSpPr>
          <p:nvPr>
            <p:ph type="title"/>
          </p:nvPr>
        </p:nvSpPr>
        <p:spPr bwMode="auto">
          <a:xfrm>
            <a:off x="628650" y="963877"/>
            <a:ext cx="2620771" cy="4930246"/>
          </a:xfrm>
        </p:spPr>
        <p:txBody>
          <a:bodyPr numCol="1" anchorCtr="0" compatLnSpc="1">
            <a:prstTxWarp prst="textNoShape">
              <a:avLst/>
            </a:prstTxWarp>
            <a:normAutofit/>
          </a:bodyPr>
          <a:lstStyle/>
          <a:p>
            <a:pPr algn="r" eaLnBrk="1" hangingPunct="1"/>
            <a:r>
              <a:rPr lang="en-US" cap="none">
                <a:solidFill>
                  <a:schemeClr val="accent1"/>
                </a:solidFill>
                <a:ea typeface="ＭＳ Ｐゴシック" charset="-128"/>
                <a:cs typeface="ＭＳ Ｐゴシック" charset="-128"/>
              </a:rPr>
              <a:t>ANALYSIS THOUGHT PROCESSES</a:t>
            </a:r>
          </a:p>
        </p:txBody>
      </p:sp>
      <p:cxnSp>
        <p:nvCxnSpPr>
          <p:cNvPr id="73" name="Straight Connector 7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9698" name="Content Placeholder 2"/>
          <p:cNvSpPr>
            <a:spLocks noGrp="1"/>
          </p:cNvSpPr>
          <p:nvPr>
            <p:ph idx="1"/>
          </p:nvPr>
        </p:nvSpPr>
        <p:spPr>
          <a:xfrm>
            <a:off x="3732023" y="963877"/>
            <a:ext cx="4783327" cy="4930246"/>
          </a:xfrm>
        </p:spPr>
        <p:txBody>
          <a:bodyPr anchor="ctr">
            <a:normAutofit/>
          </a:bodyPr>
          <a:lstStyle/>
          <a:p>
            <a:pPr marL="69850" indent="0" eaLnBrk="1" hangingPunct="1">
              <a:buFont typeface="Wingdings 3" charset="2"/>
              <a:buNone/>
            </a:pPr>
            <a:r>
              <a:rPr lang="en-US">
                <a:ea typeface="ＭＳ Ｐゴシック" charset="-128"/>
                <a:cs typeface="ＭＳ Ｐゴシック" charset="-128"/>
              </a:rPr>
              <a:t>Slowing things down a bit…</a:t>
            </a:r>
          </a:p>
          <a:p>
            <a:pPr marL="69850" indent="0" eaLnBrk="1" hangingPunct="1">
              <a:buFont typeface="Wingdings 3" charset="2"/>
              <a:buNone/>
            </a:pPr>
            <a:endParaRPr lang="en-US">
              <a:ea typeface="ＭＳ Ｐゴシック" charset="-128"/>
              <a:cs typeface="ＭＳ Ｐゴシック" charset="-128"/>
            </a:endParaRPr>
          </a:p>
          <a:p>
            <a:pPr marL="69850" indent="0" eaLnBrk="1" hangingPunct="1">
              <a:buFont typeface="Wingdings 3" charset="2"/>
              <a:buNone/>
            </a:pPr>
            <a:r>
              <a:rPr lang="en-US">
                <a:ea typeface="ＭＳ Ｐゴシック" charset="-128"/>
                <a:cs typeface="ＭＳ Ｐゴシック" charset="-128"/>
              </a:rPr>
              <a:t>Let’s see how this works by</a:t>
            </a:r>
          </a:p>
          <a:p>
            <a:pPr marL="69850" indent="0" eaLnBrk="1" hangingPunct="1">
              <a:buFont typeface="Wingdings 3" charset="2"/>
              <a:buNone/>
            </a:pPr>
            <a:r>
              <a:rPr lang="en-US">
                <a:ea typeface="ＭＳ Ｐゴシック" charset="-128"/>
                <a:cs typeface="ＭＳ Ｐゴシック" charset="-128"/>
              </a:rPr>
              <a:t>imagining you are a non-native English speaker</a:t>
            </a:r>
          </a:p>
          <a:p>
            <a:pPr marL="69850" indent="0" eaLnBrk="1" hangingPunct="1">
              <a:buFont typeface="Wingdings 3" charset="2"/>
              <a:buNone/>
            </a:pPr>
            <a:r>
              <a:rPr lang="en-US">
                <a:ea typeface="ＭＳ Ｐゴシック" charset="-128"/>
                <a:cs typeface="ＭＳ Ｐゴシック" charset="-128"/>
              </a:rPr>
              <a:t>newly arrived in an English-speaking country.</a:t>
            </a:r>
          </a:p>
        </p:txBody>
      </p:sp>
    </p:spTree>
    <p:extLst>
      <p:ext uri="{BB962C8B-B14F-4D97-AF65-F5344CB8AC3E}">
        <p14:creationId xmlns:p14="http://schemas.microsoft.com/office/powerpoint/2010/main" val="9365293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5" name="Title 1"/>
          <p:cNvSpPr>
            <a:spLocks noGrp="1"/>
          </p:cNvSpPr>
          <p:nvPr>
            <p:ph type="title"/>
          </p:nvPr>
        </p:nvSpPr>
        <p:spPr bwMode="auto">
          <a:xfrm>
            <a:off x="628650" y="963877"/>
            <a:ext cx="2620771" cy="4930246"/>
          </a:xfrm>
        </p:spPr>
        <p:txBody>
          <a:bodyPr numCol="1" anchorCtr="0" compatLnSpc="1">
            <a:prstTxWarp prst="textNoShape">
              <a:avLst/>
            </a:prstTxWarp>
            <a:normAutofit/>
          </a:bodyPr>
          <a:lstStyle/>
          <a:p>
            <a:pPr algn="r" eaLnBrk="1" hangingPunct="1"/>
            <a:r>
              <a:rPr lang="en-US" cap="none">
                <a:solidFill>
                  <a:schemeClr val="accent1"/>
                </a:solidFill>
                <a:ea typeface="ＭＳ Ｐゴシック" charset="-128"/>
                <a:cs typeface="ＭＳ Ｐゴシック" charset="-128"/>
              </a:rPr>
              <a:t>ANALYSIS THOUGHT PROCESSES</a:t>
            </a:r>
          </a:p>
        </p:txBody>
      </p:sp>
      <p:cxnSp>
        <p:nvCxnSpPr>
          <p:cNvPr id="73" name="Straight Connector 7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1746" name="Content Placeholder 2"/>
          <p:cNvSpPr>
            <a:spLocks noGrp="1"/>
          </p:cNvSpPr>
          <p:nvPr>
            <p:ph idx="1"/>
          </p:nvPr>
        </p:nvSpPr>
        <p:spPr>
          <a:xfrm>
            <a:off x="3732023" y="963877"/>
            <a:ext cx="4783327" cy="4930246"/>
          </a:xfrm>
        </p:spPr>
        <p:txBody>
          <a:bodyPr anchor="ctr">
            <a:normAutofit/>
          </a:bodyPr>
          <a:lstStyle/>
          <a:p>
            <a:pPr marL="69850" indent="0" eaLnBrk="1" hangingPunct="1">
              <a:buFont typeface="Wingdings 3" charset="2"/>
              <a:buNone/>
            </a:pPr>
            <a:r>
              <a:rPr lang="en-US">
                <a:ea typeface="ＭＳ Ｐゴシック" charset="-128"/>
                <a:cs typeface="ＭＳ Ｐゴシック" charset="-128"/>
              </a:rPr>
              <a:t>You hear…</a:t>
            </a:r>
          </a:p>
          <a:p>
            <a:pPr marL="69850" indent="0" eaLnBrk="1" hangingPunct="1">
              <a:buFont typeface="Wingdings 3" charset="2"/>
              <a:buNone/>
            </a:pPr>
            <a:endParaRPr lang="en-US">
              <a:ea typeface="ＭＳ Ｐゴシック" charset="-128"/>
              <a:cs typeface="ＭＳ Ｐゴシック" charset="-128"/>
            </a:endParaRPr>
          </a:p>
          <a:p>
            <a:pPr marL="69850" indent="0" eaLnBrk="1" hangingPunct="1">
              <a:buFont typeface="Wingdings 3" charset="2"/>
              <a:buNone/>
            </a:pPr>
            <a:r>
              <a:rPr lang="en-US">
                <a:ea typeface="ＭＳ Ｐゴシック" charset="-128"/>
                <a:cs typeface="ＭＳ Ｐゴシック" charset="-128"/>
              </a:rPr>
              <a:t>“She totally nailed that PowerPoint presentation”</a:t>
            </a:r>
          </a:p>
        </p:txBody>
      </p:sp>
    </p:spTree>
    <p:extLst>
      <p:ext uri="{BB962C8B-B14F-4D97-AF65-F5344CB8AC3E}">
        <p14:creationId xmlns:p14="http://schemas.microsoft.com/office/powerpoint/2010/main" val="25503551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3" name="Title 1"/>
          <p:cNvSpPr>
            <a:spLocks noGrp="1"/>
          </p:cNvSpPr>
          <p:nvPr>
            <p:ph type="title"/>
          </p:nvPr>
        </p:nvSpPr>
        <p:spPr bwMode="auto">
          <a:xfrm>
            <a:off x="628650" y="963877"/>
            <a:ext cx="2620771" cy="4930246"/>
          </a:xfrm>
        </p:spPr>
        <p:txBody>
          <a:bodyPr numCol="1" anchorCtr="0" compatLnSpc="1">
            <a:prstTxWarp prst="textNoShape">
              <a:avLst/>
            </a:prstTxWarp>
            <a:normAutofit/>
          </a:bodyPr>
          <a:lstStyle/>
          <a:p>
            <a:pPr algn="r" eaLnBrk="1" hangingPunct="1"/>
            <a:r>
              <a:rPr lang="en-US" cap="none">
                <a:solidFill>
                  <a:schemeClr val="accent1"/>
                </a:solidFill>
                <a:ea typeface="ＭＳ Ｐゴシック" charset="-128"/>
                <a:cs typeface="ＭＳ Ｐゴシック" charset="-128"/>
              </a:rPr>
              <a:t>ANALYSIS THOUGHT PROCESSES</a:t>
            </a:r>
          </a:p>
        </p:txBody>
      </p:sp>
      <p:cxnSp>
        <p:nvCxnSpPr>
          <p:cNvPr id="73" name="Straight Connector 7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3794" name="Content Placeholder 2"/>
          <p:cNvSpPr>
            <a:spLocks noGrp="1"/>
          </p:cNvSpPr>
          <p:nvPr>
            <p:ph idx="1"/>
          </p:nvPr>
        </p:nvSpPr>
        <p:spPr>
          <a:xfrm>
            <a:off x="3732023" y="963877"/>
            <a:ext cx="4783327" cy="4930246"/>
          </a:xfrm>
        </p:spPr>
        <p:txBody>
          <a:bodyPr anchor="ctr">
            <a:normAutofit/>
          </a:bodyPr>
          <a:lstStyle/>
          <a:p>
            <a:pPr marL="69850" indent="0" eaLnBrk="1" hangingPunct="1">
              <a:buFont typeface="Wingdings 3" charset="2"/>
              <a:buNone/>
            </a:pPr>
            <a:r>
              <a:rPr lang="en-US">
                <a:ea typeface="ＭＳ Ｐゴシック" charset="-128"/>
                <a:cs typeface="ＭＳ Ｐゴシック" charset="-128"/>
              </a:rPr>
              <a:t>You might imagine…</a:t>
            </a:r>
          </a:p>
          <a:p>
            <a:pPr marL="69850" indent="0" eaLnBrk="1" hangingPunct="1">
              <a:buFont typeface="Wingdings 3" charset="2"/>
              <a:buNone/>
            </a:pPr>
            <a:endParaRPr lang="en-US">
              <a:ea typeface="ＭＳ Ｐゴシック" charset="-128"/>
              <a:cs typeface="ＭＳ Ｐゴシック" charset="-128"/>
            </a:endParaRPr>
          </a:p>
          <a:p>
            <a:pPr marL="69850" indent="0" eaLnBrk="1" hangingPunct="1">
              <a:buFont typeface="Wingdings 3" charset="2"/>
              <a:buNone/>
            </a:pPr>
            <a:r>
              <a:rPr lang="en-US">
                <a:ea typeface="ＭＳ Ｐゴシック" charset="-128"/>
                <a:cs typeface="ＭＳ Ｐゴシック" charset="-128"/>
              </a:rPr>
              <a:t>A young woman wielding a hammer and </a:t>
            </a:r>
          </a:p>
          <a:p>
            <a:pPr marL="69850" indent="0" eaLnBrk="1" hangingPunct="1">
              <a:buFont typeface="Wingdings 3" charset="2"/>
              <a:buNone/>
            </a:pPr>
            <a:r>
              <a:rPr lang="en-US">
                <a:ea typeface="ＭＳ Ｐゴシック" charset="-128"/>
                <a:cs typeface="ＭＳ Ｐゴシック" charset="-128"/>
              </a:rPr>
              <a:t>hanging a picture</a:t>
            </a:r>
          </a:p>
          <a:p>
            <a:pPr marL="69850" indent="0" eaLnBrk="1" hangingPunct="1">
              <a:buFont typeface="Wingdings 3" charset="2"/>
              <a:buNone/>
            </a:pPr>
            <a:r>
              <a:rPr lang="en-US">
                <a:ea typeface="ＭＳ Ｐゴシック" charset="-128"/>
                <a:cs typeface="ＭＳ Ｐゴシック" charset="-128"/>
              </a:rPr>
              <a:t>that is called a PowerPoint presentation </a:t>
            </a:r>
          </a:p>
          <a:p>
            <a:pPr marL="69850" indent="0" eaLnBrk="1" hangingPunct="1">
              <a:buFont typeface="Wingdings 3" charset="2"/>
              <a:buNone/>
            </a:pPr>
            <a:r>
              <a:rPr lang="en-US">
                <a:ea typeface="ＭＳ Ｐゴシック" charset="-128"/>
                <a:cs typeface="ＭＳ Ｐゴシック" charset="-128"/>
              </a:rPr>
              <a:t>to a wall, using a nail.</a:t>
            </a:r>
          </a:p>
          <a:p>
            <a:pPr marL="69850" indent="0" eaLnBrk="1" hangingPunct="1">
              <a:buFont typeface="Wingdings 3" charset="2"/>
              <a:buNone/>
            </a:pPr>
            <a:endParaRPr lang="en-US">
              <a:ea typeface="ＭＳ Ｐゴシック" charset="-128"/>
              <a:cs typeface="ＭＳ Ｐゴシック" charset="-128"/>
            </a:endParaRPr>
          </a:p>
          <a:p>
            <a:pPr marL="69850" indent="0" eaLnBrk="1" hangingPunct="1">
              <a:buFont typeface="Wingdings 3" charset="2"/>
              <a:buNone/>
            </a:pPr>
            <a:r>
              <a:rPr lang="en-US">
                <a:ea typeface="ＭＳ Ｐゴシック" charset="-128"/>
                <a:cs typeface="ＭＳ Ｐゴシック" charset="-128"/>
              </a:rPr>
              <a:t>Why?</a:t>
            </a:r>
          </a:p>
        </p:txBody>
      </p:sp>
    </p:spTree>
    <p:extLst>
      <p:ext uri="{BB962C8B-B14F-4D97-AF65-F5344CB8AC3E}">
        <p14:creationId xmlns:p14="http://schemas.microsoft.com/office/powerpoint/2010/main" val="40598144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bwMode="auto"/>
        <p:txBody>
          <a:bodyPr wrap="square" numCol="1" anchorCtr="0" compatLnSpc="1">
            <a:prstTxWarp prst="textNoShape">
              <a:avLst/>
            </a:prstTxWarp>
          </a:bodyPr>
          <a:lstStyle/>
          <a:p>
            <a:pPr eaLnBrk="1" hangingPunct="1"/>
            <a:r>
              <a:rPr lang="en-US" cap="none">
                <a:ea typeface="ＭＳ Ｐゴシック" charset="-128"/>
                <a:cs typeface="ＭＳ Ｐゴシック" charset="-128"/>
              </a:rPr>
              <a:t>ANALYSIS THOUGHT PROCESSES</a:t>
            </a:r>
          </a:p>
        </p:txBody>
      </p:sp>
      <p:sp>
        <p:nvSpPr>
          <p:cNvPr id="33794" name="Content Placeholder 2"/>
          <p:cNvSpPr>
            <a:spLocks noGrp="1"/>
          </p:cNvSpPr>
          <p:nvPr>
            <p:ph idx="1"/>
          </p:nvPr>
        </p:nvSpPr>
        <p:spPr>
          <a:xfrm>
            <a:off x="685800" y="1600200"/>
            <a:ext cx="7772400" cy="3733800"/>
          </a:xfrm>
        </p:spPr>
        <p:txBody>
          <a:bodyPr/>
          <a:lstStyle/>
          <a:p>
            <a:pPr marL="69850" indent="0" eaLnBrk="1" hangingPunct="1">
              <a:buNone/>
            </a:pPr>
            <a:r>
              <a:rPr lang="en-US" sz="2400" dirty="0">
                <a:ea typeface="ＭＳ Ｐゴシック" charset="-128"/>
                <a:cs typeface="ＭＳ Ｐゴシック" charset="-128"/>
              </a:rPr>
              <a:t>Because you have the skills to comprehend the literal meaning, but you lack the experience and cultural knowledge that helped you make the </a:t>
            </a:r>
            <a:r>
              <a:rPr lang="en-US" sz="2400" b="1" i="1" dirty="0">
                <a:ea typeface="ＭＳ Ｐゴシック" charset="-128"/>
                <a:cs typeface="ＭＳ Ｐゴシック" charset="-128"/>
              </a:rPr>
              <a:t>analytical leap </a:t>
            </a:r>
            <a:r>
              <a:rPr lang="en-US" sz="2400" dirty="0">
                <a:ea typeface="ＭＳ Ｐゴシック" charset="-128"/>
                <a:cs typeface="ＭＳ Ｐゴシック" charset="-128"/>
              </a:rPr>
              <a:t>that native English speakers would have made without having to think about it. For non-native English speakers, that process from literal meaning to implicit message can be slower, depending on their level of fluency and cultural background. This is why understanding jokes in a language we are studying can be difficult. We lack the context.</a:t>
            </a:r>
          </a:p>
        </p:txBody>
      </p:sp>
    </p:spTree>
    <p:extLst>
      <p:ext uri="{BB962C8B-B14F-4D97-AF65-F5344CB8AC3E}">
        <p14:creationId xmlns:p14="http://schemas.microsoft.com/office/powerpoint/2010/main" val="36259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1" name="Title 1"/>
          <p:cNvSpPr>
            <a:spLocks noGrp="1"/>
          </p:cNvSpPr>
          <p:nvPr>
            <p:ph type="title"/>
          </p:nvPr>
        </p:nvSpPr>
        <p:spPr bwMode="auto">
          <a:xfrm>
            <a:off x="3724072" y="629268"/>
            <a:ext cx="4939868" cy="1286160"/>
          </a:xfrm>
        </p:spPr>
        <p:txBody>
          <a:bodyPr numCol="1" anchor="b" anchorCtr="0" compatLnSpc="1">
            <a:prstTxWarp prst="textNoShape">
              <a:avLst/>
            </a:prstTxWarp>
            <a:normAutofit/>
          </a:bodyPr>
          <a:lstStyle/>
          <a:p>
            <a:pPr eaLnBrk="1" hangingPunct="1"/>
            <a:r>
              <a:rPr lang="en-US" cap="none">
                <a:ea typeface="ＭＳ Ｐゴシック" charset="-128"/>
                <a:cs typeface="ＭＳ Ｐゴシック" charset="-128"/>
              </a:rPr>
              <a:t>ANALYSIS THOUGHT PROCESSES</a:t>
            </a:r>
          </a:p>
        </p:txBody>
      </p:sp>
      <p:pic>
        <p:nvPicPr>
          <p:cNvPr id="35843" name="Picture 4" descr="versace1hj6.jpg"/>
          <p:cNvPicPr>
            <a:picLocks noChangeAspect="1"/>
          </p:cNvPicPr>
          <p:nvPr/>
        </p:nvPicPr>
        <p:blipFill rotWithShape="1">
          <a:blip r:embed="rId3"/>
          <a:srcRect l="11342" r="15540"/>
          <a:stretch/>
        </p:blipFill>
        <p:spPr bwMode="auto">
          <a:xfrm>
            <a:off x="20" y="10"/>
            <a:ext cx="3476673" cy="6857990"/>
          </a:xfrm>
          <a:prstGeom prst="rect">
            <a:avLst/>
          </a:prstGeom>
          <a:noFill/>
          <a:effectLst/>
        </p:spPr>
      </p:pic>
      <p:cxnSp>
        <p:nvCxnSpPr>
          <p:cNvPr id="72" name="Straight Connector 71">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C55C42"/>
            </a:solidFill>
          </a:ln>
        </p:spPr>
        <p:style>
          <a:lnRef idx="1">
            <a:schemeClr val="accent1"/>
          </a:lnRef>
          <a:fillRef idx="0">
            <a:schemeClr val="accent1"/>
          </a:fillRef>
          <a:effectRef idx="0">
            <a:schemeClr val="accent1"/>
          </a:effectRef>
          <a:fontRef idx="minor">
            <a:schemeClr val="tx1"/>
          </a:fontRef>
        </p:style>
      </p:cxnSp>
      <p:sp>
        <p:nvSpPr>
          <p:cNvPr id="35842" name="Content Placeholder 2"/>
          <p:cNvSpPr>
            <a:spLocks noGrp="1"/>
          </p:cNvSpPr>
          <p:nvPr>
            <p:ph idx="1"/>
          </p:nvPr>
        </p:nvSpPr>
        <p:spPr>
          <a:xfrm>
            <a:off x="3724073" y="2438400"/>
            <a:ext cx="4939867" cy="3785419"/>
          </a:xfrm>
        </p:spPr>
        <p:txBody>
          <a:bodyPr>
            <a:normAutofit/>
          </a:bodyPr>
          <a:lstStyle/>
          <a:p>
            <a:pPr marL="69850" indent="0" eaLnBrk="1" hangingPunct="1">
              <a:buFont typeface="Wingdings 3" charset="2"/>
              <a:buNone/>
            </a:pPr>
            <a:r>
              <a:rPr lang="en-US" sz="1700">
                <a:ea typeface="ＭＳ Ｐゴシック" charset="-128"/>
                <a:cs typeface="ＭＳ Ｐゴシック" charset="-128"/>
              </a:rPr>
              <a:t>Another example:</a:t>
            </a:r>
          </a:p>
        </p:txBody>
      </p:sp>
    </p:spTree>
    <p:extLst>
      <p:ext uri="{BB962C8B-B14F-4D97-AF65-F5344CB8AC3E}">
        <p14:creationId xmlns:p14="http://schemas.microsoft.com/office/powerpoint/2010/main" val="33473908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1" name="Title 1"/>
          <p:cNvSpPr>
            <a:spLocks noGrp="1"/>
          </p:cNvSpPr>
          <p:nvPr>
            <p:ph type="title"/>
          </p:nvPr>
        </p:nvSpPr>
        <p:spPr bwMode="auto">
          <a:xfrm>
            <a:off x="628650" y="963877"/>
            <a:ext cx="2620771" cy="4930246"/>
          </a:xfrm>
        </p:spPr>
        <p:txBody>
          <a:bodyPr numCol="1" anchorCtr="0" compatLnSpc="1">
            <a:prstTxWarp prst="textNoShape">
              <a:avLst/>
            </a:prstTxWarp>
            <a:normAutofit/>
          </a:bodyPr>
          <a:lstStyle/>
          <a:p>
            <a:pPr algn="r" eaLnBrk="1" hangingPunct="1"/>
            <a:r>
              <a:rPr lang="en-US" cap="none">
                <a:solidFill>
                  <a:schemeClr val="accent1"/>
                </a:solidFill>
                <a:ea typeface="ＭＳ Ｐゴシック" charset="-128"/>
                <a:cs typeface="ＭＳ Ｐゴシック" charset="-128"/>
              </a:rPr>
              <a:t>ANALYSIS THOUGHT PROCESSES</a:t>
            </a:r>
          </a:p>
        </p:txBody>
      </p:sp>
      <p:cxnSp>
        <p:nvCxnSpPr>
          <p:cNvPr id="73" name="Straight Connector 7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5842" name="Content Placeholder 2"/>
          <p:cNvSpPr>
            <a:spLocks noGrp="1"/>
          </p:cNvSpPr>
          <p:nvPr>
            <p:ph idx="1"/>
          </p:nvPr>
        </p:nvSpPr>
        <p:spPr>
          <a:xfrm>
            <a:off x="3732023" y="963877"/>
            <a:ext cx="4783327" cy="4930246"/>
          </a:xfrm>
        </p:spPr>
        <p:txBody>
          <a:bodyPr anchor="ctr">
            <a:normAutofit/>
          </a:bodyPr>
          <a:lstStyle/>
          <a:p>
            <a:pPr marL="69850" indent="0" eaLnBrk="1" hangingPunct="1">
              <a:buNone/>
            </a:pPr>
            <a:r>
              <a:rPr lang="en-US">
                <a:ea typeface="ＭＳ Ｐゴシック" charset="-128"/>
                <a:cs typeface="ＭＳ Ｐゴシック" charset="-128"/>
              </a:rPr>
              <a:t>Literally, we have a woman strewn on a staircase, which looks like an accident, a tragic fall for one who doesn’t have the context. For all an uninformed viewer might think, Versace could translate into caution or tragedy. But then, figuratively, this is an advertisement to sell Versace clothing. One could look even deeper into this and interpret a message about fashion an violence toward women, as do viewers who argue about controversial photos like this whenever campaigns use them. No matter your interpretation, when we see photos like this in our everyday lives, we make analytical leaps almost automatically.</a:t>
            </a:r>
          </a:p>
          <a:p>
            <a:pPr marL="69850" indent="0" eaLnBrk="1" hangingPunct="1">
              <a:buFont typeface="Wingdings 3" charset="2"/>
              <a:buNone/>
            </a:pPr>
            <a:endParaRPr lang="en-US">
              <a:ea typeface="ＭＳ Ｐゴシック" charset="-128"/>
              <a:cs typeface="ＭＳ Ｐゴシック" charset="-128"/>
            </a:endParaRPr>
          </a:p>
        </p:txBody>
      </p:sp>
    </p:spTree>
    <p:extLst>
      <p:ext uri="{BB962C8B-B14F-4D97-AF65-F5344CB8AC3E}">
        <p14:creationId xmlns:p14="http://schemas.microsoft.com/office/powerpoint/2010/main" val="3132389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89" name="Title 1"/>
          <p:cNvSpPr>
            <a:spLocks noGrp="1"/>
          </p:cNvSpPr>
          <p:nvPr>
            <p:ph type="title"/>
          </p:nvPr>
        </p:nvSpPr>
        <p:spPr bwMode="auto">
          <a:xfrm>
            <a:off x="628650" y="963877"/>
            <a:ext cx="2620771" cy="4930246"/>
          </a:xfrm>
        </p:spPr>
        <p:txBody>
          <a:bodyPr numCol="1" anchorCtr="0" compatLnSpc="1">
            <a:prstTxWarp prst="textNoShape">
              <a:avLst/>
            </a:prstTxWarp>
            <a:normAutofit/>
          </a:bodyPr>
          <a:lstStyle/>
          <a:p>
            <a:pPr algn="r" eaLnBrk="1" hangingPunct="1"/>
            <a:r>
              <a:rPr lang="en-US" cap="none">
                <a:solidFill>
                  <a:schemeClr val="accent1"/>
                </a:solidFill>
                <a:ea typeface="ＭＳ Ｐゴシック" charset="-128"/>
                <a:cs typeface="ＭＳ Ｐゴシック" charset="-128"/>
              </a:rPr>
              <a:t>ANALYSIS THOUGHT PROCESSES</a:t>
            </a:r>
          </a:p>
        </p:txBody>
      </p:sp>
      <p:cxnSp>
        <p:nvCxnSpPr>
          <p:cNvPr id="73" name="Straight Connector 7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7890" name="Content Placeholder 2"/>
          <p:cNvSpPr>
            <a:spLocks noGrp="1"/>
          </p:cNvSpPr>
          <p:nvPr>
            <p:ph idx="1"/>
          </p:nvPr>
        </p:nvSpPr>
        <p:spPr>
          <a:xfrm>
            <a:off x="3732023" y="963877"/>
            <a:ext cx="4783327" cy="4930246"/>
          </a:xfrm>
        </p:spPr>
        <p:txBody>
          <a:bodyPr anchor="ctr">
            <a:normAutofit/>
          </a:bodyPr>
          <a:lstStyle/>
          <a:p>
            <a:pPr marL="69850" indent="0" eaLnBrk="1" hangingPunct="1">
              <a:buFont typeface="Wingdings 3" charset="2"/>
              <a:buNone/>
            </a:pPr>
            <a:r>
              <a:rPr lang="en-US">
                <a:ea typeface="ＭＳ Ｐゴシック" charset="-128"/>
                <a:cs typeface="ＭＳ Ｐゴシック" charset="-128"/>
              </a:rPr>
              <a:t>Sounds easy, right?</a:t>
            </a:r>
          </a:p>
          <a:p>
            <a:pPr marL="69850" indent="0" eaLnBrk="1" hangingPunct="1">
              <a:buFont typeface="Wingdings 3" charset="2"/>
              <a:buNone/>
            </a:pPr>
            <a:endParaRPr lang="en-US">
              <a:ea typeface="ＭＳ Ｐゴシック" charset="-128"/>
              <a:cs typeface="ＭＳ Ｐゴシック" charset="-128"/>
            </a:endParaRPr>
          </a:p>
          <a:p>
            <a:pPr marL="69850" indent="0" eaLnBrk="1" hangingPunct="1">
              <a:buNone/>
            </a:pPr>
            <a:r>
              <a:rPr lang="en-US">
                <a:ea typeface="ＭＳ Ｐゴシック" charset="-128"/>
                <a:cs typeface="ＭＳ Ｐゴシック" charset="-128"/>
              </a:rPr>
              <a:t>For people like us, the comprehension process becomes much more apparent when we read more complicated messages, like those in academic texts, because our comprehension skills work harder, and we have to slow down to consider the message. If we don’t, we might not get the real meaning.</a:t>
            </a:r>
          </a:p>
          <a:p>
            <a:pPr marL="69850" indent="0" eaLnBrk="1" hangingPunct="1">
              <a:buFont typeface="Wingdings 3" charset="2"/>
              <a:buNone/>
            </a:pPr>
            <a:endParaRPr lang="en-US">
              <a:ea typeface="ＭＳ Ｐゴシック" charset="-128"/>
              <a:cs typeface="ＭＳ Ｐゴシック" charset="-128"/>
            </a:endParaRPr>
          </a:p>
        </p:txBody>
      </p:sp>
    </p:spTree>
    <p:extLst>
      <p:ext uri="{BB962C8B-B14F-4D97-AF65-F5344CB8AC3E}">
        <p14:creationId xmlns:p14="http://schemas.microsoft.com/office/powerpoint/2010/main" val="7330123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DE09615D-24FD-4086-87D4-3BC6FF438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19"/>
            <a:ext cx="6486800" cy="6861919"/>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6" name="Picture 75">
            <a:extLst>
              <a:ext uri="{FF2B5EF4-FFF2-40B4-BE49-F238E27FC236}">
                <a16:creationId xmlns:a16="http://schemas.microsoft.com/office/drawing/2014/main" id="{2CD1987F-8813-4F4A-BE57-BB00FB4F081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25043"/>
          <a:stretch/>
        </p:blipFill>
        <p:spPr>
          <a:xfrm flipH="1">
            <a:off x="-3" y="-3919"/>
            <a:ext cx="9144001" cy="6861919"/>
          </a:xfrm>
          <a:prstGeom prst="rect">
            <a:avLst/>
          </a:prstGeom>
        </p:spPr>
      </p:pic>
      <p:sp>
        <p:nvSpPr>
          <p:cNvPr id="2" name="Title 1"/>
          <p:cNvSpPr>
            <a:spLocks noGrp="1"/>
          </p:cNvSpPr>
          <p:nvPr>
            <p:ph type="title"/>
          </p:nvPr>
        </p:nvSpPr>
        <p:spPr>
          <a:xfrm>
            <a:off x="5023383" y="918103"/>
            <a:ext cx="3629796" cy="1090538"/>
          </a:xfrm>
        </p:spPr>
        <p:txBody>
          <a:bodyPr>
            <a:normAutofit/>
          </a:bodyPr>
          <a:lstStyle/>
          <a:p>
            <a:pPr eaLnBrk="1" hangingPunct="1">
              <a:defRPr/>
            </a:pPr>
            <a:r>
              <a:rPr lang="en-US" sz="2700">
                <a:solidFill>
                  <a:srgbClr val="000000"/>
                </a:solidFill>
              </a:rPr>
              <a:t>Analysis Thought Process</a:t>
            </a:r>
          </a:p>
        </p:txBody>
      </p:sp>
      <p:sp>
        <p:nvSpPr>
          <p:cNvPr id="78" name="Freeform 67">
            <a:extLst>
              <a:ext uri="{FF2B5EF4-FFF2-40B4-BE49-F238E27FC236}">
                <a16:creationId xmlns:a16="http://schemas.microsoft.com/office/drawing/2014/main" id="{68C00EAE-4816-44D0-8DA9-3F070179BA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51491"/>
            <a:ext cx="3243983" cy="2706509"/>
          </a:xfrm>
          <a:custGeom>
            <a:avLst/>
            <a:gdLst>
              <a:gd name="connsiteX0" fmla="*/ 1465277 w 3242130"/>
              <a:gd name="connsiteY0" fmla="*/ 0 h 2704964"/>
              <a:gd name="connsiteX1" fmla="*/ 3242130 w 3242130"/>
              <a:gd name="connsiteY1" fmla="*/ 1776853 h 2704964"/>
              <a:gd name="connsiteX2" fmla="*/ 3027674 w 3242130"/>
              <a:gd name="connsiteY2" fmla="*/ 2623807 h 2704964"/>
              <a:gd name="connsiteX3" fmla="*/ 2978369 w 3242130"/>
              <a:gd name="connsiteY3" fmla="*/ 2704964 h 2704964"/>
              <a:gd name="connsiteX4" fmla="*/ 0 w 3242130"/>
              <a:gd name="connsiteY4" fmla="*/ 2704964 h 2704964"/>
              <a:gd name="connsiteX5" fmla="*/ 0 w 3242130"/>
              <a:gd name="connsiteY5" fmla="*/ 772542 h 2704964"/>
              <a:gd name="connsiteX6" fmla="*/ 94171 w 3242130"/>
              <a:gd name="connsiteY6" fmla="*/ 646610 h 2704964"/>
              <a:gd name="connsiteX7" fmla="*/ 1465277 w 3242130"/>
              <a:gd name="connsiteY7" fmla="*/ 0 h 27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42130" h="2704964">
                <a:moveTo>
                  <a:pt x="1465277" y="0"/>
                </a:moveTo>
                <a:cubicBezTo>
                  <a:pt x="2446606" y="0"/>
                  <a:pt x="3242130" y="795524"/>
                  <a:pt x="3242130" y="1776853"/>
                </a:cubicBezTo>
                <a:cubicBezTo>
                  <a:pt x="3242130" y="2083519"/>
                  <a:pt x="3164442" y="2372039"/>
                  <a:pt x="3027674" y="2623807"/>
                </a:cubicBezTo>
                <a:lnTo>
                  <a:pt x="2978369" y="2704964"/>
                </a:lnTo>
                <a:lnTo>
                  <a:pt x="0" y="2704964"/>
                </a:lnTo>
                <a:lnTo>
                  <a:pt x="0" y="772542"/>
                </a:lnTo>
                <a:lnTo>
                  <a:pt x="94171" y="646610"/>
                </a:lnTo>
                <a:cubicBezTo>
                  <a:pt x="420072" y="251709"/>
                  <a:pt x="913280" y="0"/>
                  <a:pt x="1465277"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38914" name="Content Placeholder 2"/>
          <p:cNvSpPr>
            <a:spLocks noGrp="1"/>
          </p:cNvSpPr>
          <p:nvPr>
            <p:ph idx="1"/>
          </p:nvPr>
        </p:nvSpPr>
        <p:spPr>
          <a:xfrm>
            <a:off x="6181015" y="2256040"/>
            <a:ext cx="2472164" cy="3049607"/>
          </a:xfrm>
        </p:spPr>
        <p:txBody>
          <a:bodyPr anchor="ctr">
            <a:normAutofit/>
          </a:bodyPr>
          <a:lstStyle/>
          <a:p>
            <a:pPr marL="69850" indent="0" eaLnBrk="1" hangingPunct="1">
              <a:buFont typeface="Wingdings 3" charset="2"/>
              <a:buNone/>
            </a:pPr>
            <a:r>
              <a:rPr lang="en-US" sz="1500">
                <a:solidFill>
                  <a:srgbClr val="000000"/>
                </a:solidFill>
                <a:ea typeface="ＭＳ Ｐゴシック" charset="-128"/>
                <a:cs typeface="ＭＳ Ｐゴシック" charset="-128"/>
              </a:rPr>
              <a:t>More complicated texts…</a:t>
            </a:r>
          </a:p>
        </p:txBody>
      </p:sp>
      <p:sp>
        <p:nvSpPr>
          <p:cNvPr id="80" name="Oval 79">
            <a:extLst>
              <a:ext uri="{FF2B5EF4-FFF2-40B4-BE49-F238E27FC236}">
                <a16:creationId xmlns:a16="http://schemas.microsoft.com/office/drawing/2014/main" id="{D5391212-5277-4C05-9E96-E724C961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66777" y="2817257"/>
            <a:ext cx="2866978" cy="2866978"/>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2" name="Freeform 65">
            <a:extLst>
              <a:ext uri="{FF2B5EF4-FFF2-40B4-BE49-F238E27FC236}">
                <a16:creationId xmlns:a16="http://schemas.microsoft.com/office/drawing/2014/main" id="{0B331F10-0144-4133-AB48-EDEFB3546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963"/>
            <a:ext cx="4093259" cy="3467887"/>
          </a:xfrm>
          <a:custGeom>
            <a:avLst/>
            <a:gdLst>
              <a:gd name="connsiteX0" fmla="*/ 0 w 4090921"/>
              <a:gd name="connsiteY0" fmla="*/ 0 h 3465906"/>
              <a:gd name="connsiteX1" fmla="*/ 3746474 w 4090921"/>
              <a:gd name="connsiteY1" fmla="*/ 0 h 3465906"/>
              <a:gd name="connsiteX2" fmla="*/ 3817144 w 4090921"/>
              <a:gd name="connsiteY2" fmla="*/ 116327 h 3465906"/>
              <a:gd name="connsiteX3" fmla="*/ 4090921 w 4090921"/>
              <a:gd name="connsiteY3" fmla="*/ 1197557 h 3465906"/>
              <a:gd name="connsiteX4" fmla="*/ 1822572 w 4090921"/>
              <a:gd name="connsiteY4" fmla="*/ 3465906 h 3465906"/>
              <a:gd name="connsiteX5" fmla="*/ 72204 w 4090921"/>
              <a:gd name="connsiteY5" fmla="*/ 2640438 h 3465906"/>
              <a:gd name="connsiteX6" fmla="*/ 0 w 4090921"/>
              <a:gd name="connsiteY6" fmla="*/ 2543882 h 3465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921" h="3465906">
                <a:moveTo>
                  <a:pt x="0" y="0"/>
                </a:moveTo>
                <a:lnTo>
                  <a:pt x="3746474" y="0"/>
                </a:lnTo>
                <a:lnTo>
                  <a:pt x="3817144" y="116327"/>
                </a:lnTo>
                <a:cubicBezTo>
                  <a:pt x="3991744" y="437737"/>
                  <a:pt x="4090921" y="806065"/>
                  <a:pt x="4090921" y="1197557"/>
                </a:cubicBezTo>
                <a:cubicBezTo>
                  <a:pt x="4090921" y="2450332"/>
                  <a:pt x="3075348" y="3465906"/>
                  <a:pt x="1822572" y="3465906"/>
                </a:cubicBezTo>
                <a:cubicBezTo>
                  <a:pt x="1117886" y="3465906"/>
                  <a:pt x="488252" y="3144572"/>
                  <a:pt x="72204" y="2640438"/>
                </a:cubicBezTo>
                <a:lnTo>
                  <a:pt x="0" y="2543882"/>
                </a:ln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38916" name="Picture 4" descr="09lede_shakespeare.2.480.jpg"/>
          <p:cNvPicPr>
            <a:picLocks noChangeAspect="1"/>
          </p:cNvPicPr>
          <p:nvPr/>
        </p:nvPicPr>
        <p:blipFill rotWithShape="1">
          <a:blip r:embed="rId4">
            <a:alphaModFix/>
          </a:blip>
          <a:srcRect l="4512" r="12258" b="-4"/>
          <a:stretch/>
        </p:blipFill>
        <p:spPr bwMode="auto">
          <a:xfrm>
            <a:off x="20" y="4305680"/>
            <a:ext cx="3085185" cy="2548533"/>
          </a:xfrm>
          <a:custGeom>
            <a:avLst/>
            <a:gdLst>
              <a:gd name="connsiteX0" fmla="*/ 1464476 w 3083442"/>
              <a:gd name="connsiteY0" fmla="*/ 0 h 2547077"/>
              <a:gd name="connsiteX1" fmla="*/ 3083442 w 3083442"/>
              <a:gd name="connsiteY1" fmla="*/ 1618966 h 2547077"/>
              <a:gd name="connsiteX2" fmla="*/ 2806948 w 3083442"/>
              <a:gd name="connsiteY2" fmla="*/ 2524145 h 2547077"/>
              <a:gd name="connsiteX3" fmla="*/ 2789800 w 3083442"/>
              <a:gd name="connsiteY3" fmla="*/ 2547077 h 2547077"/>
              <a:gd name="connsiteX4" fmla="*/ 139152 w 3083442"/>
              <a:gd name="connsiteY4" fmla="*/ 2547077 h 2547077"/>
              <a:gd name="connsiteX5" fmla="*/ 122004 w 3083442"/>
              <a:gd name="connsiteY5" fmla="*/ 2524145 h 2547077"/>
              <a:gd name="connsiteX6" fmla="*/ 40911 w 3083442"/>
              <a:gd name="connsiteY6" fmla="*/ 2390661 h 2547077"/>
              <a:gd name="connsiteX7" fmla="*/ 0 w 3083442"/>
              <a:gd name="connsiteY7" fmla="*/ 2305737 h 2547077"/>
              <a:gd name="connsiteX8" fmla="*/ 0 w 3083442"/>
              <a:gd name="connsiteY8" fmla="*/ 932195 h 2547077"/>
              <a:gd name="connsiteX9" fmla="*/ 40911 w 3083442"/>
              <a:gd name="connsiteY9" fmla="*/ 847271 h 2547077"/>
              <a:gd name="connsiteX10" fmla="*/ 1464476 w 3083442"/>
              <a:gd name="connsiteY10" fmla="*/ 0 h 2547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83442" h="2547077">
                <a:moveTo>
                  <a:pt x="1464476" y="0"/>
                </a:moveTo>
                <a:cubicBezTo>
                  <a:pt x="2358607" y="0"/>
                  <a:pt x="3083442" y="724836"/>
                  <a:pt x="3083442" y="1618966"/>
                </a:cubicBezTo>
                <a:cubicBezTo>
                  <a:pt x="3083442" y="1954265"/>
                  <a:pt x="2981512" y="2265757"/>
                  <a:pt x="2806948" y="2524145"/>
                </a:cubicBezTo>
                <a:lnTo>
                  <a:pt x="2789800" y="2547077"/>
                </a:lnTo>
                <a:lnTo>
                  <a:pt x="139152" y="2547077"/>
                </a:lnTo>
                <a:lnTo>
                  <a:pt x="122004" y="2524145"/>
                </a:lnTo>
                <a:cubicBezTo>
                  <a:pt x="92910" y="2481081"/>
                  <a:pt x="65834" y="2436541"/>
                  <a:pt x="40911" y="2390661"/>
                </a:cubicBezTo>
                <a:lnTo>
                  <a:pt x="0" y="2305737"/>
                </a:lnTo>
                <a:lnTo>
                  <a:pt x="0" y="932195"/>
                </a:lnTo>
                <a:lnTo>
                  <a:pt x="40911" y="847271"/>
                </a:lnTo>
                <a:cubicBezTo>
                  <a:pt x="315065" y="342598"/>
                  <a:pt x="849762" y="0"/>
                  <a:pt x="1464476" y="0"/>
                </a:cubicBezTo>
                <a:close/>
              </a:path>
            </a:pathLst>
          </a:custGeom>
          <a:noFill/>
          <a:effectLst>
            <a:softEdge rad="0"/>
          </a:effectLst>
        </p:spPr>
      </p:pic>
      <p:pic>
        <p:nvPicPr>
          <p:cNvPr id="38915" name="Picture 3" descr="nudedescendingastaircasebymarcelduchamp.jpg"/>
          <p:cNvPicPr>
            <a:picLocks noChangeAspect="1"/>
          </p:cNvPicPr>
          <p:nvPr/>
        </p:nvPicPr>
        <p:blipFill rotWithShape="1">
          <a:blip r:embed="rId5">
            <a:alphaModFix/>
          </a:blip>
          <a:srcRect t="22122" r="4" b="17380"/>
          <a:stretch/>
        </p:blipFill>
        <p:spPr bwMode="auto">
          <a:xfrm>
            <a:off x="3521834" y="2966567"/>
            <a:ext cx="2556863" cy="2556863"/>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p:spPr>
      </p:pic>
      <p:pic>
        <p:nvPicPr>
          <p:cNvPr id="38917" name="Picture 5" descr="zombieeconomics001.jpg"/>
          <p:cNvPicPr>
            <a:picLocks noChangeAspect="1"/>
          </p:cNvPicPr>
          <p:nvPr/>
        </p:nvPicPr>
        <p:blipFill rotWithShape="1">
          <a:blip r:embed="rId6">
            <a:alphaModFix/>
          </a:blip>
          <a:srcRect l="2937" r="8530" b="1"/>
          <a:stretch/>
        </p:blipFill>
        <p:spPr bwMode="auto">
          <a:xfrm>
            <a:off x="1" y="-9668"/>
            <a:ext cx="3945364" cy="3319992"/>
          </a:xfrm>
          <a:custGeom>
            <a:avLst/>
            <a:gdLst>
              <a:gd name="connsiteX0" fmla="*/ 73119 w 3943111"/>
              <a:gd name="connsiteY0" fmla="*/ 0 h 3318096"/>
              <a:gd name="connsiteX1" fmla="*/ 3572026 w 3943111"/>
              <a:gd name="connsiteY1" fmla="*/ 0 h 3318096"/>
              <a:gd name="connsiteX2" fmla="*/ 3580957 w 3943111"/>
              <a:gd name="connsiteY2" fmla="*/ 11944 h 3318096"/>
              <a:gd name="connsiteX3" fmla="*/ 3943111 w 3943111"/>
              <a:gd name="connsiteY3" fmla="*/ 1197557 h 3318096"/>
              <a:gd name="connsiteX4" fmla="*/ 1822572 w 3943111"/>
              <a:gd name="connsiteY4" fmla="*/ 3318096 h 3318096"/>
              <a:gd name="connsiteX5" fmla="*/ 64188 w 3943111"/>
              <a:gd name="connsiteY5" fmla="*/ 2383171 h 3318096"/>
              <a:gd name="connsiteX6" fmla="*/ 0 w 3943111"/>
              <a:gd name="connsiteY6" fmla="*/ 2277515 h 3318096"/>
              <a:gd name="connsiteX7" fmla="*/ 0 w 3943111"/>
              <a:gd name="connsiteY7" fmla="*/ 117600 h 3318096"/>
              <a:gd name="connsiteX8" fmla="*/ 64188 w 3943111"/>
              <a:gd name="connsiteY8" fmla="*/ 11944 h 3318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3111" h="3318096">
                <a:moveTo>
                  <a:pt x="73119" y="0"/>
                </a:moveTo>
                <a:lnTo>
                  <a:pt x="3572026" y="0"/>
                </a:lnTo>
                <a:lnTo>
                  <a:pt x="3580957" y="11944"/>
                </a:lnTo>
                <a:cubicBezTo>
                  <a:pt x="3809602" y="350384"/>
                  <a:pt x="3943111" y="758379"/>
                  <a:pt x="3943111" y="1197557"/>
                </a:cubicBezTo>
                <a:cubicBezTo>
                  <a:pt x="3943111" y="2368699"/>
                  <a:pt x="2993714" y="3318096"/>
                  <a:pt x="1822572" y="3318096"/>
                </a:cubicBezTo>
                <a:cubicBezTo>
                  <a:pt x="1090609" y="3318096"/>
                  <a:pt x="445264" y="2947238"/>
                  <a:pt x="64188" y="2383171"/>
                </a:cubicBezTo>
                <a:lnTo>
                  <a:pt x="0" y="2277515"/>
                </a:lnTo>
                <a:lnTo>
                  <a:pt x="0" y="117600"/>
                </a:lnTo>
                <a:lnTo>
                  <a:pt x="64188" y="11944"/>
                </a:lnTo>
                <a:close/>
              </a:path>
            </a:pathLst>
          </a:custGeom>
          <a:noFill/>
          <a:effectLst>
            <a:softEdge rad="0"/>
          </a:effectLst>
        </p:spPr>
      </p:pic>
    </p:spTree>
    <p:extLst>
      <p:ext uri="{BB962C8B-B14F-4D97-AF65-F5344CB8AC3E}">
        <p14:creationId xmlns:p14="http://schemas.microsoft.com/office/powerpoint/2010/main" val="14155232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Achieving analysis</a:t>
            </a:r>
          </a:p>
        </p:txBody>
      </p:sp>
      <p:sp>
        <p:nvSpPr>
          <p:cNvPr id="3" name="Content Placeholder 2"/>
          <p:cNvSpPr>
            <a:spLocks noGrp="1"/>
          </p:cNvSpPr>
          <p:nvPr>
            <p:ph idx="1"/>
          </p:nvPr>
        </p:nvSpPr>
        <p:spPr>
          <a:xfrm>
            <a:off x="685800" y="1600200"/>
            <a:ext cx="7772400" cy="3733800"/>
          </a:xfrm>
        </p:spPr>
        <p:txBody>
          <a:bodyPr/>
          <a:lstStyle/>
          <a:p>
            <a:pPr marL="69850" indent="0" eaLnBrk="1" hangingPunct="1">
              <a:buFont typeface="Wingdings 3" charset="0"/>
              <a:buNone/>
              <a:defRPr/>
            </a:pPr>
            <a:r>
              <a:rPr lang="en-US" sz="2200" dirty="0"/>
              <a:t>There are five moves that analysis involves:</a:t>
            </a:r>
          </a:p>
          <a:p>
            <a:pPr eaLnBrk="1" hangingPunct="1">
              <a:buFont typeface="Wingdings 3" charset="0"/>
              <a:buChar char=""/>
              <a:defRPr/>
            </a:pPr>
            <a:r>
              <a:rPr lang="en-US" dirty="0"/>
              <a:t>Suspend judgment</a:t>
            </a:r>
          </a:p>
          <a:p>
            <a:pPr marL="1084263" lvl="2" indent="-285750" eaLnBrk="1" hangingPunct="1">
              <a:buFont typeface="Wingdings 3" charset="0"/>
              <a:buChar char=""/>
              <a:defRPr/>
            </a:pPr>
            <a:r>
              <a:rPr lang="en-US" sz="1800" dirty="0"/>
              <a:t>Avoid evaluation</a:t>
            </a:r>
          </a:p>
          <a:p>
            <a:pPr marL="1084263" lvl="2" indent="-285750" eaLnBrk="1" hangingPunct="1">
              <a:buFont typeface="Wingdings 3" charset="0"/>
              <a:buChar char=""/>
              <a:defRPr/>
            </a:pPr>
            <a:r>
              <a:rPr lang="en-US" sz="1800" dirty="0"/>
              <a:t>Recognize and account for bias</a:t>
            </a:r>
          </a:p>
          <a:p>
            <a:pPr marL="869950" lvl="2" indent="0" algn="ctr" eaLnBrk="1" hangingPunct="1">
              <a:buNone/>
              <a:defRPr/>
            </a:pPr>
            <a:endParaRPr lang="en-US" sz="1800" dirty="0">
              <a:ea typeface="ＭＳ Ｐゴシック" charset="-128"/>
              <a:cs typeface="ＭＳ Ｐゴシック" charset="-128"/>
            </a:endParaRPr>
          </a:p>
          <a:p>
            <a:pPr marL="869950" lvl="2" indent="0" eaLnBrk="1" hangingPunct="1">
              <a:buFont typeface="Wingdings 3" charset="0"/>
              <a:buNone/>
              <a:defRPr/>
            </a:pPr>
            <a:endParaRPr lang="en-US" dirty="0"/>
          </a:p>
          <a:p>
            <a:pPr marL="869950" lvl="2" indent="0" eaLnBrk="1" hangingPunct="1">
              <a:buFont typeface="Wingdings 3" charset="0"/>
              <a:buNone/>
              <a:defRPr/>
            </a:pPr>
            <a:endParaRPr lang="en-US" dirty="0"/>
          </a:p>
          <a:p>
            <a:pPr marL="69850" indent="0" eaLnBrk="1" hangingPunct="1">
              <a:buFont typeface="Wingdings 3" charset="0"/>
              <a:buNone/>
              <a:defRPr/>
            </a:pPr>
            <a:endParaRPr lang="en-US" sz="2200" dirty="0"/>
          </a:p>
        </p:txBody>
      </p:sp>
    </p:spTree>
    <p:extLst>
      <p:ext uri="{BB962C8B-B14F-4D97-AF65-F5344CB8AC3E}">
        <p14:creationId xmlns:p14="http://schemas.microsoft.com/office/powerpoint/2010/main" val="19442784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Achieving analysis</a:t>
            </a:r>
          </a:p>
        </p:txBody>
      </p:sp>
      <p:sp>
        <p:nvSpPr>
          <p:cNvPr id="3" name="Content Placeholder 2"/>
          <p:cNvSpPr>
            <a:spLocks noGrp="1"/>
          </p:cNvSpPr>
          <p:nvPr>
            <p:ph idx="1"/>
          </p:nvPr>
        </p:nvSpPr>
        <p:spPr>
          <a:xfrm>
            <a:off x="685800" y="1600200"/>
            <a:ext cx="7772400" cy="3733800"/>
          </a:xfrm>
        </p:spPr>
        <p:txBody>
          <a:bodyPr/>
          <a:lstStyle/>
          <a:p>
            <a:pPr marL="69850" indent="0" eaLnBrk="1" hangingPunct="1">
              <a:buFont typeface="Wingdings 3" charset="0"/>
              <a:buNone/>
              <a:defRPr/>
            </a:pPr>
            <a:r>
              <a:rPr lang="en-US" sz="2200" dirty="0"/>
              <a:t>There are five moves that analysis involves:</a:t>
            </a:r>
          </a:p>
          <a:p>
            <a:pPr eaLnBrk="1" hangingPunct="1">
              <a:buFont typeface="Wingdings 3" charset="0"/>
              <a:buChar char=""/>
              <a:defRPr/>
            </a:pPr>
            <a:r>
              <a:rPr lang="en-US" dirty="0"/>
              <a:t>Suspend judgment</a:t>
            </a:r>
          </a:p>
          <a:p>
            <a:pPr eaLnBrk="1" hangingPunct="1">
              <a:buFont typeface="Wingdings 3" charset="0"/>
              <a:buChar char=""/>
              <a:defRPr/>
            </a:pPr>
            <a:r>
              <a:rPr lang="en-US" dirty="0"/>
              <a:t>Look for patterns to discern context</a:t>
            </a:r>
          </a:p>
          <a:p>
            <a:pPr lvl="1" eaLnBrk="1" hangingPunct="1">
              <a:buFont typeface="Wingdings 3" charset="0"/>
              <a:buChar char=""/>
              <a:defRPr/>
            </a:pPr>
            <a:r>
              <a:rPr lang="en-US" sz="1800" dirty="0"/>
              <a:t>Within the text</a:t>
            </a:r>
          </a:p>
          <a:p>
            <a:pPr lvl="1" eaLnBrk="1" hangingPunct="1">
              <a:buFont typeface="Wingdings 3" charset="0"/>
              <a:buChar char=""/>
              <a:defRPr/>
            </a:pPr>
            <a:r>
              <a:rPr lang="en-US" sz="1800" dirty="0"/>
              <a:t>Outside the text</a:t>
            </a:r>
          </a:p>
          <a:p>
            <a:pPr marL="869950" lvl="2" indent="0" eaLnBrk="1" hangingPunct="1">
              <a:buFont typeface="Wingdings 3" charset="0"/>
              <a:buNone/>
              <a:defRPr/>
            </a:pPr>
            <a:endParaRPr lang="en-US" dirty="0"/>
          </a:p>
          <a:p>
            <a:pPr marL="869950" lvl="2" indent="0" eaLnBrk="1" hangingPunct="1">
              <a:buFont typeface="Wingdings 3" charset="0"/>
              <a:buNone/>
              <a:defRPr/>
            </a:pPr>
            <a:endParaRPr lang="en-US" dirty="0"/>
          </a:p>
          <a:p>
            <a:pPr marL="69850" indent="0" eaLnBrk="1" hangingPunct="1">
              <a:buFont typeface="Wingdings 3" charset="0"/>
              <a:buNone/>
              <a:defRPr/>
            </a:pPr>
            <a:endParaRPr lang="en-US" sz="2200" dirty="0"/>
          </a:p>
        </p:txBody>
      </p:sp>
    </p:spTree>
    <p:extLst>
      <p:ext uri="{BB962C8B-B14F-4D97-AF65-F5344CB8AC3E}">
        <p14:creationId xmlns:p14="http://schemas.microsoft.com/office/powerpoint/2010/main" val="38692245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Achieving analysis</a:t>
            </a:r>
          </a:p>
        </p:txBody>
      </p:sp>
      <p:sp>
        <p:nvSpPr>
          <p:cNvPr id="3" name="Content Placeholder 2"/>
          <p:cNvSpPr>
            <a:spLocks noGrp="1"/>
          </p:cNvSpPr>
          <p:nvPr>
            <p:ph idx="1"/>
          </p:nvPr>
        </p:nvSpPr>
        <p:spPr>
          <a:xfrm>
            <a:off x="685800" y="1600200"/>
            <a:ext cx="7772400" cy="3733800"/>
          </a:xfrm>
        </p:spPr>
        <p:txBody>
          <a:bodyPr/>
          <a:lstStyle/>
          <a:p>
            <a:pPr marL="69850" indent="0" eaLnBrk="1" hangingPunct="1">
              <a:buFont typeface="Wingdings 3" charset="0"/>
              <a:buNone/>
              <a:defRPr/>
            </a:pPr>
            <a:r>
              <a:rPr lang="en-US" sz="2200" dirty="0"/>
              <a:t>There are five moves that analysis involves:</a:t>
            </a:r>
          </a:p>
          <a:p>
            <a:pPr eaLnBrk="1" hangingPunct="1">
              <a:buFont typeface="Wingdings 3" charset="0"/>
              <a:buChar char=""/>
              <a:defRPr/>
            </a:pPr>
            <a:r>
              <a:rPr lang="en-US" dirty="0"/>
              <a:t>Suspend judgment</a:t>
            </a:r>
          </a:p>
          <a:p>
            <a:pPr eaLnBrk="1" hangingPunct="1">
              <a:buFont typeface="Wingdings 3" charset="0"/>
              <a:buChar char=""/>
              <a:defRPr/>
            </a:pPr>
            <a:r>
              <a:rPr lang="en-US" dirty="0"/>
              <a:t>Look for patterns to discern context</a:t>
            </a:r>
          </a:p>
          <a:p>
            <a:pPr eaLnBrk="1" hangingPunct="1">
              <a:buFont typeface="Wingdings 3" charset="0"/>
              <a:buChar char=""/>
              <a:defRPr/>
            </a:pPr>
            <a:r>
              <a:rPr lang="en-US" dirty="0"/>
              <a:t>Define significant parts and how they’re related</a:t>
            </a:r>
          </a:p>
          <a:p>
            <a:pPr lvl="2" eaLnBrk="1" hangingPunct="1">
              <a:buFont typeface="Wingdings 3" charset="0"/>
              <a:buChar char=""/>
              <a:defRPr/>
            </a:pPr>
            <a:r>
              <a:rPr lang="en-US" sz="1800" dirty="0"/>
              <a:t>Pinpoint key objects, details, examples</a:t>
            </a:r>
          </a:p>
          <a:p>
            <a:pPr lvl="2" eaLnBrk="1" hangingPunct="1">
              <a:buFont typeface="Wingdings 3" charset="0"/>
              <a:buChar char=""/>
              <a:defRPr/>
            </a:pPr>
            <a:r>
              <a:rPr lang="en-US" sz="1800" dirty="0"/>
              <a:t>Organize their relationship around analytical claims</a:t>
            </a:r>
          </a:p>
          <a:p>
            <a:pPr lvl="2" eaLnBrk="1" hangingPunct="1">
              <a:buFont typeface="Wingdings 3" charset="0"/>
              <a:buChar char=""/>
              <a:defRPr/>
            </a:pPr>
            <a:r>
              <a:rPr lang="en-US" sz="1800" dirty="0"/>
              <a:t>Relate the connections to the patterns and context</a:t>
            </a:r>
          </a:p>
          <a:p>
            <a:pPr marL="869950" lvl="2" indent="0" eaLnBrk="1" hangingPunct="1">
              <a:buFont typeface="Wingdings 3" charset="0"/>
              <a:buNone/>
              <a:defRPr/>
            </a:pPr>
            <a:endParaRPr lang="en-US" dirty="0"/>
          </a:p>
          <a:p>
            <a:pPr marL="869950" lvl="2" indent="0" eaLnBrk="1" hangingPunct="1">
              <a:buFont typeface="Wingdings 3" charset="0"/>
              <a:buNone/>
              <a:defRPr/>
            </a:pPr>
            <a:endParaRPr lang="en-US" dirty="0"/>
          </a:p>
          <a:p>
            <a:pPr marL="69850" indent="0" eaLnBrk="1" hangingPunct="1">
              <a:buFont typeface="Wingdings 3" charset="0"/>
              <a:buNone/>
              <a:defRPr/>
            </a:pPr>
            <a:endParaRPr lang="en-US" sz="2200" dirty="0"/>
          </a:p>
        </p:txBody>
      </p:sp>
    </p:spTree>
    <p:extLst>
      <p:ext uri="{BB962C8B-B14F-4D97-AF65-F5344CB8AC3E}">
        <p14:creationId xmlns:p14="http://schemas.microsoft.com/office/powerpoint/2010/main" val="37818637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Achieving analysis</a:t>
            </a:r>
          </a:p>
        </p:txBody>
      </p:sp>
      <p:sp>
        <p:nvSpPr>
          <p:cNvPr id="47106" name="Content Placeholder 2"/>
          <p:cNvSpPr>
            <a:spLocks noGrp="1"/>
          </p:cNvSpPr>
          <p:nvPr>
            <p:ph idx="1"/>
          </p:nvPr>
        </p:nvSpPr>
        <p:spPr>
          <a:xfrm>
            <a:off x="685800" y="1600200"/>
            <a:ext cx="7772400" cy="3733800"/>
          </a:xfrm>
        </p:spPr>
        <p:txBody>
          <a:bodyPr/>
          <a:lstStyle/>
          <a:p>
            <a:pPr marL="0" indent="0" eaLnBrk="1" hangingPunct="1">
              <a:buFont typeface="Wingdings 3" charset="2"/>
              <a:buNone/>
            </a:pPr>
            <a:r>
              <a:rPr lang="en-US" sz="2200">
                <a:ea typeface="ＭＳ Ｐゴシック" charset="-128"/>
                <a:cs typeface="ＭＳ Ｐゴシック" charset="-128"/>
              </a:rPr>
              <a:t>There are five moves that analysis involves:</a:t>
            </a:r>
          </a:p>
          <a:p>
            <a:pPr marL="0" indent="0" eaLnBrk="1" hangingPunct="1"/>
            <a:r>
              <a:rPr lang="en-US">
                <a:ea typeface="ＭＳ Ｐゴシック" charset="-128"/>
                <a:cs typeface="ＭＳ Ｐゴシック" charset="-128"/>
              </a:rPr>
              <a:t>Suspend judgment</a:t>
            </a:r>
          </a:p>
          <a:p>
            <a:pPr marL="0" indent="0" eaLnBrk="1" hangingPunct="1"/>
            <a:r>
              <a:rPr lang="en-US">
                <a:ea typeface="ＭＳ Ｐゴシック" charset="-128"/>
                <a:cs typeface="ＭＳ Ｐゴシック" charset="-128"/>
              </a:rPr>
              <a:t>Look for patterns to discern context</a:t>
            </a:r>
          </a:p>
          <a:p>
            <a:pPr marL="0" indent="0" eaLnBrk="1" hangingPunct="1"/>
            <a:r>
              <a:rPr lang="en-US">
                <a:ea typeface="ＭＳ Ｐゴシック" charset="-128"/>
                <a:cs typeface="ＭＳ Ｐゴシック" charset="-128"/>
              </a:rPr>
              <a:t>Define significant parts and how they’re related</a:t>
            </a:r>
          </a:p>
          <a:p>
            <a:pPr marL="0" indent="0" eaLnBrk="1" hangingPunct="1"/>
            <a:r>
              <a:rPr lang="en-US">
                <a:ea typeface="ＭＳ Ｐゴシック" charset="-128"/>
                <a:cs typeface="ＭＳ Ｐゴシック" charset="-128"/>
              </a:rPr>
              <a:t>Make the implicit explicit</a:t>
            </a:r>
          </a:p>
          <a:p>
            <a:pPr lvl="2" eaLnBrk="1" hangingPunct="1"/>
            <a:r>
              <a:rPr lang="en-US" sz="1800">
                <a:ea typeface="ＭＳ Ｐゴシック" charset="-128"/>
              </a:rPr>
              <a:t>Look beneath the surface</a:t>
            </a:r>
          </a:p>
          <a:p>
            <a:pPr lvl="2" eaLnBrk="1" hangingPunct="1"/>
            <a:r>
              <a:rPr lang="en-US" sz="1800">
                <a:ea typeface="ＭＳ Ｐゴシック" charset="-128"/>
              </a:rPr>
              <a:t>Explain the what, the how, and the why</a:t>
            </a:r>
          </a:p>
          <a:p>
            <a:pPr lvl="2" eaLnBrk="1" hangingPunct="1"/>
            <a:r>
              <a:rPr lang="en-US" sz="1800">
                <a:ea typeface="ＭＳ Ｐゴシック" charset="-128"/>
              </a:rPr>
              <a:t>Leave breadcrumbs from the literal to the figurative</a:t>
            </a:r>
            <a:endParaRPr lang="en-US">
              <a:ea typeface="ＭＳ Ｐゴシック" charset="-128"/>
            </a:endParaRPr>
          </a:p>
          <a:p>
            <a:pPr lvl="2" eaLnBrk="1" hangingPunct="1">
              <a:buFont typeface="Wingdings 3" charset="2"/>
              <a:buNone/>
            </a:pPr>
            <a:endParaRPr lang="en-US">
              <a:ea typeface="ＭＳ Ｐゴシック" charset="-128"/>
            </a:endParaRPr>
          </a:p>
          <a:p>
            <a:pPr marL="0" indent="0" eaLnBrk="1" hangingPunct="1">
              <a:buFont typeface="Wingdings 3" charset="2"/>
              <a:buNone/>
            </a:pPr>
            <a:endParaRPr lang="en-US" sz="2200">
              <a:ea typeface="ＭＳ Ｐゴシック" charset="-128"/>
              <a:cs typeface="ＭＳ Ｐゴシック" charset="-128"/>
            </a:endParaRPr>
          </a:p>
        </p:txBody>
      </p:sp>
    </p:spTree>
    <p:extLst>
      <p:ext uri="{BB962C8B-B14F-4D97-AF65-F5344CB8AC3E}">
        <p14:creationId xmlns:p14="http://schemas.microsoft.com/office/powerpoint/2010/main" val="7318479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Achieving analysis</a:t>
            </a:r>
          </a:p>
        </p:txBody>
      </p:sp>
      <p:sp>
        <p:nvSpPr>
          <p:cNvPr id="3" name="Content Placeholder 2"/>
          <p:cNvSpPr>
            <a:spLocks noGrp="1"/>
          </p:cNvSpPr>
          <p:nvPr>
            <p:ph idx="1"/>
          </p:nvPr>
        </p:nvSpPr>
        <p:spPr>
          <a:xfrm>
            <a:off x="685800" y="1600200"/>
            <a:ext cx="7772400" cy="3733800"/>
          </a:xfrm>
        </p:spPr>
        <p:txBody>
          <a:bodyPr/>
          <a:lstStyle/>
          <a:p>
            <a:pPr marL="69850" indent="0" eaLnBrk="1" hangingPunct="1">
              <a:buFont typeface="Wingdings 3" charset="0"/>
              <a:buNone/>
              <a:defRPr/>
            </a:pPr>
            <a:r>
              <a:rPr lang="en-US" sz="2200" dirty="0"/>
              <a:t>There are five moves that analysis involves:</a:t>
            </a:r>
          </a:p>
          <a:p>
            <a:pPr eaLnBrk="1" hangingPunct="1">
              <a:buFont typeface="Wingdings 3" charset="0"/>
              <a:buChar char=""/>
              <a:defRPr/>
            </a:pPr>
            <a:r>
              <a:rPr lang="en-US" dirty="0"/>
              <a:t>Suspend judgment</a:t>
            </a:r>
          </a:p>
          <a:p>
            <a:pPr eaLnBrk="1" hangingPunct="1">
              <a:buFont typeface="Wingdings 3" charset="0"/>
              <a:buChar char=""/>
              <a:defRPr/>
            </a:pPr>
            <a:r>
              <a:rPr lang="en-US" dirty="0"/>
              <a:t>Look for patterns to discern context</a:t>
            </a:r>
          </a:p>
          <a:p>
            <a:pPr eaLnBrk="1" hangingPunct="1">
              <a:buFont typeface="Wingdings 3" charset="0"/>
              <a:buChar char=""/>
              <a:defRPr/>
            </a:pPr>
            <a:r>
              <a:rPr lang="en-US" dirty="0"/>
              <a:t>Define significant parts and how they’re related</a:t>
            </a:r>
          </a:p>
          <a:p>
            <a:pPr eaLnBrk="1" hangingPunct="1">
              <a:buFont typeface="Wingdings 3" charset="0"/>
              <a:buChar char=""/>
              <a:defRPr/>
            </a:pPr>
            <a:r>
              <a:rPr lang="en-US" dirty="0"/>
              <a:t>Make the implicit explicit</a:t>
            </a:r>
          </a:p>
          <a:p>
            <a:pPr eaLnBrk="1" hangingPunct="1">
              <a:buFont typeface="Wingdings 3" charset="0"/>
              <a:buChar char=""/>
              <a:defRPr/>
            </a:pPr>
            <a:r>
              <a:rPr lang="en-US" dirty="0"/>
              <a:t>Keep reformulating questions and explanations</a:t>
            </a:r>
          </a:p>
          <a:p>
            <a:pPr marL="869950" lvl="2" indent="0" eaLnBrk="1" hangingPunct="1">
              <a:buFont typeface="Wingdings 3" charset="0"/>
              <a:buNone/>
              <a:defRPr/>
            </a:pPr>
            <a:endParaRPr lang="en-US" dirty="0"/>
          </a:p>
          <a:p>
            <a:pPr marL="869950" lvl="2" indent="0" eaLnBrk="1" hangingPunct="1">
              <a:buFont typeface="Wingdings 3" charset="0"/>
              <a:buNone/>
              <a:defRPr/>
            </a:pPr>
            <a:endParaRPr lang="en-US" dirty="0"/>
          </a:p>
          <a:p>
            <a:pPr marL="69850" indent="0" eaLnBrk="1" hangingPunct="1">
              <a:buFont typeface="Wingdings 3" charset="0"/>
              <a:buNone/>
              <a:defRPr/>
            </a:pPr>
            <a:endParaRPr lang="en-US" sz="2200" dirty="0"/>
          </a:p>
        </p:txBody>
      </p:sp>
    </p:spTree>
    <p:extLst>
      <p:ext uri="{BB962C8B-B14F-4D97-AF65-F5344CB8AC3E}">
        <p14:creationId xmlns:p14="http://schemas.microsoft.com/office/powerpoint/2010/main" val="38003474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Achieving Analysis: </a:t>
            </a:r>
            <a:r>
              <a:rPr lang="en-US" sz="2400" dirty="0"/>
              <a:t>Tips</a:t>
            </a:r>
          </a:p>
        </p:txBody>
      </p:sp>
      <p:sp>
        <p:nvSpPr>
          <p:cNvPr id="3" name="Content Placeholder 2"/>
          <p:cNvSpPr>
            <a:spLocks noGrp="1"/>
          </p:cNvSpPr>
          <p:nvPr>
            <p:ph idx="1"/>
          </p:nvPr>
        </p:nvSpPr>
        <p:spPr/>
        <p:txBody>
          <a:bodyPr/>
          <a:lstStyle/>
          <a:p>
            <a:r>
              <a:rPr lang="en-US" dirty="0">
                <a:ea typeface="ＭＳ Ｐゴシック" charset="-128"/>
                <a:cs typeface="ＭＳ Ｐゴシック" charset="-128"/>
              </a:rPr>
              <a:t>Analysis can be seen as an argument in that it makes a claim or gives an opinion about the communicator’s interpretation. With any good argument, then, you must prove your point with reasons and evidence that support the claim. In other words, you have to show the audience how you came to this interpretation in a way they can follow and, hopefully, come to the same interpretation or at least believe yours.</a:t>
            </a:r>
          </a:p>
          <a:p>
            <a:r>
              <a:rPr lang="en-US" dirty="0">
                <a:ea typeface="ＭＳ Ｐゴシック" charset="-128"/>
                <a:cs typeface="ＭＳ Ｐゴシック" charset="-128"/>
              </a:rPr>
              <a:t>There are many different ways to interpret, ranging from the obvious to the outlandish. If you try to think of a few different ways that something could be interpreted, and address or refute those ways in your own analysis, you will make a stronger point and also prove a more credible analyzer.</a:t>
            </a:r>
          </a:p>
          <a:p>
            <a:endParaRPr lang="en-US" dirty="0"/>
          </a:p>
        </p:txBody>
      </p:sp>
    </p:spTree>
    <p:extLst>
      <p:ext uri="{BB962C8B-B14F-4D97-AF65-F5344CB8AC3E}">
        <p14:creationId xmlns:p14="http://schemas.microsoft.com/office/powerpoint/2010/main" val="26563995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065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777" name="Rectangle 2"/>
          <p:cNvSpPr>
            <a:spLocks noGrp="1"/>
          </p:cNvSpPr>
          <p:nvPr>
            <p:ph type="title" idx="4294967295"/>
          </p:nvPr>
        </p:nvSpPr>
        <p:spPr bwMode="auto">
          <a:xfrm>
            <a:off x="393192" y="4767072"/>
            <a:ext cx="4945641" cy="1625210"/>
          </a:xfrm>
        </p:spPr>
        <p:txBody>
          <a:bodyPr numCol="1" anchorCtr="0" compatLnSpc="1">
            <a:prstTxWarp prst="textNoShape">
              <a:avLst/>
            </a:prstTxWarp>
            <a:normAutofit/>
          </a:bodyPr>
          <a:lstStyle/>
          <a:p>
            <a:pPr algn="r"/>
            <a:r>
              <a:rPr lang="en-US" cap="none">
                <a:solidFill>
                  <a:srgbClr val="FFFFFF"/>
                </a:solidFill>
                <a:ea typeface="ＭＳ Ｐゴシック" charset="-128"/>
                <a:cs typeface="ＭＳ Ｐゴシック" charset="-128"/>
              </a:rPr>
              <a:t>PRACTICING ANALYSIS: EXAMPLE</a:t>
            </a:r>
          </a:p>
        </p:txBody>
      </p:sp>
      <p:pic>
        <p:nvPicPr>
          <p:cNvPr id="75779" name="Picture 6" descr="images"/>
          <p:cNvPicPr>
            <a:picLocks noGrp="1" noChangeAspect="1" noChangeArrowheads="1"/>
          </p:cNvPicPr>
          <p:nvPr>
            <p:ph sz="half" idx="4294967295"/>
          </p:nvPr>
        </p:nvPicPr>
        <p:blipFill rotWithShape="1">
          <a:blip r:embed="rId2"/>
          <a:srcRect r="3462" b="-1"/>
          <a:stretch/>
        </p:blipFill>
        <p:spPr>
          <a:xfrm>
            <a:off x="245660" y="321733"/>
            <a:ext cx="5293729" cy="4107392"/>
          </a:xfrm>
          <a:prstGeom prst="rect">
            <a:avLst/>
          </a:prstGeom>
        </p:spPr>
      </p:pic>
      <p:sp>
        <p:nvSpPr>
          <p:cNvPr id="74" name="Rectangle 7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778" name="Rectangle 3"/>
          <p:cNvSpPr>
            <a:spLocks noGrp="1"/>
          </p:cNvSpPr>
          <p:nvPr>
            <p:ph type="body" sz="half" idx="4294967295"/>
          </p:nvPr>
        </p:nvSpPr>
        <p:spPr>
          <a:xfrm>
            <a:off x="6021989" y="917725"/>
            <a:ext cx="2568554" cy="4852362"/>
          </a:xfrm>
        </p:spPr>
        <p:txBody>
          <a:bodyPr anchor="ctr">
            <a:normAutofit/>
          </a:bodyPr>
          <a:lstStyle/>
          <a:p>
            <a:r>
              <a:rPr lang="en-US" sz="1400">
                <a:solidFill>
                  <a:srgbClr val="FFFFFF"/>
                </a:solidFill>
                <a:ea typeface="ＭＳ Ｐゴシック" charset="-128"/>
                <a:cs typeface="ＭＳ Ｐゴシック" charset="-128"/>
              </a:rPr>
              <a:t>Collect:</a:t>
            </a:r>
          </a:p>
          <a:p>
            <a:pPr lvl="1"/>
            <a:r>
              <a:rPr lang="en-US" sz="1400">
                <a:solidFill>
                  <a:srgbClr val="FFFFFF"/>
                </a:solidFill>
              </a:rPr>
              <a:t>Sleek, modern, colorful</a:t>
            </a:r>
          </a:p>
          <a:p>
            <a:pPr lvl="1"/>
            <a:r>
              <a:rPr lang="en-US" sz="1400">
                <a:solidFill>
                  <a:srgbClr val="FFFFFF"/>
                </a:solidFill>
              </a:rPr>
              <a:t>Natural elements</a:t>
            </a:r>
          </a:p>
          <a:p>
            <a:pPr lvl="1"/>
            <a:r>
              <a:rPr lang="en-US" sz="1400">
                <a:solidFill>
                  <a:srgbClr val="FFFFFF"/>
                </a:solidFill>
              </a:rPr>
              <a:t>Plenty of seating</a:t>
            </a:r>
          </a:p>
          <a:p>
            <a:pPr lvl="1"/>
            <a:r>
              <a:rPr lang="en-US" sz="1400">
                <a:solidFill>
                  <a:srgbClr val="FFFFFF"/>
                </a:solidFill>
              </a:rPr>
              <a:t>Open space and cool lighting</a:t>
            </a:r>
          </a:p>
          <a:p>
            <a:r>
              <a:rPr lang="en-US" sz="1400">
                <a:solidFill>
                  <a:srgbClr val="FFFFFF"/>
                </a:solidFill>
                <a:ea typeface="ＭＳ Ｐゴシック" charset="-128"/>
                <a:cs typeface="ＭＳ Ｐゴシック" charset="-128"/>
              </a:rPr>
              <a:t>Summarize:</a:t>
            </a:r>
          </a:p>
          <a:p>
            <a:pPr lvl="1"/>
            <a:r>
              <a:rPr lang="en-US" sz="1400">
                <a:solidFill>
                  <a:srgbClr val="FFFFFF"/>
                </a:solidFill>
              </a:rPr>
              <a:t>Where hotel guests check in</a:t>
            </a:r>
          </a:p>
          <a:p>
            <a:pPr lvl="1"/>
            <a:r>
              <a:rPr lang="en-US" sz="1400">
                <a:solidFill>
                  <a:srgbClr val="FFFFFF"/>
                </a:solidFill>
              </a:rPr>
              <a:t>Places for people to sit</a:t>
            </a:r>
          </a:p>
          <a:p>
            <a:r>
              <a:rPr lang="en-US" sz="1400">
                <a:solidFill>
                  <a:srgbClr val="FFFFFF"/>
                </a:solidFill>
                <a:ea typeface="ＭＳ Ｐゴシック" charset="-128"/>
                <a:cs typeface="ＭＳ Ｐゴシック" charset="-128"/>
              </a:rPr>
              <a:t>Interpret:</a:t>
            </a:r>
          </a:p>
          <a:p>
            <a:pPr lvl="1"/>
            <a:r>
              <a:rPr lang="en-US" sz="1400">
                <a:solidFill>
                  <a:srgbClr val="FFFFFF"/>
                </a:solidFill>
              </a:rPr>
              <a:t>Encourages people to get out of their rooms, be social, enjoy the space</a:t>
            </a:r>
          </a:p>
          <a:p>
            <a:pPr lvl="1"/>
            <a:r>
              <a:rPr lang="en-US" sz="1400">
                <a:solidFill>
                  <a:srgbClr val="FFFFFF"/>
                </a:solidFill>
              </a:rPr>
              <a:t>Give people access to the calm atmosphere of nature</a:t>
            </a:r>
          </a:p>
          <a:p>
            <a:pPr lvl="1"/>
            <a:endParaRPr lang="en-US" sz="1400">
              <a:solidFill>
                <a:srgbClr val="FFFFFF"/>
              </a:solidFill>
            </a:endParaRPr>
          </a:p>
        </p:txBody>
      </p:sp>
    </p:spTree>
    <p:extLst>
      <p:ext uri="{BB962C8B-B14F-4D97-AF65-F5344CB8AC3E}">
        <p14:creationId xmlns:p14="http://schemas.microsoft.com/office/powerpoint/2010/main" val="13513561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28650" y="963877"/>
            <a:ext cx="2620771" cy="4930246"/>
          </a:xfrm>
        </p:spPr>
        <p:txBody>
          <a:bodyPr vert="horz" lIns="91440" tIns="45720" rIns="91440" bIns="45720" rtlCol="0" anchor="ctr">
            <a:normAutofit/>
          </a:bodyPr>
          <a:lstStyle/>
          <a:p>
            <a:pPr algn="r" defTabSz="914400"/>
            <a:r>
              <a:rPr lang="en-US" sz="4400" kern="1200">
                <a:solidFill>
                  <a:schemeClr val="accent1"/>
                </a:solidFill>
                <a:latin typeface="+mj-lt"/>
                <a:ea typeface="+mj-ea"/>
                <a:cs typeface="+mj-cs"/>
              </a:rPr>
              <a:t>conclusion</a:t>
            </a:r>
          </a:p>
        </p:txBody>
      </p:sp>
      <p:cxnSp>
        <p:nvCxnSpPr>
          <p:cNvPr id="13" name="Straight Connector 1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p:cNvSpPr>
            <a:spLocks noGrp="1"/>
          </p:cNvSpPr>
          <p:nvPr>
            <p:ph sz="quarter" idx="14"/>
          </p:nvPr>
        </p:nvSpPr>
        <p:spPr>
          <a:xfrm>
            <a:off x="3732023" y="963877"/>
            <a:ext cx="4783327" cy="4930246"/>
          </a:xfrm>
        </p:spPr>
        <p:txBody>
          <a:bodyPr vert="horz" lIns="91440" tIns="45720" rIns="91440" bIns="45720" rtlCol="0" anchor="ctr">
            <a:normAutofit/>
          </a:bodyPr>
          <a:lstStyle/>
          <a:p>
            <a:pPr marL="69850" indent="-228600" defTabSz="914400"/>
            <a:r>
              <a:rPr lang="en-US"/>
              <a:t>The world is full of texts to interpret, and there are myriad ways to interpret each and every one.  Being critically literate just means engaging with that world and those texts in thoughtful ways to understand just how many possible ways of being and thinking there are.</a:t>
            </a:r>
          </a:p>
          <a:p>
            <a:pPr marL="69850" indent="-228600" defTabSz="914400"/>
            <a:endParaRPr lang="en-US"/>
          </a:p>
        </p:txBody>
      </p:sp>
    </p:spTree>
    <p:extLst>
      <p:ext uri="{BB962C8B-B14F-4D97-AF65-F5344CB8AC3E}">
        <p14:creationId xmlns:p14="http://schemas.microsoft.com/office/powerpoint/2010/main" val="17928454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1523</Words>
  <Application>Microsoft Macintosh PowerPoint</Application>
  <PresentationFormat>On-screen Show (4:3)</PresentationFormat>
  <Paragraphs>172</Paragraphs>
  <Slides>33</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Calibri Light</vt:lpstr>
      <vt:lpstr>Wingdings 3</vt:lpstr>
      <vt:lpstr>Office Theme</vt:lpstr>
      <vt:lpstr>Types of Writing &amp; UNDERSTANDING ANALYSIS </vt:lpstr>
      <vt:lpstr>So, what do I write?</vt:lpstr>
      <vt:lpstr>Types of Writing </vt:lpstr>
      <vt:lpstr>Narrative Writing</vt:lpstr>
      <vt:lpstr>Key Points: </vt:lpstr>
      <vt:lpstr>Descriptive Writing</vt:lpstr>
      <vt:lpstr>Key Points: </vt:lpstr>
      <vt:lpstr>Expository Writing</vt:lpstr>
      <vt:lpstr>Key Points: </vt:lpstr>
      <vt:lpstr>Persuasive Writing</vt:lpstr>
      <vt:lpstr>Key Points: </vt:lpstr>
      <vt:lpstr>Questions to think about.</vt:lpstr>
      <vt:lpstr>UNDERSTANDING ANALYSIS</vt:lpstr>
      <vt:lpstr>Analysis is…</vt:lpstr>
      <vt:lpstr>Preview</vt:lpstr>
      <vt:lpstr>Analysis thought processes</vt:lpstr>
      <vt:lpstr>Analysis Thought processes</vt:lpstr>
      <vt:lpstr>ANALYSIS THOUGHT PROCESSES</vt:lpstr>
      <vt:lpstr>ANALYSIS THOUGHT PROCESSES</vt:lpstr>
      <vt:lpstr>ANALYSIS THOUGHT PROCESSES</vt:lpstr>
      <vt:lpstr>ANALYSIS THOUGHT PROCESSES</vt:lpstr>
      <vt:lpstr>ANALYSIS THOUGHT PROCESSES</vt:lpstr>
      <vt:lpstr>ANALYSIS THOUGHT PROCESSES</vt:lpstr>
      <vt:lpstr>ANALYSIS THOUGHT PROCESSES</vt:lpstr>
      <vt:lpstr>Analysis Thought Process</vt:lpstr>
      <vt:lpstr>Achieving analysis</vt:lpstr>
      <vt:lpstr>Achieving analysis</vt:lpstr>
      <vt:lpstr>Achieving analysis</vt:lpstr>
      <vt:lpstr>Achieving analysis</vt:lpstr>
      <vt:lpstr>Achieving analysis</vt:lpstr>
      <vt:lpstr>Achieving Analysis: Tips</vt:lpstr>
      <vt:lpstr>PRACTICING ANALYSIS: EXAMPLE</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Types of Writing &amp; UNDERSTANDING ANALYSIS </dc:title>
  <dc:creator>Timi O'neill</dc:creator>
  <cp:lastModifiedBy>Timi O'neill</cp:lastModifiedBy>
  <cp:revision>1</cp:revision>
  <dcterms:created xsi:type="dcterms:W3CDTF">2019-10-08T20:51:21Z</dcterms:created>
  <dcterms:modified xsi:type="dcterms:W3CDTF">2019-10-08T20:51:29Z</dcterms:modified>
</cp:coreProperties>
</file>