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3.xml" ContentType="application/vnd.openxmlformats-officedocument.theme+xml"/>
  <Override PartName="/ppt/slideLayouts/slideLayout24.xml" ContentType="application/vnd.openxmlformats-officedocument.presentationml.slideLayout+xml"/>
  <Override PartName="/ppt/theme/theme4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12" r:id="rId2"/>
    <p:sldMasterId id="2147483719" r:id="rId3"/>
    <p:sldMasterId id="2147483694" r:id="rId4"/>
    <p:sldMasterId id="2147483687" r:id="rId5"/>
  </p:sldMasterIdLst>
  <p:notesMasterIdLst>
    <p:notesMasterId r:id="rId64"/>
  </p:notesMasterIdLst>
  <p:sldIdLst>
    <p:sldId id="256" r:id="rId6"/>
    <p:sldId id="298" r:id="rId7"/>
    <p:sldId id="489" r:id="rId8"/>
    <p:sldId id="320" r:id="rId9"/>
    <p:sldId id="490" r:id="rId10"/>
    <p:sldId id="418" r:id="rId11"/>
    <p:sldId id="491" r:id="rId12"/>
    <p:sldId id="493" r:id="rId13"/>
    <p:sldId id="494" r:id="rId14"/>
    <p:sldId id="516" r:id="rId15"/>
    <p:sldId id="517" r:id="rId16"/>
    <p:sldId id="496" r:id="rId17"/>
    <p:sldId id="554" r:id="rId18"/>
    <p:sldId id="495" r:id="rId19"/>
    <p:sldId id="498" r:id="rId20"/>
    <p:sldId id="295" r:id="rId21"/>
    <p:sldId id="438" r:id="rId22"/>
    <p:sldId id="518" r:id="rId23"/>
    <p:sldId id="519" r:id="rId24"/>
    <p:sldId id="520" r:id="rId25"/>
    <p:sldId id="546" r:id="rId26"/>
    <p:sldId id="537" r:id="rId27"/>
    <p:sldId id="538" r:id="rId28"/>
    <p:sldId id="539" r:id="rId29"/>
    <p:sldId id="540" r:id="rId30"/>
    <p:sldId id="541" r:id="rId31"/>
    <p:sldId id="542" r:id="rId32"/>
    <p:sldId id="543" r:id="rId33"/>
    <p:sldId id="544" r:id="rId34"/>
    <p:sldId id="545" r:id="rId35"/>
    <p:sldId id="547" r:id="rId36"/>
    <p:sldId id="548" r:id="rId37"/>
    <p:sldId id="549" r:id="rId38"/>
    <p:sldId id="550" r:id="rId39"/>
    <p:sldId id="551" r:id="rId40"/>
    <p:sldId id="552" r:id="rId41"/>
    <p:sldId id="553" r:id="rId42"/>
    <p:sldId id="521" r:id="rId43"/>
    <p:sldId id="522" r:id="rId44"/>
    <p:sldId id="523" r:id="rId45"/>
    <p:sldId id="524" r:id="rId46"/>
    <p:sldId id="525" r:id="rId47"/>
    <p:sldId id="526" r:id="rId48"/>
    <p:sldId id="527" r:id="rId49"/>
    <p:sldId id="528" r:id="rId50"/>
    <p:sldId id="556" r:id="rId51"/>
    <p:sldId id="529" r:id="rId52"/>
    <p:sldId id="530" r:id="rId53"/>
    <p:sldId id="557" r:id="rId54"/>
    <p:sldId id="531" r:id="rId55"/>
    <p:sldId id="532" r:id="rId56"/>
    <p:sldId id="533" r:id="rId57"/>
    <p:sldId id="534" r:id="rId58"/>
    <p:sldId id="535" r:id="rId59"/>
    <p:sldId id="300" r:id="rId60"/>
    <p:sldId id="555" r:id="rId61"/>
    <p:sldId id="296" r:id="rId62"/>
    <p:sldId id="499" r:id="rId63"/>
  </p:sldIdLst>
  <p:sldSz cx="12192000" cy="6858000"/>
  <p:notesSz cx="6858000" cy="9144000"/>
  <p:custDataLst>
    <p:tags r:id="rId6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5E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16C423-2EF0-4348-8D2A-490B221DEA79}" v="109" dt="2026-10-15T09:22:35.4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5" autoAdjust="0"/>
    <p:restoredTop sz="90563" autoAdjust="0"/>
  </p:normalViewPr>
  <p:slideViewPr>
    <p:cSldViewPr snapToGrid="0">
      <p:cViewPr varScale="1">
        <p:scale>
          <a:sx n="69" d="100"/>
          <a:sy n="69" d="100"/>
        </p:scale>
        <p:origin x="36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theme" Target="theme/theme1.xml"/><Relationship Id="rId7" Type="http://schemas.openxmlformats.org/officeDocument/2006/relationships/slide" Target="slides/slide2.xml"/><Relationship Id="rId71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notesMaster" Target="notesMasters/notesMaster1.xml"/><Relationship Id="rId69" Type="http://schemas.openxmlformats.org/officeDocument/2006/relationships/tableStyles" Target="tableStyle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viewProps" Target="view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tags" Target="tags/tag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-Marie Bassler" userId="38f25fa2-f4e2-42aa-a629-d2ccc29b42c2" providerId="ADAL" clId="{151E9CE8-B21B-4565-A978-68B2E862EE5B}"/>
    <pc:docChg chg="undo custSel addSld delSld modSld sldOrd">
      <pc:chgData name="Lisa-Marie Bassler" userId="38f25fa2-f4e2-42aa-a629-d2ccc29b42c2" providerId="ADAL" clId="{151E9CE8-B21B-4565-A978-68B2E862EE5B}" dt="2026-10-15T15:27:56.960" v="2922" actId="47"/>
      <pc:docMkLst>
        <pc:docMk/>
      </pc:docMkLst>
      <pc:sldChg chg="modSp mod ord">
        <pc:chgData name="Lisa-Marie Bassler" userId="38f25fa2-f4e2-42aa-a629-d2ccc29b42c2" providerId="ADAL" clId="{151E9CE8-B21B-4565-A978-68B2E862EE5B}" dt="2026-10-14T20:25:58.095" v="2033" actId="20577"/>
        <pc:sldMkLst>
          <pc:docMk/>
          <pc:sldMk cId="1040701832" sldId="295"/>
        </pc:sldMkLst>
        <pc:spChg chg="mod">
          <ac:chgData name="Lisa-Marie Bassler" userId="38f25fa2-f4e2-42aa-a629-d2ccc29b42c2" providerId="ADAL" clId="{151E9CE8-B21B-4565-A978-68B2E862EE5B}" dt="2026-10-14T20:25:58.095" v="2033" actId="20577"/>
          <ac:spMkLst>
            <pc:docMk/>
            <pc:sldMk cId="1040701832" sldId="295"/>
            <ac:spMk id="11" creationId="{D35F8F39-31AB-0CDB-4DB1-CBE2E79E0BA6}"/>
          </ac:spMkLst>
        </pc:spChg>
        <pc:picChg chg="mod">
          <ac:chgData name="Lisa-Marie Bassler" userId="38f25fa2-f4e2-42aa-a629-d2ccc29b42c2" providerId="ADAL" clId="{151E9CE8-B21B-4565-A978-68B2E862EE5B}" dt="2026-10-14T20:19:02.509" v="1799" actId="1076"/>
          <ac:picMkLst>
            <pc:docMk/>
            <pc:sldMk cId="1040701832" sldId="295"/>
            <ac:picMk id="12" creationId="{8FAE6314-4289-74FD-48E2-B1B1C810C0FA}"/>
          </ac:picMkLst>
        </pc:picChg>
      </pc:sldChg>
      <pc:sldChg chg="del mod modShow">
        <pc:chgData name="Lisa-Marie Bassler" userId="38f25fa2-f4e2-42aa-a629-d2ccc29b42c2" providerId="ADAL" clId="{151E9CE8-B21B-4565-A978-68B2E862EE5B}" dt="2026-10-15T15:27:45.325" v="2921" actId="47"/>
        <pc:sldMkLst>
          <pc:docMk/>
          <pc:sldMk cId="282396609" sldId="297"/>
        </pc:sldMkLst>
      </pc:sldChg>
      <pc:sldChg chg="modSp mod">
        <pc:chgData name="Lisa-Marie Bassler" userId="38f25fa2-f4e2-42aa-a629-d2ccc29b42c2" providerId="ADAL" clId="{151E9CE8-B21B-4565-A978-68B2E862EE5B}" dt="2026-10-14T18:45:41.322" v="613" actId="20577"/>
        <pc:sldMkLst>
          <pc:docMk/>
          <pc:sldMk cId="1216546759" sldId="298"/>
        </pc:sldMkLst>
        <pc:spChg chg="mod">
          <ac:chgData name="Lisa-Marie Bassler" userId="38f25fa2-f4e2-42aa-a629-d2ccc29b42c2" providerId="ADAL" clId="{151E9CE8-B21B-4565-A978-68B2E862EE5B}" dt="2026-10-14T18:45:41.322" v="613" actId="20577"/>
          <ac:spMkLst>
            <pc:docMk/>
            <pc:sldMk cId="1216546759" sldId="298"/>
            <ac:spMk id="3" creationId="{FBF59CE3-4B58-F106-9F30-71A26417484F}"/>
          </ac:spMkLst>
        </pc:spChg>
      </pc:sldChg>
      <pc:sldChg chg="ord">
        <pc:chgData name="Lisa-Marie Bassler" userId="38f25fa2-f4e2-42aa-a629-d2ccc29b42c2" providerId="ADAL" clId="{151E9CE8-B21B-4565-A978-68B2E862EE5B}" dt="2026-10-14T20:25:08.223" v="2016"/>
        <pc:sldMkLst>
          <pc:docMk/>
          <pc:sldMk cId="131436553" sldId="300"/>
        </pc:sldMkLst>
      </pc:sldChg>
      <pc:sldChg chg="ord">
        <pc:chgData name="Lisa-Marie Bassler" userId="38f25fa2-f4e2-42aa-a629-d2ccc29b42c2" providerId="ADAL" clId="{151E9CE8-B21B-4565-A978-68B2E862EE5B}" dt="2026-10-14T18:42:45.907" v="573"/>
        <pc:sldMkLst>
          <pc:docMk/>
          <pc:sldMk cId="2262314540" sldId="320"/>
        </pc:sldMkLst>
      </pc:sldChg>
      <pc:sldChg chg="del">
        <pc:chgData name="Lisa-Marie Bassler" userId="38f25fa2-f4e2-42aa-a629-d2ccc29b42c2" providerId="ADAL" clId="{151E9CE8-B21B-4565-A978-68B2E862EE5B}" dt="2026-10-15T15:27:56.960" v="2922" actId="47"/>
        <pc:sldMkLst>
          <pc:docMk/>
          <pc:sldMk cId="2919287949" sldId="417"/>
        </pc:sldMkLst>
      </pc:sldChg>
      <pc:sldChg chg="modSp mod ord">
        <pc:chgData name="Lisa-Marie Bassler" userId="38f25fa2-f4e2-42aa-a629-d2ccc29b42c2" providerId="ADAL" clId="{151E9CE8-B21B-4565-A978-68B2E862EE5B}" dt="2026-10-15T08:12:51.836" v="2592" actId="1036"/>
        <pc:sldMkLst>
          <pc:docMk/>
          <pc:sldMk cId="718275410" sldId="418"/>
        </pc:sldMkLst>
        <pc:spChg chg="mod">
          <ac:chgData name="Lisa-Marie Bassler" userId="38f25fa2-f4e2-42aa-a629-d2ccc29b42c2" providerId="ADAL" clId="{151E9CE8-B21B-4565-A978-68B2E862EE5B}" dt="2026-10-15T08:12:51.836" v="2592" actId="1036"/>
          <ac:spMkLst>
            <pc:docMk/>
            <pc:sldMk cId="718275410" sldId="418"/>
            <ac:spMk id="2" creationId="{5661A8AC-EB7E-7326-5465-7202E0984BCC}"/>
          </ac:spMkLst>
        </pc:spChg>
      </pc:sldChg>
      <pc:sldChg chg="del">
        <pc:chgData name="Lisa-Marie Bassler" userId="38f25fa2-f4e2-42aa-a629-d2ccc29b42c2" providerId="ADAL" clId="{151E9CE8-B21B-4565-A978-68B2E862EE5B}" dt="2026-10-14T18:28:17.429" v="155" actId="47"/>
        <pc:sldMkLst>
          <pc:docMk/>
          <pc:sldMk cId="1059840340" sldId="423"/>
        </pc:sldMkLst>
      </pc:sldChg>
      <pc:sldChg chg="modSp mod">
        <pc:chgData name="Lisa-Marie Bassler" userId="38f25fa2-f4e2-42aa-a629-d2ccc29b42c2" providerId="ADAL" clId="{151E9CE8-B21B-4565-A978-68B2E862EE5B}" dt="2026-10-14T18:28:13.674" v="152" actId="6549"/>
        <pc:sldMkLst>
          <pc:docMk/>
          <pc:sldMk cId="3049225212" sldId="438"/>
        </pc:sldMkLst>
        <pc:spChg chg="mod">
          <ac:chgData name="Lisa-Marie Bassler" userId="38f25fa2-f4e2-42aa-a629-d2ccc29b42c2" providerId="ADAL" clId="{151E9CE8-B21B-4565-A978-68B2E862EE5B}" dt="2026-10-14T18:28:13.674" v="152" actId="6549"/>
          <ac:spMkLst>
            <pc:docMk/>
            <pc:sldMk cId="3049225212" sldId="438"/>
            <ac:spMk id="17" creationId="{E501041E-C162-6950-ED48-840305C11D26}"/>
          </ac:spMkLst>
        </pc:spChg>
      </pc:sldChg>
      <pc:sldChg chg="del mod ord modShow">
        <pc:chgData name="Lisa-Marie Bassler" userId="38f25fa2-f4e2-42aa-a629-d2ccc29b42c2" providerId="ADAL" clId="{151E9CE8-B21B-4565-A978-68B2E862EE5B}" dt="2026-10-15T15:22:42.299" v="2918" actId="47"/>
        <pc:sldMkLst>
          <pc:docMk/>
          <pc:sldMk cId="1447198614" sldId="441"/>
        </pc:sldMkLst>
      </pc:sldChg>
      <pc:sldChg chg="add del setBg">
        <pc:chgData name="Lisa-Marie Bassler" userId="38f25fa2-f4e2-42aa-a629-d2ccc29b42c2" providerId="ADAL" clId="{151E9CE8-B21B-4565-A978-68B2E862EE5B}" dt="2026-10-14T19:59:42.038" v="1060" actId="47"/>
        <pc:sldMkLst>
          <pc:docMk/>
          <pc:sldMk cId="458311085" sldId="463"/>
        </pc:sldMkLst>
      </pc:sldChg>
      <pc:sldChg chg="del">
        <pc:chgData name="Lisa-Marie Bassler" userId="38f25fa2-f4e2-42aa-a629-d2ccc29b42c2" providerId="ADAL" clId="{151E9CE8-B21B-4565-A978-68B2E862EE5B}" dt="2026-10-14T18:15:06.831" v="108" actId="47"/>
        <pc:sldMkLst>
          <pc:docMk/>
          <pc:sldMk cId="1635377456" sldId="467"/>
        </pc:sldMkLst>
      </pc:sldChg>
      <pc:sldChg chg="modSp del mod">
        <pc:chgData name="Lisa-Marie Bassler" userId="38f25fa2-f4e2-42aa-a629-d2ccc29b42c2" providerId="ADAL" clId="{151E9CE8-B21B-4565-A978-68B2E862EE5B}" dt="2026-10-14T18:15:07.037" v="109" actId="47"/>
        <pc:sldMkLst>
          <pc:docMk/>
          <pc:sldMk cId="428497325" sldId="468"/>
        </pc:sldMkLst>
        <pc:spChg chg="mod">
          <ac:chgData name="Lisa-Marie Bassler" userId="38f25fa2-f4e2-42aa-a629-d2ccc29b42c2" providerId="ADAL" clId="{151E9CE8-B21B-4565-A978-68B2E862EE5B}" dt="2026-10-14T18:14:58.673" v="23"/>
          <ac:spMkLst>
            <pc:docMk/>
            <pc:sldMk cId="428497325" sldId="468"/>
            <ac:spMk id="8" creationId="{A601B172-636C-49D3-9D40-7122202BA2AE}"/>
          </ac:spMkLst>
        </pc:spChg>
        <pc:spChg chg="mod">
          <ac:chgData name="Lisa-Marie Bassler" userId="38f25fa2-f4e2-42aa-a629-d2ccc29b42c2" providerId="ADAL" clId="{151E9CE8-B21B-4565-A978-68B2E862EE5B}" dt="2026-10-14T18:15:02.513" v="81"/>
          <ac:spMkLst>
            <pc:docMk/>
            <pc:sldMk cId="428497325" sldId="468"/>
            <ac:spMk id="10" creationId="{9008EE17-0D65-4235-9453-6A99C289AB8A}"/>
          </ac:spMkLst>
        </pc:spChg>
        <pc:spChg chg="mod">
          <ac:chgData name="Lisa-Marie Bassler" userId="38f25fa2-f4e2-42aa-a629-d2ccc29b42c2" providerId="ADAL" clId="{151E9CE8-B21B-4565-A978-68B2E862EE5B}" dt="2026-10-14T18:14:58.665" v="18"/>
          <ac:spMkLst>
            <pc:docMk/>
            <pc:sldMk cId="428497325" sldId="468"/>
            <ac:spMk id="12" creationId="{819DD4B4-5BB1-4C7F-8C38-A774C9D81547}"/>
          </ac:spMkLst>
        </pc:spChg>
        <pc:spChg chg="mod">
          <ac:chgData name="Lisa-Marie Bassler" userId="38f25fa2-f4e2-42aa-a629-d2ccc29b42c2" providerId="ADAL" clId="{151E9CE8-B21B-4565-A978-68B2E862EE5B}" dt="2026-10-14T18:14:58.659" v="14"/>
          <ac:spMkLst>
            <pc:docMk/>
            <pc:sldMk cId="428497325" sldId="468"/>
            <ac:spMk id="14" creationId="{89378A1F-ACE9-4F86-B84B-13C166FA8EC0}"/>
          </ac:spMkLst>
        </pc:spChg>
        <pc:spChg chg="mod">
          <ac:chgData name="Lisa-Marie Bassler" userId="38f25fa2-f4e2-42aa-a629-d2ccc29b42c2" providerId="ADAL" clId="{151E9CE8-B21B-4565-A978-68B2E862EE5B}" dt="2026-10-14T18:14:58.671" v="19"/>
          <ac:spMkLst>
            <pc:docMk/>
            <pc:sldMk cId="428497325" sldId="468"/>
            <ac:spMk id="16" creationId="{A362EC9C-7CF3-454A-A221-B49E16096163}"/>
          </ac:spMkLst>
        </pc:spChg>
        <pc:spChg chg="mod">
          <ac:chgData name="Lisa-Marie Bassler" userId="38f25fa2-f4e2-42aa-a629-d2ccc29b42c2" providerId="ADAL" clId="{151E9CE8-B21B-4565-A978-68B2E862EE5B}" dt="2026-10-14T18:14:58.659" v="15"/>
          <ac:spMkLst>
            <pc:docMk/>
            <pc:sldMk cId="428497325" sldId="468"/>
            <ac:spMk id="18" creationId="{4D40D36E-3688-4BDC-AF88-622CED106720}"/>
          </ac:spMkLst>
        </pc:spChg>
        <pc:spChg chg="mod">
          <ac:chgData name="Lisa-Marie Bassler" userId="38f25fa2-f4e2-42aa-a629-d2ccc29b42c2" providerId="ADAL" clId="{151E9CE8-B21B-4565-A978-68B2E862EE5B}" dt="2026-10-14T18:14:58.671" v="20"/>
          <ac:spMkLst>
            <pc:docMk/>
            <pc:sldMk cId="428497325" sldId="468"/>
            <ac:spMk id="20" creationId="{2CA14A0F-1B66-405E-84AB-7080F207D69F}"/>
          </ac:spMkLst>
        </pc:spChg>
        <pc:spChg chg="mod">
          <ac:chgData name="Lisa-Marie Bassler" userId="38f25fa2-f4e2-42aa-a629-d2ccc29b42c2" providerId="ADAL" clId="{151E9CE8-B21B-4565-A978-68B2E862EE5B}" dt="2026-10-14T18:14:58.665" v="16"/>
          <ac:spMkLst>
            <pc:docMk/>
            <pc:sldMk cId="428497325" sldId="468"/>
            <ac:spMk id="22" creationId="{93CA147E-6ADD-48D1-8641-182474F8EEC2}"/>
          </ac:spMkLst>
        </pc:spChg>
        <pc:spChg chg="mod">
          <ac:chgData name="Lisa-Marie Bassler" userId="38f25fa2-f4e2-42aa-a629-d2ccc29b42c2" providerId="ADAL" clId="{151E9CE8-B21B-4565-A978-68B2E862EE5B}" dt="2026-10-14T18:14:58.673" v="21"/>
          <ac:spMkLst>
            <pc:docMk/>
            <pc:sldMk cId="428497325" sldId="468"/>
            <ac:spMk id="24" creationId="{E9A7C887-FF12-46CB-B40B-A619CC52459D}"/>
          </ac:spMkLst>
        </pc:spChg>
        <pc:spChg chg="mod">
          <ac:chgData name="Lisa-Marie Bassler" userId="38f25fa2-f4e2-42aa-a629-d2ccc29b42c2" providerId="ADAL" clId="{151E9CE8-B21B-4565-A978-68B2E862EE5B}" dt="2026-10-14T18:14:58.665" v="17"/>
          <ac:spMkLst>
            <pc:docMk/>
            <pc:sldMk cId="428497325" sldId="468"/>
            <ac:spMk id="26" creationId="{FB453AFE-5DC7-468E-A852-13B2A033D5E8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7.247" v="110" actId="47"/>
        <pc:sldMkLst>
          <pc:docMk/>
          <pc:sldMk cId="4047010887" sldId="469"/>
        </pc:sldMkLst>
        <pc:spChg chg="mod">
          <ac:chgData name="Lisa-Marie Bassler" userId="38f25fa2-f4e2-42aa-a629-d2ccc29b42c2" providerId="ADAL" clId="{151E9CE8-B21B-4565-A978-68B2E862EE5B}" dt="2026-10-14T18:15:02.546" v="83"/>
          <ac:spMkLst>
            <pc:docMk/>
            <pc:sldMk cId="4047010887" sldId="469"/>
            <ac:spMk id="9" creationId="{42282B59-6450-478F-8220-60C1CF8990F5}"/>
          </ac:spMkLst>
        </pc:spChg>
        <pc:spChg chg="mod">
          <ac:chgData name="Lisa-Marie Bassler" userId="38f25fa2-f4e2-42aa-a629-d2ccc29b42c2" providerId="ADAL" clId="{151E9CE8-B21B-4565-A978-68B2E862EE5B}" dt="2026-10-14T18:14:58.594" v="1"/>
          <ac:spMkLst>
            <pc:docMk/>
            <pc:sldMk cId="4047010887" sldId="469"/>
            <ac:spMk id="26" creationId="{CED530A3-01F4-48DA-95AA-D18C90AD74F6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7.452" v="111" actId="47"/>
        <pc:sldMkLst>
          <pc:docMk/>
          <pc:sldMk cId="3044350179" sldId="470"/>
        </pc:sldMkLst>
        <pc:spChg chg="mod">
          <ac:chgData name="Lisa-Marie Bassler" userId="38f25fa2-f4e2-42aa-a629-d2ccc29b42c2" providerId="ADAL" clId="{151E9CE8-B21B-4565-A978-68B2E862EE5B}" dt="2026-10-14T18:14:58.726" v="33"/>
          <ac:spMkLst>
            <pc:docMk/>
            <pc:sldMk cId="3044350179" sldId="470"/>
            <ac:spMk id="8" creationId="{A4E4919B-97C5-4118-9619-E0224FC54072}"/>
          </ac:spMkLst>
        </pc:spChg>
        <pc:spChg chg="mod">
          <ac:chgData name="Lisa-Marie Bassler" userId="38f25fa2-f4e2-42aa-a629-d2ccc29b42c2" providerId="ADAL" clId="{151E9CE8-B21B-4565-A978-68B2E862EE5B}" dt="2026-10-14T18:15:02.583" v="85"/>
          <ac:spMkLst>
            <pc:docMk/>
            <pc:sldMk cId="3044350179" sldId="470"/>
            <ac:spMk id="10" creationId="{CDD68D13-5881-4E36-B5A8-B18E2485B0B8}"/>
          </ac:spMkLst>
        </pc:spChg>
        <pc:spChg chg="mod">
          <ac:chgData name="Lisa-Marie Bassler" userId="38f25fa2-f4e2-42aa-a629-d2ccc29b42c2" providerId="ADAL" clId="{151E9CE8-B21B-4565-A978-68B2E862EE5B}" dt="2026-10-14T18:14:58.722" v="28"/>
          <ac:spMkLst>
            <pc:docMk/>
            <pc:sldMk cId="3044350179" sldId="470"/>
            <ac:spMk id="12" creationId="{0F41E892-D28C-4667-AFE9-F68E79224C22}"/>
          </ac:spMkLst>
        </pc:spChg>
        <pc:spChg chg="mod">
          <ac:chgData name="Lisa-Marie Bassler" userId="38f25fa2-f4e2-42aa-a629-d2ccc29b42c2" providerId="ADAL" clId="{151E9CE8-B21B-4565-A978-68B2E862EE5B}" dt="2026-10-14T18:14:58.712" v="24"/>
          <ac:spMkLst>
            <pc:docMk/>
            <pc:sldMk cId="3044350179" sldId="470"/>
            <ac:spMk id="14" creationId="{638DC782-D4EE-42B6-8464-0B563CE4371F}"/>
          </ac:spMkLst>
        </pc:spChg>
        <pc:spChg chg="mod">
          <ac:chgData name="Lisa-Marie Bassler" userId="38f25fa2-f4e2-42aa-a629-d2ccc29b42c2" providerId="ADAL" clId="{151E9CE8-B21B-4565-A978-68B2E862EE5B}" dt="2026-10-14T18:14:58.722" v="29"/>
          <ac:spMkLst>
            <pc:docMk/>
            <pc:sldMk cId="3044350179" sldId="470"/>
            <ac:spMk id="16" creationId="{2E31A025-E486-4431-AB03-F44261737FD2}"/>
          </ac:spMkLst>
        </pc:spChg>
        <pc:spChg chg="mod">
          <ac:chgData name="Lisa-Marie Bassler" userId="38f25fa2-f4e2-42aa-a629-d2ccc29b42c2" providerId="ADAL" clId="{151E9CE8-B21B-4565-A978-68B2E862EE5B}" dt="2026-10-14T18:14:58.712" v="25"/>
          <ac:spMkLst>
            <pc:docMk/>
            <pc:sldMk cId="3044350179" sldId="470"/>
            <ac:spMk id="18" creationId="{C5FA05BC-FEB0-4C63-8EE5-0950BBC689BC}"/>
          </ac:spMkLst>
        </pc:spChg>
        <pc:spChg chg="mod">
          <ac:chgData name="Lisa-Marie Bassler" userId="38f25fa2-f4e2-42aa-a629-d2ccc29b42c2" providerId="ADAL" clId="{151E9CE8-B21B-4565-A978-68B2E862EE5B}" dt="2026-10-14T18:14:58.726" v="30"/>
          <ac:spMkLst>
            <pc:docMk/>
            <pc:sldMk cId="3044350179" sldId="470"/>
            <ac:spMk id="20" creationId="{ABAC1EFC-D960-4FA1-9EC8-FDA31FDC9033}"/>
          </ac:spMkLst>
        </pc:spChg>
        <pc:spChg chg="mod">
          <ac:chgData name="Lisa-Marie Bassler" userId="38f25fa2-f4e2-42aa-a629-d2ccc29b42c2" providerId="ADAL" clId="{151E9CE8-B21B-4565-A978-68B2E862EE5B}" dt="2026-10-14T18:14:58.720" v="26"/>
          <ac:spMkLst>
            <pc:docMk/>
            <pc:sldMk cId="3044350179" sldId="470"/>
            <ac:spMk id="22" creationId="{59669E5D-19D3-4349-BB13-3E144F1C6089}"/>
          </ac:spMkLst>
        </pc:spChg>
        <pc:spChg chg="mod">
          <ac:chgData name="Lisa-Marie Bassler" userId="38f25fa2-f4e2-42aa-a629-d2ccc29b42c2" providerId="ADAL" clId="{151E9CE8-B21B-4565-A978-68B2E862EE5B}" dt="2026-10-14T18:14:58.726" v="31"/>
          <ac:spMkLst>
            <pc:docMk/>
            <pc:sldMk cId="3044350179" sldId="470"/>
            <ac:spMk id="24" creationId="{4D22C39B-8E56-4267-ADBD-A1EE139CC535}"/>
          </ac:spMkLst>
        </pc:spChg>
        <pc:spChg chg="mod">
          <ac:chgData name="Lisa-Marie Bassler" userId="38f25fa2-f4e2-42aa-a629-d2ccc29b42c2" providerId="ADAL" clId="{151E9CE8-B21B-4565-A978-68B2E862EE5B}" dt="2026-10-14T18:14:58.721" v="27"/>
          <ac:spMkLst>
            <pc:docMk/>
            <pc:sldMk cId="3044350179" sldId="470"/>
            <ac:spMk id="26" creationId="{B9FFA9C7-0281-435D-9F60-88EDFD52F6AE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7.631" v="112" actId="47"/>
        <pc:sldMkLst>
          <pc:docMk/>
          <pc:sldMk cId="3507261123" sldId="471"/>
        </pc:sldMkLst>
        <pc:spChg chg="mod">
          <ac:chgData name="Lisa-Marie Bassler" userId="38f25fa2-f4e2-42aa-a629-d2ccc29b42c2" providerId="ADAL" clId="{151E9CE8-B21B-4565-A978-68B2E862EE5B}" dt="2026-10-14T18:15:02.612" v="87"/>
          <ac:spMkLst>
            <pc:docMk/>
            <pc:sldMk cId="3507261123" sldId="471"/>
            <ac:spMk id="9" creationId="{DD351AB1-3C5B-46DC-BABC-EC3A733F4DB7}"/>
          </ac:spMkLst>
        </pc:spChg>
        <pc:spChg chg="mod">
          <ac:chgData name="Lisa-Marie Bassler" userId="38f25fa2-f4e2-42aa-a629-d2ccc29b42c2" providerId="ADAL" clId="{151E9CE8-B21B-4565-A978-68B2E862EE5B}" dt="2026-10-14T18:14:58.594" v="3"/>
          <ac:spMkLst>
            <pc:docMk/>
            <pc:sldMk cId="3507261123" sldId="471"/>
            <ac:spMk id="26" creationId="{878D7AEA-14B4-48C2-84D5-CB387D5DD076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8.060" v="115" actId="47"/>
        <pc:sldMkLst>
          <pc:docMk/>
          <pc:sldMk cId="381379735" sldId="474"/>
        </pc:sldMkLst>
        <pc:spChg chg="mod">
          <ac:chgData name="Lisa-Marie Bassler" userId="38f25fa2-f4e2-42aa-a629-d2ccc29b42c2" providerId="ADAL" clId="{151E9CE8-B21B-4565-A978-68B2E862EE5B}" dt="2026-10-14T18:14:59.966" v="49"/>
          <ac:spMkLst>
            <pc:docMk/>
            <pc:sldMk cId="381379735" sldId="474"/>
            <ac:spMk id="8" creationId="{172CBD9A-7CFB-40AE-B6BE-6FCDD6FA7486}"/>
          </ac:spMkLst>
        </pc:spChg>
        <pc:spChg chg="mod">
          <ac:chgData name="Lisa-Marie Bassler" userId="38f25fa2-f4e2-42aa-a629-d2ccc29b42c2" providerId="ADAL" clId="{151E9CE8-B21B-4565-A978-68B2E862EE5B}" dt="2026-10-14T18:15:02.676" v="93"/>
          <ac:spMkLst>
            <pc:docMk/>
            <pc:sldMk cId="381379735" sldId="474"/>
            <ac:spMk id="10" creationId="{5971924D-DB5D-49DC-8C5A-D9A2C969CE35}"/>
          </ac:spMkLst>
        </pc:spChg>
        <pc:spChg chg="mod">
          <ac:chgData name="Lisa-Marie Bassler" userId="38f25fa2-f4e2-42aa-a629-d2ccc29b42c2" providerId="ADAL" clId="{151E9CE8-B21B-4565-A978-68B2E862EE5B}" dt="2026-10-14T18:14:59.960" v="44"/>
          <ac:spMkLst>
            <pc:docMk/>
            <pc:sldMk cId="381379735" sldId="474"/>
            <ac:spMk id="12" creationId="{E92520B2-CEDA-4330-B582-580EE944390E}"/>
          </ac:spMkLst>
        </pc:spChg>
        <pc:spChg chg="mod">
          <ac:chgData name="Lisa-Marie Bassler" userId="38f25fa2-f4e2-42aa-a629-d2ccc29b42c2" providerId="ADAL" clId="{151E9CE8-B21B-4565-A978-68B2E862EE5B}" dt="2026-10-14T18:14:59.940" v="40"/>
          <ac:spMkLst>
            <pc:docMk/>
            <pc:sldMk cId="381379735" sldId="474"/>
            <ac:spMk id="14" creationId="{517255E4-E3D1-43A4-85AC-C2B0872FC9B7}"/>
          </ac:spMkLst>
        </pc:spChg>
        <pc:spChg chg="mod">
          <ac:chgData name="Lisa-Marie Bassler" userId="38f25fa2-f4e2-42aa-a629-d2ccc29b42c2" providerId="ADAL" clId="{151E9CE8-B21B-4565-A978-68B2E862EE5B}" dt="2026-10-14T18:14:59.962" v="45"/>
          <ac:spMkLst>
            <pc:docMk/>
            <pc:sldMk cId="381379735" sldId="474"/>
            <ac:spMk id="16" creationId="{C502E8C6-9F86-4380-894E-077A2F1E2B95}"/>
          </ac:spMkLst>
        </pc:spChg>
        <pc:spChg chg="mod">
          <ac:chgData name="Lisa-Marie Bassler" userId="38f25fa2-f4e2-42aa-a629-d2ccc29b42c2" providerId="ADAL" clId="{151E9CE8-B21B-4565-A978-68B2E862EE5B}" dt="2026-10-14T18:14:59.956" v="41"/>
          <ac:spMkLst>
            <pc:docMk/>
            <pc:sldMk cId="381379735" sldId="474"/>
            <ac:spMk id="18" creationId="{C261C1EB-2566-4C14-A2F1-DBD73FD15AE4}"/>
          </ac:spMkLst>
        </pc:spChg>
        <pc:spChg chg="mod">
          <ac:chgData name="Lisa-Marie Bassler" userId="38f25fa2-f4e2-42aa-a629-d2ccc29b42c2" providerId="ADAL" clId="{151E9CE8-B21B-4565-A978-68B2E862EE5B}" dt="2026-10-14T18:14:59.962" v="46"/>
          <ac:spMkLst>
            <pc:docMk/>
            <pc:sldMk cId="381379735" sldId="474"/>
            <ac:spMk id="20" creationId="{2F0D571A-C0C5-402A-89C5-613EAB7A4D6C}"/>
          </ac:spMkLst>
        </pc:spChg>
        <pc:spChg chg="mod">
          <ac:chgData name="Lisa-Marie Bassler" userId="38f25fa2-f4e2-42aa-a629-d2ccc29b42c2" providerId="ADAL" clId="{151E9CE8-B21B-4565-A978-68B2E862EE5B}" dt="2026-10-14T18:14:59.956" v="42"/>
          <ac:spMkLst>
            <pc:docMk/>
            <pc:sldMk cId="381379735" sldId="474"/>
            <ac:spMk id="22" creationId="{FE1B97BC-6E66-451D-B479-91E03F215DA4}"/>
          </ac:spMkLst>
        </pc:spChg>
        <pc:spChg chg="mod">
          <ac:chgData name="Lisa-Marie Bassler" userId="38f25fa2-f4e2-42aa-a629-d2ccc29b42c2" providerId="ADAL" clId="{151E9CE8-B21B-4565-A978-68B2E862EE5B}" dt="2026-10-14T18:14:59.964" v="47"/>
          <ac:spMkLst>
            <pc:docMk/>
            <pc:sldMk cId="381379735" sldId="474"/>
            <ac:spMk id="24" creationId="{92D36A99-78FE-4E12-B48C-A39CFE56E310}"/>
          </ac:spMkLst>
        </pc:spChg>
        <pc:spChg chg="mod">
          <ac:chgData name="Lisa-Marie Bassler" userId="38f25fa2-f4e2-42aa-a629-d2ccc29b42c2" providerId="ADAL" clId="{151E9CE8-B21B-4565-A978-68B2E862EE5B}" dt="2026-10-14T18:14:59.958" v="43"/>
          <ac:spMkLst>
            <pc:docMk/>
            <pc:sldMk cId="381379735" sldId="474"/>
            <ac:spMk id="26" creationId="{F19707EA-14FD-4E89-A30E-8A29EF96E3AB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8.203" v="116" actId="47"/>
        <pc:sldMkLst>
          <pc:docMk/>
          <pc:sldMk cId="1755029673" sldId="475"/>
        </pc:sldMkLst>
        <pc:spChg chg="mod">
          <ac:chgData name="Lisa-Marie Bassler" userId="38f25fa2-f4e2-42aa-a629-d2ccc29b42c2" providerId="ADAL" clId="{151E9CE8-B21B-4565-A978-68B2E862EE5B}" dt="2026-10-14T18:15:02.700" v="95"/>
          <ac:spMkLst>
            <pc:docMk/>
            <pc:sldMk cId="1755029673" sldId="475"/>
            <ac:spMk id="9" creationId="{C19F07A1-795C-4CEB-B0DB-621230787307}"/>
          </ac:spMkLst>
        </pc:spChg>
        <pc:spChg chg="mod">
          <ac:chgData name="Lisa-Marie Bassler" userId="38f25fa2-f4e2-42aa-a629-d2ccc29b42c2" providerId="ADAL" clId="{151E9CE8-B21B-4565-A978-68B2E862EE5B}" dt="2026-10-14T18:14:58.594" v="7"/>
          <ac:spMkLst>
            <pc:docMk/>
            <pc:sldMk cId="1755029673" sldId="475"/>
            <ac:spMk id="26" creationId="{CACC7D3B-42B8-4B5A-9E8F-C0542B390686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8.329" v="117" actId="47"/>
        <pc:sldMkLst>
          <pc:docMk/>
          <pc:sldMk cId="1729611715" sldId="476"/>
        </pc:sldMkLst>
        <pc:spChg chg="mod">
          <ac:chgData name="Lisa-Marie Bassler" userId="38f25fa2-f4e2-42aa-a629-d2ccc29b42c2" providerId="ADAL" clId="{151E9CE8-B21B-4565-A978-68B2E862EE5B}" dt="2026-10-14T18:15:02.271" v="59"/>
          <ac:spMkLst>
            <pc:docMk/>
            <pc:sldMk cId="1729611715" sldId="476"/>
            <ac:spMk id="8" creationId="{536730A7-F47E-45C8-83B2-FBDA92010BCB}"/>
          </ac:spMkLst>
        </pc:spChg>
        <pc:spChg chg="mod">
          <ac:chgData name="Lisa-Marie Bassler" userId="38f25fa2-f4e2-42aa-a629-d2ccc29b42c2" providerId="ADAL" clId="{151E9CE8-B21B-4565-A978-68B2E862EE5B}" dt="2026-10-14T18:15:02.732" v="97"/>
          <ac:spMkLst>
            <pc:docMk/>
            <pc:sldMk cId="1729611715" sldId="476"/>
            <ac:spMk id="10" creationId="{ECF18214-F903-4712-ABF8-147532DF675E}"/>
          </ac:spMkLst>
        </pc:spChg>
        <pc:spChg chg="mod">
          <ac:chgData name="Lisa-Marie Bassler" userId="38f25fa2-f4e2-42aa-a629-d2ccc29b42c2" providerId="ADAL" clId="{151E9CE8-B21B-4565-A978-68B2E862EE5B}" dt="2026-10-14T18:15:02.260" v="54"/>
          <ac:spMkLst>
            <pc:docMk/>
            <pc:sldMk cId="1729611715" sldId="476"/>
            <ac:spMk id="12" creationId="{1ED6D205-B560-4E65-8D27-18E544DFA937}"/>
          </ac:spMkLst>
        </pc:spChg>
        <pc:spChg chg="mod">
          <ac:chgData name="Lisa-Marie Bassler" userId="38f25fa2-f4e2-42aa-a629-d2ccc29b42c2" providerId="ADAL" clId="{151E9CE8-B21B-4565-A978-68B2E862EE5B}" dt="2026-10-14T18:15:02.259" v="50"/>
          <ac:spMkLst>
            <pc:docMk/>
            <pc:sldMk cId="1729611715" sldId="476"/>
            <ac:spMk id="14" creationId="{39C1AF7A-BC23-4F4D-BA09-5D6F072AB3D0}"/>
          </ac:spMkLst>
        </pc:spChg>
        <pc:spChg chg="mod">
          <ac:chgData name="Lisa-Marie Bassler" userId="38f25fa2-f4e2-42aa-a629-d2ccc29b42c2" providerId="ADAL" clId="{151E9CE8-B21B-4565-A978-68B2E862EE5B}" dt="2026-10-14T18:15:02.266" v="55"/>
          <ac:spMkLst>
            <pc:docMk/>
            <pc:sldMk cId="1729611715" sldId="476"/>
            <ac:spMk id="16" creationId="{33A90EE3-2426-46DE-B867-A6595F626D5A}"/>
          </ac:spMkLst>
        </pc:spChg>
        <pc:spChg chg="mod">
          <ac:chgData name="Lisa-Marie Bassler" userId="38f25fa2-f4e2-42aa-a629-d2ccc29b42c2" providerId="ADAL" clId="{151E9CE8-B21B-4565-A978-68B2E862EE5B}" dt="2026-10-14T18:15:02.260" v="51"/>
          <ac:spMkLst>
            <pc:docMk/>
            <pc:sldMk cId="1729611715" sldId="476"/>
            <ac:spMk id="18" creationId="{A6339B0F-F923-4E45-B1E5-D15E9643FFFF}"/>
          </ac:spMkLst>
        </pc:spChg>
        <pc:spChg chg="mod">
          <ac:chgData name="Lisa-Marie Bassler" userId="38f25fa2-f4e2-42aa-a629-d2ccc29b42c2" providerId="ADAL" clId="{151E9CE8-B21B-4565-A978-68B2E862EE5B}" dt="2026-10-14T18:15:02.268" v="56"/>
          <ac:spMkLst>
            <pc:docMk/>
            <pc:sldMk cId="1729611715" sldId="476"/>
            <ac:spMk id="20" creationId="{8AB019E8-EDA0-418B-95C0-D92F82B1ED6A}"/>
          </ac:spMkLst>
        </pc:spChg>
        <pc:spChg chg="mod">
          <ac:chgData name="Lisa-Marie Bassler" userId="38f25fa2-f4e2-42aa-a629-d2ccc29b42c2" providerId="ADAL" clId="{151E9CE8-B21B-4565-A978-68B2E862EE5B}" dt="2026-10-14T18:15:02.260" v="52"/>
          <ac:spMkLst>
            <pc:docMk/>
            <pc:sldMk cId="1729611715" sldId="476"/>
            <ac:spMk id="22" creationId="{154A3355-DDA7-433B-B5A1-BF2B35F57A8C}"/>
          </ac:spMkLst>
        </pc:spChg>
        <pc:spChg chg="mod">
          <ac:chgData name="Lisa-Marie Bassler" userId="38f25fa2-f4e2-42aa-a629-d2ccc29b42c2" providerId="ADAL" clId="{151E9CE8-B21B-4565-A978-68B2E862EE5B}" dt="2026-10-14T18:15:02.271" v="57"/>
          <ac:spMkLst>
            <pc:docMk/>
            <pc:sldMk cId="1729611715" sldId="476"/>
            <ac:spMk id="24" creationId="{0CC0DE44-501E-41FC-B0B1-51B8A700BB94}"/>
          </ac:spMkLst>
        </pc:spChg>
        <pc:spChg chg="mod">
          <ac:chgData name="Lisa-Marie Bassler" userId="38f25fa2-f4e2-42aa-a629-d2ccc29b42c2" providerId="ADAL" clId="{151E9CE8-B21B-4565-A978-68B2E862EE5B}" dt="2026-10-14T18:15:02.260" v="53"/>
          <ac:spMkLst>
            <pc:docMk/>
            <pc:sldMk cId="1729611715" sldId="476"/>
            <ac:spMk id="26" creationId="{63946C10-EA38-4B56-A7C1-112D3B729253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8.487" v="118" actId="47"/>
        <pc:sldMkLst>
          <pc:docMk/>
          <pc:sldMk cId="3850803102" sldId="477"/>
        </pc:sldMkLst>
        <pc:spChg chg="mod">
          <ac:chgData name="Lisa-Marie Bassler" userId="38f25fa2-f4e2-42aa-a629-d2ccc29b42c2" providerId="ADAL" clId="{151E9CE8-B21B-4565-A978-68B2E862EE5B}" dt="2026-10-14T18:15:02.754" v="99"/>
          <ac:spMkLst>
            <pc:docMk/>
            <pc:sldMk cId="3850803102" sldId="477"/>
            <ac:spMk id="9" creationId="{D11030BA-5823-458D-BE76-8D3116014BED}"/>
          </ac:spMkLst>
        </pc:spChg>
        <pc:spChg chg="mod">
          <ac:chgData name="Lisa-Marie Bassler" userId="38f25fa2-f4e2-42aa-a629-d2ccc29b42c2" providerId="ADAL" clId="{151E9CE8-B21B-4565-A978-68B2E862EE5B}" dt="2026-10-14T18:14:58.594" v="9"/>
          <ac:spMkLst>
            <pc:docMk/>
            <pc:sldMk cId="3850803102" sldId="477"/>
            <ac:spMk id="26" creationId="{DAF24856-2627-46EC-89E2-640E7FB325E4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8.609" v="119" actId="47"/>
        <pc:sldMkLst>
          <pc:docMk/>
          <pc:sldMk cId="4248852527" sldId="478"/>
        </pc:sldMkLst>
        <pc:spChg chg="mod">
          <ac:chgData name="Lisa-Marie Bassler" userId="38f25fa2-f4e2-42aa-a629-d2ccc29b42c2" providerId="ADAL" clId="{151E9CE8-B21B-4565-A978-68B2E862EE5B}" dt="2026-10-14T18:15:02.341" v="69"/>
          <ac:spMkLst>
            <pc:docMk/>
            <pc:sldMk cId="4248852527" sldId="478"/>
            <ac:spMk id="8" creationId="{A45AFD4B-DA9C-4AE4-973F-E1B8DC2DBA81}"/>
          </ac:spMkLst>
        </pc:spChg>
        <pc:spChg chg="mod">
          <ac:chgData name="Lisa-Marie Bassler" userId="38f25fa2-f4e2-42aa-a629-d2ccc29b42c2" providerId="ADAL" clId="{151E9CE8-B21B-4565-A978-68B2E862EE5B}" dt="2026-10-14T18:15:02.779" v="101"/>
          <ac:spMkLst>
            <pc:docMk/>
            <pc:sldMk cId="4248852527" sldId="478"/>
            <ac:spMk id="10" creationId="{03116AEF-34B1-4101-8130-077C51FB939A}"/>
          </ac:spMkLst>
        </pc:spChg>
        <pc:spChg chg="mod">
          <ac:chgData name="Lisa-Marie Bassler" userId="38f25fa2-f4e2-42aa-a629-d2ccc29b42c2" providerId="ADAL" clId="{151E9CE8-B21B-4565-A978-68B2E862EE5B}" dt="2026-10-14T18:15:02.341" v="64"/>
          <ac:spMkLst>
            <pc:docMk/>
            <pc:sldMk cId="4248852527" sldId="478"/>
            <ac:spMk id="12" creationId="{2068171C-C0DA-4C80-ABC9-0002A1190BC0}"/>
          </ac:spMkLst>
        </pc:spChg>
        <pc:spChg chg="mod">
          <ac:chgData name="Lisa-Marie Bassler" userId="38f25fa2-f4e2-42aa-a629-d2ccc29b42c2" providerId="ADAL" clId="{151E9CE8-B21B-4565-A978-68B2E862EE5B}" dt="2026-10-14T18:15:02.338" v="60"/>
          <ac:spMkLst>
            <pc:docMk/>
            <pc:sldMk cId="4248852527" sldId="478"/>
            <ac:spMk id="14" creationId="{3C260125-559C-4A67-9540-35CBDE86E6B1}"/>
          </ac:spMkLst>
        </pc:spChg>
        <pc:spChg chg="mod">
          <ac:chgData name="Lisa-Marie Bassler" userId="38f25fa2-f4e2-42aa-a629-d2ccc29b42c2" providerId="ADAL" clId="{151E9CE8-B21B-4565-A978-68B2E862EE5B}" dt="2026-10-14T18:15:02.341" v="65"/>
          <ac:spMkLst>
            <pc:docMk/>
            <pc:sldMk cId="4248852527" sldId="478"/>
            <ac:spMk id="16" creationId="{3CDAEC8B-2B7F-4F61-8F38-7063C79ED1BD}"/>
          </ac:spMkLst>
        </pc:spChg>
        <pc:spChg chg="mod">
          <ac:chgData name="Lisa-Marie Bassler" userId="38f25fa2-f4e2-42aa-a629-d2ccc29b42c2" providerId="ADAL" clId="{151E9CE8-B21B-4565-A978-68B2E862EE5B}" dt="2026-10-14T18:15:02.338" v="61"/>
          <ac:spMkLst>
            <pc:docMk/>
            <pc:sldMk cId="4248852527" sldId="478"/>
            <ac:spMk id="18" creationId="{4F8DA656-3D57-4DFC-819F-82D95FDB013F}"/>
          </ac:spMkLst>
        </pc:spChg>
        <pc:spChg chg="mod">
          <ac:chgData name="Lisa-Marie Bassler" userId="38f25fa2-f4e2-42aa-a629-d2ccc29b42c2" providerId="ADAL" clId="{151E9CE8-B21B-4565-A978-68B2E862EE5B}" dt="2026-10-14T18:15:02.341" v="66"/>
          <ac:spMkLst>
            <pc:docMk/>
            <pc:sldMk cId="4248852527" sldId="478"/>
            <ac:spMk id="20" creationId="{A3E2C26C-7076-4AF4-8C91-FB62067DA815}"/>
          </ac:spMkLst>
        </pc:spChg>
        <pc:spChg chg="mod">
          <ac:chgData name="Lisa-Marie Bassler" userId="38f25fa2-f4e2-42aa-a629-d2ccc29b42c2" providerId="ADAL" clId="{151E9CE8-B21B-4565-A978-68B2E862EE5B}" dt="2026-10-14T18:15:02.341" v="62"/>
          <ac:spMkLst>
            <pc:docMk/>
            <pc:sldMk cId="4248852527" sldId="478"/>
            <ac:spMk id="22" creationId="{C90E3390-9B35-4C7B-96B9-0F842FEBB111}"/>
          </ac:spMkLst>
        </pc:spChg>
        <pc:spChg chg="mod">
          <ac:chgData name="Lisa-Marie Bassler" userId="38f25fa2-f4e2-42aa-a629-d2ccc29b42c2" providerId="ADAL" clId="{151E9CE8-B21B-4565-A978-68B2E862EE5B}" dt="2026-10-14T18:15:02.341" v="67"/>
          <ac:spMkLst>
            <pc:docMk/>
            <pc:sldMk cId="4248852527" sldId="478"/>
            <ac:spMk id="24" creationId="{1AC644D3-571C-4ACE-832A-663C888FBD17}"/>
          </ac:spMkLst>
        </pc:spChg>
        <pc:spChg chg="mod">
          <ac:chgData name="Lisa-Marie Bassler" userId="38f25fa2-f4e2-42aa-a629-d2ccc29b42c2" providerId="ADAL" clId="{151E9CE8-B21B-4565-A978-68B2E862EE5B}" dt="2026-10-14T18:15:02.341" v="63"/>
          <ac:spMkLst>
            <pc:docMk/>
            <pc:sldMk cId="4248852527" sldId="478"/>
            <ac:spMk id="26" creationId="{2E4AEE6E-DC99-45E0-A720-B9054B12B3DD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8.725" v="120" actId="47"/>
        <pc:sldMkLst>
          <pc:docMk/>
          <pc:sldMk cId="373626555" sldId="479"/>
        </pc:sldMkLst>
        <pc:spChg chg="mod">
          <ac:chgData name="Lisa-Marie Bassler" userId="38f25fa2-f4e2-42aa-a629-d2ccc29b42c2" providerId="ADAL" clId="{151E9CE8-B21B-4565-A978-68B2E862EE5B}" dt="2026-10-14T18:15:02.813" v="103"/>
          <ac:spMkLst>
            <pc:docMk/>
            <pc:sldMk cId="373626555" sldId="479"/>
            <ac:spMk id="9" creationId="{B044C2A7-7B21-4FEA-B9FA-C79D28C39162}"/>
          </ac:spMkLst>
        </pc:spChg>
        <pc:spChg chg="mod">
          <ac:chgData name="Lisa-Marie Bassler" userId="38f25fa2-f4e2-42aa-a629-d2ccc29b42c2" providerId="ADAL" clId="{151E9CE8-B21B-4565-A978-68B2E862EE5B}" dt="2026-10-14T18:14:58.594" v="11"/>
          <ac:spMkLst>
            <pc:docMk/>
            <pc:sldMk cId="373626555" sldId="479"/>
            <ac:spMk id="26" creationId="{8F2C064C-E8F8-4576-953C-21CD1F96C253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8.850" v="121" actId="47"/>
        <pc:sldMkLst>
          <pc:docMk/>
          <pc:sldMk cId="2229152212" sldId="480"/>
        </pc:sldMkLst>
        <pc:spChg chg="mod">
          <ac:chgData name="Lisa-Marie Bassler" userId="38f25fa2-f4e2-42aa-a629-d2ccc29b42c2" providerId="ADAL" clId="{151E9CE8-B21B-4565-A978-68B2E862EE5B}" dt="2026-10-14T18:15:02.401" v="79"/>
          <ac:spMkLst>
            <pc:docMk/>
            <pc:sldMk cId="2229152212" sldId="480"/>
            <ac:spMk id="8" creationId="{D333C1BB-3504-4755-888E-3F32568EB8BA}"/>
          </ac:spMkLst>
        </pc:spChg>
        <pc:spChg chg="mod">
          <ac:chgData name="Lisa-Marie Bassler" userId="38f25fa2-f4e2-42aa-a629-d2ccc29b42c2" providerId="ADAL" clId="{151E9CE8-B21B-4565-A978-68B2E862EE5B}" dt="2026-10-14T18:15:02.868" v="105"/>
          <ac:spMkLst>
            <pc:docMk/>
            <pc:sldMk cId="2229152212" sldId="480"/>
            <ac:spMk id="10" creationId="{CA7EF071-649F-4366-91F0-C646A54FD7DC}"/>
          </ac:spMkLst>
        </pc:spChg>
        <pc:spChg chg="mod">
          <ac:chgData name="Lisa-Marie Bassler" userId="38f25fa2-f4e2-42aa-a629-d2ccc29b42c2" providerId="ADAL" clId="{151E9CE8-B21B-4565-A978-68B2E862EE5B}" dt="2026-10-14T18:15:02.401" v="74"/>
          <ac:spMkLst>
            <pc:docMk/>
            <pc:sldMk cId="2229152212" sldId="480"/>
            <ac:spMk id="12" creationId="{A8C91162-98DF-412D-91C8-E2FAD4F211AB}"/>
          </ac:spMkLst>
        </pc:spChg>
        <pc:spChg chg="mod">
          <ac:chgData name="Lisa-Marie Bassler" userId="38f25fa2-f4e2-42aa-a629-d2ccc29b42c2" providerId="ADAL" clId="{151E9CE8-B21B-4565-A978-68B2E862EE5B}" dt="2026-10-14T18:15:02.395" v="70"/>
          <ac:spMkLst>
            <pc:docMk/>
            <pc:sldMk cId="2229152212" sldId="480"/>
            <ac:spMk id="14" creationId="{ABDEF0D9-7406-4D88-BF97-AF1C6F7F5FE6}"/>
          </ac:spMkLst>
        </pc:spChg>
        <pc:spChg chg="mod">
          <ac:chgData name="Lisa-Marie Bassler" userId="38f25fa2-f4e2-42aa-a629-d2ccc29b42c2" providerId="ADAL" clId="{151E9CE8-B21B-4565-A978-68B2E862EE5B}" dt="2026-10-14T18:15:02.401" v="75"/>
          <ac:spMkLst>
            <pc:docMk/>
            <pc:sldMk cId="2229152212" sldId="480"/>
            <ac:spMk id="16" creationId="{18991B29-EA4B-46F0-BB86-29197F01B215}"/>
          </ac:spMkLst>
        </pc:spChg>
        <pc:spChg chg="mod">
          <ac:chgData name="Lisa-Marie Bassler" userId="38f25fa2-f4e2-42aa-a629-d2ccc29b42c2" providerId="ADAL" clId="{151E9CE8-B21B-4565-A978-68B2E862EE5B}" dt="2026-10-14T18:15:02.395" v="71"/>
          <ac:spMkLst>
            <pc:docMk/>
            <pc:sldMk cId="2229152212" sldId="480"/>
            <ac:spMk id="18" creationId="{990EA504-4293-4B7F-BCB2-E99DD8B96304}"/>
          </ac:spMkLst>
        </pc:spChg>
        <pc:spChg chg="mod">
          <ac:chgData name="Lisa-Marie Bassler" userId="38f25fa2-f4e2-42aa-a629-d2ccc29b42c2" providerId="ADAL" clId="{151E9CE8-B21B-4565-A978-68B2E862EE5B}" dt="2026-10-14T18:15:02.401" v="76"/>
          <ac:spMkLst>
            <pc:docMk/>
            <pc:sldMk cId="2229152212" sldId="480"/>
            <ac:spMk id="20" creationId="{4ED65359-9611-4EFB-97D1-CE38341F8FAC}"/>
          </ac:spMkLst>
        </pc:spChg>
        <pc:spChg chg="mod">
          <ac:chgData name="Lisa-Marie Bassler" userId="38f25fa2-f4e2-42aa-a629-d2ccc29b42c2" providerId="ADAL" clId="{151E9CE8-B21B-4565-A978-68B2E862EE5B}" dt="2026-10-14T18:15:02.395" v="72"/>
          <ac:spMkLst>
            <pc:docMk/>
            <pc:sldMk cId="2229152212" sldId="480"/>
            <ac:spMk id="22" creationId="{A5B1A058-804A-432E-85D4-2BBF192E8004}"/>
          </ac:spMkLst>
        </pc:spChg>
        <pc:spChg chg="mod">
          <ac:chgData name="Lisa-Marie Bassler" userId="38f25fa2-f4e2-42aa-a629-d2ccc29b42c2" providerId="ADAL" clId="{151E9CE8-B21B-4565-A978-68B2E862EE5B}" dt="2026-10-14T18:15:02.401" v="77"/>
          <ac:spMkLst>
            <pc:docMk/>
            <pc:sldMk cId="2229152212" sldId="480"/>
            <ac:spMk id="24" creationId="{6A25A1DD-8DF4-4764-BBE3-CE51CF2BB235}"/>
          </ac:spMkLst>
        </pc:spChg>
        <pc:spChg chg="mod">
          <ac:chgData name="Lisa-Marie Bassler" userId="38f25fa2-f4e2-42aa-a629-d2ccc29b42c2" providerId="ADAL" clId="{151E9CE8-B21B-4565-A978-68B2E862EE5B}" dt="2026-10-14T18:15:02.395" v="73"/>
          <ac:spMkLst>
            <pc:docMk/>
            <pc:sldMk cId="2229152212" sldId="480"/>
            <ac:spMk id="26" creationId="{F4BB8032-03F9-4C24-A0C7-1F8EE5946351}"/>
          </ac:spMkLst>
        </pc:spChg>
      </pc:sldChg>
      <pc:sldChg chg="modSp add del mod">
        <pc:chgData name="Lisa-Marie Bassler" userId="38f25fa2-f4e2-42aa-a629-d2ccc29b42c2" providerId="ADAL" clId="{151E9CE8-B21B-4565-A978-68B2E862EE5B}" dt="2026-10-14T18:15:12.712" v="124" actId="47"/>
        <pc:sldMkLst>
          <pc:docMk/>
          <pc:sldMk cId="831030453" sldId="481"/>
        </pc:sldMkLst>
        <pc:spChg chg="mod">
          <ac:chgData name="Lisa-Marie Bassler" userId="38f25fa2-f4e2-42aa-a629-d2ccc29b42c2" providerId="ADAL" clId="{151E9CE8-B21B-4565-A978-68B2E862EE5B}" dt="2026-10-14T18:15:02.880" v="107"/>
          <ac:spMkLst>
            <pc:docMk/>
            <pc:sldMk cId="831030453" sldId="481"/>
            <ac:spMk id="9" creationId="{0C555653-A14C-4F6C-BD23-59E685B1CC09}"/>
          </ac:spMkLst>
        </pc:spChg>
        <pc:spChg chg="mod">
          <ac:chgData name="Lisa-Marie Bassler" userId="38f25fa2-f4e2-42aa-a629-d2ccc29b42c2" providerId="ADAL" clId="{151E9CE8-B21B-4565-A978-68B2E862EE5B}" dt="2026-10-14T18:14:58.594" v="13"/>
          <ac:spMkLst>
            <pc:docMk/>
            <pc:sldMk cId="831030453" sldId="481"/>
            <ac:spMk id="26" creationId="{5FC18F19-703E-448E-88F4-10C227ECE506}"/>
          </ac:spMkLst>
        </pc:spChg>
      </pc:sldChg>
      <pc:sldChg chg="del">
        <pc:chgData name="Lisa-Marie Bassler" userId="38f25fa2-f4e2-42aa-a629-d2ccc29b42c2" providerId="ADAL" clId="{151E9CE8-B21B-4565-A978-68B2E862EE5B}" dt="2026-10-14T18:42:31.427" v="571" actId="47"/>
        <pc:sldMkLst>
          <pc:docMk/>
          <pc:sldMk cId="337096234" sldId="482"/>
        </pc:sldMkLst>
      </pc:sldChg>
      <pc:sldChg chg="del">
        <pc:chgData name="Lisa-Marie Bassler" userId="38f25fa2-f4e2-42aa-a629-d2ccc29b42c2" providerId="ADAL" clId="{151E9CE8-B21B-4565-A978-68B2E862EE5B}" dt="2026-10-14T18:28:15.502" v="153" actId="47"/>
        <pc:sldMkLst>
          <pc:docMk/>
          <pc:sldMk cId="1889619371" sldId="483"/>
        </pc:sldMkLst>
      </pc:sldChg>
      <pc:sldChg chg="del">
        <pc:chgData name="Lisa-Marie Bassler" userId="38f25fa2-f4e2-42aa-a629-d2ccc29b42c2" providerId="ADAL" clId="{151E9CE8-B21B-4565-A978-68B2E862EE5B}" dt="2026-10-14T18:42:25.623" v="568" actId="47"/>
        <pc:sldMkLst>
          <pc:docMk/>
          <pc:sldMk cId="3115611304" sldId="484"/>
        </pc:sldMkLst>
      </pc:sldChg>
      <pc:sldChg chg="del">
        <pc:chgData name="Lisa-Marie Bassler" userId="38f25fa2-f4e2-42aa-a629-d2ccc29b42c2" providerId="ADAL" clId="{151E9CE8-B21B-4565-A978-68B2E862EE5B}" dt="2026-10-14T18:28:16.611" v="154" actId="47"/>
        <pc:sldMkLst>
          <pc:docMk/>
          <pc:sldMk cId="1900393550" sldId="485"/>
        </pc:sldMkLst>
      </pc:sldChg>
      <pc:sldChg chg="del">
        <pc:chgData name="Lisa-Marie Bassler" userId="38f25fa2-f4e2-42aa-a629-d2ccc29b42c2" providerId="ADAL" clId="{151E9CE8-B21B-4565-A978-68B2E862EE5B}" dt="2026-10-14T18:28:18.639" v="157" actId="47"/>
        <pc:sldMkLst>
          <pc:docMk/>
          <pc:sldMk cId="1814099758" sldId="486"/>
        </pc:sldMkLst>
      </pc:sldChg>
      <pc:sldChg chg="del">
        <pc:chgData name="Lisa-Marie Bassler" userId="38f25fa2-f4e2-42aa-a629-d2ccc29b42c2" providerId="ADAL" clId="{151E9CE8-B21B-4565-A978-68B2E862EE5B}" dt="2026-10-14T18:28:18.082" v="156" actId="47"/>
        <pc:sldMkLst>
          <pc:docMk/>
          <pc:sldMk cId="2272815451" sldId="487"/>
        </pc:sldMkLst>
      </pc:sldChg>
      <pc:sldChg chg="del">
        <pc:chgData name="Lisa-Marie Bassler" userId="38f25fa2-f4e2-42aa-a629-d2ccc29b42c2" providerId="ADAL" clId="{151E9CE8-B21B-4565-A978-68B2E862EE5B}" dt="2026-10-14T18:28:19.215" v="158" actId="47"/>
        <pc:sldMkLst>
          <pc:docMk/>
          <pc:sldMk cId="15628190" sldId="488"/>
        </pc:sldMkLst>
      </pc:sldChg>
      <pc:sldChg chg="ord">
        <pc:chgData name="Lisa-Marie Bassler" userId="38f25fa2-f4e2-42aa-a629-d2ccc29b42c2" providerId="ADAL" clId="{151E9CE8-B21B-4565-A978-68B2E862EE5B}" dt="2026-10-14T18:42:23.285" v="567"/>
        <pc:sldMkLst>
          <pc:docMk/>
          <pc:sldMk cId="1521185533" sldId="489"/>
        </pc:sldMkLst>
      </pc:sldChg>
      <pc:sldChg chg="ord">
        <pc:chgData name="Lisa-Marie Bassler" userId="38f25fa2-f4e2-42aa-a629-d2ccc29b42c2" providerId="ADAL" clId="{151E9CE8-B21B-4565-A978-68B2E862EE5B}" dt="2026-10-14T18:42:55.597" v="575"/>
        <pc:sldMkLst>
          <pc:docMk/>
          <pc:sldMk cId="2759030908" sldId="490"/>
        </pc:sldMkLst>
      </pc:sldChg>
      <pc:sldChg chg="addSp modSp mod ord">
        <pc:chgData name="Lisa-Marie Bassler" userId="38f25fa2-f4e2-42aa-a629-d2ccc29b42c2" providerId="ADAL" clId="{151E9CE8-B21B-4565-A978-68B2E862EE5B}" dt="2026-10-15T08:19:29.949" v="2621" actId="20577"/>
        <pc:sldMkLst>
          <pc:docMk/>
          <pc:sldMk cId="3139714778" sldId="491"/>
        </pc:sldMkLst>
        <pc:spChg chg="mod">
          <ac:chgData name="Lisa-Marie Bassler" userId="38f25fa2-f4e2-42aa-a629-d2ccc29b42c2" providerId="ADAL" clId="{151E9CE8-B21B-4565-A978-68B2E862EE5B}" dt="2026-10-15T08:19:29.949" v="2621" actId="20577"/>
          <ac:spMkLst>
            <pc:docMk/>
            <pc:sldMk cId="3139714778" sldId="491"/>
            <ac:spMk id="2" creationId="{935A8821-7CAD-6FA0-698E-B35AECE9E189}"/>
          </ac:spMkLst>
        </pc:spChg>
        <pc:picChg chg="add mod">
          <ac:chgData name="Lisa-Marie Bassler" userId="38f25fa2-f4e2-42aa-a629-d2ccc29b42c2" providerId="ADAL" clId="{151E9CE8-B21B-4565-A978-68B2E862EE5B}" dt="2026-10-15T08:15:21.094" v="2599" actId="207"/>
          <ac:picMkLst>
            <pc:docMk/>
            <pc:sldMk cId="3139714778" sldId="491"/>
            <ac:picMk id="4" creationId="{7A78EFBE-A823-FCCB-A172-9FF7230D00FF}"/>
          </ac:picMkLst>
        </pc:picChg>
      </pc:sldChg>
      <pc:sldChg chg="ord">
        <pc:chgData name="Lisa-Marie Bassler" userId="38f25fa2-f4e2-42aa-a629-d2ccc29b42c2" providerId="ADAL" clId="{151E9CE8-B21B-4565-A978-68B2E862EE5B}" dt="2026-10-14T18:43:30.863" v="581"/>
        <pc:sldMkLst>
          <pc:docMk/>
          <pc:sldMk cId="3874151710" sldId="493"/>
        </pc:sldMkLst>
      </pc:sldChg>
      <pc:sldChg chg="modSp mod ord">
        <pc:chgData name="Lisa-Marie Bassler" userId="38f25fa2-f4e2-42aa-a629-d2ccc29b42c2" providerId="ADAL" clId="{151E9CE8-B21B-4565-A978-68B2E862EE5B}" dt="2026-10-15T08:20:08.738" v="2625" actId="207"/>
        <pc:sldMkLst>
          <pc:docMk/>
          <pc:sldMk cId="3982939435" sldId="494"/>
        </pc:sldMkLst>
        <pc:spChg chg="mod">
          <ac:chgData name="Lisa-Marie Bassler" userId="38f25fa2-f4e2-42aa-a629-d2ccc29b42c2" providerId="ADAL" clId="{151E9CE8-B21B-4565-A978-68B2E862EE5B}" dt="2026-10-15T08:20:08.738" v="2625" actId="207"/>
          <ac:spMkLst>
            <pc:docMk/>
            <pc:sldMk cId="3982939435" sldId="494"/>
            <ac:spMk id="2" creationId="{466F8CA1-B72B-806D-70E0-CFBE1F077067}"/>
          </ac:spMkLst>
        </pc:spChg>
      </pc:sldChg>
      <pc:sldChg chg="ord">
        <pc:chgData name="Lisa-Marie Bassler" userId="38f25fa2-f4e2-42aa-a629-d2ccc29b42c2" providerId="ADAL" clId="{151E9CE8-B21B-4565-A978-68B2E862EE5B}" dt="2026-10-14T18:44:08.610" v="589"/>
        <pc:sldMkLst>
          <pc:docMk/>
          <pc:sldMk cId="4168413690" sldId="495"/>
        </pc:sldMkLst>
      </pc:sldChg>
      <pc:sldChg chg="modSp mod ord">
        <pc:chgData name="Lisa-Marie Bassler" userId="38f25fa2-f4e2-42aa-a629-d2ccc29b42c2" providerId="ADAL" clId="{151E9CE8-B21B-4565-A978-68B2E862EE5B}" dt="2026-10-15T08:24:36.557" v="2626" actId="207"/>
        <pc:sldMkLst>
          <pc:docMk/>
          <pc:sldMk cId="2366034011" sldId="496"/>
        </pc:sldMkLst>
        <pc:spChg chg="mod">
          <ac:chgData name="Lisa-Marie Bassler" userId="38f25fa2-f4e2-42aa-a629-d2ccc29b42c2" providerId="ADAL" clId="{151E9CE8-B21B-4565-A978-68B2E862EE5B}" dt="2026-10-15T08:24:36.557" v="2626" actId="207"/>
          <ac:spMkLst>
            <pc:docMk/>
            <pc:sldMk cId="2366034011" sldId="496"/>
            <ac:spMk id="2" creationId="{6C9715C2-F9DB-EA80-E5F0-BEBAEA04CE92}"/>
          </ac:spMkLst>
        </pc:spChg>
      </pc:sldChg>
      <pc:sldChg chg="del mod ord modShow">
        <pc:chgData name="Lisa-Marie Bassler" userId="38f25fa2-f4e2-42aa-a629-d2ccc29b42c2" providerId="ADAL" clId="{151E9CE8-B21B-4565-A978-68B2E862EE5B}" dt="2026-10-15T15:22:44.045" v="2919" actId="47"/>
        <pc:sldMkLst>
          <pc:docMk/>
          <pc:sldMk cId="4288025552" sldId="497"/>
        </pc:sldMkLst>
      </pc:sldChg>
      <pc:sldChg chg="modSp mod ord">
        <pc:chgData name="Lisa-Marie Bassler" userId="38f25fa2-f4e2-42aa-a629-d2ccc29b42c2" providerId="ADAL" clId="{151E9CE8-B21B-4565-A978-68B2E862EE5B}" dt="2026-10-15T08:26:55.870" v="2628" actId="2711"/>
        <pc:sldMkLst>
          <pc:docMk/>
          <pc:sldMk cId="1701497658" sldId="498"/>
        </pc:sldMkLst>
        <pc:spChg chg="mod">
          <ac:chgData name="Lisa-Marie Bassler" userId="38f25fa2-f4e2-42aa-a629-d2ccc29b42c2" providerId="ADAL" clId="{151E9CE8-B21B-4565-A978-68B2E862EE5B}" dt="2026-10-15T08:26:55.870" v="2628" actId="2711"/>
          <ac:spMkLst>
            <pc:docMk/>
            <pc:sldMk cId="1701497658" sldId="498"/>
            <ac:spMk id="2" creationId="{0F81F003-4B1D-AF4D-D4FB-3C47E396CFFE}"/>
          </ac:spMkLst>
        </pc:spChg>
      </pc:sldChg>
      <pc:sldChg chg="modSp mod">
        <pc:chgData name="Lisa-Marie Bassler" userId="38f25fa2-f4e2-42aa-a629-d2ccc29b42c2" providerId="ADAL" clId="{151E9CE8-B21B-4565-A978-68B2E862EE5B}" dt="2026-10-14T18:42:09.852" v="565" actId="6549"/>
        <pc:sldMkLst>
          <pc:docMk/>
          <pc:sldMk cId="2621081369" sldId="499"/>
        </pc:sldMkLst>
        <pc:spChg chg="mod">
          <ac:chgData name="Lisa-Marie Bassler" userId="38f25fa2-f4e2-42aa-a629-d2ccc29b42c2" providerId="ADAL" clId="{151E9CE8-B21B-4565-A978-68B2E862EE5B}" dt="2026-10-14T18:42:09.852" v="565" actId="6549"/>
          <ac:spMkLst>
            <pc:docMk/>
            <pc:sldMk cId="2621081369" sldId="499"/>
            <ac:spMk id="2" creationId="{C8292EF5-7F7B-D461-13B5-2E60C6902B8B}"/>
          </ac:spMkLst>
        </pc:spChg>
      </pc:sldChg>
      <pc:sldChg chg="del">
        <pc:chgData name="Lisa-Marie Bassler" userId="38f25fa2-f4e2-42aa-a629-d2ccc29b42c2" providerId="ADAL" clId="{151E9CE8-B21B-4565-A978-68B2E862EE5B}" dt="2026-10-14T18:15:21.675" v="127" actId="47"/>
        <pc:sldMkLst>
          <pc:docMk/>
          <pc:sldMk cId="2784002211" sldId="500"/>
        </pc:sldMkLst>
      </pc:sldChg>
      <pc:sldChg chg="modSp del mod">
        <pc:chgData name="Lisa-Marie Bassler" userId="38f25fa2-f4e2-42aa-a629-d2ccc29b42c2" providerId="ADAL" clId="{151E9CE8-B21B-4565-A978-68B2E862EE5B}" dt="2026-10-14T18:15:07.742" v="113" actId="47"/>
        <pc:sldMkLst>
          <pc:docMk/>
          <pc:sldMk cId="2505753787" sldId="501"/>
        </pc:sldMkLst>
        <pc:spChg chg="mod">
          <ac:chgData name="Lisa-Marie Bassler" userId="38f25fa2-f4e2-42aa-a629-d2ccc29b42c2" providerId="ADAL" clId="{151E9CE8-B21B-4565-A978-68B2E862EE5B}" dt="2026-10-14T18:14:58.789" v="39"/>
          <ac:spMkLst>
            <pc:docMk/>
            <pc:sldMk cId="2505753787" sldId="501"/>
            <ac:spMk id="8" creationId="{67306286-D5BB-4AEF-AF1B-D6AF789C8022}"/>
          </ac:spMkLst>
        </pc:spChg>
        <pc:spChg chg="mod">
          <ac:chgData name="Lisa-Marie Bassler" userId="38f25fa2-f4e2-42aa-a629-d2ccc29b42c2" providerId="ADAL" clId="{151E9CE8-B21B-4565-A978-68B2E862EE5B}" dt="2026-10-14T18:15:02.625" v="89"/>
          <ac:spMkLst>
            <pc:docMk/>
            <pc:sldMk cId="2505753787" sldId="501"/>
            <ac:spMk id="10" creationId="{E3D5FC0B-ED85-4291-895E-F4D6AA5622E0}"/>
          </ac:spMkLst>
        </pc:spChg>
        <pc:spChg chg="mod">
          <ac:chgData name="Lisa-Marie Bassler" userId="38f25fa2-f4e2-42aa-a629-d2ccc29b42c2" providerId="ADAL" clId="{151E9CE8-B21B-4565-A978-68B2E862EE5B}" dt="2026-10-14T18:14:58.789" v="36"/>
          <ac:spMkLst>
            <pc:docMk/>
            <pc:sldMk cId="2505753787" sldId="501"/>
            <ac:spMk id="12" creationId="{1837CC05-2B0D-4C55-A889-147AAAEBAEFB}"/>
          </ac:spMkLst>
        </pc:spChg>
        <pc:spChg chg="mod">
          <ac:chgData name="Lisa-Marie Bassler" userId="38f25fa2-f4e2-42aa-a629-d2ccc29b42c2" providerId="ADAL" clId="{151E9CE8-B21B-4565-A978-68B2E862EE5B}" dt="2026-10-14T18:14:58.789" v="34"/>
          <ac:spMkLst>
            <pc:docMk/>
            <pc:sldMk cId="2505753787" sldId="501"/>
            <ac:spMk id="14" creationId="{C733501E-89C4-435B-B74F-5D4E79C6577B}"/>
          </ac:spMkLst>
        </pc:spChg>
        <pc:spChg chg="mod">
          <ac:chgData name="Lisa-Marie Bassler" userId="38f25fa2-f4e2-42aa-a629-d2ccc29b42c2" providerId="ADAL" clId="{151E9CE8-B21B-4565-A978-68B2E862EE5B}" dt="2026-10-14T18:14:58.789" v="37"/>
          <ac:spMkLst>
            <pc:docMk/>
            <pc:sldMk cId="2505753787" sldId="501"/>
            <ac:spMk id="16" creationId="{9EDD1CF7-35B7-4912-9D35-5F0064EFDE30}"/>
          </ac:spMkLst>
        </pc:spChg>
        <pc:spChg chg="mod">
          <ac:chgData name="Lisa-Marie Bassler" userId="38f25fa2-f4e2-42aa-a629-d2ccc29b42c2" providerId="ADAL" clId="{151E9CE8-B21B-4565-A978-68B2E862EE5B}" dt="2026-10-14T18:14:58.789" v="35"/>
          <ac:spMkLst>
            <pc:docMk/>
            <pc:sldMk cId="2505753787" sldId="501"/>
            <ac:spMk id="18" creationId="{00D6F510-F7C8-4CB2-AC9C-552C2C78B97D}"/>
          </ac:spMkLst>
        </pc:spChg>
      </pc:sldChg>
      <pc:sldChg chg="modSp del mod">
        <pc:chgData name="Lisa-Marie Bassler" userId="38f25fa2-f4e2-42aa-a629-d2ccc29b42c2" providerId="ADAL" clId="{151E9CE8-B21B-4565-A978-68B2E862EE5B}" dt="2026-10-14T18:15:07.913" v="114" actId="47"/>
        <pc:sldMkLst>
          <pc:docMk/>
          <pc:sldMk cId="1279600353" sldId="502"/>
        </pc:sldMkLst>
        <pc:spChg chg="mod">
          <ac:chgData name="Lisa-Marie Bassler" userId="38f25fa2-f4e2-42aa-a629-d2ccc29b42c2" providerId="ADAL" clId="{151E9CE8-B21B-4565-A978-68B2E862EE5B}" dt="2026-10-14T18:15:02.642" v="91"/>
          <ac:spMkLst>
            <pc:docMk/>
            <pc:sldMk cId="1279600353" sldId="502"/>
            <ac:spMk id="9" creationId="{DB25673F-DF60-4B48-94A9-5AF1C87B286B}"/>
          </ac:spMkLst>
        </pc:spChg>
        <pc:spChg chg="mod">
          <ac:chgData name="Lisa-Marie Bassler" userId="38f25fa2-f4e2-42aa-a629-d2ccc29b42c2" providerId="ADAL" clId="{151E9CE8-B21B-4565-A978-68B2E862EE5B}" dt="2026-10-14T18:14:58.594" v="5"/>
          <ac:spMkLst>
            <pc:docMk/>
            <pc:sldMk cId="1279600353" sldId="502"/>
            <ac:spMk id="18" creationId="{248B877A-47C5-4DCC-B148-9315A44B966B}"/>
          </ac:spMkLst>
        </pc:spChg>
      </pc:sldChg>
      <pc:sldChg chg="del">
        <pc:chgData name="Lisa-Marie Bassler" userId="38f25fa2-f4e2-42aa-a629-d2ccc29b42c2" providerId="ADAL" clId="{151E9CE8-B21B-4565-A978-68B2E862EE5B}" dt="2026-10-14T18:28:19.815" v="159" actId="47"/>
        <pc:sldMkLst>
          <pc:docMk/>
          <pc:sldMk cId="3504011793" sldId="503"/>
        </pc:sldMkLst>
      </pc:sldChg>
      <pc:sldChg chg="del">
        <pc:chgData name="Lisa-Marie Bassler" userId="38f25fa2-f4e2-42aa-a629-d2ccc29b42c2" providerId="ADAL" clId="{151E9CE8-B21B-4565-A978-68B2E862EE5B}" dt="2026-10-14T18:28:21.968" v="163" actId="47"/>
        <pc:sldMkLst>
          <pc:docMk/>
          <pc:sldMk cId="2953667523" sldId="505"/>
        </pc:sldMkLst>
      </pc:sldChg>
      <pc:sldChg chg="del">
        <pc:chgData name="Lisa-Marie Bassler" userId="38f25fa2-f4e2-42aa-a629-d2ccc29b42c2" providerId="ADAL" clId="{151E9CE8-B21B-4565-A978-68B2E862EE5B}" dt="2026-10-14T18:28:20.892" v="161" actId="47"/>
        <pc:sldMkLst>
          <pc:docMk/>
          <pc:sldMk cId="1658167451" sldId="506"/>
        </pc:sldMkLst>
      </pc:sldChg>
      <pc:sldChg chg="del">
        <pc:chgData name="Lisa-Marie Bassler" userId="38f25fa2-f4e2-42aa-a629-d2ccc29b42c2" providerId="ADAL" clId="{151E9CE8-B21B-4565-A978-68B2E862EE5B}" dt="2026-10-14T18:28:20.348" v="160" actId="47"/>
        <pc:sldMkLst>
          <pc:docMk/>
          <pc:sldMk cId="2628324623" sldId="507"/>
        </pc:sldMkLst>
      </pc:sldChg>
      <pc:sldChg chg="del">
        <pc:chgData name="Lisa-Marie Bassler" userId="38f25fa2-f4e2-42aa-a629-d2ccc29b42c2" providerId="ADAL" clId="{151E9CE8-B21B-4565-A978-68B2E862EE5B}" dt="2026-10-14T18:28:21.443" v="162" actId="47"/>
        <pc:sldMkLst>
          <pc:docMk/>
          <pc:sldMk cId="3039706824" sldId="509"/>
        </pc:sldMkLst>
      </pc:sldChg>
      <pc:sldChg chg="del">
        <pc:chgData name="Lisa-Marie Bassler" userId="38f25fa2-f4e2-42aa-a629-d2ccc29b42c2" providerId="ADAL" clId="{151E9CE8-B21B-4565-A978-68B2E862EE5B}" dt="2026-10-14T18:28:22.944" v="164" actId="47"/>
        <pc:sldMkLst>
          <pc:docMk/>
          <pc:sldMk cId="473768474" sldId="510"/>
        </pc:sldMkLst>
      </pc:sldChg>
      <pc:sldChg chg="del">
        <pc:chgData name="Lisa-Marie Bassler" userId="38f25fa2-f4e2-42aa-a629-d2ccc29b42c2" providerId="ADAL" clId="{151E9CE8-B21B-4565-A978-68B2E862EE5B}" dt="2026-10-14T18:28:23.682" v="165" actId="47"/>
        <pc:sldMkLst>
          <pc:docMk/>
          <pc:sldMk cId="4057250288" sldId="511"/>
        </pc:sldMkLst>
      </pc:sldChg>
      <pc:sldChg chg="del">
        <pc:chgData name="Lisa-Marie Bassler" userId="38f25fa2-f4e2-42aa-a629-d2ccc29b42c2" providerId="ADAL" clId="{151E9CE8-B21B-4565-A978-68B2E862EE5B}" dt="2026-10-14T18:28:25.007" v="166" actId="47"/>
        <pc:sldMkLst>
          <pc:docMk/>
          <pc:sldMk cId="1711660905" sldId="512"/>
        </pc:sldMkLst>
      </pc:sldChg>
      <pc:sldChg chg="del">
        <pc:chgData name="Lisa-Marie Bassler" userId="38f25fa2-f4e2-42aa-a629-d2ccc29b42c2" providerId="ADAL" clId="{151E9CE8-B21B-4565-A978-68B2E862EE5B}" dt="2026-10-14T18:28:26.599" v="167" actId="47"/>
        <pc:sldMkLst>
          <pc:docMk/>
          <pc:sldMk cId="2021829315" sldId="513"/>
        </pc:sldMkLst>
      </pc:sldChg>
      <pc:sldChg chg="del">
        <pc:chgData name="Lisa-Marie Bassler" userId="38f25fa2-f4e2-42aa-a629-d2ccc29b42c2" providerId="ADAL" clId="{151E9CE8-B21B-4565-A978-68B2E862EE5B}" dt="2026-10-14T18:28:27.479" v="168" actId="47"/>
        <pc:sldMkLst>
          <pc:docMk/>
          <pc:sldMk cId="3225322039" sldId="514"/>
        </pc:sldMkLst>
      </pc:sldChg>
      <pc:sldChg chg="del">
        <pc:chgData name="Lisa-Marie Bassler" userId="38f25fa2-f4e2-42aa-a629-d2ccc29b42c2" providerId="ADAL" clId="{151E9CE8-B21B-4565-A978-68B2E862EE5B}" dt="2026-10-14T18:28:28.993" v="169" actId="47"/>
        <pc:sldMkLst>
          <pc:docMk/>
          <pc:sldMk cId="2091286795" sldId="515"/>
        </pc:sldMkLst>
      </pc:sldChg>
      <pc:sldChg chg="ord">
        <pc:chgData name="Lisa-Marie Bassler" userId="38f25fa2-f4e2-42aa-a629-d2ccc29b42c2" providerId="ADAL" clId="{151E9CE8-B21B-4565-A978-68B2E862EE5B}" dt="2026-10-14T18:43:50.845" v="585"/>
        <pc:sldMkLst>
          <pc:docMk/>
          <pc:sldMk cId="2102629740" sldId="516"/>
        </pc:sldMkLst>
      </pc:sldChg>
      <pc:sldChg chg="ord">
        <pc:chgData name="Lisa-Marie Bassler" userId="38f25fa2-f4e2-42aa-a629-d2ccc29b42c2" providerId="ADAL" clId="{151E9CE8-B21B-4565-A978-68B2E862EE5B}" dt="2026-10-14T18:43:58.722" v="587"/>
        <pc:sldMkLst>
          <pc:docMk/>
          <pc:sldMk cId="3756304761" sldId="517"/>
        </pc:sldMkLst>
      </pc:sldChg>
      <pc:sldChg chg="modSp add mod ord">
        <pc:chgData name="Lisa-Marie Bassler" userId="38f25fa2-f4e2-42aa-a629-d2ccc29b42c2" providerId="ADAL" clId="{151E9CE8-B21B-4565-A978-68B2E862EE5B}" dt="2026-10-14T18:28:52.339" v="204" actId="5793"/>
        <pc:sldMkLst>
          <pc:docMk/>
          <pc:sldMk cId="3367918885" sldId="518"/>
        </pc:sldMkLst>
        <pc:spChg chg="mod">
          <ac:chgData name="Lisa-Marie Bassler" userId="38f25fa2-f4e2-42aa-a629-d2ccc29b42c2" providerId="ADAL" clId="{151E9CE8-B21B-4565-A978-68B2E862EE5B}" dt="2026-10-14T18:28:41.624" v="201" actId="6549"/>
          <ac:spMkLst>
            <pc:docMk/>
            <pc:sldMk cId="3367918885" sldId="518"/>
            <ac:spMk id="10" creationId="{B428E784-6BDD-8D02-FD68-5E536BC6F76E}"/>
          </ac:spMkLst>
        </pc:spChg>
        <pc:spChg chg="mod">
          <ac:chgData name="Lisa-Marie Bassler" userId="38f25fa2-f4e2-42aa-a629-d2ccc29b42c2" providerId="ADAL" clId="{151E9CE8-B21B-4565-A978-68B2E862EE5B}" dt="2026-10-14T18:28:52.339" v="204" actId="5793"/>
          <ac:spMkLst>
            <pc:docMk/>
            <pc:sldMk cId="3367918885" sldId="518"/>
            <ac:spMk id="11" creationId="{1C089D57-B551-AF0D-3941-E48C4D1B23C2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4T20:37:56.062" v="2190" actId="20577"/>
        <pc:sldMkLst>
          <pc:docMk/>
          <pc:sldMk cId="664123022" sldId="519"/>
        </pc:sldMkLst>
        <pc:spChg chg="add del mod">
          <ac:chgData name="Lisa-Marie Bassler" userId="38f25fa2-f4e2-42aa-a629-d2ccc29b42c2" providerId="ADAL" clId="{151E9CE8-B21B-4565-A978-68B2E862EE5B}" dt="2026-10-14T18:29:10.451" v="207" actId="478"/>
          <ac:spMkLst>
            <pc:docMk/>
            <pc:sldMk cId="664123022" sldId="519"/>
            <ac:spMk id="3" creationId="{85451B16-D7C9-D08F-20CD-89DC7D620832}"/>
          </ac:spMkLst>
        </pc:spChg>
        <pc:spChg chg="add del mod">
          <ac:chgData name="Lisa-Marie Bassler" userId="38f25fa2-f4e2-42aa-a629-d2ccc29b42c2" providerId="ADAL" clId="{151E9CE8-B21B-4565-A978-68B2E862EE5B}" dt="2026-10-14T18:29:13.078" v="209" actId="478"/>
          <ac:spMkLst>
            <pc:docMk/>
            <pc:sldMk cId="664123022" sldId="519"/>
            <ac:spMk id="5" creationId="{00229B0B-E8CE-9A95-CD71-160DAB14FBCF}"/>
          </ac:spMkLst>
        </pc:spChg>
        <pc:spChg chg="del">
          <ac:chgData name="Lisa-Marie Bassler" userId="38f25fa2-f4e2-42aa-a629-d2ccc29b42c2" providerId="ADAL" clId="{151E9CE8-B21B-4565-A978-68B2E862EE5B}" dt="2026-10-14T18:29:11.513" v="208" actId="478"/>
          <ac:spMkLst>
            <pc:docMk/>
            <pc:sldMk cId="664123022" sldId="519"/>
            <ac:spMk id="10" creationId="{32D85C2A-FF2F-23BC-D438-BBD68C3B4AB3}"/>
          </ac:spMkLst>
        </pc:spChg>
        <pc:spChg chg="del">
          <ac:chgData name="Lisa-Marie Bassler" userId="38f25fa2-f4e2-42aa-a629-d2ccc29b42c2" providerId="ADAL" clId="{151E9CE8-B21B-4565-A978-68B2E862EE5B}" dt="2026-10-14T18:29:08.408" v="206" actId="478"/>
          <ac:spMkLst>
            <pc:docMk/>
            <pc:sldMk cId="664123022" sldId="519"/>
            <ac:spMk id="11" creationId="{805CFDCF-EC7E-9647-B95B-52F0A0C0BDB9}"/>
          </ac:spMkLst>
        </pc:spChg>
        <pc:graphicFrameChg chg="add mod modGraphic">
          <ac:chgData name="Lisa-Marie Bassler" userId="38f25fa2-f4e2-42aa-a629-d2ccc29b42c2" providerId="ADAL" clId="{151E9CE8-B21B-4565-A978-68B2E862EE5B}" dt="2026-10-14T20:37:56.062" v="2190" actId="20577"/>
          <ac:graphicFrameMkLst>
            <pc:docMk/>
            <pc:sldMk cId="664123022" sldId="519"/>
            <ac:graphicFrameMk id="7" creationId="{619EC291-EBE6-5A7F-D8C4-1815A3D3CDF2}"/>
          </ac:graphicFrameMkLst>
        </pc:graphicFrameChg>
      </pc:sldChg>
      <pc:sldChg chg="addSp delSp modSp add mod">
        <pc:chgData name="Lisa-Marie Bassler" userId="38f25fa2-f4e2-42aa-a629-d2ccc29b42c2" providerId="ADAL" clId="{151E9CE8-B21B-4565-A978-68B2E862EE5B}" dt="2026-10-14T20:37:25.036" v="2161" actId="255"/>
        <pc:sldMkLst>
          <pc:docMk/>
          <pc:sldMk cId="883378602" sldId="520"/>
        </pc:sldMkLst>
        <pc:graphicFrameChg chg="add mod modGraphic">
          <ac:chgData name="Lisa-Marie Bassler" userId="38f25fa2-f4e2-42aa-a629-d2ccc29b42c2" providerId="ADAL" clId="{151E9CE8-B21B-4565-A978-68B2E862EE5B}" dt="2026-10-14T20:37:25.036" v="2161" actId="255"/>
          <ac:graphicFrameMkLst>
            <pc:docMk/>
            <pc:sldMk cId="883378602" sldId="520"/>
            <ac:graphicFrameMk id="3" creationId="{639823F4-EF83-E195-A87F-1EB164B83A37}"/>
          </ac:graphicFrameMkLst>
        </pc:graphicFrameChg>
        <pc:graphicFrameChg chg="del">
          <ac:chgData name="Lisa-Marie Bassler" userId="38f25fa2-f4e2-42aa-a629-d2ccc29b42c2" providerId="ADAL" clId="{151E9CE8-B21B-4565-A978-68B2E862EE5B}" dt="2026-10-14T18:29:28.669" v="212" actId="478"/>
          <ac:graphicFrameMkLst>
            <pc:docMk/>
            <pc:sldMk cId="883378602" sldId="520"/>
            <ac:graphicFrameMk id="7" creationId="{52E8DE41-B37E-CC07-3D31-60B789FF4095}"/>
          </ac:graphicFrameMkLst>
        </pc:graphicFrameChg>
      </pc:sldChg>
      <pc:sldChg chg="modSp add mod ord">
        <pc:chgData name="Lisa-Marie Bassler" userId="38f25fa2-f4e2-42aa-a629-d2ccc29b42c2" providerId="ADAL" clId="{151E9CE8-B21B-4565-A978-68B2E862EE5B}" dt="2026-10-14T20:51:06.841" v="2451" actId="20577"/>
        <pc:sldMkLst>
          <pc:docMk/>
          <pc:sldMk cId="801613889" sldId="521"/>
        </pc:sldMkLst>
        <pc:spChg chg="mod">
          <ac:chgData name="Lisa-Marie Bassler" userId="38f25fa2-f4e2-42aa-a629-d2ccc29b42c2" providerId="ADAL" clId="{151E9CE8-B21B-4565-A978-68B2E862EE5B}" dt="2026-10-14T18:29:56.347" v="236" actId="20577"/>
          <ac:spMkLst>
            <pc:docMk/>
            <pc:sldMk cId="801613889" sldId="521"/>
            <ac:spMk id="10" creationId="{8B0326A5-B8C1-15EB-5931-49F134A5B4BC}"/>
          </ac:spMkLst>
        </pc:spChg>
        <pc:spChg chg="mod">
          <ac:chgData name="Lisa-Marie Bassler" userId="38f25fa2-f4e2-42aa-a629-d2ccc29b42c2" providerId="ADAL" clId="{151E9CE8-B21B-4565-A978-68B2E862EE5B}" dt="2026-10-14T20:51:06.841" v="2451" actId="20577"/>
          <ac:spMkLst>
            <pc:docMk/>
            <pc:sldMk cId="801613889" sldId="521"/>
            <ac:spMk id="11" creationId="{0B82FFF3-7B83-D15F-D233-9AE886E810F0}"/>
          </ac:spMkLst>
        </pc:spChg>
      </pc:sldChg>
      <pc:sldChg chg="modSp add mod">
        <pc:chgData name="Lisa-Marie Bassler" userId="38f25fa2-f4e2-42aa-a629-d2ccc29b42c2" providerId="ADAL" clId="{151E9CE8-B21B-4565-A978-68B2E862EE5B}" dt="2026-10-15T15:24:10.225" v="2920" actId="1076"/>
        <pc:sldMkLst>
          <pc:docMk/>
          <pc:sldMk cId="734849181" sldId="522"/>
        </pc:sldMkLst>
        <pc:spChg chg="mod">
          <ac:chgData name="Lisa-Marie Bassler" userId="38f25fa2-f4e2-42aa-a629-d2ccc29b42c2" providerId="ADAL" clId="{151E9CE8-B21B-4565-A978-68B2E862EE5B}" dt="2026-10-14T20:51:30.400" v="2453" actId="404"/>
          <ac:spMkLst>
            <pc:docMk/>
            <pc:sldMk cId="734849181" sldId="522"/>
            <ac:spMk id="10" creationId="{C20EDC9F-79F5-5342-952E-030829557782}"/>
          </ac:spMkLst>
        </pc:spChg>
        <pc:spChg chg="mod">
          <ac:chgData name="Lisa-Marie Bassler" userId="38f25fa2-f4e2-42aa-a629-d2ccc29b42c2" providerId="ADAL" clId="{151E9CE8-B21B-4565-A978-68B2E862EE5B}" dt="2026-10-15T15:24:10.225" v="2920" actId="1076"/>
          <ac:spMkLst>
            <pc:docMk/>
            <pc:sldMk cId="734849181" sldId="522"/>
            <ac:spMk id="11" creationId="{453789DC-6202-B390-089B-B24813089D7A}"/>
          </ac:spMkLst>
        </pc:spChg>
      </pc:sldChg>
      <pc:sldChg chg="modSp add mod">
        <pc:chgData name="Lisa-Marie Bassler" userId="38f25fa2-f4e2-42aa-a629-d2ccc29b42c2" providerId="ADAL" clId="{151E9CE8-B21B-4565-A978-68B2E862EE5B}" dt="2026-10-15T09:34:37.333" v="2726" actId="404"/>
        <pc:sldMkLst>
          <pc:docMk/>
          <pc:sldMk cId="1621784787" sldId="523"/>
        </pc:sldMkLst>
        <pc:spChg chg="mod">
          <ac:chgData name="Lisa-Marie Bassler" userId="38f25fa2-f4e2-42aa-a629-d2ccc29b42c2" providerId="ADAL" clId="{151E9CE8-B21B-4565-A978-68B2E862EE5B}" dt="2026-10-15T09:34:37.333" v="2726" actId="404"/>
          <ac:spMkLst>
            <pc:docMk/>
            <pc:sldMk cId="1621784787" sldId="523"/>
            <ac:spMk id="10" creationId="{58CCE6FE-4B6A-92B5-9850-B009107A859C}"/>
          </ac:spMkLst>
        </pc:spChg>
        <pc:spChg chg="mod">
          <ac:chgData name="Lisa-Marie Bassler" userId="38f25fa2-f4e2-42aa-a629-d2ccc29b42c2" providerId="ADAL" clId="{151E9CE8-B21B-4565-A978-68B2E862EE5B}" dt="2026-10-15T09:34:28.265" v="2725" actId="123"/>
          <ac:spMkLst>
            <pc:docMk/>
            <pc:sldMk cId="1621784787" sldId="523"/>
            <ac:spMk id="11" creationId="{C17A071F-60E8-0B95-7E92-51E9A6FBA4DA}"/>
          </ac:spMkLst>
        </pc:spChg>
      </pc:sldChg>
      <pc:sldChg chg="addSp modSp add mod">
        <pc:chgData name="Lisa-Marie Bassler" userId="38f25fa2-f4e2-42aa-a629-d2ccc29b42c2" providerId="ADAL" clId="{151E9CE8-B21B-4565-A978-68B2E862EE5B}" dt="2026-10-14T20:52:44.049" v="2471" actId="404"/>
        <pc:sldMkLst>
          <pc:docMk/>
          <pc:sldMk cId="2999804449" sldId="524"/>
        </pc:sldMkLst>
        <pc:spChg chg="mod">
          <ac:chgData name="Lisa-Marie Bassler" userId="38f25fa2-f4e2-42aa-a629-d2ccc29b42c2" providerId="ADAL" clId="{151E9CE8-B21B-4565-A978-68B2E862EE5B}" dt="2026-10-14T20:52:44.049" v="2471" actId="404"/>
          <ac:spMkLst>
            <pc:docMk/>
            <pc:sldMk cId="2999804449" sldId="524"/>
            <ac:spMk id="10" creationId="{0D0C047C-97D9-A1AF-9865-632042D8285D}"/>
          </ac:spMkLst>
        </pc:spChg>
        <pc:spChg chg="mod">
          <ac:chgData name="Lisa-Marie Bassler" userId="38f25fa2-f4e2-42aa-a629-d2ccc29b42c2" providerId="ADAL" clId="{151E9CE8-B21B-4565-A978-68B2E862EE5B}" dt="2026-10-14T20:52:37.391" v="2469" actId="27636"/>
          <ac:spMkLst>
            <pc:docMk/>
            <pc:sldMk cId="2999804449" sldId="524"/>
            <ac:spMk id="11" creationId="{6F8946D3-E82A-1D99-7A95-D432D3177D5A}"/>
          </ac:spMkLst>
        </pc:spChg>
        <pc:picChg chg="add mod">
          <ac:chgData name="Lisa-Marie Bassler" userId="38f25fa2-f4e2-42aa-a629-d2ccc29b42c2" providerId="ADAL" clId="{151E9CE8-B21B-4565-A978-68B2E862EE5B}" dt="2026-10-14T20:52:41.276" v="2470" actId="1076"/>
          <ac:picMkLst>
            <pc:docMk/>
            <pc:sldMk cId="2999804449" sldId="524"/>
            <ac:picMk id="3" creationId="{3A27DB98-6FB2-7C76-C6E3-092E2E5EDFD9}"/>
          </ac:picMkLst>
        </pc:picChg>
      </pc:sldChg>
      <pc:sldChg chg="modSp add mod">
        <pc:chgData name="Lisa-Marie Bassler" userId="38f25fa2-f4e2-42aa-a629-d2ccc29b42c2" providerId="ADAL" clId="{151E9CE8-B21B-4565-A978-68B2E862EE5B}" dt="2026-10-14T20:53:23.815" v="2482" actId="404"/>
        <pc:sldMkLst>
          <pc:docMk/>
          <pc:sldMk cId="1351924888" sldId="525"/>
        </pc:sldMkLst>
        <pc:spChg chg="mod">
          <ac:chgData name="Lisa-Marie Bassler" userId="38f25fa2-f4e2-42aa-a629-d2ccc29b42c2" providerId="ADAL" clId="{151E9CE8-B21B-4565-A978-68B2E862EE5B}" dt="2026-10-14T20:53:23.815" v="2482" actId="404"/>
          <ac:spMkLst>
            <pc:docMk/>
            <pc:sldMk cId="1351924888" sldId="525"/>
            <ac:spMk id="10" creationId="{787E83DD-F5F1-310E-98BD-C4430ABC41F1}"/>
          </ac:spMkLst>
        </pc:spChg>
        <pc:spChg chg="mod">
          <ac:chgData name="Lisa-Marie Bassler" userId="38f25fa2-f4e2-42aa-a629-d2ccc29b42c2" providerId="ADAL" clId="{151E9CE8-B21B-4565-A978-68B2E862EE5B}" dt="2026-10-14T20:53:17.238" v="2481" actId="27636"/>
          <ac:spMkLst>
            <pc:docMk/>
            <pc:sldMk cId="1351924888" sldId="525"/>
            <ac:spMk id="11" creationId="{4FB30E9D-5EBC-9D69-7159-0CF01998D982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5T09:36:06.621" v="2728" actId="14100"/>
        <pc:sldMkLst>
          <pc:docMk/>
          <pc:sldMk cId="156373322" sldId="526"/>
        </pc:sldMkLst>
        <pc:spChg chg="add del mod">
          <ac:chgData name="Lisa-Marie Bassler" userId="38f25fa2-f4e2-42aa-a629-d2ccc29b42c2" providerId="ADAL" clId="{151E9CE8-B21B-4565-A978-68B2E862EE5B}" dt="2026-10-14T18:33:24.841" v="383" actId="478"/>
          <ac:spMkLst>
            <pc:docMk/>
            <pc:sldMk cId="156373322" sldId="526"/>
            <ac:spMk id="3" creationId="{66CC57D2-DC23-4D12-31B0-AE7BE8D759F6}"/>
          </ac:spMkLst>
        </pc:spChg>
        <pc:spChg chg="add mod">
          <ac:chgData name="Lisa-Marie Bassler" userId="38f25fa2-f4e2-42aa-a629-d2ccc29b42c2" providerId="ADAL" clId="{151E9CE8-B21B-4565-A978-68B2E862EE5B}" dt="2026-10-14T18:33:25.107" v="384"/>
          <ac:spMkLst>
            <pc:docMk/>
            <pc:sldMk cId="156373322" sldId="526"/>
            <ac:spMk id="4" creationId="{3F563FE0-59E6-4A06-FE32-14A9ECFF062D}"/>
          </ac:spMkLst>
        </pc:spChg>
        <pc:spChg chg="mod">
          <ac:chgData name="Lisa-Marie Bassler" userId="38f25fa2-f4e2-42aa-a629-d2ccc29b42c2" providerId="ADAL" clId="{151E9CE8-B21B-4565-A978-68B2E862EE5B}" dt="2026-10-14T20:53:44.006" v="2483" actId="404"/>
          <ac:spMkLst>
            <pc:docMk/>
            <pc:sldMk cId="156373322" sldId="526"/>
            <ac:spMk id="10" creationId="{A466DA7E-E8DE-90EC-8804-AF30DFE436A7}"/>
          </ac:spMkLst>
        </pc:spChg>
        <pc:spChg chg="del">
          <ac:chgData name="Lisa-Marie Bassler" userId="38f25fa2-f4e2-42aa-a629-d2ccc29b42c2" providerId="ADAL" clId="{151E9CE8-B21B-4565-A978-68B2E862EE5B}" dt="2026-10-14T18:33:23.710" v="382" actId="478"/>
          <ac:spMkLst>
            <pc:docMk/>
            <pc:sldMk cId="156373322" sldId="526"/>
            <ac:spMk id="11" creationId="{09779598-604D-B3BB-7851-D6A5F6BE547F}"/>
          </ac:spMkLst>
        </pc:spChg>
        <pc:picChg chg="add mod">
          <ac:chgData name="Lisa-Marie Bassler" userId="38f25fa2-f4e2-42aa-a629-d2ccc29b42c2" providerId="ADAL" clId="{151E9CE8-B21B-4565-A978-68B2E862EE5B}" dt="2026-10-15T09:36:06.621" v="2728" actId="14100"/>
          <ac:picMkLst>
            <pc:docMk/>
            <pc:sldMk cId="156373322" sldId="526"/>
            <ac:picMk id="5" creationId="{6CD722C5-4C50-8247-E63D-DB9A6F6BC276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14T20:54:22.445" v="2488" actId="207"/>
        <pc:sldMkLst>
          <pc:docMk/>
          <pc:sldMk cId="1809085774" sldId="527"/>
        </pc:sldMkLst>
        <pc:spChg chg="add del mod">
          <ac:chgData name="Lisa-Marie Bassler" userId="38f25fa2-f4e2-42aa-a629-d2ccc29b42c2" providerId="ADAL" clId="{151E9CE8-B21B-4565-A978-68B2E862EE5B}" dt="2026-10-14T18:33:51.089" v="398" actId="478"/>
          <ac:spMkLst>
            <pc:docMk/>
            <pc:sldMk cId="1809085774" sldId="527"/>
            <ac:spMk id="3" creationId="{F9A6CB4A-2672-E748-30AC-9038684CEB2C}"/>
          </ac:spMkLst>
        </pc:spChg>
        <pc:spChg chg="del">
          <ac:chgData name="Lisa-Marie Bassler" userId="38f25fa2-f4e2-42aa-a629-d2ccc29b42c2" providerId="ADAL" clId="{151E9CE8-B21B-4565-A978-68B2E862EE5B}" dt="2026-10-14T18:33:41.313" v="396" actId="478"/>
          <ac:spMkLst>
            <pc:docMk/>
            <pc:sldMk cId="1809085774" sldId="527"/>
            <ac:spMk id="4" creationId="{4458AAD5-C658-5556-3E97-49F621110FB5}"/>
          </ac:spMkLst>
        </pc:spChg>
        <pc:spChg chg="add mod">
          <ac:chgData name="Lisa-Marie Bassler" userId="38f25fa2-f4e2-42aa-a629-d2ccc29b42c2" providerId="ADAL" clId="{151E9CE8-B21B-4565-A978-68B2E862EE5B}" dt="2026-10-14T20:54:22.445" v="2488" actId="207"/>
          <ac:spMkLst>
            <pc:docMk/>
            <pc:sldMk cId="1809085774" sldId="527"/>
            <ac:spMk id="6" creationId="{711AE25A-8A59-3884-5D29-FA112532FA04}"/>
          </ac:spMkLst>
        </pc:spChg>
        <pc:spChg chg="mod">
          <ac:chgData name="Lisa-Marie Bassler" userId="38f25fa2-f4e2-42aa-a629-d2ccc29b42c2" providerId="ADAL" clId="{151E9CE8-B21B-4565-A978-68B2E862EE5B}" dt="2026-10-14T20:53:58.694" v="2484" actId="404"/>
          <ac:spMkLst>
            <pc:docMk/>
            <pc:sldMk cId="1809085774" sldId="527"/>
            <ac:spMk id="10" creationId="{9F10E8C7-761E-23CC-1393-16C7A15F7AB5}"/>
          </ac:spMkLst>
        </pc:spChg>
        <pc:picChg chg="del">
          <ac:chgData name="Lisa-Marie Bassler" userId="38f25fa2-f4e2-42aa-a629-d2ccc29b42c2" providerId="ADAL" clId="{151E9CE8-B21B-4565-A978-68B2E862EE5B}" dt="2026-10-14T18:33:39.240" v="395" actId="478"/>
          <ac:picMkLst>
            <pc:docMk/>
            <pc:sldMk cId="1809085774" sldId="527"/>
            <ac:picMk id="5" creationId="{33FF6E4B-0325-4068-177F-A725C46FC83E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15T09:39:54.938" v="2730" actId="207"/>
        <pc:sldMkLst>
          <pc:docMk/>
          <pc:sldMk cId="3809214082" sldId="528"/>
        </pc:sldMkLst>
        <pc:spChg chg="add del mod">
          <ac:chgData name="Lisa-Marie Bassler" userId="38f25fa2-f4e2-42aa-a629-d2ccc29b42c2" providerId="ADAL" clId="{151E9CE8-B21B-4565-A978-68B2E862EE5B}" dt="2026-10-14T18:34:20.049" v="404" actId="478"/>
          <ac:spMkLst>
            <pc:docMk/>
            <pc:sldMk cId="3809214082" sldId="528"/>
            <ac:spMk id="3" creationId="{F43E1DE0-AF1C-BD0B-A649-E3C34E47F070}"/>
          </ac:spMkLst>
        </pc:spChg>
        <pc:spChg chg="add mod">
          <ac:chgData name="Lisa-Marie Bassler" userId="38f25fa2-f4e2-42aa-a629-d2ccc29b42c2" providerId="ADAL" clId="{151E9CE8-B21B-4565-A978-68B2E862EE5B}" dt="2026-10-15T09:39:54.938" v="2730" actId="207"/>
          <ac:spMkLst>
            <pc:docMk/>
            <pc:sldMk cId="3809214082" sldId="528"/>
            <ac:spMk id="4" creationId="{9E3A0F19-C07D-C69F-B3C0-DCD82BFAB485}"/>
          </ac:spMkLst>
        </pc:spChg>
        <pc:spChg chg="del">
          <ac:chgData name="Lisa-Marie Bassler" userId="38f25fa2-f4e2-42aa-a629-d2ccc29b42c2" providerId="ADAL" clId="{151E9CE8-B21B-4565-A978-68B2E862EE5B}" dt="2026-10-14T18:34:18.591" v="403" actId="478"/>
          <ac:spMkLst>
            <pc:docMk/>
            <pc:sldMk cId="3809214082" sldId="528"/>
            <ac:spMk id="6" creationId="{B5692B87-7EDF-0A1D-FBA8-6921C934F36D}"/>
          </ac:spMkLst>
        </pc:spChg>
        <pc:spChg chg="mod">
          <ac:chgData name="Lisa-Marie Bassler" userId="38f25fa2-f4e2-42aa-a629-d2ccc29b42c2" providerId="ADAL" clId="{151E9CE8-B21B-4565-A978-68B2E862EE5B}" dt="2026-10-14T20:56:15.978" v="2506" actId="404"/>
          <ac:spMkLst>
            <pc:docMk/>
            <pc:sldMk cId="3809214082" sldId="528"/>
            <ac:spMk id="10" creationId="{A47C5485-8519-8615-FE1C-FD42C5F4B57B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4T20:56:18.565" v="2507" actId="404"/>
        <pc:sldMkLst>
          <pc:docMk/>
          <pc:sldMk cId="3588333700" sldId="529"/>
        </pc:sldMkLst>
        <pc:spChg chg="add del mod">
          <ac:chgData name="Lisa-Marie Bassler" userId="38f25fa2-f4e2-42aa-a629-d2ccc29b42c2" providerId="ADAL" clId="{151E9CE8-B21B-4565-A978-68B2E862EE5B}" dt="2026-10-14T18:34:39.048" v="409" actId="478"/>
          <ac:spMkLst>
            <pc:docMk/>
            <pc:sldMk cId="3588333700" sldId="529"/>
            <ac:spMk id="3" creationId="{46216681-0860-A1B2-D9B3-B97414581741}"/>
          </ac:spMkLst>
        </pc:spChg>
        <pc:spChg chg="del">
          <ac:chgData name="Lisa-Marie Bassler" userId="38f25fa2-f4e2-42aa-a629-d2ccc29b42c2" providerId="ADAL" clId="{151E9CE8-B21B-4565-A978-68B2E862EE5B}" dt="2026-10-14T18:34:37.400" v="408" actId="478"/>
          <ac:spMkLst>
            <pc:docMk/>
            <pc:sldMk cId="3588333700" sldId="529"/>
            <ac:spMk id="4" creationId="{641B5BC1-B05C-8AEE-7855-AF2C0C71527F}"/>
          </ac:spMkLst>
        </pc:spChg>
        <pc:spChg chg="add mod">
          <ac:chgData name="Lisa-Marie Bassler" userId="38f25fa2-f4e2-42aa-a629-d2ccc29b42c2" providerId="ADAL" clId="{151E9CE8-B21B-4565-A978-68B2E862EE5B}" dt="2026-10-14T18:35:37.867" v="432" actId="14100"/>
          <ac:spMkLst>
            <pc:docMk/>
            <pc:sldMk cId="3588333700" sldId="529"/>
            <ac:spMk id="5" creationId="{BBB81FB0-18CB-3B43-8F22-4FE059A4A53B}"/>
          </ac:spMkLst>
        </pc:spChg>
        <pc:spChg chg="mod">
          <ac:chgData name="Lisa-Marie Bassler" userId="38f25fa2-f4e2-42aa-a629-d2ccc29b42c2" providerId="ADAL" clId="{151E9CE8-B21B-4565-A978-68B2E862EE5B}" dt="2026-10-14T20:56:18.565" v="2507" actId="404"/>
          <ac:spMkLst>
            <pc:docMk/>
            <pc:sldMk cId="3588333700" sldId="529"/>
            <ac:spMk id="10" creationId="{DB40B783-9F89-93CA-43B8-3CD8962EFC1A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5T09:40:17.654" v="2733" actId="207"/>
        <pc:sldMkLst>
          <pc:docMk/>
          <pc:sldMk cId="1047978161" sldId="530"/>
        </pc:sldMkLst>
        <pc:spChg chg="add del mod">
          <ac:chgData name="Lisa-Marie Bassler" userId="38f25fa2-f4e2-42aa-a629-d2ccc29b42c2" providerId="ADAL" clId="{151E9CE8-B21B-4565-A978-68B2E862EE5B}" dt="2026-10-14T18:35:52.002" v="435" actId="478"/>
          <ac:spMkLst>
            <pc:docMk/>
            <pc:sldMk cId="1047978161" sldId="530"/>
            <ac:spMk id="3" creationId="{F05F784E-BEF9-4FF5-CB70-10DE72DAC0F0}"/>
          </ac:spMkLst>
        </pc:spChg>
        <pc:spChg chg="add mod">
          <ac:chgData name="Lisa-Marie Bassler" userId="38f25fa2-f4e2-42aa-a629-d2ccc29b42c2" providerId="ADAL" clId="{151E9CE8-B21B-4565-A978-68B2E862EE5B}" dt="2026-10-15T09:40:17.654" v="2733" actId="207"/>
          <ac:spMkLst>
            <pc:docMk/>
            <pc:sldMk cId="1047978161" sldId="530"/>
            <ac:spMk id="4" creationId="{1A76F1BC-B08B-96F6-E73F-5D57AEC2E21E}"/>
          </ac:spMkLst>
        </pc:spChg>
        <pc:spChg chg="del">
          <ac:chgData name="Lisa-Marie Bassler" userId="38f25fa2-f4e2-42aa-a629-d2ccc29b42c2" providerId="ADAL" clId="{151E9CE8-B21B-4565-A978-68B2E862EE5B}" dt="2026-10-14T18:35:49.998" v="434" actId="478"/>
          <ac:spMkLst>
            <pc:docMk/>
            <pc:sldMk cId="1047978161" sldId="530"/>
            <ac:spMk id="5" creationId="{2C94E330-7244-8D4E-8F5C-9045F658A14B}"/>
          </ac:spMkLst>
        </pc:spChg>
        <pc:spChg chg="mod">
          <ac:chgData name="Lisa-Marie Bassler" userId="38f25fa2-f4e2-42aa-a629-d2ccc29b42c2" providerId="ADAL" clId="{151E9CE8-B21B-4565-A978-68B2E862EE5B}" dt="2026-10-14T20:56:35.688" v="2508" actId="404"/>
          <ac:spMkLst>
            <pc:docMk/>
            <pc:sldMk cId="1047978161" sldId="530"/>
            <ac:spMk id="10" creationId="{B6507589-59E1-38DE-8C40-4502FC1E4D0B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4T20:57:13.796" v="2516" actId="404"/>
        <pc:sldMkLst>
          <pc:docMk/>
          <pc:sldMk cId="3837196093" sldId="531"/>
        </pc:sldMkLst>
        <pc:spChg chg="add del mod">
          <ac:chgData name="Lisa-Marie Bassler" userId="38f25fa2-f4e2-42aa-a629-d2ccc29b42c2" providerId="ADAL" clId="{151E9CE8-B21B-4565-A978-68B2E862EE5B}" dt="2026-10-14T18:36:20.770" v="442" actId="478"/>
          <ac:spMkLst>
            <pc:docMk/>
            <pc:sldMk cId="3837196093" sldId="531"/>
            <ac:spMk id="3" creationId="{33529A90-D908-943D-F6A7-22AED10DAEAD}"/>
          </ac:spMkLst>
        </pc:spChg>
        <pc:spChg chg="del">
          <ac:chgData name="Lisa-Marie Bassler" userId="38f25fa2-f4e2-42aa-a629-d2ccc29b42c2" providerId="ADAL" clId="{151E9CE8-B21B-4565-A978-68B2E862EE5B}" dt="2026-10-14T18:36:18.609" v="441" actId="478"/>
          <ac:spMkLst>
            <pc:docMk/>
            <pc:sldMk cId="3837196093" sldId="531"/>
            <ac:spMk id="4" creationId="{FEC93F81-7429-0634-E57A-9EA2177CB620}"/>
          </ac:spMkLst>
        </pc:spChg>
        <pc:spChg chg="add mod">
          <ac:chgData name="Lisa-Marie Bassler" userId="38f25fa2-f4e2-42aa-a629-d2ccc29b42c2" providerId="ADAL" clId="{151E9CE8-B21B-4565-A978-68B2E862EE5B}" dt="2026-10-14T18:36:58.693" v="461" actId="207"/>
          <ac:spMkLst>
            <pc:docMk/>
            <pc:sldMk cId="3837196093" sldId="531"/>
            <ac:spMk id="5" creationId="{56971768-661F-1437-AED9-030EF1355135}"/>
          </ac:spMkLst>
        </pc:spChg>
        <pc:spChg chg="mod">
          <ac:chgData name="Lisa-Marie Bassler" userId="38f25fa2-f4e2-42aa-a629-d2ccc29b42c2" providerId="ADAL" clId="{151E9CE8-B21B-4565-A978-68B2E862EE5B}" dt="2026-10-14T20:57:13.796" v="2516" actId="404"/>
          <ac:spMkLst>
            <pc:docMk/>
            <pc:sldMk cId="3837196093" sldId="531"/>
            <ac:spMk id="10" creationId="{A2DD3CCD-DCD6-A08F-A094-D39560990672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4T20:58:57.760" v="2528" actId="207"/>
        <pc:sldMkLst>
          <pc:docMk/>
          <pc:sldMk cId="1777514250" sldId="532"/>
        </pc:sldMkLst>
        <pc:spChg chg="add del">
          <ac:chgData name="Lisa-Marie Bassler" userId="38f25fa2-f4e2-42aa-a629-d2ccc29b42c2" providerId="ADAL" clId="{151E9CE8-B21B-4565-A978-68B2E862EE5B}" dt="2026-10-14T20:58:05.702" v="2518" actId="22"/>
          <ac:spMkLst>
            <pc:docMk/>
            <pc:sldMk cId="1777514250" sldId="532"/>
            <ac:spMk id="3" creationId="{21622ED5-E986-4996-5574-63CB58737DAE}"/>
          </ac:spMkLst>
        </pc:spChg>
        <pc:spChg chg="add del mod">
          <ac:chgData name="Lisa-Marie Bassler" userId="38f25fa2-f4e2-42aa-a629-d2ccc29b42c2" providerId="ADAL" clId="{151E9CE8-B21B-4565-A978-68B2E862EE5B}" dt="2026-10-14T18:37:26.347" v="486" actId="478"/>
          <ac:spMkLst>
            <pc:docMk/>
            <pc:sldMk cId="1777514250" sldId="532"/>
            <ac:spMk id="3" creationId="{4EE742F3-806B-3212-4F3C-88E168AE1F73}"/>
          </ac:spMkLst>
        </pc:spChg>
        <pc:spChg chg="add mod">
          <ac:chgData name="Lisa-Marie Bassler" userId="38f25fa2-f4e2-42aa-a629-d2ccc29b42c2" providerId="ADAL" clId="{151E9CE8-B21B-4565-A978-68B2E862EE5B}" dt="2026-10-14T20:58:57.760" v="2528" actId="207"/>
          <ac:spMkLst>
            <pc:docMk/>
            <pc:sldMk cId="1777514250" sldId="532"/>
            <ac:spMk id="4" creationId="{F0FDDDB6-4B5A-2892-E5EC-28321C4137C6}"/>
          </ac:spMkLst>
        </pc:spChg>
        <pc:spChg chg="del">
          <ac:chgData name="Lisa-Marie Bassler" userId="38f25fa2-f4e2-42aa-a629-d2ccc29b42c2" providerId="ADAL" clId="{151E9CE8-B21B-4565-A978-68B2E862EE5B}" dt="2026-10-14T18:37:25.051" v="485" actId="478"/>
          <ac:spMkLst>
            <pc:docMk/>
            <pc:sldMk cId="1777514250" sldId="532"/>
            <ac:spMk id="5" creationId="{74DAE4B2-60FF-B49D-E0E5-3CB32E29A12D}"/>
          </ac:spMkLst>
        </pc:spChg>
        <pc:spChg chg="mod">
          <ac:chgData name="Lisa-Marie Bassler" userId="38f25fa2-f4e2-42aa-a629-d2ccc29b42c2" providerId="ADAL" clId="{151E9CE8-B21B-4565-A978-68B2E862EE5B}" dt="2026-10-14T18:37:21.820" v="484" actId="20577"/>
          <ac:spMkLst>
            <pc:docMk/>
            <pc:sldMk cId="1777514250" sldId="532"/>
            <ac:spMk id="10" creationId="{356DB647-2300-95B9-AFEB-702F4AE3AFA4}"/>
          </ac:spMkLst>
        </pc:spChg>
        <pc:picChg chg="add del mod">
          <ac:chgData name="Lisa-Marie Bassler" userId="38f25fa2-f4e2-42aa-a629-d2ccc29b42c2" providerId="ADAL" clId="{151E9CE8-B21B-4565-A978-68B2E862EE5B}" dt="2026-10-14T20:58:16.185" v="2522" actId="478"/>
          <ac:picMkLst>
            <pc:docMk/>
            <pc:sldMk cId="1777514250" sldId="532"/>
            <ac:picMk id="6" creationId="{C063EA70-742D-FB3C-A7E9-30AA72996916}"/>
          </ac:picMkLst>
        </pc:picChg>
      </pc:sldChg>
      <pc:sldChg chg="addSp delSp modSp add mod ord">
        <pc:chgData name="Lisa-Marie Bassler" userId="38f25fa2-f4e2-42aa-a629-d2ccc29b42c2" providerId="ADAL" clId="{151E9CE8-B21B-4565-A978-68B2E862EE5B}" dt="2026-10-15T09:44:25.301" v="2901" actId="2710"/>
        <pc:sldMkLst>
          <pc:docMk/>
          <pc:sldMk cId="624154029" sldId="533"/>
        </pc:sldMkLst>
        <pc:spChg chg="add del mod">
          <ac:chgData name="Lisa-Marie Bassler" userId="38f25fa2-f4e2-42aa-a629-d2ccc29b42c2" providerId="ADAL" clId="{151E9CE8-B21B-4565-A978-68B2E862EE5B}" dt="2026-10-14T18:37:58.752" v="503" actId="478"/>
          <ac:spMkLst>
            <pc:docMk/>
            <pc:sldMk cId="624154029" sldId="533"/>
            <ac:spMk id="3" creationId="{F5FE98BA-4B2B-0D07-5E73-76D0DCF42361}"/>
          </ac:spMkLst>
        </pc:spChg>
        <pc:spChg chg="add mod">
          <ac:chgData name="Lisa-Marie Bassler" userId="38f25fa2-f4e2-42aa-a629-d2ccc29b42c2" providerId="ADAL" clId="{151E9CE8-B21B-4565-A978-68B2E862EE5B}" dt="2026-10-15T09:44:25.301" v="2901" actId="2710"/>
          <ac:spMkLst>
            <pc:docMk/>
            <pc:sldMk cId="624154029" sldId="533"/>
            <ac:spMk id="4" creationId="{DFF8BD9D-64C6-F2CF-D503-EF1CD57DAF71}"/>
          </ac:spMkLst>
        </pc:spChg>
        <pc:spChg chg="del">
          <ac:chgData name="Lisa-Marie Bassler" userId="38f25fa2-f4e2-42aa-a629-d2ccc29b42c2" providerId="ADAL" clId="{151E9CE8-B21B-4565-A978-68B2E862EE5B}" dt="2026-10-14T18:37:57.008" v="502" actId="478"/>
          <ac:spMkLst>
            <pc:docMk/>
            <pc:sldMk cId="624154029" sldId="533"/>
            <ac:spMk id="5" creationId="{BBF96302-1F05-02EF-BB43-660DC1A3EE01}"/>
          </ac:spMkLst>
        </pc:spChg>
        <pc:spChg chg="mod">
          <ac:chgData name="Lisa-Marie Bassler" userId="38f25fa2-f4e2-42aa-a629-d2ccc29b42c2" providerId="ADAL" clId="{151E9CE8-B21B-4565-A978-68B2E862EE5B}" dt="2026-10-14T20:59:15.134" v="2529" actId="404"/>
          <ac:spMkLst>
            <pc:docMk/>
            <pc:sldMk cId="624154029" sldId="533"/>
            <ac:spMk id="10" creationId="{E6FA75A0-50FB-018B-4518-E3FBFEF51190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5T09:45:41.266" v="2913" actId="20577"/>
        <pc:sldMkLst>
          <pc:docMk/>
          <pc:sldMk cId="1249651076" sldId="534"/>
        </pc:sldMkLst>
        <pc:spChg chg="add del mod">
          <ac:chgData name="Lisa-Marie Bassler" userId="38f25fa2-f4e2-42aa-a629-d2ccc29b42c2" providerId="ADAL" clId="{151E9CE8-B21B-4565-A978-68B2E862EE5B}" dt="2026-10-14T18:38:25.045" v="528" actId="478"/>
          <ac:spMkLst>
            <pc:docMk/>
            <pc:sldMk cId="1249651076" sldId="534"/>
            <ac:spMk id="3" creationId="{E5A1E6AA-44E3-91C1-346E-39F67775063F}"/>
          </ac:spMkLst>
        </pc:spChg>
        <pc:spChg chg="del">
          <ac:chgData name="Lisa-Marie Bassler" userId="38f25fa2-f4e2-42aa-a629-d2ccc29b42c2" providerId="ADAL" clId="{151E9CE8-B21B-4565-A978-68B2E862EE5B}" dt="2026-10-14T18:38:20.835" v="525" actId="478"/>
          <ac:spMkLst>
            <pc:docMk/>
            <pc:sldMk cId="1249651076" sldId="534"/>
            <ac:spMk id="4" creationId="{89CBBDF3-609F-366C-3F62-497D68F0377D}"/>
          </ac:spMkLst>
        </pc:spChg>
        <pc:spChg chg="add mod">
          <ac:chgData name="Lisa-Marie Bassler" userId="38f25fa2-f4e2-42aa-a629-d2ccc29b42c2" providerId="ADAL" clId="{151E9CE8-B21B-4565-A978-68B2E862EE5B}" dt="2026-10-14T18:38:23.794" v="527"/>
          <ac:spMkLst>
            <pc:docMk/>
            <pc:sldMk cId="1249651076" sldId="534"/>
            <ac:spMk id="5" creationId="{38D9049C-17C7-5E96-DD1C-F0E6E5A0E0BB}"/>
          </ac:spMkLst>
        </pc:spChg>
        <pc:spChg chg="add mod">
          <ac:chgData name="Lisa-Marie Bassler" userId="38f25fa2-f4e2-42aa-a629-d2ccc29b42c2" providerId="ADAL" clId="{151E9CE8-B21B-4565-A978-68B2E862EE5B}" dt="2026-10-15T09:45:41.266" v="2913" actId="20577"/>
          <ac:spMkLst>
            <pc:docMk/>
            <pc:sldMk cId="1249651076" sldId="534"/>
            <ac:spMk id="6" creationId="{E4723FF0-9BBB-7AEA-BC59-EFEDA93FC94F}"/>
          </ac:spMkLst>
        </pc:spChg>
        <pc:spChg chg="mod">
          <ac:chgData name="Lisa-Marie Bassler" userId="38f25fa2-f4e2-42aa-a629-d2ccc29b42c2" providerId="ADAL" clId="{151E9CE8-B21B-4565-A978-68B2E862EE5B}" dt="2026-10-14T20:59:46.301" v="2532" actId="404"/>
          <ac:spMkLst>
            <pc:docMk/>
            <pc:sldMk cId="1249651076" sldId="534"/>
            <ac:spMk id="10" creationId="{48D31731-1FA1-BF9B-B6F8-6E0C51697001}"/>
          </ac:spMkLst>
        </pc:spChg>
        <pc:picChg chg="add mod modCrop">
          <ac:chgData name="Lisa-Marie Bassler" userId="38f25fa2-f4e2-42aa-a629-d2ccc29b42c2" providerId="ADAL" clId="{151E9CE8-B21B-4565-A978-68B2E862EE5B}" dt="2026-10-15T09:45:34.359" v="2909" actId="14100"/>
          <ac:picMkLst>
            <pc:docMk/>
            <pc:sldMk cId="1249651076" sldId="534"/>
            <ac:picMk id="3" creationId="{C7E94B88-A9AA-0BD7-EA9E-60FE7D3DABA3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15T09:45:44.410" v="2917" actId="20577"/>
        <pc:sldMkLst>
          <pc:docMk/>
          <pc:sldMk cId="2182962308" sldId="535"/>
        </pc:sldMkLst>
        <pc:spChg chg="add del mod">
          <ac:chgData name="Lisa-Marie Bassler" userId="38f25fa2-f4e2-42aa-a629-d2ccc29b42c2" providerId="ADAL" clId="{151E9CE8-B21B-4565-A978-68B2E862EE5B}" dt="2026-10-14T18:38:43.423" v="534" actId="478"/>
          <ac:spMkLst>
            <pc:docMk/>
            <pc:sldMk cId="2182962308" sldId="535"/>
            <ac:spMk id="3" creationId="{9AE107F1-6C6B-E565-F340-C165E6A42C3B}"/>
          </ac:spMkLst>
        </pc:spChg>
        <pc:spChg chg="add mod">
          <ac:chgData name="Lisa-Marie Bassler" userId="38f25fa2-f4e2-42aa-a629-d2ccc29b42c2" providerId="ADAL" clId="{151E9CE8-B21B-4565-A978-68B2E862EE5B}" dt="2026-10-14T18:38:41.574" v="533"/>
          <ac:spMkLst>
            <pc:docMk/>
            <pc:sldMk cId="2182962308" sldId="535"/>
            <ac:spMk id="4" creationId="{FA0889DF-42A8-4952-9A66-85F039594E3B}"/>
          </ac:spMkLst>
        </pc:spChg>
        <pc:spChg chg="add mod">
          <ac:chgData name="Lisa-Marie Bassler" userId="38f25fa2-f4e2-42aa-a629-d2ccc29b42c2" providerId="ADAL" clId="{151E9CE8-B21B-4565-A978-68B2E862EE5B}" dt="2026-10-15T09:45:44.410" v="2917" actId="20577"/>
          <ac:spMkLst>
            <pc:docMk/>
            <pc:sldMk cId="2182962308" sldId="535"/>
            <ac:spMk id="5" creationId="{A2443FF2-CF3E-2402-E16F-BBBEA85D5A26}"/>
          </ac:spMkLst>
        </pc:spChg>
        <pc:spChg chg="del">
          <ac:chgData name="Lisa-Marie Bassler" userId="38f25fa2-f4e2-42aa-a629-d2ccc29b42c2" providerId="ADAL" clId="{151E9CE8-B21B-4565-A978-68B2E862EE5B}" dt="2026-10-14T18:38:39.779" v="531" actId="478"/>
          <ac:spMkLst>
            <pc:docMk/>
            <pc:sldMk cId="2182962308" sldId="535"/>
            <ac:spMk id="6" creationId="{5AD496F8-E641-E3CA-0835-C814CB52363D}"/>
          </ac:spMkLst>
        </pc:spChg>
        <pc:spChg chg="mod">
          <ac:chgData name="Lisa-Marie Bassler" userId="38f25fa2-f4e2-42aa-a629-d2ccc29b42c2" providerId="ADAL" clId="{151E9CE8-B21B-4565-A978-68B2E862EE5B}" dt="2026-10-14T21:00:37.526" v="2542" actId="404"/>
          <ac:spMkLst>
            <pc:docMk/>
            <pc:sldMk cId="2182962308" sldId="535"/>
            <ac:spMk id="10" creationId="{7BA2906D-F2F4-FFD8-F004-E0F6DA5F78B5}"/>
          </ac:spMkLst>
        </pc:spChg>
        <pc:picChg chg="add mod">
          <ac:chgData name="Lisa-Marie Bassler" userId="38f25fa2-f4e2-42aa-a629-d2ccc29b42c2" providerId="ADAL" clId="{151E9CE8-B21B-4565-A978-68B2E862EE5B}" dt="2026-10-14T18:39:34.442" v="551" actId="1076"/>
          <ac:picMkLst>
            <pc:docMk/>
            <pc:sldMk cId="2182962308" sldId="535"/>
            <ac:picMk id="8" creationId="{BBD9F221-5B52-921F-911B-A334ABB54B04}"/>
          </ac:picMkLst>
        </pc:picChg>
      </pc:sldChg>
      <pc:sldChg chg="delSp modSp add del mod ord modShow">
        <pc:chgData name="Lisa-Marie Bassler" userId="38f25fa2-f4e2-42aa-a629-d2ccc29b42c2" providerId="ADAL" clId="{151E9CE8-B21B-4565-A978-68B2E862EE5B}" dt="2026-10-14T20:25:23.495" v="2017" actId="47"/>
        <pc:sldMkLst>
          <pc:docMk/>
          <pc:sldMk cId="823155939" sldId="536"/>
        </pc:sldMkLst>
        <pc:spChg chg="mod">
          <ac:chgData name="Lisa-Marie Bassler" userId="38f25fa2-f4e2-42aa-a629-d2ccc29b42c2" providerId="ADAL" clId="{151E9CE8-B21B-4565-A978-68B2E862EE5B}" dt="2026-10-14T19:35:25.850" v="674" actId="14100"/>
          <ac:spMkLst>
            <pc:docMk/>
            <pc:sldMk cId="823155939" sldId="536"/>
            <ac:spMk id="2" creationId="{88D4722F-73B2-2940-7C83-C0D025DCF983}"/>
          </ac:spMkLst>
        </pc:spChg>
        <pc:spChg chg="mod">
          <ac:chgData name="Lisa-Marie Bassler" userId="38f25fa2-f4e2-42aa-a629-d2ccc29b42c2" providerId="ADAL" clId="{151E9CE8-B21B-4565-A978-68B2E862EE5B}" dt="2026-10-14T19:35:20.502" v="671" actId="20577"/>
          <ac:spMkLst>
            <pc:docMk/>
            <pc:sldMk cId="823155939" sldId="536"/>
            <ac:spMk id="7" creationId="{2748BA94-4BA3-4BE7-DFA1-B37D11C62C0B}"/>
          </ac:spMkLst>
        </pc:spChg>
        <pc:spChg chg="del">
          <ac:chgData name="Lisa-Marie Bassler" userId="38f25fa2-f4e2-42aa-a629-d2ccc29b42c2" providerId="ADAL" clId="{151E9CE8-B21B-4565-A978-68B2E862EE5B}" dt="2026-10-14T19:35:23.069" v="673" actId="478"/>
          <ac:spMkLst>
            <pc:docMk/>
            <pc:sldMk cId="823155939" sldId="536"/>
            <ac:spMk id="9" creationId="{20D70EE1-5C8A-DCFB-6D62-AB2FC662D416}"/>
          </ac:spMkLst>
        </pc:spChg>
        <pc:spChg chg="del">
          <ac:chgData name="Lisa-Marie Bassler" userId="38f25fa2-f4e2-42aa-a629-d2ccc29b42c2" providerId="ADAL" clId="{151E9CE8-B21B-4565-A978-68B2E862EE5B}" dt="2026-10-14T19:35:06.467" v="627" actId="478"/>
          <ac:spMkLst>
            <pc:docMk/>
            <pc:sldMk cId="823155939" sldId="536"/>
            <ac:spMk id="11" creationId="{919B4EB9-8082-CE7E-EC08-D85CFE72EFEF}"/>
          </ac:spMkLst>
        </pc:spChg>
        <pc:picChg chg="del">
          <ac:chgData name="Lisa-Marie Bassler" userId="38f25fa2-f4e2-42aa-a629-d2ccc29b42c2" providerId="ADAL" clId="{151E9CE8-B21B-4565-A978-68B2E862EE5B}" dt="2026-10-14T19:35:22.216" v="672" actId="478"/>
          <ac:picMkLst>
            <pc:docMk/>
            <pc:sldMk cId="823155939" sldId="536"/>
            <ac:picMk id="13" creationId="{EE41E6A0-9D79-CA4D-C6C4-261482F9DC9D}"/>
          </ac:picMkLst>
        </pc:picChg>
      </pc:sldChg>
      <pc:sldChg chg="add del">
        <pc:chgData name="Lisa-Marie Bassler" userId="38f25fa2-f4e2-42aa-a629-d2ccc29b42c2" providerId="ADAL" clId="{151E9CE8-B21B-4565-A978-68B2E862EE5B}" dt="2026-10-14T19:39:44.712" v="676" actId="47"/>
        <pc:sldMkLst>
          <pc:docMk/>
          <pc:sldMk cId="3966817877" sldId="537"/>
        </pc:sldMkLst>
      </pc:sldChg>
      <pc:sldChg chg="modSp add del mod ord modShow">
        <pc:chgData name="Lisa-Marie Bassler" userId="38f25fa2-f4e2-42aa-a629-d2ccc29b42c2" providerId="ADAL" clId="{151E9CE8-B21B-4565-A978-68B2E862EE5B}" dt="2026-10-14T19:58:49.523" v="1051" actId="47"/>
        <pc:sldMkLst>
          <pc:docMk/>
          <pc:sldMk cId="4082508724" sldId="537"/>
        </pc:sldMkLst>
        <pc:spChg chg="mod">
          <ac:chgData name="Lisa-Marie Bassler" userId="38f25fa2-f4e2-42aa-a629-d2ccc29b42c2" providerId="ADAL" clId="{151E9CE8-B21B-4565-A978-68B2E862EE5B}" dt="2026-10-14T19:45:56.882" v="1029" actId="403"/>
          <ac:spMkLst>
            <pc:docMk/>
            <pc:sldMk cId="4082508724" sldId="537"/>
            <ac:spMk id="17" creationId="{949D9960-3B20-CC81-5F81-3C545FCDFA1A}"/>
          </ac:spMkLst>
        </pc:spChg>
      </pc:sldChg>
      <pc:sldChg chg="addSp delSp modSp add mod ord">
        <pc:chgData name="Lisa-Marie Bassler" userId="38f25fa2-f4e2-42aa-a629-d2ccc29b42c2" providerId="ADAL" clId="{151E9CE8-B21B-4565-A978-68B2E862EE5B}" dt="2026-10-14T20:38:42.830" v="2193" actId="20577"/>
        <pc:sldMkLst>
          <pc:docMk/>
          <pc:sldMk cId="4288814897" sldId="537"/>
        </pc:sldMkLst>
        <pc:spChg chg="add del mod">
          <ac:chgData name="Lisa-Marie Bassler" userId="38f25fa2-f4e2-42aa-a629-d2ccc29b42c2" providerId="ADAL" clId="{151E9CE8-B21B-4565-A978-68B2E862EE5B}" dt="2026-10-14T20:00:31.191" v="1089" actId="478"/>
          <ac:spMkLst>
            <pc:docMk/>
            <pc:sldMk cId="4288814897" sldId="537"/>
            <ac:spMk id="3" creationId="{566336B7-23E5-82A7-EFAE-C83D1288EB19}"/>
          </ac:spMkLst>
        </pc:spChg>
        <pc:spChg chg="add mod">
          <ac:chgData name="Lisa-Marie Bassler" userId="38f25fa2-f4e2-42aa-a629-d2ccc29b42c2" providerId="ADAL" clId="{151E9CE8-B21B-4565-A978-68B2E862EE5B}" dt="2026-10-14T20:38:42.830" v="2193" actId="20577"/>
          <ac:spMkLst>
            <pc:docMk/>
            <pc:sldMk cId="4288814897" sldId="537"/>
            <ac:spMk id="4" creationId="{242E400C-317A-3878-3878-059852665CBB}"/>
          </ac:spMkLst>
        </pc:spChg>
        <pc:spChg chg="mod">
          <ac:chgData name="Lisa-Marie Bassler" userId="38f25fa2-f4e2-42aa-a629-d2ccc29b42c2" providerId="ADAL" clId="{151E9CE8-B21B-4565-A978-68B2E862EE5B}" dt="2026-10-14T20:00:27.135" v="1086" actId="20577"/>
          <ac:spMkLst>
            <pc:docMk/>
            <pc:sldMk cId="4288814897" sldId="537"/>
            <ac:spMk id="10" creationId="{8755FCA3-9BD4-BA3D-8EAA-5C832C195EE2}"/>
          </ac:spMkLst>
        </pc:spChg>
        <pc:spChg chg="del mod">
          <ac:chgData name="Lisa-Marie Bassler" userId="38f25fa2-f4e2-42aa-a629-d2ccc29b42c2" providerId="ADAL" clId="{151E9CE8-B21B-4565-A978-68B2E862EE5B}" dt="2026-10-14T20:00:29.346" v="1088" actId="478"/>
          <ac:spMkLst>
            <pc:docMk/>
            <pc:sldMk cId="4288814897" sldId="537"/>
            <ac:spMk id="11" creationId="{B3F4048A-EB50-5851-5BAA-00762BAE841A}"/>
          </ac:spMkLst>
        </pc:spChg>
        <pc:picChg chg="add">
          <ac:chgData name="Lisa-Marie Bassler" userId="38f25fa2-f4e2-42aa-a629-d2ccc29b42c2" providerId="ADAL" clId="{151E9CE8-B21B-4565-A978-68B2E862EE5B}" dt="2026-10-14T20:00:38.558" v="1091" actId="22"/>
          <ac:picMkLst>
            <pc:docMk/>
            <pc:sldMk cId="4288814897" sldId="537"/>
            <ac:picMk id="6" creationId="{2A9BC155-6D33-7BA3-0928-B95F0271A168}"/>
          </ac:picMkLst>
        </pc:picChg>
      </pc:sldChg>
      <pc:sldChg chg="modSp add del mod ord">
        <pc:chgData name="Lisa-Marie Bassler" userId="38f25fa2-f4e2-42aa-a629-d2ccc29b42c2" providerId="ADAL" clId="{151E9CE8-B21B-4565-A978-68B2E862EE5B}" dt="2026-10-14T19:58:49.904" v="1054" actId="47"/>
        <pc:sldMkLst>
          <pc:docMk/>
          <pc:sldMk cId="604493575" sldId="538"/>
        </pc:sldMkLst>
        <pc:spChg chg="mod">
          <ac:chgData name="Lisa-Marie Bassler" userId="38f25fa2-f4e2-42aa-a629-d2ccc29b42c2" providerId="ADAL" clId="{151E9CE8-B21B-4565-A978-68B2E862EE5B}" dt="2026-10-14T19:41:52.685" v="797" actId="1076"/>
          <ac:spMkLst>
            <pc:docMk/>
            <pc:sldMk cId="604493575" sldId="538"/>
            <ac:spMk id="6" creationId="{4D8009B9-85A0-3C97-B3A6-E1B1DAE176F6}"/>
          </ac:spMkLst>
        </pc:spChg>
        <pc:spChg chg="mod">
          <ac:chgData name="Lisa-Marie Bassler" userId="38f25fa2-f4e2-42aa-a629-d2ccc29b42c2" providerId="ADAL" clId="{151E9CE8-B21B-4565-A978-68B2E862EE5B}" dt="2026-10-14T19:40:53.465" v="735" actId="20577"/>
          <ac:spMkLst>
            <pc:docMk/>
            <pc:sldMk cId="604493575" sldId="538"/>
            <ac:spMk id="10" creationId="{CADF9B8F-4C22-1375-5A7D-F3529FE542D5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5T09:03:52.617" v="2655" actId="1076"/>
        <pc:sldMkLst>
          <pc:docMk/>
          <pc:sldMk cId="1394156819" sldId="538"/>
        </pc:sldMkLst>
        <pc:spChg chg="add del mod">
          <ac:chgData name="Lisa-Marie Bassler" userId="38f25fa2-f4e2-42aa-a629-d2ccc29b42c2" providerId="ADAL" clId="{151E9CE8-B21B-4565-A978-68B2E862EE5B}" dt="2026-10-14T20:01:01.068" v="1118" actId="478"/>
          <ac:spMkLst>
            <pc:docMk/>
            <pc:sldMk cId="1394156819" sldId="538"/>
            <ac:spMk id="3" creationId="{B6688EFC-1202-90DB-26F1-EBEF4FADFFF5}"/>
          </ac:spMkLst>
        </pc:spChg>
        <pc:spChg chg="del">
          <ac:chgData name="Lisa-Marie Bassler" userId="38f25fa2-f4e2-42aa-a629-d2ccc29b42c2" providerId="ADAL" clId="{151E9CE8-B21B-4565-A978-68B2E862EE5B}" dt="2026-10-14T20:00:59.370" v="1117" actId="478"/>
          <ac:spMkLst>
            <pc:docMk/>
            <pc:sldMk cId="1394156819" sldId="538"/>
            <ac:spMk id="4" creationId="{B294DA4D-7E53-F33E-BA03-63438D150ADD}"/>
          </ac:spMkLst>
        </pc:spChg>
        <pc:spChg chg="add mod">
          <ac:chgData name="Lisa-Marie Bassler" userId="38f25fa2-f4e2-42aa-a629-d2ccc29b42c2" providerId="ADAL" clId="{151E9CE8-B21B-4565-A978-68B2E862EE5B}" dt="2026-10-15T09:02:06.635" v="2640" actId="1076"/>
          <ac:spMkLst>
            <pc:docMk/>
            <pc:sldMk cId="1394156819" sldId="538"/>
            <ac:spMk id="5" creationId="{A700DADF-076E-0AAD-3125-9B4014997F60}"/>
          </ac:spMkLst>
        </pc:spChg>
        <pc:spChg chg="mod">
          <ac:chgData name="Lisa-Marie Bassler" userId="38f25fa2-f4e2-42aa-a629-d2ccc29b42c2" providerId="ADAL" clId="{151E9CE8-B21B-4565-A978-68B2E862EE5B}" dt="2026-10-14T20:00:57.257" v="1116" actId="20577"/>
          <ac:spMkLst>
            <pc:docMk/>
            <pc:sldMk cId="1394156819" sldId="538"/>
            <ac:spMk id="10" creationId="{6E91C771-94DA-A79E-FCEB-9A79C621FD1F}"/>
          </ac:spMkLst>
        </pc:spChg>
        <pc:picChg chg="add del">
          <ac:chgData name="Lisa-Marie Bassler" userId="38f25fa2-f4e2-42aa-a629-d2ccc29b42c2" providerId="ADAL" clId="{151E9CE8-B21B-4565-A978-68B2E862EE5B}" dt="2026-10-15T09:02:42.948" v="2642" actId="478"/>
          <ac:picMkLst>
            <pc:docMk/>
            <pc:sldMk cId="1394156819" sldId="538"/>
            <ac:picMk id="3" creationId="{F8CB8175-32A6-7116-1D53-44897186E69F}"/>
          </ac:picMkLst>
        </pc:picChg>
        <pc:picChg chg="del">
          <ac:chgData name="Lisa-Marie Bassler" userId="38f25fa2-f4e2-42aa-a629-d2ccc29b42c2" providerId="ADAL" clId="{151E9CE8-B21B-4565-A978-68B2E862EE5B}" dt="2026-10-14T20:00:49.712" v="1093" actId="478"/>
          <ac:picMkLst>
            <pc:docMk/>
            <pc:sldMk cId="1394156819" sldId="538"/>
            <ac:picMk id="6" creationId="{2DE15FFD-7CAD-FA1C-A397-5C13F09F406E}"/>
          </ac:picMkLst>
        </pc:picChg>
        <pc:picChg chg="add mod modCrop">
          <ac:chgData name="Lisa-Marie Bassler" userId="38f25fa2-f4e2-42aa-a629-d2ccc29b42c2" providerId="ADAL" clId="{151E9CE8-B21B-4565-A978-68B2E862EE5B}" dt="2026-10-15T09:03:52.617" v="2655" actId="1076"/>
          <ac:picMkLst>
            <pc:docMk/>
            <pc:sldMk cId="1394156819" sldId="538"/>
            <ac:picMk id="6" creationId="{49CFAAAD-6BC5-62B5-3FCE-FC40C20A5230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15T09:10:38.939" v="2683" actId="20577"/>
        <pc:sldMkLst>
          <pc:docMk/>
          <pc:sldMk cId="892556925" sldId="539"/>
        </pc:sldMkLst>
        <pc:spChg chg="add del mod">
          <ac:chgData name="Lisa-Marie Bassler" userId="38f25fa2-f4e2-42aa-a629-d2ccc29b42c2" providerId="ADAL" clId="{151E9CE8-B21B-4565-A978-68B2E862EE5B}" dt="2026-10-14T20:01:47.962" v="1148" actId="478"/>
          <ac:spMkLst>
            <pc:docMk/>
            <pc:sldMk cId="892556925" sldId="539"/>
            <ac:spMk id="3" creationId="{DA845527-0BF1-B290-C14B-B330A53CDB54}"/>
          </ac:spMkLst>
        </pc:spChg>
        <pc:spChg chg="add mod">
          <ac:chgData name="Lisa-Marie Bassler" userId="38f25fa2-f4e2-42aa-a629-d2ccc29b42c2" providerId="ADAL" clId="{151E9CE8-B21B-4565-A978-68B2E862EE5B}" dt="2026-10-15T09:10:38.939" v="2683" actId="20577"/>
          <ac:spMkLst>
            <pc:docMk/>
            <pc:sldMk cId="892556925" sldId="539"/>
            <ac:spMk id="4" creationId="{FCF2B247-6081-4009-67E0-D40347A2E5A6}"/>
          </ac:spMkLst>
        </pc:spChg>
        <pc:spChg chg="del">
          <ac:chgData name="Lisa-Marie Bassler" userId="38f25fa2-f4e2-42aa-a629-d2ccc29b42c2" providerId="ADAL" clId="{151E9CE8-B21B-4565-A978-68B2E862EE5B}" dt="2026-10-14T20:01:46.303" v="1147" actId="478"/>
          <ac:spMkLst>
            <pc:docMk/>
            <pc:sldMk cId="892556925" sldId="539"/>
            <ac:spMk id="5" creationId="{279796C1-FCA9-0B6D-1766-1CF51F53D25A}"/>
          </ac:spMkLst>
        </pc:spChg>
        <pc:spChg chg="mod">
          <ac:chgData name="Lisa-Marie Bassler" userId="38f25fa2-f4e2-42aa-a629-d2ccc29b42c2" providerId="ADAL" clId="{151E9CE8-B21B-4565-A978-68B2E862EE5B}" dt="2026-10-14T20:01:59.092" v="1189" actId="20577"/>
          <ac:spMkLst>
            <pc:docMk/>
            <pc:sldMk cId="892556925" sldId="539"/>
            <ac:spMk id="10" creationId="{76E480A9-E2E8-80F2-B7BA-9E4E4D670EC2}"/>
          </ac:spMkLst>
        </pc:spChg>
      </pc:sldChg>
      <pc:sldChg chg="modSp add del mod modTransition modAnim">
        <pc:chgData name="Lisa-Marie Bassler" userId="38f25fa2-f4e2-42aa-a629-d2ccc29b42c2" providerId="ADAL" clId="{151E9CE8-B21B-4565-A978-68B2E862EE5B}" dt="2026-10-14T19:58:50.049" v="1055" actId="47"/>
        <pc:sldMkLst>
          <pc:docMk/>
          <pc:sldMk cId="4095825605" sldId="539"/>
        </pc:sldMkLst>
        <pc:spChg chg="mod">
          <ac:chgData name="Lisa-Marie Bassler" userId="38f25fa2-f4e2-42aa-a629-d2ccc29b42c2" providerId="ADAL" clId="{151E9CE8-B21B-4565-A978-68B2E862EE5B}" dt="2026-10-14T19:42:46.621" v="814" actId="1076"/>
          <ac:spMkLst>
            <pc:docMk/>
            <pc:sldMk cId="4095825605" sldId="539"/>
            <ac:spMk id="3" creationId="{FD69BE6D-FAB1-F961-4278-71682C39CDEA}"/>
          </ac:spMkLst>
        </pc:spChg>
        <pc:spChg chg="mod">
          <ac:chgData name="Lisa-Marie Bassler" userId="38f25fa2-f4e2-42aa-a629-d2ccc29b42c2" providerId="ADAL" clId="{151E9CE8-B21B-4565-A978-68B2E862EE5B}" dt="2026-10-14T19:42:39.591" v="810" actId="255"/>
          <ac:spMkLst>
            <pc:docMk/>
            <pc:sldMk cId="4095825605" sldId="539"/>
            <ac:spMk id="6" creationId="{04B31A4B-7E85-263B-9363-F85DCF7F45CF}"/>
          </ac:spMkLst>
        </pc:spChg>
        <pc:spChg chg="mod">
          <ac:chgData name="Lisa-Marie Bassler" userId="38f25fa2-f4e2-42aa-a629-d2ccc29b42c2" providerId="ADAL" clId="{151E9CE8-B21B-4565-A978-68B2E862EE5B}" dt="2026-10-14T19:41:19.338" v="788" actId="20577"/>
          <ac:spMkLst>
            <pc:docMk/>
            <pc:sldMk cId="4095825605" sldId="539"/>
            <ac:spMk id="10" creationId="{827E1444-37AB-F493-3CAC-541D86F66C40}"/>
          </ac:spMkLst>
        </pc:spChg>
      </pc:sldChg>
      <pc:sldChg chg="modSp add del mod ord">
        <pc:chgData name="Lisa-Marie Bassler" userId="38f25fa2-f4e2-42aa-a629-d2ccc29b42c2" providerId="ADAL" clId="{151E9CE8-B21B-4565-A978-68B2E862EE5B}" dt="2026-10-14T19:58:54.638" v="1058" actId="47"/>
        <pc:sldMkLst>
          <pc:docMk/>
          <pc:sldMk cId="640751322" sldId="540"/>
        </pc:sldMkLst>
        <pc:spChg chg="mod">
          <ac:chgData name="Lisa-Marie Bassler" userId="38f25fa2-f4e2-42aa-a629-d2ccc29b42c2" providerId="ADAL" clId="{151E9CE8-B21B-4565-A978-68B2E862EE5B}" dt="2026-10-14T19:47:54.355" v="1050" actId="403"/>
          <ac:spMkLst>
            <pc:docMk/>
            <pc:sldMk cId="640751322" sldId="540"/>
            <ac:spMk id="6" creationId="{DD52E393-A3D9-493A-21F0-C65C2DE7276D}"/>
          </ac:spMkLst>
        </pc:spChg>
        <pc:spChg chg="mod">
          <ac:chgData name="Lisa-Marie Bassler" userId="38f25fa2-f4e2-42aa-a629-d2ccc29b42c2" providerId="ADAL" clId="{151E9CE8-B21B-4565-A978-68B2E862EE5B}" dt="2026-10-14T19:43:59.672" v="870" actId="20577"/>
          <ac:spMkLst>
            <pc:docMk/>
            <pc:sldMk cId="640751322" sldId="540"/>
            <ac:spMk id="10" creationId="{E3663F77-22EE-B358-D35E-101D38B44545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5T09:11:23.317" v="2685" actId="1076"/>
        <pc:sldMkLst>
          <pc:docMk/>
          <pc:sldMk cId="1357853336" sldId="540"/>
        </pc:sldMkLst>
        <pc:spChg chg="add del mod">
          <ac:chgData name="Lisa-Marie Bassler" userId="38f25fa2-f4e2-42aa-a629-d2ccc29b42c2" providerId="ADAL" clId="{151E9CE8-B21B-4565-A978-68B2E862EE5B}" dt="2026-10-14T20:02:23.414" v="1193" actId="478"/>
          <ac:spMkLst>
            <pc:docMk/>
            <pc:sldMk cId="1357853336" sldId="540"/>
            <ac:spMk id="3" creationId="{01057040-D8F8-D270-B5B8-3D23B6B10178}"/>
          </ac:spMkLst>
        </pc:spChg>
        <pc:spChg chg="del">
          <ac:chgData name="Lisa-Marie Bassler" userId="38f25fa2-f4e2-42aa-a629-d2ccc29b42c2" providerId="ADAL" clId="{151E9CE8-B21B-4565-A978-68B2E862EE5B}" dt="2026-10-14T20:02:21.993" v="1192" actId="478"/>
          <ac:spMkLst>
            <pc:docMk/>
            <pc:sldMk cId="1357853336" sldId="540"/>
            <ac:spMk id="4" creationId="{05BB3CB3-4212-685D-79B0-9C4DE74855C8}"/>
          </ac:spMkLst>
        </pc:spChg>
        <pc:spChg chg="add mod">
          <ac:chgData name="Lisa-Marie Bassler" userId="38f25fa2-f4e2-42aa-a629-d2ccc29b42c2" providerId="ADAL" clId="{151E9CE8-B21B-4565-A978-68B2E862EE5B}" dt="2026-10-14T20:41:37.637" v="2235" actId="207"/>
          <ac:spMkLst>
            <pc:docMk/>
            <pc:sldMk cId="1357853336" sldId="540"/>
            <ac:spMk id="5" creationId="{D71D2077-F87A-E35D-502A-CB25A03E16F1}"/>
          </ac:spMkLst>
        </pc:spChg>
        <pc:picChg chg="add mod">
          <ac:chgData name="Lisa-Marie Bassler" userId="38f25fa2-f4e2-42aa-a629-d2ccc29b42c2" providerId="ADAL" clId="{151E9CE8-B21B-4565-A978-68B2E862EE5B}" dt="2026-10-15T09:11:23.317" v="2685" actId="1076"/>
          <ac:picMkLst>
            <pc:docMk/>
            <pc:sldMk cId="1357853336" sldId="540"/>
            <ac:picMk id="7" creationId="{72C76DF4-9D6B-A9E0-E20A-598716AF22DC}"/>
          </ac:picMkLst>
        </pc:picChg>
      </pc:sldChg>
      <pc:sldChg chg="modSp add del mod ord">
        <pc:chgData name="Lisa-Marie Bassler" userId="38f25fa2-f4e2-42aa-a629-d2ccc29b42c2" providerId="ADAL" clId="{151E9CE8-B21B-4565-A978-68B2E862EE5B}" dt="2026-10-14T19:58:49.596" v="1052" actId="47"/>
        <pc:sldMkLst>
          <pc:docMk/>
          <pc:sldMk cId="1285950214" sldId="541"/>
        </pc:sldMkLst>
        <pc:spChg chg="mod">
          <ac:chgData name="Lisa-Marie Bassler" userId="38f25fa2-f4e2-42aa-a629-d2ccc29b42c2" providerId="ADAL" clId="{151E9CE8-B21B-4565-A978-68B2E862EE5B}" dt="2026-10-14T19:45:23.349" v="977" actId="123"/>
          <ac:spMkLst>
            <pc:docMk/>
            <pc:sldMk cId="1285950214" sldId="541"/>
            <ac:spMk id="6" creationId="{B415CB67-3C97-5558-E154-2179579634A8}"/>
          </ac:spMkLst>
        </pc:spChg>
        <pc:spChg chg="mod">
          <ac:chgData name="Lisa-Marie Bassler" userId="38f25fa2-f4e2-42aa-a629-d2ccc29b42c2" providerId="ADAL" clId="{151E9CE8-B21B-4565-A978-68B2E862EE5B}" dt="2026-10-14T19:45:01.008" v="957" actId="20577"/>
          <ac:spMkLst>
            <pc:docMk/>
            <pc:sldMk cId="1285950214" sldId="541"/>
            <ac:spMk id="10" creationId="{34E63E22-7CC6-4A69-B6EF-6F12A976D944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4T20:41:33.749" v="2234" actId="207"/>
        <pc:sldMkLst>
          <pc:docMk/>
          <pc:sldMk cId="4204274508" sldId="541"/>
        </pc:sldMkLst>
        <pc:spChg chg="add del mod">
          <ac:chgData name="Lisa-Marie Bassler" userId="38f25fa2-f4e2-42aa-a629-d2ccc29b42c2" providerId="ADAL" clId="{151E9CE8-B21B-4565-A978-68B2E862EE5B}" dt="2026-10-14T20:02:48.666" v="1200" actId="478"/>
          <ac:spMkLst>
            <pc:docMk/>
            <pc:sldMk cId="4204274508" sldId="541"/>
            <ac:spMk id="3" creationId="{604B6430-6246-2E26-D9D0-AFFB1597A617}"/>
          </ac:spMkLst>
        </pc:spChg>
        <pc:spChg chg="add mod">
          <ac:chgData name="Lisa-Marie Bassler" userId="38f25fa2-f4e2-42aa-a629-d2ccc29b42c2" providerId="ADAL" clId="{151E9CE8-B21B-4565-A978-68B2E862EE5B}" dt="2026-10-14T20:41:33.749" v="2234" actId="207"/>
          <ac:spMkLst>
            <pc:docMk/>
            <pc:sldMk cId="4204274508" sldId="541"/>
            <ac:spMk id="4" creationId="{690C6FDD-E43B-6FF3-8F26-50FC5033A649}"/>
          </ac:spMkLst>
        </pc:spChg>
        <pc:spChg chg="del">
          <ac:chgData name="Lisa-Marie Bassler" userId="38f25fa2-f4e2-42aa-a629-d2ccc29b42c2" providerId="ADAL" clId="{151E9CE8-B21B-4565-A978-68B2E862EE5B}" dt="2026-10-14T20:02:45.166" v="1198" actId="478"/>
          <ac:spMkLst>
            <pc:docMk/>
            <pc:sldMk cId="4204274508" sldId="541"/>
            <ac:spMk id="5" creationId="{C4ABC212-517E-26ED-1C7B-04EC5EE3B159}"/>
          </ac:spMkLst>
        </pc:spChg>
        <pc:spChg chg="mod">
          <ac:chgData name="Lisa-Marie Bassler" userId="38f25fa2-f4e2-42aa-a629-d2ccc29b42c2" providerId="ADAL" clId="{151E9CE8-B21B-4565-A978-68B2E862EE5B}" dt="2026-10-14T20:41:27.786" v="2233" actId="14100"/>
          <ac:spMkLst>
            <pc:docMk/>
            <pc:sldMk cId="4204274508" sldId="541"/>
            <ac:spMk id="10" creationId="{D4EE0273-2795-89AE-2B51-A16F960B9334}"/>
          </ac:spMkLst>
        </pc:spChg>
        <pc:picChg chg="del">
          <ac:chgData name="Lisa-Marie Bassler" userId="38f25fa2-f4e2-42aa-a629-d2ccc29b42c2" providerId="ADAL" clId="{151E9CE8-B21B-4565-A978-68B2E862EE5B}" dt="2026-10-14T20:02:49.178" v="1201" actId="478"/>
          <ac:picMkLst>
            <pc:docMk/>
            <pc:sldMk cId="4204274508" sldId="541"/>
            <ac:picMk id="7" creationId="{6B5C683A-4B65-941F-23C1-B422BB962340}"/>
          </ac:picMkLst>
        </pc:picChg>
        <pc:picChg chg="add">
          <ac:chgData name="Lisa-Marie Bassler" userId="38f25fa2-f4e2-42aa-a629-d2ccc29b42c2" providerId="ADAL" clId="{151E9CE8-B21B-4565-A978-68B2E862EE5B}" dt="2026-10-14T20:02:56.061" v="1203" actId="22"/>
          <ac:picMkLst>
            <pc:docMk/>
            <pc:sldMk cId="4204274508" sldId="541"/>
            <ac:picMk id="8" creationId="{36F3A58D-9A01-D6EB-9692-1AD3C67460E0}"/>
          </ac:picMkLst>
        </pc:picChg>
      </pc:sldChg>
      <pc:sldChg chg="addSp delSp modSp add mod ord">
        <pc:chgData name="Lisa-Marie Bassler" userId="38f25fa2-f4e2-42aa-a629-d2ccc29b42c2" providerId="ADAL" clId="{151E9CE8-B21B-4565-A978-68B2E862EE5B}" dt="2026-10-15T09:14:27.570" v="2695" actId="1076"/>
        <pc:sldMkLst>
          <pc:docMk/>
          <pc:sldMk cId="2906176218" sldId="542"/>
        </pc:sldMkLst>
        <pc:spChg chg="add del mod">
          <ac:chgData name="Lisa-Marie Bassler" userId="38f25fa2-f4e2-42aa-a629-d2ccc29b42c2" providerId="ADAL" clId="{151E9CE8-B21B-4565-A978-68B2E862EE5B}" dt="2026-10-14T20:03:33.412" v="1214" actId="478"/>
          <ac:spMkLst>
            <pc:docMk/>
            <pc:sldMk cId="2906176218" sldId="542"/>
            <ac:spMk id="3" creationId="{3CDD24A0-B278-FCDA-F613-D5FDB0C653A4}"/>
          </ac:spMkLst>
        </pc:spChg>
        <pc:spChg chg="add mod">
          <ac:chgData name="Lisa-Marie Bassler" userId="38f25fa2-f4e2-42aa-a629-d2ccc29b42c2" providerId="ADAL" clId="{151E9CE8-B21B-4565-A978-68B2E862EE5B}" dt="2026-10-15T09:14:21.017" v="2692" actId="6549"/>
          <ac:spMkLst>
            <pc:docMk/>
            <pc:sldMk cId="2906176218" sldId="542"/>
            <ac:spMk id="4" creationId="{754BC0E2-9465-0CAF-4D26-89290EE14E4D}"/>
          </ac:spMkLst>
        </pc:spChg>
        <pc:spChg chg="del">
          <ac:chgData name="Lisa-Marie Bassler" userId="38f25fa2-f4e2-42aa-a629-d2ccc29b42c2" providerId="ADAL" clId="{151E9CE8-B21B-4565-A978-68B2E862EE5B}" dt="2026-10-14T20:03:31.051" v="1213" actId="478"/>
          <ac:spMkLst>
            <pc:docMk/>
            <pc:sldMk cId="2906176218" sldId="542"/>
            <ac:spMk id="5" creationId="{0F881D8B-EEA2-5F5B-0BD6-2DA004455D6A}"/>
          </ac:spMkLst>
        </pc:spChg>
        <pc:picChg chg="add mod">
          <ac:chgData name="Lisa-Marie Bassler" userId="38f25fa2-f4e2-42aa-a629-d2ccc29b42c2" providerId="ADAL" clId="{151E9CE8-B21B-4565-A978-68B2E862EE5B}" dt="2026-10-15T09:14:27.570" v="2695" actId="1076"/>
          <ac:picMkLst>
            <pc:docMk/>
            <pc:sldMk cId="2906176218" sldId="542"/>
            <ac:picMk id="2" creationId="{2D5D5950-DB6A-0CBA-2193-BF7D3204A6E8}"/>
          </ac:picMkLst>
        </pc:picChg>
        <pc:picChg chg="del">
          <ac:chgData name="Lisa-Marie Bassler" userId="38f25fa2-f4e2-42aa-a629-d2ccc29b42c2" providerId="ADAL" clId="{151E9CE8-B21B-4565-A978-68B2E862EE5B}" dt="2026-10-14T20:03:21.897" v="1212" actId="478"/>
          <ac:picMkLst>
            <pc:docMk/>
            <pc:sldMk cId="2906176218" sldId="542"/>
            <ac:picMk id="7" creationId="{B481643C-2668-B32A-3C94-821941DAD845}"/>
          </ac:picMkLst>
        </pc:picChg>
      </pc:sldChg>
      <pc:sldChg chg="modSp add del mod">
        <pc:chgData name="Lisa-Marie Bassler" userId="38f25fa2-f4e2-42aa-a629-d2ccc29b42c2" providerId="ADAL" clId="{151E9CE8-B21B-4565-A978-68B2E862EE5B}" dt="2026-10-14T19:58:49.741" v="1053" actId="47"/>
        <pc:sldMkLst>
          <pc:docMk/>
          <pc:sldMk cId="3372694039" sldId="542"/>
        </pc:sldMkLst>
        <pc:spChg chg="mod">
          <ac:chgData name="Lisa-Marie Bassler" userId="38f25fa2-f4e2-42aa-a629-d2ccc29b42c2" providerId="ADAL" clId="{151E9CE8-B21B-4565-A978-68B2E862EE5B}" dt="2026-10-14T19:47:16.270" v="1049" actId="20577"/>
          <ac:spMkLst>
            <pc:docMk/>
            <pc:sldMk cId="3372694039" sldId="542"/>
            <ac:spMk id="6" creationId="{55A18ED0-2F37-D280-F3F6-75A762A442EC}"/>
          </ac:spMkLst>
        </pc:spChg>
        <pc:spChg chg="mod">
          <ac:chgData name="Lisa-Marie Bassler" userId="38f25fa2-f4e2-42aa-a629-d2ccc29b42c2" providerId="ADAL" clId="{151E9CE8-B21B-4565-A978-68B2E862EE5B}" dt="2026-10-14T19:46:59.294" v="1040" actId="20577"/>
          <ac:spMkLst>
            <pc:docMk/>
            <pc:sldMk cId="3372694039" sldId="542"/>
            <ac:spMk id="10" creationId="{145FB664-AE0B-D33E-F9AE-8E9863B0467A}"/>
          </ac:spMkLst>
        </pc:spChg>
      </pc:sldChg>
      <pc:sldChg chg="addSp delSp modSp add mod">
        <pc:chgData name="Lisa-Marie Bassler" userId="38f25fa2-f4e2-42aa-a629-d2ccc29b42c2" providerId="ADAL" clId="{151E9CE8-B21B-4565-A978-68B2E862EE5B}" dt="2026-10-14T20:48:58.845" v="2415" actId="1076"/>
        <pc:sldMkLst>
          <pc:docMk/>
          <pc:sldMk cId="1512225357" sldId="543"/>
        </pc:sldMkLst>
        <pc:spChg chg="add del mod">
          <ac:chgData name="Lisa-Marie Bassler" userId="38f25fa2-f4e2-42aa-a629-d2ccc29b42c2" providerId="ADAL" clId="{151E9CE8-B21B-4565-A978-68B2E862EE5B}" dt="2026-10-14T20:03:56.401" v="1219" actId="478"/>
          <ac:spMkLst>
            <pc:docMk/>
            <pc:sldMk cId="1512225357" sldId="543"/>
            <ac:spMk id="3" creationId="{A34156DC-9BCD-1651-F7D9-DE136AB62A8D}"/>
          </ac:spMkLst>
        </pc:spChg>
        <pc:spChg chg="del">
          <ac:chgData name="Lisa-Marie Bassler" userId="38f25fa2-f4e2-42aa-a629-d2ccc29b42c2" providerId="ADAL" clId="{151E9CE8-B21B-4565-A978-68B2E862EE5B}" dt="2026-10-14T20:03:54.533" v="1218" actId="478"/>
          <ac:spMkLst>
            <pc:docMk/>
            <pc:sldMk cId="1512225357" sldId="543"/>
            <ac:spMk id="4" creationId="{B6166C05-B8F0-365A-8E5F-FA95FC1D0F9B}"/>
          </ac:spMkLst>
        </pc:spChg>
        <pc:spChg chg="add mod">
          <ac:chgData name="Lisa-Marie Bassler" userId="38f25fa2-f4e2-42aa-a629-d2ccc29b42c2" providerId="ADAL" clId="{151E9CE8-B21B-4565-A978-68B2E862EE5B}" dt="2026-10-14T20:48:48.221" v="2413" actId="2710"/>
          <ac:spMkLst>
            <pc:docMk/>
            <pc:sldMk cId="1512225357" sldId="543"/>
            <ac:spMk id="5" creationId="{33D59B55-FF12-80F6-3DD5-570879D7BB9A}"/>
          </ac:spMkLst>
        </pc:spChg>
        <pc:picChg chg="add mod">
          <ac:chgData name="Lisa-Marie Bassler" userId="38f25fa2-f4e2-42aa-a629-d2ccc29b42c2" providerId="ADAL" clId="{151E9CE8-B21B-4565-A978-68B2E862EE5B}" dt="2026-10-14T20:48:58.845" v="2415" actId="1076"/>
          <ac:picMkLst>
            <pc:docMk/>
            <pc:sldMk cId="1512225357" sldId="543"/>
            <ac:picMk id="6" creationId="{A5604990-D0D3-2562-F886-ABBBA7417359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15T09:14:51.922" v="2697" actId="207"/>
        <pc:sldMkLst>
          <pc:docMk/>
          <pc:sldMk cId="3791228006" sldId="544"/>
        </pc:sldMkLst>
        <pc:spChg chg="add del mod">
          <ac:chgData name="Lisa-Marie Bassler" userId="38f25fa2-f4e2-42aa-a629-d2ccc29b42c2" providerId="ADAL" clId="{151E9CE8-B21B-4565-A978-68B2E862EE5B}" dt="2026-10-14T20:04:17.790" v="1240" actId="478"/>
          <ac:spMkLst>
            <pc:docMk/>
            <pc:sldMk cId="3791228006" sldId="544"/>
            <ac:spMk id="3" creationId="{E1A93C57-42EB-6A8B-1293-05ED39E6650C}"/>
          </ac:spMkLst>
        </pc:spChg>
        <pc:spChg chg="add mod">
          <ac:chgData name="Lisa-Marie Bassler" userId="38f25fa2-f4e2-42aa-a629-d2ccc29b42c2" providerId="ADAL" clId="{151E9CE8-B21B-4565-A978-68B2E862EE5B}" dt="2026-10-15T09:14:51.922" v="2697" actId="207"/>
          <ac:spMkLst>
            <pc:docMk/>
            <pc:sldMk cId="3791228006" sldId="544"/>
            <ac:spMk id="4" creationId="{B0DD2399-8AAF-94D6-2A01-1525A21F6334}"/>
          </ac:spMkLst>
        </pc:spChg>
        <pc:spChg chg="del">
          <ac:chgData name="Lisa-Marie Bassler" userId="38f25fa2-f4e2-42aa-a629-d2ccc29b42c2" providerId="ADAL" clId="{151E9CE8-B21B-4565-A978-68B2E862EE5B}" dt="2026-10-14T20:04:16.361" v="1239" actId="478"/>
          <ac:spMkLst>
            <pc:docMk/>
            <pc:sldMk cId="3791228006" sldId="544"/>
            <ac:spMk id="5" creationId="{72A5F7FD-EBD2-874A-0B46-167B004E5C69}"/>
          </ac:spMkLst>
        </pc:spChg>
        <pc:picChg chg="add">
          <ac:chgData name="Lisa-Marie Bassler" userId="38f25fa2-f4e2-42aa-a629-d2ccc29b42c2" providerId="ADAL" clId="{151E9CE8-B21B-4565-A978-68B2E862EE5B}" dt="2026-10-14T20:04:24.723" v="1243" actId="22"/>
          <ac:picMkLst>
            <pc:docMk/>
            <pc:sldMk cId="3791228006" sldId="544"/>
            <ac:picMk id="7" creationId="{2D671962-C65D-4C00-061F-7037CEA06097}"/>
          </ac:picMkLst>
        </pc:picChg>
      </pc:sldChg>
      <pc:sldChg chg="addSp delSp modSp add mod ord">
        <pc:chgData name="Lisa-Marie Bassler" userId="38f25fa2-f4e2-42aa-a629-d2ccc29b42c2" providerId="ADAL" clId="{151E9CE8-B21B-4565-A978-68B2E862EE5B}" dt="2026-10-15T09:18:30.173" v="2708" actId="1076"/>
        <pc:sldMkLst>
          <pc:docMk/>
          <pc:sldMk cId="1370665358" sldId="545"/>
        </pc:sldMkLst>
        <pc:spChg chg="add del mod">
          <ac:chgData name="Lisa-Marie Bassler" userId="38f25fa2-f4e2-42aa-a629-d2ccc29b42c2" providerId="ADAL" clId="{151E9CE8-B21B-4565-A978-68B2E862EE5B}" dt="2026-10-14T20:04:46.128" v="1249" actId="478"/>
          <ac:spMkLst>
            <pc:docMk/>
            <pc:sldMk cId="1370665358" sldId="545"/>
            <ac:spMk id="3" creationId="{EBF10C90-891E-51F5-5301-B3A455A7E8B3}"/>
          </ac:spMkLst>
        </pc:spChg>
        <pc:spChg chg="add mod">
          <ac:chgData name="Lisa-Marie Bassler" userId="38f25fa2-f4e2-42aa-a629-d2ccc29b42c2" providerId="ADAL" clId="{151E9CE8-B21B-4565-A978-68B2E862EE5B}" dt="2026-10-14T20:44:22.399" v="2259" actId="20577"/>
          <ac:spMkLst>
            <pc:docMk/>
            <pc:sldMk cId="1370665358" sldId="545"/>
            <ac:spMk id="4" creationId="{E4899FF2-57AD-BCC8-DD92-5CB920B2EC88}"/>
          </ac:spMkLst>
        </pc:spChg>
        <pc:spChg chg="del">
          <ac:chgData name="Lisa-Marie Bassler" userId="38f25fa2-f4e2-42aa-a629-d2ccc29b42c2" providerId="ADAL" clId="{151E9CE8-B21B-4565-A978-68B2E862EE5B}" dt="2026-10-14T20:04:44.800" v="1248" actId="478"/>
          <ac:spMkLst>
            <pc:docMk/>
            <pc:sldMk cId="1370665358" sldId="545"/>
            <ac:spMk id="5" creationId="{993347C1-44A0-DE47-0EB0-59F1695AE335}"/>
          </ac:spMkLst>
        </pc:spChg>
        <pc:spChg chg="mod">
          <ac:chgData name="Lisa-Marie Bassler" userId="38f25fa2-f4e2-42aa-a629-d2ccc29b42c2" providerId="ADAL" clId="{151E9CE8-B21B-4565-A978-68B2E862EE5B}" dt="2026-10-14T20:04:42.811" v="1247" actId="20577"/>
          <ac:spMkLst>
            <pc:docMk/>
            <pc:sldMk cId="1370665358" sldId="545"/>
            <ac:spMk id="10" creationId="{958E66FC-1D1A-87CE-D087-8736D776D6FE}"/>
          </ac:spMkLst>
        </pc:spChg>
        <pc:picChg chg="add mod">
          <ac:chgData name="Lisa-Marie Bassler" userId="38f25fa2-f4e2-42aa-a629-d2ccc29b42c2" providerId="ADAL" clId="{151E9CE8-B21B-4565-A978-68B2E862EE5B}" dt="2026-10-15T09:18:26.886" v="2707" actId="1076"/>
          <ac:picMkLst>
            <pc:docMk/>
            <pc:sldMk cId="1370665358" sldId="545"/>
            <ac:picMk id="2" creationId="{C5A9C607-60D9-17BD-8058-2DC159E22A9D}"/>
          </ac:picMkLst>
        </pc:picChg>
        <pc:picChg chg="add del mod">
          <ac:chgData name="Lisa-Marie Bassler" userId="38f25fa2-f4e2-42aa-a629-d2ccc29b42c2" providerId="ADAL" clId="{151E9CE8-B21B-4565-A978-68B2E862EE5B}" dt="2026-10-15T09:17:38.081" v="2698" actId="478"/>
          <ac:picMkLst>
            <pc:docMk/>
            <pc:sldMk cId="1370665358" sldId="545"/>
            <ac:picMk id="6" creationId="{8440F0D7-9F2D-44C7-23AF-6818B5A9F831}"/>
          </ac:picMkLst>
        </pc:picChg>
        <pc:picChg chg="add mod">
          <ac:chgData name="Lisa-Marie Bassler" userId="38f25fa2-f4e2-42aa-a629-d2ccc29b42c2" providerId="ADAL" clId="{151E9CE8-B21B-4565-A978-68B2E862EE5B}" dt="2026-10-15T09:18:30.173" v="2708" actId="1076"/>
          <ac:picMkLst>
            <pc:docMk/>
            <pc:sldMk cId="1370665358" sldId="545"/>
            <ac:picMk id="7" creationId="{3EBA8DFC-E1B8-4619-2217-2ADFDF49C27C}"/>
          </ac:picMkLst>
        </pc:picChg>
      </pc:sldChg>
      <pc:sldChg chg="modSp add mod ord">
        <pc:chgData name="Lisa-Marie Bassler" userId="38f25fa2-f4e2-42aa-a629-d2ccc29b42c2" providerId="ADAL" clId="{151E9CE8-B21B-4565-A978-68B2E862EE5B}" dt="2026-10-14T20:05:14.482" v="1287"/>
        <pc:sldMkLst>
          <pc:docMk/>
          <pc:sldMk cId="260992739" sldId="546"/>
        </pc:sldMkLst>
        <pc:spChg chg="mod">
          <ac:chgData name="Lisa-Marie Bassler" userId="38f25fa2-f4e2-42aa-a629-d2ccc29b42c2" providerId="ADAL" clId="{151E9CE8-B21B-4565-A978-68B2E862EE5B}" dt="2026-10-14T20:05:05.461" v="1274" actId="20577"/>
          <ac:spMkLst>
            <pc:docMk/>
            <pc:sldMk cId="260992739" sldId="546"/>
            <ac:spMk id="17" creationId="{3E161B41-F8E9-1AE9-99E0-B17D7BD80DD4}"/>
          </ac:spMkLst>
        </pc:spChg>
      </pc:sldChg>
      <pc:sldChg chg="modSp add mod ord">
        <pc:chgData name="Lisa-Marie Bassler" userId="38f25fa2-f4e2-42aa-a629-d2ccc29b42c2" providerId="ADAL" clId="{151E9CE8-B21B-4565-A978-68B2E862EE5B}" dt="2026-10-14T20:05:17.976" v="1289"/>
        <pc:sldMkLst>
          <pc:docMk/>
          <pc:sldMk cId="495354812" sldId="547"/>
        </pc:sldMkLst>
        <pc:spChg chg="mod">
          <ac:chgData name="Lisa-Marie Bassler" userId="38f25fa2-f4e2-42aa-a629-d2ccc29b42c2" providerId="ADAL" clId="{151E9CE8-B21B-4565-A978-68B2E862EE5B}" dt="2026-10-14T20:05:11.438" v="1285" actId="20577"/>
          <ac:spMkLst>
            <pc:docMk/>
            <pc:sldMk cId="495354812" sldId="547"/>
            <ac:spMk id="17" creationId="{2E23A9F8-8732-845F-955D-CF6A89900E04}"/>
          </ac:spMkLst>
        </pc:spChg>
      </pc:sldChg>
      <pc:sldChg chg="addSp delSp modSp add mod ord">
        <pc:chgData name="Lisa-Marie Bassler" userId="38f25fa2-f4e2-42aa-a629-d2ccc29b42c2" providerId="ADAL" clId="{151E9CE8-B21B-4565-A978-68B2E862EE5B}" dt="2026-10-15T09:19:31.433" v="2710" actId="14100"/>
        <pc:sldMkLst>
          <pc:docMk/>
          <pc:sldMk cId="1609002641" sldId="548"/>
        </pc:sldMkLst>
        <pc:spChg chg="add del mod">
          <ac:chgData name="Lisa-Marie Bassler" userId="38f25fa2-f4e2-42aa-a629-d2ccc29b42c2" providerId="ADAL" clId="{151E9CE8-B21B-4565-A978-68B2E862EE5B}" dt="2026-10-14T20:05:40.951" v="1295" actId="478"/>
          <ac:spMkLst>
            <pc:docMk/>
            <pc:sldMk cId="1609002641" sldId="548"/>
            <ac:spMk id="3" creationId="{4119BA22-3F0D-6A56-043C-D5680FDB01CD}"/>
          </ac:spMkLst>
        </pc:spChg>
        <pc:spChg chg="del">
          <ac:chgData name="Lisa-Marie Bassler" userId="38f25fa2-f4e2-42aa-a629-d2ccc29b42c2" providerId="ADAL" clId="{151E9CE8-B21B-4565-A978-68B2E862EE5B}" dt="2026-10-14T20:05:40.028" v="1294" actId="478"/>
          <ac:spMkLst>
            <pc:docMk/>
            <pc:sldMk cId="1609002641" sldId="548"/>
            <ac:spMk id="4" creationId="{254434A6-874A-3332-4246-84009ECCCEA2}"/>
          </ac:spMkLst>
        </pc:spChg>
        <pc:spChg chg="add mod">
          <ac:chgData name="Lisa-Marie Bassler" userId="38f25fa2-f4e2-42aa-a629-d2ccc29b42c2" providerId="ADAL" clId="{151E9CE8-B21B-4565-A978-68B2E862EE5B}" dt="2026-10-15T09:19:31.433" v="2710" actId="14100"/>
          <ac:spMkLst>
            <pc:docMk/>
            <pc:sldMk cId="1609002641" sldId="548"/>
            <ac:spMk id="5" creationId="{7C33258C-6430-0CF3-6EA8-0A0EF9CAA328}"/>
          </ac:spMkLst>
        </pc:spChg>
        <pc:spChg chg="mod">
          <ac:chgData name="Lisa-Marie Bassler" userId="38f25fa2-f4e2-42aa-a629-d2ccc29b42c2" providerId="ADAL" clId="{151E9CE8-B21B-4565-A978-68B2E862EE5B}" dt="2026-10-14T20:05:45.038" v="1328" actId="6549"/>
          <ac:spMkLst>
            <pc:docMk/>
            <pc:sldMk cId="1609002641" sldId="548"/>
            <ac:spMk id="10" creationId="{511C9299-DF20-1325-B0FB-20D3CF032054}"/>
          </ac:spMkLst>
        </pc:spChg>
        <pc:picChg chg="del">
          <ac:chgData name="Lisa-Marie Bassler" userId="38f25fa2-f4e2-42aa-a629-d2ccc29b42c2" providerId="ADAL" clId="{151E9CE8-B21B-4565-A978-68B2E862EE5B}" dt="2026-10-14T20:05:37.661" v="1293" actId="478"/>
          <ac:picMkLst>
            <pc:docMk/>
            <pc:sldMk cId="1609002641" sldId="548"/>
            <ac:picMk id="7" creationId="{1A18F8CA-56B2-43F1-F1EA-325F1AB12FCD}"/>
          </ac:picMkLst>
        </pc:picChg>
      </pc:sldChg>
      <pc:sldChg chg="addSp delSp modSp add mod modAnim">
        <pc:chgData name="Lisa-Marie Bassler" userId="38f25fa2-f4e2-42aa-a629-d2ccc29b42c2" providerId="ADAL" clId="{151E9CE8-B21B-4565-A978-68B2E862EE5B}" dt="2026-10-15T09:19:42.666" v="2713" actId="20577"/>
        <pc:sldMkLst>
          <pc:docMk/>
          <pc:sldMk cId="1329684790" sldId="549"/>
        </pc:sldMkLst>
        <pc:spChg chg="add del mod">
          <ac:chgData name="Lisa-Marie Bassler" userId="38f25fa2-f4e2-42aa-a629-d2ccc29b42c2" providerId="ADAL" clId="{151E9CE8-B21B-4565-A978-68B2E862EE5B}" dt="2026-10-14T20:06:06.108" v="1333" actId="478"/>
          <ac:spMkLst>
            <pc:docMk/>
            <pc:sldMk cId="1329684790" sldId="549"/>
            <ac:spMk id="3" creationId="{4E1659AF-1FBC-FE9B-9D83-ABDA377B0D18}"/>
          </ac:spMkLst>
        </pc:spChg>
        <pc:spChg chg="add mod">
          <ac:chgData name="Lisa-Marie Bassler" userId="38f25fa2-f4e2-42aa-a629-d2ccc29b42c2" providerId="ADAL" clId="{151E9CE8-B21B-4565-A978-68B2E862EE5B}" dt="2026-10-15T09:19:42.666" v="2713" actId="20577"/>
          <ac:spMkLst>
            <pc:docMk/>
            <pc:sldMk cId="1329684790" sldId="549"/>
            <ac:spMk id="4" creationId="{172B3541-5A3F-4E77-4D86-2CE9C2AC1984}"/>
          </ac:spMkLst>
        </pc:spChg>
        <pc:spChg chg="del">
          <ac:chgData name="Lisa-Marie Bassler" userId="38f25fa2-f4e2-42aa-a629-d2ccc29b42c2" providerId="ADAL" clId="{151E9CE8-B21B-4565-A978-68B2E862EE5B}" dt="2026-10-14T20:06:04.251" v="1331" actId="478"/>
          <ac:spMkLst>
            <pc:docMk/>
            <pc:sldMk cId="1329684790" sldId="549"/>
            <ac:spMk id="5" creationId="{092681FB-86AF-9592-8E6B-A10A66103305}"/>
          </ac:spMkLst>
        </pc:spChg>
        <pc:spChg chg="add mod">
          <ac:chgData name="Lisa-Marie Bassler" userId="38f25fa2-f4e2-42aa-a629-d2ccc29b42c2" providerId="ADAL" clId="{151E9CE8-B21B-4565-A978-68B2E862EE5B}" dt="2026-10-14T20:47:19.814" v="2389" actId="1076"/>
          <ac:spMkLst>
            <pc:docMk/>
            <pc:sldMk cId="1329684790" sldId="549"/>
            <ac:spMk id="9" creationId="{E0D76F84-528C-BE64-B0AF-39296FE45A14}"/>
          </ac:spMkLst>
        </pc:spChg>
        <pc:spChg chg="mod">
          <ac:chgData name="Lisa-Marie Bassler" userId="38f25fa2-f4e2-42aa-a629-d2ccc29b42c2" providerId="ADAL" clId="{151E9CE8-B21B-4565-A978-68B2E862EE5B}" dt="2026-10-14T20:06:12.019" v="1362" actId="20577"/>
          <ac:spMkLst>
            <pc:docMk/>
            <pc:sldMk cId="1329684790" sldId="549"/>
            <ac:spMk id="10" creationId="{C200594D-162E-77D5-7F64-7D02F190CD77}"/>
          </ac:spMkLst>
        </pc:spChg>
        <pc:spChg chg="add mod">
          <ac:chgData name="Lisa-Marie Bassler" userId="38f25fa2-f4e2-42aa-a629-d2ccc29b42c2" providerId="ADAL" clId="{151E9CE8-B21B-4565-A978-68B2E862EE5B}" dt="2026-10-14T20:46:57.596" v="2383" actId="1076"/>
          <ac:spMkLst>
            <pc:docMk/>
            <pc:sldMk cId="1329684790" sldId="549"/>
            <ac:spMk id="12" creationId="{8A19D35A-1386-4A49-9DC9-3FE44393720C}"/>
          </ac:spMkLst>
        </pc:spChg>
        <pc:picChg chg="add mod">
          <ac:chgData name="Lisa-Marie Bassler" userId="38f25fa2-f4e2-42aa-a629-d2ccc29b42c2" providerId="ADAL" clId="{151E9CE8-B21B-4565-A978-68B2E862EE5B}" dt="2026-10-14T20:47:08.906" v="2387" actId="1076"/>
          <ac:picMkLst>
            <pc:docMk/>
            <pc:sldMk cId="1329684790" sldId="549"/>
            <ac:picMk id="7" creationId="{EB36A5BA-55E8-F47B-029D-3FDF34C52C5F}"/>
          </ac:picMkLst>
        </pc:picChg>
      </pc:sldChg>
      <pc:sldChg chg="addSp delSp modSp add mod modAnim">
        <pc:chgData name="Lisa-Marie Bassler" userId="38f25fa2-f4e2-42aa-a629-d2ccc29b42c2" providerId="ADAL" clId="{151E9CE8-B21B-4565-A978-68B2E862EE5B}" dt="2026-10-15T09:22:35.438" v="2722"/>
        <pc:sldMkLst>
          <pc:docMk/>
          <pc:sldMk cId="2976881115" sldId="550"/>
        </pc:sldMkLst>
        <pc:spChg chg="add mod">
          <ac:chgData name="Lisa-Marie Bassler" userId="38f25fa2-f4e2-42aa-a629-d2ccc29b42c2" providerId="ADAL" clId="{151E9CE8-B21B-4565-A978-68B2E862EE5B}" dt="2026-10-15T09:22:21.019" v="2717" actId="14100"/>
          <ac:spMkLst>
            <pc:docMk/>
            <pc:sldMk cId="2976881115" sldId="550"/>
            <ac:spMk id="2" creationId="{3C86712C-CDA5-832A-8F35-4F80DCC1BDA5}"/>
          </ac:spMkLst>
        </pc:spChg>
        <pc:spChg chg="add mod">
          <ac:chgData name="Lisa-Marie Bassler" userId="38f25fa2-f4e2-42aa-a629-d2ccc29b42c2" providerId="ADAL" clId="{151E9CE8-B21B-4565-A978-68B2E862EE5B}" dt="2026-10-15T09:22:27.876" v="2720" actId="14100"/>
          <ac:spMkLst>
            <pc:docMk/>
            <pc:sldMk cId="2976881115" sldId="550"/>
            <ac:spMk id="4" creationId="{534B52AE-ABCF-C86A-2EC4-B8C2ECF43417}"/>
          </ac:spMkLst>
        </pc:spChg>
        <pc:spChg chg="del">
          <ac:chgData name="Lisa-Marie Bassler" userId="38f25fa2-f4e2-42aa-a629-d2ccc29b42c2" providerId="ADAL" clId="{151E9CE8-B21B-4565-A978-68B2E862EE5B}" dt="2026-10-14T20:06:34.425" v="1375" actId="478"/>
          <ac:spMkLst>
            <pc:docMk/>
            <pc:sldMk cId="2976881115" sldId="550"/>
            <ac:spMk id="4" creationId="{F5CF133B-0A5C-5C1D-4E77-C7D2EF9B800E}"/>
          </ac:spMkLst>
        </pc:spChg>
        <pc:spChg chg="mod">
          <ac:chgData name="Lisa-Marie Bassler" userId="38f25fa2-f4e2-42aa-a629-d2ccc29b42c2" providerId="ADAL" clId="{151E9CE8-B21B-4565-A978-68B2E862EE5B}" dt="2026-10-14T20:06:30.780" v="1373" actId="20577"/>
          <ac:spMkLst>
            <pc:docMk/>
            <pc:sldMk cId="2976881115" sldId="550"/>
            <ac:spMk id="10" creationId="{63AE428B-B5DE-9DF7-3B79-6C3499F3DB94}"/>
          </ac:spMkLst>
        </pc:spChg>
        <pc:picChg chg="del">
          <ac:chgData name="Lisa-Marie Bassler" userId="38f25fa2-f4e2-42aa-a629-d2ccc29b42c2" providerId="ADAL" clId="{151E9CE8-B21B-4565-A978-68B2E862EE5B}" dt="2026-10-14T20:06:32.029" v="1374" actId="478"/>
          <ac:picMkLst>
            <pc:docMk/>
            <pc:sldMk cId="2976881115" sldId="550"/>
            <ac:picMk id="7" creationId="{F644E963-CB6E-3D1C-1344-63F02B6C3BDA}"/>
          </ac:picMkLst>
        </pc:picChg>
      </pc:sldChg>
      <pc:sldChg chg="addSp delSp modSp add mod modAnim">
        <pc:chgData name="Lisa-Marie Bassler" userId="38f25fa2-f4e2-42aa-a629-d2ccc29b42c2" providerId="ADAL" clId="{151E9CE8-B21B-4565-A978-68B2E862EE5B}" dt="2026-10-14T20:49:52.684" v="2425"/>
        <pc:sldMkLst>
          <pc:docMk/>
          <pc:sldMk cId="477606038" sldId="551"/>
        </pc:sldMkLst>
        <pc:spChg chg="del">
          <ac:chgData name="Lisa-Marie Bassler" userId="38f25fa2-f4e2-42aa-a629-d2ccc29b42c2" providerId="ADAL" clId="{151E9CE8-B21B-4565-A978-68B2E862EE5B}" dt="2026-10-14T20:06:45.495" v="1378" actId="478"/>
          <ac:spMkLst>
            <pc:docMk/>
            <pc:sldMk cId="477606038" sldId="551"/>
            <ac:spMk id="2" creationId="{386F7C18-0F1D-6FD7-1773-CE167DB18A64}"/>
          </ac:spMkLst>
        </pc:spChg>
        <pc:spChg chg="add del mod">
          <ac:chgData name="Lisa-Marie Bassler" userId="38f25fa2-f4e2-42aa-a629-d2ccc29b42c2" providerId="ADAL" clId="{151E9CE8-B21B-4565-A978-68B2E862EE5B}" dt="2026-10-14T20:06:47.189" v="1379" actId="478"/>
          <ac:spMkLst>
            <pc:docMk/>
            <pc:sldMk cId="477606038" sldId="551"/>
            <ac:spMk id="4" creationId="{DF8C5FB3-BAC4-BFB6-96C2-6037C1AB201B}"/>
          </ac:spMkLst>
        </pc:spChg>
        <pc:spChg chg="add mod">
          <ac:chgData name="Lisa-Marie Bassler" userId="38f25fa2-f4e2-42aa-a629-d2ccc29b42c2" providerId="ADAL" clId="{151E9CE8-B21B-4565-A978-68B2E862EE5B}" dt="2026-10-14T20:49:43.891" v="2423" actId="6549"/>
          <ac:spMkLst>
            <pc:docMk/>
            <pc:sldMk cId="477606038" sldId="551"/>
            <ac:spMk id="5" creationId="{ECB899CD-88BE-4449-7DC4-9E7BC76403D4}"/>
          </ac:spMkLst>
        </pc:spChg>
        <pc:spChg chg="add mod">
          <ac:chgData name="Lisa-Marie Bassler" userId="38f25fa2-f4e2-42aa-a629-d2ccc29b42c2" providerId="ADAL" clId="{151E9CE8-B21B-4565-A978-68B2E862EE5B}" dt="2026-10-14T20:49:42.405" v="2422" actId="1076"/>
          <ac:spMkLst>
            <pc:docMk/>
            <pc:sldMk cId="477606038" sldId="551"/>
            <ac:spMk id="9" creationId="{3F83FE3F-0894-1E62-7F83-7053693FEC5E}"/>
          </ac:spMkLst>
        </pc:spChg>
        <pc:spChg chg="add mod">
          <ac:chgData name="Lisa-Marie Bassler" userId="38f25fa2-f4e2-42aa-a629-d2ccc29b42c2" providerId="ADAL" clId="{151E9CE8-B21B-4565-A978-68B2E862EE5B}" dt="2026-10-14T20:49:38.601" v="2421" actId="20577"/>
          <ac:spMkLst>
            <pc:docMk/>
            <pc:sldMk cId="477606038" sldId="551"/>
            <ac:spMk id="12" creationId="{6568F4F8-7203-F36E-69ED-06DF044DD29E}"/>
          </ac:spMkLst>
        </pc:spChg>
        <pc:picChg chg="add mod">
          <ac:chgData name="Lisa-Marie Bassler" userId="38f25fa2-f4e2-42aa-a629-d2ccc29b42c2" providerId="ADAL" clId="{151E9CE8-B21B-4565-A978-68B2E862EE5B}" dt="2026-10-14T20:49:27.727" v="2416" actId="1076"/>
          <ac:picMkLst>
            <pc:docMk/>
            <pc:sldMk cId="477606038" sldId="551"/>
            <ac:picMk id="7" creationId="{808E3D68-F25F-00B3-67E0-A8C45B82B464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14T20:50:18.352" v="2431" actId="207"/>
        <pc:sldMkLst>
          <pc:docMk/>
          <pc:sldMk cId="299238267" sldId="552"/>
        </pc:sldMkLst>
        <pc:spChg chg="add del mod">
          <ac:chgData name="Lisa-Marie Bassler" userId="38f25fa2-f4e2-42aa-a629-d2ccc29b42c2" providerId="ADAL" clId="{151E9CE8-B21B-4565-A978-68B2E862EE5B}" dt="2026-10-14T20:07:26.969" v="1421" actId="478"/>
          <ac:spMkLst>
            <pc:docMk/>
            <pc:sldMk cId="299238267" sldId="552"/>
            <ac:spMk id="3" creationId="{AEB66EAB-CD2A-8447-6FAF-72C81F83DB17}"/>
          </ac:spMkLst>
        </pc:spChg>
        <pc:spChg chg="add mod">
          <ac:chgData name="Lisa-Marie Bassler" userId="38f25fa2-f4e2-42aa-a629-d2ccc29b42c2" providerId="ADAL" clId="{151E9CE8-B21B-4565-A978-68B2E862EE5B}" dt="2026-10-14T20:50:18.352" v="2431" actId="207"/>
          <ac:spMkLst>
            <pc:docMk/>
            <pc:sldMk cId="299238267" sldId="552"/>
            <ac:spMk id="4" creationId="{4FCF7263-0703-34ED-3B6E-F6804404B997}"/>
          </ac:spMkLst>
        </pc:spChg>
        <pc:spChg chg="del">
          <ac:chgData name="Lisa-Marie Bassler" userId="38f25fa2-f4e2-42aa-a629-d2ccc29b42c2" providerId="ADAL" clId="{151E9CE8-B21B-4565-A978-68B2E862EE5B}" dt="2026-10-14T20:07:24.900" v="1420" actId="478"/>
          <ac:spMkLst>
            <pc:docMk/>
            <pc:sldMk cId="299238267" sldId="552"/>
            <ac:spMk id="5" creationId="{A4E615C5-A3F6-B204-E10B-EBE0FAC02115}"/>
          </ac:spMkLst>
        </pc:spChg>
        <pc:spChg chg="mod">
          <ac:chgData name="Lisa-Marie Bassler" userId="38f25fa2-f4e2-42aa-a629-d2ccc29b42c2" providerId="ADAL" clId="{151E9CE8-B21B-4565-A978-68B2E862EE5B}" dt="2026-10-14T20:07:19.408" v="1418" actId="20577"/>
          <ac:spMkLst>
            <pc:docMk/>
            <pc:sldMk cId="299238267" sldId="552"/>
            <ac:spMk id="10" creationId="{782792A3-2A69-C153-3907-83EB5F473D70}"/>
          </ac:spMkLst>
        </pc:spChg>
        <pc:picChg chg="del">
          <ac:chgData name="Lisa-Marie Bassler" userId="38f25fa2-f4e2-42aa-a629-d2ccc29b42c2" providerId="ADAL" clId="{151E9CE8-B21B-4565-A978-68B2E862EE5B}" dt="2026-10-14T20:07:22.594" v="1419" actId="478"/>
          <ac:picMkLst>
            <pc:docMk/>
            <pc:sldMk cId="299238267" sldId="552"/>
            <ac:picMk id="7" creationId="{5B37B945-AF03-932C-83F2-A8A457A4AD30}"/>
          </ac:picMkLst>
        </pc:picChg>
      </pc:sldChg>
      <pc:sldChg chg="addSp delSp modSp add mod">
        <pc:chgData name="Lisa-Marie Bassler" userId="38f25fa2-f4e2-42aa-a629-d2ccc29b42c2" providerId="ADAL" clId="{151E9CE8-B21B-4565-A978-68B2E862EE5B}" dt="2026-10-14T20:50:32.929" v="2433" actId="207"/>
        <pc:sldMkLst>
          <pc:docMk/>
          <pc:sldMk cId="331261214" sldId="553"/>
        </pc:sldMkLst>
        <pc:spChg chg="add del mod">
          <ac:chgData name="Lisa-Marie Bassler" userId="38f25fa2-f4e2-42aa-a629-d2ccc29b42c2" providerId="ADAL" clId="{151E9CE8-B21B-4565-A978-68B2E862EE5B}" dt="2026-10-14T20:07:49.632" v="1436" actId="478"/>
          <ac:spMkLst>
            <pc:docMk/>
            <pc:sldMk cId="331261214" sldId="553"/>
            <ac:spMk id="3" creationId="{B175B54B-7CCF-FB39-04C9-3AE465BFC152}"/>
          </ac:spMkLst>
        </pc:spChg>
        <pc:spChg chg="del">
          <ac:chgData name="Lisa-Marie Bassler" userId="38f25fa2-f4e2-42aa-a629-d2ccc29b42c2" providerId="ADAL" clId="{151E9CE8-B21B-4565-A978-68B2E862EE5B}" dt="2026-10-14T20:07:42.678" v="1433" actId="478"/>
          <ac:spMkLst>
            <pc:docMk/>
            <pc:sldMk cId="331261214" sldId="553"/>
            <ac:spMk id="4" creationId="{0C6A4CEC-5049-C7A6-DCF8-DC72CA385A98}"/>
          </ac:spMkLst>
        </pc:spChg>
        <pc:spChg chg="add mod">
          <ac:chgData name="Lisa-Marie Bassler" userId="38f25fa2-f4e2-42aa-a629-d2ccc29b42c2" providerId="ADAL" clId="{151E9CE8-B21B-4565-A978-68B2E862EE5B}" dt="2026-10-14T20:07:48.096" v="1435"/>
          <ac:spMkLst>
            <pc:docMk/>
            <pc:sldMk cId="331261214" sldId="553"/>
            <ac:spMk id="5" creationId="{F312694C-ADD8-6198-6046-1BE467B1D199}"/>
          </ac:spMkLst>
        </pc:spChg>
        <pc:spChg chg="add mod">
          <ac:chgData name="Lisa-Marie Bassler" userId="38f25fa2-f4e2-42aa-a629-d2ccc29b42c2" providerId="ADAL" clId="{151E9CE8-B21B-4565-A978-68B2E862EE5B}" dt="2026-10-14T20:50:32.929" v="2433" actId="207"/>
          <ac:spMkLst>
            <pc:docMk/>
            <pc:sldMk cId="331261214" sldId="553"/>
            <ac:spMk id="6" creationId="{1168555E-BA9D-AFCB-BA48-FCEEFC571996}"/>
          </ac:spMkLst>
        </pc:spChg>
        <pc:spChg chg="mod">
          <ac:chgData name="Lisa-Marie Bassler" userId="38f25fa2-f4e2-42aa-a629-d2ccc29b42c2" providerId="ADAL" clId="{151E9CE8-B21B-4565-A978-68B2E862EE5B}" dt="2026-10-14T20:07:34.139" v="1432" actId="20577"/>
          <ac:spMkLst>
            <pc:docMk/>
            <pc:sldMk cId="331261214" sldId="553"/>
            <ac:spMk id="10" creationId="{A045FFCE-7067-2632-C33D-2FA23AE7ECCF}"/>
          </ac:spMkLst>
        </pc:spChg>
        <pc:picChg chg="add">
          <ac:chgData name="Lisa-Marie Bassler" userId="38f25fa2-f4e2-42aa-a629-d2ccc29b42c2" providerId="ADAL" clId="{151E9CE8-B21B-4565-A978-68B2E862EE5B}" dt="2026-10-14T20:07:53.482" v="1438" actId="22"/>
          <ac:picMkLst>
            <pc:docMk/>
            <pc:sldMk cId="331261214" sldId="553"/>
            <ac:picMk id="8" creationId="{C466EF27-720D-8D8E-1BC7-D05D22346056}"/>
          </ac:picMkLst>
        </pc:picChg>
      </pc:sldChg>
      <pc:sldChg chg="delSp modSp add mod ord">
        <pc:chgData name="Lisa-Marie Bassler" userId="38f25fa2-f4e2-42aa-a629-d2ccc29b42c2" providerId="ADAL" clId="{151E9CE8-B21B-4565-A978-68B2E862EE5B}" dt="2026-10-14T20:24:30.227" v="2014" actId="1076"/>
        <pc:sldMkLst>
          <pc:docMk/>
          <pc:sldMk cId="1354168680" sldId="554"/>
        </pc:sldMkLst>
        <pc:spChg chg="mod">
          <ac:chgData name="Lisa-Marie Bassler" userId="38f25fa2-f4e2-42aa-a629-d2ccc29b42c2" providerId="ADAL" clId="{151E9CE8-B21B-4565-A978-68B2E862EE5B}" dt="2026-10-14T20:24:14.754" v="1941" actId="1076"/>
          <ac:spMkLst>
            <pc:docMk/>
            <pc:sldMk cId="1354168680" sldId="554"/>
            <ac:spMk id="5" creationId="{32BBC868-FBB1-4870-1E56-2C77B9DFCE93}"/>
          </ac:spMkLst>
        </pc:spChg>
        <pc:spChg chg="mod">
          <ac:chgData name="Lisa-Marie Bassler" userId="38f25fa2-f4e2-42aa-a629-d2ccc29b42c2" providerId="ADAL" clId="{151E9CE8-B21B-4565-A978-68B2E862EE5B}" dt="2026-10-14T20:24:26.562" v="2013" actId="6549"/>
          <ac:spMkLst>
            <pc:docMk/>
            <pc:sldMk cId="1354168680" sldId="554"/>
            <ac:spMk id="7" creationId="{DB77B2FC-F5FE-0FDD-DBF2-368E38FC23AC}"/>
          </ac:spMkLst>
        </pc:spChg>
        <pc:spChg chg="del">
          <ac:chgData name="Lisa-Marie Bassler" userId="38f25fa2-f4e2-42aa-a629-d2ccc29b42c2" providerId="ADAL" clId="{151E9CE8-B21B-4565-A978-68B2E862EE5B}" dt="2026-10-14T20:23:49.583" v="1857" actId="478"/>
          <ac:spMkLst>
            <pc:docMk/>
            <pc:sldMk cId="1354168680" sldId="554"/>
            <ac:spMk id="9" creationId="{7B8FA774-B81F-346A-B5DF-D3776AECBD20}"/>
          </ac:spMkLst>
        </pc:spChg>
        <pc:picChg chg="mod">
          <ac:chgData name="Lisa-Marie Bassler" userId="38f25fa2-f4e2-42aa-a629-d2ccc29b42c2" providerId="ADAL" clId="{151E9CE8-B21B-4565-A978-68B2E862EE5B}" dt="2026-10-14T20:24:30.227" v="2014" actId="1076"/>
          <ac:picMkLst>
            <pc:docMk/>
            <pc:sldMk cId="1354168680" sldId="554"/>
            <ac:picMk id="11" creationId="{BB5E4308-A174-29FB-A169-485D48BB612D}"/>
          </ac:picMkLst>
        </pc:picChg>
      </pc:sldChg>
      <pc:sldChg chg="modSp add mod ord">
        <pc:chgData name="Lisa-Marie Bassler" userId="38f25fa2-f4e2-42aa-a629-d2ccc29b42c2" providerId="ADAL" clId="{151E9CE8-B21B-4565-A978-68B2E862EE5B}" dt="2026-10-14T21:01:04.979" v="2568" actId="20577"/>
        <pc:sldMkLst>
          <pc:docMk/>
          <pc:sldMk cId="473297276" sldId="555"/>
        </pc:sldMkLst>
        <pc:spChg chg="mod">
          <ac:chgData name="Lisa-Marie Bassler" userId="38f25fa2-f4e2-42aa-a629-d2ccc29b42c2" providerId="ADAL" clId="{151E9CE8-B21B-4565-A978-68B2E862EE5B}" dt="2026-10-14T21:01:04.979" v="2568" actId="20577"/>
          <ac:spMkLst>
            <pc:docMk/>
            <pc:sldMk cId="473297276" sldId="555"/>
            <ac:spMk id="17" creationId="{47834E84-D942-D0E6-D5B0-D6EB1E52346F}"/>
          </ac:spMkLst>
        </pc:spChg>
      </pc:sldChg>
      <pc:sldChg chg="modSp add mod ord">
        <pc:chgData name="Lisa-Marie Bassler" userId="38f25fa2-f4e2-42aa-a629-d2ccc29b42c2" providerId="ADAL" clId="{151E9CE8-B21B-4565-A978-68B2E862EE5B}" dt="2026-10-15T09:41:47.242" v="2885" actId="6549"/>
        <pc:sldMkLst>
          <pc:docMk/>
          <pc:sldMk cId="544986351" sldId="556"/>
        </pc:sldMkLst>
        <pc:spChg chg="mod">
          <ac:chgData name="Lisa-Marie Bassler" userId="38f25fa2-f4e2-42aa-a629-d2ccc29b42c2" providerId="ADAL" clId="{151E9CE8-B21B-4565-A978-68B2E862EE5B}" dt="2026-10-15T09:41:47.242" v="2885" actId="6549"/>
          <ac:spMkLst>
            <pc:docMk/>
            <pc:sldMk cId="544986351" sldId="556"/>
            <ac:spMk id="5" creationId="{3C0C4926-49DE-9804-D4F6-FD879D557C98}"/>
          </ac:spMkLst>
        </pc:spChg>
        <pc:spChg chg="mod">
          <ac:chgData name="Lisa-Marie Bassler" userId="38f25fa2-f4e2-42aa-a629-d2ccc29b42c2" providerId="ADAL" clId="{151E9CE8-B21B-4565-A978-68B2E862EE5B}" dt="2026-10-15T09:41:26.717" v="2787" actId="6549"/>
          <ac:spMkLst>
            <pc:docMk/>
            <pc:sldMk cId="544986351" sldId="556"/>
            <ac:spMk id="7" creationId="{ED573551-63B3-A828-4664-F9D6E1798538}"/>
          </ac:spMkLst>
        </pc:spChg>
      </pc:sldChg>
      <pc:sldChg chg="modSp add mod ord">
        <pc:chgData name="Lisa-Marie Bassler" userId="38f25fa2-f4e2-42aa-a629-d2ccc29b42c2" providerId="ADAL" clId="{151E9CE8-B21B-4565-A978-68B2E862EE5B}" dt="2026-10-15T09:42:27.756" v="2898"/>
        <pc:sldMkLst>
          <pc:docMk/>
          <pc:sldMk cId="1811151271" sldId="557"/>
        </pc:sldMkLst>
        <pc:spChg chg="mod">
          <ac:chgData name="Lisa-Marie Bassler" userId="38f25fa2-f4e2-42aa-a629-d2ccc29b42c2" providerId="ADAL" clId="{151E9CE8-B21B-4565-A978-68B2E862EE5B}" dt="2026-10-15T09:42:21.080" v="2892" actId="20577"/>
          <ac:spMkLst>
            <pc:docMk/>
            <pc:sldMk cId="1811151271" sldId="557"/>
            <ac:spMk id="5" creationId="{2AEBA466-3112-E685-60C6-42142D0A5A8C}"/>
          </ac:spMkLst>
        </pc:spChg>
        <pc:spChg chg="mod">
          <ac:chgData name="Lisa-Marie Bassler" userId="38f25fa2-f4e2-42aa-a629-d2ccc29b42c2" providerId="ADAL" clId="{151E9CE8-B21B-4565-A978-68B2E862EE5B}" dt="2026-10-15T09:42:23.856" v="2896" actId="20577"/>
          <ac:spMkLst>
            <pc:docMk/>
            <pc:sldMk cId="1811151271" sldId="557"/>
            <ac:spMk id="7" creationId="{87D536E7-813C-86F1-B9E3-3903EAE8B4E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005EB5-A7A9-4F17-87D5-3283E081434A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6F252E-9641-4246-9FEB-8220527B77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720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8715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514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F766E-4B1F-6A0C-A964-79C590951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1CE996-6164-380C-0C86-32BFBFF679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334321-DD9F-A3CD-78C6-A8C1D582A3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4BE7C8-DB3B-7304-1EC5-B82B728DB1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6025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6CB28D-439C-5646-AE06-59D9D90AB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EF1F8A-AF39-8847-D859-64F5CA46A3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32CB05-3C85-4583-4C17-8D804FB7FE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16E2F4-AF68-FDD2-3E72-AD364C48E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84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70FF3-668F-6036-0717-3DD42297EE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4596A6-4C38-FF9E-72E1-7C7D82E5BA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6166E5-46A9-7873-F25F-7394ECEB4A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746910-D135-D6B9-C353-72CE13AD86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5417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B8BF8E-B856-AB52-0618-18962B79DF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F73BBE-F34B-8EE9-669D-10AA65C1D5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947C1B-DA03-0296-61FB-935387A3CE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4006C8-CE92-AEB8-1557-10211D61F0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7229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334A6-D141-3FBF-AAE6-D88E886FD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E3DA7-D946-8ECE-365E-A80A913FBF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21BA48-B8CE-DFEC-284F-917C3181BC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F07607-7682-A22E-9033-0A106E1206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2215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A23F1-AD93-47A7-7685-D2ECEBF39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D93D03-77F0-719C-4D95-4A29EE277F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42DAD0-46A1-2EF5-BBCD-87D6AE7B9D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3E225E-E894-2065-4677-D85B80C224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792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4F15B9-D467-8F6A-9E39-4DE2F443D7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013C5F-8470-0DF5-AE4D-5F9516C628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FB8C7C-997B-7524-1FFC-F922164817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8DD9FA-3CE0-0A47-CE99-3D1EF1EFAD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6408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E335E-84FE-2060-78E6-BC12BDB364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827F94-2FCA-E475-198C-76B9E2237A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F9BDA0-6002-737C-39DF-B7ABDA3461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E5829-9BFE-704F-91A6-DBE3A87677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0716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4E980-E055-4E05-352B-EAEA61FFC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C62C64-8D72-D5AB-B3BF-68D10CF939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4A044D-429E-903A-761C-C168DC266A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24424-FA69-4022-D407-3A7FBAB1DA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4709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93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BD07F9-96B6-B571-D245-F874E7D9E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2DDE11-4638-56E6-3484-97C70C9D53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C6F131-0B77-775C-0E93-3C2BAFB729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A47BDC-D46D-268F-E665-F7825861E8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2843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CFE95A-EEE2-4831-7D0A-68FDB8349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BE06ED-9F03-5331-CBE5-B9C6DC9D2D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71F19F-2B66-F1F7-51EA-9B8F7B8103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E74E0C-D39E-74DE-A3EE-45266AAD1B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7414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DAAA2-A147-1E18-12DE-2419703F3B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17CEE5-BF79-9814-452B-AC5A083169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10C1E8-2FC6-23C6-8053-B0F2B81815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62A23A-2731-7666-F773-D4BB0DF00D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7041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01FDF3-4C03-ECDC-D057-FEA1562B5D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8E05B8-A634-1648-35EB-432CED42E2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B192B1-A37B-1CBE-2491-84BBF974DD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60D0A9-8CCB-38E7-0B41-E74CF90B8E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6756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E980B4-DEE4-2BFA-43B3-B165CFF17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AF45AA-69E4-F94C-CE86-7AEC0961A0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6A407A-A66A-76AB-E933-CFCE45B9E8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713EA9-AF0C-9BC7-43CE-A99BB53824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9252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9B14D7-D52C-59D3-5F79-A9F9E73CCC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A905F5-7FDD-37EE-2854-DA8407F563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98DDFB-A28D-5436-8C91-884536701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3A6F8D-3C7B-EB3D-929B-0CD56C6A54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5326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DCF4E1-8A30-E0BD-6054-04D139D73D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0EC2E4-45E4-34EF-FCD6-A607AA0B61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035B81-4EE1-DF82-FF0A-D97DD22ED8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FF7CF-ACE9-7F9C-6DD0-19B5786E41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2986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B4A54A-4DF5-41DC-2A5F-9B2479A462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D4DBEC-CE17-0B10-CCEE-1532A6DFB7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2F2DF8-B615-F4EA-C13F-1FE5EF396E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ECC668-9038-5993-21F7-44AA5ABB5C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9485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C571B-090D-B324-0E3E-88F47D619F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FFBAEB-7BEF-E872-393A-F43A7298C8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A5226B-DED3-EFE2-704A-E0FCF0E99F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96E807-C79B-473E-A3EA-9B9311D0CA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1574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ACAF5B-EF2C-5D2A-D89A-375172AEFA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AA9498-1670-C12C-B6A2-00802C7B73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0F98CA-6719-FDEE-CE13-5E75E2BEDF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EADE10-3242-6AB6-6152-2D33506321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65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D86C15-7F0C-D803-F278-80CB169D28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6DCCA2-99B7-6EDF-E404-ADBC188041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37197C-DBE0-2561-55C4-775963FD89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F3A16D-7931-AA50-77CC-0B5246CB4E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5466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C76AB7-1115-EEFB-FE29-74050C7E1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11EFBD-16D8-6642-49C7-E649532760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CD0E6A-2983-22F6-2640-8478655CF1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031048-110D-8A86-2400-08EA978A14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00836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E45248-7C66-E5DC-1485-A51CCA87B2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2E9EB4-02C1-0BFD-517C-393E1F1E38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3A31E6-06E7-5686-2066-C543B75356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83F52E-88E1-1F2E-5BC2-2972197424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463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235330-FB6F-BBA4-2C91-91D6F85BE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831C08-5B75-C7F0-2CE0-D08BE93C75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2CE3A4-47FE-386B-3C42-E0D3D1ECB2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0E72E9-C52F-FC23-0EB4-2C4DE89773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07120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302570-4063-662B-6323-6F06F94B3A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E0CAED-B5AA-B538-7DD7-B661EFB29A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CE9A0E-4647-FC48-B9DE-FBB9B0F1F4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80600F-CB5C-2FB3-90D7-A93649043E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4874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5DB83-D9FB-D2E3-B586-6D71A4FA9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4C569A-9612-A255-AE4E-B7622E944F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F81AC4-B6F7-D8C5-515E-A68416AF98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7E5136-DD9F-B3D4-A712-4699A8D6F3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5426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7250B-5639-748D-164F-6065A4D156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724068-B55C-9364-621C-4983B70D01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EE9BF6-626F-A582-8C0F-DB11459C81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2EE4D0-158D-8188-4E9E-6082C9DC37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783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C7AB9-C377-54B7-DEA7-6DDB9E0FB2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BDF3ED-37A2-E991-A5BC-BDA9BDF1E9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1F44F2-21C3-192A-365C-3D97AB27C0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0E1F8B-675C-828E-7208-27AE5934B7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9007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D8DA01-1780-762B-5BAB-BE4AA8946D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F7A066-7F98-B9B1-E029-D3B854EEC7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475B4E-5ECE-E96D-60AE-DB43A144ED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092BBD-9045-9B2A-BA86-19711A8484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65523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B42A5-DBCE-0E53-F037-19B8D1D47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237CA2-EB49-F5DC-6014-BE84F01932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EEE39B-990B-D44A-7CB4-EEB74BE6E0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55DAD7-32E2-598E-6ECB-19B6D5E5CD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49627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FCC024-99F0-B16B-0870-678271983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6F6A01-D885-1D3F-4000-58E521D1CC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6144F2-9057-A7C9-3546-339DD9BF8C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DFD71E-25A2-48C5-E433-B4AE4260DC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8875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B1E9C-AAC2-8AB1-C060-07D8E0997E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E2A2CF-ACE3-0017-1E58-EF33FDE5BB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8AD17C-333D-4F06-EA29-B3733C47AA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61FC3C-0E96-5CDD-1254-47C73699CB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6887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92543-CE49-31DF-09E0-DB63B0503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A4B1F3-15EB-A353-E61A-7F45FF145B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91EED7-94C5-CC92-5EED-5F7E63ABE4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D3E1A8-E05B-0680-1C41-BE92496F40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57797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FE638E-7613-DAE7-E20E-3B99278D5B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737F65-BD03-0BB9-B97C-E03EBFB7E6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33769F-9568-D008-C58E-8E83643B63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47BF9-50B0-3688-A806-0D9B453E0A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71251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75E39-DDB6-B74C-0344-0F4C8DB0DB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014226-6B98-9D4F-F6F3-4DD1E0E5FB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301446-9A87-265F-42DC-C3172870E3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60EBB1-38D5-9707-D0E9-1599315291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20384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2921F8-C1F6-77D2-C702-B255F4DF8A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B08D13-8FE5-0F0E-F7B7-C3B729E0AC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B2443B-176C-619C-2252-BB6FA676F2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4FE4C7-B23A-B2E8-60BA-10E5FCC32F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3003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CA883-5C85-3402-0572-8E3140550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EDCFA1-8C2B-A1ED-F14B-2BAACD2C3A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2DD409-077C-B88B-16F2-618562A8DF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E7950E-2C0A-6F7C-1EE1-67B96619A0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8327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2D53CA-1EDE-0F48-91C7-174BD08203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8892C8-8FDF-91F7-F4F9-787730A3AE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25C064-D53F-97FD-3671-1025F7115D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D66AA-F5B0-E352-91BF-AEC50C2D2F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41742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3446CA-61B6-244B-5C7B-F208FB4191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9FACD4-E534-1C5A-5E77-99C639ABE3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F2F445-0697-B698-F784-118DCF1098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C11EB4-3198-1E86-A03D-1289CA6500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01952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50E05D-85F6-A265-0990-BCDB39753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DB948D-E0A9-9857-D680-50F93F1C9D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DF1F4D-AFA1-06F3-F125-0C5C7098ED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30611A-1A24-C515-1C8F-1E431360FF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26578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63E2D1-0A94-C9F4-B789-7ABED76B8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AB80AA-7E31-B22D-522B-93C5B3B6B7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82313A-A02E-5F18-9EC0-C4AEBE3D8F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28E5A5-E73F-593F-8E2F-A3F32D0055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16065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7DBED-3D52-215F-B9CC-6B6AF7D7A8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C5ECB1-CBE4-4C35-3BAE-37B56B73B4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6503B4-E944-0C57-D531-BEC6EDA9DD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76B1E9-C583-C7C1-3BB1-FDB2ACB08F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75531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3DF055-4A4C-8069-1D6A-89837E92CC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632C14-8D0D-9A46-9333-D53469BC91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166D35-F98D-F743-7A07-B1A4E5B15C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EAF93C-5D55-4471-1211-D2892EBDC2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32385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40F183-8B60-C826-976F-3689A6B1F4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63ED27-CCB1-F478-AA5D-5A86E97D86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5455F3-BA36-DD69-3F2E-5E50374E3D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714304-EBEE-F65B-22E5-F097338481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08146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32006F-92AA-C2BF-DEAC-AF439A5FFC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6056ED-F857-CE85-C690-DEDBC5DFD9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99A7E3-C655-35F7-2BB2-863E045F09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8542DB-5176-98BA-347A-9291B936C5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64520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8E33E-3A4B-39B8-CF2E-2A2E14266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1DA776-0E92-D992-A31F-C3AEFC0263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3FF7CE-3301-2828-696A-B4769C1899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8AEDAC-BDCA-73A3-2270-FDB20FCB90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17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646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998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582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818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625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248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59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26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73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828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989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84920" y="3362145"/>
            <a:ext cx="5198533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hlink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303435" y="3541180"/>
            <a:ext cx="4805679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 u="sng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9993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261740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950806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82295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07849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098393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63773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10/15/2026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0724815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312952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96683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9041985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10/15/2026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4150290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36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801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50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93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950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28" r:id="rId5"/>
    <p:sldLayoutId id="2147483718" r:id="rId6"/>
    <p:sldLayoutId id="214748373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136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4" r:id="rId3"/>
    <p:sldLayoutId id="214748372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064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269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88" r:id="rId2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4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442673" y="1807332"/>
            <a:ext cx="536963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Welcome to Research Methods and Field Study Experience</a:t>
            </a:r>
          </a:p>
          <a:p>
            <a:pPr algn="ctr"/>
            <a:r>
              <a:rPr lang="en-GB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(BMTP5022)</a:t>
            </a:r>
            <a:endParaRPr lang="en-GB" sz="44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ptos Display" panose="020B0004020202020204" pitchFamily="34" charset="0"/>
            </a:endParaRPr>
          </a:p>
        </p:txBody>
      </p:sp>
      <p:sp>
        <p:nvSpPr>
          <p:cNvPr id="11" name="Parallelogram 10">
            <a:extLst>
              <a:ext uri="{FF2B5EF4-FFF2-40B4-BE49-F238E27FC236}">
                <a16:creationId xmlns:a16="http://schemas.microsoft.com/office/drawing/2014/main" id="{E737B272-D119-492A-E2AD-89E3DA2373BE}"/>
              </a:ext>
            </a:extLst>
          </p:cNvPr>
          <p:cNvSpPr/>
          <p:nvPr/>
        </p:nvSpPr>
        <p:spPr>
          <a:xfrm>
            <a:off x="5533845" y="1009499"/>
            <a:ext cx="6090008" cy="4396434"/>
          </a:xfrm>
          <a:prstGeom prst="parallelogram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colorful paper notes with white letters&#10;&#10;Description automatically generated">
            <a:extLst>
              <a:ext uri="{FF2B5EF4-FFF2-40B4-BE49-F238E27FC236}">
                <a16:creationId xmlns:a16="http://schemas.microsoft.com/office/drawing/2014/main" id="{8F0C1806-E730-85F3-C008-E5C149110D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58" y="202616"/>
            <a:ext cx="10511158" cy="22539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BF59CE3-4B58-F106-9F30-71A26417484F}"/>
              </a:ext>
            </a:extLst>
          </p:cNvPr>
          <p:cNvSpPr txBox="1"/>
          <p:nvPr/>
        </p:nvSpPr>
        <p:spPr>
          <a:xfrm>
            <a:off x="1291084" y="3041833"/>
            <a:ext cx="960982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BMTP5022 – Research Methods and Field Study Experience</a:t>
            </a:r>
          </a:p>
          <a:p>
            <a:pPr algn="ctr"/>
            <a:r>
              <a:rPr lang="en-GB" sz="5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3</a:t>
            </a:r>
          </a:p>
        </p:txBody>
      </p:sp>
    </p:spTree>
    <p:extLst>
      <p:ext uri="{BB962C8B-B14F-4D97-AF65-F5344CB8AC3E}">
        <p14:creationId xmlns:p14="http://schemas.microsoft.com/office/powerpoint/2010/main" val="1216546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C1DCD6-C59D-5255-651A-FD31981477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77520FA4-8E6F-8DC0-6A90-A44203CE9EC5}"/>
              </a:ext>
            </a:extLst>
          </p:cNvPr>
          <p:cNvSpPr txBox="1"/>
          <p:nvPr/>
        </p:nvSpPr>
        <p:spPr>
          <a:xfrm>
            <a:off x="906375" y="2413337"/>
            <a:ext cx="984322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Problem-Solving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185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EA614EE-586B-0BB9-7B94-7418CF54A81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DC2CCD8-B75B-212D-E494-005B5B202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Identification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E91CCD-B14E-00D8-48B6-5F8B10CF9C7C}"/>
              </a:ext>
            </a:extLst>
          </p:cNvPr>
          <p:cNvSpPr txBox="1"/>
          <p:nvPr/>
        </p:nvSpPr>
        <p:spPr>
          <a:xfrm>
            <a:off x="1543878" y="1429291"/>
            <a:ext cx="9104243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Before solving problems, we must identify them correctly!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EF2CFA6-3367-728B-F208-0DAFBDA921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6334" y="3799774"/>
            <a:ext cx="4569040" cy="3044837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1471A78C-07A5-4C13-EE8C-4868015A69AB}"/>
              </a:ext>
            </a:extLst>
          </p:cNvPr>
          <p:cNvSpPr/>
          <p:nvPr/>
        </p:nvSpPr>
        <p:spPr>
          <a:xfrm>
            <a:off x="1406130" y="2085269"/>
            <a:ext cx="5554725" cy="3699280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are some common problems in the travel, tourism and events industries?</a:t>
            </a:r>
          </a:p>
        </p:txBody>
      </p:sp>
    </p:spTree>
    <p:extLst>
      <p:ext uri="{BB962C8B-B14F-4D97-AF65-F5344CB8AC3E}">
        <p14:creationId xmlns:p14="http://schemas.microsoft.com/office/powerpoint/2010/main" val="2262314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01C236-6525-4573-918C-9C61521F4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478742"/>
            <a:ext cx="5158316" cy="823912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Tourism Examples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909F94-EB87-3377-F3E6-F8D12C042D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330575"/>
            <a:ext cx="5158316" cy="308071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Overcrowding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Poor transport accessibility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Negative reviews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Seasonality issues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Unsustainable visitor behaviour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8631E5-BFCF-3A0E-2B38-77A9CA682E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78743"/>
            <a:ext cx="5183717" cy="82391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ptos" panose="020B0004020202020204" pitchFamily="34" charset="0"/>
              </a:rPr>
              <a:t>Event Examples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BE5A7E-94BB-28C8-81AF-72F6808F84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30575"/>
            <a:ext cx="5183717" cy="308071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Poor crowd management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Long entry queues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Inadequate facilities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Weak audience engagement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Poor wayfinding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62A7A6D-B5C5-4AAD-C728-CF8AD62B5F0F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1152239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Identification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0D66E8-866C-7D4E-3BDF-10E971004D34}"/>
              </a:ext>
            </a:extLst>
          </p:cNvPr>
          <p:cNvSpPr txBox="1"/>
          <p:nvPr/>
        </p:nvSpPr>
        <p:spPr>
          <a:xfrm>
            <a:off x="2324986" y="5521301"/>
            <a:ext cx="78617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But: are we identifying the actual problem or merely a symptom?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030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27C06-BB30-EDC5-47C0-B5784E214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B1D5FABD-81FC-B9FD-0789-AFEAC46D22A0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F9CEA0E-7ABD-618B-61FB-BB74ADF09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Definition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61A8AC-EB7E-7326-5465-7202E0984BCC}"/>
              </a:ext>
            </a:extLst>
          </p:cNvPr>
          <p:cNvSpPr txBox="1"/>
          <p:nvPr/>
        </p:nvSpPr>
        <p:spPr>
          <a:xfrm>
            <a:off x="523494" y="1344687"/>
            <a:ext cx="11122314" cy="36471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100" b="1" dirty="0">
                <a:latin typeface="Aptos" panose="020B0004020202020204" pitchFamily="34" charset="0"/>
              </a:rPr>
              <a:t>Weak Problem Statement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100" b="1" dirty="0">
                <a:latin typeface="Aptos" panose="020B0004020202020204" pitchFamily="34" charset="0"/>
              </a:rPr>
              <a:t>✗</a:t>
            </a:r>
            <a:r>
              <a:rPr lang="en-GB" sz="2100" dirty="0">
                <a:latin typeface="Aptos" panose="020B0004020202020204" pitchFamily="34" charset="0"/>
              </a:rPr>
              <a:t> Visitors are unhappy.</a:t>
            </a:r>
          </a:p>
          <a:p>
            <a:pPr fontAlgn="t">
              <a:lnSpc>
                <a:spcPct val="100000"/>
              </a:lnSpc>
              <a:buNone/>
            </a:pPr>
            <a:br>
              <a:rPr lang="en-GB" sz="2100" dirty="0">
                <a:latin typeface="Aptos" panose="020B0004020202020204" pitchFamily="34" charset="0"/>
              </a:rPr>
            </a:br>
            <a:r>
              <a:rPr lang="en-GB" sz="2100" b="1" dirty="0">
                <a:latin typeface="Aptos" panose="020B0004020202020204" pitchFamily="34" charset="0"/>
              </a:rPr>
              <a:t>Strong Problem Statement</a:t>
            </a:r>
          </a:p>
          <a:p>
            <a:pPr marL="285750" indent="-285750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2100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Visitor satisfaction has declined </a:t>
            </a:r>
            <a:r>
              <a:rPr lang="en-GB" sz="2100" dirty="0">
                <a:solidFill>
                  <a:schemeClr val="accent5">
                    <a:lumMod val="75000"/>
                  </a:schemeClr>
                </a:solidFill>
                <a:latin typeface="Aptos" panose="020B0004020202020204" pitchFamily="34" charset="0"/>
              </a:rPr>
              <a:t>due to excessive waiting times at food outlets </a:t>
            </a:r>
            <a:r>
              <a:rPr lang="en-GB" sz="2100" dirty="0">
                <a:solidFill>
                  <a:srgbClr val="00B050"/>
                </a:solidFill>
                <a:latin typeface="Aptos" panose="020B0004020202020204" pitchFamily="34" charset="0"/>
              </a:rPr>
              <a:t>during peak operating periods.</a:t>
            </a:r>
          </a:p>
          <a:p>
            <a:pPr fontAlgn="t">
              <a:lnSpc>
                <a:spcPct val="100000"/>
              </a:lnSpc>
            </a:pPr>
            <a:endParaRPr lang="en-GB" sz="21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100" b="1" dirty="0">
                <a:latin typeface="Aptos" panose="020B0004020202020204" pitchFamily="34" charset="0"/>
              </a:rPr>
              <a:t>A strong problem definition identifies:</a:t>
            </a:r>
          </a:p>
          <a:p>
            <a:pPr marL="285750" indent="-285750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2100" b="1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The issue</a:t>
            </a:r>
          </a:p>
          <a:p>
            <a:pPr marL="285750" indent="-285750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2100" b="1" dirty="0">
                <a:solidFill>
                  <a:schemeClr val="accent5">
                    <a:lumMod val="75000"/>
                  </a:schemeClr>
                </a:solidFill>
                <a:latin typeface="Aptos" panose="020B0004020202020204" pitchFamily="34" charset="0"/>
              </a:rPr>
              <a:t>The cause</a:t>
            </a:r>
          </a:p>
          <a:p>
            <a:pPr marL="285750" indent="-285750" fontAlgn="t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2100" b="1" dirty="0">
                <a:solidFill>
                  <a:srgbClr val="00B050"/>
                </a:solidFill>
                <a:latin typeface="Aptos" panose="020B0004020202020204" pitchFamily="34" charset="0"/>
              </a:rPr>
              <a:t>The context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7CAC9F-6D39-D9EC-EB3A-CA957DB947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581" y="4688809"/>
            <a:ext cx="7974418" cy="2169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275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B42EFD-D1CD-C09E-1E21-6F68631F03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6090E71-9B85-D6EB-6AFB-0676CCEFEE8F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61A54F9-BC04-989E-BA8E-21170D372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 Observation to Research Question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5A8821-7CAD-6FA0-698E-B35AECE9E189}"/>
              </a:ext>
            </a:extLst>
          </p:cNvPr>
          <p:cNvSpPr txBox="1"/>
          <p:nvPr/>
        </p:nvSpPr>
        <p:spPr>
          <a:xfrm>
            <a:off x="523494" y="1123755"/>
            <a:ext cx="11122314" cy="440120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Observation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Visitors appear frustrated.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Problem</a:t>
            </a:r>
          </a:p>
          <a:p>
            <a:pPr fontAlgn="t"/>
            <a:r>
              <a:rPr lang="en-GB" sz="2000" dirty="0">
                <a:latin typeface="Aptos" panose="020B0004020202020204" pitchFamily="34" charset="0"/>
              </a:rPr>
              <a:t>Long queues are affecting visitor satisfaction.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Research Question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To what extent do queue management systems influence visitor satisfaction?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Investigation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Observation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Visitor surveys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Interviews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Online reviews</a:t>
            </a:r>
          </a:p>
        </p:txBody>
      </p:sp>
      <p:pic>
        <p:nvPicPr>
          <p:cNvPr id="4" name="Graphic 3" descr="Research with solid fill">
            <a:extLst>
              <a:ext uri="{FF2B5EF4-FFF2-40B4-BE49-F238E27FC236}">
                <a16:creationId xmlns:a16="http://schemas.microsoft.com/office/drawing/2014/main" id="{7A78EFBE-A823-FCCB-A172-9FF7230D00F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8967" y="156031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714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BDC122-79FA-54BC-E07E-015D7638A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CDE6CE-B32C-BD37-A720-F46E005691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813784"/>
            <a:ext cx="5158316" cy="823912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Primary Research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61C45A-A97B-91A7-42B9-02C757E25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686559"/>
            <a:ext cx="5158316" cy="308071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Surveys/questionnaires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Interviews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Observations</a:t>
            </a:r>
          </a:p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Focus groups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C261AE-C001-6740-2D10-CF335D1833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3785"/>
            <a:ext cx="5183717" cy="823912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ptos" panose="020B0004020202020204" pitchFamily="34" charset="0"/>
              </a:rPr>
              <a:t>Secondary Research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B31C04-50BC-9719-2C82-0A2C20C05E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79583"/>
            <a:ext cx="5183717" cy="3080716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342900" lvl="0" indent="-34290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lvl="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Academic journals</a:t>
            </a:r>
          </a:p>
          <a:p>
            <a:pPr lvl="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Industry reports</a:t>
            </a:r>
          </a:p>
          <a:p>
            <a:pPr lvl="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Government statistics</a:t>
            </a:r>
          </a:p>
          <a:p>
            <a:pPr lvl="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Customer reviews</a:t>
            </a:r>
          </a:p>
          <a:p>
            <a:pPr lvl="0" fontAlgn="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Tourism and event publications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EB2983E-94C5-C28F-30D8-A2B4FCA1E2D4}"/>
              </a:ext>
            </a:extLst>
          </p:cNvPr>
          <p:cNvSpPr txBox="1">
            <a:spLocks/>
          </p:cNvSpPr>
          <p:nvPr/>
        </p:nvSpPr>
        <p:spPr>
          <a:xfrm>
            <a:off x="291830" y="92901"/>
            <a:ext cx="11585642" cy="898281"/>
          </a:xfrm>
          <a:prstGeom prst="rect">
            <a:avLst/>
          </a:prstGeom>
          <a:solidFill>
            <a:srgbClr val="295E8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Evidence-Based Decision Making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4B57F4-2DAA-7201-B6CD-F473420BF469}"/>
              </a:ext>
            </a:extLst>
          </p:cNvPr>
          <p:cNvSpPr txBox="1"/>
          <p:nvPr/>
        </p:nvSpPr>
        <p:spPr>
          <a:xfrm>
            <a:off x="2337552" y="1142885"/>
            <a:ext cx="83761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Good decisions rely on evidence, not assumptions.</a:t>
            </a:r>
          </a:p>
        </p:txBody>
      </p:sp>
      <p:pic>
        <p:nvPicPr>
          <p:cNvPr id="9" name="Graphic 8" descr="Clipboard with solid fill">
            <a:extLst>
              <a:ext uri="{FF2B5EF4-FFF2-40B4-BE49-F238E27FC236}">
                <a16:creationId xmlns:a16="http://schemas.microsoft.com/office/drawing/2014/main" id="{66AAACC7-491C-00E5-16B1-1C0935B277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626677" y="3003098"/>
            <a:ext cx="914400" cy="914400"/>
          </a:xfrm>
          <a:prstGeom prst="rect">
            <a:avLst/>
          </a:prstGeom>
        </p:spPr>
      </p:pic>
      <p:pic>
        <p:nvPicPr>
          <p:cNvPr id="11" name="Graphic 10" descr="Research with solid fill">
            <a:extLst>
              <a:ext uri="{FF2B5EF4-FFF2-40B4-BE49-F238E27FC236}">
                <a16:creationId xmlns:a16="http://schemas.microsoft.com/office/drawing/2014/main" id="{0F1ECBF8-548B-3589-BCDB-F3AA4E06AC7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56535" y="300309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151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1DF93-58DD-B68C-EAE9-9AADB3DFDB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D82DC608-651D-7075-FC34-FD5C108D06E4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65D131-6FB9-321D-0D46-D1561D1A5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Danger of Assumptions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6F8CA1-B72B-806D-70E0-CFBE1F077067}"/>
              </a:ext>
            </a:extLst>
          </p:cNvPr>
          <p:cNvSpPr txBox="1"/>
          <p:nvPr/>
        </p:nvSpPr>
        <p:spPr>
          <a:xfrm>
            <a:off x="523494" y="1215810"/>
            <a:ext cx="11122314" cy="41549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Assumption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“Visitors did not enjoy the event.”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Evidence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Visitor satisfaction score = 89%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Actual Issue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Most visitors enjoyed the event but reported concerns regarding parking facilities.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Lesson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Always test assumptions using evidence.</a:t>
            </a:r>
          </a:p>
        </p:txBody>
      </p:sp>
      <p:pic>
        <p:nvPicPr>
          <p:cNvPr id="4" name="Graphic 3" descr="High voltage with solid fill">
            <a:extLst>
              <a:ext uri="{FF2B5EF4-FFF2-40B4-BE49-F238E27FC236}">
                <a16:creationId xmlns:a16="http://schemas.microsoft.com/office/drawing/2014/main" id="{68CB2CDE-A87D-A151-91F1-31EFA52E513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87787" y="128958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9394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ADA630-AFE2-61C3-FE1F-568FECC0FA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AB006A1-B70C-02B3-203B-B73AF87D64B2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452B724-BFAA-1E97-E954-538E15EAA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Bias?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5CF5241B-AA96-F266-F44F-0D0C51684E24}"/>
              </a:ext>
            </a:extLst>
          </p:cNvPr>
          <p:cNvSpPr/>
          <p:nvPr/>
        </p:nvSpPr>
        <p:spPr>
          <a:xfrm>
            <a:off x="750651" y="997567"/>
            <a:ext cx="5554725" cy="3699280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is bias?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E2BA2EEB-230A-2BB6-649E-1807A53CEAAB}"/>
              </a:ext>
            </a:extLst>
          </p:cNvPr>
          <p:cNvSpPr/>
          <p:nvPr/>
        </p:nvSpPr>
        <p:spPr>
          <a:xfrm>
            <a:off x="5746429" y="2046344"/>
            <a:ext cx="5554725" cy="3699280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Can industry professionals and researchers be biased?</a:t>
            </a:r>
          </a:p>
        </p:txBody>
      </p:sp>
      <p:pic>
        <p:nvPicPr>
          <p:cNvPr id="11" name="Graphic 10" descr="A microscope">
            <a:extLst>
              <a:ext uri="{FF2B5EF4-FFF2-40B4-BE49-F238E27FC236}">
                <a16:creationId xmlns:a16="http://schemas.microsoft.com/office/drawing/2014/main" id="{C727315F-8CE9-7AF7-C29B-CC32E5DFA69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23011" y="3064421"/>
            <a:ext cx="3141113" cy="3141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629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172055-5D47-516D-296D-5620CCAA2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152DB1B9-00DE-D6A9-FFD1-FC7B031C7929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98FB96A-6FF1-84F0-880D-892435EBD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Bias?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535C1E-910A-7AE1-8F0F-E66A3D54B96E}"/>
              </a:ext>
            </a:extLst>
          </p:cNvPr>
          <p:cNvSpPr txBox="1"/>
          <p:nvPr/>
        </p:nvSpPr>
        <p:spPr>
          <a:xfrm>
            <a:off x="420484" y="1282258"/>
            <a:ext cx="7849043" cy="42934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 fontAlgn="t">
              <a:lnSpc>
                <a:spcPct val="100000"/>
              </a:lnSpc>
              <a:buNone/>
            </a:pPr>
            <a:r>
              <a:rPr lang="en-GB" sz="2100" b="1" dirty="0">
                <a:latin typeface="Aptos" panose="020B0004020202020204" pitchFamily="34" charset="0"/>
              </a:rPr>
              <a:t>Bias</a:t>
            </a:r>
            <a:r>
              <a:rPr lang="en-GB" sz="2100" dirty="0">
                <a:latin typeface="Aptos" panose="020B0004020202020204" pitchFamily="34" charset="0"/>
              </a:rPr>
              <a:t> occurs when research, information, or arguments are presented in a way that favours a particular viewpoint, perspective, or outcome. Bias can influence how evidence is collected, interpreted, and presented.</a:t>
            </a:r>
          </a:p>
          <a:p>
            <a:pPr algn="just"/>
            <a:endParaRPr lang="en-GB" sz="2100" dirty="0">
              <a:latin typeface="Aptos" panose="020B0004020202020204" pitchFamily="34" charset="0"/>
            </a:endParaRPr>
          </a:p>
          <a:p>
            <a:pPr algn="just"/>
            <a:r>
              <a:rPr lang="en-GB" sz="2100" dirty="0">
                <a:latin typeface="Aptos" panose="020B0004020202020204" pitchFamily="34" charset="0"/>
              </a:rPr>
              <a:t>When reviewing literature, ask yourself:</a:t>
            </a:r>
          </a:p>
          <a:p>
            <a:pPr marL="342900" lvl="0" indent="-342900" algn="just"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Is the information balanced?</a:t>
            </a:r>
          </a:p>
          <a:p>
            <a:pPr marL="342900" lvl="0" indent="-342900" algn="just"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Has the author considered alternative viewpoints?</a:t>
            </a:r>
          </a:p>
          <a:p>
            <a:pPr marL="342900" lvl="0" indent="-342900" algn="just"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Is there sufficient evidence to support the claims?</a:t>
            </a:r>
          </a:p>
          <a:p>
            <a:pPr marL="342900" lvl="0" indent="-342900" algn="just">
              <a:buFont typeface="Wingdings" panose="05000000000000000000" pitchFamily="2" charset="2"/>
              <a:buChar char="q"/>
            </a:pPr>
            <a:r>
              <a:rPr lang="en-GB" sz="2100" dirty="0">
                <a:latin typeface="Aptos" panose="020B0004020202020204" pitchFamily="34" charset="0"/>
              </a:rPr>
              <a:t>Could the author's background, funding, or interests influence the findings?</a:t>
            </a:r>
          </a:p>
          <a:p>
            <a:pPr algn="just"/>
            <a:endParaRPr lang="en-GB" sz="2100" dirty="0">
              <a:latin typeface="Aptos" panose="020B0004020202020204" pitchFamily="34" charset="0"/>
            </a:endParaRPr>
          </a:p>
          <a:p>
            <a:pPr algn="just"/>
            <a:r>
              <a:rPr lang="en-GB" sz="2100" dirty="0">
                <a:latin typeface="Aptos" panose="020B0004020202020204" pitchFamily="34" charset="0"/>
              </a:rPr>
              <a:t>Remember: </a:t>
            </a:r>
            <a:r>
              <a:rPr lang="en-GB" sz="21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A source can be credible and still contain bias.</a:t>
            </a:r>
            <a:endParaRPr lang="en-GB" sz="2100" dirty="0">
              <a:solidFill>
                <a:schemeClr val="accent1">
                  <a:lumMod val="50000"/>
                </a:schemeClr>
              </a:solidFill>
              <a:latin typeface="Aptos" panose="020B0004020202020204" pitchFamily="34" charset="0"/>
            </a:endParaRP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963D5ED5-F95D-A8E1-3ECB-C9DA4D6BCCB4}"/>
              </a:ext>
            </a:extLst>
          </p:cNvPr>
          <p:cNvSpPr/>
          <p:nvPr/>
        </p:nvSpPr>
        <p:spPr>
          <a:xfrm>
            <a:off x="8599694" y="1573619"/>
            <a:ext cx="3045360" cy="3271344"/>
          </a:xfrm>
          <a:prstGeom prst="wedgeRoundRectCallo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t">
              <a:buNone/>
            </a:pPr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69355B-8967-F9FC-5CAE-3850900F8333}"/>
              </a:ext>
            </a:extLst>
          </p:cNvPr>
          <p:cNvSpPr txBox="1"/>
          <p:nvPr/>
        </p:nvSpPr>
        <p:spPr>
          <a:xfrm>
            <a:off x="8807704" y="2309994"/>
            <a:ext cx="27241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b="1" i="0" dirty="0">
                <a:effectLst/>
                <a:latin typeface="Aptos" panose="020B0004020202020204" pitchFamily="34" charset="0"/>
              </a:rPr>
              <a:t>As researchers, we must recognise that no source should be accepted uncritically.</a:t>
            </a:r>
          </a:p>
        </p:txBody>
      </p:sp>
      <p:pic>
        <p:nvPicPr>
          <p:cNvPr id="13" name="Graphic 12" descr="Badge Tick with solid fill">
            <a:extLst>
              <a:ext uri="{FF2B5EF4-FFF2-40B4-BE49-F238E27FC236}">
                <a16:creationId xmlns:a16="http://schemas.microsoft.com/office/drawing/2014/main" id="{5D1A9550-5126-AB0F-A666-68C84FDD90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17453" y="386815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3047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2F57B-0926-4462-E9C2-470BCC4EC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E4BCAEEE-482C-907F-6F55-3EAD0CBDA466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3159DE5-DAC4-99CE-1BBB-20C9546C8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Spotting Unreliable Information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715C2-F9DB-EA80-E5F0-BEBAEA04CE92}"/>
              </a:ext>
            </a:extLst>
          </p:cNvPr>
          <p:cNvSpPr txBox="1"/>
          <p:nvPr/>
        </p:nvSpPr>
        <p:spPr>
          <a:xfrm>
            <a:off x="523494" y="1123755"/>
            <a:ext cx="11122314" cy="470898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rgbClr val="C00000"/>
                </a:solidFill>
                <a:latin typeface="Aptos" panose="020B0004020202020204" pitchFamily="34" charset="0"/>
              </a:rPr>
              <a:t>Warning Signs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No evidence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Emotional language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Outdated information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No identifiable author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Unsupported claims</a:t>
            </a:r>
          </a:p>
          <a:p>
            <a:pPr fontAlgn="t">
              <a:lnSpc>
                <a:spcPct val="15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✗</a:t>
            </a:r>
            <a:r>
              <a:rPr lang="en-GB" sz="2000" dirty="0">
                <a:latin typeface="Aptos" panose="020B0004020202020204" pitchFamily="34" charset="0"/>
              </a:rPr>
              <a:t> One-sided arguments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Example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dirty="0">
                <a:latin typeface="Aptos" panose="020B0004020202020204" pitchFamily="34" charset="0"/>
              </a:rPr>
              <a:t>“Tourist levies are a terrible solution.”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algn="ctr" fontAlgn="t">
              <a:lnSpc>
                <a:spcPct val="100000"/>
              </a:lnSpc>
              <a:buNone/>
            </a:pP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Critical thinkers ask: What evidence supports this claim?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F5344F-DAB4-BDB9-C7DE-F801EAB38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0884" y="1374144"/>
            <a:ext cx="3549502" cy="35495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66034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02E8F2-97E3-5C4D-891F-D193961D7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A517345D-786E-D239-7ECF-CF156BFEF9FA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B77B2FC-F5FE-0FDD-DBF2-368E38FC2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Source Evaluation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32BBC868-FBB1-4870-1E56-2C77B9DFCE93}"/>
              </a:ext>
            </a:extLst>
          </p:cNvPr>
          <p:cNvSpPr/>
          <p:nvPr/>
        </p:nvSpPr>
        <p:spPr>
          <a:xfrm>
            <a:off x="3318637" y="1214781"/>
            <a:ext cx="5554725" cy="3699280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How can we evaluate sources as student researchers?</a:t>
            </a:r>
          </a:p>
        </p:txBody>
      </p:sp>
      <p:pic>
        <p:nvPicPr>
          <p:cNvPr id="11" name="Graphic 10" descr="A microscope">
            <a:extLst>
              <a:ext uri="{FF2B5EF4-FFF2-40B4-BE49-F238E27FC236}">
                <a16:creationId xmlns:a16="http://schemas.microsoft.com/office/drawing/2014/main" id="{BB5E4308-A174-29FB-A169-485D48BB61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3348" y="3064421"/>
            <a:ext cx="3141113" cy="3141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168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565E68-82DD-A74A-9882-A4D54B36A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1927D4AD-C1C0-BF38-52D4-6A0BFE03DC29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57B07F-E6DB-D376-7C5D-A23C69EC4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Reliability of Information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E03ACE-2021-7697-DDF5-E0CB00B62726}"/>
              </a:ext>
            </a:extLst>
          </p:cNvPr>
          <p:cNvSpPr txBox="1"/>
          <p:nvPr/>
        </p:nvSpPr>
        <p:spPr>
          <a:xfrm>
            <a:off x="523494" y="1049892"/>
            <a:ext cx="11122314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 fontAlgn="t">
              <a:lnSpc>
                <a:spcPct val="100000"/>
              </a:lnSpc>
              <a:buNone/>
            </a:pPr>
            <a:r>
              <a:rPr lang="en-GB" sz="2000" b="1" dirty="0">
                <a:latin typeface="Aptos" panose="020B0004020202020204" pitchFamily="34" charset="0"/>
              </a:rPr>
              <a:t>Not all information should be trusted equally. Good researchers question their sources.</a:t>
            </a:r>
          </a:p>
        </p:txBody>
      </p:sp>
      <p:pic>
        <p:nvPicPr>
          <p:cNvPr id="3" name="Content Placeholder 2" descr="Enhancing Information Literacy in the AI Era: The CRAAP Test, Emerging  Research, and Practical Guidance | by Ibiloye Abiodun Christian | ISSUES  AND APPROACHES IN EDUCATION PRACTICE | Medium">
            <a:extLst>
              <a:ext uri="{FF2B5EF4-FFF2-40B4-BE49-F238E27FC236}">
                <a16:creationId xmlns:a16="http://schemas.microsoft.com/office/drawing/2014/main" id="{3AFF3692-B24D-6DA2-5298-E89CF24521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91" y="1618194"/>
            <a:ext cx="10321319" cy="50989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684136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D1F9C-16F1-AF3E-6DF6-0FAE21C2E0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D7AFA4BF-B17B-8636-71AD-43CF94940251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F483C1B-9186-F110-1DD7-4E7E29B33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81F003-4B1D-AF4D-D4FB-3C47E396CFFE}"/>
              </a:ext>
            </a:extLst>
          </p:cNvPr>
          <p:cNvSpPr txBox="1"/>
          <p:nvPr/>
        </p:nvSpPr>
        <p:spPr>
          <a:xfrm>
            <a:off x="523494" y="1123755"/>
            <a:ext cx="11122314" cy="45243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Successful Tourism and Event Managers do not simply describe experiences…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400" dirty="0">
                <a:latin typeface="Aptos" panose="020B0004020202020204" pitchFamily="34" charset="0"/>
              </a:rPr>
              <a:t>…They: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Investigate performance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Analyse evidence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Evaluate effectiveness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Challenge assumptions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Consider multiple perspectives</a:t>
            </a:r>
          </a:p>
          <a:p>
            <a:pPr marL="800100" lvl="1" indent="-342900" fontAlgn="t">
              <a:buFont typeface="Wingdings" panose="05000000000000000000" pitchFamily="2" charset="2"/>
              <a:buChar char="ü"/>
            </a:pPr>
            <a:r>
              <a:rPr lang="en-GB" sz="2400" dirty="0">
                <a:latin typeface="Aptos" panose="020B0004020202020204" pitchFamily="34" charset="0"/>
              </a:rPr>
              <a:t>Develop realistic solutions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>
              <a:latin typeface="Aptos" panose="020B0004020202020204" pitchFamily="34" charset="0"/>
            </a:endParaRPr>
          </a:p>
          <a:p>
            <a:pPr fontAlgn="t">
              <a:lnSpc>
                <a:spcPct val="100000"/>
              </a:lnSpc>
              <a:buNone/>
            </a:pPr>
            <a:endParaRPr lang="en-GB" sz="2400" b="1" dirty="0">
              <a:latin typeface="Aptos" panose="020B0004020202020204" pitchFamily="34" charset="0"/>
            </a:endParaRPr>
          </a:p>
          <a:p>
            <a:pPr algn="ctr" fontAlgn="t">
              <a:lnSpc>
                <a:spcPct val="100000"/>
              </a:lnSpc>
              <a:buNone/>
            </a:pPr>
            <a:r>
              <a:rPr lang="en-GB" sz="24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Always ask: "What evidence supports this conclusion?"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97BD6D-3B08-E3DC-81CA-3CA2BAE77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0454" y="2082185"/>
            <a:ext cx="4749417" cy="25008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01497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AC2F745-796B-B63C-BB60-6E6F85FDA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Aims for Today</a:t>
            </a:r>
            <a:endParaRPr lang="en-GB" sz="48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35F8F39-31AB-0CDB-4DB1-CBE2E79E0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76" y="1579416"/>
            <a:ext cx="11188296" cy="4000239"/>
          </a:xfrm>
        </p:spPr>
        <p:txBody>
          <a:bodyPr>
            <a:normAutofit/>
          </a:bodyPr>
          <a:lstStyle/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Refresher: What are research methods?</a:t>
            </a:r>
          </a:p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Surveys and interviews: an introduction</a:t>
            </a:r>
          </a:p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Choosing the right research method</a:t>
            </a:r>
          </a:p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Steps in conducting research</a:t>
            </a:r>
          </a:p>
          <a:p>
            <a:pPr lvl="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Practical activity: </a:t>
            </a:r>
            <a:r>
              <a:rPr lang="en-GB" sz="2200" b="1" dirty="0">
                <a:latin typeface="Aptos" panose="020B0004020202020204" pitchFamily="34" charset="0"/>
              </a:rPr>
              <a:t>Research Project Design Challenge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FAE6314-4289-74FD-48E2-B1B1C810C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9372" y="1579416"/>
            <a:ext cx="3644030" cy="241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7018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6EC5DC-F0D8-7396-9B05-A3F22A3B6F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E501041E-C162-6950-ED48-840305C11D26}"/>
              </a:ext>
            </a:extLst>
          </p:cNvPr>
          <p:cNvSpPr txBox="1"/>
          <p:nvPr/>
        </p:nvSpPr>
        <p:spPr>
          <a:xfrm>
            <a:off x="906375" y="2413337"/>
            <a:ext cx="984322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Research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92252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14B8E5-FE70-E1CC-D213-29D1DDE786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B428E784-6BDD-8D02-FD68-5E536BC6F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Methods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C089D57-B551-AF0D-3941-E48C4D1B2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21" y="1614858"/>
            <a:ext cx="11188296" cy="4000239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spcAft>
                <a:spcPts val="600"/>
              </a:spcAft>
              <a:buNone/>
            </a:pPr>
            <a:r>
              <a:rPr lang="en-GB" sz="2400" b="1" dirty="0">
                <a:latin typeface="Aptos" panose="020B0004020202020204" pitchFamily="34" charset="0"/>
              </a:rPr>
              <a:t>Research methods </a:t>
            </a:r>
            <a:r>
              <a:rPr lang="en-GB" sz="2400" dirty="0">
                <a:latin typeface="Aptos" panose="020B0004020202020204" pitchFamily="34" charset="0"/>
              </a:rPr>
              <a:t>are organised ways to gather and analyse data to answer questions, test hypotheses, or gain insights. They can be classified into three main categories: </a:t>
            </a:r>
            <a:r>
              <a:rPr lang="en-GB" sz="2400" b="1" dirty="0">
                <a:latin typeface="Aptos" panose="020B0004020202020204" pitchFamily="34" charset="0"/>
              </a:rPr>
              <a:t>quantitative</a:t>
            </a:r>
            <a:r>
              <a:rPr lang="en-GB" sz="2400" dirty="0">
                <a:latin typeface="Aptos" panose="020B0004020202020204" pitchFamily="34" charset="0"/>
              </a:rPr>
              <a:t>, </a:t>
            </a:r>
            <a:r>
              <a:rPr lang="en-GB" sz="2400" b="1" dirty="0">
                <a:latin typeface="Aptos" panose="020B0004020202020204" pitchFamily="34" charset="0"/>
              </a:rPr>
              <a:t>qualitative</a:t>
            </a:r>
            <a:r>
              <a:rPr lang="en-GB" sz="2400" dirty="0">
                <a:latin typeface="Aptos" panose="020B0004020202020204" pitchFamily="34" charset="0"/>
              </a:rPr>
              <a:t>, and </a:t>
            </a:r>
            <a:r>
              <a:rPr lang="en-GB" sz="2400" b="1" dirty="0">
                <a:latin typeface="Aptos" panose="020B0004020202020204" pitchFamily="34" charset="0"/>
              </a:rPr>
              <a:t>mixed methods</a:t>
            </a:r>
            <a:r>
              <a:rPr lang="en-GB" sz="2400" dirty="0">
                <a:latin typeface="Aptos" panose="020B0004020202020204" pitchFamily="34" charset="0"/>
              </a:rPr>
              <a:t>.</a:t>
            </a:r>
          </a:p>
          <a:p>
            <a:pPr algn="just">
              <a:spcAft>
                <a:spcPts val="600"/>
              </a:spcAft>
            </a:pPr>
            <a:endParaRPr lang="en-GB" sz="2400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ptos" panose="020B0004020202020204" pitchFamily="34" charset="0"/>
              </a:rPr>
              <a:t> Quantitative research </a:t>
            </a:r>
            <a:r>
              <a:rPr lang="en-GB" sz="2400" dirty="0">
                <a:latin typeface="Aptos" panose="020B0004020202020204" pitchFamily="34" charset="0"/>
              </a:rPr>
              <a:t>collects and analyses numerical data to find patterns or trends. 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ptos" panose="020B0004020202020204" pitchFamily="34" charset="0"/>
              </a:rPr>
              <a:t> Qualitative research </a:t>
            </a:r>
            <a:r>
              <a:rPr lang="en-GB" sz="2400" dirty="0">
                <a:latin typeface="Aptos" panose="020B0004020202020204" pitchFamily="34" charset="0"/>
              </a:rPr>
              <a:t>gathers and analyses non-numerical data to understand concepts, opinions, or experiences. It focuses on interpretation and seeks to provide deeper insights into the topic.</a:t>
            </a:r>
            <a:endParaRPr lang="en-US" sz="2400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ptos" panose="020B0004020202020204" pitchFamily="34" charset="0"/>
              </a:rPr>
              <a:t> Mixed methods research </a:t>
            </a:r>
            <a:r>
              <a:rPr lang="en-GB" sz="2400" dirty="0">
                <a:latin typeface="Aptos" panose="020B0004020202020204" pitchFamily="34" charset="0"/>
              </a:rPr>
              <a:t>combines quantitative and qualitative approaches to gain a fuller understanding of a research problem. It uses the strengths of both methods to answer research questions more effectively.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7918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66F853-A285-C620-3F6D-26A5E6870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19EC291-EBE6-5A7F-D8C4-1815A3D3CD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4363666"/>
              </p:ext>
            </p:extLst>
          </p:nvPr>
        </p:nvGraphicFramePr>
        <p:xfrm>
          <a:off x="471520" y="132798"/>
          <a:ext cx="11108834" cy="63657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1900">
                  <a:extLst>
                    <a:ext uri="{9D8B030D-6E8A-4147-A177-3AD203B41FA5}">
                      <a16:colId xmlns:a16="http://schemas.microsoft.com/office/drawing/2014/main" val="1994589107"/>
                    </a:ext>
                  </a:extLst>
                </a:gridCol>
                <a:gridCol w="3160510">
                  <a:extLst>
                    <a:ext uri="{9D8B030D-6E8A-4147-A177-3AD203B41FA5}">
                      <a16:colId xmlns:a16="http://schemas.microsoft.com/office/drawing/2014/main" val="3780222767"/>
                    </a:ext>
                  </a:extLst>
                </a:gridCol>
                <a:gridCol w="3047292">
                  <a:extLst>
                    <a:ext uri="{9D8B030D-6E8A-4147-A177-3AD203B41FA5}">
                      <a16:colId xmlns:a16="http://schemas.microsoft.com/office/drawing/2014/main" val="2145298330"/>
                    </a:ext>
                  </a:extLst>
                </a:gridCol>
                <a:gridCol w="2709132">
                  <a:extLst>
                    <a:ext uri="{9D8B030D-6E8A-4147-A177-3AD203B41FA5}">
                      <a16:colId xmlns:a16="http://schemas.microsoft.com/office/drawing/2014/main" val="3227281593"/>
                    </a:ext>
                  </a:extLst>
                </a:gridCol>
              </a:tblGrid>
              <a:tr h="3117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Aptos Light" panose="020B0004020202020204" pitchFamily="34" charset="0"/>
                        </a:rPr>
                        <a:t>Type of Research</a:t>
                      </a:r>
                      <a:endParaRPr lang="en-GB" sz="1800" kern="100" dirty="0">
                        <a:effectLst/>
                        <a:latin typeface="Aptos Light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  <a:latin typeface="Aptos Light" panose="020B0004020202020204" pitchFamily="34" charset="0"/>
                        </a:rPr>
                        <a:t>Research Method</a:t>
                      </a:r>
                      <a:endParaRPr lang="en-GB" sz="1800" kern="100">
                        <a:effectLst/>
                        <a:latin typeface="Aptos Light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  <a:latin typeface="Aptos Light" panose="020B0004020202020204" pitchFamily="34" charset="0"/>
                        </a:rPr>
                        <a:t>Description</a:t>
                      </a:r>
                      <a:endParaRPr lang="en-GB" sz="1800" kern="100">
                        <a:effectLst/>
                        <a:latin typeface="Aptos Light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Aptos Light" panose="020B0004020202020204" pitchFamily="34" charset="0"/>
                        </a:rPr>
                        <a:t>Examples</a:t>
                      </a:r>
                      <a:endParaRPr lang="en-GB" sz="1800" kern="100" dirty="0">
                        <a:effectLst/>
                        <a:latin typeface="Aptos Light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extLst>
                  <a:ext uri="{0D108BD9-81ED-4DB2-BD59-A6C34878D82A}">
                    <a16:rowId xmlns:a16="http://schemas.microsoft.com/office/drawing/2014/main" val="3898457540"/>
                  </a:ext>
                </a:extLst>
              </a:tr>
              <a:tr h="857613">
                <a:tc row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Aptos Light" panose="020B0004020202020204" pitchFamily="34" charset="0"/>
                        </a:rPr>
                        <a:t>Quantitative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 dirty="0">
                          <a:effectLst/>
                          <a:latin typeface="Aptos" panose="020B0004020202020204" pitchFamily="34" charset="0"/>
                        </a:rPr>
                        <a:t>Surveys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</a:rPr>
                        <a:t>Collects data from many people using set questions.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Online surveys, paper surveys, phone surveys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extLst>
                  <a:ext uri="{0D108BD9-81ED-4DB2-BD59-A6C34878D82A}">
                    <a16:rowId xmlns:a16="http://schemas.microsoft.com/office/drawing/2014/main" val="4166754963"/>
                  </a:ext>
                </a:extLst>
              </a:tr>
              <a:tr h="72462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</a:rPr>
                        <a:t>Experiments</a:t>
                      </a:r>
                      <a:endParaRPr lang="en-GB" sz="1600" b="1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</a:rPr>
                        <a:t>Tests cause and effect by changing some variables to see the impact.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Lab experiments, field experiments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extLst>
                  <a:ext uri="{0D108BD9-81ED-4DB2-BD59-A6C34878D82A}">
                    <a16:rowId xmlns:a16="http://schemas.microsoft.com/office/drawing/2014/main" val="1464825062"/>
                  </a:ext>
                </a:extLst>
              </a:tr>
              <a:tr h="90814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 dirty="0">
                          <a:effectLst/>
                          <a:latin typeface="Aptos" panose="020B0004020202020204" pitchFamily="34" charset="0"/>
                        </a:rPr>
                        <a:t>Longitudinal Studies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Studies the same group of people over a long period to see changes over time.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Repeated surveys over years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Medical &amp; health studies</a:t>
                      </a:r>
                    </a:p>
                  </a:txBody>
                  <a:tcPr marL="45643" marR="45643" marT="0" marB="0"/>
                </a:tc>
                <a:extLst>
                  <a:ext uri="{0D108BD9-81ED-4DB2-BD59-A6C34878D82A}">
                    <a16:rowId xmlns:a16="http://schemas.microsoft.com/office/drawing/2014/main" val="3876979077"/>
                  </a:ext>
                </a:extLst>
              </a:tr>
              <a:tr h="72462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 dirty="0">
                          <a:effectLst/>
                          <a:latin typeface="Aptos" panose="020B0004020202020204" pitchFamily="34" charset="0"/>
                        </a:rPr>
                        <a:t>Cross-Sectional Studies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</a:rPr>
                        <a:t>Looks at data from a specific point in time to understand a population.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One-time surveys, snapshot studies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National Census</a:t>
                      </a:r>
                    </a:p>
                  </a:txBody>
                  <a:tcPr marL="45643" marR="45643" marT="0" marB="0"/>
                </a:tc>
                <a:extLst>
                  <a:ext uri="{0D108BD9-81ED-4DB2-BD59-A6C34878D82A}">
                    <a16:rowId xmlns:a16="http://schemas.microsoft.com/office/drawing/2014/main" val="3662689480"/>
                  </a:ext>
                </a:extLst>
              </a:tr>
              <a:tr h="72462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 dirty="0">
                          <a:effectLst/>
                          <a:latin typeface="Aptos" panose="020B0004020202020204" pitchFamily="34" charset="0"/>
                        </a:rPr>
                        <a:t>Secondary Data Analysis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Uses data collected by others to find new insights or patterns.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Re-analysing past research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extLst>
                  <a:ext uri="{0D108BD9-81ED-4DB2-BD59-A6C34878D82A}">
                    <a16:rowId xmlns:a16="http://schemas.microsoft.com/office/drawing/2014/main" val="1901774698"/>
                  </a:ext>
                </a:extLst>
              </a:tr>
              <a:tr h="72462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 dirty="0">
                          <a:effectLst/>
                          <a:latin typeface="Aptos" panose="020B0004020202020204" pitchFamily="34" charset="0"/>
                        </a:rPr>
                        <a:t>Structured Observations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Observes and records behaviours in a controlled way using a checklist.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Watching people in a set situation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extLst>
                  <a:ext uri="{0D108BD9-81ED-4DB2-BD59-A6C34878D82A}">
                    <a16:rowId xmlns:a16="http://schemas.microsoft.com/office/drawing/2014/main" val="372812844"/>
                  </a:ext>
                </a:extLst>
              </a:tr>
              <a:tr h="908149"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 dirty="0">
                          <a:effectLst/>
                          <a:latin typeface="Aptos" panose="020B0004020202020204" pitchFamily="34" charset="0"/>
                        </a:rPr>
                        <a:t>Secondary Content Analysis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</a:rPr>
                        <a:t>Examines written, visual, or spoken content to count and analyse occurrences.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  <a:latin typeface="Aptos" panose="020B0004020202020204" pitchFamily="34" charset="0"/>
                        </a:rPr>
                        <a:t>Analysing newspapers, social media posts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5643" marR="45643" marT="0" marB="0"/>
                </a:tc>
                <a:extLst>
                  <a:ext uri="{0D108BD9-81ED-4DB2-BD59-A6C34878D82A}">
                    <a16:rowId xmlns:a16="http://schemas.microsoft.com/office/drawing/2014/main" val="2418573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41230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725B3A-1065-0D03-F0FC-8C0E54EAAD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39823F4-EF83-E195-A87F-1EB164B83A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2050703"/>
              </p:ext>
            </p:extLst>
          </p:nvPr>
        </p:nvGraphicFramePr>
        <p:xfrm>
          <a:off x="154122" y="98189"/>
          <a:ext cx="11800583" cy="59102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7722">
                  <a:extLst>
                    <a:ext uri="{9D8B030D-6E8A-4147-A177-3AD203B41FA5}">
                      <a16:colId xmlns:a16="http://schemas.microsoft.com/office/drawing/2014/main" val="896787572"/>
                    </a:ext>
                  </a:extLst>
                </a:gridCol>
                <a:gridCol w="2366025">
                  <a:extLst>
                    <a:ext uri="{9D8B030D-6E8A-4147-A177-3AD203B41FA5}">
                      <a16:colId xmlns:a16="http://schemas.microsoft.com/office/drawing/2014/main" val="4006226005"/>
                    </a:ext>
                  </a:extLst>
                </a:gridCol>
                <a:gridCol w="4022691">
                  <a:extLst>
                    <a:ext uri="{9D8B030D-6E8A-4147-A177-3AD203B41FA5}">
                      <a16:colId xmlns:a16="http://schemas.microsoft.com/office/drawing/2014/main" val="4143615942"/>
                    </a:ext>
                  </a:extLst>
                </a:gridCol>
                <a:gridCol w="3104145">
                  <a:extLst>
                    <a:ext uri="{9D8B030D-6E8A-4147-A177-3AD203B41FA5}">
                      <a16:colId xmlns:a16="http://schemas.microsoft.com/office/drawing/2014/main" val="412217952"/>
                    </a:ext>
                  </a:extLst>
                </a:gridCol>
              </a:tblGrid>
              <a:tr h="3872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</a:rPr>
                        <a:t>Type of Research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</a:rPr>
                        <a:t>Research Method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</a:rPr>
                        <a:t>Description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</a:rPr>
                        <a:t>Examples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extLst>
                  <a:ext uri="{0D108BD9-81ED-4DB2-BD59-A6C34878D82A}">
                    <a16:rowId xmlns:a16="http://schemas.microsoft.com/office/drawing/2014/main" val="1673851281"/>
                  </a:ext>
                </a:extLst>
              </a:tr>
              <a:tr h="771588">
                <a:tc row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</a:rPr>
                        <a:t>Qualitative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dirty="0">
                          <a:effectLst/>
                          <a:latin typeface="Aptos" panose="020B0004020202020204" pitchFamily="34" charset="0"/>
                        </a:rPr>
                        <a:t>Interviews</a:t>
                      </a:r>
                      <a:endParaRPr lang="en-GB" sz="15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>
                          <a:effectLst/>
                          <a:latin typeface="Aptos" panose="020B0004020202020204" pitchFamily="34" charset="0"/>
                        </a:rPr>
                        <a:t>Gathers detailed information through one-on-one conversations.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dirty="0">
                          <a:effectLst/>
                          <a:latin typeface="Aptos" panose="020B0004020202020204" pitchFamily="34" charset="0"/>
                        </a:rPr>
                        <a:t>In-depth interviews, open-ended interviews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extLst>
                  <a:ext uri="{0D108BD9-81ED-4DB2-BD59-A6C34878D82A}">
                    <a16:rowId xmlns:a16="http://schemas.microsoft.com/office/drawing/2014/main" val="817935024"/>
                  </a:ext>
                </a:extLst>
              </a:tr>
              <a:tr h="696101"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dirty="0">
                          <a:effectLst/>
                          <a:latin typeface="Aptos" panose="020B0004020202020204" pitchFamily="34" charset="0"/>
                        </a:rPr>
                        <a:t>Focus Groups</a:t>
                      </a:r>
                      <a:endParaRPr lang="en-GB" sz="15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kern="100" dirty="0">
                          <a:effectLst/>
                          <a:latin typeface="Aptos" panose="020B0004020202020204" pitchFamily="34" charset="0"/>
                        </a:rPr>
                        <a:t>Collects group opinions on a topic through guided discussions.   </a:t>
                      </a:r>
                    </a:p>
                    <a:p>
                      <a:endParaRPr lang="en-GB" sz="1500" dirty="0">
                        <a:latin typeface="Aptos" panose="020B00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kern="100" dirty="0">
                          <a:effectLst/>
                          <a:latin typeface="Aptos" panose="020B0004020202020204" pitchFamily="34" charset="0"/>
                        </a:rPr>
                        <a:t>Group discussions with a moderator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endParaRPr lang="en-GB" sz="1500" dirty="0">
                        <a:latin typeface="Aptos" panose="020B0004020202020204" pitchFamily="34" charset="0"/>
                      </a:endParaRPr>
                    </a:p>
                  </a:txBody>
                  <a:tcPr marL="10592" marR="10592" marT="5296" marB="5296"/>
                </a:tc>
                <a:extLst>
                  <a:ext uri="{0D108BD9-81ED-4DB2-BD59-A6C34878D82A}">
                    <a16:rowId xmlns:a16="http://schemas.microsoft.com/office/drawing/2014/main" val="3563120400"/>
                  </a:ext>
                </a:extLst>
              </a:tr>
              <a:tr h="89528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dirty="0">
                          <a:effectLst/>
                          <a:latin typeface="Aptos" panose="020B0004020202020204" pitchFamily="34" charset="0"/>
                        </a:rPr>
                        <a:t>Case Studies</a:t>
                      </a:r>
                      <a:endParaRPr lang="en-GB" sz="15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dirty="0">
                          <a:effectLst/>
                          <a:latin typeface="Aptos" panose="020B0004020202020204" pitchFamily="34" charset="0"/>
                        </a:rPr>
                        <a:t>Examines a single case or a few cases in depth to understand complex issues.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dirty="0">
                          <a:effectLst/>
                          <a:latin typeface="Aptos" panose="020B0004020202020204" pitchFamily="34" charset="0"/>
                        </a:rPr>
                        <a:t>Studying a company or event in detail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extLst>
                  <a:ext uri="{0D108BD9-81ED-4DB2-BD59-A6C34878D82A}">
                    <a16:rowId xmlns:a16="http://schemas.microsoft.com/office/drawing/2014/main" val="40092998"/>
                  </a:ext>
                </a:extLst>
              </a:tr>
              <a:tr h="83109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dirty="0">
                          <a:effectLst/>
                          <a:latin typeface="Aptos" panose="020B0004020202020204" pitchFamily="34" charset="0"/>
                        </a:rPr>
                        <a:t>Observational Studies</a:t>
                      </a:r>
                      <a:endParaRPr lang="en-GB" sz="15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dirty="0">
                          <a:effectLst/>
                          <a:latin typeface="Aptos" panose="020B0004020202020204" pitchFamily="34" charset="0"/>
                        </a:rPr>
                        <a:t>Observes people in their natural settings without interference.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dirty="0">
                          <a:effectLst/>
                          <a:latin typeface="Aptos" panose="020B0004020202020204" pitchFamily="34" charset="0"/>
                        </a:rPr>
                        <a:t>Watching people in everyday settings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extLst>
                  <a:ext uri="{0D108BD9-81ED-4DB2-BD59-A6C34878D82A}">
                    <a16:rowId xmlns:a16="http://schemas.microsoft.com/office/drawing/2014/main" val="3761443083"/>
                  </a:ext>
                </a:extLst>
              </a:tr>
              <a:tr h="70973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dirty="0">
                          <a:effectLst/>
                          <a:latin typeface="Aptos" panose="020B0004020202020204" pitchFamily="34" charset="0"/>
                        </a:rPr>
                        <a:t>Ethnography</a:t>
                      </a:r>
                      <a:endParaRPr lang="en-GB" sz="15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dirty="0">
                          <a:effectLst/>
                          <a:latin typeface="Aptos" panose="020B0004020202020204" pitchFamily="34" charset="0"/>
                        </a:rPr>
                        <a:t>Studies people in their natural settings to understand their culture or behaviour.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kern="100" dirty="0">
                          <a:effectLst/>
                          <a:latin typeface="Aptos" panose="020B0004020202020204" pitchFamily="34" charset="0"/>
                        </a:rPr>
                        <a:t>Living in a community, participant observation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extLst>
                  <a:ext uri="{0D108BD9-81ED-4DB2-BD59-A6C34878D82A}">
                    <a16:rowId xmlns:a16="http://schemas.microsoft.com/office/drawing/2014/main" val="1312472247"/>
                  </a:ext>
                </a:extLst>
              </a:tr>
              <a:tr h="707411"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dirty="0" err="1">
                          <a:effectLst/>
                          <a:latin typeface="Aptos" panose="020B0004020202020204" pitchFamily="34" charset="0"/>
                        </a:rPr>
                        <a:t>Netnography</a:t>
                      </a:r>
                      <a:endParaRPr lang="en-GB" sz="1500" b="1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0" i="0" dirty="0">
                          <a:effectLst/>
                          <a:latin typeface="Aptos" panose="020B0004020202020204" pitchFamily="34" charset="0"/>
                        </a:rPr>
                        <a:t>Used to study online communities, cultures, and interactions. The term combines "internet" and "ethnography“.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7944" marR="7944" marT="0" marB="0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500" b="0" i="0" dirty="0">
                          <a:effectLst/>
                          <a:latin typeface="Aptos" panose="020B0004020202020204" pitchFamily="34" charset="0"/>
                        </a:rPr>
                        <a:t>Observing and analysing people's behaviour in online environments such as social media platforms, online forums and discussion boards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13846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33786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6E78AF-8E46-5F63-82C4-531A6219C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3E161B41-F8E9-1AE9-99E0-B17D7BD80DD4}"/>
              </a:ext>
            </a:extLst>
          </p:cNvPr>
          <p:cNvSpPr txBox="1"/>
          <p:nvPr/>
        </p:nvSpPr>
        <p:spPr>
          <a:xfrm>
            <a:off x="906375" y="2413337"/>
            <a:ext cx="984322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Surveys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927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8DB08E-59B0-7DC3-9E34-227E34844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755FCA3-9BD4-BA3D-8EAA-5C832C195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Surveys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42E400C-317A-3878-3878-059852665C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0" y="1497604"/>
            <a:ext cx="8451014" cy="3988109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000" b="1" dirty="0">
                <a:latin typeface="Aptos" panose="020B0004020202020204" pitchFamily="34" charset="0"/>
              </a:rPr>
              <a:t>A questionnaire</a:t>
            </a:r>
            <a:r>
              <a:rPr lang="en-GB" sz="2000" dirty="0">
                <a:latin typeface="Aptos" panose="020B0004020202020204" pitchFamily="34" charset="0"/>
              </a:rPr>
              <a:t> is the </a:t>
            </a:r>
            <a:r>
              <a:rPr lang="en-GB" sz="2000" b="1" dirty="0">
                <a:latin typeface="Aptos" panose="020B0004020202020204" pitchFamily="34" charset="0"/>
              </a:rPr>
              <a:t>set of questions</a:t>
            </a:r>
            <a:r>
              <a:rPr lang="en-GB" sz="2000" dirty="0">
                <a:latin typeface="Aptos" panose="020B0004020202020204" pitchFamily="34" charset="0"/>
              </a:rPr>
              <a:t> you give people to answer.</a:t>
            </a:r>
            <a:br>
              <a:rPr lang="en-GB" sz="2000" dirty="0">
                <a:latin typeface="Aptos" panose="020B0004020202020204" pitchFamily="34" charset="0"/>
              </a:rPr>
            </a:br>
            <a:r>
              <a:rPr lang="en-GB" sz="2000" dirty="0">
                <a:latin typeface="Aptos" panose="020B0004020202020204" pitchFamily="34" charset="0"/>
              </a:rPr>
              <a:t>Think of it like a form or list of questions.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000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b="1" dirty="0">
                <a:latin typeface="Aptos" panose="020B0004020202020204" pitchFamily="34" charset="0"/>
              </a:rPr>
              <a:t>A survey</a:t>
            </a:r>
            <a:r>
              <a:rPr lang="en-GB" sz="2000" dirty="0">
                <a:latin typeface="Aptos" panose="020B0004020202020204" pitchFamily="34" charset="0"/>
              </a:rPr>
              <a:t> is the </a:t>
            </a:r>
            <a:r>
              <a:rPr lang="en-GB" sz="2000" b="1" dirty="0">
                <a:latin typeface="Aptos" panose="020B0004020202020204" pitchFamily="34" charset="0"/>
              </a:rPr>
              <a:t>whole process</a:t>
            </a:r>
            <a:r>
              <a:rPr lang="en-GB" sz="2000" dirty="0">
                <a:latin typeface="Aptos" panose="020B0004020202020204" pitchFamily="34" charset="0"/>
              </a:rPr>
              <a:t> of collecting information – this includes creating the questionnaire, giving it to people, collecting their answers, and analysing the results.</a:t>
            </a:r>
          </a:p>
          <a:p>
            <a:pPr marL="0" indent="0" algn="just">
              <a:buNone/>
            </a:pPr>
            <a:endParaRPr lang="en-GB" sz="2000" b="1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Aptos" panose="020B0004020202020204" pitchFamily="34" charset="0"/>
              </a:rPr>
              <a:t>Sent to many people to get a wide range of data</a:t>
            </a:r>
            <a:endParaRPr lang="en-GB" sz="2000" b="1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Aptos" panose="020B0004020202020204" pitchFamily="34" charset="0"/>
              </a:rPr>
              <a:t>Helps in making general conclusions about a large group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Aptos" panose="020B0004020202020204" pitchFamily="34" charset="0"/>
              </a:rPr>
              <a:t>Objective and Unbiased: Designed to be neutral to avoid influencing responses</a:t>
            </a:r>
            <a:endParaRPr lang="en-GB" sz="2000" b="1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000" dirty="0">
                <a:latin typeface="Aptos" panose="020B0004020202020204" pitchFamily="34" charset="0"/>
              </a:rPr>
              <a:t>Collects factual data that can be measured.</a:t>
            </a: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6" name="Picture 2" descr="Pulse Surveys: A Quickfire Guide for HR ...">
            <a:extLst>
              <a:ext uri="{FF2B5EF4-FFF2-40B4-BE49-F238E27FC236}">
                <a16:creationId xmlns:a16="http://schemas.microsoft.com/office/drawing/2014/main" id="{2A9BC155-6D33-7BA3-0928-B95F0271A1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2670" y="2835378"/>
            <a:ext cx="2857500" cy="16002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88148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E837E5-B9BE-B5C9-3B33-CB1B8B0A0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6E91C771-94DA-A79E-FCEB-9A79C621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Surveys – How do they work?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700DADF-076E-0AAD-3125-9B4014997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179" y="1492870"/>
            <a:ext cx="11585642" cy="4252748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1. Create the Questionnaire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Decide what you want to know.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Write clear and simple questions.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Include answer options that cover all possible responses.</a:t>
            </a:r>
          </a:p>
          <a:p>
            <a:pPr marL="0" indent="0" algn="just">
              <a:buNone/>
            </a:pPr>
            <a:r>
              <a:rPr lang="en-GB" sz="2000" b="1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2. Distribute the Questionnaire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Choose how to send it out: online, by mail or in person.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Make sure to reach a diverse group that represents the population you are studying.</a:t>
            </a:r>
          </a:p>
          <a:p>
            <a:pPr marL="0" lvl="0" indent="0" algn="just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3. Collect Responses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Gather answers from everyone who completes the survey.</a:t>
            </a:r>
            <a:endParaRPr lang="en-GB" sz="1800" b="1" dirty="0">
              <a:solidFill>
                <a:schemeClr val="accent6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lvl="1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Ensure confidentiality to encourage honest answers.</a:t>
            </a:r>
            <a:endParaRPr lang="en-GB" sz="1800" b="1" dirty="0">
              <a:solidFill>
                <a:schemeClr val="accent6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marL="0" indent="0" algn="just">
              <a:buNone/>
            </a:pPr>
            <a:r>
              <a:rPr lang="en-GB" sz="2000" b="1" dirty="0">
                <a:solidFill>
                  <a:srgbClr val="7030A0"/>
                </a:solidFill>
                <a:latin typeface="Aptos" panose="020B0004020202020204" pitchFamily="34" charset="0"/>
              </a:rPr>
              <a:t>4. Analyse the Data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rgbClr val="7030A0"/>
                </a:solidFill>
                <a:latin typeface="Aptos" panose="020B0004020202020204" pitchFamily="34" charset="0"/>
              </a:rPr>
              <a:t>Count how many people chose each answer.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rgbClr val="7030A0"/>
                </a:solidFill>
                <a:latin typeface="Aptos" panose="020B0004020202020204" pitchFamily="34" charset="0"/>
              </a:rPr>
              <a:t>Use statistics to find patterns and trends.</a:t>
            </a:r>
          </a:p>
          <a:p>
            <a:pPr lvl="1"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rgbClr val="7030A0"/>
                </a:solidFill>
                <a:latin typeface="Aptos" panose="020B0004020202020204" pitchFamily="34" charset="0"/>
              </a:rPr>
              <a:t>Draw conclusions based on the data.</a:t>
            </a:r>
            <a:endParaRPr lang="en-GB" sz="1800" b="1" dirty="0">
              <a:solidFill>
                <a:srgbClr val="7030A0"/>
              </a:solidFill>
              <a:latin typeface="Aptos" panose="020B0004020202020204" pitchFamily="34" charset="0"/>
            </a:endParaRPr>
          </a:p>
          <a:p>
            <a:pPr marL="285750" indent="-285750" algn="just"/>
            <a:endParaRPr lang="en-GB" sz="2000" dirty="0"/>
          </a:p>
          <a:p>
            <a:pPr marL="0" indent="0">
              <a:buNone/>
            </a:pPr>
            <a:endParaRPr lang="en-GB" sz="2000" b="1" dirty="0">
              <a:latin typeface="Aptos" panose="020B0004020202020204" pitchFamily="34" charset="0"/>
            </a:endParaRP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CFAAAD-6BC5-62B5-3FCE-FC40C20A52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034" r="14485"/>
          <a:stretch>
            <a:fillRect/>
          </a:stretch>
        </p:blipFill>
        <p:spPr>
          <a:xfrm>
            <a:off x="8063903" y="3957380"/>
            <a:ext cx="3077142" cy="26867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941568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3FB436-29EA-AF61-0F39-5DC7C884D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6E480A9-E2E8-80F2-B7BA-9E4E4D670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Surveys – Types of Questions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CF2B247-6081-4009-67E0-D40347A2E5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528" y="1325956"/>
            <a:ext cx="11585642" cy="2843488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en-GB" sz="2400" b="1" dirty="0">
                <a:latin typeface="Aptos" panose="020B0004020202020204" pitchFamily="34" charset="0"/>
              </a:rPr>
              <a:t>Close-Ended Questions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ptos" panose="020B0004020202020204" pitchFamily="34" charset="0"/>
              </a:rPr>
              <a:t> These give people a fixed set of answers to choose from.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ptos" panose="020B0004020202020204" pitchFamily="34" charset="0"/>
              </a:rPr>
              <a:t>Examples: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Multiple choice: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 “Which digital learning tool do you use most often? Tick all that apply.”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8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Online videos, Learning apps, Virtual classrooms, e-Books, Online quizzes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Aptos" panose="020B0004020202020204" pitchFamily="34" charset="0"/>
              </a:rPr>
              <a:t>Yes/No: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  <a:latin typeface="Aptos" panose="020B0004020202020204" pitchFamily="34" charset="0"/>
              </a:rPr>
              <a:t> “Do you prefer online learning over traditional classroom learning? Yes or no.”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Rating scale: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 “How easy is it for you to stay focused during online lessons? (1 = Very hard, 5 = Very easy)”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solidFill>
                  <a:srgbClr val="7030A0"/>
                </a:solidFill>
                <a:latin typeface="Aptos" panose="020B0004020202020204" pitchFamily="34" charset="0"/>
              </a:rPr>
              <a:t>Likert scale:</a:t>
            </a:r>
            <a:r>
              <a:rPr lang="en-GB" sz="2000" dirty="0">
                <a:solidFill>
                  <a:srgbClr val="7030A0"/>
                </a:solidFill>
                <a:latin typeface="Aptos" panose="020B0004020202020204" pitchFamily="34" charset="0"/>
              </a:rPr>
              <a:t> “Digital learning makes studying more convenient.”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800" dirty="0">
                <a:solidFill>
                  <a:srgbClr val="7030A0"/>
                </a:solidFill>
                <a:latin typeface="Aptos" panose="020B0004020202020204" pitchFamily="34" charset="0"/>
              </a:rPr>
              <a:t>Strongly agree, Agree, Neutral, Disagree, Strongly disagree.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925569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7021D5-70B3-9168-9FBE-7BEAD5306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2053EEB-17BB-1EA1-9D4C-FE5647A45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Surveys – Types of Questions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71D2077-F87A-E35D-502A-CB25A03E1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528" y="1542932"/>
            <a:ext cx="11585642" cy="2843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2. Open-Ended Questions</a:t>
            </a:r>
          </a:p>
          <a:p>
            <a:pPr marL="457200" indent="-457200">
              <a:buAutoNum type="arabicPeriod"/>
            </a:pPr>
            <a:endParaRPr lang="en-GB" sz="2000" b="1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ptos" panose="020B0004020202020204" pitchFamily="34" charset="0"/>
              </a:rPr>
              <a:t>People answer in their own words.</a:t>
            </a:r>
            <a:br>
              <a:rPr lang="en-GB" sz="2000" dirty="0">
                <a:latin typeface="Aptos" panose="020B0004020202020204" pitchFamily="34" charset="0"/>
              </a:rPr>
            </a:b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ptos" panose="020B0004020202020204" pitchFamily="34" charset="0"/>
              </a:rPr>
              <a:t>Examples</a:t>
            </a:r>
            <a:r>
              <a:rPr lang="en-GB" sz="2000" dirty="0">
                <a:latin typeface="Aptos" panose="020B0004020202020204" pitchFamily="34" charset="0"/>
              </a:rPr>
              <a:t>: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000" dirty="0">
                <a:latin typeface="Aptos" panose="020B0004020202020204" pitchFamily="34" charset="0"/>
              </a:rPr>
              <a:t>“What do you find most helpful about digital learning?”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US" altLang="en-US" sz="2000" dirty="0">
              <a:latin typeface="Aptos" panose="020B0004020202020204" pitchFamily="34" charset="0"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000" dirty="0">
                <a:latin typeface="Aptos" panose="020B0004020202020204" pitchFamily="34" charset="0"/>
              </a:rPr>
              <a:t>“What challenges do you face when learning online?”</a:t>
            </a:r>
          </a:p>
          <a:p>
            <a:pPr marL="285750" indent="-285750" algn="just"/>
            <a:endParaRPr lang="en-GB" sz="2000" dirty="0"/>
          </a:p>
          <a:p>
            <a:pPr marL="0" indent="0">
              <a:buNone/>
            </a:pPr>
            <a:endParaRPr lang="en-GB" sz="2000" b="1" dirty="0">
              <a:latin typeface="Aptos" panose="020B0004020202020204" pitchFamily="34" charset="0"/>
            </a:endParaRP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7" name="Picture 3" descr="31 Open-Ended Questions to Close More Deals">
            <a:extLst>
              <a:ext uri="{FF2B5EF4-FFF2-40B4-BE49-F238E27FC236}">
                <a16:creationId xmlns:a16="http://schemas.microsoft.com/office/drawing/2014/main" id="{72C76DF4-9D6B-A9E0-E20A-598716AF2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2090" y="2223146"/>
            <a:ext cx="4016279" cy="23066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78533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F9304D-7B3A-4D16-0A4B-87B68BCBB4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D4EE0273-2795-89AE-2B51-A16F960B9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1" y="92901"/>
            <a:ext cx="6256918" cy="913553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Surveys – Types of Questions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90C6FDD-E43B-6FF3-8F26-50FC5033A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1" y="1359245"/>
            <a:ext cx="6521925" cy="469588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3. Demographic Questions</a:t>
            </a:r>
          </a:p>
          <a:p>
            <a:pPr marL="457200" indent="-457200">
              <a:buAutoNum type="arabicPeriod"/>
            </a:pPr>
            <a:endParaRPr lang="en-GB" sz="2000" b="1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ptos" panose="020B0004020202020204" pitchFamily="34" charset="0"/>
              </a:rPr>
              <a:t>These collect background information.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ptos" panose="020B0004020202020204" pitchFamily="34" charset="0"/>
              </a:rPr>
              <a:t>Examples: age, gender, education level, income, location.</a:t>
            </a:r>
            <a:br>
              <a:rPr lang="en-GB" sz="2000" dirty="0">
                <a:latin typeface="Aptos" panose="020B0004020202020204" pitchFamily="34" charset="0"/>
              </a:rPr>
            </a:b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ptos" panose="020B0004020202020204" pitchFamily="34" charset="0"/>
              </a:rPr>
              <a:t>Example</a:t>
            </a:r>
            <a:r>
              <a:rPr lang="en-GB" sz="2000" dirty="0">
                <a:latin typeface="Aptos" panose="020B0004020202020204" pitchFamily="34" charset="0"/>
              </a:rPr>
              <a:t>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“What is your age group?”</a:t>
            </a:r>
          </a:p>
          <a:p>
            <a:pPr lvl="1"/>
            <a:r>
              <a:rPr lang="en-GB" sz="1600" dirty="0">
                <a:latin typeface="Aptos" panose="020B0004020202020204" pitchFamily="34" charset="0"/>
              </a:rPr>
              <a:t>Under 18</a:t>
            </a:r>
          </a:p>
          <a:p>
            <a:pPr lvl="1"/>
            <a:r>
              <a:rPr lang="en-GB" sz="1600" dirty="0">
                <a:latin typeface="Aptos" panose="020B0004020202020204" pitchFamily="34" charset="0"/>
              </a:rPr>
              <a:t>18-29</a:t>
            </a:r>
          </a:p>
          <a:p>
            <a:pPr lvl="1"/>
            <a:r>
              <a:rPr lang="en-GB" sz="1600" dirty="0">
                <a:latin typeface="Aptos" panose="020B0004020202020204" pitchFamily="34" charset="0"/>
              </a:rPr>
              <a:t>30-44</a:t>
            </a:r>
          </a:p>
          <a:p>
            <a:pPr lvl="1"/>
            <a:r>
              <a:rPr lang="en-GB" sz="1600" dirty="0">
                <a:latin typeface="Aptos" panose="020B0004020202020204" pitchFamily="34" charset="0"/>
              </a:rPr>
              <a:t>45-59</a:t>
            </a:r>
          </a:p>
          <a:p>
            <a:pPr lvl="1"/>
            <a:r>
              <a:rPr lang="en-GB" sz="1600" dirty="0">
                <a:latin typeface="Aptos" panose="020B0004020202020204" pitchFamily="34" charset="0"/>
              </a:rPr>
              <a:t>60+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000" dirty="0">
              <a:latin typeface="Aptos" panose="020B0004020202020204" pitchFamily="34" charset="0"/>
            </a:endParaRPr>
          </a:p>
          <a:p>
            <a:pPr marL="285750" indent="-285750" algn="just"/>
            <a:endParaRPr lang="en-GB" sz="2000" dirty="0"/>
          </a:p>
          <a:p>
            <a:pPr marL="0" indent="0">
              <a:buNone/>
            </a:pPr>
            <a:endParaRPr lang="en-GB" sz="2000" b="1" dirty="0">
              <a:latin typeface="Aptos" panose="020B0004020202020204" pitchFamily="34" charset="0"/>
            </a:endParaRP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8" name="Picture 2" descr="Survey Demographics – Definition, Examples, and Best Practices - YourCX">
            <a:extLst>
              <a:ext uri="{FF2B5EF4-FFF2-40B4-BE49-F238E27FC236}">
                <a16:creationId xmlns:a16="http://schemas.microsoft.com/office/drawing/2014/main" id="{36F3A58D-9A01-D6EB-9692-1AD3C6746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748" y="92902"/>
            <a:ext cx="5593885" cy="607633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42745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BE5104-40A3-E3DD-0888-EF885EFA86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2E7BE73-4F82-9C5F-0FF3-221B3C984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Surveys – Types of Questions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54BC0E2-9465-0CAF-4D26-89290EE14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0" y="1453895"/>
            <a:ext cx="11585642" cy="469588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7030A0"/>
                </a:solidFill>
                <a:latin typeface="Aptos" panose="020B0004020202020204" pitchFamily="34" charset="0"/>
              </a:rPr>
              <a:t>4. Ranking Questions</a:t>
            </a:r>
          </a:p>
          <a:p>
            <a:pPr marL="457200" indent="-457200">
              <a:buAutoNum type="arabicPeriod"/>
            </a:pPr>
            <a:endParaRPr lang="en-GB" sz="2000" b="1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ptos" panose="020B0004020202020204" pitchFamily="34" charset="0"/>
              </a:rPr>
              <a:t>People put options in order.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ptos" panose="020B0004020202020204" pitchFamily="34" charset="0"/>
              </a:rPr>
              <a:t>Example: “Rank these digital learning features from most useful to least useful.”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1800" dirty="0">
                <a:latin typeface="Aptos" panose="020B0004020202020204" pitchFamily="34" charset="0"/>
              </a:rPr>
              <a:t>Interactive videos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1800" dirty="0">
                <a:latin typeface="Aptos" panose="020B0004020202020204" pitchFamily="34" charset="0"/>
              </a:rPr>
              <a:t>Live chat with teachers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1800" dirty="0">
                <a:latin typeface="Aptos" panose="020B0004020202020204" pitchFamily="34" charset="0"/>
              </a:rPr>
              <a:t>Online quizzes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1800" dirty="0">
                <a:latin typeface="Aptos" panose="020B0004020202020204" pitchFamily="34" charset="0"/>
              </a:rPr>
              <a:t>Downloadable notes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1800" dirty="0">
                <a:latin typeface="Aptos" panose="020B0004020202020204" pitchFamily="34" charset="0"/>
              </a:rPr>
              <a:t>Progress tracking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000" dirty="0">
              <a:latin typeface="Aptos" panose="020B0004020202020204" pitchFamily="34" charset="0"/>
            </a:endParaRPr>
          </a:p>
          <a:p>
            <a:pPr marL="285750" indent="-285750" algn="just"/>
            <a:endParaRPr lang="en-GB" sz="2000" dirty="0"/>
          </a:p>
          <a:p>
            <a:pPr marL="0" indent="0">
              <a:buNone/>
            </a:pPr>
            <a:endParaRPr lang="en-GB" sz="2000" b="1" dirty="0">
              <a:latin typeface="Aptos" panose="020B0004020202020204" pitchFamily="34" charset="0"/>
            </a:endParaRP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5D5950-DB6A-0CBA-2193-BF7D3204A6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9358" y="3580738"/>
            <a:ext cx="4479947" cy="29866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61762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017721-ACFA-9824-7E93-FE14013A0C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089C64B-2150-4B05-554C-A6F8AA314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Surveys – Types of Questions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3D59B55-FF12-80F6-3DD5-570879D7B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0" y="1398665"/>
            <a:ext cx="7784347" cy="3768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5. Matrix Questions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Aptos" panose="020B0004020202020204" pitchFamily="34" charset="0"/>
              </a:rPr>
              <a:t>A set of similar questions answered using the same scale.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latin typeface="Aptos" panose="020B0004020202020204" pitchFamily="34" charset="0"/>
              </a:rPr>
              <a:t>Example</a:t>
            </a:r>
            <a:r>
              <a:rPr lang="en-GB" sz="2000" dirty="0">
                <a:latin typeface="Aptos" panose="020B0004020202020204" pitchFamily="34" charset="0"/>
              </a:rPr>
              <a:t>: rating multiple items from 1-5 on the same grid.</a:t>
            </a:r>
          </a:p>
          <a:p>
            <a:pPr marL="0" indent="0">
              <a:buNone/>
            </a:pPr>
            <a:endParaRPr lang="en-GB" sz="2000" b="1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000" dirty="0">
              <a:latin typeface="Aptos" panose="020B0004020202020204" pitchFamily="34" charset="0"/>
            </a:endParaRPr>
          </a:p>
          <a:p>
            <a:pPr marL="285750" indent="-285750" algn="just"/>
            <a:endParaRPr lang="en-GB" sz="2000" dirty="0"/>
          </a:p>
          <a:p>
            <a:pPr marL="0" indent="0">
              <a:buNone/>
            </a:pPr>
            <a:endParaRPr lang="en-GB" sz="2000" b="1" dirty="0">
              <a:latin typeface="Aptos" panose="020B0004020202020204" pitchFamily="34" charset="0"/>
            </a:endParaRP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604990-D0D3-2562-F886-ABBBA74173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881" y="3172233"/>
            <a:ext cx="5188237" cy="3458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122253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2A9F78-7B65-9F21-2C79-E0AD82CDB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DE2919DB-3230-86D8-3422-BD68383A7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Surveys – Types of Questions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DD2399-8AAF-94D6-2A01-1525A21F6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0" y="1533675"/>
            <a:ext cx="6734302" cy="469588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Aptos" panose="020B0004020202020204" pitchFamily="34" charset="0"/>
              </a:rPr>
              <a:t>5. Drop-down Questions</a:t>
            </a:r>
          </a:p>
          <a:p>
            <a:pPr marL="457200" indent="-457200">
              <a:buAutoNum type="arabicPeriod"/>
            </a:pPr>
            <a:endParaRPr lang="en-GB" sz="2000" b="1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ptos" panose="020B0004020202020204" pitchFamily="34" charset="0"/>
              </a:rPr>
              <a:t>People choose an answer from a list that appears when clicked.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b="1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dirty="0">
                <a:latin typeface="Aptos" panose="020B0004020202020204" pitchFamily="34" charset="0"/>
              </a:rPr>
              <a:t>Example</a:t>
            </a:r>
            <a:r>
              <a:rPr lang="en-GB" sz="2000" dirty="0">
                <a:latin typeface="Aptos" panose="020B0004020202020204" pitchFamily="34" charset="0"/>
              </a:rPr>
              <a:t>: “How many hours per week do you spend on digital learning?”</a:t>
            </a:r>
          </a:p>
          <a:p>
            <a:pPr marL="0" indent="0">
              <a:buNone/>
            </a:pPr>
            <a:r>
              <a:rPr lang="en-GB" sz="2000" dirty="0">
                <a:latin typeface="Aptos" panose="020B0004020202020204" pitchFamily="34" charset="0"/>
              </a:rPr>
              <a:t>	(Drop-down: 0-2, 3-5, 6-10, 11-15, 16+)”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marL="285750" indent="-285750" algn="just"/>
            <a:endParaRPr lang="en-GB" sz="2000" dirty="0"/>
          </a:p>
          <a:p>
            <a:pPr marL="0" indent="0">
              <a:buNone/>
            </a:pPr>
            <a:endParaRPr lang="en-GB" sz="2000" b="1" dirty="0">
              <a:latin typeface="Aptos" panose="020B0004020202020204" pitchFamily="34" charset="0"/>
            </a:endParaRP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7" name="Picture 2" descr="Drop-down questions | SnapSurveys">
            <a:extLst>
              <a:ext uri="{FF2B5EF4-FFF2-40B4-BE49-F238E27FC236}">
                <a16:creationId xmlns:a16="http://schemas.microsoft.com/office/drawing/2014/main" id="{2D671962-C65D-4C00-061F-7037CEA060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799" y="2054077"/>
            <a:ext cx="4321830" cy="29662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2280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1FE446-F82C-FD62-0624-2BBBE70BC4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58E66FC-1D1A-87CE-D087-8736D776D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Surveys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4899FF2-57AD-BCC8-DD92-5CB920B2E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0" y="1515268"/>
            <a:ext cx="11335798" cy="469588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ptos" panose="020B0004020202020204" pitchFamily="34" charset="0"/>
              </a:rPr>
              <a:t> The most straightforward tool to use for a survey is </a:t>
            </a:r>
            <a:r>
              <a:rPr lang="en-GB" sz="2400" b="1" dirty="0">
                <a:latin typeface="Aptos" panose="020B0004020202020204" pitchFamily="34" charset="0"/>
              </a:rPr>
              <a:t>Google Forms</a:t>
            </a:r>
            <a:r>
              <a:rPr lang="en-GB" sz="2400" dirty="0">
                <a:latin typeface="Aptos" panose="020B0004020202020204" pitchFamily="34" charset="0"/>
              </a:rPr>
              <a:t>.</a:t>
            </a: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marL="285750" indent="-285750" algn="just"/>
            <a:endParaRPr lang="en-GB" sz="2000" dirty="0"/>
          </a:p>
          <a:p>
            <a:pPr marL="0" indent="0">
              <a:buNone/>
            </a:pPr>
            <a:endParaRPr lang="en-GB" sz="2000" b="1" dirty="0">
              <a:latin typeface="Aptos" panose="020B0004020202020204" pitchFamily="34" charset="0"/>
            </a:endParaRP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7" name="Picture 6" descr="Google Forms Pricing, Reviews ...">
            <a:extLst>
              <a:ext uri="{FF2B5EF4-FFF2-40B4-BE49-F238E27FC236}">
                <a16:creationId xmlns:a16="http://schemas.microsoft.com/office/drawing/2014/main" id="{3EBA8DFC-E1B8-4619-2217-2ADFDF49C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601" y="2787233"/>
            <a:ext cx="4314334" cy="273853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File:Google Forms icon (2026).svg - Wikimedia Commons">
            <a:extLst>
              <a:ext uri="{FF2B5EF4-FFF2-40B4-BE49-F238E27FC236}">
                <a16:creationId xmlns:a16="http://schemas.microsoft.com/office/drawing/2014/main" id="{C5A9C607-60D9-17BD-8058-2DC159E22A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9803" y="2970266"/>
            <a:ext cx="2520745" cy="23724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06653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4F4194-6482-0DA7-92BE-D180D82B1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2E23A9F8-8732-845F-955D-CF6A89900E04}"/>
              </a:ext>
            </a:extLst>
          </p:cNvPr>
          <p:cNvSpPr txBox="1"/>
          <p:nvPr/>
        </p:nvSpPr>
        <p:spPr>
          <a:xfrm>
            <a:off x="906375" y="2413337"/>
            <a:ext cx="984322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Interviews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3548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73106B-F409-B811-4BB8-3A1FB283B2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11C9299-DF20-1325-B0FB-20D3CF032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Interviews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C33258C-6430-0CF3-6EA8-0A0EF9CAA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59" y="1497604"/>
            <a:ext cx="10991212" cy="3988109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000" b="1" dirty="0">
                <a:latin typeface="Aptos" panose="020B0004020202020204" pitchFamily="34" charset="0"/>
              </a:rPr>
              <a:t>Interviews</a:t>
            </a:r>
            <a:r>
              <a:rPr lang="en-GB" sz="2000" dirty="0">
                <a:latin typeface="Aptos" panose="020B0004020202020204" pitchFamily="34" charset="0"/>
              </a:rPr>
              <a:t> are a common way to collect detailed information in qualitative research. In an interview, the researcher asks questions and the participant answers them.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The aim is to understand the participant's thoughts, feelings, experiences and behaviours.</a:t>
            </a:r>
          </a:p>
          <a:p>
            <a:pPr marL="0" indent="0">
              <a:buNone/>
            </a:pPr>
            <a:endParaRPr lang="en-GB" sz="2000" b="1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ptos" panose="020B0004020202020204" pitchFamily="34" charset="0"/>
              </a:rPr>
              <a:t>Key Features: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2000" b="1" dirty="0">
                <a:latin typeface="Aptos" panose="020B0004020202020204" pitchFamily="34" charset="0"/>
              </a:rPr>
              <a:t>Direct Communication</a:t>
            </a:r>
            <a:r>
              <a:rPr lang="en-GB" sz="2000" dirty="0">
                <a:latin typeface="Aptos" panose="020B0004020202020204" pitchFamily="34" charset="0"/>
              </a:rPr>
              <a:t>: Involves conversations between the researcher and participant, whether face-to-face, by phone or online.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2000" b="1" dirty="0">
                <a:latin typeface="Aptos" panose="020B0004020202020204" pitchFamily="34" charset="0"/>
              </a:rPr>
              <a:t>Open-Ended Questions</a:t>
            </a:r>
            <a:r>
              <a:rPr lang="en-GB" sz="2000" dirty="0">
                <a:latin typeface="Aptos" panose="020B0004020202020204" pitchFamily="34" charset="0"/>
              </a:rPr>
              <a:t>: Uses questions that let participants share their thoughts in their own words.</a:t>
            </a:r>
            <a:endParaRPr lang="en-GB" sz="2000" b="1" dirty="0">
              <a:latin typeface="Aptos" panose="020B00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en-GB" sz="2000" b="1" dirty="0">
                <a:latin typeface="Aptos" panose="020B0004020202020204" pitchFamily="34" charset="0"/>
              </a:rPr>
              <a:t>Flexibility</a:t>
            </a:r>
            <a:r>
              <a:rPr lang="en-GB" sz="2000" dirty="0">
                <a:latin typeface="Aptos" panose="020B0004020202020204" pitchFamily="34" charset="0"/>
              </a:rPr>
              <a:t>: Interviews can change based on the participant’s responses, allowing for deeper exploration of topics.</a:t>
            </a: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090026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CCA57B-0209-D4DC-1C3A-F88BD1188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200594D-162E-77D5-7F64-7D02F190C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Types of Interviews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72B3541-5A3F-4E77-4D86-2CE9C2AC1984}"/>
              </a:ext>
            </a:extLst>
          </p:cNvPr>
          <p:cNvSpPr txBox="1">
            <a:spLocks/>
          </p:cNvSpPr>
          <p:nvPr/>
        </p:nvSpPr>
        <p:spPr>
          <a:xfrm>
            <a:off x="291830" y="1497604"/>
            <a:ext cx="6858188" cy="430736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sz="2400" b="1" dirty="0">
                <a:solidFill>
                  <a:srgbClr val="0070C0"/>
                </a:solidFill>
                <a:latin typeface="Aptos" panose="020B0004020202020204" pitchFamily="34" charset="0"/>
              </a:rPr>
              <a:t>Structured Interviews</a:t>
            </a:r>
          </a:p>
          <a:p>
            <a:pPr marL="0" indent="0" algn="just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sz="2000" b="1" dirty="0">
                <a:latin typeface="Aptos" panose="020B0004020202020204" pitchFamily="34" charset="0"/>
              </a:rPr>
              <a:t>Description: </a:t>
            </a:r>
            <a:r>
              <a:rPr lang="en-US" sz="2000" dirty="0">
                <a:latin typeface="Aptos" panose="020B0004020202020204" pitchFamily="34" charset="0"/>
              </a:rPr>
              <a:t>Use a set list of questions with no deviation.</a:t>
            </a:r>
            <a:endParaRPr lang="en-US" sz="2000" b="1" dirty="0">
              <a:latin typeface="Aptos" panose="020B0004020202020204" pitchFamily="34" charset="0"/>
            </a:endParaRPr>
          </a:p>
          <a:p>
            <a:pPr marL="0" indent="0" algn="just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sz="2000" b="1" dirty="0">
                <a:latin typeface="Aptos" panose="020B0004020202020204" pitchFamily="34" charset="0"/>
              </a:rPr>
              <a:t>Example: </a:t>
            </a:r>
            <a:r>
              <a:rPr lang="en-US" sz="2000" dirty="0">
                <a:latin typeface="Aptos" panose="020B0004020202020204" pitchFamily="34" charset="0"/>
              </a:rPr>
              <a:t>A job interview where all candidates are asked the same questions.</a:t>
            </a:r>
            <a:endParaRPr lang="en-US" sz="2000" b="1" dirty="0">
              <a:latin typeface="Aptos" panose="020B0004020202020204" pitchFamily="34" charset="0"/>
            </a:endParaRP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/>
          </a:p>
        </p:txBody>
      </p:sp>
      <p:pic>
        <p:nvPicPr>
          <p:cNvPr id="7" name="Picture 2" descr="Why Structured is Better When It Comes ...">
            <a:extLst>
              <a:ext uri="{FF2B5EF4-FFF2-40B4-BE49-F238E27FC236}">
                <a16:creationId xmlns:a16="http://schemas.microsoft.com/office/drawing/2014/main" id="{EB36A5BA-55E8-F47B-029D-3FDF34C52C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1897" y="1463252"/>
            <a:ext cx="3522538" cy="228523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E0D76F84-528C-BE64-B0AF-39296FE45A14}"/>
              </a:ext>
            </a:extLst>
          </p:cNvPr>
          <p:cNvSpPr/>
          <p:nvPr/>
        </p:nvSpPr>
        <p:spPr>
          <a:xfrm>
            <a:off x="671870" y="3304129"/>
            <a:ext cx="4264540" cy="2894449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are the strengths and weaknesses of structured interviews?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A19D35A-1386-4A49-9DC9-3FE44393720C}"/>
              </a:ext>
            </a:extLst>
          </p:cNvPr>
          <p:cNvSpPr txBox="1"/>
          <p:nvPr/>
        </p:nvSpPr>
        <p:spPr>
          <a:xfrm>
            <a:off x="5638289" y="4473809"/>
            <a:ext cx="6097022" cy="10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sz="2000" b="1" dirty="0">
                <a:latin typeface="Aptos" panose="020B0004020202020204" pitchFamily="34" charset="0"/>
              </a:rPr>
              <a:t>Strengths: </a:t>
            </a:r>
            <a:r>
              <a:rPr lang="en-US" sz="2000" dirty="0">
                <a:latin typeface="Aptos" panose="020B0004020202020204" pitchFamily="34" charset="0"/>
              </a:rPr>
              <a:t>Consistent data, easy to compare responses.</a:t>
            </a:r>
            <a:endParaRPr lang="en-US" sz="2000" b="1" dirty="0">
              <a:latin typeface="Aptos" panose="020B0004020202020204" pitchFamily="34" charset="0"/>
            </a:endParaRPr>
          </a:p>
          <a:p>
            <a:pPr marL="0" indent="0" algn="just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sz="2000" b="1" dirty="0">
                <a:latin typeface="Aptos" panose="020B0004020202020204" pitchFamily="34" charset="0"/>
              </a:rPr>
              <a:t>Weaknesses: </a:t>
            </a:r>
            <a:r>
              <a:rPr lang="en-US" sz="2000" dirty="0">
                <a:latin typeface="Aptos" panose="020B0004020202020204" pitchFamily="34" charset="0"/>
              </a:rPr>
              <a:t>Limited depth, little flexibility.</a:t>
            </a:r>
            <a:endParaRPr lang="en-US" sz="2000" b="1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9684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E691A7-65D4-E98B-4CBA-A6C2E6890B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63AE428B-B5DE-9DF7-3B79-6C3499F3D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Types of Interviews (contd.)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C86712C-CDA5-832A-8F35-4F80DCC1BD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0" y="1497604"/>
            <a:ext cx="11585642" cy="2110901"/>
          </a:xfrm>
        </p:spPr>
        <p:txBody>
          <a:bodyPr>
            <a:noAutofit/>
          </a:bodyPr>
          <a:lstStyle/>
          <a:p>
            <a:pPr marL="114300" indent="0">
              <a:spcAft>
                <a:spcPts val="600"/>
              </a:spcAft>
              <a:buNone/>
            </a:pP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Semi-Structured Interviews</a:t>
            </a:r>
          </a:p>
          <a:p>
            <a:pPr marL="114300" indent="0">
              <a:spcAft>
                <a:spcPts val="600"/>
              </a:spcAft>
              <a:buNone/>
            </a:pPr>
            <a:endParaRPr lang="en-US" sz="2400" b="1" dirty="0">
              <a:solidFill>
                <a:schemeClr val="accent6">
                  <a:lumMod val="50000"/>
                </a:schemeClr>
              </a:solidFill>
              <a:latin typeface="Aptos" panose="020B0004020202020204" pitchFamily="34" charset="0"/>
            </a:endParaRPr>
          </a:p>
          <a:p>
            <a:pPr marL="0" indent="0" algn="just">
              <a:spcAft>
                <a:spcPts val="600"/>
              </a:spcAft>
              <a:buNone/>
            </a:pPr>
            <a:r>
              <a:rPr lang="en-US" sz="2000" b="1" dirty="0">
                <a:latin typeface="Aptos" panose="020B0004020202020204" pitchFamily="34" charset="0"/>
              </a:rPr>
              <a:t>Description: </a:t>
            </a:r>
            <a:r>
              <a:rPr lang="en-US" sz="2000" dirty="0">
                <a:latin typeface="Aptos" panose="020B0004020202020204" pitchFamily="34" charset="0"/>
              </a:rPr>
              <a:t>Use a set list of questions, but allow for follow-up questions based on responses.</a:t>
            </a:r>
            <a:endParaRPr lang="en-US" sz="2000" b="1" dirty="0">
              <a:latin typeface="Aptos" panose="020B0004020202020204" pitchFamily="34" charset="0"/>
            </a:endParaRPr>
          </a:p>
          <a:p>
            <a:pPr marL="0" indent="0" algn="just">
              <a:spcAft>
                <a:spcPts val="600"/>
              </a:spcAft>
              <a:buNone/>
            </a:pPr>
            <a:r>
              <a:rPr lang="en-US" sz="2000" b="1" dirty="0">
                <a:latin typeface="Aptos" panose="020B0004020202020204" pitchFamily="34" charset="0"/>
              </a:rPr>
              <a:t>Example: </a:t>
            </a:r>
            <a:r>
              <a:rPr lang="en-US" sz="2000" dirty="0">
                <a:latin typeface="Aptos" panose="020B0004020202020204" pitchFamily="34" charset="0"/>
              </a:rPr>
              <a:t>An academic interview exploring a student's experiences.</a:t>
            </a:r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4B52AE-ABCF-C86A-2EC4-B8C2ECF43417}"/>
              </a:ext>
            </a:extLst>
          </p:cNvPr>
          <p:cNvSpPr txBox="1"/>
          <p:nvPr/>
        </p:nvSpPr>
        <p:spPr>
          <a:xfrm>
            <a:off x="291830" y="4025232"/>
            <a:ext cx="11135102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spcAft>
                <a:spcPts val="600"/>
              </a:spcAft>
              <a:buNone/>
            </a:pPr>
            <a:r>
              <a:rPr lang="en-US" sz="2000" b="1" dirty="0">
                <a:latin typeface="Aptos" panose="020B0004020202020204" pitchFamily="34" charset="0"/>
              </a:rPr>
              <a:t>Strengths: </a:t>
            </a:r>
            <a:r>
              <a:rPr lang="en-US" sz="2000" dirty="0">
                <a:latin typeface="Aptos" panose="020B0004020202020204" pitchFamily="34" charset="0"/>
              </a:rPr>
              <a:t>Balance of structure and flexibility, deeper insights.</a:t>
            </a:r>
            <a:endParaRPr lang="en-US" sz="2000" b="1" dirty="0">
              <a:latin typeface="Aptos" panose="020B0004020202020204" pitchFamily="34" charset="0"/>
            </a:endParaRPr>
          </a:p>
          <a:p>
            <a:pPr marL="0" indent="0" algn="just">
              <a:spcAft>
                <a:spcPts val="600"/>
              </a:spcAft>
              <a:buNone/>
            </a:pPr>
            <a:r>
              <a:rPr lang="en-US" sz="2000" b="1" dirty="0">
                <a:latin typeface="Aptos" panose="020B0004020202020204" pitchFamily="34" charset="0"/>
              </a:rPr>
              <a:t>Weaknesses: </a:t>
            </a:r>
            <a:r>
              <a:rPr lang="en-US" sz="2000" dirty="0">
                <a:latin typeface="Aptos" panose="020B0004020202020204" pitchFamily="34" charset="0"/>
              </a:rPr>
              <a:t>More complex to </a:t>
            </a:r>
            <a:r>
              <a:rPr lang="en-US" sz="2000" dirty="0" err="1">
                <a:latin typeface="Aptos" panose="020B0004020202020204" pitchFamily="34" charset="0"/>
              </a:rPr>
              <a:t>analyse</a:t>
            </a:r>
            <a:r>
              <a:rPr lang="en-US" sz="2000" dirty="0">
                <a:latin typeface="Aptos" panose="020B0004020202020204" pitchFamily="34" charset="0"/>
              </a:rPr>
              <a:t>, requires skilled interviewers.</a:t>
            </a:r>
            <a:endParaRPr lang="en-US" sz="2000" b="1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6881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D3920-4A5E-96C9-D237-0AE8FC4C7E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EBA4CEC5-5191-7BAB-8466-EC361D1D0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Types of Interviews (contd.)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CB899CD-88BE-4449-7DC4-9E7BC7640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29" y="1497604"/>
            <a:ext cx="6905383" cy="4307361"/>
          </a:xfrm>
        </p:spPr>
        <p:txBody>
          <a:bodyPr>
            <a:no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Unstructured Interviews</a:t>
            </a:r>
          </a:p>
          <a:p>
            <a:pPr marL="0" indent="0">
              <a:buNone/>
            </a:pPr>
            <a:r>
              <a:rPr lang="en-GB" sz="2000" b="1" dirty="0">
                <a:latin typeface="Aptos" panose="020B0004020202020204" pitchFamily="34" charset="0"/>
              </a:rPr>
              <a:t>Description: </a:t>
            </a:r>
            <a:r>
              <a:rPr lang="en-GB" sz="2000" dirty="0">
                <a:latin typeface="Aptos" panose="020B0004020202020204" pitchFamily="34" charset="0"/>
              </a:rPr>
              <a:t>No fixed questions; the conversation adapts to the participant’s answers.</a:t>
            </a:r>
          </a:p>
          <a:p>
            <a:pPr marL="0" indent="0" algn="just">
              <a:buNone/>
            </a:pPr>
            <a:r>
              <a:rPr lang="en-GB" sz="2000" b="1" dirty="0">
                <a:latin typeface="Aptos" panose="020B0004020202020204" pitchFamily="34" charset="0"/>
              </a:rPr>
              <a:t>Example: </a:t>
            </a:r>
            <a:r>
              <a:rPr lang="en-GB" sz="2000" dirty="0">
                <a:latin typeface="Aptos" panose="020B0004020202020204" pitchFamily="34" charset="0"/>
              </a:rPr>
              <a:t>A journalist interviewing someone about their life story.</a:t>
            </a: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7" name="Picture 2" descr="Jobsoid — Applicant Tracking ...">
            <a:extLst>
              <a:ext uri="{FF2B5EF4-FFF2-40B4-BE49-F238E27FC236}">
                <a16:creationId xmlns:a16="http://schemas.microsoft.com/office/drawing/2014/main" id="{808E3D68-F25F-00B3-67E0-A8C45B82B4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205" y="1857311"/>
            <a:ext cx="3839619" cy="215018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F83FE3F-0894-1E62-7F83-7053693FEC5E}"/>
              </a:ext>
            </a:extLst>
          </p:cNvPr>
          <p:cNvSpPr txBox="1"/>
          <p:nvPr/>
        </p:nvSpPr>
        <p:spPr>
          <a:xfrm>
            <a:off x="5699658" y="4346002"/>
            <a:ext cx="609702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GB" sz="2000" b="1" dirty="0">
                <a:latin typeface="Aptos" panose="020B0004020202020204" pitchFamily="34" charset="0"/>
              </a:rPr>
              <a:t>Strengths: </a:t>
            </a:r>
            <a:r>
              <a:rPr lang="en-GB" sz="2000" dirty="0">
                <a:latin typeface="Aptos" panose="020B0004020202020204" pitchFamily="34" charset="0"/>
              </a:rPr>
              <a:t>Flexible and can reveal unexpected insights.</a:t>
            </a:r>
          </a:p>
          <a:p>
            <a:pPr marL="0" indent="0" algn="just">
              <a:buNone/>
            </a:pPr>
            <a:r>
              <a:rPr lang="en-GB" sz="2000" b="1" dirty="0">
                <a:latin typeface="Aptos" panose="020B0004020202020204" pitchFamily="34" charset="0"/>
              </a:rPr>
              <a:t>Weaknesses: </a:t>
            </a:r>
            <a:r>
              <a:rPr lang="en-GB" sz="2000" dirty="0">
                <a:latin typeface="Aptos" panose="020B0004020202020204" pitchFamily="34" charset="0"/>
              </a:rPr>
              <a:t>Difficult to compare answers and can be time-consuming.</a:t>
            </a:r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6568F4F8-7203-F36E-69ED-06DF044DD29E}"/>
              </a:ext>
            </a:extLst>
          </p:cNvPr>
          <p:cNvSpPr/>
          <p:nvPr/>
        </p:nvSpPr>
        <p:spPr>
          <a:xfrm>
            <a:off x="671870" y="3304129"/>
            <a:ext cx="4264540" cy="2894449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are the strengths and weaknesses of unstructured interviews?</a:t>
            </a:r>
          </a:p>
        </p:txBody>
      </p:sp>
    </p:spTree>
    <p:extLst>
      <p:ext uri="{BB962C8B-B14F-4D97-AF65-F5344CB8AC3E}">
        <p14:creationId xmlns:p14="http://schemas.microsoft.com/office/powerpoint/2010/main" val="47760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947461-CF51-7EAD-D986-8A04D814F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82792A3-2A69-C153-3907-83EB5F473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Steps in Conducting Interviews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FCF7263-0703-34ED-3B6E-F6804404B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29" y="1497604"/>
            <a:ext cx="11040832" cy="430736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1. Preparation: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Define the interview’s purpose.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Create a list of topics to discuss.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Pick a good location or platform (virtual or in-person).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2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2. Conducting the Interview: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Build rapport to make the participant comfortable.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Ask open-ended questions for detailed answers.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Listen actively and explore interesting points.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Record the interview (with permission) for accurate analysis.</a:t>
            </a: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92382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5DBCF-024E-4627-46AF-64E87C507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045FFCE-7067-2632-C33D-2FA23AE7E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Steps in Conducting Interviews (contd.)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168555E-BA9D-AFCB-BA48-FCEEFC571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29" y="1497604"/>
            <a:ext cx="11040832" cy="4307361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3. Data Analysis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Transcribe the recorded interview.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Identify key themes and insights from the responses.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Compare data across interviews if there are multiple participants.</a:t>
            </a:r>
          </a:p>
          <a:p>
            <a:pPr algn="just"/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8" name="Picture 2" descr="Analysing your interviews ...">
            <a:extLst>
              <a:ext uri="{FF2B5EF4-FFF2-40B4-BE49-F238E27FC236}">
                <a16:creationId xmlns:a16="http://schemas.microsoft.com/office/drawing/2014/main" id="{C466EF27-720D-8D8E-1BC7-D05D223460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481" y="3651284"/>
            <a:ext cx="5180106" cy="265604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2612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8C77FC-FA4D-9CFA-2EAD-ED778EE8A3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B0326A5-B8C1-15EB-5931-49F134A5B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Choosing the Right Research Method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B82FFF3-7B83-D15F-D233-9AE886E81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310" y="1614858"/>
            <a:ext cx="11314907" cy="400023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sz="2500" dirty="0">
                <a:latin typeface="Aptos" panose="020B0004020202020204" pitchFamily="34" charset="0"/>
              </a:rPr>
              <a:t>The choice of research method depends on the research question, objectives, the nature of the data, and the context of the study. Some considerations include:</a:t>
            </a:r>
          </a:p>
          <a:p>
            <a:pPr algn="just"/>
            <a:endParaRPr lang="en-GB" sz="2500" dirty="0">
              <a:latin typeface="Aptos" panose="020B00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500" b="1" dirty="0">
                <a:latin typeface="Aptos" panose="020B0004020202020204" pitchFamily="34" charset="0"/>
              </a:rPr>
              <a:t>Research Questions</a:t>
            </a:r>
            <a:r>
              <a:rPr lang="en-GB" sz="2500" dirty="0">
                <a:latin typeface="Aptos" panose="020B0004020202020204" pitchFamily="34" charset="0"/>
              </a:rPr>
              <a:t>: What do you want to know? Are you looking to measure something or understand experiences, for example?</a:t>
            </a:r>
          </a:p>
          <a:p>
            <a:pPr marL="0" indent="0">
              <a:buNone/>
            </a:pPr>
            <a:endParaRPr lang="en-GB" sz="2500" dirty="0">
              <a:latin typeface="Aptos" panose="020B00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500" b="1" dirty="0">
                <a:latin typeface="Aptos" panose="020B0004020202020204" pitchFamily="34" charset="0"/>
              </a:rPr>
              <a:t>Nature of the Data</a:t>
            </a:r>
            <a:r>
              <a:rPr lang="en-GB" sz="2500" dirty="0">
                <a:latin typeface="Aptos" panose="020B0004020202020204" pitchFamily="34" charset="0"/>
              </a:rPr>
              <a:t>: Do you need numerical data or descriptive, detailed information?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500" dirty="0">
              <a:latin typeface="Aptos" panose="020B00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500" b="1" dirty="0">
                <a:latin typeface="Aptos" panose="020B0004020202020204" pitchFamily="34" charset="0"/>
              </a:rPr>
              <a:t>Resources and Time</a:t>
            </a:r>
            <a:r>
              <a:rPr lang="en-GB" sz="2500" dirty="0">
                <a:latin typeface="Aptos" panose="020B0004020202020204" pitchFamily="34" charset="0"/>
              </a:rPr>
              <a:t>: What are your available resources, time frame, and access to participants or data?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500" dirty="0">
              <a:latin typeface="Aptos" panose="020B00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500" b="1" dirty="0">
                <a:latin typeface="Aptos" panose="020B0004020202020204" pitchFamily="34" charset="0"/>
              </a:rPr>
              <a:t>Ethical Considerations</a:t>
            </a:r>
            <a:r>
              <a:rPr lang="en-GB" sz="2500" dirty="0">
                <a:latin typeface="Aptos" panose="020B0004020202020204" pitchFamily="34" charset="0"/>
              </a:rPr>
              <a:t>: How will you ensure ethical standards are met in your research?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61388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CA8D19-D6D0-70FF-5EBF-2B463A8F55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20EDC9F-79F5-5342-952E-030829557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</a:t>
            </a: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Research Design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53789DC-6202-B390-089B-B24813089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852" y="1700774"/>
            <a:ext cx="11188296" cy="4000239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A </a:t>
            </a:r>
            <a:r>
              <a:rPr lang="en-GB" sz="2400" b="1" dirty="0">
                <a:latin typeface="Aptos" panose="020B0004020202020204" pitchFamily="34" charset="0"/>
              </a:rPr>
              <a:t>research design</a:t>
            </a:r>
            <a:r>
              <a:rPr lang="en-GB" sz="2400" dirty="0">
                <a:latin typeface="Aptos" panose="020B0004020202020204" pitchFamily="34" charset="0"/>
              </a:rPr>
              <a:t> is the </a:t>
            </a:r>
            <a:r>
              <a:rPr lang="en-GB" sz="2400" b="1" dirty="0">
                <a:latin typeface="Aptos" panose="020B0004020202020204" pitchFamily="34" charset="0"/>
              </a:rPr>
              <a:t>overall plan or blueprint</a:t>
            </a:r>
            <a:r>
              <a:rPr lang="en-GB" sz="2400" dirty="0">
                <a:latin typeface="Aptos" panose="020B0004020202020204" pitchFamily="34" charset="0"/>
              </a:rPr>
              <a:t> for how a researcher will conduct a study.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It outlines </a:t>
            </a:r>
            <a:r>
              <a:rPr lang="en-GB" sz="2400" b="1" dirty="0">
                <a:latin typeface="Aptos" panose="020B0004020202020204" pitchFamily="34" charset="0"/>
              </a:rPr>
              <a:t>what data will be collected, how it will be collected, and how it will be analysed</a:t>
            </a:r>
            <a:r>
              <a:rPr lang="en-GB" sz="2400" dirty="0">
                <a:latin typeface="Aptos" panose="020B0004020202020204" pitchFamily="34" charset="0"/>
              </a:rPr>
              <a:t> to answer the research question.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ptos" panose="020B0004020202020204" pitchFamily="34" charset="0"/>
              </a:rPr>
              <a:t>Think of it as the </a:t>
            </a:r>
            <a:r>
              <a:rPr lang="en-GB" sz="2400" b="1" dirty="0">
                <a:latin typeface="Aptos" panose="020B0004020202020204" pitchFamily="34" charset="0"/>
              </a:rPr>
              <a:t>roadmap</a:t>
            </a:r>
            <a:r>
              <a:rPr lang="en-GB" sz="2400" dirty="0">
                <a:latin typeface="Aptos" panose="020B0004020202020204" pitchFamily="34" charset="0"/>
              </a:rPr>
              <a:t> that connects your research question to the final results.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48491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86435F-3586-318A-FFEF-A0DF3A7182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8CCE6FE-4B6A-92B5-9850-B009107A8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</a:t>
            </a: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Research Design (contd.)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17A071F-60E8-0B95-7E92-51E9A6FBA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21" y="1614858"/>
            <a:ext cx="11188296" cy="4000239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200" b="1" dirty="0">
                <a:latin typeface="Aptos" panose="020B0004020202020204" pitchFamily="34" charset="0"/>
              </a:rPr>
              <a:t>Research Topic / Problem / Question</a:t>
            </a:r>
            <a:r>
              <a:rPr lang="en-GB" sz="2200" dirty="0">
                <a:latin typeface="Aptos" panose="020B0004020202020204" pitchFamily="34" charset="0"/>
              </a:rPr>
              <a:t> – What you want to find out.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b="1" dirty="0">
                <a:latin typeface="Aptos" panose="020B0004020202020204" pitchFamily="34" charset="0"/>
              </a:rPr>
              <a:t>Objectives</a:t>
            </a:r>
            <a:r>
              <a:rPr lang="en-GB" sz="2200" dirty="0">
                <a:latin typeface="Aptos" panose="020B0004020202020204" pitchFamily="34" charset="0"/>
              </a:rPr>
              <a:t> </a:t>
            </a:r>
            <a:r>
              <a:rPr lang="en-GB" sz="2200" b="1" dirty="0">
                <a:latin typeface="Aptos" panose="020B0004020202020204" pitchFamily="34" charset="0"/>
              </a:rPr>
              <a:t>/</a:t>
            </a:r>
            <a:r>
              <a:rPr lang="en-GB" sz="2200" dirty="0">
                <a:latin typeface="Aptos" panose="020B0004020202020204" pitchFamily="34" charset="0"/>
              </a:rPr>
              <a:t> </a:t>
            </a:r>
            <a:r>
              <a:rPr lang="en-GB" sz="2200" b="1" dirty="0">
                <a:latin typeface="Aptos" panose="020B0004020202020204" pitchFamily="34" charset="0"/>
              </a:rPr>
              <a:t>Hypotheses </a:t>
            </a:r>
            <a:r>
              <a:rPr lang="en-GB" sz="2200" dirty="0">
                <a:latin typeface="Aptos" panose="020B0004020202020204" pitchFamily="34" charset="0"/>
              </a:rPr>
              <a:t>– What you hope to achieve / </a:t>
            </a:r>
            <a:r>
              <a:rPr lang="en-GB" sz="2200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Predictions based on your research questions.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b="1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Methods:</a:t>
            </a:r>
            <a:r>
              <a:rPr lang="en-GB" sz="2200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How you will collect and analyse data (qualitative, quantitative, mixed-methods)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b="1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Sampling:</a:t>
            </a:r>
            <a:r>
              <a:rPr lang="en-GB" sz="2200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Who or what you will study.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b="1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Data Collection:</a:t>
            </a:r>
            <a:r>
              <a:rPr lang="en-GB" sz="2200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How you will gather the information, </a:t>
            </a:r>
            <a:r>
              <a:rPr lang="en-GB" sz="2200" dirty="0">
                <a:latin typeface="Aptos" panose="020B0004020202020204" pitchFamily="34" charset="0"/>
              </a:rPr>
              <a:t>e.g. surveys, interviews, observations, or online analysis (like </a:t>
            </a:r>
            <a:r>
              <a:rPr lang="en-GB" sz="2200" dirty="0" err="1">
                <a:latin typeface="Aptos" panose="020B0004020202020204" pitchFamily="34" charset="0"/>
              </a:rPr>
              <a:t>netnography</a:t>
            </a:r>
            <a:r>
              <a:rPr lang="en-GB" sz="2200" dirty="0">
                <a:latin typeface="Aptos" panose="020B0004020202020204" pitchFamily="34" charset="0"/>
              </a:rPr>
              <a:t>).</a:t>
            </a:r>
            <a:endParaRPr lang="en-GB" sz="22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b="1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Data Analysis:</a:t>
            </a:r>
            <a:r>
              <a:rPr lang="en-GB" sz="2200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How you will analyse and interpret the data.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b="1" dirty="0">
                <a:latin typeface="Aptos" panose="020B0004020202020204" pitchFamily="34" charset="0"/>
              </a:rPr>
              <a:t>Timeline and Resources</a:t>
            </a:r>
            <a:r>
              <a:rPr lang="en-GB" sz="2200" dirty="0">
                <a:latin typeface="Aptos" panose="020B0004020202020204" pitchFamily="34" charset="0"/>
              </a:rPr>
              <a:t> – When and how the research will be carried out.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7847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A9B93E-6059-BF45-1372-F05C7DC822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D0C047C-97D9-A1AF-9865-632042D82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Steps in Conducting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Research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F8946D3-E82A-1D99-7A95-D432D3177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21" y="1614858"/>
            <a:ext cx="11188296" cy="400023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Step 1: Identify the Research Problem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Define the scope and significance.</a:t>
            </a:r>
          </a:p>
          <a:p>
            <a:endParaRPr lang="en-GB" sz="2400" dirty="0">
              <a:solidFill>
                <a:schemeClr val="accent1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Step 2: Review the Literature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Understand existing knowledge and gaps.</a:t>
            </a:r>
          </a:p>
          <a:p>
            <a:endParaRPr lang="en-GB" sz="2400" dirty="0">
              <a:solidFill>
                <a:schemeClr val="accent6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Step 3: Formulate Research Question/Objectives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Clarify what the research aims to discover.</a:t>
            </a:r>
          </a:p>
          <a:p>
            <a:endParaRPr lang="en-GB" sz="2400" dirty="0">
              <a:solidFill>
                <a:schemeClr val="accent1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Step 4: Choose the Research Design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Decide on qualitative, quantitative, or mixed methods.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sz="1600" dirty="0">
              <a:latin typeface="Aptos" panose="020B00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27DB98-6FB2-7C76-C6E3-092E2E5EDF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5962" y="2093338"/>
            <a:ext cx="3752146" cy="2500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9980444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890F7-8B9F-E0D4-DFEE-2DD88C611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87E83DD-F5F1-310E-98BD-C4430ABC4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Steps in Conducting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Research (contd.)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FB30E9D-5EBC-9D69-7159-0CF01998D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21" y="1614858"/>
            <a:ext cx="11188296" cy="400023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Step 5: Collect Data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Use appropriate tools and techniques.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Step 6: Analyse Data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Apply statistical or thematic analysis.</a:t>
            </a:r>
          </a:p>
          <a:p>
            <a:endParaRPr lang="en-GB" dirty="0">
              <a:solidFill>
                <a:schemeClr val="accent6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Step 7: Interpret and Report Findings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Discuss implications, limitations, and future research.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Step 8: Disseminate Results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Publish in journals, present at conferences, or share with stakeholders.</a:t>
            </a:r>
          </a:p>
        </p:txBody>
      </p:sp>
    </p:spTree>
    <p:extLst>
      <p:ext uri="{BB962C8B-B14F-4D97-AF65-F5344CB8AC3E}">
        <p14:creationId xmlns:p14="http://schemas.microsoft.com/office/powerpoint/2010/main" val="135192488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45EDD1-7818-CE29-01CB-D4D4C062F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466DA7E-E8DE-90EC-8804-AF30DFE43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Key 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Sampling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F563FE0-59E6-4A06-FE32-14A9ECFF0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2928" y="1556125"/>
            <a:ext cx="6496351" cy="3988109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endParaRPr lang="en-GB" sz="2200" b="1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GB" sz="2200" b="1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b="1" dirty="0">
                <a:latin typeface="Aptos" panose="020B0004020202020204" pitchFamily="34" charset="0"/>
              </a:rPr>
              <a:t>Sampling</a:t>
            </a:r>
            <a:r>
              <a:rPr lang="en-GB" sz="2200" dirty="0">
                <a:latin typeface="Aptos" panose="020B0004020202020204" pitchFamily="34" charset="0"/>
              </a:rPr>
              <a:t> in research means choosing a smaller group of people or data from a larger population to study.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The goal is to get information from this smaller group that can represent the whole population.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>
                <a:latin typeface="Aptos" panose="020B0004020202020204" pitchFamily="34" charset="0"/>
              </a:rPr>
              <a:t>There are different sampling methods, each suited for specific research needs and goals.</a:t>
            </a:r>
            <a:endParaRPr lang="en-US" sz="2200" dirty="0">
              <a:latin typeface="Aptos" panose="020B0004020202020204" pitchFamily="34" charset="0"/>
            </a:endParaRPr>
          </a:p>
          <a:p>
            <a:endParaRPr lang="en-GB" sz="2000" dirty="0">
              <a:latin typeface="Aptos" panose="020B0004020202020204" pitchFamily="34" charset="0"/>
            </a:endParaRPr>
          </a:p>
        </p:txBody>
      </p:sp>
      <p:pic>
        <p:nvPicPr>
          <p:cNvPr id="5" name="Picture 2" descr="Types of Sampling and Sampling Techniques | Analytics Vidhya">
            <a:extLst>
              <a:ext uri="{FF2B5EF4-FFF2-40B4-BE49-F238E27FC236}">
                <a16:creationId xmlns:a16="http://schemas.microsoft.com/office/drawing/2014/main" id="{6CD722C5-4C50-8247-E63D-DB9A6F6BC2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99" r="19275" b="-2"/>
          <a:stretch>
            <a:fillRect/>
          </a:stretch>
        </p:blipFill>
        <p:spPr bwMode="auto">
          <a:xfrm>
            <a:off x="877579" y="1825625"/>
            <a:ext cx="3618222" cy="35646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637332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A01709-FE8E-DBA0-B09F-F164815D3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F10E8C7-761E-23CC-1393-16C7A15F7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Key 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Sampling (contd.)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11AE25A-8A59-3884-5D29-FA112532F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0" y="1556125"/>
            <a:ext cx="11585642" cy="39881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ptos" panose="020B0004020202020204" pitchFamily="34" charset="0"/>
              </a:rPr>
              <a:t>There are </a:t>
            </a:r>
            <a:r>
              <a:rPr lang="en-GB" sz="2400" b="1" dirty="0">
                <a:latin typeface="Aptos" panose="020B0004020202020204" pitchFamily="34" charset="0"/>
              </a:rPr>
              <a:t>two</a:t>
            </a:r>
            <a:r>
              <a:rPr lang="en-GB" sz="2400" dirty="0">
                <a:latin typeface="Aptos" panose="020B0004020202020204" pitchFamily="34" charset="0"/>
              </a:rPr>
              <a:t> main types of sampling:</a:t>
            </a:r>
          </a:p>
          <a:p>
            <a:endParaRPr lang="en-GB" sz="2400" dirty="0">
              <a:latin typeface="Aptos" panose="020B00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Probability Sampling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: In this type, every member of the population has a known and equal chance of being selected. This makes the sample more representative of the overall population.</a:t>
            </a:r>
          </a:p>
          <a:p>
            <a:pPr marL="0" indent="0" algn="just"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pPr marL="342900" indent="-342900" algn="just">
              <a:buFont typeface="+mj-lt"/>
              <a:buAutoNum type="arabicPeriod" startAt="2"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Non-Probability Sampling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: Here, not every member of the population has a chance of being selected, and some are chosen based on judgement or convenience. It’s often used when probability sampling is not feasible.</a:t>
            </a:r>
          </a:p>
          <a:p>
            <a:endParaRPr lang="en-GB" sz="20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08577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CC329B-91ED-6E19-867B-7595C563F2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47C5485-8519-8615-FE1C-FD42C5F4B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Key 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Sampling (contd.)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E3A0F19-C07D-C69F-B3C0-DCD82BFAB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0" y="1556125"/>
            <a:ext cx="11585642" cy="3988109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ptos" panose="020B0004020202020204" pitchFamily="34" charset="0"/>
              </a:rPr>
              <a:t>Probability Sampling</a:t>
            </a:r>
          </a:p>
          <a:p>
            <a:pPr marL="457200" indent="-457200">
              <a:buAutoNum type="arabicPeriod"/>
            </a:pPr>
            <a:endParaRPr lang="en-GB" sz="2400" b="1" dirty="0">
              <a:solidFill>
                <a:schemeClr val="accent1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ptos" panose="020B0004020202020204" pitchFamily="34" charset="0"/>
              </a:rPr>
              <a:t>Example:</a:t>
            </a:r>
            <a:br>
              <a:rPr lang="en-GB" sz="2400" dirty="0">
                <a:latin typeface="Aptos" panose="020B0004020202020204" pitchFamily="34" charset="0"/>
              </a:rPr>
            </a:br>
            <a:r>
              <a:rPr lang="en-GB" sz="2400" dirty="0">
                <a:latin typeface="Aptos" panose="020B0004020202020204" pitchFamily="34" charset="0"/>
              </a:rPr>
              <a:t>At a festival, the organisers want to measure attendee satisfaction. They have a list of all 10,000 ticket holders and randomly select 500 people to complete an online survey after the festival.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Every attendee has a known and equal chance of being selected, making the sample representative of the entire festival audience.</a:t>
            </a:r>
          </a:p>
          <a:p>
            <a:endParaRPr lang="en-GB" sz="20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92140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5F57A3-DAF4-FB9D-3DB2-A2DE0439CB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FE002CCC-AC51-B524-E9AD-DC25E6CBCBB6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D573551-63B3-A828-4664-F9D6E1798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Probability Sampling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3C0C4926-49DE-9804-D4F6-FD879D557C98}"/>
              </a:ext>
            </a:extLst>
          </p:cNvPr>
          <p:cNvSpPr/>
          <p:nvPr/>
        </p:nvSpPr>
        <p:spPr>
          <a:xfrm>
            <a:off x="3318637" y="1214781"/>
            <a:ext cx="5554725" cy="3699280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are the benefits and shortcomings of probability sampling?</a:t>
            </a:r>
          </a:p>
        </p:txBody>
      </p:sp>
      <p:pic>
        <p:nvPicPr>
          <p:cNvPr id="11" name="Graphic 10" descr="A microscope">
            <a:extLst>
              <a:ext uri="{FF2B5EF4-FFF2-40B4-BE49-F238E27FC236}">
                <a16:creationId xmlns:a16="http://schemas.microsoft.com/office/drawing/2014/main" id="{6585A8BF-ADE6-9E60-D285-6339BD4FAB0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3348" y="3064421"/>
            <a:ext cx="3141113" cy="3141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98635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7659A-6212-0757-79A2-B2B9C9EC4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DB40B783-9F89-93CA-43B8-3CD8962EF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Key 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Sampling (contd.)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BB81FB0-18CB-3B43-8F22-4FE059A4A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31" y="1556125"/>
            <a:ext cx="10941804" cy="39881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00B050"/>
                </a:solidFill>
                <a:latin typeface="Aptos" panose="020B0004020202020204" pitchFamily="34" charset="0"/>
              </a:rPr>
              <a:t>Benefits:</a:t>
            </a:r>
            <a:endParaRPr lang="en-GB" sz="2000" dirty="0">
              <a:solidFill>
                <a:srgbClr val="00B050"/>
              </a:solidFill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rgbClr val="00B050"/>
                </a:solidFill>
                <a:latin typeface="Aptos" panose="020B0004020202020204" pitchFamily="34" charset="0"/>
              </a:rPr>
              <a:t>Representative:</a:t>
            </a:r>
            <a:r>
              <a:rPr lang="en-GB" sz="2000" dirty="0">
                <a:solidFill>
                  <a:srgbClr val="00B050"/>
                </a:solidFill>
                <a:latin typeface="Aptos" panose="020B0004020202020204" pitchFamily="34" charset="0"/>
              </a:rPr>
              <a:t> Every attendee has a known chance of being selected, reducing bias.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rgbClr val="00B050"/>
                </a:solidFill>
                <a:latin typeface="Aptos" panose="020B0004020202020204" pitchFamily="34" charset="0"/>
              </a:rPr>
              <a:t>Generalisable:</a:t>
            </a:r>
            <a:r>
              <a:rPr lang="en-GB" sz="2000" dirty="0">
                <a:solidFill>
                  <a:srgbClr val="00B050"/>
                </a:solidFill>
                <a:latin typeface="Aptos" panose="020B0004020202020204" pitchFamily="34" charset="0"/>
              </a:rPr>
              <a:t> Results can be confidently extended to the entire festival population.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rgbClr val="00B050"/>
                </a:solidFill>
                <a:latin typeface="Aptos" panose="020B0004020202020204" pitchFamily="34" charset="0"/>
              </a:rPr>
              <a:t>Quantifiable error:</a:t>
            </a:r>
            <a:r>
              <a:rPr lang="en-GB" sz="2000" dirty="0">
                <a:solidFill>
                  <a:srgbClr val="00B050"/>
                </a:solidFill>
                <a:latin typeface="Aptos" panose="020B0004020202020204" pitchFamily="34" charset="0"/>
              </a:rPr>
              <a:t> Sampling error can be calculated, improving statistical reliability.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C00000"/>
                </a:solidFill>
                <a:latin typeface="Aptos" panose="020B0004020202020204" pitchFamily="34" charset="0"/>
              </a:rPr>
              <a:t>Shortcomings:</a:t>
            </a:r>
            <a:endParaRPr lang="en-GB" sz="2000" dirty="0">
              <a:solidFill>
                <a:srgbClr val="C00000"/>
              </a:solidFill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C00000"/>
                </a:solidFill>
                <a:latin typeface="Aptos" panose="020B0004020202020204" pitchFamily="34" charset="0"/>
              </a:rPr>
              <a:t>✗</a:t>
            </a:r>
            <a:r>
              <a:rPr lang="en-GB" sz="2000" dirty="0">
                <a:solidFill>
                  <a:srgbClr val="C00000"/>
                </a:solidFill>
                <a:latin typeface="Aptos" panose="020B0004020202020204" pitchFamily="34" charset="0"/>
              </a:rPr>
              <a:t> </a:t>
            </a:r>
            <a:r>
              <a:rPr lang="en-GB" sz="2000" b="1" dirty="0">
                <a:solidFill>
                  <a:srgbClr val="C00000"/>
                </a:solidFill>
                <a:latin typeface="Aptos" panose="020B0004020202020204" pitchFamily="34" charset="0"/>
              </a:rPr>
              <a:t>Time-consuming:</a:t>
            </a:r>
            <a:r>
              <a:rPr lang="en-GB" sz="2000" dirty="0">
                <a:solidFill>
                  <a:srgbClr val="C00000"/>
                </a:solidFill>
                <a:latin typeface="Aptos" panose="020B0004020202020204" pitchFamily="34" charset="0"/>
              </a:rPr>
              <a:t> Requires a full list of attendees and proper randomisation.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C00000"/>
                </a:solidFill>
                <a:latin typeface="Aptos" panose="020B0004020202020204" pitchFamily="34" charset="0"/>
              </a:rPr>
              <a:t>✗</a:t>
            </a:r>
            <a:r>
              <a:rPr lang="en-GB" sz="2000" dirty="0">
                <a:solidFill>
                  <a:srgbClr val="C00000"/>
                </a:solidFill>
                <a:latin typeface="Aptos" panose="020B0004020202020204" pitchFamily="34" charset="0"/>
              </a:rPr>
              <a:t> </a:t>
            </a:r>
            <a:r>
              <a:rPr lang="en-GB" sz="2000" b="1" dirty="0">
                <a:solidFill>
                  <a:srgbClr val="C00000"/>
                </a:solidFill>
                <a:latin typeface="Aptos" panose="020B0004020202020204" pitchFamily="34" charset="0"/>
              </a:rPr>
              <a:t>Costly:</a:t>
            </a:r>
            <a:r>
              <a:rPr lang="en-GB" sz="2000" dirty="0">
                <a:solidFill>
                  <a:srgbClr val="C00000"/>
                </a:solidFill>
                <a:latin typeface="Aptos" panose="020B0004020202020204" pitchFamily="34" charset="0"/>
              </a:rPr>
              <a:t> More resources needed for contacting participants, especially large populations.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C00000"/>
                </a:solidFill>
                <a:latin typeface="Aptos" panose="020B0004020202020204" pitchFamily="34" charset="0"/>
              </a:rPr>
              <a:t>✗</a:t>
            </a:r>
            <a:r>
              <a:rPr lang="en-GB" sz="2000" dirty="0">
                <a:solidFill>
                  <a:srgbClr val="C00000"/>
                </a:solidFill>
                <a:latin typeface="Aptos" panose="020B0004020202020204" pitchFamily="34" charset="0"/>
              </a:rPr>
              <a:t> </a:t>
            </a:r>
            <a:r>
              <a:rPr lang="en-GB" sz="2000" b="1" dirty="0">
                <a:solidFill>
                  <a:srgbClr val="C00000"/>
                </a:solidFill>
                <a:latin typeface="Aptos" panose="020B0004020202020204" pitchFamily="34" charset="0"/>
              </a:rPr>
              <a:t>Logistics:</a:t>
            </a:r>
            <a:r>
              <a:rPr lang="en-GB" sz="2000" dirty="0">
                <a:solidFill>
                  <a:srgbClr val="C00000"/>
                </a:solidFill>
                <a:latin typeface="Aptos" panose="020B0004020202020204" pitchFamily="34" charset="0"/>
              </a:rPr>
              <a:t> Difficult if the population is hard to access (e.g. international attendees).</a:t>
            </a:r>
          </a:p>
          <a:p>
            <a:endParaRPr lang="en-GB" sz="20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33370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B675EC-25E8-AD4A-692A-D09A88726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B6507589-59E1-38DE-8C40-4502FC1E4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Key 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Sampling (contd.)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A76F1BC-B08B-96F6-E73F-5D57AEC2E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0" y="1556125"/>
            <a:ext cx="11585642" cy="39881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2. Non-Probability Sampling</a:t>
            </a:r>
          </a:p>
          <a:p>
            <a:pPr marL="0" indent="0">
              <a:buNone/>
            </a:pPr>
            <a:endParaRPr lang="en-GB" sz="2400" b="1" dirty="0">
              <a:solidFill>
                <a:schemeClr val="accent2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ptos" panose="020B0004020202020204" pitchFamily="34" charset="0"/>
              </a:rPr>
              <a:t>Example:</a:t>
            </a:r>
            <a:br>
              <a:rPr lang="en-GB" sz="2400" dirty="0">
                <a:latin typeface="Aptos" panose="020B0004020202020204" pitchFamily="34" charset="0"/>
              </a:rPr>
            </a:br>
            <a:r>
              <a:rPr lang="en-GB" sz="2400" dirty="0">
                <a:latin typeface="Aptos" panose="020B0004020202020204" pitchFamily="34" charset="0"/>
              </a:rPr>
              <a:t>During the same festival, a staff member stands near the main stage and asks the first 200 people they see to complete a short feedback form.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ptos" panose="020B0004020202020204" pitchFamily="34" charset="0"/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Only attendees who happen to be near the main stage and willing to respond are included – not everyone at the festival has a chance to be selected.</a:t>
            </a:r>
          </a:p>
          <a:p>
            <a:endParaRPr lang="en-GB" sz="20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797816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009616-3177-344A-1D43-6DACA2594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F693E44-3EA3-6FE2-B395-51616929F70E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7D536E7-813C-86F1-B9E3-3903EAE8B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Non-Probability Sampling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AEBA466-3112-E685-60C6-42142D0A5A8C}"/>
              </a:ext>
            </a:extLst>
          </p:cNvPr>
          <p:cNvSpPr/>
          <p:nvPr/>
        </p:nvSpPr>
        <p:spPr>
          <a:xfrm>
            <a:off x="3318637" y="1214781"/>
            <a:ext cx="5554725" cy="3699280"/>
          </a:xfrm>
          <a:prstGeom prst="wedgeEllipseCallou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are the benefits and shortcomings of non-probability sampling?</a:t>
            </a:r>
          </a:p>
        </p:txBody>
      </p:sp>
      <p:pic>
        <p:nvPicPr>
          <p:cNvPr id="11" name="Graphic 10" descr="A microscope">
            <a:extLst>
              <a:ext uri="{FF2B5EF4-FFF2-40B4-BE49-F238E27FC236}">
                <a16:creationId xmlns:a16="http://schemas.microsoft.com/office/drawing/2014/main" id="{94E646B2-F408-39E4-DB30-868FA345E1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3348" y="3064421"/>
            <a:ext cx="3141113" cy="3141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15127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673E61-A319-574F-6516-296ED3CA1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2DD3CCD-DCD6-A08F-A094-D39560990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Key 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Sampling (contd.)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6971768-661F-1437-AED9-030EF1355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30" y="1556125"/>
            <a:ext cx="11585642" cy="39881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B050"/>
                </a:solidFill>
                <a:latin typeface="Aptos" panose="020B0004020202020204" pitchFamily="34" charset="0"/>
              </a:rPr>
              <a:t>Benefits:</a:t>
            </a:r>
            <a:endParaRPr lang="en-GB" sz="2400" dirty="0">
              <a:solidFill>
                <a:srgbClr val="00B050"/>
              </a:solidFill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b="1" dirty="0">
                <a:solidFill>
                  <a:srgbClr val="00B050"/>
                </a:solidFill>
                <a:latin typeface="Aptos" panose="020B0004020202020204" pitchFamily="34" charset="0"/>
              </a:rPr>
              <a:t>Quick and easy:</a:t>
            </a:r>
            <a:r>
              <a:rPr lang="en-GB" sz="2400" dirty="0">
                <a:solidFill>
                  <a:srgbClr val="00B050"/>
                </a:solidFill>
                <a:latin typeface="Aptos" panose="020B0004020202020204" pitchFamily="34" charset="0"/>
              </a:rPr>
              <a:t> Can be done on the spot without needing a full attendee list.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b="1" dirty="0">
                <a:solidFill>
                  <a:srgbClr val="00B050"/>
                </a:solidFill>
                <a:latin typeface="Aptos" panose="020B0004020202020204" pitchFamily="34" charset="0"/>
              </a:rPr>
              <a:t>Cost-effective:</a:t>
            </a:r>
            <a:r>
              <a:rPr lang="en-GB" sz="2400" dirty="0">
                <a:solidFill>
                  <a:srgbClr val="00B050"/>
                </a:solidFill>
                <a:latin typeface="Aptos" panose="020B0004020202020204" pitchFamily="34" charset="0"/>
              </a:rPr>
              <a:t> Fewer resources and staff needed to collect data.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b="1" dirty="0">
                <a:solidFill>
                  <a:srgbClr val="00B050"/>
                </a:solidFill>
                <a:latin typeface="Aptos" panose="020B0004020202020204" pitchFamily="34" charset="0"/>
              </a:rPr>
              <a:t>Practical:</a:t>
            </a:r>
            <a:r>
              <a:rPr lang="en-GB" sz="2400" dirty="0">
                <a:solidFill>
                  <a:srgbClr val="00B050"/>
                </a:solidFill>
                <a:latin typeface="Aptos" panose="020B0004020202020204" pitchFamily="34" charset="0"/>
              </a:rPr>
              <a:t> Useful when probability sampling is not feasible, e.g. during live events.</a:t>
            </a:r>
          </a:p>
          <a:p>
            <a:pPr marL="0" indent="0"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C00000"/>
                </a:solidFill>
                <a:latin typeface="Aptos" panose="020B0004020202020204" pitchFamily="34" charset="0"/>
              </a:rPr>
              <a:t>Shortcomings:</a:t>
            </a:r>
            <a:endParaRPr lang="en-GB" sz="2400" dirty="0">
              <a:solidFill>
                <a:srgbClr val="C00000"/>
              </a:solidFill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C00000"/>
                </a:solidFill>
                <a:latin typeface="Aptos" panose="020B0004020202020204" pitchFamily="34" charset="0"/>
              </a:rPr>
              <a:t>✗</a:t>
            </a:r>
            <a:r>
              <a:rPr lang="en-GB" sz="2400" dirty="0">
                <a:solidFill>
                  <a:srgbClr val="C00000"/>
                </a:solidFill>
                <a:latin typeface="Aptos" panose="020B0004020202020204" pitchFamily="34" charset="0"/>
              </a:rPr>
              <a:t> </a:t>
            </a:r>
            <a:r>
              <a:rPr lang="en-GB" sz="2400" b="1" dirty="0">
                <a:solidFill>
                  <a:srgbClr val="C00000"/>
                </a:solidFill>
                <a:latin typeface="Aptos" panose="020B0004020202020204" pitchFamily="34" charset="0"/>
              </a:rPr>
              <a:t>Biased sample:</a:t>
            </a:r>
            <a:r>
              <a:rPr lang="en-GB" sz="2400" dirty="0">
                <a:solidFill>
                  <a:srgbClr val="C00000"/>
                </a:solidFill>
                <a:latin typeface="Aptos" panose="020B0004020202020204" pitchFamily="34" charset="0"/>
              </a:rPr>
              <a:t> Attendees surveyed may not represent the whole festival (e.g. only people near the main stage).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C00000"/>
                </a:solidFill>
                <a:latin typeface="Aptos" panose="020B0004020202020204" pitchFamily="34" charset="0"/>
              </a:rPr>
              <a:t>✗</a:t>
            </a:r>
            <a:r>
              <a:rPr lang="en-GB" sz="2400" dirty="0">
                <a:solidFill>
                  <a:srgbClr val="C00000"/>
                </a:solidFill>
                <a:latin typeface="Aptos" panose="020B0004020202020204" pitchFamily="34" charset="0"/>
              </a:rPr>
              <a:t> </a:t>
            </a:r>
            <a:r>
              <a:rPr lang="en-GB" sz="2400" b="1" dirty="0">
                <a:solidFill>
                  <a:srgbClr val="C00000"/>
                </a:solidFill>
                <a:latin typeface="Aptos" panose="020B0004020202020204" pitchFamily="34" charset="0"/>
              </a:rPr>
              <a:t>Limited generalisability:</a:t>
            </a:r>
            <a:r>
              <a:rPr lang="en-GB" sz="2400" dirty="0">
                <a:solidFill>
                  <a:srgbClr val="C00000"/>
                </a:solidFill>
                <a:latin typeface="Aptos" panose="020B0004020202020204" pitchFamily="34" charset="0"/>
              </a:rPr>
              <a:t> Results cannot be confidently extended to all attendees.</a:t>
            </a:r>
          </a:p>
          <a:p>
            <a:endParaRPr lang="en-GB" sz="20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19609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05E63-4EE3-0039-F1C0-A91E63B886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56DB647-2300-95B9-AFEB-702F4AE3A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Ethical Considerations</a:t>
            </a: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0FDDDB6-4B5A-2892-E5EC-28321C413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371" y="1641600"/>
            <a:ext cx="11269258" cy="39881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Aptos" panose="020B0004020202020204" pitchFamily="34" charset="0"/>
              </a:rPr>
              <a:t>Ethical considerations </a:t>
            </a:r>
            <a:r>
              <a:rPr lang="en-GB" sz="2000" dirty="0">
                <a:latin typeface="Aptos" panose="020B0004020202020204" pitchFamily="34" charset="0"/>
              </a:rPr>
              <a:t>in research are the principles that guide researchers to conduct their work responsibly and respectfully. </a:t>
            </a:r>
          </a:p>
          <a:p>
            <a:endParaRPr lang="en-GB" sz="2000" b="1" dirty="0">
              <a:latin typeface="Aptos" panose="020B00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ptos" panose="020B0004020202020204" pitchFamily="34" charset="0"/>
              </a:rPr>
              <a:t>Informed Consent</a:t>
            </a:r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Aptos" panose="020B0004020202020204" pitchFamily="34" charset="0"/>
              </a:rPr>
              <a:t>: </a:t>
            </a:r>
            <a:r>
              <a:rPr lang="en-GB" sz="2000" dirty="0">
                <a:latin typeface="Aptos" panose="020B0004020202020204" pitchFamily="34" charset="0"/>
              </a:rPr>
              <a:t>Participants should know what the research involves and agree to take part willingly. They should understand any risks and their right to withdraw at any time.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Aptos" panose="020B0004020202020204" pitchFamily="34" charset="0"/>
              </a:rPr>
              <a:t>Confidentiality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  <a:latin typeface="Aptos" panose="020B0004020202020204" pitchFamily="34" charset="0"/>
              </a:rPr>
              <a:t>: </a:t>
            </a:r>
            <a:r>
              <a:rPr lang="en-GB" sz="2000" dirty="0">
                <a:latin typeface="Aptos" panose="020B0004020202020204" pitchFamily="34" charset="0"/>
              </a:rPr>
              <a:t>Researchers must protect the privacy of participants by keeping their information secret and secure.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B0F0"/>
                </a:solidFill>
                <a:latin typeface="Aptos" panose="020B0004020202020204" pitchFamily="34" charset="0"/>
              </a:rPr>
              <a:t>Integrity</a:t>
            </a:r>
            <a:r>
              <a:rPr lang="en-GB" sz="2000" dirty="0">
                <a:solidFill>
                  <a:srgbClr val="00B0F0"/>
                </a:solidFill>
                <a:latin typeface="Aptos" panose="020B0004020202020204" pitchFamily="34" charset="0"/>
              </a:rPr>
              <a:t>: </a:t>
            </a:r>
            <a:r>
              <a:rPr lang="en-GB" sz="2000" dirty="0">
                <a:latin typeface="Aptos" panose="020B0004020202020204" pitchFamily="34" charset="0"/>
              </a:rPr>
              <a:t>Researchers should be honest and clear in their work, not making up data, changing results, or copying others' ideas.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Respect for Persons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</a:rPr>
              <a:t>: </a:t>
            </a:r>
            <a:r>
              <a:rPr lang="en-GB" sz="2000" dirty="0">
                <a:latin typeface="Aptos" panose="020B0004020202020204" pitchFamily="34" charset="0"/>
              </a:rPr>
              <a:t>Researchers should treat everyone with respect and care about their rights and choices.</a:t>
            </a:r>
            <a:br>
              <a:rPr lang="en-GB" sz="2200" b="1" dirty="0">
                <a:latin typeface="Aptos" panose="020B0004020202020204" pitchFamily="34" charset="0"/>
              </a:rPr>
            </a:br>
            <a:endParaRPr lang="en-GB" sz="2200" b="1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51425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BD32AA-D29C-089C-D193-9DC81E1BAC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E6FA75A0-50FB-018B-4518-E3FBFEF51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Key 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Limitations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FF8BD9D-64C6-F2CF-D503-EF1CD57DAF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022" y="1556125"/>
            <a:ext cx="11269258" cy="398810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200" b="1" dirty="0">
                <a:solidFill>
                  <a:srgbClr val="C00000"/>
                </a:solidFill>
                <a:latin typeface="Aptos" panose="020B0004020202020204" pitchFamily="34" charset="0"/>
              </a:rPr>
              <a:t>Limitations:</a:t>
            </a:r>
            <a:r>
              <a:rPr lang="en-GB" sz="2200" b="1" dirty="0">
                <a:latin typeface="Aptos" panose="020B0004020202020204" pitchFamily="34" charset="0"/>
              </a:rPr>
              <a:t> </a:t>
            </a:r>
            <a:r>
              <a:rPr lang="en-GB" sz="2200" dirty="0">
                <a:latin typeface="Aptos" panose="020B0004020202020204" pitchFamily="34" charset="0"/>
              </a:rPr>
              <a:t>These are things that limit the research and can impact the results or how they are understood. They are usually outside the researcher’s control.</a:t>
            </a:r>
          </a:p>
          <a:p>
            <a:pPr algn="just"/>
            <a:endParaRPr lang="en-GB" sz="22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Aptos" panose="020B0004020202020204" pitchFamily="34" charset="0"/>
              </a:rPr>
              <a:t>Examples include: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200" b="1" dirty="0">
                <a:latin typeface="Aptos" panose="020B0004020202020204" pitchFamily="34" charset="0"/>
              </a:rPr>
              <a:t>Sample Size:</a:t>
            </a:r>
            <a:r>
              <a:rPr lang="en-GB" sz="2200" dirty="0">
                <a:latin typeface="Aptos" panose="020B0004020202020204" pitchFamily="34" charset="0"/>
              </a:rPr>
              <a:t> A small sample may not represent the broader population well.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200" b="1" dirty="0">
                <a:latin typeface="Aptos" panose="020B0004020202020204" pitchFamily="34" charset="0"/>
              </a:rPr>
              <a:t>Time Constraints:</a:t>
            </a:r>
            <a:r>
              <a:rPr lang="en-GB" sz="2200" dirty="0">
                <a:latin typeface="Aptos" panose="020B0004020202020204" pitchFamily="34" charset="0"/>
              </a:rPr>
              <a:t> Limited time might restrict the depth or breadth of the research.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200" b="1" dirty="0">
                <a:latin typeface="Aptos" panose="020B0004020202020204" pitchFamily="34" charset="0"/>
              </a:rPr>
              <a:t>Bias</a:t>
            </a:r>
            <a:r>
              <a:rPr lang="en-GB" sz="2200" dirty="0">
                <a:latin typeface="Aptos" panose="020B0004020202020204" pitchFamily="34" charset="0"/>
              </a:rPr>
              <a:t>: If the researchers have personal opinions that influence how they conduct the study or interpret the results, it can affect the outcome.</a:t>
            </a:r>
          </a:p>
          <a:p>
            <a:pPr marL="0" indent="0">
              <a:buNone/>
            </a:pPr>
            <a:br>
              <a:rPr lang="en-GB" sz="2200" b="1" dirty="0">
                <a:latin typeface="Aptos" panose="020B0004020202020204" pitchFamily="34" charset="0"/>
              </a:rPr>
            </a:br>
            <a:endParaRPr lang="en-GB" sz="2200" b="1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415402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21E588-9DFA-5128-F8BA-61C232E67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8D31731-1FA1-BF9B-B6F8-6E0C51697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Key 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Timeline and Budget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4723FF0-9BBB-7AEA-BC59-EFEDA93FC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022" y="1556125"/>
            <a:ext cx="11269258" cy="398810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000" b="1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Timeline</a:t>
            </a:r>
            <a:r>
              <a:rPr lang="en-GB" sz="2000" dirty="0">
                <a:latin typeface="Aptos" panose="020B0004020202020204" pitchFamily="34" charset="0"/>
              </a:rPr>
              <a:t> and </a:t>
            </a:r>
            <a:r>
              <a:rPr lang="en-GB" sz="20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budget</a:t>
            </a:r>
            <a:r>
              <a:rPr lang="en-GB" sz="2000" dirty="0">
                <a:latin typeface="Aptos" panose="020B0004020202020204" pitchFamily="34" charset="0"/>
              </a:rPr>
              <a:t> are crucial components of research planning that help manage and organise the research process efficiently.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ptos" panose="020B0004020202020204" pitchFamily="34" charset="0"/>
              </a:rPr>
              <a:t>The </a:t>
            </a:r>
            <a:r>
              <a:rPr lang="en-GB" sz="2000" b="1" dirty="0">
                <a:solidFill>
                  <a:schemeClr val="accent4">
                    <a:lumMod val="75000"/>
                  </a:schemeClr>
                </a:solidFill>
                <a:latin typeface="Aptos" panose="020B0004020202020204" pitchFamily="34" charset="0"/>
              </a:rPr>
              <a:t>timeline</a:t>
            </a:r>
            <a:r>
              <a:rPr lang="en-GB" sz="2000" dirty="0">
                <a:latin typeface="Aptos" panose="020B0004020202020204" pitchFamily="34" charset="0"/>
              </a:rPr>
              <a:t> outlines the schedule for each phase of the research project, detailing when specific tasks will be started and completed. 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ptos" panose="020B0004020202020204" pitchFamily="34" charset="0"/>
              </a:rPr>
              <a:t>Components: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Planning and Preparation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Data Collection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Data Analysis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Writing and Reporting</a:t>
            </a:r>
          </a:p>
          <a:p>
            <a:endParaRPr lang="en-GB" sz="2000" dirty="0">
              <a:latin typeface="Aptos" panose="020B00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E94B88-A9AA-0BD7-EA9E-60FE7D3DAB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9399" y="3590094"/>
            <a:ext cx="4062635" cy="3046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4965107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E395E-A346-EF43-35F3-45D6FFEC9C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BA2906D-F2F4-FFD8-F004-E0F6DA5F7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1152239"/>
          </a:xfrm>
          <a:solidFill>
            <a:srgbClr val="295E80"/>
          </a:solidFill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Key Components of Research Methods: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 Light" panose="020B0004020202020204" pitchFamily="34" charset="0"/>
              </a:rPr>
              <a:t>Timeline and Budget (contd.)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2443FF2-CF3E-2402-E16F-BBBEA85D5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022" y="1779325"/>
            <a:ext cx="11269258" cy="39881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ptos" panose="020B0004020202020204" pitchFamily="34" charset="0"/>
              </a:rPr>
              <a:t>The </a:t>
            </a:r>
            <a:r>
              <a:rPr lang="en-GB" sz="2000" b="1" dirty="0">
                <a:solidFill>
                  <a:schemeClr val="accent2">
                    <a:lumMod val="75000"/>
                  </a:schemeClr>
                </a:solidFill>
                <a:latin typeface="Aptos" panose="020B0004020202020204" pitchFamily="34" charset="0"/>
              </a:rPr>
              <a:t>budget</a:t>
            </a:r>
            <a:r>
              <a:rPr lang="en-GB" sz="2000" dirty="0">
                <a:latin typeface="Aptos" panose="020B0004020202020204" pitchFamily="34" charset="0"/>
              </a:rPr>
              <a:t> outlines the financial resources required for the research project, including all costs associated with conducting the study. 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ptos" panose="020B0004020202020204" pitchFamily="34" charset="0"/>
              </a:rPr>
              <a:t>Components: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Personnel Costs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Material and Supplies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Data Collection Costs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ptos" panose="020B0004020202020204" pitchFamily="34" charset="0"/>
              </a:rPr>
              <a:t>Data Analysis Costs</a:t>
            </a:r>
          </a:p>
          <a:p>
            <a:pPr marL="0" indent="0">
              <a:buNone/>
            </a:pPr>
            <a:br>
              <a:rPr lang="en-GB" sz="2000" b="1" dirty="0">
                <a:latin typeface="Aptos" panose="020B0004020202020204" pitchFamily="34" charset="0"/>
              </a:rPr>
            </a:br>
            <a:endParaRPr lang="en-GB" sz="2000" b="1" dirty="0">
              <a:latin typeface="Aptos" panose="020B0004020202020204" pitchFamily="34" charset="0"/>
            </a:endParaRPr>
          </a:p>
          <a:p>
            <a:endParaRPr lang="en-GB" sz="2000" dirty="0">
              <a:latin typeface="Aptos" panose="020B00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D9F221-5B52-921F-911B-A334ABB54B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6210" y="2732679"/>
            <a:ext cx="4282399" cy="28538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296230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73D7B3-72B0-2750-579A-45E6FA097464}"/>
              </a:ext>
            </a:extLst>
          </p:cNvPr>
          <p:cNvSpPr txBox="1"/>
          <p:nvPr/>
        </p:nvSpPr>
        <p:spPr>
          <a:xfrm>
            <a:off x="1223086" y="2366030"/>
            <a:ext cx="7808879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Break Time</a:t>
            </a:r>
            <a:br>
              <a:rPr lang="en-GB" sz="1800" b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</a:b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A188A8-4081-38C6-44B5-21CDA31A2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6200" y="1224293"/>
            <a:ext cx="42926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3655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E43146-669C-54B9-86B1-9E7E9D9B6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47834E84-D942-D0E6-D5B0-D6EB1E52346F}"/>
              </a:ext>
            </a:extLst>
          </p:cNvPr>
          <p:cNvSpPr txBox="1"/>
          <p:nvPr/>
        </p:nvSpPr>
        <p:spPr>
          <a:xfrm>
            <a:off x="906375" y="2413337"/>
            <a:ext cx="984322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aleway" pitchFamily="2" charset="0"/>
                <a:cs typeface="Arial" panose="020B0604020202020204" pitchFamily="34" charset="0"/>
              </a:rPr>
              <a:t>Practical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29727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54A1B-F36A-2D46-CA70-97C292BD4E29}"/>
              </a:ext>
            </a:extLst>
          </p:cNvPr>
          <p:cNvSpPr txBox="1">
            <a:spLocks/>
          </p:cNvSpPr>
          <p:nvPr/>
        </p:nvSpPr>
        <p:spPr>
          <a:xfrm>
            <a:off x="772059" y="1808677"/>
            <a:ext cx="12741740" cy="213955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20000" b="1">
                <a:latin typeface="Freestyle Script" panose="030804020302050B0404" pitchFamily="66" charset="0"/>
              </a:rPr>
              <a:t>Any Questions? </a:t>
            </a:r>
            <a:endParaRPr lang="en-GB" sz="20000" b="1">
              <a:latin typeface="Freestyle Script" panose="030804020302050B04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18FF49-1674-9229-9D60-F65FB10F64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319"/>
          <a:stretch/>
        </p:blipFill>
        <p:spPr>
          <a:xfrm>
            <a:off x="6679032" y="4463795"/>
            <a:ext cx="5057143" cy="2044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82994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E7F1F3-4BE4-C053-F3D6-F54682E063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1783C597-D390-1780-428A-58A7D5685C28}"/>
              </a:ext>
            </a:extLst>
          </p:cNvPr>
          <p:cNvSpPr txBox="1">
            <a:spLocks/>
          </p:cNvSpPr>
          <p:nvPr/>
        </p:nvSpPr>
        <p:spPr>
          <a:xfrm>
            <a:off x="750651" y="1374144"/>
            <a:ext cx="10668000" cy="4654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6938A0D-9373-847A-C64E-5B3D0D61D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30" y="92901"/>
            <a:ext cx="11585642" cy="788799"/>
          </a:xfrm>
          <a:solidFill>
            <a:srgbClr val="295E80"/>
          </a:solidFill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292EF5-7F7B-D461-13B5-2E60C6902B8B}"/>
              </a:ext>
            </a:extLst>
          </p:cNvPr>
          <p:cNvSpPr txBox="1"/>
          <p:nvPr/>
        </p:nvSpPr>
        <p:spPr>
          <a:xfrm>
            <a:off x="534843" y="1286787"/>
            <a:ext cx="11122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2400" dirty="0">
                <a:latin typeface="Aptos" panose="020B0004020202020204" pitchFamily="34" charset="0"/>
              </a:rPr>
              <a:t>Images used in this presentation are either UWTSD-owned, AI-generated, or sourced from </a:t>
            </a:r>
            <a:r>
              <a:rPr lang="en-GB" sz="2400" dirty="0" err="1">
                <a:latin typeface="Aptos" panose="020B0004020202020204" pitchFamily="34" charset="0"/>
              </a:rPr>
              <a:t>Pixabay</a:t>
            </a:r>
            <a:r>
              <a:rPr lang="en-GB" sz="2400" dirty="0">
                <a:latin typeface="Aptos" panose="020B0004020202020204" pitchFamily="34" charset="0"/>
              </a:rPr>
              <a:t>, a royalty-free image platform.</a:t>
            </a:r>
          </a:p>
        </p:txBody>
      </p:sp>
    </p:spTree>
    <p:extLst>
      <p:ext uri="{BB962C8B-B14F-4D97-AF65-F5344CB8AC3E}">
        <p14:creationId xmlns:p14="http://schemas.microsoft.com/office/powerpoint/2010/main" val="262108136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a9f19e53-751b-447d-8f41-9f3272970f34"/>
  <p:tag name="VEVOX.CONNECTED.SESSION" val="{&quot;access_code&quot;:&quot;119467782&quot;,&quot;project_id&quot;:967888}"/>
</p:tagLst>
</file>

<file path=ppt/theme/theme1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F1196D12-8384-498F-ACD4-8914CEE01DFC}" vid="{C4FCF5DB-2762-4C7E-9FD9-3909436D8520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88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FD188DB-1F6C-4A71-AAAF-C8A753B80B97}">
  <we:reference id="wa200004709" version="1.1.0.2" store="en-US" storeType="OMEX"/>
  <we:alternateReferences>
    <we:reference id="wa200004709" version="1.1.0.2" store="wa200004709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3232</Words>
  <Application>Microsoft Office PowerPoint</Application>
  <PresentationFormat>Widescreen</PresentationFormat>
  <Paragraphs>526</Paragraphs>
  <Slides>58</Slides>
  <Notes>48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58</vt:i4>
      </vt:variant>
    </vt:vector>
  </HeadingPairs>
  <TitlesOfParts>
    <vt:vector size="73" baseType="lpstr">
      <vt:lpstr>ADLaM Display</vt:lpstr>
      <vt:lpstr>Aptos</vt:lpstr>
      <vt:lpstr>Aptos Display</vt:lpstr>
      <vt:lpstr>Aptos Light</vt:lpstr>
      <vt:lpstr>Arial</vt:lpstr>
      <vt:lpstr>Calibri</vt:lpstr>
      <vt:lpstr>Calibri Light</vt:lpstr>
      <vt:lpstr>Freestyle Script</vt:lpstr>
      <vt:lpstr>Raleway</vt:lpstr>
      <vt:lpstr>Wingdings</vt:lpstr>
      <vt:lpstr>Theme4</vt:lpstr>
      <vt:lpstr>Accessible 2</vt:lpstr>
      <vt:lpstr>Sub Title 1</vt:lpstr>
      <vt:lpstr>Sub Title 1</vt:lpstr>
      <vt:lpstr>Accessible 2</vt:lpstr>
      <vt:lpstr>PowerPoint Presentation</vt:lpstr>
      <vt:lpstr>PowerPoint Presentation</vt:lpstr>
      <vt:lpstr>PowerPoint Presentation</vt:lpstr>
      <vt:lpstr>Problem Identification</vt:lpstr>
      <vt:lpstr>PowerPoint Presentation</vt:lpstr>
      <vt:lpstr>Problem Definition</vt:lpstr>
      <vt:lpstr>From Observation to Research Question</vt:lpstr>
      <vt:lpstr>PowerPoint Presentation</vt:lpstr>
      <vt:lpstr>The Danger of Assumptions</vt:lpstr>
      <vt:lpstr>What is Bias?</vt:lpstr>
      <vt:lpstr>What is Bias?</vt:lpstr>
      <vt:lpstr>Spotting Unreliable Information</vt:lpstr>
      <vt:lpstr>Source Evaluation</vt:lpstr>
      <vt:lpstr>Reliability of Information</vt:lpstr>
      <vt:lpstr>Summary</vt:lpstr>
      <vt:lpstr>Aims for Today</vt:lpstr>
      <vt:lpstr>PowerPoint Presentation</vt:lpstr>
      <vt:lpstr>Research Methods</vt:lpstr>
      <vt:lpstr>PowerPoint Presentation</vt:lpstr>
      <vt:lpstr>PowerPoint Presentation</vt:lpstr>
      <vt:lpstr>PowerPoint Presentation</vt:lpstr>
      <vt:lpstr>Surveys</vt:lpstr>
      <vt:lpstr>Surveys – How do they work?</vt:lpstr>
      <vt:lpstr>Surveys – Types of Questions</vt:lpstr>
      <vt:lpstr>Surveys – Types of Questions</vt:lpstr>
      <vt:lpstr>Surveys – Types of Questions</vt:lpstr>
      <vt:lpstr>Surveys – Types of Questions</vt:lpstr>
      <vt:lpstr>Surveys – Types of Questions</vt:lpstr>
      <vt:lpstr>Surveys – Types of Questions</vt:lpstr>
      <vt:lpstr>Surveys</vt:lpstr>
      <vt:lpstr>PowerPoint Presentation</vt:lpstr>
      <vt:lpstr>Interviews</vt:lpstr>
      <vt:lpstr>Types of Interviews</vt:lpstr>
      <vt:lpstr>Types of Interviews (contd.)</vt:lpstr>
      <vt:lpstr>Types of Interviews (contd.)</vt:lpstr>
      <vt:lpstr>Steps in Conducting Interviews</vt:lpstr>
      <vt:lpstr>Steps in Conducting Interviews (contd.)</vt:lpstr>
      <vt:lpstr>Choosing the Right Research Method</vt:lpstr>
      <vt:lpstr>Key Components of Research Methods: Research Design</vt:lpstr>
      <vt:lpstr>Key Components of Research Methods: Research Design (contd.)</vt:lpstr>
      <vt:lpstr>Steps in Conducting Research</vt:lpstr>
      <vt:lpstr>Steps in Conducting Research (contd.)</vt:lpstr>
      <vt:lpstr>Key Components of Research Methods: Sampling</vt:lpstr>
      <vt:lpstr>Key Components of Research Methods: Sampling (contd.)</vt:lpstr>
      <vt:lpstr>Key Components of Research Methods: Sampling (contd.)</vt:lpstr>
      <vt:lpstr>Probability Sampling</vt:lpstr>
      <vt:lpstr>Key Components of Research Methods: Sampling (contd.)</vt:lpstr>
      <vt:lpstr>Key Components of Research Methods: Sampling (contd.)</vt:lpstr>
      <vt:lpstr>Non-Probability Sampling</vt:lpstr>
      <vt:lpstr>Key Components of Research Methods: Sampling (contd.)</vt:lpstr>
      <vt:lpstr>Ethical Considerations</vt:lpstr>
      <vt:lpstr>Key Components of Research Methods: Limitations</vt:lpstr>
      <vt:lpstr>Key Components of Research Methods: Timeline and Budget</vt:lpstr>
      <vt:lpstr>Key Components of Research Methods: Timeline and Budget (contd.)</vt:lpstr>
      <vt:lpstr>PowerPoint Presentation</vt:lpstr>
      <vt:lpstr>PowerPoint Presentation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Lisa-Marie Bassler</cp:lastModifiedBy>
  <cp:revision>5</cp:revision>
  <dcterms:created xsi:type="dcterms:W3CDTF">2023-09-15T09:31:09Z</dcterms:created>
  <dcterms:modified xsi:type="dcterms:W3CDTF">2026-10-15T15:28:04Z</dcterms:modified>
</cp:coreProperties>
</file>