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3"/>
  </p:notesMasterIdLst>
  <p:sldIdLst>
    <p:sldId id="297" r:id="rId2"/>
    <p:sldId id="299" r:id="rId3"/>
    <p:sldId id="304" r:id="rId4"/>
    <p:sldId id="305" r:id="rId5"/>
    <p:sldId id="333" r:id="rId6"/>
    <p:sldId id="282" r:id="rId7"/>
    <p:sldId id="318" r:id="rId8"/>
    <p:sldId id="311" r:id="rId9"/>
    <p:sldId id="334" r:id="rId10"/>
    <p:sldId id="335" r:id="rId11"/>
    <p:sldId id="331" r:id="rId12"/>
  </p:sldIdLst>
  <p:sldSz cx="12192000" cy="6858000"/>
  <p:notesSz cx="6858000" cy="9144000"/>
  <p:embeddedFontLst>
    <p:embeddedFont>
      <p:font typeface="等线" panose="02010600030101010101" pitchFamily="2" charset="-122"/>
      <p:regular r:id="rId14"/>
      <p:bold r:id="rId15"/>
    </p:embeddedFont>
    <p:embeddedFont>
      <p:font typeface="微软雅黑" panose="020B0503020204020204" pitchFamily="34" charset="-122"/>
      <p:regular r:id="rId16"/>
      <p:bold r:id="rId17"/>
    </p:embeddedFont>
    <p:embeddedFont>
      <p:font typeface="Agency FB" panose="020B0503020202020204" pitchFamily="34" charset="0"/>
      <p:regular r:id="rId18"/>
      <p:bold r:id="rId19"/>
    </p:embeddedFont>
    <p:embeddedFont>
      <p:font typeface="Arial Unicode MS" panose="020B0604020202020204" pitchFamily="34" charset="-128"/>
      <p:regular r:id="rId20"/>
    </p:embeddedFont>
    <p:embeddedFont>
      <p:font typeface="Calibri" panose="020F0502020204030204" pitchFamily="34" charset="0"/>
      <p:regular r:id="rId21"/>
      <p:bold r:id="rId22"/>
      <p:italic r:id="rId23"/>
      <p:boldItalic r:id="rId24"/>
    </p:embeddedFont>
    <p:embeddedFont>
      <p:font typeface="Calibri Light" panose="020F0302020204030204" pitchFamily="34" charset="0"/>
      <p:regular r:id="rId25"/>
      <p:italic r:id="rId26"/>
    </p:embeddedFont>
    <p:embeddedFont>
      <p:font typeface="Open Sans" panose="020B0604020202020204" charset="0"/>
      <p:regular r:id="rId27"/>
      <p:bold r:id="rId28"/>
      <p:italic r:id="rId29"/>
      <p:boldItalic r:id="rId30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83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65063"/>
    <a:srgbClr val="1CB7DC"/>
    <a:srgbClr val="35C2E5"/>
    <a:srgbClr val="075A71"/>
    <a:srgbClr val="2AC1E4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0513DB-7DF6-01BE-DD31-08779C4DA7B6}" v="1" dt="2019-05-03T09:28:39.4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10" autoAdjust="0"/>
    <p:restoredTop sz="94660"/>
  </p:normalViewPr>
  <p:slideViewPr>
    <p:cSldViewPr snapToGrid="0" showGuides="1">
      <p:cViewPr varScale="1">
        <p:scale>
          <a:sx n="115" d="100"/>
          <a:sy n="115" d="100"/>
        </p:scale>
        <p:origin x="198" y="114"/>
      </p:cViewPr>
      <p:guideLst>
        <p:guide orient="horz" pos="2183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3" Type="http://schemas.openxmlformats.org/officeDocument/2006/relationships/slide" Target="slides/slide2.xml"/><Relationship Id="rId21" Type="http://schemas.openxmlformats.org/officeDocument/2006/relationships/font" Target="fonts/font8.fntdata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 Han (1804740)" userId="S::1804740@student.uwtsd.ac.uk::26e5ba17-bd5f-40f9-9994-4256ea40547b" providerId="AD" clId="Web-{B80513DB-7DF6-01BE-DD31-08779C4DA7B6}"/>
    <pc:docChg chg="modSld">
      <pc:chgData name="Lu Han (1804740)" userId="S::1804740@student.uwtsd.ac.uk::26e5ba17-bd5f-40f9-9994-4256ea40547b" providerId="AD" clId="Web-{B80513DB-7DF6-01BE-DD31-08779C4DA7B6}" dt="2019-05-03T09:39:43.494" v="140" actId="20577"/>
      <pc:docMkLst>
        <pc:docMk/>
      </pc:docMkLst>
      <pc:sldChg chg="modSp">
        <pc:chgData name="Lu Han (1804740)" userId="S::1804740@student.uwtsd.ac.uk::26e5ba17-bd5f-40f9-9994-4256ea40547b" providerId="AD" clId="Web-{B80513DB-7DF6-01BE-DD31-08779C4DA7B6}" dt="2019-05-03T09:03:10.871" v="55" actId="20577"/>
        <pc:sldMkLst>
          <pc:docMk/>
          <pc:sldMk cId="0" sldId="297"/>
        </pc:sldMkLst>
        <pc:spChg chg="mod">
          <ac:chgData name="Lu Han (1804740)" userId="S::1804740@student.uwtsd.ac.uk::26e5ba17-bd5f-40f9-9994-4256ea40547b" providerId="AD" clId="Web-{B80513DB-7DF6-01BE-DD31-08779C4DA7B6}" dt="2019-05-03T09:03:10.871" v="55" actId="20577"/>
          <ac:spMkLst>
            <pc:docMk/>
            <pc:sldMk cId="0" sldId="297"/>
            <ac:spMk id="6" creationId="{00000000-0000-0000-0000-000000000000}"/>
          </ac:spMkLst>
        </pc:spChg>
      </pc:sldChg>
      <pc:sldChg chg="modSp">
        <pc:chgData name="Lu Han (1804740)" userId="S::1804740@student.uwtsd.ac.uk::26e5ba17-bd5f-40f9-9994-4256ea40547b" providerId="AD" clId="Web-{B80513DB-7DF6-01BE-DD31-08779C4DA7B6}" dt="2019-05-03T09:18:42.799" v="57" actId="1076"/>
        <pc:sldMkLst>
          <pc:docMk/>
          <pc:sldMk cId="0" sldId="305"/>
        </pc:sldMkLst>
        <pc:grpChg chg="mod">
          <ac:chgData name="Lu Han (1804740)" userId="S::1804740@student.uwtsd.ac.uk::26e5ba17-bd5f-40f9-9994-4256ea40547b" providerId="AD" clId="Web-{B80513DB-7DF6-01BE-DD31-08779C4DA7B6}" dt="2019-05-03T09:18:42.799" v="57" actId="1076"/>
          <ac:grpSpMkLst>
            <pc:docMk/>
            <pc:sldMk cId="0" sldId="305"/>
            <ac:grpSpMk id="21" creationId="{00000000-0000-0000-0000-000000000000}"/>
          </ac:grpSpMkLst>
        </pc:grpChg>
      </pc:sldChg>
      <pc:sldChg chg="modSp">
        <pc:chgData name="Lu Han (1804740)" userId="S::1804740@student.uwtsd.ac.uk::26e5ba17-bd5f-40f9-9994-4256ea40547b" providerId="AD" clId="Web-{B80513DB-7DF6-01BE-DD31-08779C4DA7B6}" dt="2019-05-03T09:28:39.459" v="60" actId="1076"/>
        <pc:sldMkLst>
          <pc:docMk/>
          <pc:sldMk cId="537810908" sldId="333"/>
        </pc:sldMkLst>
        <pc:grpChg chg="mod">
          <ac:chgData name="Lu Han (1804740)" userId="S::1804740@student.uwtsd.ac.uk::26e5ba17-bd5f-40f9-9994-4256ea40547b" providerId="AD" clId="Web-{B80513DB-7DF6-01BE-DD31-08779C4DA7B6}" dt="2019-05-03T09:28:39.459" v="60" actId="1076"/>
          <ac:grpSpMkLst>
            <pc:docMk/>
            <pc:sldMk cId="537810908" sldId="333"/>
            <ac:grpSpMk id="27" creationId="{00000000-0000-0000-0000-000000000000}"/>
          </ac:grpSpMkLst>
        </pc:grpChg>
      </pc:sldChg>
      <pc:sldChg chg="modSp">
        <pc:chgData name="Lu Han (1804740)" userId="S::1804740@student.uwtsd.ac.uk::26e5ba17-bd5f-40f9-9994-4256ea40547b" providerId="AD" clId="Web-{B80513DB-7DF6-01BE-DD31-08779C4DA7B6}" dt="2019-05-03T09:39:43.478" v="139" actId="20577"/>
        <pc:sldMkLst>
          <pc:docMk/>
          <pc:sldMk cId="2699843211" sldId="335"/>
        </pc:sldMkLst>
        <pc:spChg chg="mod">
          <ac:chgData name="Lu Han (1804740)" userId="S::1804740@student.uwtsd.ac.uk::26e5ba17-bd5f-40f9-9994-4256ea40547b" providerId="AD" clId="Web-{B80513DB-7DF6-01BE-DD31-08779C4DA7B6}" dt="2019-05-03T09:39:43.478" v="139" actId="20577"/>
          <ac:spMkLst>
            <pc:docMk/>
            <pc:sldMk cId="2699843211" sldId="335"/>
            <ac:spMk id="47" creationId="{00000000-0000-0000-0000-000000000000}"/>
          </ac:spMkLst>
        </pc:spChg>
      </pc:sldChg>
    </pc:docChg>
  </pc:docChgLst>
  <pc:docChgLst>
    <pc:chgData name="Lu Han (1804740)" userId="S::1804740@student.uwtsd.ac.uk::26e5ba17-bd5f-40f9-9994-4256ea40547b" providerId="AD" clId="Web-{43E79FBF-837F-3762-8A05-8E3EC15E656C}"/>
    <pc:docChg chg="modSld">
      <pc:chgData name="Lu Han (1804740)" userId="S::1804740@student.uwtsd.ac.uk::26e5ba17-bd5f-40f9-9994-4256ea40547b" providerId="AD" clId="Web-{43E79FBF-837F-3762-8A05-8E3EC15E656C}" dt="2019-05-03T08:13:21.648" v="6" actId="1076"/>
      <pc:docMkLst>
        <pc:docMk/>
      </pc:docMkLst>
      <pc:sldChg chg="modSp">
        <pc:chgData name="Lu Han (1804740)" userId="S::1804740@student.uwtsd.ac.uk::26e5ba17-bd5f-40f9-9994-4256ea40547b" providerId="AD" clId="Web-{43E79FBF-837F-3762-8A05-8E3EC15E656C}" dt="2019-05-03T08:13:07.382" v="5" actId="14100"/>
        <pc:sldMkLst>
          <pc:docMk/>
          <pc:sldMk cId="0" sldId="318"/>
        </pc:sldMkLst>
        <pc:spChg chg="mod">
          <ac:chgData name="Lu Han (1804740)" userId="S::1804740@student.uwtsd.ac.uk::26e5ba17-bd5f-40f9-9994-4256ea40547b" providerId="AD" clId="Web-{43E79FBF-837F-3762-8A05-8E3EC15E656C}" dt="2019-05-03T08:13:07.382" v="5" actId="14100"/>
          <ac:spMkLst>
            <pc:docMk/>
            <pc:sldMk cId="0" sldId="318"/>
            <ac:spMk id="37" creationId="{00000000-0000-0000-0000-000000000000}"/>
          </ac:spMkLst>
        </pc:spChg>
      </pc:sldChg>
      <pc:sldChg chg="delSp modSp delAnim">
        <pc:chgData name="Lu Han (1804740)" userId="S::1804740@student.uwtsd.ac.uk::26e5ba17-bd5f-40f9-9994-4256ea40547b" providerId="AD" clId="Web-{43E79FBF-837F-3762-8A05-8E3EC15E656C}" dt="2019-05-03T08:13:21.648" v="6" actId="1076"/>
        <pc:sldMkLst>
          <pc:docMk/>
          <pc:sldMk cId="2400481108" sldId="334"/>
        </pc:sldMkLst>
        <pc:spChg chg="mod">
          <ac:chgData name="Lu Han (1804740)" userId="S::1804740@student.uwtsd.ac.uk::26e5ba17-bd5f-40f9-9994-4256ea40547b" providerId="AD" clId="Web-{43E79FBF-837F-3762-8A05-8E3EC15E656C}" dt="2019-05-03T08:12:40.007" v="1" actId="1076"/>
          <ac:spMkLst>
            <pc:docMk/>
            <pc:sldMk cId="2400481108" sldId="334"/>
            <ac:spMk id="4" creationId="{00000000-0000-0000-0000-000000000000}"/>
          </ac:spMkLst>
        </pc:spChg>
        <pc:spChg chg="mod">
          <ac:chgData name="Lu Han (1804740)" userId="S::1804740@student.uwtsd.ac.uk::26e5ba17-bd5f-40f9-9994-4256ea40547b" providerId="AD" clId="Web-{43E79FBF-837F-3762-8A05-8E3EC15E656C}" dt="2019-05-03T08:12:48.366" v="4" actId="1076"/>
          <ac:spMkLst>
            <pc:docMk/>
            <pc:sldMk cId="2400481108" sldId="334"/>
            <ac:spMk id="29" creationId="{00000000-0000-0000-0000-000000000000}"/>
          </ac:spMkLst>
        </pc:spChg>
        <pc:spChg chg="mod">
          <ac:chgData name="Lu Han (1804740)" userId="S::1804740@student.uwtsd.ac.uk::26e5ba17-bd5f-40f9-9994-4256ea40547b" providerId="AD" clId="Web-{43E79FBF-837F-3762-8A05-8E3EC15E656C}" dt="2019-05-03T08:13:21.648" v="6" actId="1076"/>
          <ac:spMkLst>
            <pc:docMk/>
            <pc:sldMk cId="2400481108" sldId="334"/>
            <ac:spMk id="30" creationId="{00000000-0000-0000-0000-000000000000}"/>
          </ac:spMkLst>
        </pc:spChg>
        <pc:grpChg chg="del">
          <ac:chgData name="Lu Han (1804740)" userId="S::1804740@student.uwtsd.ac.uk::26e5ba17-bd5f-40f9-9994-4256ea40547b" providerId="AD" clId="Web-{43E79FBF-837F-3762-8A05-8E3EC15E656C}" dt="2019-05-03T08:12:35.116" v="0"/>
          <ac:grpSpMkLst>
            <pc:docMk/>
            <pc:sldMk cId="2400481108" sldId="334"/>
            <ac:grpSpMk id="31" creationId="{00000000-0000-0000-0000-000000000000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20B016-CC0F-43C2-B379-99F65C73E1A3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87DA9B-6E77-4046-99AA-AF811CFD314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940832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3814671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41861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87DA9B-6E77-4046-99AA-AF811CFD314D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gradFill>
          <a:gsLst>
            <a:gs pos="100000">
              <a:schemeClr val="bg1">
                <a:lumMod val="88000"/>
              </a:schemeClr>
            </a:gs>
            <a:gs pos="50800">
              <a:srgbClr val="F8F8F8"/>
            </a:gs>
            <a:gs pos="0">
              <a:schemeClr val="bg1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单击以编辑母版副标题样式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0E3963-F66E-42A4-A769-BFF3CC43BB5C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grpSp>
        <p:nvGrpSpPr>
          <p:cNvPr id="34" name="组合 33"/>
          <p:cNvGrpSpPr/>
          <p:nvPr userDrawn="1"/>
        </p:nvGrpSpPr>
        <p:grpSpPr>
          <a:xfrm>
            <a:off x="6386700" y="881110"/>
            <a:ext cx="6131871" cy="5257706"/>
            <a:chOff x="6386700" y="881110"/>
            <a:chExt cx="6131871" cy="5257706"/>
          </a:xfrm>
        </p:grpSpPr>
        <p:pic>
          <p:nvPicPr>
            <p:cNvPr id="7" name="图片 6"/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6386700" y="881110"/>
              <a:ext cx="6131871" cy="5257706"/>
            </a:xfrm>
            <a:prstGeom prst="rect">
              <a:avLst/>
            </a:prstGeom>
          </p:spPr>
        </p:pic>
        <p:grpSp>
          <p:nvGrpSpPr>
            <p:cNvPr id="8" name="组合 7"/>
            <p:cNvGrpSpPr/>
            <p:nvPr userDrawn="1"/>
          </p:nvGrpSpPr>
          <p:grpSpPr>
            <a:xfrm>
              <a:off x="8635684" y="2703443"/>
              <a:ext cx="420535" cy="420535"/>
              <a:chOff x="8309113" y="2703443"/>
              <a:chExt cx="420535" cy="420535"/>
            </a:xfrm>
          </p:grpSpPr>
          <p:sp>
            <p:nvSpPr>
              <p:cNvPr id="9" name="椭圆 8"/>
              <p:cNvSpPr/>
              <p:nvPr/>
            </p:nvSpPr>
            <p:spPr>
              <a:xfrm>
                <a:off x="8309113" y="2703443"/>
                <a:ext cx="420535" cy="42053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0" name="Group 4"/>
              <p:cNvGrpSpPr>
                <a:grpSpLocks noChangeAspect="1"/>
              </p:cNvGrpSpPr>
              <p:nvPr/>
            </p:nvGrpSpPr>
            <p:grpSpPr bwMode="auto">
              <a:xfrm>
                <a:off x="8392370" y="2829037"/>
                <a:ext cx="254019" cy="169346"/>
                <a:chOff x="5284" y="1609"/>
                <a:chExt cx="999" cy="666"/>
              </a:xfrm>
            </p:grpSpPr>
            <p:sp>
              <p:nvSpPr>
                <p:cNvPr id="11" name="AutoShape 3"/>
                <p:cNvSpPr>
                  <a:spLocks noChangeAspect="1" noChangeArrowheads="1" noTextEdit="1"/>
                </p:cNvSpPr>
                <p:nvPr/>
              </p:nvSpPr>
              <p:spPr bwMode="auto">
                <a:xfrm>
                  <a:off x="5284" y="1609"/>
                  <a:ext cx="999" cy="66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12" name="Freeform 5"/>
                <p:cNvSpPr>
                  <a:spLocks noEditPoints="1"/>
                </p:cNvSpPr>
                <p:nvPr/>
              </p:nvSpPr>
              <p:spPr bwMode="auto">
                <a:xfrm>
                  <a:off x="5284" y="1609"/>
                  <a:ext cx="1001" cy="667"/>
                </a:xfrm>
                <a:custGeom>
                  <a:avLst/>
                  <a:gdLst>
                    <a:gd name="T0" fmla="*/ 516 w 640"/>
                    <a:gd name="T1" fmla="*/ 161 h 427"/>
                    <a:gd name="T2" fmla="*/ 320 w 640"/>
                    <a:gd name="T3" fmla="*/ 0 h 427"/>
                    <a:gd name="T4" fmla="*/ 143 w 640"/>
                    <a:gd name="T5" fmla="*/ 108 h 427"/>
                    <a:gd name="T6" fmla="*/ 0 w 640"/>
                    <a:gd name="T7" fmla="*/ 267 h 427"/>
                    <a:gd name="T8" fmla="*/ 160 w 640"/>
                    <a:gd name="T9" fmla="*/ 427 h 427"/>
                    <a:gd name="T10" fmla="*/ 507 w 640"/>
                    <a:gd name="T11" fmla="*/ 427 h 427"/>
                    <a:gd name="T12" fmla="*/ 640 w 640"/>
                    <a:gd name="T13" fmla="*/ 293 h 427"/>
                    <a:gd name="T14" fmla="*/ 516 w 640"/>
                    <a:gd name="T15" fmla="*/ 161 h 427"/>
                    <a:gd name="T16" fmla="*/ 516 w 640"/>
                    <a:gd name="T17" fmla="*/ 161 h 427"/>
                    <a:gd name="T18" fmla="*/ 507 w 640"/>
                    <a:gd name="T19" fmla="*/ 373 h 427"/>
                    <a:gd name="T20" fmla="*/ 160 w 640"/>
                    <a:gd name="T21" fmla="*/ 373 h 427"/>
                    <a:gd name="T22" fmla="*/ 53 w 640"/>
                    <a:gd name="T23" fmla="*/ 267 h 427"/>
                    <a:gd name="T24" fmla="*/ 160 w 640"/>
                    <a:gd name="T25" fmla="*/ 160 h 427"/>
                    <a:gd name="T26" fmla="*/ 267 w 640"/>
                    <a:gd name="T27" fmla="*/ 267 h 427"/>
                    <a:gd name="T28" fmla="*/ 320 w 640"/>
                    <a:gd name="T29" fmla="*/ 267 h 427"/>
                    <a:gd name="T30" fmla="*/ 203 w 640"/>
                    <a:gd name="T31" fmla="*/ 113 h 427"/>
                    <a:gd name="T32" fmla="*/ 320 w 640"/>
                    <a:gd name="T33" fmla="*/ 53 h 427"/>
                    <a:gd name="T34" fmla="*/ 467 w 640"/>
                    <a:gd name="T35" fmla="*/ 200 h 427"/>
                    <a:gd name="T36" fmla="*/ 467 w 640"/>
                    <a:gd name="T37" fmla="*/ 213 h 427"/>
                    <a:gd name="T38" fmla="*/ 507 w 640"/>
                    <a:gd name="T39" fmla="*/ 213 h 427"/>
                    <a:gd name="T40" fmla="*/ 587 w 640"/>
                    <a:gd name="T41" fmla="*/ 293 h 427"/>
                    <a:gd name="T42" fmla="*/ 507 w 640"/>
                    <a:gd name="T43" fmla="*/ 373 h 427"/>
                    <a:gd name="T44" fmla="*/ 507 w 640"/>
                    <a:gd name="T45" fmla="*/ 373 h 4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0" h="427">
                      <a:moveTo>
                        <a:pt x="516" y="161"/>
                      </a:moveTo>
                      <a:cubicBezTo>
                        <a:pt x="498" y="69"/>
                        <a:pt x="417" y="0"/>
                        <a:pt x="320" y="0"/>
                      </a:cubicBezTo>
                      <a:cubicBezTo>
                        <a:pt x="243" y="0"/>
                        <a:pt x="176" y="44"/>
                        <a:pt x="143" y="108"/>
                      </a:cubicBezTo>
                      <a:cubicBezTo>
                        <a:pt x="63" y="116"/>
                        <a:pt x="0" y="184"/>
                        <a:pt x="0" y="267"/>
                      </a:cubicBezTo>
                      <a:cubicBezTo>
                        <a:pt x="0" y="355"/>
                        <a:pt x="72" y="427"/>
                        <a:pt x="160" y="427"/>
                      </a:cubicBezTo>
                      <a:cubicBezTo>
                        <a:pt x="507" y="427"/>
                        <a:pt x="507" y="427"/>
                        <a:pt x="507" y="427"/>
                      </a:cubicBezTo>
                      <a:cubicBezTo>
                        <a:pt x="580" y="427"/>
                        <a:pt x="640" y="367"/>
                        <a:pt x="640" y="293"/>
                      </a:cubicBezTo>
                      <a:cubicBezTo>
                        <a:pt x="640" y="223"/>
                        <a:pt x="585" y="166"/>
                        <a:pt x="516" y="161"/>
                      </a:cubicBezTo>
                      <a:cubicBezTo>
                        <a:pt x="516" y="161"/>
                        <a:pt x="516" y="161"/>
                        <a:pt x="516" y="161"/>
                      </a:cubicBezTo>
                      <a:close/>
                      <a:moveTo>
                        <a:pt x="507" y="373"/>
                      </a:moveTo>
                      <a:cubicBezTo>
                        <a:pt x="160" y="373"/>
                        <a:pt x="160" y="373"/>
                        <a:pt x="160" y="373"/>
                      </a:cubicBezTo>
                      <a:cubicBezTo>
                        <a:pt x="101" y="373"/>
                        <a:pt x="53" y="326"/>
                        <a:pt x="53" y="267"/>
                      </a:cubicBezTo>
                      <a:cubicBezTo>
                        <a:pt x="53" y="208"/>
                        <a:pt x="101" y="160"/>
                        <a:pt x="160" y="160"/>
                      </a:cubicBezTo>
                      <a:cubicBezTo>
                        <a:pt x="219" y="160"/>
                        <a:pt x="267" y="208"/>
                        <a:pt x="267" y="267"/>
                      </a:cubicBezTo>
                      <a:cubicBezTo>
                        <a:pt x="320" y="267"/>
                        <a:pt x="320" y="267"/>
                        <a:pt x="320" y="267"/>
                      </a:cubicBezTo>
                      <a:cubicBezTo>
                        <a:pt x="320" y="193"/>
                        <a:pt x="270" y="131"/>
                        <a:pt x="203" y="113"/>
                      </a:cubicBezTo>
                      <a:cubicBezTo>
                        <a:pt x="230" y="77"/>
                        <a:pt x="272" y="53"/>
                        <a:pt x="320" y="53"/>
                      </a:cubicBezTo>
                      <a:cubicBezTo>
                        <a:pt x="401" y="53"/>
                        <a:pt x="467" y="119"/>
                        <a:pt x="467" y="200"/>
                      </a:cubicBezTo>
                      <a:cubicBezTo>
                        <a:pt x="467" y="213"/>
                        <a:pt x="467" y="213"/>
                        <a:pt x="467" y="213"/>
                      </a:cubicBezTo>
                      <a:cubicBezTo>
                        <a:pt x="507" y="213"/>
                        <a:pt x="507" y="213"/>
                        <a:pt x="507" y="213"/>
                      </a:cubicBezTo>
                      <a:cubicBezTo>
                        <a:pt x="551" y="213"/>
                        <a:pt x="587" y="249"/>
                        <a:pt x="587" y="293"/>
                      </a:cubicBezTo>
                      <a:cubicBezTo>
                        <a:pt x="587" y="337"/>
                        <a:pt x="551" y="373"/>
                        <a:pt x="507" y="373"/>
                      </a:cubicBezTo>
                      <a:cubicBezTo>
                        <a:pt x="507" y="373"/>
                        <a:pt x="507" y="373"/>
                        <a:pt x="507" y="37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</p:grpSp>
        </p:grpSp>
        <p:grpSp>
          <p:nvGrpSpPr>
            <p:cNvPr id="13" name="组合 12"/>
            <p:cNvGrpSpPr/>
            <p:nvPr userDrawn="1"/>
          </p:nvGrpSpPr>
          <p:grpSpPr>
            <a:xfrm>
              <a:off x="11260188" y="3173504"/>
              <a:ext cx="273615" cy="273615"/>
              <a:chOff x="10933617" y="3173504"/>
              <a:chExt cx="273615" cy="273615"/>
            </a:xfrm>
          </p:grpSpPr>
          <p:sp>
            <p:nvSpPr>
              <p:cNvPr id="14" name="椭圆 13"/>
              <p:cNvSpPr/>
              <p:nvPr/>
            </p:nvSpPr>
            <p:spPr>
              <a:xfrm>
                <a:off x="10933617" y="3173504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5" name="Group 8"/>
              <p:cNvGrpSpPr>
                <a:grpSpLocks noChangeAspect="1"/>
              </p:cNvGrpSpPr>
              <p:nvPr/>
            </p:nvGrpSpPr>
            <p:grpSpPr bwMode="auto">
              <a:xfrm>
                <a:off x="10975665" y="3221899"/>
                <a:ext cx="167863" cy="153784"/>
                <a:chOff x="5881" y="2180"/>
                <a:chExt cx="763" cy="699"/>
              </a:xfrm>
              <a:solidFill>
                <a:schemeClr val="bg1"/>
              </a:solidFill>
            </p:grpSpPr>
            <p:sp>
              <p:nvSpPr>
                <p:cNvPr id="16" name="Freeform 9"/>
                <p:cNvSpPr>
                  <a:spLocks noEditPoints="1"/>
                </p:cNvSpPr>
                <p:nvPr/>
              </p:nvSpPr>
              <p:spPr bwMode="auto">
                <a:xfrm>
                  <a:off x="5881" y="2334"/>
                  <a:ext cx="660" cy="545"/>
                </a:xfrm>
                <a:custGeom>
                  <a:avLst/>
                  <a:gdLst>
                    <a:gd name="T0" fmla="*/ 151 w 422"/>
                    <a:gd name="T1" fmla="*/ 349 h 349"/>
                    <a:gd name="T2" fmla="*/ 44 w 422"/>
                    <a:gd name="T3" fmla="*/ 305 h 349"/>
                    <a:gd name="T4" fmla="*/ 0 w 422"/>
                    <a:gd name="T5" fmla="*/ 200 h 349"/>
                    <a:gd name="T6" fmla="*/ 44 w 422"/>
                    <a:gd name="T7" fmla="*/ 95 h 349"/>
                    <a:gd name="T8" fmla="*/ 151 w 422"/>
                    <a:gd name="T9" fmla="*/ 51 h 349"/>
                    <a:gd name="T10" fmla="*/ 197 w 422"/>
                    <a:gd name="T11" fmla="*/ 58 h 349"/>
                    <a:gd name="T12" fmla="*/ 201 w 422"/>
                    <a:gd name="T13" fmla="*/ 60 h 349"/>
                    <a:gd name="T14" fmla="*/ 203 w 422"/>
                    <a:gd name="T15" fmla="*/ 56 h 349"/>
                    <a:gd name="T16" fmla="*/ 297 w 422"/>
                    <a:gd name="T17" fmla="*/ 0 h 349"/>
                    <a:gd name="T18" fmla="*/ 373 w 422"/>
                    <a:gd name="T19" fmla="*/ 31 h 349"/>
                    <a:gd name="T20" fmla="*/ 405 w 422"/>
                    <a:gd name="T21" fmla="*/ 106 h 349"/>
                    <a:gd name="T22" fmla="*/ 389 w 422"/>
                    <a:gd name="T23" fmla="*/ 161 h 349"/>
                    <a:gd name="T24" fmla="*/ 387 w 422"/>
                    <a:gd name="T25" fmla="*/ 164 h 349"/>
                    <a:gd name="T26" fmla="*/ 390 w 422"/>
                    <a:gd name="T27" fmla="*/ 167 h 349"/>
                    <a:gd name="T28" fmla="*/ 422 w 422"/>
                    <a:gd name="T29" fmla="*/ 243 h 349"/>
                    <a:gd name="T30" fmla="*/ 393 w 422"/>
                    <a:gd name="T31" fmla="*/ 315 h 349"/>
                    <a:gd name="T32" fmla="*/ 323 w 422"/>
                    <a:gd name="T33" fmla="*/ 349 h 349"/>
                    <a:gd name="T34" fmla="*/ 318 w 422"/>
                    <a:gd name="T35" fmla="*/ 349 h 349"/>
                    <a:gd name="T36" fmla="*/ 318 w 422"/>
                    <a:gd name="T37" fmla="*/ 349 h 349"/>
                    <a:gd name="T38" fmla="*/ 151 w 422"/>
                    <a:gd name="T39" fmla="*/ 349 h 349"/>
                    <a:gd name="T40" fmla="*/ 151 w 422"/>
                    <a:gd name="T41" fmla="*/ 349 h 349"/>
                    <a:gd name="T42" fmla="*/ 155 w 422"/>
                    <a:gd name="T43" fmla="*/ 84 h 349"/>
                    <a:gd name="T44" fmla="*/ 37 w 422"/>
                    <a:gd name="T45" fmla="*/ 200 h 349"/>
                    <a:gd name="T46" fmla="*/ 155 w 422"/>
                    <a:gd name="T47" fmla="*/ 316 h 349"/>
                    <a:gd name="T48" fmla="*/ 310 w 422"/>
                    <a:gd name="T49" fmla="*/ 316 h 349"/>
                    <a:gd name="T50" fmla="*/ 314 w 422"/>
                    <a:gd name="T51" fmla="*/ 316 h 349"/>
                    <a:gd name="T52" fmla="*/ 385 w 422"/>
                    <a:gd name="T53" fmla="*/ 240 h 349"/>
                    <a:gd name="T54" fmla="*/ 308 w 422"/>
                    <a:gd name="T55" fmla="*/ 164 h 349"/>
                    <a:gd name="T56" fmla="*/ 291 w 422"/>
                    <a:gd name="T57" fmla="*/ 165 h 349"/>
                    <a:gd name="T58" fmla="*/ 270 w 422"/>
                    <a:gd name="T59" fmla="*/ 170 h 349"/>
                    <a:gd name="T60" fmla="*/ 261 w 422"/>
                    <a:gd name="T61" fmla="*/ 150 h 349"/>
                    <a:gd name="T62" fmla="*/ 155 w 422"/>
                    <a:gd name="T63" fmla="*/ 84 h 349"/>
                    <a:gd name="T64" fmla="*/ 155 w 422"/>
                    <a:gd name="T65" fmla="*/ 84 h 349"/>
                    <a:gd name="T66" fmla="*/ 315 w 422"/>
                    <a:gd name="T67" fmla="*/ 136 h 349"/>
                    <a:gd name="T68" fmla="*/ 363 w 422"/>
                    <a:gd name="T69" fmla="*/ 148 h 349"/>
                    <a:gd name="T70" fmla="*/ 375 w 422"/>
                    <a:gd name="T71" fmla="*/ 106 h 349"/>
                    <a:gd name="T72" fmla="*/ 297 w 422"/>
                    <a:gd name="T73" fmla="*/ 29 h 349"/>
                    <a:gd name="T74" fmla="*/ 227 w 422"/>
                    <a:gd name="T75" fmla="*/ 72 h 349"/>
                    <a:gd name="T76" fmla="*/ 287 w 422"/>
                    <a:gd name="T77" fmla="*/ 136 h 349"/>
                    <a:gd name="T78" fmla="*/ 288 w 422"/>
                    <a:gd name="T79" fmla="*/ 140 h 349"/>
                    <a:gd name="T80" fmla="*/ 292 w 422"/>
                    <a:gd name="T81" fmla="*/ 139 h 349"/>
                    <a:gd name="T82" fmla="*/ 315 w 422"/>
                    <a:gd name="T83" fmla="*/ 136 h 349"/>
                    <a:gd name="T84" fmla="*/ 315 w 422"/>
                    <a:gd name="T85" fmla="*/ 136 h 34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422" h="349">
                      <a:moveTo>
                        <a:pt x="151" y="349"/>
                      </a:moveTo>
                      <a:cubicBezTo>
                        <a:pt x="110" y="349"/>
                        <a:pt x="73" y="333"/>
                        <a:pt x="44" y="305"/>
                      </a:cubicBezTo>
                      <a:cubicBezTo>
                        <a:pt x="16" y="277"/>
                        <a:pt x="0" y="240"/>
                        <a:pt x="0" y="200"/>
                      </a:cubicBezTo>
                      <a:cubicBezTo>
                        <a:pt x="0" y="160"/>
                        <a:pt x="16" y="123"/>
                        <a:pt x="44" y="95"/>
                      </a:cubicBezTo>
                      <a:cubicBezTo>
                        <a:pt x="73" y="66"/>
                        <a:pt x="110" y="51"/>
                        <a:pt x="151" y="51"/>
                      </a:cubicBezTo>
                      <a:cubicBezTo>
                        <a:pt x="166" y="51"/>
                        <a:pt x="182" y="53"/>
                        <a:pt x="197" y="58"/>
                      </a:cubicBezTo>
                      <a:cubicBezTo>
                        <a:pt x="201" y="60"/>
                        <a:pt x="201" y="60"/>
                        <a:pt x="201" y="60"/>
                      </a:cubicBezTo>
                      <a:cubicBezTo>
                        <a:pt x="203" y="56"/>
                        <a:pt x="203" y="56"/>
                        <a:pt x="203" y="56"/>
                      </a:cubicBezTo>
                      <a:cubicBezTo>
                        <a:pt x="221" y="21"/>
                        <a:pt x="258" y="0"/>
                        <a:pt x="297" y="0"/>
                      </a:cubicBezTo>
                      <a:cubicBezTo>
                        <a:pt x="326" y="0"/>
                        <a:pt x="353" y="11"/>
                        <a:pt x="373" y="31"/>
                      </a:cubicBezTo>
                      <a:cubicBezTo>
                        <a:pt x="394" y="51"/>
                        <a:pt x="405" y="78"/>
                        <a:pt x="405" y="106"/>
                      </a:cubicBezTo>
                      <a:cubicBezTo>
                        <a:pt x="405" y="125"/>
                        <a:pt x="399" y="144"/>
                        <a:pt x="389" y="161"/>
                      </a:cubicBezTo>
                      <a:cubicBezTo>
                        <a:pt x="387" y="164"/>
                        <a:pt x="387" y="164"/>
                        <a:pt x="387" y="164"/>
                      </a:cubicBezTo>
                      <a:cubicBezTo>
                        <a:pt x="390" y="167"/>
                        <a:pt x="390" y="167"/>
                        <a:pt x="390" y="167"/>
                      </a:cubicBezTo>
                      <a:cubicBezTo>
                        <a:pt x="411" y="187"/>
                        <a:pt x="422" y="214"/>
                        <a:pt x="422" y="243"/>
                      </a:cubicBezTo>
                      <a:cubicBezTo>
                        <a:pt x="422" y="270"/>
                        <a:pt x="412" y="295"/>
                        <a:pt x="393" y="315"/>
                      </a:cubicBezTo>
                      <a:cubicBezTo>
                        <a:pt x="375" y="335"/>
                        <a:pt x="350" y="347"/>
                        <a:pt x="323" y="349"/>
                      </a:cubicBezTo>
                      <a:cubicBezTo>
                        <a:pt x="318" y="349"/>
                        <a:pt x="318" y="349"/>
                        <a:pt x="318" y="349"/>
                      </a:cubicBezTo>
                      <a:cubicBezTo>
                        <a:pt x="318" y="349"/>
                        <a:pt x="318" y="349"/>
                        <a:pt x="318" y="349"/>
                      </a:cubicBezTo>
                      <a:cubicBezTo>
                        <a:pt x="151" y="349"/>
                        <a:pt x="151" y="349"/>
                        <a:pt x="151" y="349"/>
                      </a:cubicBezTo>
                      <a:cubicBezTo>
                        <a:pt x="151" y="349"/>
                        <a:pt x="151" y="349"/>
                        <a:pt x="151" y="349"/>
                      </a:cubicBezTo>
                      <a:close/>
                      <a:moveTo>
                        <a:pt x="155" y="84"/>
                      </a:moveTo>
                      <a:cubicBezTo>
                        <a:pt x="90" y="84"/>
                        <a:pt x="37" y="136"/>
                        <a:pt x="37" y="200"/>
                      </a:cubicBezTo>
                      <a:cubicBezTo>
                        <a:pt x="37" y="264"/>
                        <a:pt x="90" y="316"/>
                        <a:pt x="155" y="316"/>
                      </a:cubicBezTo>
                      <a:cubicBezTo>
                        <a:pt x="310" y="316"/>
                        <a:pt x="310" y="316"/>
                        <a:pt x="310" y="316"/>
                      </a:cubicBezTo>
                      <a:cubicBezTo>
                        <a:pt x="314" y="316"/>
                        <a:pt x="314" y="316"/>
                        <a:pt x="314" y="316"/>
                      </a:cubicBezTo>
                      <a:cubicBezTo>
                        <a:pt x="354" y="313"/>
                        <a:pt x="385" y="279"/>
                        <a:pt x="385" y="240"/>
                      </a:cubicBezTo>
                      <a:cubicBezTo>
                        <a:pt x="385" y="198"/>
                        <a:pt x="350" y="164"/>
                        <a:pt x="308" y="164"/>
                      </a:cubicBezTo>
                      <a:cubicBezTo>
                        <a:pt x="302" y="164"/>
                        <a:pt x="297" y="164"/>
                        <a:pt x="291" y="165"/>
                      </a:cubicBezTo>
                      <a:cubicBezTo>
                        <a:pt x="270" y="170"/>
                        <a:pt x="270" y="170"/>
                        <a:pt x="270" y="170"/>
                      </a:cubicBezTo>
                      <a:cubicBezTo>
                        <a:pt x="261" y="150"/>
                        <a:pt x="261" y="150"/>
                        <a:pt x="261" y="150"/>
                      </a:cubicBezTo>
                      <a:cubicBezTo>
                        <a:pt x="241" y="110"/>
                        <a:pt x="200" y="84"/>
                        <a:pt x="155" y="84"/>
                      </a:cubicBezTo>
                      <a:cubicBezTo>
                        <a:pt x="155" y="84"/>
                        <a:pt x="155" y="84"/>
                        <a:pt x="155" y="84"/>
                      </a:cubicBezTo>
                      <a:close/>
                      <a:moveTo>
                        <a:pt x="315" y="136"/>
                      </a:moveTo>
                      <a:cubicBezTo>
                        <a:pt x="331" y="136"/>
                        <a:pt x="348" y="140"/>
                        <a:pt x="363" y="148"/>
                      </a:cubicBezTo>
                      <a:cubicBezTo>
                        <a:pt x="363" y="148"/>
                        <a:pt x="375" y="126"/>
                        <a:pt x="375" y="106"/>
                      </a:cubicBezTo>
                      <a:cubicBezTo>
                        <a:pt x="375" y="69"/>
                        <a:pt x="343" y="29"/>
                        <a:pt x="297" y="29"/>
                      </a:cubicBezTo>
                      <a:cubicBezTo>
                        <a:pt x="248" y="29"/>
                        <a:pt x="227" y="72"/>
                        <a:pt x="227" y="72"/>
                      </a:cubicBezTo>
                      <a:cubicBezTo>
                        <a:pt x="253" y="88"/>
                        <a:pt x="274" y="110"/>
                        <a:pt x="287" y="136"/>
                      </a:cubicBezTo>
                      <a:cubicBezTo>
                        <a:pt x="288" y="140"/>
                        <a:pt x="288" y="140"/>
                        <a:pt x="288" y="140"/>
                      </a:cubicBezTo>
                      <a:cubicBezTo>
                        <a:pt x="292" y="139"/>
                        <a:pt x="292" y="139"/>
                        <a:pt x="292" y="139"/>
                      </a:cubicBezTo>
                      <a:cubicBezTo>
                        <a:pt x="299" y="137"/>
                        <a:pt x="307" y="136"/>
                        <a:pt x="315" y="136"/>
                      </a:cubicBezTo>
                      <a:cubicBezTo>
                        <a:pt x="315" y="136"/>
                        <a:pt x="315" y="136"/>
                        <a:pt x="315" y="13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17" name="Freeform 10"/>
                <p:cNvSpPr/>
                <p:nvPr/>
              </p:nvSpPr>
              <p:spPr bwMode="auto">
                <a:xfrm>
                  <a:off x="6129" y="2254"/>
                  <a:ext cx="85" cy="83"/>
                </a:xfrm>
                <a:custGeom>
                  <a:avLst/>
                  <a:gdLst>
                    <a:gd name="T0" fmla="*/ 27 w 54"/>
                    <a:gd name="T1" fmla="*/ 48 h 53"/>
                    <a:gd name="T2" fmla="*/ 6 w 54"/>
                    <a:gd name="T3" fmla="*/ 27 h 53"/>
                    <a:gd name="T4" fmla="*/ 6 w 54"/>
                    <a:gd name="T5" fmla="*/ 6 h 53"/>
                    <a:gd name="T6" fmla="*/ 6 w 54"/>
                    <a:gd name="T7" fmla="*/ 6 h 53"/>
                    <a:gd name="T8" fmla="*/ 26 w 54"/>
                    <a:gd name="T9" fmla="*/ 6 h 53"/>
                    <a:gd name="T10" fmla="*/ 48 w 54"/>
                    <a:gd name="T11" fmla="*/ 26 h 53"/>
                    <a:gd name="T12" fmla="*/ 48 w 54"/>
                    <a:gd name="T13" fmla="*/ 47 h 53"/>
                    <a:gd name="T14" fmla="*/ 48 w 54"/>
                    <a:gd name="T15" fmla="*/ 47 h 53"/>
                    <a:gd name="T16" fmla="*/ 27 w 54"/>
                    <a:gd name="T17" fmla="*/ 48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4" h="53">
                      <a:moveTo>
                        <a:pt x="27" y="48"/>
                      </a:moveTo>
                      <a:cubicBezTo>
                        <a:pt x="6" y="27"/>
                        <a:pt x="6" y="27"/>
                        <a:pt x="6" y="27"/>
                      </a:cubicBezTo>
                      <a:cubicBezTo>
                        <a:pt x="0" y="22"/>
                        <a:pt x="0" y="12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11" y="1"/>
                        <a:pt x="20" y="0"/>
                        <a:pt x="26" y="6"/>
                      </a:cubicBezTo>
                      <a:cubicBezTo>
                        <a:pt x="48" y="26"/>
                        <a:pt x="48" y="26"/>
                        <a:pt x="48" y="26"/>
                      </a:cubicBezTo>
                      <a:cubicBezTo>
                        <a:pt x="53" y="32"/>
                        <a:pt x="54" y="41"/>
                        <a:pt x="48" y="47"/>
                      </a:cubicBezTo>
                      <a:cubicBezTo>
                        <a:pt x="48" y="47"/>
                        <a:pt x="48" y="47"/>
                        <a:pt x="48" y="47"/>
                      </a:cubicBezTo>
                      <a:cubicBezTo>
                        <a:pt x="42" y="53"/>
                        <a:pt x="33" y="53"/>
                        <a:pt x="27" y="4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18" name="Freeform 11"/>
                <p:cNvSpPr/>
                <p:nvPr/>
              </p:nvSpPr>
              <p:spPr bwMode="auto">
                <a:xfrm>
                  <a:off x="6333" y="2180"/>
                  <a:ext cx="47" cy="93"/>
                </a:xfrm>
                <a:custGeom>
                  <a:avLst/>
                  <a:gdLst>
                    <a:gd name="T0" fmla="*/ 0 w 30"/>
                    <a:gd name="T1" fmla="*/ 44 h 59"/>
                    <a:gd name="T2" fmla="*/ 0 w 30"/>
                    <a:gd name="T3" fmla="*/ 15 h 59"/>
                    <a:gd name="T4" fmla="*/ 15 w 30"/>
                    <a:gd name="T5" fmla="*/ 0 h 59"/>
                    <a:gd name="T6" fmla="*/ 15 w 30"/>
                    <a:gd name="T7" fmla="*/ 0 h 59"/>
                    <a:gd name="T8" fmla="*/ 30 w 30"/>
                    <a:gd name="T9" fmla="*/ 15 h 59"/>
                    <a:gd name="T10" fmla="*/ 30 w 30"/>
                    <a:gd name="T11" fmla="*/ 44 h 59"/>
                    <a:gd name="T12" fmla="*/ 15 w 30"/>
                    <a:gd name="T13" fmla="*/ 59 h 59"/>
                    <a:gd name="T14" fmla="*/ 15 w 30"/>
                    <a:gd name="T15" fmla="*/ 59 h 59"/>
                    <a:gd name="T16" fmla="*/ 0 w 30"/>
                    <a:gd name="T17" fmla="*/ 44 h 5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30" h="59">
                      <a:moveTo>
                        <a:pt x="0" y="44"/>
                      </a:move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7"/>
                        <a:pt x="7" y="0"/>
                        <a:pt x="15" y="0"/>
                      </a:cubicBezTo>
                      <a:cubicBezTo>
                        <a:pt x="15" y="0"/>
                        <a:pt x="15" y="0"/>
                        <a:pt x="15" y="0"/>
                      </a:cubicBezTo>
                      <a:cubicBezTo>
                        <a:pt x="23" y="0"/>
                        <a:pt x="30" y="7"/>
                        <a:pt x="30" y="15"/>
                      </a:cubicBezTo>
                      <a:cubicBezTo>
                        <a:pt x="30" y="44"/>
                        <a:pt x="30" y="44"/>
                        <a:pt x="30" y="44"/>
                      </a:cubicBezTo>
                      <a:cubicBezTo>
                        <a:pt x="30" y="52"/>
                        <a:pt x="23" y="59"/>
                        <a:pt x="15" y="59"/>
                      </a:cubicBezTo>
                      <a:cubicBezTo>
                        <a:pt x="15" y="59"/>
                        <a:pt x="15" y="59"/>
                        <a:pt x="15" y="59"/>
                      </a:cubicBezTo>
                      <a:cubicBezTo>
                        <a:pt x="7" y="59"/>
                        <a:pt x="0" y="52"/>
                        <a:pt x="0" y="4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19" name="Freeform 12"/>
                <p:cNvSpPr/>
                <p:nvPr/>
              </p:nvSpPr>
              <p:spPr bwMode="auto">
                <a:xfrm>
                  <a:off x="6552" y="2438"/>
                  <a:ext cx="92" cy="47"/>
                </a:xfrm>
                <a:custGeom>
                  <a:avLst/>
                  <a:gdLst>
                    <a:gd name="T0" fmla="*/ 15 w 59"/>
                    <a:gd name="T1" fmla="*/ 30 h 30"/>
                    <a:gd name="T2" fmla="*/ 44 w 59"/>
                    <a:gd name="T3" fmla="*/ 29 h 30"/>
                    <a:gd name="T4" fmla="*/ 59 w 59"/>
                    <a:gd name="T5" fmla="*/ 14 h 30"/>
                    <a:gd name="T6" fmla="*/ 59 w 59"/>
                    <a:gd name="T7" fmla="*/ 14 h 30"/>
                    <a:gd name="T8" fmla="*/ 44 w 59"/>
                    <a:gd name="T9" fmla="*/ 0 h 30"/>
                    <a:gd name="T10" fmla="*/ 14 w 59"/>
                    <a:gd name="T11" fmla="*/ 1 h 30"/>
                    <a:gd name="T12" fmla="*/ 0 w 59"/>
                    <a:gd name="T13" fmla="*/ 16 h 30"/>
                    <a:gd name="T14" fmla="*/ 0 w 59"/>
                    <a:gd name="T15" fmla="*/ 16 h 30"/>
                    <a:gd name="T16" fmla="*/ 15 w 59"/>
                    <a:gd name="T17" fmla="*/ 30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9" h="30">
                      <a:moveTo>
                        <a:pt x="15" y="30"/>
                      </a:moveTo>
                      <a:cubicBezTo>
                        <a:pt x="44" y="29"/>
                        <a:pt x="44" y="29"/>
                        <a:pt x="44" y="29"/>
                      </a:cubicBezTo>
                      <a:cubicBezTo>
                        <a:pt x="52" y="29"/>
                        <a:pt x="59" y="22"/>
                        <a:pt x="59" y="14"/>
                      </a:cubicBezTo>
                      <a:cubicBezTo>
                        <a:pt x="59" y="14"/>
                        <a:pt x="59" y="14"/>
                        <a:pt x="59" y="14"/>
                      </a:cubicBezTo>
                      <a:cubicBezTo>
                        <a:pt x="58" y="6"/>
                        <a:pt x="52" y="0"/>
                        <a:pt x="44" y="0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6" y="1"/>
                        <a:pt x="0" y="8"/>
                        <a:pt x="0" y="16"/>
                      </a:cubicBezTo>
                      <a:cubicBezTo>
                        <a:pt x="0" y="16"/>
                        <a:pt x="0" y="16"/>
                        <a:pt x="0" y="16"/>
                      </a:cubicBezTo>
                      <a:cubicBezTo>
                        <a:pt x="0" y="24"/>
                        <a:pt x="7" y="30"/>
                        <a:pt x="15" y="3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20" name="Freeform 13"/>
                <p:cNvSpPr/>
                <p:nvPr/>
              </p:nvSpPr>
              <p:spPr bwMode="auto">
                <a:xfrm>
                  <a:off x="6500" y="2254"/>
                  <a:ext cx="83" cy="83"/>
                </a:xfrm>
                <a:custGeom>
                  <a:avLst/>
                  <a:gdLst>
                    <a:gd name="T0" fmla="*/ 26 w 53"/>
                    <a:gd name="T1" fmla="*/ 48 h 53"/>
                    <a:gd name="T2" fmla="*/ 47 w 53"/>
                    <a:gd name="T3" fmla="*/ 27 h 53"/>
                    <a:gd name="T4" fmla="*/ 48 w 53"/>
                    <a:gd name="T5" fmla="*/ 6 h 53"/>
                    <a:gd name="T6" fmla="*/ 48 w 53"/>
                    <a:gd name="T7" fmla="*/ 6 h 53"/>
                    <a:gd name="T8" fmla="*/ 27 w 53"/>
                    <a:gd name="T9" fmla="*/ 6 h 53"/>
                    <a:gd name="T10" fmla="*/ 6 w 53"/>
                    <a:gd name="T11" fmla="*/ 26 h 53"/>
                    <a:gd name="T12" fmla="*/ 6 w 53"/>
                    <a:gd name="T13" fmla="*/ 47 h 53"/>
                    <a:gd name="T14" fmla="*/ 6 w 53"/>
                    <a:gd name="T15" fmla="*/ 47 h 53"/>
                    <a:gd name="T16" fmla="*/ 26 w 53"/>
                    <a:gd name="T17" fmla="*/ 48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3" h="53">
                      <a:moveTo>
                        <a:pt x="26" y="48"/>
                      </a:moveTo>
                      <a:cubicBezTo>
                        <a:pt x="47" y="27"/>
                        <a:pt x="47" y="27"/>
                        <a:pt x="47" y="27"/>
                      </a:cubicBezTo>
                      <a:cubicBezTo>
                        <a:pt x="53" y="22"/>
                        <a:pt x="53" y="12"/>
                        <a:pt x="48" y="6"/>
                      </a:cubicBezTo>
                      <a:cubicBezTo>
                        <a:pt x="48" y="6"/>
                        <a:pt x="48" y="6"/>
                        <a:pt x="48" y="6"/>
                      </a:cubicBezTo>
                      <a:cubicBezTo>
                        <a:pt x="42" y="1"/>
                        <a:pt x="33" y="0"/>
                        <a:pt x="27" y="6"/>
                      </a:cubicBezTo>
                      <a:cubicBezTo>
                        <a:pt x="6" y="26"/>
                        <a:pt x="6" y="26"/>
                        <a:pt x="6" y="26"/>
                      </a:cubicBezTo>
                      <a:cubicBezTo>
                        <a:pt x="0" y="32"/>
                        <a:pt x="0" y="41"/>
                        <a:pt x="6" y="47"/>
                      </a:cubicBezTo>
                      <a:cubicBezTo>
                        <a:pt x="6" y="47"/>
                        <a:pt x="6" y="47"/>
                        <a:pt x="6" y="47"/>
                      </a:cubicBezTo>
                      <a:cubicBezTo>
                        <a:pt x="11" y="53"/>
                        <a:pt x="20" y="53"/>
                        <a:pt x="26" y="4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</p:grpSp>
        </p:grpSp>
        <p:grpSp>
          <p:nvGrpSpPr>
            <p:cNvPr id="21" name="组合 20"/>
            <p:cNvGrpSpPr/>
            <p:nvPr userDrawn="1"/>
          </p:nvGrpSpPr>
          <p:grpSpPr>
            <a:xfrm>
              <a:off x="10397384" y="3155385"/>
              <a:ext cx="273615" cy="273615"/>
              <a:chOff x="10070813" y="3155385"/>
              <a:chExt cx="273615" cy="273615"/>
            </a:xfrm>
          </p:grpSpPr>
          <p:sp>
            <p:nvSpPr>
              <p:cNvPr id="22" name="椭圆 21"/>
              <p:cNvSpPr/>
              <p:nvPr/>
            </p:nvSpPr>
            <p:spPr>
              <a:xfrm>
                <a:off x="10070813" y="3155385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3" name="KSO_Shape"/>
              <p:cNvSpPr/>
              <p:nvPr/>
            </p:nvSpPr>
            <p:spPr bwMode="auto">
              <a:xfrm>
                <a:off x="10110323" y="3221899"/>
                <a:ext cx="177044" cy="131144"/>
              </a:xfrm>
              <a:custGeom>
                <a:avLst/>
                <a:gdLst>
                  <a:gd name="T0" fmla="*/ 186223 w 4950"/>
                  <a:gd name="T1" fmla="*/ 870396 h 3662"/>
                  <a:gd name="T2" fmla="*/ 534663 w 4950"/>
                  <a:gd name="T3" fmla="*/ 870396 h 3662"/>
                  <a:gd name="T4" fmla="*/ 74926 w 4950"/>
                  <a:gd name="T5" fmla="*/ 586935 h 3662"/>
                  <a:gd name="T6" fmla="*/ 1246820 w 4950"/>
                  <a:gd name="T7" fmla="*/ 965004 h 3662"/>
                  <a:gd name="T8" fmla="*/ 1479235 w 4950"/>
                  <a:gd name="T9" fmla="*/ 1007578 h 3662"/>
                  <a:gd name="T10" fmla="*/ 1651637 w 4950"/>
                  <a:gd name="T11" fmla="*/ 896595 h 3662"/>
                  <a:gd name="T12" fmla="*/ 1800397 w 4950"/>
                  <a:gd name="T13" fmla="*/ 1147671 h 3662"/>
                  <a:gd name="T14" fmla="*/ 1397763 w 4950"/>
                  <a:gd name="T15" fmla="*/ 1332521 h 3662"/>
                  <a:gd name="T16" fmla="*/ 446644 w 4950"/>
                  <a:gd name="T17" fmla="*/ 1137119 h 3662"/>
                  <a:gd name="T18" fmla="*/ 63650 w 4950"/>
                  <a:gd name="T19" fmla="*/ 955907 h 3662"/>
                  <a:gd name="T20" fmla="*/ 420093 w 4950"/>
                  <a:gd name="T21" fmla="*/ 955907 h 3662"/>
                  <a:gd name="T22" fmla="*/ 542665 w 4950"/>
                  <a:gd name="T23" fmla="*/ 997026 h 3662"/>
                  <a:gd name="T24" fmla="*/ 863827 w 4950"/>
                  <a:gd name="T25" fmla="*/ 1099639 h 3662"/>
                  <a:gd name="T26" fmla="*/ 872920 w 4950"/>
                  <a:gd name="T27" fmla="*/ 950813 h 3662"/>
                  <a:gd name="T28" fmla="*/ 974397 w 4950"/>
                  <a:gd name="T29" fmla="*/ 910423 h 3662"/>
                  <a:gd name="T30" fmla="*/ 976943 w 4950"/>
                  <a:gd name="T31" fmla="*/ 985745 h 3662"/>
                  <a:gd name="T32" fmla="*/ 1150435 w 4950"/>
                  <a:gd name="T33" fmla="*/ 914789 h 3662"/>
                  <a:gd name="T34" fmla="*/ 1706194 w 4950"/>
                  <a:gd name="T35" fmla="*/ 590210 h 3662"/>
                  <a:gd name="T36" fmla="*/ 1343205 w 4950"/>
                  <a:gd name="T37" fmla="*/ 590210 h 3662"/>
                  <a:gd name="T38" fmla="*/ 1337386 w 4950"/>
                  <a:gd name="T39" fmla="*/ 639697 h 3662"/>
                  <a:gd name="T40" fmla="*/ 1369029 w 4950"/>
                  <a:gd name="T41" fmla="*/ 783793 h 3662"/>
                  <a:gd name="T42" fmla="*/ 1376303 w 4950"/>
                  <a:gd name="T43" fmla="*/ 799440 h 3662"/>
                  <a:gd name="T44" fmla="*/ 1678552 w 4950"/>
                  <a:gd name="T45" fmla="*/ 793982 h 3662"/>
                  <a:gd name="T46" fmla="*/ 1688736 w 4950"/>
                  <a:gd name="T47" fmla="*/ 657891 h 3662"/>
                  <a:gd name="T48" fmla="*/ 1706558 w 4950"/>
                  <a:gd name="T49" fmla="*/ 594577 h 3662"/>
                  <a:gd name="T50" fmla="*/ 1215904 w 4950"/>
                  <a:gd name="T51" fmla="*/ 467583 h 3662"/>
                  <a:gd name="T52" fmla="*/ 627411 w 4950"/>
                  <a:gd name="T53" fmla="*/ 270725 h 3662"/>
                  <a:gd name="T54" fmla="*/ 693244 w 4950"/>
                  <a:gd name="T55" fmla="*/ 640425 h 3662"/>
                  <a:gd name="T56" fmla="*/ 804541 w 4950"/>
                  <a:gd name="T57" fmla="*/ 842014 h 3662"/>
                  <a:gd name="T58" fmla="*/ 934388 w 4950"/>
                  <a:gd name="T59" fmla="*/ 851838 h 3662"/>
                  <a:gd name="T60" fmla="*/ 1064235 w 4950"/>
                  <a:gd name="T61" fmla="*/ 842014 h 3662"/>
                  <a:gd name="T62" fmla="*/ 1179533 w 4950"/>
                  <a:gd name="T63" fmla="*/ 647339 h 3662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4950" h="3662">
                    <a:moveTo>
                      <a:pt x="134" y="2392"/>
                    </a:moveTo>
                    <a:cubicBezTo>
                      <a:pt x="512" y="2392"/>
                      <a:pt x="512" y="2392"/>
                      <a:pt x="512" y="2392"/>
                    </a:cubicBezTo>
                    <a:cubicBezTo>
                      <a:pt x="677" y="2556"/>
                      <a:pt x="901" y="2556"/>
                      <a:pt x="1065" y="2392"/>
                    </a:cubicBezTo>
                    <a:cubicBezTo>
                      <a:pt x="1470" y="2392"/>
                      <a:pt x="1470" y="2392"/>
                      <a:pt x="1470" y="2392"/>
                    </a:cubicBezTo>
                    <a:cubicBezTo>
                      <a:pt x="1436" y="2126"/>
                      <a:pt x="1402" y="1861"/>
                      <a:pt x="1368" y="1595"/>
                    </a:cubicBezTo>
                    <a:cubicBezTo>
                      <a:pt x="1161" y="1029"/>
                      <a:pt x="375" y="1059"/>
                      <a:pt x="206" y="1613"/>
                    </a:cubicBezTo>
                    <a:cubicBezTo>
                      <a:pt x="134" y="2392"/>
                      <a:pt x="134" y="2392"/>
                      <a:pt x="134" y="2392"/>
                    </a:cubicBezTo>
                    <a:close/>
                    <a:moveTo>
                      <a:pt x="3428" y="2652"/>
                    </a:moveTo>
                    <a:cubicBezTo>
                      <a:pt x="3827" y="2460"/>
                      <a:pt x="3827" y="2460"/>
                      <a:pt x="3827" y="2460"/>
                    </a:cubicBezTo>
                    <a:cubicBezTo>
                      <a:pt x="4067" y="2769"/>
                      <a:pt x="4067" y="2769"/>
                      <a:pt x="4067" y="2769"/>
                    </a:cubicBezTo>
                    <a:cubicBezTo>
                      <a:pt x="4312" y="2773"/>
                      <a:pt x="4312" y="2773"/>
                      <a:pt x="4312" y="2773"/>
                    </a:cubicBezTo>
                    <a:cubicBezTo>
                      <a:pt x="4541" y="2464"/>
                      <a:pt x="4541" y="2464"/>
                      <a:pt x="4541" y="2464"/>
                    </a:cubicBezTo>
                    <a:cubicBezTo>
                      <a:pt x="4950" y="2676"/>
                      <a:pt x="4950" y="2676"/>
                      <a:pt x="4950" y="2676"/>
                    </a:cubicBezTo>
                    <a:cubicBezTo>
                      <a:pt x="4950" y="3154"/>
                      <a:pt x="4950" y="3154"/>
                      <a:pt x="4950" y="3154"/>
                    </a:cubicBezTo>
                    <a:cubicBezTo>
                      <a:pt x="3843" y="3154"/>
                      <a:pt x="3843" y="3154"/>
                      <a:pt x="3843" y="3154"/>
                    </a:cubicBezTo>
                    <a:cubicBezTo>
                      <a:pt x="3843" y="3662"/>
                      <a:pt x="3843" y="3662"/>
                      <a:pt x="3843" y="3662"/>
                    </a:cubicBezTo>
                    <a:cubicBezTo>
                      <a:pt x="1228" y="3662"/>
                      <a:pt x="1228" y="3662"/>
                      <a:pt x="1228" y="3662"/>
                    </a:cubicBezTo>
                    <a:cubicBezTo>
                      <a:pt x="1228" y="3125"/>
                      <a:pt x="1228" y="3125"/>
                      <a:pt x="1228" y="3125"/>
                    </a:cubicBezTo>
                    <a:cubicBezTo>
                      <a:pt x="0" y="3125"/>
                      <a:pt x="0" y="3125"/>
                      <a:pt x="0" y="3125"/>
                    </a:cubicBezTo>
                    <a:cubicBezTo>
                      <a:pt x="2" y="2943"/>
                      <a:pt x="57" y="2776"/>
                      <a:pt x="175" y="2627"/>
                    </a:cubicBezTo>
                    <a:cubicBezTo>
                      <a:pt x="263" y="2627"/>
                      <a:pt x="350" y="2627"/>
                      <a:pt x="437" y="2627"/>
                    </a:cubicBezTo>
                    <a:cubicBezTo>
                      <a:pt x="677" y="2890"/>
                      <a:pt x="916" y="2884"/>
                      <a:pt x="1155" y="2627"/>
                    </a:cubicBezTo>
                    <a:cubicBezTo>
                      <a:pt x="1240" y="2627"/>
                      <a:pt x="1325" y="2627"/>
                      <a:pt x="1409" y="2627"/>
                    </a:cubicBezTo>
                    <a:cubicBezTo>
                      <a:pt x="1441" y="2663"/>
                      <a:pt x="1469" y="2701"/>
                      <a:pt x="1492" y="2740"/>
                    </a:cubicBezTo>
                    <a:cubicBezTo>
                      <a:pt x="1975" y="2508"/>
                      <a:pt x="1975" y="2508"/>
                      <a:pt x="1975" y="2508"/>
                    </a:cubicBezTo>
                    <a:cubicBezTo>
                      <a:pt x="2375" y="3022"/>
                      <a:pt x="2375" y="3022"/>
                      <a:pt x="2375" y="3022"/>
                    </a:cubicBezTo>
                    <a:cubicBezTo>
                      <a:pt x="2477" y="2709"/>
                      <a:pt x="2477" y="2709"/>
                      <a:pt x="2477" y="2709"/>
                    </a:cubicBezTo>
                    <a:cubicBezTo>
                      <a:pt x="2400" y="2613"/>
                      <a:pt x="2400" y="2613"/>
                      <a:pt x="2400" y="2613"/>
                    </a:cubicBezTo>
                    <a:cubicBezTo>
                      <a:pt x="2485" y="2502"/>
                      <a:pt x="2485" y="2502"/>
                      <a:pt x="2485" y="2502"/>
                    </a:cubicBezTo>
                    <a:cubicBezTo>
                      <a:pt x="2679" y="2502"/>
                      <a:pt x="2679" y="2502"/>
                      <a:pt x="2679" y="2502"/>
                    </a:cubicBezTo>
                    <a:cubicBezTo>
                      <a:pt x="2763" y="2613"/>
                      <a:pt x="2763" y="2613"/>
                      <a:pt x="2763" y="2613"/>
                    </a:cubicBezTo>
                    <a:cubicBezTo>
                      <a:pt x="2686" y="2709"/>
                      <a:pt x="2686" y="2709"/>
                      <a:pt x="2686" y="2709"/>
                    </a:cubicBezTo>
                    <a:cubicBezTo>
                      <a:pt x="2782" y="3000"/>
                      <a:pt x="2782" y="3000"/>
                      <a:pt x="2782" y="3000"/>
                    </a:cubicBezTo>
                    <a:cubicBezTo>
                      <a:pt x="3163" y="2514"/>
                      <a:pt x="3163" y="2514"/>
                      <a:pt x="3163" y="2514"/>
                    </a:cubicBezTo>
                    <a:cubicBezTo>
                      <a:pt x="3428" y="2652"/>
                      <a:pt x="3428" y="2652"/>
                      <a:pt x="3428" y="2652"/>
                    </a:cubicBezTo>
                    <a:close/>
                    <a:moveTo>
                      <a:pt x="4691" y="1622"/>
                    </a:moveTo>
                    <a:cubicBezTo>
                      <a:pt x="4686" y="1278"/>
                      <a:pt x="4503" y="1107"/>
                      <a:pt x="4175" y="1103"/>
                    </a:cubicBezTo>
                    <a:cubicBezTo>
                      <a:pt x="3896" y="1099"/>
                      <a:pt x="3687" y="1274"/>
                      <a:pt x="3693" y="1622"/>
                    </a:cubicBezTo>
                    <a:cubicBezTo>
                      <a:pt x="3674" y="1622"/>
                      <a:pt x="3674" y="1622"/>
                      <a:pt x="3674" y="1622"/>
                    </a:cubicBezTo>
                    <a:cubicBezTo>
                      <a:pt x="3672" y="1669"/>
                      <a:pt x="3671" y="1736"/>
                      <a:pt x="3677" y="1758"/>
                    </a:cubicBezTo>
                    <a:cubicBezTo>
                      <a:pt x="3681" y="1773"/>
                      <a:pt x="3701" y="1792"/>
                      <a:pt x="3722" y="1808"/>
                    </a:cubicBezTo>
                    <a:cubicBezTo>
                      <a:pt x="3764" y="2154"/>
                      <a:pt x="3764" y="2154"/>
                      <a:pt x="3764" y="2154"/>
                    </a:cubicBezTo>
                    <a:cubicBezTo>
                      <a:pt x="3764" y="2180"/>
                      <a:pt x="3764" y="2180"/>
                      <a:pt x="3764" y="2180"/>
                    </a:cubicBezTo>
                    <a:cubicBezTo>
                      <a:pt x="3784" y="2197"/>
                      <a:pt x="3784" y="2197"/>
                      <a:pt x="3784" y="2197"/>
                    </a:cubicBezTo>
                    <a:cubicBezTo>
                      <a:pt x="4074" y="2430"/>
                      <a:pt x="4297" y="2414"/>
                      <a:pt x="4593" y="2198"/>
                    </a:cubicBezTo>
                    <a:cubicBezTo>
                      <a:pt x="4615" y="2182"/>
                      <a:pt x="4615" y="2182"/>
                      <a:pt x="4615" y="2182"/>
                    </a:cubicBezTo>
                    <a:cubicBezTo>
                      <a:pt x="4615" y="2154"/>
                      <a:pt x="4615" y="2154"/>
                      <a:pt x="4615" y="2154"/>
                    </a:cubicBezTo>
                    <a:cubicBezTo>
                      <a:pt x="4643" y="1808"/>
                      <a:pt x="4643" y="1808"/>
                      <a:pt x="4643" y="1808"/>
                    </a:cubicBezTo>
                    <a:cubicBezTo>
                      <a:pt x="4664" y="1792"/>
                      <a:pt x="4685" y="1773"/>
                      <a:pt x="4689" y="1758"/>
                    </a:cubicBezTo>
                    <a:cubicBezTo>
                      <a:pt x="4694" y="1738"/>
                      <a:pt x="4693" y="1680"/>
                      <a:pt x="4692" y="1634"/>
                    </a:cubicBezTo>
                    <a:cubicBezTo>
                      <a:pt x="4691" y="1622"/>
                      <a:pt x="4691" y="1622"/>
                      <a:pt x="4691" y="1622"/>
                    </a:cubicBezTo>
                    <a:close/>
                    <a:moveTo>
                      <a:pt x="3343" y="1285"/>
                    </a:moveTo>
                    <a:cubicBezTo>
                      <a:pt x="3468" y="744"/>
                      <a:pt x="3468" y="744"/>
                      <a:pt x="3468" y="744"/>
                    </a:cubicBezTo>
                    <a:cubicBezTo>
                      <a:pt x="3122" y="701"/>
                      <a:pt x="2501" y="0"/>
                      <a:pt x="1725" y="744"/>
                    </a:cubicBezTo>
                    <a:cubicBezTo>
                      <a:pt x="1825" y="1266"/>
                      <a:pt x="1825" y="1266"/>
                      <a:pt x="1825" y="1266"/>
                    </a:cubicBezTo>
                    <a:cubicBezTo>
                      <a:pt x="1838" y="1443"/>
                      <a:pt x="1864" y="1609"/>
                      <a:pt x="1906" y="1760"/>
                    </a:cubicBezTo>
                    <a:cubicBezTo>
                      <a:pt x="1965" y="1970"/>
                      <a:pt x="2055" y="2150"/>
                      <a:pt x="2190" y="2291"/>
                    </a:cubicBezTo>
                    <a:cubicBezTo>
                      <a:pt x="2212" y="2314"/>
                      <a:pt x="2212" y="2314"/>
                      <a:pt x="2212" y="2314"/>
                    </a:cubicBezTo>
                    <a:cubicBezTo>
                      <a:pt x="2244" y="2318"/>
                      <a:pt x="2244" y="2318"/>
                      <a:pt x="2244" y="2318"/>
                    </a:cubicBezTo>
                    <a:cubicBezTo>
                      <a:pt x="2354" y="2334"/>
                      <a:pt x="2462" y="2341"/>
                      <a:pt x="2569" y="2341"/>
                    </a:cubicBezTo>
                    <a:cubicBezTo>
                      <a:pt x="2677" y="2341"/>
                      <a:pt x="2784" y="2334"/>
                      <a:pt x="2895" y="2318"/>
                    </a:cubicBezTo>
                    <a:cubicBezTo>
                      <a:pt x="2926" y="2314"/>
                      <a:pt x="2926" y="2314"/>
                      <a:pt x="2926" y="2314"/>
                    </a:cubicBezTo>
                    <a:cubicBezTo>
                      <a:pt x="2948" y="2291"/>
                      <a:pt x="2948" y="2291"/>
                      <a:pt x="2948" y="2291"/>
                    </a:cubicBezTo>
                    <a:cubicBezTo>
                      <a:pt x="3078" y="2155"/>
                      <a:pt x="3176" y="1981"/>
                      <a:pt x="3243" y="1779"/>
                    </a:cubicBezTo>
                    <a:cubicBezTo>
                      <a:pt x="3292" y="1629"/>
                      <a:pt x="3326" y="1462"/>
                      <a:pt x="3343" y="128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anchor="ctr" anchorCtr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" name="组合 23"/>
            <p:cNvGrpSpPr/>
            <p:nvPr userDrawn="1"/>
          </p:nvGrpSpPr>
          <p:grpSpPr>
            <a:xfrm>
              <a:off x="9145779" y="3353043"/>
              <a:ext cx="273615" cy="273615"/>
              <a:chOff x="8819208" y="3353043"/>
              <a:chExt cx="273615" cy="273615"/>
            </a:xfrm>
          </p:grpSpPr>
          <p:sp>
            <p:nvSpPr>
              <p:cNvPr id="25" name="椭圆 24"/>
              <p:cNvSpPr/>
              <p:nvPr/>
            </p:nvSpPr>
            <p:spPr>
              <a:xfrm>
                <a:off x="8819208" y="3353043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6" name="KSO_Shape"/>
              <p:cNvSpPr/>
              <p:nvPr/>
            </p:nvSpPr>
            <p:spPr bwMode="auto">
              <a:xfrm>
                <a:off x="8876510" y="3422165"/>
                <a:ext cx="170278" cy="145020"/>
              </a:xfrm>
              <a:custGeom>
                <a:avLst/>
                <a:gdLst/>
                <a:ahLst/>
                <a:cxnLst/>
                <a:rect l="0" t="0" r="r" b="b"/>
                <a:pathLst>
                  <a:path w="4999037" h="4260141">
                    <a:moveTo>
                      <a:pt x="1900345" y="3557911"/>
                    </a:moveTo>
                    <a:lnTo>
                      <a:pt x="3097730" y="3557911"/>
                    </a:lnTo>
                    <a:lnTo>
                      <a:pt x="3102535" y="3590573"/>
                    </a:lnTo>
                    <a:lnTo>
                      <a:pt x="3107340" y="3623235"/>
                    </a:lnTo>
                    <a:lnTo>
                      <a:pt x="3113106" y="3656858"/>
                    </a:lnTo>
                    <a:lnTo>
                      <a:pt x="3119833" y="3691441"/>
                    </a:lnTo>
                    <a:lnTo>
                      <a:pt x="3126560" y="3717378"/>
                    </a:lnTo>
                    <a:lnTo>
                      <a:pt x="3134248" y="3744276"/>
                    </a:lnTo>
                    <a:lnTo>
                      <a:pt x="3140975" y="3769253"/>
                    </a:lnTo>
                    <a:lnTo>
                      <a:pt x="3148663" y="3795190"/>
                    </a:lnTo>
                    <a:lnTo>
                      <a:pt x="3158272" y="3821127"/>
                    </a:lnTo>
                    <a:lnTo>
                      <a:pt x="3166921" y="3846104"/>
                    </a:lnTo>
                    <a:lnTo>
                      <a:pt x="3177492" y="3871081"/>
                    </a:lnTo>
                    <a:lnTo>
                      <a:pt x="3189024" y="3895097"/>
                    </a:lnTo>
                    <a:lnTo>
                      <a:pt x="3200556" y="3919113"/>
                    </a:lnTo>
                    <a:lnTo>
                      <a:pt x="3213048" y="3941208"/>
                    </a:lnTo>
                    <a:lnTo>
                      <a:pt x="3226502" y="3964263"/>
                    </a:lnTo>
                    <a:lnTo>
                      <a:pt x="3240917" y="3984437"/>
                    </a:lnTo>
                    <a:lnTo>
                      <a:pt x="3256293" y="4004610"/>
                    </a:lnTo>
                    <a:lnTo>
                      <a:pt x="3271668" y="4024784"/>
                    </a:lnTo>
                    <a:lnTo>
                      <a:pt x="3288966" y="4042075"/>
                    </a:lnTo>
                    <a:lnTo>
                      <a:pt x="3306264" y="4058406"/>
                    </a:lnTo>
                    <a:lnTo>
                      <a:pt x="3318757" y="4069934"/>
                    </a:lnTo>
                    <a:lnTo>
                      <a:pt x="3331249" y="4079540"/>
                    </a:lnTo>
                    <a:lnTo>
                      <a:pt x="3344703" y="4089147"/>
                    </a:lnTo>
                    <a:lnTo>
                      <a:pt x="3358157" y="4097793"/>
                    </a:lnTo>
                    <a:lnTo>
                      <a:pt x="3372572" y="4106438"/>
                    </a:lnTo>
                    <a:lnTo>
                      <a:pt x="3386026" y="4114123"/>
                    </a:lnTo>
                    <a:lnTo>
                      <a:pt x="3402362" y="4121809"/>
                    </a:lnTo>
                    <a:lnTo>
                      <a:pt x="3417738" y="4127573"/>
                    </a:lnTo>
                    <a:lnTo>
                      <a:pt x="3433114" y="4133336"/>
                    </a:lnTo>
                    <a:lnTo>
                      <a:pt x="3450411" y="4138140"/>
                    </a:lnTo>
                    <a:lnTo>
                      <a:pt x="3467709" y="4142943"/>
                    </a:lnTo>
                    <a:lnTo>
                      <a:pt x="3485007" y="4145825"/>
                    </a:lnTo>
                    <a:lnTo>
                      <a:pt x="3504227" y="4148707"/>
                    </a:lnTo>
                    <a:lnTo>
                      <a:pt x="3523446" y="4151589"/>
                    </a:lnTo>
                    <a:lnTo>
                      <a:pt x="3543627" y="4152549"/>
                    </a:lnTo>
                    <a:lnTo>
                      <a:pt x="3564769" y="4152549"/>
                    </a:lnTo>
                    <a:lnTo>
                      <a:pt x="3564769" y="4260141"/>
                    </a:lnTo>
                    <a:lnTo>
                      <a:pt x="1434268" y="4260141"/>
                    </a:lnTo>
                    <a:lnTo>
                      <a:pt x="1434268" y="4152549"/>
                    </a:lnTo>
                    <a:lnTo>
                      <a:pt x="1455409" y="4152549"/>
                    </a:lnTo>
                    <a:lnTo>
                      <a:pt x="1474629" y="4151589"/>
                    </a:lnTo>
                    <a:lnTo>
                      <a:pt x="1493849" y="4148707"/>
                    </a:lnTo>
                    <a:lnTo>
                      <a:pt x="1513068" y="4145825"/>
                    </a:lnTo>
                    <a:lnTo>
                      <a:pt x="1530366" y="4142943"/>
                    </a:lnTo>
                    <a:lnTo>
                      <a:pt x="1547664" y="4138140"/>
                    </a:lnTo>
                    <a:lnTo>
                      <a:pt x="1564962" y="4133336"/>
                    </a:lnTo>
                    <a:lnTo>
                      <a:pt x="1581298" y="4127573"/>
                    </a:lnTo>
                    <a:lnTo>
                      <a:pt x="1596674" y="4121809"/>
                    </a:lnTo>
                    <a:lnTo>
                      <a:pt x="1612050" y="4114123"/>
                    </a:lnTo>
                    <a:lnTo>
                      <a:pt x="1626465" y="4106438"/>
                    </a:lnTo>
                    <a:lnTo>
                      <a:pt x="1639918" y="4097793"/>
                    </a:lnTo>
                    <a:lnTo>
                      <a:pt x="1653372" y="4089147"/>
                    </a:lnTo>
                    <a:lnTo>
                      <a:pt x="1666826" y="4079540"/>
                    </a:lnTo>
                    <a:lnTo>
                      <a:pt x="1679319" y="4069934"/>
                    </a:lnTo>
                    <a:lnTo>
                      <a:pt x="1691811" y="4058406"/>
                    </a:lnTo>
                    <a:lnTo>
                      <a:pt x="1703343" y="4047839"/>
                    </a:lnTo>
                    <a:lnTo>
                      <a:pt x="1715836" y="4036311"/>
                    </a:lnTo>
                    <a:lnTo>
                      <a:pt x="1726407" y="4024784"/>
                    </a:lnTo>
                    <a:lnTo>
                      <a:pt x="1736978" y="4012295"/>
                    </a:lnTo>
                    <a:lnTo>
                      <a:pt x="1757158" y="3985397"/>
                    </a:lnTo>
                    <a:lnTo>
                      <a:pt x="1776378" y="3956578"/>
                    </a:lnTo>
                    <a:lnTo>
                      <a:pt x="1793676" y="3926798"/>
                    </a:lnTo>
                    <a:lnTo>
                      <a:pt x="1809052" y="3895097"/>
                    </a:lnTo>
                    <a:lnTo>
                      <a:pt x="1824427" y="3863396"/>
                    </a:lnTo>
                    <a:lnTo>
                      <a:pt x="1837881" y="3829773"/>
                    </a:lnTo>
                    <a:lnTo>
                      <a:pt x="1849413" y="3795190"/>
                    </a:lnTo>
                    <a:lnTo>
                      <a:pt x="1859984" y="3761568"/>
                    </a:lnTo>
                    <a:lnTo>
                      <a:pt x="1868632" y="3726984"/>
                    </a:lnTo>
                    <a:lnTo>
                      <a:pt x="1878242" y="3692401"/>
                    </a:lnTo>
                    <a:lnTo>
                      <a:pt x="1884969" y="3657818"/>
                    </a:lnTo>
                    <a:lnTo>
                      <a:pt x="1890735" y="3623235"/>
                    </a:lnTo>
                    <a:lnTo>
                      <a:pt x="1896501" y="3590573"/>
                    </a:lnTo>
                    <a:lnTo>
                      <a:pt x="1900345" y="3557911"/>
                    </a:lnTo>
                    <a:close/>
                    <a:moveTo>
                      <a:pt x="344993" y="345832"/>
                    </a:moveTo>
                    <a:lnTo>
                      <a:pt x="344993" y="3036592"/>
                    </a:lnTo>
                    <a:lnTo>
                      <a:pt x="4655005" y="3036592"/>
                    </a:lnTo>
                    <a:lnTo>
                      <a:pt x="4655005" y="345832"/>
                    </a:lnTo>
                    <a:lnTo>
                      <a:pt x="344993" y="345832"/>
                    </a:lnTo>
                    <a:close/>
                    <a:moveTo>
                      <a:pt x="142226" y="0"/>
                    </a:moveTo>
                    <a:lnTo>
                      <a:pt x="4857773" y="0"/>
                    </a:lnTo>
                    <a:lnTo>
                      <a:pt x="4872187" y="961"/>
                    </a:lnTo>
                    <a:lnTo>
                      <a:pt x="4885641" y="2882"/>
                    </a:lnTo>
                    <a:lnTo>
                      <a:pt x="4899095" y="6725"/>
                    </a:lnTo>
                    <a:lnTo>
                      <a:pt x="4913510" y="10567"/>
                    </a:lnTo>
                    <a:lnTo>
                      <a:pt x="4925042" y="17292"/>
                    </a:lnTo>
                    <a:lnTo>
                      <a:pt x="4936573" y="24016"/>
                    </a:lnTo>
                    <a:lnTo>
                      <a:pt x="4947144" y="32662"/>
                    </a:lnTo>
                    <a:lnTo>
                      <a:pt x="4957715" y="42268"/>
                    </a:lnTo>
                    <a:lnTo>
                      <a:pt x="4967325" y="51875"/>
                    </a:lnTo>
                    <a:lnTo>
                      <a:pt x="4975974" y="62442"/>
                    </a:lnTo>
                    <a:lnTo>
                      <a:pt x="4982701" y="73970"/>
                    </a:lnTo>
                    <a:lnTo>
                      <a:pt x="4988466" y="87419"/>
                    </a:lnTo>
                    <a:lnTo>
                      <a:pt x="4993271" y="99907"/>
                    </a:lnTo>
                    <a:lnTo>
                      <a:pt x="4996154" y="113356"/>
                    </a:lnTo>
                    <a:lnTo>
                      <a:pt x="4999037" y="127766"/>
                    </a:lnTo>
                    <a:lnTo>
                      <a:pt x="4999037" y="142175"/>
                    </a:lnTo>
                    <a:lnTo>
                      <a:pt x="4999037" y="3238327"/>
                    </a:lnTo>
                    <a:lnTo>
                      <a:pt x="4999037" y="3253697"/>
                    </a:lnTo>
                    <a:lnTo>
                      <a:pt x="4996154" y="3268106"/>
                    </a:lnTo>
                    <a:lnTo>
                      <a:pt x="4993271" y="3281555"/>
                    </a:lnTo>
                    <a:lnTo>
                      <a:pt x="4988466" y="3295004"/>
                    </a:lnTo>
                    <a:lnTo>
                      <a:pt x="4982701" y="3307493"/>
                    </a:lnTo>
                    <a:lnTo>
                      <a:pt x="4975974" y="3319021"/>
                    </a:lnTo>
                    <a:lnTo>
                      <a:pt x="4967325" y="3329588"/>
                    </a:lnTo>
                    <a:lnTo>
                      <a:pt x="4957715" y="3339194"/>
                    </a:lnTo>
                    <a:lnTo>
                      <a:pt x="4947144" y="3349761"/>
                    </a:lnTo>
                    <a:lnTo>
                      <a:pt x="4936573" y="3357446"/>
                    </a:lnTo>
                    <a:lnTo>
                      <a:pt x="4925042" y="3364171"/>
                    </a:lnTo>
                    <a:lnTo>
                      <a:pt x="4913510" y="3369935"/>
                    </a:lnTo>
                    <a:lnTo>
                      <a:pt x="4899095" y="3374738"/>
                    </a:lnTo>
                    <a:lnTo>
                      <a:pt x="4885641" y="3378580"/>
                    </a:lnTo>
                    <a:lnTo>
                      <a:pt x="4872187" y="3380502"/>
                    </a:lnTo>
                    <a:lnTo>
                      <a:pt x="4857773" y="3381462"/>
                    </a:lnTo>
                    <a:lnTo>
                      <a:pt x="142226" y="3381462"/>
                    </a:lnTo>
                    <a:lnTo>
                      <a:pt x="127811" y="3380502"/>
                    </a:lnTo>
                    <a:lnTo>
                      <a:pt x="113396" y="3378580"/>
                    </a:lnTo>
                    <a:lnTo>
                      <a:pt x="99942" y="3374738"/>
                    </a:lnTo>
                    <a:lnTo>
                      <a:pt x="86489" y="3369935"/>
                    </a:lnTo>
                    <a:lnTo>
                      <a:pt x="73996" y="3364171"/>
                    </a:lnTo>
                    <a:lnTo>
                      <a:pt x="62464" y="3357446"/>
                    </a:lnTo>
                    <a:lnTo>
                      <a:pt x="51893" y="3349761"/>
                    </a:lnTo>
                    <a:lnTo>
                      <a:pt x="42283" y="3339194"/>
                    </a:lnTo>
                    <a:lnTo>
                      <a:pt x="31713" y="3329588"/>
                    </a:lnTo>
                    <a:lnTo>
                      <a:pt x="24025" y="3319021"/>
                    </a:lnTo>
                    <a:lnTo>
                      <a:pt x="17298" y="3307493"/>
                    </a:lnTo>
                    <a:lnTo>
                      <a:pt x="11532" y="3295004"/>
                    </a:lnTo>
                    <a:lnTo>
                      <a:pt x="6727" y="3281555"/>
                    </a:lnTo>
                    <a:lnTo>
                      <a:pt x="2883" y="3268106"/>
                    </a:lnTo>
                    <a:lnTo>
                      <a:pt x="961" y="3253697"/>
                    </a:lnTo>
                    <a:lnTo>
                      <a:pt x="0" y="3238327"/>
                    </a:lnTo>
                    <a:lnTo>
                      <a:pt x="0" y="142175"/>
                    </a:lnTo>
                    <a:lnTo>
                      <a:pt x="961" y="127766"/>
                    </a:lnTo>
                    <a:lnTo>
                      <a:pt x="2883" y="113356"/>
                    </a:lnTo>
                    <a:lnTo>
                      <a:pt x="6727" y="99907"/>
                    </a:lnTo>
                    <a:lnTo>
                      <a:pt x="11532" y="87419"/>
                    </a:lnTo>
                    <a:lnTo>
                      <a:pt x="17298" y="73970"/>
                    </a:lnTo>
                    <a:lnTo>
                      <a:pt x="24025" y="62442"/>
                    </a:lnTo>
                    <a:lnTo>
                      <a:pt x="31713" y="51875"/>
                    </a:lnTo>
                    <a:lnTo>
                      <a:pt x="42283" y="42268"/>
                    </a:lnTo>
                    <a:lnTo>
                      <a:pt x="51893" y="32662"/>
                    </a:lnTo>
                    <a:lnTo>
                      <a:pt x="62464" y="24016"/>
                    </a:lnTo>
                    <a:lnTo>
                      <a:pt x="73996" y="17292"/>
                    </a:lnTo>
                    <a:lnTo>
                      <a:pt x="86489" y="10567"/>
                    </a:lnTo>
                    <a:lnTo>
                      <a:pt x="99942" y="6725"/>
                    </a:lnTo>
                    <a:lnTo>
                      <a:pt x="113396" y="2882"/>
                    </a:lnTo>
                    <a:lnTo>
                      <a:pt x="127811" y="961"/>
                    </a:lnTo>
                    <a:lnTo>
                      <a:pt x="142226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bIns="396000" anchor="ctr">
                <a:scene3d>
                  <a:camera prst="orthographicFront"/>
                  <a:lightRig rig="threePt" dir="t"/>
                </a:scene3d>
                <a:sp3d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dirty="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27" name="组合 26"/>
            <p:cNvGrpSpPr/>
            <p:nvPr userDrawn="1"/>
          </p:nvGrpSpPr>
          <p:grpSpPr>
            <a:xfrm>
              <a:off x="9540702" y="4040720"/>
              <a:ext cx="273615" cy="273615"/>
              <a:chOff x="9214131" y="4040720"/>
              <a:chExt cx="273615" cy="273615"/>
            </a:xfrm>
          </p:grpSpPr>
          <p:sp>
            <p:nvSpPr>
              <p:cNvPr id="28" name="椭圆 27"/>
              <p:cNvSpPr/>
              <p:nvPr/>
            </p:nvSpPr>
            <p:spPr>
              <a:xfrm>
                <a:off x="9214131" y="4040720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29" name="组合 28"/>
              <p:cNvGrpSpPr/>
              <p:nvPr/>
            </p:nvGrpSpPr>
            <p:grpSpPr>
              <a:xfrm>
                <a:off x="9281787" y="4109909"/>
                <a:ext cx="138302" cy="135235"/>
                <a:chOff x="7841218" y="3183638"/>
                <a:chExt cx="530547" cy="518782"/>
              </a:xfrm>
            </p:grpSpPr>
            <p:sp>
              <p:nvSpPr>
                <p:cNvPr id="30" name="Freeform 17"/>
                <p:cNvSpPr>
                  <a:spLocks noEditPoints="1"/>
                </p:cNvSpPr>
                <p:nvPr/>
              </p:nvSpPr>
              <p:spPr bwMode="auto">
                <a:xfrm>
                  <a:off x="7841218" y="3183638"/>
                  <a:ext cx="530547" cy="443020"/>
                </a:xfrm>
                <a:custGeom>
                  <a:avLst/>
                  <a:gdLst>
                    <a:gd name="T0" fmla="*/ 237 w 585"/>
                    <a:gd name="T1" fmla="*/ 489 h 489"/>
                    <a:gd name="T2" fmla="*/ 237 w 585"/>
                    <a:gd name="T3" fmla="*/ 489 h 489"/>
                    <a:gd name="T4" fmla="*/ 195 w 585"/>
                    <a:gd name="T5" fmla="*/ 489 h 489"/>
                    <a:gd name="T6" fmla="*/ 195 w 585"/>
                    <a:gd name="T7" fmla="*/ 489 h 489"/>
                    <a:gd name="T8" fmla="*/ 516 w 585"/>
                    <a:gd name="T9" fmla="*/ 489 h 489"/>
                    <a:gd name="T10" fmla="*/ 516 w 585"/>
                    <a:gd name="T11" fmla="*/ 489 h 489"/>
                    <a:gd name="T12" fmla="*/ 474 w 585"/>
                    <a:gd name="T13" fmla="*/ 489 h 489"/>
                    <a:gd name="T14" fmla="*/ 474 w 585"/>
                    <a:gd name="T15" fmla="*/ 489 h 489"/>
                    <a:gd name="T16" fmla="*/ 223 w 585"/>
                    <a:gd name="T17" fmla="*/ 308 h 489"/>
                    <a:gd name="T18" fmla="*/ 530 w 585"/>
                    <a:gd name="T19" fmla="*/ 308 h 489"/>
                    <a:gd name="T20" fmla="*/ 585 w 585"/>
                    <a:gd name="T21" fmla="*/ 252 h 489"/>
                    <a:gd name="T22" fmla="*/ 585 w 585"/>
                    <a:gd name="T23" fmla="*/ 154 h 489"/>
                    <a:gd name="T24" fmla="*/ 530 w 585"/>
                    <a:gd name="T25" fmla="*/ 99 h 489"/>
                    <a:gd name="T26" fmla="*/ 223 w 585"/>
                    <a:gd name="T27" fmla="*/ 99 h 489"/>
                    <a:gd name="T28" fmla="*/ 195 w 585"/>
                    <a:gd name="T29" fmla="*/ 127 h 489"/>
                    <a:gd name="T30" fmla="*/ 223 w 585"/>
                    <a:gd name="T31" fmla="*/ 154 h 489"/>
                    <a:gd name="T32" fmla="*/ 502 w 585"/>
                    <a:gd name="T33" fmla="*/ 154 h 489"/>
                    <a:gd name="T34" fmla="*/ 530 w 585"/>
                    <a:gd name="T35" fmla="*/ 182 h 489"/>
                    <a:gd name="T36" fmla="*/ 530 w 585"/>
                    <a:gd name="T37" fmla="*/ 224 h 489"/>
                    <a:gd name="T38" fmla="*/ 502 w 585"/>
                    <a:gd name="T39" fmla="*/ 252 h 489"/>
                    <a:gd name="T40" fmla="*/ 170 w 585"/>
                    <a:gd name="T41" fmla="*/ 252 h 489"/>
                    <a:gd name="T42" fmla="*/ 105 w 585"/>
                    <a:gd name="T43" fmla="*/ 22 h 489"/>
                    <a:gd name="T44" fmla="*/ 76 w 585"/>
                    <a:gd name="T45" fmla="*/ 1 h 489"/>
                    <a:gd name="T46" fmla="*/ 28 w 585"/>
                    <a:gd name="T47" fmla="*/ 1 h 489"/>
                    <a:gd name="T48" fmla="*/ 0 w 585"/>
                    <a:gd name="T49" fmla="*/ 29 h 489"/>
                    <a:gd name="T50" fmla="*/ 36 w 585"/>
                    <a:gd name="T51" fmla="*/ 57 h 489"/>
                    <a:gd name="T52" fmla="*/ 57 w 585"/>
                    <a:gd name="T53" fmla="*/ 57 h 489"/>
                    <a:gd name="T54" fmla="*/ 154 w 585"/>
                    <a:gd name="T55" fmla="*/ 399 h 489"/>
                    <a:gd name="T56" fmla="*/ 180 w 585"/>
                    <a:gd name="T57" fmla="*/ 419 h 489"/>
                    <a:gd name="T58" fmla="*/ 181 w 585"/>
                    <a:gd name="T59" fmla="*/ 419 h 489"/>
                    <a:gd name="T60" fmla="*/ 544 w 585"/>
                    <a:gd name="T61" fmla="*/ 419 h 489"/>
                    <a:gd name="T62" fmla="*/ 572 w 585"/>
                    <a:gd name="T63" fmla="*/ 391 h 489"/>
                    <a:gd name="T64" fmla="*/ 544 w 585"/>
                    <a:gd name="T65" fmla="*/ 363 h 489"/>
                    <a:gd name="T66" fmla="*/ 223 w 585"/>
                    <a:gd name="T67" fmla="*/ 363 h 489"/>
                    <a:gd name="T68" fmla="*/ 195 w 585"/>
                    <a:gd name="T69" fmla="*/ 336 h 489"/>
                    <a:gd name="T70" fmla="*/ 223 w 585"/>
                    <a:gd name="T71" fmla="*/ 308 h 4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585" h="489">
                      <a:moveTo>
                        <a:pt x="237" y="489"/>
                      </a:moveTo>
                      <a:cubicBezTo>
                        <a:pt x="237" y="489"/>
                        <a:pt x="237" y="489"/>
                        <a:pt x="237" y="489"/>
                      </a:cubicBezTo>
                      <a:moveTo>
                        <a:pt x="195" y="489"/>
                      </a:moveTo>
                      <a:cubicBezTo>
                        <a:pt x="195" y="489"/>
                        <a:pt x="195" y="489"/>
                        <a:pt x="195" y="489"/>
                      </a:cubicBezTo>
                      <a:moveTo>
                        <a:pt x="516" y="489"/>
                      </a:moveTo>
                      <a:cubicBezTo>
                        <a:pt x="516" y="489"/>
                        <a:pt x="516" y="489"/>
                        <a:pt x="516" y="489"/>
                      </a:cubicBezTo>
                      <a:moveTo>
                        <a:pt x="474" y="489"/>
                      </a:moveTo>
                      <a:cubicBezTo>
                        <a:pt x="474" y="489"/>
                        <a:pt x="474" y="489"/>
                        <a:pt x="474" y="489"/>
                      </a:cubicBezTo>
                      <a:moveTo>
                        <a:pt x="223" y="308"/>
                      </a:moveTo>
                      <a:cubicBezTo>
                        <a:pt x="530" y="308"/>
                        <a:pt x="530" y="308"/>
                        <a:pt x="530" y="308"/>
                      </a:cubicBezTo>
                      <a:cubicBezTo>
                        <a:pt x="560" y="308"/>
                        <a:pt x="585" y="283"/>
                        <a:pt x="585" y="252"/>
                      </a:cubicBezTo>
                      <a:cubicBezTo>
                        <a:pt x="585" y="154"/>
                        <a:pt x="585" y="154"/>
                        <a:pt x="585" y="154"/>
                      </a:cubicBezTo>
                      <a:cubicBezTo>
                        <a:pt x="585" y="124"/>
                        <a:pt x="560" y="99"/>
                        <a:pt x="530" y="99"/>
                      </a:cubicBezTo>
                      <a:cubicBezTo>
                        <a:pt x="223" y="99"/>
                        <a:pt x="223" y="99"/>
                        <a:pt x="223" y="99"/>
                      </a:cubicBezTo>
                      <a:cubicBezTo>
                        <a:pt x="208" y="99"/>
                        <a:pt x="195" y="111"/>
                        <a:pt x="195" y="127"/>
                      </a:cubicBezTo>
                      <a:cubicBezTo>
                        <a:pt x="195" y="142"/>
                        <a:pt x="208" y="154"/>
                        <a:pt x="223" y="154"/>
                      </a:cubicBezTo>
                      <a:cubicBezTo>
                        <a:pt x="502" y="154"/>
                        <a:pt x="502" y="154"/>
                        <a:pt x="502" y="154"/>
                      </a:cubicBezTo>
                      <a:cubicBezTo>
                        <a:pt x="517" y="154"/>
                        <a:pt x="530" y="167"/>
                        <a:pt x="530" y="182"/>
                      </a:cubicBezTo>
                      <a:cubicBezTo>
                        <a:pt x="530" y="224"/>
                        <a:pt x="530" y="224"/>
                        <a:pt x="530" y="224"/>
                      </a:cubicBezTo>
                      <a:cubicBezTo>
                        <a:pt x="530" y="240"/>
                        <a:pt x="517" y="252"/>
                        <a:pt x="502" y="252"/>
                      </a:cubicBezTo>
                      <a:cubicBezTo>
                        <a:pt x="170" y="252"/>
                        <a:pt x="170" y="252"/>
                        <a:pt x="170" y="252"/>
                      </a:cubicBezTo>
                      <a:cubicBezTo>
                        <a:pt x="105" y="22"/>
                        <a:pt x="105" y="22"/>
                        <a:pt x="105" y="22"/>
                      </a:cubicBezTo>
                      <a:cubicBezTo>
                        <a:pt x="102" y="8"/>
                        <a:pt x="90" y="0"/>
                        <a:pt x="76" y="1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12" y="1"/>
                        <a:pt x="0" y="14"/>
                        <a:pt x="0" y="29"/>
                      </a:cubicBezTo>
                      <a:cubicBezTo>
                        <a:pt x="0" y="44"/>
                        <a:pt x="12" y="57"/>
                        <a:pt x="36" y="57"/>
                      </a:cubicBezTo>
                      <a:cubicBezTo>
                        <a:pt x="57" y="57"/>
                        <a:pt x="57" y="57"/>
                        <a:pt x="57" y="57"/>
                      </a:cubicBezTo>
                      <a:cubicBezTo>
                        <a:pt x="154" y="399"/>
                        <a:pt x="154" y="399"/>
                        <a:pt x="154" y="399"/>
                      </a:cubicBezTo>
                      <a:cubicBezTo>
                        <a:pt x="157" y="411"/>
                        <a:pt x="168" y="419"/>
                        <a:pt x="180" y="419"/>
                      </a:cubicBezTo>
                      <a:cubicBezTo>
                        <a:pt x="180" y="419"/>
                        <a:pt x="181" y="419"/>
                        <a:pt x="181" y="419"/>
                      </a:cubicBezTo>
                      <a:cubicBezTo>
                        <a:pt x="544" y="419"/>
                        <a:pt x="544" y="419"/>
                        <a:pt x="544" y="419"/>
                      </a:cubicBezTo>
                      <a:cubicBezTo>
                        <a:pt x="559" y="419"/>
                        <a:pt x="572" y="407"/>
                        <a:pt x="572" y="391"/>
                      </a:cubicBezTo>
                      <a:cubicBezTo>
                        <a:pt x="572" y="376"/>
                        <a:pt x="559" y="363"/>
                        <a:pt x="544" y="363"/>
                      </a:cubicBezTo>
                      <a:cubicBezTo>
                        <a:pt x="223" y="363"/>
                        <a:pt x="223" y="363"/>
                        <a:pt x="223" y="363"/>
                      </a:cubicBezTo>
                      <a:cubicBezTo>
                        <a:pt x="208" y="363"/>
                        <a:pt x="195" y="351"/>
                        <a:pt x="195" y="336"/>
                      </a:cubicBezTo>
                      <a:cubicBezTo>
                        <a:pt x="195" y="320"/>
                        <a:pt x="208" y="308"/>
                        <a:pt x="223" y="308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31" name="任意多边形: 形状 30"/>
                <p:cNvSpPr/>
                <p:nvPr/>
              </p:nvSpPr>
              <p:spPr>
                <a:xfrm>
                  <a:off x="8013055" y="3591722"/>
                  <a:ext cx="296058" cy="110698"/>
                </a:xfrm>
                <a:custGeom>
                  <a:avLst/>
                  <a:gdLst>
                    <a:gd name="connsiteX0" fmla="*/ 151935 w 186871"/>
                    <a:gd name="connsiteY0" fmla="*/ 0 h 69872"/>
                    <a:gd name="connsiteX1" fmla="*/ 186871 w 186871"/>
                    <a:gd name="connsiteY1" fmla="*/ 34936 h 69872"/>
                    <a:gd name="connsiteX2" fmla="*/ 151935 w 186871"/>
                    <a:gd name="connsiteY2" fmla="*/ 69872 h 69872"/>
                    <a:gd name="connsiteX3" fmla="*/ 116999 w 186871"/>
                    <a:gd name="connsiteY3" fmla="*/ 34936 h 69872"/>
                    <a:gd name="connsiteX4" fmla="*/ 151935 w 186871"/>
                    <a:gd name="connsiteY4" fmla="*/ 0 h 69872"/>
                    <a:gd name="connsiteX5" fmla="*/ 34936 w 186871"/>
                    <a:gd name="connsiteY5" fmla="*/ 0 h 69872"/>
                    <a:gd name="connsiteX6" fmla="*/ 69872 w 186871"/>
                    <a:gd name="connsiteY6" fmla="*/ 34936 h 69872"/>
                    <a:gd name="connsiteX7" fmla="*/ 34936 w 186871"/>
                    <a:gd name="connsiteY7" fmla="*/ 69872 h 69872"/>
                    <a:gd name="connsiteX8" fmla="*/ 0 w 186871"/>
                    <a:gd name="connsiteY8" fmla="*/ 34936 h 69872"/>
                    <a:gd name="connsiteX9" fmla="*/ 34936 w 186871"/>
                    <a:gd name="connsiteY9" fmla="*/ 0 h 69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6871" h="69872">
                      <a:moveTo>
                        <a:pt x="151935" y="0"/>
                      </a:moveTo>
                      <a:cubicBezTo>
                        <a:pt x="171230" y="0"/>
                        <a:pt x="186871" y="15641"/>
                        <a:pt x="186871" y="34936"/>
                      </a:cubicBezTo>
                      <a:cubicBezTo>
                        <a:pt x="186871" y="54231"/>
                        <a:pt x="171230" y="69872"/>
                        <a:pt x="151935" y="69872"/>
                      </a:cubicBezTo>
                      <a:cubicBezTo>
                        <a:pt x="132640" y="69872"/>
                        <a:pt x="116999" y="54231"/>
                        <a:pt x="116999" y="34936"/>
                      </a:cubicBezTo>
                      <a:cubicBezTo>
                        <a:pt x="116999" y="15641"/>
                        <a:pt x="132640" y="0"/>
                        <a:pt x="151935" y="0"/>
                      </a:cubicBezTo>
                      <a:close/>
                      <a:moveTo>
                        <a:pt x="34936" y="0"/>
                      </a:moveTo>
                      <a:cubicBezTo>
                        <a:pt x="54231" y="0"/>
                        <a:pt x="69872" y="15641"/>
                        <a:pt x="69872" y="34936"/>
                      </a:cubicBezTo>
                      <a:cubicBezTo>
                        <a:pt x="69872" y="54231"/>
                        <a:pt x="54231" y="69872"/>
                        <a:pt x="34936" y="69872"/>
                      </a:cubicBezTo>
                      <a:cubicBezTo>
                        <a:pt x="15641" y="69872"/>
                        <a:pt x="0" y="54231"/>
                        <a:pt x="0" y="34936"/>
                      </a:cubicBezTo>
                      <a:cubicBezTo>
                        <a:pt x="0" y="15641"/>
                        <a:pt x="15641" y="0"/>
                        <a:pt x="34936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</p:grpSp>
      </p:grpSp>
      <p:sp>
        <p:nvSpPr>
          <p:cNvPr id="33" name="任意多边形: 形状 32"/>
          <p:cNvSpPr/>
          <p:nvPr userDrawn="1"/>
        </p:nvSpPr>
        <p:spPr>
          <a:xfrm>
            <a:off x="5256043" y="6664281"/>
            <a:ext cx="1820242" cy="57261"/>
          </a:xfrm>
          <a:custGeom>
            <a:avLst/>
            <a:gdLst/>
            <a:ahLst/>
            <a:cxnLst/>
            <a:rect l="l" t="t" r="r" b="b"/>
            <a:pathLst>
              <a:path w="1820242" h="57261">
                <a:moveTo>
                  <a:pt x="168101" y="31254"/>
                </a:moveTo>
                <a:lnTo>
                  <a:pt x="188230" y="31254"/>
                </a:lnTo>
                <a:lnTo>
                  <a:pt x="188230" y="36128"/>
                </a:lnTo>
                <a:lnTo>
                  <a:pt x="168101" y="36128"/>
                </a:lnTo>
                <a:close/>
                <a:moveTo>
                  <a:pt x="1583939" y="7346"/>
                </a:moveTo>
                <a:lnTo>
                  <a:pt x="1573211" y="32556"/>
                </a:lnTo>
                <a:lnTo>
                  <a:pt x="1594489" y="32556"/>
                </a:lnTo>
                <a:close/>
                <a:moveTo>
                  <a:pt x="1279139" y="7346"/>
                </a:moveTo>
                <a:lnTo>
                  <a:pt x="1268411" y="32556"/>
                </a:lnTo>
                <a:lnTo>
                  <a:pt x="1289689" y="32556"/>
                </a:lnTo>
                <a:close/>
                <a:moveTo>
                  <a:pt x="500806" y="5841"/>
                </a:moveTo>
                <a:lnTo>
                  <a:pt x="500806" y="51085"/>
                </a:lnTo>
                <a:lnTo>
                  <a:pt x="509215" y="51085"/>
                </a:lnTo>
                <a:cubicBezTo>
                  <a:pt x="516904" y="51085"/>
                  <a:pt x="523118" y="49398"/>
                  <a:pt x="527856" y="46025"/>
                </a:cubicBezTo>
                <a:cubicBezTo>
                  <a:pt x="533288" y="42155"/>
                  <a:pt x="536004" y="36500"/>
                  <a:pt x="536004" y="29058"/>
                </a:cubicBezTo>
                <a:cubicBezTo>
                  <a:pt x="536004" y="22832"/>
                  <a:pt x="534032" y="17599"/>
                  <a:pt x="530088" y="13357"/>
                </a:cubicBezTo>
                <a:cubicBezTo>
                  <a:pt x="525425" y="8346"/>
                  <a:pt x="518790" y="5841"/>
                  <a:pt x="510182" y="5841"/>
                </a:cubicBezTo>
                <a:close/>
                <a:moveTo>
                  <a:pt x="1693329" y="5246"/>
                </a:moveTo>
                <a:cubicBezTo>
                  <a:pt x="1687301" y="5246"/>
                  <a:pt x="1681931" y="7468"/>
                  <a:pt x="1677218" y="11911"/>
                </a:cubicBezTo>
                <a:cubicBezTo>
                  <a:pt x="1672431" y="16454"/>
                  <a:pt x="1670037" y="21730"/>
                  <a:pt x="1670037" y="27737"/>
                </a:cubicBezTo>
                <a:cubicBezTo>
                  <a:pt x="1670037" y="35830"/>
                  <a:pt x="1672803" y="42086"/>
                  <a:pt x="1678334" y="46504"/>
                </a:cubicBezTo>
                <a:cubicBezTo>
                  <a:pt x="1682725" y="50005"/>
                  <a:pt x="1687673" y="51755"/>
                  <a:pt x="1693180" y="51755"/>
                </a:cubicBezTo>
                <a:cubicBezTo>
                  <a:pt x="1699059" y="51755"/>
                  <a:pt x="1704218" y="50029"/>
                  <a:pt x="1708658" y="46579"/>
                </a:cubicBezTo>
                <a:cubicBezTo>
                  <a:pt x="1714090" y="42358"/>
                  <a:pt x="1716806" y="36512"/>
                  <a:pt x="1716806" y="29040"/>
                </a:cubicBezTo>
                <a:cubicBezTo>
                  <a:pt x="1716806" y="22214"/>
                  <a:pt x="1714475" y="16541"/>
                  <a:pt x="1709811" y="12023"/>
                </a:cubicBezTo>
                <a:cubicBezTo>
                  <a:pt x="1705148" y="7505"/>
                  <a:pt x="1699654" y="5246"/>
                  <a:pt x="1693329" y="5246"/>
                </a:cubicBezTo>
                <a:close/>
                <a:moveTo>
                  <a:pt x="226479" y="5246"/>
                </a:moveTo>
                <a:cubicBezTo>
                  <a:pt x="220451" y="5246"/>
                  <a:pt x="215081" y="7468"/>
                  <a:pt x="210368" y="11911"/>
                </a:cubicBezTo>
                <a:cubicBezTo>
                  <a:pt x="205581" y="16454"/>
                  <a:pt x="203187" y="21730"/>
                  <a:pt x="203187" y="27737"/>
                </a:cubicBezTo>
                <a:cubicBezTo>
                  <a:pt x="203187" y="35830"/>
                  <a:pt x="205953" y="42086"/>
                  <a:pt x="211484" y="46504"/>
                </a:cubicBezTo>
                <a:cubicBezTo>
                  <a:pt x="215875" y="50005"/>
                  <a:pt x="220823" y="51755"/>
                  <a:pt x="226330" y="51755"/>
                </a:cubicBezTo>
                <a:cubicBezTo>
                  <a:pt x="232209" y="51755"/>
                  <a:pt x="237368" y="50029"/>
                  <a:pt x="241808" y="46579"/>
                </a:cubicBezTo>
                <a:cubicBezTo>
                  <a:pt x="247240" y="42358"/>
                  <a:pt x="249956" y="36512"/>
                  <a:pt x="249956" y="29040"/>
                </a:cubicBezTo>
                <a:cubicBezTo>
                  <a:pt x="249956" y="22214"/>
                  <a:pt x="247625" y="16541"/>
                  <a:pt x="242961" y="12023"/>
                </a:cubicBezTo>
                <a:cubicBezTo>
                  <a:pt x="238298" y="7505"/>
                  <a:pt x="232804" y="5246"/>
                  <a:pt x="226479" y="5246"/>
                </a:cubicBezTo>
                <a:close/>
                <a:moveTo>
                  <a:pt x="1733550" y="930"/>
                </a:moveTo>
                <a:lnTo>
                  <a:pt x="1740954" y="930"/>
                </a:lnTo>
                <a:lnTo>
                  <a:pt x="1771501" y="46732"/>
                </a:lnTo>
                <a:lnTo>
                  <a:pt x="1771501" y="930"/>
                </a:lnTo>
                <a:lnTo>
                  <a:pt x="1777007" y="930"/>
                </a:lnTo>
                <a:lnTo>
                  <a:pt x="1777007" y="56182"/>
                </a:lnTo>
                <a:lnTo>
                  <a:pt x="1771498" y="56182"/>
                </a:lnTo>
                <a:lnTo>
                  <a:pt x="1739056" y="7606"/>
                </a:lnTo>
                <a:lnTo>
                  <a:pt x="1739056" y="56182"/>
                </a:lnTo>
                <a:lnTo>
                  <a:pt x="1733550" y="56182"/>
                </a:lnTo>
                <a:close/>
                <a:moveTo>
                  <a:pt x="1647825" y="930"/>
                </a:moveTo>
                <a:lnTo>
                  <a:pt x="1653331" y="930"/>
                </a:lnTo>
                <a:lnTo>
                  <a:pt x="1653331" y="56182"/>
                </a:lnTo>
                <a:lnTo>
                  <a:pt x="1647825" y="56182"/>
                </a:lnTo>
                <a:close/>
                <a:moveTo>
                  <a:pt x="1614227" y="930"/>
                </a:moveTo>
                <a:lnTo>
                  <a:pt x="1644662" y="930"/>
                </a:lnTo>
                <a:lnTo>
                  <a:pt x="1644662" y="5841"/>
                </a:lnTo>
                <a:lnTo>
                  <a:pt x="1632235" y="5841"/>
                </a:lnTo>
                <a:lnTo>
                  <a:pt x="1632235" y="56182"/>
                </a:lnTo>
                <a:lnTo>
                  <a:pt x="1626803" y="56182"/>
                </a:lnTo>
                <a:lnTo>
                  <a:pt x="1626803" y="5841"/>
                </a:lnTo>
                <a:lnTo>
                  <a:pt x="1614227" y="5841"/>
                </a:lnTo>
                <a:close/>
                <a:moveTo>
                  <a:pt x="1580888" y="930"/>
                </a:moveTo>
                <a:lnTo>
                  <a:pt x="1586954" y="930"/>
                </a:lnTo>
                <a:lnTo>
                  <a:pt x="1610431" y="56182"/>
                </a:lnTo>
                <a:lnTo>
                  <a:pt x="1604610" y="56182"/>
                </a:lnTo>
                <a:lnTo>
                  <a:pt x="1596469" y="37690"/>
                </a:lnTo>
                <a:lnTo>
                  <a:pt x="1571187" y="37690"/>
                </a:lnTo>
                <a:lnTo>
                  <a:pt x="1563277" y="56182"/>
                </a:lnTo>
                <a:lnTo>
                  <a:pt x="1557374" y="56182"/>
                </a:lnTo>
                <a:close/>
                <a:moveTo>
                  <a:pt x="1528502" y="930"/>
                </a:moveTo>
                <a:lnTo>
                  <a:pt x="1558937" y="930"/>
                </a:lnTo>
                <a:lnTo>
                  <a:pt x="1558937" y="5841"/>
                </a:lnTo>
                <a:lnTo>
                  <a:pt x="1546510" y="5841"/>
                </a:lnTo>
                <a:lnTo>
                  <a:pt x="1546510" y="56182"/>
                </a:lnTo>
                <a:lnTo>
                  <a:pt x="1541078" y="56182"/>
                </a:lnTo>
                <a:lnTo>
                  <a:pt x="1541078" y="5841"/>
                </a:lnTo>
                <a:lnTo>
                  <a:pt x="1528502" y="5841"/>
                </a:lnTo>
                <a:close/>
                <a:moveTo>
                  <a:pt x="1428750" y="930"/>
                </a:moveTo>
                <a:lnTo>
                  <a:pt x="1443483" y="930"/>
                </a:lnTo>
                <a:cubicBezTo>
                  <a:pt x="1451917" y="930"/>
                  <a:pt x="1457957" y="2915"/>
                  <a:pt x="1461603" y="6886"/>
                </a:cubicBezTo>
                <a:cubicBezTo>
                  <a:pt x="1464257" y="9789"/>
                  <a:pt x="1465684" y="13524"/>
                  <a:pt x="1465882" y="18090"/>
                </a:cubicBezTo>
                <a:cubicBezTo>
                  <a:pt x="1466056" y="22408"/>
                  <a:pt x="1464597" y="26397"/>
                  <a:pt x="1461504" y="30057"/>
                </a:cubicBezTo>
                <a:cubicBezTo>
                  <a:pt x="1458412" y="33718"/>
                  <a:pt x="1454457" y="35548"/>
                  <a:pt x="1449639" y="35548"/>
                </a:cubicBezTo>
                <a:lnTo>
                  <a:pt x="1465116" y="56182"/>
                </a:lnTo>
                <a:lnTo>
                  <a:pt x="1458255" y="56182"/>
                </a:lnTo>
                <a:lnTo>
                  <a:pt x="1439614" y="31105"/>
                </a:lnTo>
                <a:lnTo>
                  <a:pt x="1444153" y="31105"/>
                </a:lnTo>
                <a:cubicBezTo>
                  <a:pt x="1448742" y="31105"/>
                  <a:pt x="1452450" y="30199"/>
                  <a:pt x="1455278" y="28389"/>
                </a:cubicBezTo>
                <a:cubicBezTo>
                  <a:pt x="1458676" y="26231"/>
                  <a:pt x="1460375" y="22994"/>
                  <a:pt x="1460375" y="18678"/>
                </a:cubicBezTo>
                <a:cubicBezTo>
                  <a:pt x="1460375" y="14634"/>
                  <a:pt x="1458813" y="11459"/>
                  <a:pt x="1455687" y="9153"/>
                </a:cubicBezTo>
                <a:cubicBezTo>
                  <a:pt x="1452885" y="7044"/>
                  <a:pt x="1449399" y="5990"/>
                  <a:pt x="1445232" y="5990"/>
                </a:cubicBezTo>
                <a:lnTo>
                  <a:pt x="1434256" y="5990"/>
                </a:lnTo>
                <a:lnTo>
                  <a:pt x="1434256" y="56182"/>
                </a:lnTo>
                <a:lnTo>
                  <a:pt x="1428750" y="56182"/>
                </a:lnTo>
                <a:close/>
                <a:moveTo>
                  <a:pt x="1390650" y="930"/>
                </a:moveTo>
                <a:lnTo>
                  <a:pt x="1420564" y="930"/>
                </a:lnTo>
                <a:lnTo>
                  <a:pt x="1420564" y="5990"/>
                </a:lnTo>
                <a:lnTo>
                  <a:pt x="1396156" y="5990"/>
                </a:lnTo>
                <a:lnTo>
                  <a:pt x="1396156" y="25859"/>
                </a:lnTo>
                <a:lnTo>
                  <a:pt x="1419708" y="25859"/>
                </a:lnTo>
                <a:lnTo>
                  <a:pt x="1419708" y="30807"/>
                </a:lnTo>
                <a:lnTo>
                  <a:pt x="1396156" y="30807"/>
                </a:lnTo>
                <a:lnTo>
                  <a:pt x="1396156" y="51234"/>
                </a:lnTo>
                <a:lnTo>
                  <a:pt x="1420564" y="51234"/>
                </a:lnTo>
                <a:lnTo>
                  <a:pt x="1420564" y="56182"/>
                </a:lnTo>
                <a:lnTo>
                  <a:pt x="1390650" y="56182"/>
                </a:lnTo>
                <a:close/>
                <a:moveTo>
                  <a:pt x="1343025" y="930"/>
                </a:moveTo>
                <a:lnTo>
                  <a:pt x="1348531" y="930"/>
                </a:lnTo>
                <a:lnTo>
                  <a:pt x="1348531" y="25077"/>
                </a:lnTo>
                <a:lnTo>
                  <a:pt x="1376957" y="25077"/>
                </a:lnTo>
                <a:lnTo>
                  <a:pt x="1376957" y="930"/>
                </a:lnTo>
                <a:lnTo>
                  <a:pt x="1382315" y="930"/>
                </a:lnTo>
                <a:lnTo>
                  <a:pt x="1382315" y="56182"/>
                </a:lnTo>
                <a:lnTo>
                  <a:pt x="1376957" y="56182"/>
                </a:lnTo>
                <a:lnTo>
                  <a:pt x="1376957" y="30175"/>
                </a:lnTo>
                <a:lnTo>
                  <a:pt x="1348531" y="30175"/>
                </a:lnTo>
                <a:lnTo>
                  <a:pt x="1348531" y="56182"/>
                </a:lnTo>
                <a:lnTo>
                  <a:pt x="1343025" y="56182"/>
                </a:lnTo>
                <a:close/>
                <a:moveTo>
                  <a:pt x="1309427" y="930"/>
                </a:moveTo>
                <a:lnTo>
                  <a:pt x="1339862" y="930"/>
                </a:lnTo>
                <a:lnTo>
                  <a:pt x="1339862" y="5841"/>
                </a:lnTo>
                <a:lnTo>
                  <a:pt x="1327435" y="5841"/>
                </a:lnTo>
                <a:lnTo>
                  <a:pt x="1327435" y="56182"/>
                </a:lnTo>
                <a:lnTo>
                  <a:pt x="1322003" y="56182"/>
                </a:lnTo>
                <a:lnTo>
                  <a:pt x="1322003" y="5841"/>
                </a:lnTo>
                <a:lnTo>
                  <a:pt x="1309427" y="5841"/>
                </a:lnTo>
                <a:close/>
                <a:moveTo>
                  <a:pt x="1276088" y="930"/>
                </a:moveTo>
                <a:lnTo>
                  <a:pt x="1282154" y="930"/>
                </a:lnTo>
                <a:lnTo>
                  <a:pt x="1305631" y="56182"/>
                </a:lnTo>
                <a:lnTo>
                  <a:pt x="1299810" y="56182"/>
                </a:lnTo>
                <a:lnTo>
                  <a:pt x="1291669" y="37690"/>
                </a:lnTo>
                <a:lnTo>
                  <a:pt x="1266387" y="37690"/>
                </a:lnTo>
                <a:lnTo>
                  <a:pt x="1258477" y="56182"/>
                </a:lnTo>
                <a:lnTo>
                  <a:pt x="1252574" y="56182"/>
                </a:lnTo>
                <a:close/>
                <a:moveTo>
                  <a:pt x="1219200" y="930"/>
                </a:moveTo>
                <a:lnTo>
                  <a:pt x="1249114" y="930"/>
                </a:lnTo>
                <a:lnTo>
                  <a:pt x="1249114" y="5990"/>
                </a:lnTo>
                <a:lnTo>
                  <a:pt x="1224706" y="5990"/>
                </a:lnTo>
                <a:lnTo>
                  <a:pt x="1224706" y="25859"/>
                </a:lnTo>
                <a:lnTo>
                  <a:pt x="1248258" y="25859"/>
                </a:lnTo>
                <a:lnTo>
                  <a:pt x="1248258" y="30807"/>
                </a:lnTo>
                <a:lnTo>
                  <a:pt x="1224706" y="30807"/>
                </a:lnTo>
                <a:lnTo>
                  <a:pt x="1224706" y="51234"/>
                </a:lnTo>
                <a:lnTo>
                  <a:pt x="1249114" y="51234"/>
                </a:lnTo>
                <a:lnTo>
                  <a:pt x="1249114" y="56182"/>
                </a:lnTo>
                <a:lnTo>
                  <a:pt x="1219200" y="56182"/>
                </a:lnTo>
                <a:close/>
                <a:moveTo>
                  <a:pt x="1147650" y="930"/>
                </a:moveTo>
                <a:lnTo>
                  <a:pt x="1153256" y="930"/>
                </a:lnTo>
                <a:lnTo>
                  <a:pt x="1166740" y="48993"/>
                </a:lnTo>
                <a:lnTo>
                  <a:pt x="1179835" y="930"/>
                </a:lnTo>
                <a:lnTo>
                  <a:pt x="1185081" y="930"/>
                </a:lnTo>
                <a:lnTo>
                  <a:pt x="1198155" y="49059"/>
                </a:lnTo>
                <a:lnTo>
                  <a:pt x="1211624" y="930"/>
                </a:lnTo>
                <a:lnTo>
                  <a:pt x="1217190" y="930"/>
                </a:lnTo>
                <a:lnTo>
                  <a:pt x="1201638" y="56182"/>
                </a:lnTo>
                <a:lnTo>
                  <a:pt x="1194461" y="56182"/>
                </a:lnTo>
                <a:lnTo>
                  <a:pt x="1182454" y="10991"/>
                </a:lnTo>
                <a:lnTo>
                  <a:pt x="1170296" y="56182"/>
                </a:lnTo>
                <a:lnTo>
                  <a:pt x="1163240" y="56182"/>
                </a:lnTo>
                <a:close/>
                <a:moveTo>
                  <a:pt x="1099876" y="930"/>
                </a:moveTo>
                <a:lnTo>
                  <a:pt x="1130312" y="930"/>
                </a:lnTo>
                <a:lnTo>
                  <a:pt x="1130312" y="5841"/>
                </a:lnTo>
                <a:lnTo>
                  <a:pt x="1117885" y="5841"/>
                </a:lnTo>
                <a:lnTo>
                  <a:pt x="1117885" y="56182"/>
                </a:lnTo>
                <a:lnTo>
                  <a:pt x="1112452" y="56182"/>
                </a:lnTo>
                <a:lnTo>
                  <a:pt x="1112452" y="5841"/>
                </a:lnTo>
                <a:lnTo>
                  <a:pt x="1099876" y="5841"/>
                </a:lnTo>
                <a:close/>
                <a:moveTo>
                  <a:pt x="1047749" y="930"/>
                </a:moveTo>
                <a:lnTo>
                  <a:pt x="1055154" y="930"/>
                </a:lnTo>
                <a:lnTo>
                  <a:pt x="1085701" y="46732"/>
                </a:lnTo>
                <a:lnTo>
                  <a:pt x="1085701" y="930"/>
                </a:lnTo>
                <a:lnTo>
                  <a:pt x="1091207" y="930"/>
                </a:lnTo>
                <a:lnTo>
                  <a:pt x="1091207" y="56182"/>
                </a:lnTo>
                <a:lnTo>
                  <a:pt x="1085698" y="56182"/>
                </a:lnTo>
                <a:lnTo>
                  <a:pt x="1053256" y="7606"/>
                </a:lnTo>
                <a:lnTo>
                  <a:pt x="1053256" y="56182"/>
                </a:lnTo>
                <a:lnTo>
                  <a:pt x="1047749" y="56182"/>
                </a:lnTo>
                <a:close/>
                <a:moveTo>
                  <a:pt x="1009649" y="930"/>
                </a:moveTo>
                <a:lnTo>
                  <a:pt x="1039564" y="930"/>
                </a:lnTo>
                <a:lnTo>
                  <a:pt x="1039564" y="5990"/>
                </a:lnTo>
                <a:lnTo>
                  <a:pt x="1015156" y="5990"/>
                </a:lnTo>
                <a:lnTo>
                  <a:pt x="1015156" y="25859"/>
                </a:lnTo>
                <a:lnTo>
                  <a:pt x="1038708" y="25859"/>
                </a:lnTo>
                <a:lnTo>
                  <a:pt x="1038708" y="30807"/>
                </a:lnTo>
                <a:lnTo>
                  <a:pt x="1015156" y="30807"/>
                </a:lnTo>
                <a:lnTo>
                  <a:pt x="1015156" y="51234"/>
                </a:lnTo>
                <a:lnTo>
                  <a:pt x="1039564" y="51234"/>
                </a:lnTo>
                <a:lnTo>
                  <a:pt x="1039564" y="56182"/>
                </a:lnTo>
                <a:lnTo>
                  <a:pt x="1009649" y="56182"/>
                </a:lnTo>
                <a:close/>
                <a:moveTo>
                  <a:pt x="923924" y="930"/>
                </a:moveTo>
                <a:lnTo>
                  <a:pt x="929431" y="930"/>
                </a:lnTo>
                <a:lnTo>
                  <a:pt x="929431" y="56182"/>
                </a:lnTo>
                <a:lnTo>
                  <a:pt x="923924" y="56182"/>
                </a:lnTo>
                <a:close/>
                <a:moveTo>
                  <a:pt x="885824" y="930"/>
                </a:moveTo>
                <a:lnTo>
                  <a:pt x="891331" y="930"/>
                </a:lnTo>
                <a:lnTo>
                  <a:pt x="891331" y="51234"/>
                </a:lnTo>
                <a:lnTo>
                  <a:pt x="913990" y="51085"/>
                </a:lnTo>
                <a:lnTo>
                  <a:pt x="913990" y="56182"/>
                </a:lnTo>
                <a:lnTo>
                  <a:pt x="885824" y="56182"/>
                </a:lnTo>
                <a:close/>
                <a:moveTo>
                  <a:pt x="847724" y="930"/>
                </a:moveTo>
                <a:lnTo>
                  <a:pt x="853231" y="930"/>
                </a:lnTo>
                <a:lnTo>
                  <a:pt x="853231" y="51234"/>
                </a:lnTo>
                <a:lnTo>
                  <a:pt x="875890" y="51085"/>
                </a:lnTo>
                <a:lnTo>
                  <a:pt x="875890" y="56182"/>
                </a:lnTo>
                <a:lnTo>
                  <a:pt x="847724" y="56182"/>
                </a:lnTo>
                <a:close/>
                <a:moveTo>
                  <a:pt x="809624" y="930"/>
                </a:moveTo>
                <a:lnTo>
                  <a:pt x="839539" y="930"/>
                </a:lnTo>
                <a:lnTo>
                  <a:pt x="839539" y="5990"/>
                </a:lnTo>
                <a:lnTo>
                  <a:pt x="815131" y="5990"/>
                </a:lnTo>
                <a:lnTo>
                  <a:pt x="815131" y="25859"/>
                </a:lnTo>
                <a:lnTo>
                  <a:pt x="838683" y="25859"/>
                </a:lnTo>
                <a:lnTo>
                  <a:pt x="838683" y="30807"/>
                </a:lnTo>
                <a:lnTo>
                  <a:pt x="815131" y="30807"/>
                </a:lnTo>
                <a:lnTo>
                  <a:pt x="815131" y="51234"/>
                </a:lnTo>
                <a:lnTo>
                  <a:pt x="839539" y="51234"/>
                </a:lnTo>
                <a:lnTo>
                  <a:pt x="839539" y="56182"/>
                </a:lnTo>
                <a:lnTo>
                  <a:pt x="809624" y="56182"/>
                </a:lnTo>
                <a:close/>
                <a:moveTo>
                  <a:pt x="776027" y="930"/>
                </a:moveTo>
                <a:lnTo>
                  <a:pt x="806462" y="930"/>
                </a:lnTo>
                <a:lnTo>
                  <a:pt x="806462" y="5841"/>
                </a:lnTo>
                <a:lnTo>
                  <a:pt x="794035" y="5841"/>
                </a:lnTo>
                <a:lnTo>
                  <a:pt x="794035" y="56182"/>
                </a:lnTo>
                <a:lnTo>
                  <a:pt x="788602" y="56182"/>
                </a:lnTo>
                <a:lnTo>
                  <a:pt x="788602" y="5841"/>
                </a:lnTo>
                <a:lnTo>
                  <a:pt x="776027" y="5841"/>
                </a:lnTo>
                <a:close/>
                <a:moveTo>
                  <a:pt x="723899" y="930"/>
                </a:moveTo>
                <a:lnTo>
                  <a:pt x="731304" y="930"/>
                </a:lnTo>
                <a:lnTo>
                  <a:pt x="761851" y="46732"/>
                </a:lnTo>
                <a:lnTo>
                  <a:pt x="761851" y="930"/>
                </a:lnTo>
                <a:lnTo>
                  <a:pt x="767357" y="930"/>
                </a:lnTo>
                <a:lnTo>
                  <a:pt x="767357" y="56182"/>
                </a:lnTo>
                <a:lnTo>
                  <a:pt x="761848" y="56182"/>
                </a:lnTo>
                <a:lnTo>
                  <a:pt x="729406" y="7606"/>
                </a:lnTo>
                <a:lnTo>
                  <a:pt x="729406" y="56182"/>
                </a:lnTo>
                <a:lnTo>
                  <a:pt x="723899" y="56182"/>
                </a:lnTo>
                <a:close/>
                <a:moveTo>
                  <a:pt x="704850" y="930"/>
                </a:moveTo>
                <a:lnTo>
                  <a:pt x="710356" y="930"/>
                </a:lnTo>
                <a:lnTo>
                  <a:pt x="710356" y="56182"/>
                </a:lnTo>
                <a:lnTo>
                  <a:pt x="704850" y="56182"/>
                </a:lnTo>
                <a:close/>
                <a:moveTo>
                  <a:pt x="647700" y="930"/>
                </a:moveTo>
                <a:lnTo>
                  <a:pt x="677614" y="930"/>
                </a:lnTo>
                <a:lnTo>
                  <a:pt x="677614" y="5990"/>
                </a:lnTo>
                <a:lnTo>
                  <a:pt x="653206" y="5990"/>
                </a:lnTo>
                <a:lnTo>
                  <a:pt x="653206" y="25859"/>
                </a:lnTo>
                <a:lnTo>
                  <a:pt x="676758" y="25859"/>
                </a:lnTo>
                <a:lnTo>
                  <a:pt x="676758" y="30807"/>
                </a:lnTo>
                <a:lnTo>
                  <a:pt x="653206" y="30807"/>
                </a:lnTo>
                <a:lnTo>
                  <a:pt x="653206" y="51234"/>
                </a:lnTo>
                <a:lnTo>
                  <a:pt x="677614" y="51234"/>
                </a:lnTo>
                <a:lnTo>
                  <a:pt x="677614" y="56182"/>
                </a:lnTo>
                <a:lnTo>
                  <a:pt x="647700" y="56182"/>
                </a:lnTo>
                <a:close/>
                <a:moveTo>
                  <a:pt x="600075" y="930"/>
                </a:moveTo>
                <a:lnTo>
                  <a:pt x="605581" y="930"/>
                </a:lnTo>
                <a:lnTo>
                  <a:pt x="605581" y="25077"/>
                </a:lnTo>
                <a:lnTo>
                  <a:pt x="634007" y="25077"/>
                </a:lnTo>
                <a:lnTo>
                  <a:pt x="634007" y="930"/>
                </a:lnTo>
                <a:lnTo>
                  <a:pt x="639365" y="930"/>
                </a:lnTo>
                <a:lnTo>
                  <a:pt x="639365" y="56182"/>
                </a:lnTo>
                <a:lnTo>
                  <a:pt x="634007" y="56182"/>
                </a:lnTo>
                <a:lnTo>
                  <a:pt x="634007" y="30175"/>
                </a:lnTo>
                <a:lnTo>
                  <a:pt x="605581" y="30175"/>
                </a:lnTo>
                <a:lnTo>
                  <a:pt x="605581" y="56182"/>
                </a:lnTo>
                <a:lnTo>
                  <a:pt x="600075" y="56182"/>
                </a:lnTo>
                <a:close/>
                <a:moveTo>
                  <a:pt x="566477" y="930"/>
                </a:moveTo>
                <a:lnTo>
                  <a:pt x="596912" y="930"/>
                </a:lnTo>
                <a:lnTo>
                  <a:pt x="596912" y="5841"/>
                </a:lnTo>
                <a:lnTo>
                  <a:pt x="584485" y="5841"/>
                </a:lnTo>
                <a:lnTo>
                  <a:pt x="584485" y="56182"/>
                </a:lnTo>
                <a:lnTo>
                  <a:pt x="579053" y="56182"/>
                </a:lnTo>
                <a:lnTo>
                  <a:pt x="579053" y="5841"/>
                </a:lnTo>
                <a:lnTo>
                  <a:pt x="566477" y="5841"/>
                </a:lnTo>
                <a:close/>
                <a:moveTo>
                  <a:pt x="495300" y="930"/>
                </a:moveTo>
                <a:lnTo>
                  <a:pt x="510182" y="930"/>
                </a:lnTo>
                <a:cubicBezTo>
                  <a:pt x="520154" y="930"/>
                  <a:pt x="527980" y="3720"/>
                  <a:pt x="533660" y="9301"/>
                </a:cubicBezTo>
                <a:cubicBezTo>
                  <a:pt x="538894" y="14436"/>
                  <a:pt x="541511" y="21022"/>
                  <a:pt x="541511" y="29058"/>
                </a:cubicBezTo>
                <a:cubicBezTo>
                  <a:pt x="541511" y="37169"/>
                  <a:pt x="538559" y="43817"/>
                  <a:pt x="532655" y="49001"/>
                </a:cubicBezTo>
                <a:cubicBezTo>
                  <a:pt x="527223" y="53789"/>
                  <a:pt x="520700" y="56182"/>
                  <a:pt x="513084" y="56182"/>
                </a:cubicBezTo>
                <a:lnTo>
                  <a:pt x="495300" y="56182"/>
                </a:lnTo>
                <a:close/>
                <a:moveTo>
                  <a:pt x="457200" y="930"/>
                </a:moveTo>
                <a:lnTo>
                  <a:pt x="487114" y="930"/>
                </a:lnTo>
                <a:lnTo>
                  <a:pt x="487114" y="5990"/>
                </a:lnTo>
                <a:lnTo>
                  <a:pt x="462706" y="5990"/>
                </a:lnTo>
                <a:lnTo>
                  <a:pt x="462706" y="25859"/>
                </a:lnTo>
                <a:lnTo>
                  <a:pt x="486258" y="25859"/>
                </a:lnTo>
                <a:lnTo>
                  <a:pt x="486258" y="30807"/>
                </a:lnTo>
                <a:lnTo>
                  <a:pt x="462706" y="30807"/>
                </a:lnTo>
                <a:lnTo>
                  <a:pt x="462706" y="51234"/>
                </a:lnTo>
                <a:lnTo>
                  <a:pt x="487114" y="51234"/>
                </a:lnTo>
                <a:lnTo>
                  <a:pt x="487114" y="56182"/>
                </a:lnTo>
                <a:lnTo>
                  <a:pt x="457200" y="56182"/>
                </a:lnTo>
                <a:close/>
                <a:moveTo>
                  <a:pt x="423602" y="930"/>
                </a:moveTo>
                <a:lnTo>
                  <a:pt x="454037" y="930"/>
                </a:lnTo>
                <a:lnTo>
                  <a:pt x="454037" y="5841"/>
                </a:lnTo>
                <a:lnTo>
                  <a:pt x="441610" y="5841"/>
                </a:lnTo>
                <a:lnTo>
                  <a:pt x="441610" y="56182"/>
                </a:lnTo>
                <a:lnTo>
                  <a:pt x="436178" y="56182"/>
                </a:lnTo>
                <a:lnTo>
                  <a:pt x="436178" y="5841"/>
                </a:lnTo>
                <a:lnTo>
                  <a:pt x="423602" y="5841"/>
                </a:lnTo>
                <a:close/>
                <a:moveTo>
                  <a:pt x="371475" y="930"/>
                </a:moveTo>
                <a:lnTo>
                  <a:pt x="378879" y="930"/>
                </a:lnTo>
                <a:lnTo>
                  <a:pt x="409426" y="46732"/>
                </a:lnTo>
                <a:lnTo>
                  <a:pt x="409426" y="930"/>
                </a:lnTo>
                <a:lnTo>
                  <a:pt x="414932" y="930"/>
                </a:lnTo>
                <a:lnTo>
                  <a:pt x="414932" y="56182"/>
                </a:lnTo>
                <a:lnTo>
                  <a:pt x="409423" y="56182"/>
                </a:lnTo>
                <a:lnTo>
                  <a:pt x="376981" y="7606"/>
                </a:lnTo>
                <a:lnTo>
                  <a:pt x="376981" y="56182"/>
                </a:lnTo>
                <a:lnTo>
                  <a:pt x="371475" y="56182"/>
                </a:lnTo>
                <a:close/>
                <a:moveTo>
                  <a:pt x="333375" y="930"/>
                </a:moveTo>
                <a:lnTo>
                  <a:pt x="363289" y="930"/>
                </a:lnTo>
                <a:lnTo>
                  <a:pt x="363289" y="5990"/>
                </a:lnTo>
                <a:lnTo>
                  <a:pt x="338881" y="5990"/>
                </a:lnTo>
                <a:lnTo>
                  <a:pt x="338881" y="25859"/>
                </a:lnTo>
                <a:lnTo>
                  <a:pt x="362433" y="25859"/>
                </a:lnTo>
                <a:lnTo>
                  <a:pt x="362433" y="30807"/>
                </a:lnTo>
                <a:lnTo>
                  <a:pt x="338881" y="30807"/>
                </a:lnTo>
                <a:lnTo>
                  <a:pt x="338881" y="51234"/>
                </a:lnTo>
                <a:lnTo>
                  <a:pt x="363289" y="51234"/>
                </a:lnTo>
                <a:lnTo>
                  <a:pt x="363289" y="56182"/>
                </a:lnTo>
                <a:lnTo>
                  <a:pt x="333375" y="56182"/>
                </a:lnTo>
                <a:close/>
                <a:moveTo>
                  <a:pt x="314325" y="930"/>
                </a:moveTo>
                <a:lnTo>
                  <a:pt x="319831" y="930"/>
                </a:lnTo>
                <a:lnTo>
                  <a:pt x="319831" y="56182"/>
                </a:lnTo>
                <a:lnTo>
                  <a:pt x="314325" y="56182"/>
                </a:lnTo>
                <a:close/>
                <a:moveTo>
                  <a:pt x="266700" y="930"/>
                </a:moveTo>
                <a:lnTo>
                  <a:pt x="281434" y="930"/>
                </a:lnTo>
                <a:cubicBezTo>
                  <a:pt x="289867" y="930"/>
                  <a:pt x="295907" y="2915"/>
                  <a:pt x="299553" y="6886"/>
                </a:cubicBezTo>
                <a:cubicBezTo>
                  <a:pt x="302207" y="9789"/>
                  <a:pt x="303634" y="13524"/>
                  <a:pt x="303832" y="18090"/>
                </a:cubicBezTo>
                <a:cubicBezTo>
                  <a:pt x="304006" y="22408"/>
                  <a:pt x="302547" y="26397"/>
                  <a:pt x="299454" y="30057"/>
                </a:cubicBezTo>
                <a:cubicBezTo>
                  <a:pt x="296362" y="33718"/>
                  <a:pt x="292407" y="35548"/>
                  <a:pt x="287589" y="35548"/>
                </a:cubicBezTo>
                <a:lnTo>
                  <a:pt x="303066" y="56182"/>
                </a:lnTo>
                <a:lnTo>
                  <a:pt x="296205" y="56182"/>
                </a:lnTo>
                <a:lnTo>
                  <a:pt x="277564" y="31105"/>
                </a:lnTo>
                <a:lnTo>
                  <a:pt x="282103" y="31105"/>
                </a:lnTo>
                <a:cubicBezTo>
                  <a:pt x="286692" y="31105"/>
                  <a:pt x="290400" y="30199"/>
                  <a:pt x="293228" y="28389"/>
                </a:cubicBezTo>
                <a:cubicBezTo>
                  <a:pt x="296626" y="26231"/>
                  <a:pt x="298325" y="22994"/>
                  <a:pt x="298325" y="18678"/>
                </a:cubicBezTo>
                <a:cubicBezTo>
                  <a:pt x="298325" y="14634"/>
                  <a:pt x="296763" y="11459"/>
                  <a:pt x="293637" y="9153"/>
                </a:cubicBezTo>
                <a:cubicBezTo>
                  <a:pt x="290834" y="7044"/>
                  <a:pt x="287349" y="5990"/>
                  <a:pt x="283182" y="5990"/>
                </a:cubicBezTo>
                <a:lnTo>
                  <a:pt x="272206" y="5990"/>
                </a:lnTo>
                <a:lnTo>
                  <a:pt x="272206" y="56182"/>
                </a:lnTo>
                <a:lnTo>
                  <a:pt x="266700" y="56182"/>
                </a:lnTo>
                <a:close/>
                <a:moveTo>
                  <a:pt x="123825" y="930"/>
                </a:moveTo>
                <a:lnTo>
                  <a:pt x="138558" y="930"/>
                </a:lnTo>
                <a:cubicBezTo>
                  <a:pt x="146992" y="930"/>
                  <a:pt x="153032" y="2915"/>
                  <a:pt x="156678" y="6886"/>
                </a:cubicBezTo>
                <a:cubicBezTo>
                  <a:pt x="159332" y="9789"/>
                  <a:pt x="160759" y="13524"/>
                  <a:pt x="160957" y="18090"/>
                </a:cubicBezTo>
                <a:cubicBezTo>
                  <a:pt x="161131" y="22408"/>
                  <a:pt x="159672" y="26397"/>
                  <a:pt x="156579" y="30057"/>
                </a:cubicBezTo>
                <a:cubicBezTo>
                  <a:pt x="153487" y="33718"/>
                  <a:pt x="149532" y="35548"/>
                  <a:pt x="144714" y="35548"/>
                </a:cubicBezTo>
                <a:lnTo>
                  <a:pt x="160191" y="56182"/>
                </a:lnTo>
                <a:lnTo>
                  <a:pt x="153330" y="56182"/>
                </a:lnTo>
                <a:lnTo>
                  <a:pt x="134689" y="31105"/>
                </a:lnTo>
                <a:lnTo>
                  <a:pt x="139228" y="31105"/>
                </a:lnTo>
                <a:cubicBezTo>
                  <a:pt x="143817" y="31105"/>
                  <a:pt x="147525" y="30199"/>
                  <a:pt x="150353" y="28389"/>
                </a:cubicBezTo>
                <a:cubicBezTo>
                  <a:pt x="153751" y="26231"/>
                  <a:pt x="155450" y="22994"/>
                  <a:pt x="155450" y="18678"/>
                </a:cubicBezTo>
                <a:cubicBezTo>
                  <a:pt x="155450" y="14634"/>
                  <a:pt x="153888" y="11459"/>
                  <a:pt x="150762" y="9153"/>
                </a:cubicBezTo>
                <a:cubicBezTo>
                  <a:pt x="147959" y="7044"/>
                  <a:pt x="144474" y="5990"/>
                  <a:pt x="140307" y="5990"/>
                </a:cubicBezTo>
                <a:lnTo>
                  <a:pt x="129331" y="5990"/>
                </a:lnTo>
                <a:lnTo>
                  <a:pt x="129331" y="56182"/>
                </a:lnTo>
                <a:lnTo>
                  <a:pt x="123825" y="56182"/>
                </a:lnTo>
                <a:close/>
                <a:moveTo>
                  <a:pt x="85725" y="930"/>
                </a:moveTo>
                <a:lnTo>
                  <a:pt x="115639" y="930"/>
                </a:lnTo>
                <a:lnTo>
                  <a:pt x="115639" y="5990"/>
                </a:lnTo>
                <a:lnTo>
                  <a:pt x="91231" y="5990"/>
                </a:lnTo>
                <a:lnTo>
                  <a:pt x="91231" y="25859"/>
                </a:lnTo>
                <a:lnTo>
                  <a:pt x="114783" y="25859"/>
                </a:lnTo>
                <a:lnTo>
                  <a:pt x="114783" y="30807"/>
                </a:lnTo>
                <a:lnTo>
                  <a:pt x="91231" y="30807"/>
                </a:lnTo>
                <a:lnTo>
                  <a:pt x="91231" y="51234"/>
                </a:lnTo>
                <a:lnTo>
                  <a:pt x="115639" y="51234"/>
                </a:lnTo>
                <a:lnTo>
                  <a:pt x="115639" y="56182"/>
                </a:lnTo>
                <a:lnTo>
                  <a:pt x="85725" y="56182"/>
                </a:lnTo>
                <a:close/>
                <a:moveTo>
                  <a:pt x="0" y="930"/>
                </a:moveTo>
                <a:lnTo>
                  <a:pt x="5506" y="930"/>
                </a:lnTo>
                <a:lnTo>
                  <a:pt x="5506" y="37504"/>
                </a:lnTo>
                <a:cubicBezTo>
                  <a:pt x="5506" y="41572"/>
                  <a:pt x="6660" y="44983"/>
                  <a:pt x="8966" y="47736"/>
                </a:cubicBezTo>
                <a:cubicBezTo>
                  <a:pt x="11422" y="50614"/>
                  <a:pt x="14647" y="52052"/>
                  <a:pt x="18640" y="52052"/>
                </a:cubicBezTo>
                <a:cubicBezTo>
                  <a:pt x="22212" y="52052"/>
                  <a:pt x="25226" y="50762"/>
                  <a:pt x="27682" y="48183"/>
                </a:cubicBezTo>
                <a:cubicBezTo>
                  <a:pt x="30410" y="45305"/>
                  <a:pt x="31774" y="41337"/>
                  <a:pt x="31774" y="36276"/>
                </a:cubicBezTo>
                <a:lnTo>
                  <a:pt x="31774" y="930"/>
                </a:lnTo>
                <a:lnTo>
                  <a:pt x="37281" y="930"/>
                </a:lnTo>
                <a:lnTo>
                  <a:pt x="37281" y="36128"/>
                </a:lnTo>
                <a:cubicBezTo>
                  <a:pt x="37281" y="42850"/>
                  <a:pt x="35359" y="48108"/>
                  <a:pt x="31514" y="51903"/>
                </a:cubicBezTo>
                <a:cubicBezTo>
                  <a:pt x="28016" y="55351"/>
                  <a:pt x="23725" y="57075"/>
                  <a:pt x="18640" y="57075"/>
                </a:cubicBezTo>
                <a:cubicBezTo>
                  <a:pt x="13580" y="57075"/>
                  <a:pt x="9301" y="55451"/>
                  <a:pt x="5804" y="52201"/>
                </a:cubicBezTo>
                <a:cubicBezTo>
                  <a:pt x="1934" y="48629"/>
                  <a:pt x="0" y="43830"/>
                  <a:pt x="0" y="37802"/>
                </a:cubicBezTo>
                <a:close/>
                <a:moveTo>
                  <a:pt x="1803722" y="0"/>
                </a:moveTo>
                <a:cubicBezTo>
                  <a:pt x="1808112" y="0"/>
                  <a:pt x="1811808" y="1575"/>
                  <a:pt x="1814810" y="4725"/>
                </a:cubicBezTo>
                <a:cubicBezTo>
                  <a:pt x="1817538" y="7602"/>
                  <a:pt x="1818902" y="10728"/>
                  <a:pt x="1818902" y="14101"/>
                </a:cubicBezTo>
                <a:lnTo>
                  <a:pt x="1818902" y="14882"/>
                </a:lnTo>
                <a:lnTo>
                  <a:pt x="1813470" y="14882"/>
                </a:lnTo>
                <a:cubicBezTo>
                  <a:pt x="1813073" y="11831"/>
                  <a:pt x="1811932" y="9487"/>
                  <a:pt x="1810047" y="7850"/>
                </a:cubicBezTo>
                <a:cubicBezTo>
                  <a:pt x="1808807" y="6784"/>
                  <a:pt x="1807691" y="6089"/>
                  <a:pt x="1806699" y="5767"/>
                </a:cubicBezTo>
                <a:cubicBezTo>
                  <a:pt x="1805855" y="5494"/>
                  <a:pt x="1804578" y="5357"/>
                  <a:pt x="1802866" y="5357"/>
                </a:cubicBezTo>
                <a:cubicBezTo>
                  <a:pt x="1800659" y="5357"/>
                  <a:pt x="1798637" y="6201"/>
                  <a:pt x="1796801" y="7888"/>
                </a:cubicBezTo>
                <a:cubicBezTo>
                  <a:pt x="1794966" y="9574"/>
                  <a:pt x="1794048" y="11521"/>
                  <a:pt x="1794048" y="13729"/>
                </a:cubicBezTo>
                <a:cubicBezTo>
                  <a:pt x="1794048" y="18144"/>
                  <a:pt x="1795933" y="21195"/>
                  <a:pt x="1799704" y="22882"/>
                </a:cubicBezTo>
                <a:cubicBezTo>
                  <a:pt x="1803524" y="24147"/>
                  <a:pt x="1807331" y="25387"/>
                  <a:pt x="1811126" y="26603"/>
                </a:cubicBezTo>
                <a:cubicBezTo>
                  <a:pt x="1815690" y="28637"/>
                  <a:pt x="1818630" y="32221"/>
                  <a:pt x="1819944" y="37355"/>
                </a:cubicBezTo>
                <a:cubicBezTo>
                  <a:pt x="1819994" y="37901"/>
                  <a:pt x="1820056" y="38416"/>
                  <a:pt x="1820130" y="38900"/>
                </a:cubicBezTo>
                <a:cubicBezTo>
                  <a:pt x="1820205" y="39383"/>
                  <a:pt x="1820242" y="40034"/>
                  <a:pt x="1820242" y="40853"/>
                </a:cubicBezTo>
                <a:cubicBezTo>
                  <a:pt x="1820242" y="44946"/>
                  <a:pt x="1818902" y="48555"/>
                  <a:pt x="1816224" y="51680"/>
                </a:cubicBezTo>
                <a:cubicBezTo>
                  <a:pt x="1813098" y="55302"/>
                  <a:pt x="1808981" y="57112"/>
                  <a:pt x="1803871" y="57112"/>
                </a:cubicBezTo>
                <a:cubicBezTo>
                  <a:pt x="1798984" y="57112"/>
                  <a:pt x="1794916" y="55612"/>
                  <a:pt x="1791667" y="52610"/>
                </a:cubicBezTo>
                <a:cubicBezTo>
                  <a:pt x="1788318" y="49510"/>
                  <a:pt x="1786644" y="45541"/>
                  <a:pt x="1786644" y="40704"/>
                </a:cubicBezTo>
                <a:lnTo>
                  <a:pt x="1792671" y="40704"/>
                </a:lnTo>
                <a:cubicBezTo>
                  <a:pt x="1792671" y="43978"/>
                  <a:pt x="1793763" y="46639"/>
                  <a:pt x="1795946" y="48685"/>
                </a:cubicBezTo>
                <a:cubicBezTo>
                  <a:pt x="1798129" y="50731"/>
                  <a:pt x="1800869" y="51755"/>
                  <a:pt x="1804168" y="51755"/>
                </a:cubicBezTo>
                <a:cubicBezTo>
                  <a:pt x="1807021" y="51755"/>
                  <a:pt x="1809508" y="50700"/>
                  <a:pt x="1811628" y="48592"/>
                </a:cubicBezTo>
                <a:cubicBezTo>
                  <a:pt x="1813749" y="46484"/>
                  <a:pt x="1814810" y="44003"/>
                  <a:pt x="1814810" y="41151"/>
                </a:cubicBezTo>
                <a:cubicBezTo>
                  <a:pt x="1814810" y="38869"/>
                  <a:pt x="1814252" y="36835"/>
                  <a:pt x="1813135" y="35049"/>
                </a:cubicBezTo>
                <a:cubicBezTo>
                  <a:pt x="1811870" y="33039"/>
                  <a:pt x="1808981" y="31316"/>
                  <a:pt x="1804466" y="29877"/>
                </a:cubicBezTo>
                <a:cubicBezTo>
                  <a:pt x="1799108" y="28165"/>
                  <a:pt x="1795561" y="26665"/>
                  <a:pt x="1793825" y="25375"/>
                </a:cubicBezTo>
                <a:cubicBezTo>
                  <a:pt x="1790352" y="22746"/>
                  <a:pt x="1788616" y="18764"/>
                  <a:pt x="1788616" y="13431"/>
                </a:cubicBezTo>
                <a:cubicBezTo>
                  <a:pt x="1788616" y="9487"/>
                  <a:pt x="1790179" y="6226"/>
                  <a:pt x="1793304" y="3646"/>
                </a:cubicBezTo>
                <a:cubicBezTo>
                  <a:pt x="1796231" y="1215"/>
                  <a:pt x="1799704" y="0"/>
                  <a:pt x="1803722" y="0"/>
                </a:cubicBezTo>
                <a:close/>
                <a:moveTo>
                  <a:pt x="1693180" y="0"/>
                </a:moveTo>
                <a:cubicBezTo>
                  <a:pt x="1701390" y="0"/>
                  <a:pt x="1708298" y="2815"/>
                  <a:pt x="1713904" y="8446"/>
                </a:cubicBezTo>
                <a:cubicBezTo>
                  <a:pt x="1719510" y="14076"/>
                  <a:pt x="1722313" y="20997"/>
                  <a:pt x="1722313" y="29207"/>
                </a:cubicBezTo>
                <a:cubicBezTo>
                  <a:pt x="1722313" y="37393"/>
                  <a:pt x="1719138" y="44226"/>
                  <a:pt x="1712788" y="49708"/>
                </a:cubicBezTo>
                <a:cubicBezTo>
                  <a:pt x="1706959" y="54744"/>
                  <a:pt x="1700274" y="57261"/>
                  <a:pt x="1692733" y="57261"/>
                </a:cubicBezTo>
                <a:cubicBezTo>
                  <a:pt x="1685441" y="57261"/>
                  <a:pt x="1679016" y="54582"/>
                  <a:pt x="1673460" y="49225"/>
                </a:cubicBezTo>
                <a:cubicBezTo>
                  <a:pt x="1667557" y="43519"/>
                  <a:pt x="1664605" y="36463"/>
                  <a:pt x="1664605" y="28054"/>
                </a:cubicBezTo>
                <a:cubicBezTo>
                  <a:pt x="1664605" y="20885"/>
                  <a:pt x="1667247" y="14510"/>
                  <a:pt x="1672530" y="8929"/>
                </a:cubicBezTo>
                <a:cubicBezTo>
                  <a:pt x="1678185" y="2976"/>
                  <a:pt x="1685069" y="0"/>
                  <a:pt x="1693180" y="0"/>
                </a:cubicBezTo>
                <a:close/>
                <a:moveTo>
                  <a:pt x="1508447" y="0"/>
                </a:moveTo>
                <a:cubicBezTo>
                  <a:pt x="1512837" y="0"/>
                  <a:pt x="1516533" y="1575"/>
                  <a:pt x="1519535" y="4725"/>
                </a:cubicBezTo>
                <a:cubicBezTo>
                  <a:pt x="1522263" y="7602"/>
                  <a:pt x="1523627" y="10728"/>
                  <a:pt x="1523627" y="14101"/>
                </a:cubicBezTo>
                <a:lnTo>
                  <a:pt x="1523627" y="14882"/>
                </a:lnTo>
                <a:lnTo>
                  <a:pt x="1518195" y="14882"/>
                </a:lnTo>
                <a:cubicBezTo>
                  <a:pt x="1517798" y="11831"/>
                  <a:pt x="1516657" y="9487"/>
                  <a:pt x="1514772" y="7850"/>
                </a:cubicBezTo>
                <a:cubicBezTo>
                  <a:pt x="1513532" y="6784"/>
                  <a:pt x="1512416" y="6089"/>
                  <a:pt x="1511424" y="5767"/>
                </a:cubicBezTo>
                <a:cubicBezTo>
                  <a:pt x="1510580" y="5494"/>
                  <a:pt x="1509303" y="5357"/>
                  <a:pt x="1507591" y="5357"/>
                </a:cubicBezTo>
                <a:cubicBezTo>
                  <a:pt x="1505384" y="5357"/>
                  <a:pt x="1503362" y="6201"/>
                  <a:pt x="1501526" y="7888"/>
                </a:cubicBezTo>
                <a:cubicBezTo>
                  <a:pt x="1499691" y="9574"/>
                  <a:pt x="1498773" y="11521"/>
                  <a:pt x="1498773" y="13729"/>
                </a:cubicBezTo>
                <a:cubicBezTo>
                  <a:pt x="1498773" y="18144"/>
                  <a:pt x="1500658" y="21195"/>
                  <a:pt x="1504429" y="22882"/>
                </a:cubicBezTo>
                <a:cubicBezTo>
                  <a:pt x="1508249" y="24147"/>
                  <a:pt x="1512056" y="25387"/>
                  <a:pt x="1515851" y="26603"/>
                </a:cubicBezTo>
                <a:cubicBezTo>
                  <a:pt x="1520415" y="28637"/>
                  <a:pt x="1523355" y="32221"/>
                  <a:pt x="1524669" y="37355"/>
                </a:cubicBezTo>
                <a:cubicBezTo>
                  <a:pt x="1524719" y="37901"/>
                  <a:pt x="1524781" y="38416"/>
                  <a:pt x="1524855" y="38900"/>
                </a:cubicBezTo>
                <a:cubicBezTo>
                  <a:pt x="1524930" y="39383"/>
                  <a:pt x="1524967" y="40034"/>
                  <a:pt x="1524967" y="40853"/>
                </a:cubicBezTo>
                <a:cubicBezTo>
                  <a:pt x="1524967" y="44946"/>
                  <a:pt x="1523627" y="48555"/>
                  <a:pt x="1520949" y="51680"/>
                </a:cubicBezTo>
                <a:cubicBezTo>
                  <a:pt x="1517823" y="55302"/>
                  <a:pt x="1513706" y="57112"/>
                  <a:pt x="1508596" y="57112"/>
                </a:cubicBezTo>
                <a:cubicBezTo>
                  <a:pt x="1503709" y="57112"/>
                  <a:pt x="1499641" y="55612"/>
                  <a:pt x="1496392" y="52610"/>
                </a:cubicBezTo>
                <a:cubicBezTo>
                  <a:pt x="1493043" y="49510"/>
                  <a:pt x="1491369" y="45541"/>
                  <a:pt x="1491369" y="40704"/>
                </a:cubicBezTo>
                <a:lnTo>
                  <a:pt x="1497396" y="40704"/>
                </a:lnTo>
                <a:cubicBezTo>
                  <a:pt x="1497396" y="43978"/>
                  <a:pt x="1498488" y="46639"/>
                  <a:pt x="1500671" y="48685"/>
                </a:cubicBezTo>
                <a:cubicBezTo>
                  <a:pt x="1502854" y="50731"/>
                  <a:pt x="1505594" y="51755"/>
                  <a:pt x="1508893" y="51755"/>
                </a:cubicBezTo>
                <a:cubicBezTo>
                  <a:pt x="1511746" y="51755"/>
                  <a:pt x="1514233" y="50700"/>
                  <a:pt x="1516353" y="48592"/>
                </a:cubicBezTo>
                <a:cubicBezTo>
                  <a:pt x="1518474" y="46484"/>
                  <a:pt x="1519535" y="44003"/>
                  <a:pt x="1519535" y="41151"/>
                </a:cubicBezTo>
                <a:cubicBezTo>
                  <a:pt x="1519535" y="38869"/>
                  <a:pt x="1518977" y="36835"/>
                  <a:pt x="1517860" y="35049"/>
                </a:cubicBezTo>
                <a:cubicBezTo>
                  <a:pt x="1516595" y="33039"/>
                  <a:pt x="1513706" y="31316"/>
                  <a:pt x="1509191" y="29877"/>
                </a:cubicBezTo>
                <a:cubicBezTo>
                  <a:pt x="1503833" y="28165"/>
                  <a:pt x="1500286" y="26665"/>
                  <a:pt x="1498550" y="25375"/>
                </a:cubicBezTo>
                <a:cubicBezTo>
                  <a:pt x="1495077" y="22746"/>
                  <a:pt x="1493341" y="18764"/>
                  <a:pt x="1493341" y="13431"/>
                </a:cubicBezTo>
                <a:cubicBezTo>
                  <a:pt x="1493341" y="9487"/>
                  <a:pt x="1494904" y="6226"/>
                  <a:pt x="1498029" y="3646"/>
                </a:cubicBezTo>
                <a:cubicBezTo>
                  <a:pt x="1500956" y="1215"/>
                  <a:pt x="1504429" y="0"/>
                  <a:pt x="1508447" y="0"/>
                </a:cubicBezTo>
                <a:close/>
                <a:moveTo>
                  <a:pt x="969131" y="0"/>
                </a:moveTo>
                <a:cubicBezTo>
                  <a:pt x="974737" y="0"/>
                  <a:pt x="979847" y="1277"/>
                  <a:pt x="984460" y="3832"/>
                </a:cubicBezTo>
                <a:cubicBezTo>
                  <a:pt x="989570" y="6660"/>
                  <a:pt x="993254" y="10591"/>
                  <a:pt x="995511" y="15627"/>
                </a:cubicBezTo>
                <a:lnTo>
                  <a:pt x="989186" y="15627"/>
                </a:lnTo>
                <a:cubicBezTo>
                  <a:pt x="987251" y="12241"/>
                  <a:pt x="984510" y="9665"/>
                  <a:pt x="980963" y="7897"/>
                </a:cubicBezTo>
                <a:cubicBezTo>
                  <a:pt x="977416" y="6130"/>
                  <a:pt x="973521" y="5246"/>
                  <a:pt x="969280" y="5246"/>
                </a:cubicBezTo>
                <a:cubicBezTo>
                  <a:pt x="962335" y="5246"/>
                  <a:pt x="956629" y="7728"/>
                  <a:pt x="952165" y="12693"/>
                </a:cubicBezTo>
                <a:cubicBezTo>
                  <a:pt x="948047" y="17286"/>
                  <a:pt x="945988" y="22573"/>
                  <a:pt x="945988" y="28556"/>
                </a:cubicBezTo>
                <a:cubicBezTo>
                  <a:pt x="945988" y="35383"/>
                  <a:pt x="948580" y="41080"/>
                  <a:pt x="953764" y="45647"/>
                </a:cubicBezTo>
                <a:cubicBezTo>
                  <a:pt x="958477" y="49818"/>
                  <a:pt x="963649" y="51903"/>
                  <a:pt x="969280" y="51903"/>
                </a:cubicBezTo>
                <a:cubicBezTo>
                  <a:pt x="973621" y="51903"/>
                  <a:pt x="977887" y="50738"/>
                  <a:pt x="982079" y="48406"/>
                </a:cubicBezTo>
                <a:cubicBezTo>
                  <a:pt x="987486" y="45405"/>
                  <a:pt x="990872" y="41163"/>
                  <a:pt x="992237" y="35681"/>
                </a:cubicBezTo>
                <a:lnTo>
                  <a:pt x="961764" y="35681"/>
                </a:lnTo>
                <a:lnTo>
                  <a:pt x="961764" y="30658"/>
                </a:lnTo>
                <a:lnTo>
                  <a:pt x="998859" y="30658"/>
                </a:lnTo>
                <a:cubicBezTo>
                  <a:pt x="997793" y="39216"/>
                  <a:pt x="994283" y="45888"/>
                  <a:pt x="988330" y="50676"/>
                </a:cubicBezTo>
                <a:cubicBezTo>
                  <a:pt x="983022" y="54942"/>
                  <a:pt x="976721" y="57075"/>
                  <a:pt x="969429" y="57075"/>
                </a:cubicBezTo>
                <a:cubicBezTo>
                  <a:pt x="961739" y="57075"/>
                  <a:pt x="955030" y="54303"/>
                  <a:pt x="949300" y="48759"/>
                </a:cubicBezTo>
                <a:cubicBezTo>
                  <a:pt x="943570" y="43216"/>
                  <a:pt x="940705" y="36487"/>
                  <a:pt x="940705" y="28575"/>
                </a:cubicBezTo>
                <a:cubicBezTo>
                  <a:pt x="940705" y="19918"/>
                  <a:pt x="943756" y="12861"/>
                  <a:pt x="949858" y="7404"/>
                </a:cubicBezTo>
                <a:cubicBezTo>
                  <a:pt x="955364" y="2468"/>
                  <a:pt x="961789" y="0"/>
                  <a:pt x="969131" y="0"/>
                </a:cubicBezTo>
                <a:close/>
                <a:moveTo>
                  <a:pt x="226330" y="0"/>
                </a:moveTo>
                <a:cubicBezTo>
                  <a:pt x="234540" y="0"/>
                  <a:pt x="241448" y="2815"/>
                  <a:pt x="247054" y="8446"/>
                </a:cubicBezTo>
                <a:cubicBezTo>
                  <a:pt x="252660" y="14076"/>
                  <a:pt x="255463" y="20997"/>
                  <a:pt x="255463" y="29207"/>
                </a:cubicBezTo>
                <a:cubicBezTo>
                  <a:pt x="255463" y="37393"/>
                  <a:pt x="252288" y="44226"/>
                  <a:pt x="245938" y="49708"/>
                </a:cubicBezTo>
                <a:cubicBezTo>
                  <a:pt x="240109" y="54744"/>
                  <a:pt x="233424" y="57261"/>
                  <a:pt x="225883" y="57261"/>
                </a:cubicBezTo>
                <a:cubicBezTo>
                  <a:pt x="218591" y="57261"/>
                  <a:pt x="212166" y="54582"/>
                  <a:pt x="206610" y="49225"/>
                </a:cubicBezTo>
                <a:cubicBezTo>
                  <a:pt x="200707" y="43519"/>
                  <a:pt x="197755" y="36463"/>
                  <a:pt x="197755" y="28054"/>
                </a:cubicBezTo>
                <a:cubicBezTo>
                  <a:pt x="197755" y="20885"/>
                  <a:pt x="200397" y="14510"/>
                  <a:pt x="205680" y="8929"/>
                </a:cubicBezTo>
                <a:cubicBezTo>
                  <a:pt x="211335" y="2976"/>
                  <a:pt x="218219" y="0"/>
                  <a:pt x="226330" y="0"/>
                </a:cubicBezTo>
                <a:close/>
                <a:moveTo>
                  <a:pt x="60647" y="0"/>
                </a:moveTo>
                <a:cubicBezTo>
                  <a:pt x="65037" y="0"/>
                  <a:pt x="68733" y="1575"/>
                  <a:pt x="71735" y="4725"/>
                </a:cubicBezTo>
                <a:cubicBezTo>
                  <a:pt x="74463" y="7602"/>
                  <a:pt x="75827" y="10728"/>
                  <a:pt x="75827" y="14101"/>
                </a:cubicBezTo>
                <a:lnTo>
                  <a:pt x="75827" y="14882"/>
                </a:lnTo>
                <a:lnTo>
                  <a:pt x="70395" y="14882"/>
                </a:lnTo>
                <a:cubicBezTo>
                  <a:pt x="69998" y="11831"/>
                  <a:pt x="68857" y="9487"/>
                  <a:pt x="66972" y="7850"/>
                </a:cubicBezTo>
                <a:cubicBezTo>
                  <a:pt x="65732" y="6784"/>
                  <a:pt x="64616" y="6089"/>
                  <a:pt x="63624" y="5767"/>
                </a:cubicBezTo>
                <a:cubicBezTo>
                  <a:pt x="62780" y="5494"/>
                  <a:pt x="61503" y="5357"/>
                  <a:pt x="59791" y="5357"/>
                </a:cubicBezTo>
                <a:cubicBezTo>
                  <a:pt x="57584" y="5357"/>
                  <a:pt x="55562" y="6201"/>
                  <a:pt x="53726" y="7888"/>
                </a:cubicBezTo>
                <a:cubicBezTo>
                  <a:pt x="51891" y="9574"/>
                  <a:pt x="50973" y="11521"/>
                  <a:pt x="50973" y="13729"/>
                </a:cubicBezTo>
                <a:cubicBezTo>
                  <a:pt x="50973" y="18144"/>
                  <a:pt x="52858" y="21195"/>
                  <a:pt x="56629" y="22882"/>
                </a:cubicBezTo>
                <a:cubicBezTo>
                  <a:pt x="60449" y="24147"/>
                  <a:pt x="64256" y="25387"/>
                  <a:pt x="68051" y="26603"/>
                </a:cubicBezTo>
                <a:cubicBezTo>
                  <a:pt x="72615" y="28637"/>
                  <a:pt x="75555" y="32221"/>
                  <a:pt x="76869" y="37355"/>
                </a:cubicBezTo>
                <a:cubicBezTo>
                  <a:pt x="76919" y="37901"/>
                  <a:pt x="76981" y="38416"/>
                  <a:pt x="77055" y="38900"/>
                </a:cubicBezTo>
                <a:cubicBezTo>
                  <a:pt x="77130" y="39383"/>
                  <a:pt x="77167" y="40034"/>
                  <a:pt x="77167" y="40853"/>
                </a:cubicBezTo>
                <a:cubicBezTo>
                  <a:pt x="77167" y="44946"/>
                  <a:pt x="75827" y="48555"/>
                  <a:pt x="73149" y="51680"/>
                </a:cubicBezTo>
                <a:cubicBezTo>
                  <a:pt x="70023" y="55302"/>
                  <a:pt x="65906" y="57112"/>
                  <a:pt x="60796" y="57112"/>
                </a:cubicBezTo>
                <a:cubicBezTo>
                  <a:pt x="55909" y="57112"/>
                  <a:pt x="51841" y="55612"/>
                  <a:pt x="48592" y="52610"/>
                </a:cubicBezTo>
                <a:cubicBezTo>
                  <a:pt x="45243" y="49510"/>
                  <a:pt x="43569" y="45541"/>
                  <a:pt x="43569" y="40704"/>
                </a:cubicBezTo>
                <a:lnTo>
                  <a:pt x="49596" y="40704"/>
                </a:lnTo>
                <a:cubicBezTo>
                  <a:pt x="49596" y="43978"/>
                  <a:pt x="50688" y="46639"/>
                  <a:pt x="52871" y="48685"/>
                </a:cubicBezTo>
                <a:cubicBezTo>
                  <a:pt x="55054" y="50731"/>
                  <a:pt x="57794" y="51755"/>
                  <a:pt x="61093" y="51755"/>
                </a:cubicBezTo>
                <a:cubicBezTo>
                  <a:pt x="63946" y="51755"/>
                  <a:pt x="66433" y="50700"/>
                  <a:pt x="68553" y="48592"/>
                </a:cubicBezTo>
                <a:cubicBezTo>
                  <a:pt x="70674" y="46484"/>
                  <a:pt x="71735" y="44003"/>
                  <a:pt x="71735" y="41151"/>
                </a:cubicBezTo>
                <a:cubicBezTo>
                  <a:pt x="71735" y="38869"/>
                  <a:pt x="71177" y="36835"/>
                  <a:pt x="70060" y="35049"/>
                </a:cubicBezTo>
                <a:cubicBezTo>
                  <a:pt x="68795" y="33039"/>
                  <a:pt x="65906" y="31316"/>
                  <a:pt x="61391" y="29877"/>
                </a:cubicBezTo>
                <a:cubicBezTo>
                  <a:pt x="56033" y="28165"/>
                  <a:pt x="52486" y="26665"/>
                  <a:pt x="50750" y="25375"/>
                </a:cubicBezTo>
                <a:cubicBezTo>
                  <a:pt x="47277" y="22746"/>
                  <a:pt x="45541" y="18764"/>
                  <a:pt x="45541" y="13431"/>
                </a:cubicBezTo>
                <a:cubicBezTo>
                  <a:pt x="45541" y="9487"/>
                  <a:pt x="47104" y="6226"/>
                  <a:pt x="50229" y="3646"/>
                </a:cubicBezTo>
                <a:cubicBezTo>
                  <a:pt x="53156" y="1215"/>
                  <a:pt x="56629" y="0"/>
                  <a:pt x="60647" y="0"/>
                </a:cubicBezTo>
                <a:close/>
              </a:path>
            </a:pathLst>
          </a:cu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组合 6"/>
          <p:cNvGrpSpPr/>
          <p:nvPr userDrawn="1"/>
        </p:nvGrpSpPr>
        <p:grpSpPr>
          <a:xfrm>
            <a:off x="4622521" y="770668"/>
            <a:ext cx="7561842" cy="6021906"/>
            <a:chOff x="6386701" y="881111"/>
            <a:chExt cx="5147102" cy="4098917"/>
          </a:xfrm>
        </p:grpSpPr>
        <p:pic>
          <p:nvPicPr>
            <p:cNvPr id="8" name="图片 7"/>
            <p:cNvPicPr>
              <a:picLocks noChangeAspect="1"/>
            </p:cNvPicPr>
            <p:nvPr userDrawn="1"/>
          </p:nvPicPr>
          <p:blipFill rotWithShape="1">
            <a:blip r:embed="rId2"/>
            <a:srcRect r="18654" b="22040"/>
            <a:stretch>
              <a:fillRect/>
            </a:stretch>
          </p:blipFill>
          <p:spPr>
            <a:xfrm>
              <a:off x="6386701" y="881111"/>
              <a:ext cx="4988015" cy="4098917"/>
            </a:xfrm>
            <a:prstGeom prst="rect">
              <a:avLst/>
            </a:prstGeom>
          </p:spPr>
        </p:pic>
        <p:grpSp>
          <p:nvGrpSpPr>
            <p:cNvPr id="9" name="组合 8"/>
            <p:cNvGrpSpPr/>
            <p:nvPr userDrawn="1"/>
          </p:nvGrpSpPr>
          <p:grpSpPr>
            <a:xfrm>
              <a:off x="8635684" y="2703443"/>
              <a:ext cx="420535" cy="420535"/>
              <a:chOff x="8309113" y="2703443"/>
              <a:chExt cx="420535" cy="420535"/>
            </a:xfrm>
          </p:grpSpPr>
          <p:sp>
            <p:nvSpPr>
              <p:cNvPr id="29" name="椭圆 28"/>
              <p:cNvSpPr/>
              <p:nvPr/>
            </p:nvSpPr>
            <p:spPr>
              <a:xfrm>
                <a:off x="8309113" y="2703443"/>
                <a:ext cx="420535" cy="42053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30" name="Group 4"/>
              <p:cNvGrpSpPr>
                <a:grpSpLocks noChangeAspect="1"/>
              </p:cNvGrpSpPr>
              <p:nvPr/>
            </p:nvGrpSpPr>
            <p:grpSpPr bwMode="auto">
              <a:xfrm>
                <a:off x="8392370" y="2829037"/>
                <a:ext cx="254019" cy="169346"/>
                <a:chOff x="5284" y="1609"/>
                <a:chExt cx="999" cy="666"/>
              </a:xfrm>
            </p:grpSpPr>
            <p:sp>
              <p:nvSpPr>
                <p:cNvPr id="31" name="AutoShape 3"/>
                <p:cNvSpPr>
                  <a:spLocks noChangeAspect="1" noChangeArrowheads="1" noTextEdit="1"/>
                </p:cNvSpPr>
                <p:nvPr/>
              </p:nvSpPr>
              <p:spPr bwMode="auto">
                <a:xfrm>
                  <a:off x="5284" y="1609"/>
                  <a:ext cx="999" cy="66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32" name="Freeform 5"/>
                <p:cNvSpPr>
                  <a:spLocks noEditPoints="1"/>
                </p:cNvSpPr>
                <p:nvPr/>
              </p:nvSpPr>
              <p:spPr bwMode="auto">
                <a:xfrm>
                  <a:off x="5284" y="1609"/>
                  <a:ext cx="1001" cy="667"/>
                </a:xfrm>
                <a:custGeom>
                  <a:avLst/>
                  <a:gdLst>
                    <a:gd name="T0" fmla="*/ 516 w 640"/>
                    <a:gd name="T1" fmla="*/ 161 h 427"/>
                    <a:gd name="T2" fmla="*/ 320 w 640"/>
                    <a:gd name="T3" fmla="*/ 0 h 427"/>
                    <a:gd name="T4" fmla="*/ 143 w 640"/>
                    <a:gd name="T5" fmla="*/ 108 h 427"/>
                    <a:gd name="T6" fmla="*/ 0 w 640"/>
                    <a:gd name="T7" fmla="*/ 267 h 427"/>
                    <a:gd name="T8" fmla="*/ 160 w 640"/>
                    <a:gd name="T9" fmla="*/ 427 h 427"/>
                    <a:gd name="T10" fmla="*/ 507 w 640"/>
                    <a:gd name="T11" fmla="*/ 427 h 427"/>
                    <a:gd name="T12" fmla="*/ 640 w 640"/>
                    <a:gd name="T13" fmla="*/ 293 h 427"/>
                    <a:gd name="T14" fmla="*/ 516 w 640"/>
                    <a:gd name="T15" fmla="*/ 161 h 427"/>
                    <a:gd name="T16" fmla="*/ 516 w 640"/>
                    <a:gd name="T17" fmla="*/ 161 h 427"/>
                    <a:gd name="T18" fmla="*/ 507 w 640"/>
                    <a:gd name="T19" fmla="*/ 373 h 427"/>
                    <a:gd name="T20" fmla="*/ 160 w 640"/>
                    <a:gd name="T21" fmla="*/ 373 h 427"/>
                    <a:gd name="T22" fmla="*/ 53 w 640"/>
                    <a:gd name="T23" fmla="*/ 267 h 427"/>
                    <a:gd name="T24" fmla="*/ 160 w 640"/>
                    <a:gd name="T25" fmla="*/ 160 h 427"/>
                    <a:gd name="T26" fmla="*/ 267 w 640"/>
                    <a:gd name="T27" fmla="*/ 267 h 427"/>
                    <a:gd name="T28" fmla="*/ 320 w 640"/>
                    <a:gd name="T29" fmla="*/ 267 h 427"/>
                    <a:gd name="T30" fmla="*/ 203 w 640"/>
                    <a:gd name="T31" fmla="*/ 113 h 427"/>
                    <a:gd name="T32" fmla="*/ 320 w 640"/>
                    <a:gd name="T33" fmla="*/ 53 h 427"/>
                    <a:gd name="T34" fmla="*/ 467 w 640"/>
                    <a:gd name="T35" fmla="*/ 200 h 427"/>
                    <a:gd name="T36" fmla="*/ 467 w 640"/>
                    <a:gd name="T37" fmla="*/ 213 h 427"/>
                    <a:gd name="T38" fmla="*/ 507 w 640"/>
                    <a:gd name="T39" fmla="*/ 213 h 427"/>
                    <a:gd name="T40" fmla="*/ 587 w 640"/>
                    <a:gd name="T41" fmla="*/ 293 h 427"/>
                    <a:gd name="T42" fmla="*/ 507 w 640"/>
                    <a:gd name="T43" fmla="*/ 373 h 427"/>
                    <a:gd name="T44" fmla="*/ 507 w 640"/>
                    <a:gd name="T45" fmla="*/ 373 h 4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0" h="427">
                      <a:moveTo>
                        <a:pt x="516" y="161"/>
                      </a:moveTo>
                      <a:cubicBezTo>
                        <a:pt x="498" y="69"/>
                        <a:pt x="417" y="0"/>
                        <a:pt x="320" y="0"/>
                      </a:cubicBezTo>
                      <a:cubicBezTo>
                        <a:pt x="243" y="0"/>
                        <a:pt x="176" y="44"/>
                        <a:pt x="143" y="108"/>
                      </a:cubicBezTo>
                      <a:cubicBezTo>
                        <a:pt x="63" y="116"/>
                        <a:pt x="0" y="184"/>
                        <a:pt x="0" y="267"/>
                      </a:cubicBezTo>
                      <a:cubicBezTo>
                        <a:pt x="0" y="355"/>
                        <a:pt x="72" y="427"/>
                        <a:pt x="160" y="427"/>
                      </a:cubicBezTo>
                      <a:cubicBezTo>
                        <a:pt x="507" y="427"/>
                        <a:pt x="507" y="427"/>
                        <a:pt x="507" y="427"/>
                      </a:cubicBezTo>
                      <a:cubicBezTo>
                        <a:pt x="580" y="427"/>
                        <a:pt x="640" y="367"/>
                        <a:pt x="640" y="293"/>
                      </a:cubicBezTo>
                      <a:cubicBezTo>
                        <a:pt x="640" y="223"/>
                        <a:pt x="585" y="166"/>
                        <a:pt x="516" y="161"/>
                      </a:cubicBezTo>
                      <a:cubicBezTo>
                        <a:pt x="516" y="161"/>
                        <a:pt x="516" y="161"/>
                        <a:pt x="516" y="161"/>
                      </a:cubicBezTo>
                      <a:close/>
                      <a:moveTo>
                        <a:pt x="507" y="373"/>
                      </a:moveTo>
                      <a:cubicBezTo>
                        <a:pt x="160" y="373"/>
                        <a:pt x="160" y="373"/>
                        <a:pt x="160" y="373"/>
                      </a:cubicBezTo>
                      <a:cubicBezTo>
                        <a:pt x="101" y="373"/>
                        <a:pt x="53" y="326"/>
                        <a:pt x="53" y="267"/>
                      </a:cubicBezTo>
                      <a:cubicBezTo>
                        <a:pt x="53" y="208"/>
                        <a:pt x="101" y="160"/>
                        <a:pt x="160" y="160"/>
                      </a:cubicBezTo>
                      <a:cubicBezTo>
                        <a:pt x="219" y="160"/>
                        <a:pt x="267" y="208"/>
                        <a:pt x="267" y="267"/>
                      </a:cubicBezTo>
                      <a:cubicBezTo>
                        <a:pt x="320" y="267"/>
                        <a:pt x="320" y="267"/>
                        <a:pt x="320" y="267"/>
                      </a:cubicBezTo>
                      <a:cubicBezTo>
                        <a:pt x="320" y="193"/>
                        <a:pt x="270" y="131"/>
                        <a:pt x="203" y="113"/>
                      </a:cubicBezTo>
                      <a:cubicBezTo>
                        <a:pt x="230" y="77"/>
                        <a:pt x="272" y="53"/>
                        <a:pt x="320" y="53"/>
                      </a:cubicBezTo>
                      <a:cubicBezTo>
                        <a:pt x="401" y="53"/>
                        <a:pt x="467" y="119"/>
                        <a:pt x="467" y="200"/>
                      </a:cubicBezTo>
                      <a:cubicBezTo>
                        <a:pt x="467" y="213"/>
                        <a:pt x="467" y="213"/>
                        <a:pt x="467" y="213"/>
                      </a:cubicBezTo>
                      <a:cubicBezTo>
                        <a:pt x="507" y="213"/>
                        <a:pt x="507" y="213"/>
                        <a:pt x="507" y="213"/>
                      </a:cubicBezTo>
                      <a:cubicBezTo>
                        <a:pt x="551" y="213"/>
                        <a:pt x="587" y="249"/>
                        <a:pt x="587" y="293"/>
                      </a:cubicBezTo>
                      <a:cubicBezTo>
                        <a:pt x="587" y="337"/>
                        <a:pt x="551" y="373"/>
                        <a:pt x="507" y="373"/>
                      </a:cubicBezTo>
                      <a:cubicBezTo>
                        <a:pt x="507" y="373"/>
                        <a:pt x="507" y="373"/>
                        <a:pt x="507" y="37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</p:grpSp>
        </p:grpSp>
        <p:grpSp>
          <p:nvGrpSpPr>
            <p:cNvPr id="10" name="组合 9"/>
            <p:cNvGrpSpPr/>
            <p:nvPr userDrawn="1"/>
          </p:nvGrpSpPr>
          <p:grpSpPr>
            <a:xfrm>
              <a:off x="11260188" y="3173504"/>
              <a:ext cx="273615" cy="273615"/>
              <a:chOff x="10933617" y="3173504"/>
              <a:chExt cx="273615" cy="273615"/>
            </a:xfrm>
          </p:grpSpPr>
          <p:sp>
            <p:nvSpPr>
              <p:cNvPr id="22" name="椭圆 21"/>
              <p:cNvSpPr/>
              <p:nvPr/>
            </p:nvSpPr>
            <p:spPr>
              <a:xfrm>
                <a:off x="10933617" y="3173504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23" name="Group 8"/>
              <p:cNvGrpSpPr>
                <a:grpSpLocks noChangeAspect="1"/>
              </p:cNvGrpSpPr>
              <p:nvPr/>
            </p:nvGrpSpPr>
            <p:grpSpPr bwMode="auto">
              <a:xfrm>
                <a:off x="10975665" y="3221899"/>
                <a:ext cx="167863" cy="153784"/>
                <a:chOff x="5881" y="2180"/>
                <a:chExt cx="763" cy="699"/>
              </a:xfrm>
              <a:solidFill>
                <a:schemeClr val="bg1"/>
              </a:solidFill>
            </p:grpSpPr>
            <p:sp>
              <p:nvSpPr>
                <p:cNvPr id="24" name="Freeform 9"/>
                <p:cNvSpPr>
                  <a:spLocks noEditPoints="1"/>
                </p:cNvSpPr>
                <p:nvPr/>
              </p:nvSpPr>
              <p:spPr bwMode="auto">
                <a:xfrm>
                  <a:off x="5881" y="2334"/>
                  <a:ext cx="660" cy="545"/>
                </a:xfrm>
                <a:custGeom>
                  <a:avLst/>
                  <a:gdLst>
                    <a:gd name="T0" fmla="*/ 151 w 422"/>
                    <a:gd name="T1" fmla="*/ 349 h 349"/>
                    <a:gd name="T2" fmla="*/ 44 w 422"/>
                    <a:gd name="T3" fmla="*/ 305 h 349"/>
                    <a:gd name="T4" fmla="*/ 0 w 422"/>
                    <a:gd name="T5" fmla="*/ 200 h 349"/>
                    <a:gd name="T6" fmla="*/ 44 w 422"/>
                    <a:gd name="T7" fmla="*/ 95 h 349"/>
                    <a:gd name="T8" fmla="*/ 151 w 422"/>
                    <a:gd name="T9" fmla="*/ 51 h 349"/>
                    <a:gd name="T10" fmla="*/ 197 w 422"/>
                    <a:gd name="T11" fmla="*/ 58 h 349"/>
                    <a:gd name="T12" fmla="*/ 201 w 422"/>
                    <a:gd name="T13" fmla="*/ 60 h 349"/>
                    <a:gd name="T14" fmla="*/ 203 w 422"/>
                    <a:gd name="T15" fmla="*/ 56 h 349"/>
                    <a:gd name="T16" fmla="*/ 297 w 422"/>
                    <a:gd name="T17" fmla="*/ 0 h 349"/>
                    <a:gd name="T18" fmla="*/ 373 w 422"/>
                    <a:gd name="T19" fmla="*/ 31 h 349"/>
                    <a:gd name="T20" fmla="*/ 405 w 422"/>
                    <a:gd name="T21" fmla="*/ 106 h 349"/>
                    <a:gd name="T22" fmla="*/ 389 w 422"/>
                    <a:gd name="T23" fmla="*/ 161 h 349"/>
                    <a:gd name="T24" fmla="*/ 387 w 422"/>
                    <a:gd name="T25" fmla="*/ 164 h 349"/>
                    <a:gd name="T26" fmla="*/ 390 w 422"/>
                    <a:gd name="T27" fmla="*/ 167 h 349"/>
                    <a:gd name="T28" fmla="*/ 422 w 422"/>
                    <a:gd name="T29" fmla="*/ 243 h 349"/>
                    <a:gd name="T30" fmla="*/ 393 w 422"/>
                    <a:gd name="T31" fmla="*/ 315 h 349"/>
                    <a:gd name="T32" fmla="*/ 323 w 422"/>
                    <a:gd name="T33" fmla="*/ 349 h 349"/>
                    <a:gd name="T34" fmla="*/ 318 w 422"/>
                    <a:gd name="T35" fmla="*/ 349 h 349"/>
                    <a:gd name="T36" fmla="*/ 318 w 422"/>
                    <a:gd name="T37" fmla="*/ 349 h 349"/>
                    <a:gd name="T38" fmla="*/ 151 w 422"/>
                    <a:gd name="T39" fmla="*/ 349 h 349"/>
                    <a:gd name="T40" fmla="*/ 151 w 422"/>
                    <a:gd name="T41" fmla="*/ 349 h 349"/>
                    <a:gd name="T42" fmla="*/ 155 w 422"/>
                    <a:gd name="T43" fmla="*/ 84 h 349"/>
                    <a:gd name="T44" fmla="*/ 37 w 422"/>
                    <a:gd name="T45" fmla="*/ 200 h 349"/>
                    <a:gd name="T46" fmla="*/ 155 w 422"/>
                    <a:gd name="T47" fmla="*/ 316 h 349"/>
                    <a:gd name="T48" fmla="*/ 310 w 422"/>
                    <a:gd name="T49" fmla="*/ 316 h 349"/>
                    <a:gd name="T50" fmla="*/ 314 w 422"/>
                    <a:gd name="T51" fmla="*/ 316 h 349"/>
                    <a:gd name="T52" fmla="*/ 385 w 422"/>
                    <a:gd name="T53" fmla="*/ 240 h 349"/>
                    <a:gd name="T54" fmla="*/ 308 w 422"/>
                    <a:gd name="T55" fmla="*/ 164 h 349"/>
                    <a:gd name="T56" fmla="*/ 291 w 422"/>
                    <a:gd name="T57" fmla="*/ 165 h 349"/>
                    <a:gd name="T58" fmla="*/ 270 w 422"/>
                    <a:gd name="T59" fmla="*/ 170 h 349"/>
                    <a:gd name="T60" fmla="*/ 261 w 422"/>
                    <a:gd name="T61" fmla="*/ 150 h 349"/>
                    <a:gd name="T62" fmla="*/ 155 w 422"/>
                    <a:gd name="T63" fmla="*/ 84 h 349"/>
                    <a:gd name="T64" fmla="*/ 155 w 422"/>
                    <a:gd name="T65" fmla="*/ 84 h 349"/>
                    <a:gd name="T66" fmla="*/ 315 w 422"/>
                    <a:gd name="T67" fmla="*/ 136 h 349"/>
                    <a:gd name="T68" fmla="*/ 363 w 422"/>
                    <a:gd name="T69" fmla="*/ 148 h 349"/>
                    <a:gd name="T70" fmla="*/ 375 w 422"/>
                    <a:gd name="T71" fmla="*/ 106 h 349"/>
                    <a:gd name="T72" fmla="*/ 297 w 422"/>
                    <a:gd name="T73" fmla="*/ 29 h 349"/>
                    <a:gd name="T74" fmla="*/ 227 w 422"/>
                    <a:gd name="T75" fmla="*/ 72 h 349"/>
                    <a:gd name="T76" fmla="*/ 287 w 422"/>
                    <a:gd name="T77" fmla="*/ 136 h 349"/>
                    <a:gd name="T78" fmla="*/ 288 w 422"/>
                    <a:gd name="T79" fmla="*/ 140 h 349"/>
                    <a:gd name="T80" fmla="*/ 292 w 422"/>
                    <a:gd name="T81" fmla="*/ 139 h 349"/>
                    <a:gd name="T82" fmla="*/ 315 w 422"/>
                    <a:gd name="T83" fmla="*/ 136 h 349"/>
                    <a:gd name="T84" fmla="*/ 315 w 422"/>
                    <a:gd name="T85" fmla="*/ 136 h 34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422" h="349">
                      <a:moveTo>
                        <a:pt x="151" y="349"/>
                      </a:moveTo>
                      <a:cubicBezTo>
                        <a:pt x="110" y="349"/>
                        <a:pt x="73" y="333"/>
                        <a:pt x="44" y="305"/>
                      </a:cubicBezTo>
                      <a:cubicBezTo>
                        <a:pt x="16" y="277"/>
                        <a:pt x="0" y="240"/>
                        <a:pt x="0" y="200"/>
                      </a:cubicBezTo>
                      <a:cubicBezTo>
                        <a:pt x="0" y="160"/>
                        <a:pt x="16" y="123"/>
                        <a:pt x="44" y="95"/>
                      </a:cubicBezTo>
                      <a:cubicBezTo>
                        <a:pt x="73" y="66"/>
                        <a:pt x="110" y="51"/>
                        <a:pt x="151" y="51"/>
                      </a:cubicBezTo>
                      <a:cubicBezTo>
                        <a:pt x="166" y="51"/>
                        <a:pt x="182" y="53"/>
                        <a:pt x="197" y="58"/>
                      </a:cubicBezTo>
                      <a:cubicBezTo>
                        <a:pt x="201" y="60"/>
                        <a:pt x="201" y="60"/>
                        <a:pt x="201" y="60"/>
                      </a:cubicBezTo>
                      <a:cubicBezTo>
                        <a:pt x="203" y="56"/>
                        <a:pt x="203" y="56"/>
                        <a:pt x="203" y="56"/>
                      </a:cubicBezTo>
                      <a:cubicBezTo>
                        <a:pt x="221" y="21"/>
                        <a:pt x="258" y="0"/>
                        <a:pt x="297" y="0"/>
                      </a:cubicBezTo>
                      <a:cubicBezTo>
                        <a:pt x="326" y="0"/>
                        <a:pt x="353" y="11"/>
                        <a:pt x="373" y="31"/>
                      </a:cubicBezTo>
                      <a:cubicBezTo>
                        <a:pt x="394" y="51"/>
                        <a:pt x="405" y="78"/>
                        <a:pt x="405" y="106"/>
                      </a:cubicBezTo>
                      <a:cubicBezTo>
                        <a:pt x="405" y="125"/>
                        <a:pt x="399" y="144"/>
                        <a:pt x="389" y="161"/>
                      </a:cubicBezTo>
                      <a:cubicBezTo>
                        <a:pt x="387" y="164"/>
                        <a:pt x="387" y="164"/>
                        <a:pt x="387" y="164"/>
                      </a:cubicBezTo>
                      <a:cubicBezTo>
                        <a:pt x="390" y="167"/>
                        <a:pt x="390" y="167"/>
                        <a:pt x="390" y="167"/>
                      </a:cubicBezTo>
                      <a:cubicBezTo>
                        <a:pt x="411" y="187"/>
                        <a:pt x="422" y="214"/>
                        <a:pt x="422" y="243"/>
                      </a:cubicBezTo>
                      <a:cubicBezTo>
                        <a:pt x="422" y="270"/>
                        <a:pt x="412" y="295"/>
                        <a:pt x="393" y="315"/>
                      </a:cubicBezTo>
                      <a:cubicBezTo>
                        <a:pt x="375" y="335"/>
                        <a:pt x="350" y="347"/>
                        <a:pt x="323" y="349"/>
                      </a:cubicBezTo>
                      <a:cubicBezTo>
                        <a:pt x="318" y="349"/>
                        <a:pt x="318" y="349"/>
                        <a:pt x="318" y="349"/>
                      </a:cubicBezTo>
                      <a:cubicBezTo>
                        <a:pt x="318" y="349"/>
                        <a:pt x="318" y="349"/>
                        <a:pt x="318" y="349"/>
                      </a:cubicBezTo>
                      <a:cubicBezTo>
                        <a:pt x="151" y="349"/>
                        <a:pt x="151" y="349"/>
                        <a:pt x="151" y="349"/>
                      </a:cubicBezTo>
                      <a:cubicBezTo>
                        <a:pt x="151" y="349"/>
                        <a:pt x="151" y="349"/>
                        <a:pt x="151" y="349"/>
                      </a:cubicBezTo>
                      <a:close/>
                      <a:moveTo>
                        <a:pt x="155" y="84"/>
                      </a:moveTo>
                      <a:cubicBezTo>
                        <a:pt x="90" y="84"/>
                        <a:pt x="37" y="136"/>
                        <a:pt x="37" y="200"/>
                      </a:cubicBezTo>
                      <a:cubicBezTo>
                        <a:pt x="37" y="264"/>
                        <a:pt x="90" y="316"/>
                        <a:pt x="155" y="316"/>
                      </a:cubicBezTo>
                      <a:cubicBezTo>
                        <a:pt x="310" y="316"/>
                        <a:pt x="310" y="316"/>
                        <a:pt x="310" y="316"/>
                      </a:cubicBezTo>
                      <a:cubicBezTo>
                        <a:pt x="314" y="316"/>
                        <a:pt x="314" y="316"/>
                        <a:pt x="314" y="316"/>
                      </a:cubicBezTo>
                      <a:cubicBezTo>
                        <a:pt x="354" y="313"/>
                        <a:pt x="385" y="279"/>
                        <a:pt x="385" y="240"/>
                      </a:cubicBezTo>
                      <a:cubicBezTo>
                        <a:pt x="385" y="198"/>
                        <a:pt x="350" y="164"/>
                        <a:pt x="308" y="164"/>
                      </a:cubicBezTo>
                      <a:cubicBezTo>
                        <a:pt x="302" y="164"/>
                        <a:pt x="297" y="164"/>
                        <a:pt x="291" y="165"/>
                      </a:cubicBezTo>
                      <a:cubicBezTo>
                        <a:pt x="270" y="170"/>
                        <a:pt x="270" y="170"/>
                        <a:pt x="270" y="170"/>
                      </a:cubicBezTo>
                      <a:cubicBezTo>
                        <a:pt x="261" y="150"/>
                        <a:pt x="261" y="150"/>
                        <a:pt x="261" y="150"/>
                      </a:cubicBezTo>
                      <a:cubicBezTo>
                        <a:pt x="241" y="110"/>
                        <a:pt x="200" y="84"/>
                        <a:pt x="155" y="84"/>
                      </a:cubicBezTo>
                      <a:cubicBezTo>
                        <a:pt x="155" y="84"/>
                        <a:pt x="155" y="84"/>
                        <a:pt x="155" y="84"/>
                      </a:cubicBezTo>
                      <a:close/>
                      <a:moveTo>
                        <a:pt x="315" y="136"/>
                      </a:moveTo>
                      <a:cubicBezTo>
                        <a:pt x="331" y="136"/>
                        <a:pt x="348" y="140"/>
                        <a:pt x="363" y="148"/>
                      </a:cubicBezTo>
                      <a:cubicBezTo>
                        <a:pt x="363" y="148"/>
                        <a:pt x="375" y="126"/>
                        <a:pt x="375" y="106"/>
                      </a:cubicBezTo>
                      <a:cubicBezTo>
                        <a:pt x="375" y="69"/>
                        <a:pt x="343" y="29"/>
                        <a:pt x="297" y="29"/>
                      </a:cubicBezTo>
                      <a:cubicBezTo>
                        <a:pt x="248" y="29"/>
                        <a:pt x="227" y="72"/>
                        <a:pt x="227" y="72"/>
                      </a:cubicBezTo>
                      <a:cubicBezTo>
                        <a:pt x="253" y="88"/>
                        <a:pt x="274" y="110"/>
                        <a:pt x="287" y="136"/>
                      </a:cubicBezTo>
                      <a:cubicBezTo>
                        <a:pt x="288" y="140"/>
                        <a:pt x="288" y="140"/>
                        <a:pt x="288" y="140"/>
                      </a:cubicBezTo>
                      <a:cubicBezTo>
                        <a:pt x="292" y="139"/>
                        <a:pt x="292" y="139"/>
                        <a:pt x="292" y="139"/>
                      </a:cubicBezTo>
                      <a:cubicBezTo>
                        <a:pt x="299" y="137"/>
                        <a:pt x="307" y="136"/>
                        <a:pt x="315" y="136"/>
                      </a:cubicBezTo>
                      <a:cubicBezTo>
                        <a:pt x="315" y="136"/>
                        <a:pt x="315" y="136"/>
                        <a:pt x="315" y="13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25" name="Freeform 10"/>
                <p:cNvSpPr/>
                <p:nvPr/>
              </p:nvSpPr>
              <p:spPr bwMode="auto">
                <a:xfrm>
                  <a:off x="6129" y="2254"/>
                  <a:ext cx="85" cy="83"/>
                </a:xfrm>
                <a:custGeom>
                  <a:avLst/>
                  <a:gdLst>
                    <a:gd name="T0" fmla="*/ 27 w 54"/>
                    <a:gd name="T1" fmla="*/ 48 h 53"/>
                    <a:gd name="T2" fmla="*/ 6 w 54"/>
                    <a:gd name="T3" fmla="*/ 27 h 53"/>
                    <a:gd name="T4" fmla="*/ 6 w 54"/>
                    <a:gd name="T5" fmla="*/ 6 h 53"/>
                    <a:gd name="T6" fmla="*/ 6 w 54"/>
                    <a:gd name="T7" fmla="*/ 6 h 53"/>
                    <a:gd name="T8" fmla="*/ 26 w 54"/>
                    <a:gd name="T9" fmla="*/ 6 h 53"/>
                    <a:gd name="T10" fmla="*/ 48 w 54"/>
                    <a:gd name="T11" fmla="*/ 26 h 53"/>
                    <a:gd name="T12" fmla="*/ 48 w 54"/>
                    <a:gd name="T13" fmla="*/ 47 h 53"/>
                    <a:gd name="T14" fmla="*/ 48 w 54"/>
                    <a:gd name="T15" fmla="*/ 47 h 53"/>
                    <a:gd name="T16" fmla="*/ 27 w 54"/>
                    <a:gd name="T17" fmla="*/ 48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4" h="53">
                      <a:moveTo>
                        <a:pt x="27" y="48"/>
                      </a:moveTo>
                      <a:cubicBezTo>
                        <a:pt x="6" y="27"/>
                        <a:pt x="6" y="27"/>
                        <a:pt x="6" y="27"/>
                      </a:cubicBezTo>
                      <a:cubicBezTo>
                        <a:pt x="0" y="22"/>
                        <a:pt x="0" y="12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11" y="1"/>
                        <a:pt x="20" y="0"/>
                        <a:pt x="26" y="6"/>
                      </a:cubicBezTo>
                      <a:cubicBezTo>
                        <a:pt x="48" y="26"/>
                        <a:pt x="48" y="26"/>
                        <a:pt x="48" y="26"/>
                      </a:cubicBezTo>
                      <a:cubicBezTo>
                        <a:pt x="53" y="32"/>
                        <a:pt x="54" y="41"/>
                        <a:pt x="48" y="47"/>
                      </a:cubicBezTo>
                      <a:cubicBezTo>
                        <a:pt x="48" y="47"/>
                        <a:pt x="48" y="47"/>
                        <a:pt x="48" y="47"/>
                      </a:cubicBezTo>
                      <a:cubicBezTo>
                        <a:pt x="42" y="53"/>
                        <a:pt x="33" y="53"/>
                        <a:pt x="27" y="4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26" name="Freeform 11"/>
                <p:cNvSpPr/>
                <p:nvPr/>
              </p:nvSpPr>
              <p:spPr bwMode="auto">
                <a:xfrm>
                  <a:off x="6333" y="2180"/>
                  <a:ext cx="47" cy="93"/>
                </a:xfrm>
                <a:custGeom>
                  <a:avLst/>
                  <a:gdLst>
                    <a:gd name="T0" fmla="*/ 0 w 30"/>
                    <a:gd name="T1" fmla="*/ 44 h 59"/>
                    <a:gd name="T2" fmla="*/ 0 w 30"/>
                    <a:gd name="T3" fmla="*/ 15 h 59"/>
                    <a:gd name="T4" fmla="*/ 15 w 30"/>
                    <a:gd name="T5" fmla="*/ 0 h 59"/>
                    <a:gd name="T6" fmla="*/ 15 w 30"/>
                    <a:gd name="T7" fmla="*/ 0 h 59"/>
                    <a:gd name="T8" fmla="*/ 30 w 30"/>
                    <a:gd name="T9" fmla="*/ 15 h 59"/>
                    <a:gd name="T10" fmla="*/ 30 w 30"/>
                    <a:gd name="T11" fmla="*/ 44 h 59"/>
                    <a:gd name="T12" fmla="*/ 15 w 30"/>
                    <a:gd name="T13" fmla="*/ 59 h 59"/>
                    <a:gd name="T14" fmla="*/ 15 w 30"/>
                    <a:gd name="T15" fmla="*/ 59 h 59"/>
                    <a:gd name="T16" fmla="*/ 0 w 30"/>
                    <a:gd name="T17" fmla="*/ 44 h 5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30" h="59">
                      <a:moveTo>
                        <a:pt x="0" y="44"/>
                      </a:move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7"/>
                        <a:pt x="7" y="0"/>
                        <a:pt x="15" y="0"/>
                      </a:cubicBezTo>
                      <a:cubicBezTo>
                        <a:pt x="15" y="0"/>
                        <a:pt x="15" y="0"/>
                        <a:pt x="15" y="0"/>
                      </a:cubicBezTo>
                      <a:cubicBezTo>
                        <a:pt x="23" y="0"/>
                        <a:pt x="30" y="7"/>
                        <a:pt x="30" y="15"/>
                      </a:cubicBezTo>
                      <a:cubicBezTo>
                        <a:pt x="30" y="44"/>
                        <a:pt x="30" y="44"/>
                        <a:pt x="30" y="44"/>
                      </a:cubicBezTo>
                      <a:cubicBezTo>
                        <a:pt x="30" y="52"/>
                        <a:pt x="23" y="59"/>
                        <a:pt x="15" y="59"/>
                      </a:cubicBezTo>
                      <a:cubicBezTo>
                        <a:pt x="15" y="59"/>
                        <a:pt x="15" y="59"/>
                        <a:pt x="15" y="59"/>
                      </a:cubicBezTo>
                      <a:cubicBezTo>
                        <a:pt x="7" y="59"/>
                        <a:pt x="0" y="52"/>
                        <a:pt x="0" y="4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27" name="Freeform 12"/>
                <p:cNvSpPr/>
                <p:nvPr/>
              </p:nvSpPr>
              <p:spPr bwMode="auto">
                <a:xfrm>
                  <a:off x="6552" y="2438"/>
                  <a:ext cx="92" cy="47"/>
                </a:xfrm>
                <a:custGeom>
                  <a:avLst/>
                  <a:gdLst>
                    <a:gd name="T0" fmla="*/ 15 w 59"/>
                    <a:gd name="T1" fmla="*/ 30 h 30"/>
                    <a:gd name="T2" fmla="*/ 44 w 59"/>
                    <a:gd name="T3" fmla="*/ 29 h 30"/>
                    <a:gd name="T4" fmla="*/ 59 w 59"/>
                    <a:gd name="T5" fmla="*/ 14 h 30"/>
                    <a:gd name="T6" fmla="*/ 59 w 59"/>
                    <a:gd name="T7" fmla="*/ 14 h 30"/>
                    <a:gd name="T8" fmla="*/ 44 w 59"/>
                    <a:gd name="T9" fmla="*/ 0 h 30"/>
                    <a:gd name="T10" fmla="*/ 14 w 59"/>
                    <a:gd name="T11" fmla="*/ 1 h 30"/>
                    <a:gd name="T12" fmla="*/ 0 w 59"/>
                    <a:gd name="T13" fmla="*/ 16 h 30"/>
                    <a:gd name="T14" fmla="*/ 0 w 59"/>
                    <a:gd name="T15" fmla="*/ 16 h 30"/>
                    <a:gd name="T16" fmla="*/ 15 w 59"/>
                    <a:gd name="T17" fmla="*/ 30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9" h="30">
                      <a:moveTo>
                        <a:pt x="15" y="30"/>
                      </a:moveTo>
                      <a:cubicBezTo>
                        <a:pt x="44" y="29"/>
                        <a:pt x="44" y="29"/>
                        <a:pt x="44" y="29"/>
                      </a:cubicBezTo>
                      <a:cubicBezTo>
                        <a:pt x="52" y="29"/>
                        <a:pt x="59" y="22"/>
                        <a:pt x="59" y="14"/>
                      </a:cubicBezTo>
                      <a:cubicBezTo>
                        <a:pt x="59" y="14"/>
                        <a:pt x="59" y="14"/>
                        <a:pt x="59" y="14"/>
                      </a:cubicBezTo>
                      <a:cubicBezTo>
                        <a:pt x="58" y="6"/>
                        <a:pt x="52" y="0"/>
                        <a:pt x="44" y="0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6" y="1"/>
                        <a:pt x="0" y="8"/>
                        <a:pt x="0" y="16"/>
                      </a:cubicBezTo>
                      <a:cubicBezTo>
                        <a:pt x="0" y="16"/>
                        <a:pt x="0" y="16"/>
                        <a:pt x="0" y="16"/>
                      </a:cubicBezTo>
                      <a:cubicBezTo>
                        <a:pt x="0" y="24"/>
                        <a:pt x="7" y="30"/>
                        <a:pt x="15" y="3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28" name="Freeform 13"/>
                <p:cNvSpPr/>
                <p:nvPr/>
              </p:nvSpPr>
              <p:spPr bwMode="auto">
                <a:xfrm>
                  <a:off x="6500" y="2254"/>
                  <a:ext cx="83" cy="83"/>
                </a:xfrm>
                <a:custGeom>
                  <a:avLst/>
                  <a:gdLst>
                    <a:gd name="T0" fmla="*/ 26 w 53"/>
                    <a:gd name="T1" fmla="*/ 48 h 53"/>
                    <a:gd name="T2" fmla="*/ 47 w 53"/>
                    <a:gd name="T3" fmla="*/ 27 h 53"/>
                    <a:gd name="T4" fmla="*/ 48 w 53"/>
                    <a:gd name="T5" fmla="*/ 6 h 53"/>
                    <a:gd name="T6" fmla="*/ 48 w 53"/>
                    <a:gd name="T7" fmla="*/ 6 h 53"/>
                    <a:gd name="T8" fmla="*/ 27 w 53"/>
                    <a:gd name="T9" fmla="*/ 6 h 53"/>
                    <a:gd name="T10" fmla="*/ 6 w 53"/>
                    <a:gd name="T11" fmla="*/ 26 h 53"/>
                    <a:gd name="T12" fmla="*/ 6 w 53"/>
                    <a:gd name="T13" fmla="*/ 47 h 53"/>
                    <a:gd name="T14" fmla="*/ 6 w 53"/>
                    <a:gd name="T15" fmla="*/ 47 h 53"/>
                    <a:gd name="T16" fmla="*/ 26 w 53"/>
                    <a:gd name="T17" fmla="*/ 48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3" h="53">
                      <a:moveTo>
                        <a:pt x="26" y="48"/>
                      </a:moveTo>
                      <a:cubicBezTo>
                        <a:pt x="47" y="27"/>
                        <a:pt x="47" y="27"/>
                        <a:pt x="47" y="27"/>
                      </a:cubicBezTo>
                      <a:cubicBezTo>
                        <a:pt x="53" y="22"/>
                        <a:pt x="53" y="12"/>
                        <a:pt x="48" y="6"/>
                      </a:cubicBezTo>
                      <a:cubicBezTo>
                        <a:pt x="48" y="6"/>
                        <a:pt x="48" y="6"/>
                        <a:pt x="48" y="6"/>
                      </a:cubicBezTo>
                      <a:cubicBezTo>
                        <a:pt x="42" y="1"/>
                        <a:pt x="33" y="0"/>
                        <a:pt x="27" y="6"/>
                      </a:cubicBezTo>
                      <a:cubicBezTo>
                        <a:pt x="6" y="26"/>
                        <a:pt x="6" y="26"/>
                        <a:pt x="6" y="26"/>
                      </a:cubicBezTo>
                      <a:cubicBezTo>
                        <a:pt x="0" y="32"/>
                        <a:pt x="0" y="41"/>
                        <a:pt x="6" y="47"/>
                      </a:cubicBezTo>
                      <a:cubicBezTo>
                        <a:pt x="6" y="47"/>
                        <a:pt x="6" y="47"/>
                        <a:pt x="6" y="47"/>
                      </a:cubicBezTo>
                      <a:cubicBezTo>
                        <a:pt x="11" y="53"/>
                        <a:pt x="20" y="53"/>
                        <a:pt x="26" y="4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</p:grpSp>
        </p:grpSp>
        <p:grpSp>
          <p:nvGrpSpPr>
            <p:cNvPr id="11" name="组合 10"/>
            <p:cNvGrpSpPr/>
            <p:nvPr userDrawn="1"/>
          </p:nvGrpSpPr>
          <p:grpSpPr>
            <a:xfrm>
              <a:off x="10397384" y="3155385"/>
              <a:ext cx="273615" cy="273615"/>
              <a:chOff x="10070813" y="3155385"/>
              <a:chExt cx="273615" cy="273615"/>
            </a:xfrm>
          </p:grpSpPr>
          <p:sp>
            <p:nvSpPr>
              <p:cNvPr id="20" name="椭圆 19"/>
              <p:cNvSpPr/>
              <p:nvPr/>
            </p:nvSpPr>
            <p:spPr>
              <a:xfrm>
                <a:off x="10070813" y="3155385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21" name="KSO_Shape"/>
              <p:cNvSpPr/>
              <p:nvPr/>
            </p:nvSpPr>
            <p:spPr bwMode="auto">
              <a:xfrm>
                <a:off x="10110323" y="3221899"/>
                <a:ext cx="177044" cy="131144"/>
              </a:xfrm>
              <a:custGeom>
                <a:avLst/>
                <a:gdLst>
                  <a:gd name="T0" fmla="*/ 186223 w 4950"/>
                  <a:gd name="T1" fmla="*/ 870396 h 3662"/>
                  <a:gd name="T2" fmla="*/ 534663 w 4950"/>
                  <a:gd name="T3" fmla="*/ 870396 h 3662"/>
                  <a:gd name="T4" fmla="*/ 74926 w 4950"/>
                  <a:gd name="T5" fmla="*/ 586935 h 3662"/>
                  <a:gd name="T6" fmla="*/ 1246820 w 4950"/>
                  <a:gd name="T7" fmla="*/ 965004 h 3662"/>
                  <a:gd name="T8" fmla="*/ 1479235 w 4950"/>
                  <a:gd name="T9" fmla="*/ 1007578 h 3662"/>
                  <a:gd name="T10" fmla="*/ 1651637 w 4950"/>
                  <a:gd name="T11" fmla="*/ 896595 h 3662"/>
                  <a:gd name="T12" fmla="*/ 1800397 w 4950"/>
                  <a:gd name="T13" fmla="*/ 1147671 h 3662"/>
                  <a:gd name="T14" fmla="*/ 1397763 w 4950"/>
                  <a:gd name="T15" fmla="*/ 1332521 h 3662"/>
                  <a:gd name="T16" fmla="*/ 446644 w 4950"/>
                  <a:gd name="T17" fmla="*/ 1137119 h 3662"/>
                  <a:gd name="T18" fmla="*/ 63650 w 4950"/>
                  <a:gd name="T19" fmla="*/ 955907 h 3662"/>
                  <a:gd name="T20" fmla="*/ 420093 w 4950"/>
                  <a:gd name="T21" fmla="*/ 955907 h 3662"/>
                  <a:gd name="T22" fmla="*/ 542665 w 4950"/>
                  <a:gd name="T23" fmla="*/ 997026 h 3662"/>
                  <a:gd name="T24" fmla="*/ 863827 w 4950"/>
                  <a:gd name="T25" fmla="*/ 1099639 h 3662"/>
                  <a:gd name="T26" fmla="*/ 872920 w 4950"/>
                  <a:gd name="T27" fmla="*/ 950813 h 3662"/>
                  <a:gd name="T28" fmla="*/ 974397 w 4950"/>
                  <a:gd name="T29" fmla="*/ 910423 h 3662"/>
                  <a:gd name="T30" fmla="*/ 976943 w 4950"/>
                  <a:gd name="T31" fmla="*/ 985745 h 3662"/>
                  <a:gd name="T32" fmla="*/ 1150435 w 4950"/>
                  <a:gd name="T33" fmla="*/ 914789 h 3662"/>
                  <a:gd name="T34" fmla="*/ 1706194 w 4950"/>
                  <a:gd name="T35" fmla="*/ 590210 h 3662"/>
                  <a:gd name="T36" fmla="*/ 1343205 w 4950"/>
                  <a:gd name="T37" fmla="*/ 590210 h 3662"/>
                  <a:gd name="T38" fmla="*/ 1337386 w 4950"/>
                  <a:gd name="T39" fmla="*/ 639697 h 3662"/>
                  <a:gd name="T40" fmla="*/ 1369029 w 4950"/>
                  <a:gd name="T41" fmla="*/ 783793 h 3662"/>
                  <a:gd name="T42" fmla="*/ 1376303 w 4950"/>
                  <a:gd name="T43" fmla="*/ 799440 h 3662"/>
                  <a:gd name="T44" fmla="*/ 1678552 w 4950"/>
                  <a:gd name="T45" fmla="*/ 793982 h 3662"/>
                  <a:gd name="T46" fmla="*/ 1688736 w 4950"/>
                  <a:gd name="T47" fmla="*/ 657891 h 3662"/>
                  <a:gd name="T48" fmla="*/ 1706558 w 4950"/>
                  <a:gd name="T49" fmla="*/ 594577 h 3662"/>
                  <a:gd name="T50" fmla="*/ 1215904 w 4950"/>
                  <a:gd name="T51" fmla="*/ 467583 h 3662"/>
                  <a:gd name="T52" fmla="*/ 627411 w 4950"/>
                  <a:gd name="T53" fmla="*/ 270725 h 3662"/>
                  <a:gd name="T54" fmla="*/ 693244 w 4950"/>
                  <a:gd name="T55" fmla="*/ 640425 h 3662"/>
                  <a:gd name="T56" fmla="*/ 804541 w 4950"/>
                  <a:gd name="T57" fmla="*/ 842014 h 3662"/>
                  <a:gd name="T58" fmla="*/ 934388 w 4950"/>
                  <a:gd name="T59" fmla="*/ 851838 h 3662"/>
                  <a:gd name="T60" fmla="*/ 1064235 w 4950"/>
                  <a:gd name="T61" fmla="*/ 842014 h 3662"/>
                  <a:gd name="T62" fmla="*/ 1179533 w 4950"/>
                  <a:gd name="T63" fmla="*/ 647339 h 3662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4950" h="3662">
                    <a:moveTo>
                      <a:pt x="134" y="2392"/>
                    </a:moveTo>
                    <a:cubicBezTo>
                      <a:pt x="512" y="2392"/>
                      <a:pt x="512" y="2392"/>
                      <a:pt x="512" y="2392"/>
                    </a:cubicBezTo>
                    <a:cubicBezTo>
                      <a:pt x="677" y="2556"/>
                      <a:pt x="901" y="2556"/>
                      <a:pt x="1065" y="2392"/>
                    </a:cubicBezTo>
                    <a:cubicBezTo>
                      <a:pt x="1470" y="2392"/>
                      <a:pt x="1470" y="2392"/>
                      <a:pt x="1470" y="2392"/>
                    </a:cubicBezTo>
                    <a:cubicBezTo>
                      <a:pt x="1436" y="2126"/>
                      <a:pt x="1402" y="1861"/>
                      <a:pt x="1368" y="1595"/>
                    </a:cubicBezTo>
                    <a:cubicBezTo>
                      <a:pt x="1161" y="1029"/>
                      <a:pt x="375" y="1059"/>
                      <a:pt x="206" y="1613"/>
                    </a:cubicBezTo>
                    <a:cubicBezTo>
                      <a:pt x="134" y="2392"/>
                      <a:pt x="134" y="2392"/>
                      <a:pt x="134" y="2392"/>
                    </a:cubicBezTo>
                    <a:close/>
                    <a:moveTo>
                      <a:pt x="3428" y="2652"/>
                    </a:moveTo>
                    <a:cubicBezTo>
                      <a:pt x="3827" y="2460"/>
                      <a:pt x="3827" y="2460"/>
                      <a:pt x="3827" y="2460"/>
                    </a:cubicBezTo>
                    <a:cubicBezTo>
                      <a:pt x="4067" y="2769"/>
                      <a:pt x="4067" y="2769"/>
                      <a:pt x="4067" y="2769"/>
                    </a:cubicBezTo>
                    <a:cubicBezTo>
                      <a:pt x="4312" y="2773"/>
                      <a:pt x="4312" y="2773"/>
                      <a:pt x="4312" y="2773"/>
                    </a:cubicBezTo>
                    <a:cubicBezTo>
                      <a:pt x="4541" y="2464"/>
                      <a:pt x="4541" y="2464"/>
                      <a:pt x="4541" y="2464"/>
                    </a:cubicBezTo>
                    <a:cubicBezTo>
                      <a:pt x="4950" y="2676"/>
                      <a:pt x="4950" y="2676"/>
                      <a:pt x="4950" y="2676"/>
                    </a:cubicBezTo>
                    <a:cubicBezTo>
                      <a:pt x="4950" y="3154"/>
                      <a:pt x="4950" y="3154"/>
                      <a:pt x="4950" y="3154"/>
                    </a:cubicBezTo>
                    <a:cubicBezTo>
                      <a:pt x="3843" y="3154"/>
                      <a:pt x="3843" y="3154"/>
                      <a:pt x="3843" y="3154"/>
                    </a:cubicBezTo>
                    <a:cubicBezTo>
                      <a:pt x="3843" y="3662"/>
                      <a:pt x="3843" y="3662"/>
                      <a:pt x="3843" y="3662"/>
                    </a:cubicBezTo>
                    <a:cubicBezTo>
                      <a:pt x="1228" y="3662"/>
                      <a:pt x="1228" y="3662"/>
                      <a:pt x="1228" y="3662"/>
                    </a:cubicBezTo>
                    <a:cubicBezTo>
                      <a:pt x="1228" y="3125"/>
                      <a:pt x="1228" y="3125"/>
                      <a:pt x="1228" y="3125"/>
                    </a:cubicBezTo>
                    <a:cubicBezTo>
                      <a:pt x="0" y="3125"/>
                      <a:pt x="0" y="3125"/>
                      <a:pt x="0" y="3125"/>
                    </a:cubicBezTo>
                    <a:cubicBezTo>
                      <a:pt x="2" y="2943"/>
                      <a:pt x="57" y="2776"/>
                      <a:pt x="175" y="2627"/>
                    </a:cubicBezTo>
                    <a:cubicBezTo>
                      <a:pt x="263" y="2627"/>
                      <a:pt x="350" y="2627"/>
                      <a:pt x="437" y="2627"/>
                    </a:cubicBezTo>
                    <a:cubicBezTo>
                      <a:pt x="677" y="2890"/>
                      <a:pt x="916" y="2884"/>
                      <a:pt x="1155" y="2627"/>
                    </a:cubicBezTo>
                    <a:cubicBezTo>
                      <a:pt x="1240" y="2627"/>
                      <a:pt x="1325" y="2627"/>
                      <a:pt x="1409" y="2627"/>
                    </a:cubicBezTo>
                    <a:cubicBezTo>
                      <a:pt x="1441" y="2663"/>
                      <a:pt x="1469" y="2701"/>
                      <a:pt x="1492" y="2740"/>
                    </a:cubicBezTo>
                    <a:cubicBezTo>
                      <a:pt x="1975" y="2508"/>
                      <a:pt x="1975" y="2508"/>
                      <a:pt x="1975" y="2508"/>
                    </a:cubicBezTo>
                    <a:cubicBezTo>
                      <a:pt x="2375" y="3022"/>
                      <a:pt x="2375" y="3022"/>
                      <a:pt x="2375" y="3022"/>
                    </a:cubicBezTo>
                    <a:cubicBezTo>
                      <a:pt x="2477" y="2709"/>
                      <a:pt x="2477" y="2709"/>
                      <a:pt x="2477" y="2709"/>
                    </a:cubicBezTo>
                    <a:cubicBezTo>
                      <a:pt x="2400" y="2613"/>
                      <a:pt x="2400" y="2613"/>
                      <a:pt x="2400" y="2613"/>
                    </a:cubicBezTo>
                    <a:cubicBezTo>
                      <a:pt x="2485" y="2502"/>
                      <a:pt x="2485" y="2502"/>
                      <a:pt x="2485" y="2502"/>
                    </a:cubicBezTo>
                    <a:cubicBezTo>
                      <a:pt x="2679" y="2502"/>
                      <a:pt x="2679" y="2502"/>
                      <a:pt x="2679" y="2502"/>
                    </a:cubicBezTo>
                    <a:cubicBezTo>
                      <a:pt x="2763" y="2613"/>
                      <a:pt x="2763" y="2613"/>
                      <a:pt x="2763" y="2613"/>
                    </a:cubicBezTo>
                    <a:cubicBezTo>
                      <a:pt x="2686" y="2709"/>
                      <a:pt x="2686" y="2709"/>
                      <a:pt x="2686" y="2709"/>
                    </a:cubicBezTo>
                    <a:cubicBezTo>
                      <a:pt x="2782" y="3000"/>
                      <a:pt x="2782" y="3000"/>
                      <a:pt x="2782" y="3000"/>
                    </a:cubicBezTo>
                    <a:cubicBezTo>
                      <a:pt x="3163" y="2514"/>
                      <a:pt x="3163" y="2514"/>
                      <a:pt x="3163" y="2514"/>
                    </a:cubicBezTo>
                    <a:cubicBezTo>
                      <a:pt x="3428" y="2652"/>
                      <a:pt x="3428" y="2652"/>
                      <a:pt x="3428" y="2652"/>
                    </a:cubicBezTo>
                    <a:close/>
                    <a:moveTo>
                      <a:pt x="4691" y="1622"/>
                    </a:moveTo>
                    <a:cubicBezTo>
                      <a:pt x="4686" y="1278"/>
                      <a:pt x="4503" y="1107"/>
                      <a:pt x="4175" y="1103"/>
                    </a:cubicBezTo>
                    <a:cubicBezTo>
                      <a:pt x="3896" y="1099"/>
                      <a:pt x="3687" y="1274"/>
                      <a:pt x="3693" y="1622"/>
                    </a:cubicBezTo>
                    <a:cubicBezTo>
                      <a:pt x="3674" y="1622"/>
                      <a:pt x="3674" y="1622"/>
                      <a:pt x="3674" y="1622"/>
                    </a:cubicBezTo>
                    <a:cubicBezTo>
                      <a:pt x="3672" y="1669"/>
                      <a:pt x="3671" y="1736"/>
                      <a:pt x="3677" y="1758"/>
                    </a:cubicBezTo>
                    <a:cubicBezTo>
                      <a:pt x="3681" y="1773"/>
                      <a:pt x="3701" y="1792"/>
                      <a:pt x="3722" y="1808"/>
                    </a:cubicBezTo>
                    <a:cubicBezTo>
                      <a:pt x="3764" y="2154"/>
                      <a:pt x="3764" y="2154"/>
                      <a:pt x="3764" y="2154"/>
                    </a:cubicBezTo>
                    <a:cubicBezTo>
                      <a:pt x="3764" y="2180"/>
                      <a:pt x="3764" y="2180"/>
                      <a:pt x="3764" y="2180"/>
                    </a:cubicBezTo>
                    <a:cubicBezTo>
                      <a:pt x="3784" y="2197"/>
                      <a:pt x="3784" y="2197"/>
                      <a:pt x="3784" y="2197"/>
                    </a:cubicBezTo>
                    <a:cubicBezTo>
                      <a:pt x="4074" y="2430"/>
                      <a:pt x="4297" y="2414"/>
                      <a:pt x="4593" y="2198"/>
                    </a:cubicBezTo>
                    <a:cubicBezTo>
                      <a:pt x="4615" y="2182"/>
                      <a:pt x="4615" y="2182"/>
                      <a:pt x="4615" y="2182"/>
                    </a:cubicBezTo>
                    <a:cubicBezTo>
                      <a:pt x="4615" y="2154"/>
                      <a:pt x="4615" y="2154"/>
                      <a:pt x="4615" y="2154"/>
                    </a:cubicBezTo>
                    <a:cubicBezTo>
                      <a:pt x="4643" y="1808"/>
                      <a:pt x="4643" y="1808"/>
                      <a:pt x="4643" y="1808"/>
                    </a:cubicBezTo>
                    <a:cubicBezTo>
                      <a:pt x="4664" y="1792"/>
                      <a:pt x="4685" y="1773"/>
                      <a:pt x="4689" y="1758"/>
                    </a:cubicBezTo>
                    <a:cubicBezTo>
                      <a:pt x="4694" y="1738"/>
                      <a:pt x="4693" y="1680"/>
                      <a:pt x="4692" y="1634"/>
                    </a:cubicBezTo>
                    <a:cubicBezTo>
                      <a:pt x="4691" y="1622"/>
                      <a:pt x="4691" y="1622"/>
                      <a:pt x="4691" y="1622"/>
                    </a:cubicBezTo>
                    <a:close/>
                    <a:moveTo>
                      <a:pt x="3343" y="1285"/>
                    </a:moveTo>
                    <a:cubicBezTo>
                      <a:pt x="3468" y="744"/>
                      <a:pt x="3468" y="744"/>
                      <a:pt x="3468" y="744"/>
                    </a:cubicBezTo>
                    <a:cubicBezTo>
                      <a:pt x="3122" y="701"/>
                      <a:pt x="2501" y="0"/>
                      <a:pt x="1725" y="744"/>
                    </a:cubicBezTo>
                    <a:cubicBezTo>
                      <a:pt x="1825" y="1266"/>
                      <a:pt x="1825" y="1266"/>
                      <a:pt x="1825" y="1266"/>
                    </a:cubicBezTo>
                    <a:cubicBezTo>
                      <a:pt x="1838" y="1443"/>
                      <a:pt x="1864" y="1609"/>
                      <a:pt x="1906" y="1760"/>
                    </a:cubicBezTo>
                    <a:cubicBezTo>
                      <a:pt x="1965" y="1970"/>
                      <a:pt x="2055" y="2150"/>
                      <a:pt x="2190" y="2291"/>
                    </a:cubicBezTo>
                    <a:cubicBezTo>
                      <a:pt x="2212" y="2314"/>
                      <a:pt x="2212" y="2314"/>
                      <a:pt x="2212" y="2314"/>
                    </a:cubicBezTo>
                    <a:cubicBezTo>
                      <a:pt x="2244" y="2318"/>
                      <a:pt x="2244" y="2318"/>
                      <a:pt x="2244" y="2318"/>
                    </a:cubicBezTo>
                    <a:cubicBezTo>
                      <a:pt x="2354" y="2334"/>
                      <a:pt x="2462" y="2341"/>
                      <a:pt x="2569" y="2341"/>
                    </a:cubicBezTo>
                    <a:cubicBezTo>
                      <a:pt x="2677" y="2341"/>
                      <a:pt x="2784" y="2334"/>
                      <a:pt x="2895" y="2318"/>
                    </a:cubicBezTo>
                    <a:cubicBezTo>
                      <a:pt x="2926" y="2314"/>
                      <a:pt x="2926" y="2314"/>
                      <a:pt x="2926" y="2314"/>
                    </a:cubicBezTo>
                    <a:cubicBezTo>
                      <a:pt x="2948" y="2291"/>
                      <a:pt x="2948" y="2291"/>
                      <a:pt x="2948" y="2291"/>
                    </a:cubicBezTo>
                    <a:cubicBezTo>
                      <a:pt x="3078" y="2155"/>
                      <a:pt x="3176" y="1981"/>
                      <a:pt x="3243" y="1779"/>
                    </a:cubicBezTo>
                    <a:cubicBezTo>
                      <a:pt x="3292" y="1629"/>
                      <a:pt x="3326" y="1462"/>
                      <a:pt x="3343" y="128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anchor="ctr" anchorCtr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 userDrawn="1"/>
          </p:nvGrpSpPr>
          <p:grpSpPr>
            <a:xfrm>
              <a:off x="9145779" y="3353043"/>
              <a:ext cx="273615" cy="273615"/>
              <a:chOff x="8819208" y="3353043"/>
              <a:chExt cx="273615" cy="273615"/>
            </a:xfrm>
          </p:grpSpPr>
          <p:sp>
            <p:nvSpPr>
              <p:cNvPr id="18" name="椭圆 17"/>
              <p:cNvSpPr/>
              <p:nvPr/>
            </p:nvSpPr>
            <p:spPr>
              <a:xfrm>
                <a:off x="8819208" y="3353043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19" name="KSO_Shape"/>
              <p:cNvSpPr/>
              <p:nvPr/>
            </p:nvSpPr>
            <p:spPr bwMode="auto">
              <a:xfrm>
                <a:off x="8876510" y="3422165"/>
                <a:ext cx="170278" cy="145020"/>
              </a:xfrm>
              <a:custGeom>
                <a:avLst/>
                <a:gdLst/>
                <a:ahLst/>
                <a:cxnLst/>
                <a:rect l="0" t="0" r="r" b="b"/>
                <a:pathLst>
                  <a:path w="4999037" h="4260141">
                    <a:moveTo>
                      <a:pt x="1900345" y="3557911"/>
                    </a:moveTo>
                    <a:lnTo>
                      <a:pt x="3097730" y="3557911"/>
                    </a:lnTo>
                    <a:lnTo>
                      <a:pt x="3102535" y="3590573"/>
                    </a:lnTo>
                    <a:lnTo>
                      <a:pt x="3107340" y="3623235"/>
                    </a:lnTo>
                    <a:lnTo>
                      <a:pt x="3113106" y="3656858"/>
                    </a:lnTo>
                    <a:lnTo>
                      <a:pt x="3119833" y="3691441"/>
                    </a:lnTo>
                    <a:lnTo>
                      <a:pt x="3126560" y="3717378"/>
                    </a:lnTo>
                    <a:lnTo>
                      <a:pt x="3134248" y="3744276"/>
                    </a:lnTo>
                    <a:lnTo>
                      <a:pt x="3140975" y="3769253"/>
                    </a:lnTo>
                    <a:lnTo>
                      <a:pt x="3148663" y="3795190"/>
                    </a:lnTo>
                    <a:lnTo>
                      <a:pt x="3158272" y="3821127"/>
                    </a:lnTo>
                    <a:lnTo>
                      <a:pt x="3166921" y="3846104"/>
                    </a:lnTo>
                    <a:lnTo>
                      <a:pt x="3177492" y="3871081"/>
                    </a:lnTo>
                    <a:lnTo>
                      <a:pt x="3189024" y="3895097"/>
                    </a:lnTo>
                    <a:lnTo>
                      <a:pt x="3200556" y="3919113"/>
                    </a:lnTo>
                    <a:lnTo>
                      <a:pt x="3213048" y="3941208"/>
                    </a:lnTo>
                    <a:lnTo>
                      <a:pt x="3226502" y="3964263"/>
                    </a:lnTo>
                    <a:lnTo>
                      <a:pt x="3240917" y="3984437"/>
                    </a:lnTo>
                    <a:lnTo>
                      <a:pt x="3256293" y="4004610"/>
                    </a:lnTo>
                    <a:lnTo>
                      <a:pt x="3271668" y="4024784"/>
                    </a:lnTo>
                    <a:lnTo>
                      <a:pt x="3288966" y="4042075"/>
                    </a:lnTo>
                    <a:lnTo>
                      <a:pt x="3306264" y="4058406"/>
                    </a:lnTo>
                    <a:lnTo>
                      <a:pt x="3318757" y="4069934"/>
                    </a:lnTo>
                    <a:lnTo>
                      <a:pt x="3331249" y="4079540"/>
                    </a:lnTo>
                    <a:lnTo>
                      <a:pt x="3344703" y="4089147"/>
                    </a:lnTo>
                    <a:lnTo>
                      <a:pt x="3358157" y="4097793"/>
                    </a:lnTo>
                    <a:lnTo>
                      <a:pt x="3372572" y="4106438"/>
                    </a:lnTo>
                    <a:lnTo>
                      <a:pt x="3386026" y="4114123"/>
                    </a:lnTo>
                    <a:lnTo>
                      <a:pt x="3402362" y="4121809"/>
                    </a:lnTo>
                    <a:lnTo>
                      <a:pt x="3417738" y="4127573"/>
                    </a:lnTo>
                    <a:lnTo>
                      <a:pt x="3433114" y="4133336"/>
                    </a:lnTo>
                    <a:lnTo>
                      <a:pt x="3450411" y="4138140"/>
                    </a:lnTo>
                    <a:lnTo>
                      <a:pt x="3467709" y="4142943"/>
                    </a:lnTo>
                    <a:lnTo>
                      <a:pt x="3485007" y="4145825"/>
                    </a:lnTo>
                    <a:lnTo>
                      <a:pt x="3504227" y="4148707"/>
                    </a:lnTo>
                    <a:lnTo>
                      <a:pt x="3523446" y="4151589"/>
                    </a:lnTo>
                    <a:lnTo>
                      <a:pt x="3543627" y="4152549"/>
                    </a:lnTo>
                    <a:lnTo>
                      <a:pt x="3564769" y="4152549"/>
                    </a:lnTo>
                    <a:lnTo>
                      <a:pt x="3564769" y="4260141"/>
                    </a:lnTo>
                    <a:lnTo>
                      <a:pt x="1434268" y="4260141"/>
                    </a:lnTo>
                    <a:lnTo>
                      <a:pt x="1434268" y="4152549"/>
                    </a:lnTo>
                    <a:lnTo>
                      <a:pt x="1455409" y="4152549"/>
                    </a:lnTo>
                    <a:lnTo>
                      <a:pt x="1474629" y="4151589"/>
                    </a:lnTo>
                    <a:lnTo>
                      <a:pt x="1493849" y="4148707"/>
                    </a:lnTo>
                    <a:lnTo>
                      <a:pt x="1513068" y="4145825"/>
                    </a:lnTo>
                    <a:lnTo>
                      <a:pt x="1530366" y="4142943"/>
                    </a:lnTo>
                    <a:lnTo>
                      <a:pt x="1547664" y="4138140"/>
                    </a:lnTo>
                    <a:lnTo>
                      <a:pt x="1564962" y="4133336"/>
                    </a:lnTo>
                    <a:lnTo>
                      <a:pt x="1581298" y="4127573"/>
                    </a:lnTo>
                    <a:lnTo>
                      <a:pt x="1596674" y="4121809"/>
                    </a:lnTo>
                    <a:lnTo>
                      <a:pt x="1612050" y="4114123"/>
                    </a:lnTo>
                    <a:lnTo>
                      <a:pt x="1626465" y="4106438"/>
                    </a:lnTo>
                    <a:lnTo>
                      <a:pt x="1639918" y="4097793"/>
                    </a:lnTo>
                    <a:lnTo>
                      <a:pt x="1653372" y="4089147"/>
                    </a:lnTo>
                    <a:lnTo>
                      <a:pt x="1666826" y="4079540"/>
                    </a:lnTo>
                    <a:lnTo>
                      <a:pt x="1679319" y="4069934"/>
                    </a:lnTo>
                    <a:lnTo>
                      <a:pt x="1691811" y="4058406"/>
                    </a:lnTo>
                    <a:lnTo>
                      <a:pt x="1703343" y="4047839"/>
                    </a:lnTo>
                    <a:lnTo>
                      <a:pt x="1715836" y="4036311"/>
                    </a:lnTo>
                    <a:lnTo>
                      <a:pt x="1726407" y="4024784"/>
                    </a:lnTo>
                    <a:lnTo>
                      <a:pt x="1736978" y="4012295"/>
                    </a:lnTo>
                    <a:lnTo>
                      <a:pt x="1757158" y="3985397"/>
                    </a:lnTo>
                    <a:lnTo>
                      <a:pt x="1776378" y="3956578"/>
                    </a:lnTo>
                    <a:lnTo>
                      <a:pt x="1793676" y="3926798"/>
                    </a:lnTo>
                    <a:lnTo>
                      <a:pt x="1809052" y="3895097"/>
                    </a:lnTo>
                    <a:lnTo>
                      <a:pt x="1824427" y="3863396"/>
                    </a:lnTo>
                    <a:lnTo>
                      <a:pt x="1837881" y="3829773"/>
                    </a:lnTo>
                    <a:lnTo>
                      <a:pt x="1849413" y="3795190"/>
                    </a:lnTo>
                    <a:lnTo>
                      <a:pt x="1859984" y="3761568"/>
                    </a:lnTo>
                    <a:lnTo>
                      <a:pt x="1868632" y="3726984"/>
                    </a:lnTo>
                    <a:lnTo>
                      <a:pt x="1878242" y="3692401"/>
                    </a:lnTo>
                    <a:lnTo>
                      <a:pt x="1884969" y="3657818"/>
                    </a:lnTo>
                    <a:lnTo>
                      <a:pt x="1890735" y="3623235"/>
                    </a:lnTo>
                    <a:lnTo>
                      <a:pt x="1896501" y="3590573"/>
                    </a:lnTo>
                    <a:lnTo>
                      <a:pt x="1900345" y="3557911"/>
                    </a:lnTo>
                    <a:close/>
                    <a:moveTo>
                      <a:pt x="344993" y="345832"/>
                    </a:moveTo>
                    <a:lnTo>
                      <a:pt x="344993" y="3036592"/>
                    </a:lnTo>
                    <a:lnTo>
                      <a:pt x="4655005" y="3036592"/>
                    </a:lnTo>
                    <a:lnTo>
                      <a:pt x="4655005" y="345832"/>
                    </a:lnTo>
                    <a:lnTo>
                      <a:pt x="344993" y="345832"/>
                    </a:lnTo>
                    <a:close/>
                    <a:moveTo>
                      <a:pt x="142226" y="0"/>
                    </a:moveTo>
                    <a:lnTo>
                      <a:pt x="4857773" y="0"/>
                    </a:lnTo>
                    <a:lnTo>
                      <a:pt x="4872187" y="961"/>
                    </a:lnTo>
                    <a:lnTo>
                      <a:pt x="4885641" y="2882"/>
                    </a:lnTo>
                    <a:lnTo>
                      <a:pt x="4899095" y="6725"/>
                    </a:lnTo>
                    <a:lnTo>
                      <a:pt x="4913510" y="10567"/>
                    </a:lnTo>
                    <a:lnTo>
                      <a:pt x="4925042" y="17292"/>
                    </a:lnTo>
                    <a:lnTo>
                      <a:pt x="4936573" y="24016"/>
                    </a:lnTo>
                    <a:lnTo>
                      <a:pt x="4947144" y="32662"/>
                    </a:lnTo>
                    <a:lnTo>
                      <a:pt x="4957715" y="42268"/>
                    </a:lnTo>
                    <a:lnTo>
                      <a:pt x="4967325" y="51875"/>
                    </a:lnTo>
                    <a:lnTo>
                      <a:pt x="4975974" y="62442"/>
                    </a:lnTo>
                    <a:lnTo>
                      <a:pt x="4982701" y="73970"/>
                    </a:lnTo>
                    <a:lnTo>
                      <a:pt x="4988466" y="87419"/>
                    </a:lnTo>
                    <a:lnTo>
                      <a:pt x="4993271" y="99907"/>
                    </a:lnTo>
                    <a:lnTo>
                      <a:pt x="4996154" y="113356"/>
                    </a:lnTo>
                    <a:lnTo>
                      <a:pt x="4999037" y="127766"/>
                    </a:lnTo>
                    <a:lnTo>
                      <a:pt x="4999037" y="142175"/>
                    </a:lnTo>
                    <a:lnTo>
                      <a:pt x="4999037" y="3238327"/>
                    </a:lnTo>
                    <a:lnTo>
                      <a:pt x="4999037" y="3253697"/>
                    </a:lnTo>
                    <a:lnTo>
                      <a:pt x="4996154" y="3268106"/>
                    </a:lnTo>
                    <a:lnTo>
                      <a:pt x="4993271" y="3281555"/>
                    </a:lnTo>
                    <a:lnTo>
                      <a:pt x="4988466" y="3295004"/>
                    </a:lnTo>
                    <a:lnTo>
                      <a:pt x="4982701" y="3307493"/>
                    </a:lnTo>
                    <a:lnTo>
                      <a:pt x="4975974" y="3319021"/>
                    </a:lnTo>
                    <a:lnTo>
                      <a:pt x="4967325" y="3329588"/>
                    </a:lnTo>
                    <a:lnTo>
                      <a:pt x="4957715" y="3339194"/>
                    </a:lnTo>
                    <a:lnTo>
                      <a:pt x="4947144" y="3349761"/>
                    </a:lnTo>
                    <a:lnTo>
                      <a:pt x="4936573" y="3357446"/>
                    </a:lnTo>
                    <a:lnTo>
                      <a:pt x="4925042" y="3364171"/>
                    </a:lnTo>
                    <a:lnTo>
                      <a:pt x="4913510" y="3369935"/>
                    </a:lnTo>
                    <a:lnTo>
                      <a:pt x="4899095" y="3374738"/>
                    </a:lnTo>
                    <a:lnTo>
                      <a:pt x="4885641" y="3378580"/>
                    </a:lnTo>
                    <a:lnTo>
                      <a:pt x="4872187" y="3380502"/>
                    </a:lnTo>
                    <a:lnTo>
                      <a:pt x="4857773" y="3381462"/>
                    </a:lnTo>
                    <a:lnTo>
                      <a:pt x="142226" y="3381462"/>
                    </a:lnTo>
                    <a:lnTo>
                      <a:pt x="127811" y="3380502"/>
                    </a:lnTo>
                    <a:lnTo>
                      <a:pt x="113396" y="3378580"/>
                    </a:lnTo>
                    <a:lnTo>
                      <a:pt x="99942" y="3374738"/>
                    </a:lnTo>
                    <a:lnTo>
                      <a:pt x="86489" y="3369935"/>
                    </a:lnTo>
                    <a:lnTo>
                      <a:pt x="73996" y="3364171"/>
                    </a:lnTo>
                    <a:lnTo>
                      <a:pt x="62464" y="3357446"/>
                    </a:lnTo>
                    <a:lnTo>
                      <a:pt x="51893" y="3349761"/>
                    </a:lnTo>
                    <a:lnTo>
                      <a:pt x="42283" y="3339194"/>
                    </a:lnTo>
                    <a:lnTo>
                      <a:pt x="31713" y="3329588"/>
                    </a:lnTo>
                    <a:lnTo>
                      <a:pt x="24025" y="3319021"/>
                    </a:lnTo>
                    <a:lnTo>
                      <a:pt x="17298" y="3307493"/>
                    </a:lnTo>
                    <a:lnTo>
                      <a:pt x="11532" y="3295004"/>
                    </a:lnTo>
                    <a:lnTo>
                      <a:pt x="6727" y="3281555"/>
                    </a:lnTo>
                    <a:lnTo>
                      <a:pt x="2883" y="3268106"/>
                    </a:lnTo>
                    <a:lnTo>
                      <a:pt x="961" y="3253697"/>
                    </a:lnTo>
                    <a:lnTo>
                      <a:pt x="0" y="3238327"/>
                    </a:lnTo>
                    <a:lnTo>
                      <a:pt x="0" y="142175"/>
                    </a:lnTo>
                    <a:lnTo>
                      <a:pt x="961" y="127766"/>
                    </a:lnTo>
                    <a:lnTo>
                      <a:pt x="2883" y="113356"/>
                    </a:lnTo>
                    <a:lnTo>
                      <a:pt x="6727" y="99907"/>
                    </a:lnTo>
                    <a:lnTo>
                      <a:pt x="11532" y="87419"/>
                    </a:lnTo>
                    <a:lnTo>
                      <a:pt x="17298" y="73970"/>
                    </a:lnTo>
                    <a:lnTo>
                      <a:pt x="24025" y="62442"/>
                    </a:lnTo>
                    <a:lnTo>
                      <a:pt x="31713" y="51875"/>
                    </a:lnTo>
                    <a:lnTo>
                      <a:pt x="42283" y="42268"/>
                    </a:lnTo>
                    <a:lnTo>
                      <a:pt x="51893" y="32662"/>
                    </a:lnTo>
                    <a:lnTo>
                      <a:pt x="62464" y="24016"/>
                    </a:lnTo>
                    <a:lnTo>
                      <a:pt x="73996" y="17292"/>
                    </a:lnTo>
                    <a:lnTo>
                      <a:pt x="86489" y="10567"/>
                    </a:lnTo>
                    <a:lnTo>
                      <a:pt x="99942" y="6725"/>
                    </a:lnTo>
                    <a:lnTo>
                      <a:pt x="113396" y="2882"/>
                    </a:lnTo>
                    <a:lnTo>
                      <a:pt x="127811" y="961"/>
                    </a:lnTo>
                    <a:lnTo>
                      <a:pt x="142226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bIns="396000" anchor="ctr">
                <a:scene3d>
                  <a:camera prst="orthographicFront"/>
                  <a:lightRig rig="threePt" dir="t"/>
                </a:scene3d>
                <a:sp3d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dirty="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13" name="组合 12"/>
            <p:cNvGrpSpPr/>
            <p:nvPr userDrawn="1"/>
          </p:nvGrpSpPr>
          <p:grpSpPr>
            <a:xfrm>
              <a:off x="9540702" y="4040720"/>
              <a:ext cx="273615" cy="273615"/>
              <a:chOff x="9214131" y="4040720"/>
              <a:chExt cx="273615" cy="273615"/>
            </a:xfrm>
          </p:grpSpPr>
          <p:sp>
            <p:nvSpPr>
              <p:cNvPr id="14" name="椭圆 13"/>
              <p:cNvSpPr/>
              <p:nvPr/>
            </p:nvSpPr>
            <p:spPr>
              <a:xfrm>
                <a:off x="9214131" y="4040720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15" name="组合 14"/>
              <p:cNvGrpSpPr/>
              <p:nvPr/>
            </p:nvGrpSpPr>
            <p:grpSpPr>
              <a:xfrm>
                <a:off x="9281787" y="4109909"/>
                <a:ext cx="138302" cy="135235"/>
                <a:chOff x="7841218" y="3183638"/>
                <a:chExt cx="530547" cy="518782"/>
              </a:xfrm>
            </p:grpSpPr>
            <p:sp>
              <p:nvSpPr>
                <p:cNvPr id="16" name="Freeform 17"/>
                <p:cNvSpPr>
                  <a:spLocks noEditPoints="1"/>
                </p:cNvSpPr>
                <p:nvPr/>
              </p:nvSpPr>
              <p:spPr bwMode="auto">
                <a:xfrm>
                  <a:off x="7841218" y="3183638"/>
                  <a:ext cx="530547" cy="443020"/>
                </a:xfrm>
                <a:custGeom>
                  <a:avLst/>
                  <a:gdLst>
                    <a:gd name="T0" fmla="*/ 237 w 585"/>
                    <a:gd name="T1" fmla="*/ 489 h 489"/>
                    <a:gd name="T2" fmla="*/ 237 w 585"/>
                    <a:gd name="T3" fmla="*/ 489 h 489"/>
                    <a:gd name="T4" fmla="*/ 195 w 585"/>
                    <a:gd name="T5" fmla="*/ 489 h 489"/>
                    <a:gd name="T6" fmla="*/ 195 w 585"/>
                    <a:gd name="T7" fmla="*/ 489 h 489"/>
                    <a:gd name="T8" fmla="*/ 516 w 585"/>
                    <a:gd name="T9" fmla="*/ 489 h 489"/>
                    <a:gd name="T10" fmla="*/ 516 w 585"/>
                    <a:gd name="T11" fmla="*/ 489 h 489"/>
                    <a:gd name="T12" fmla="*/ 474 w 585"/>
                    <a:gd name="T13" fmla="*/ 489 h 489"/>
                    <a:gd name="T14" fmla="*/ 474 w 585"/>
                    <a:gd name="T15" fmla="*/ 489 h 489"/>
                    <a:gd name="T16" fmla="*/ 223 w 585"/>
                    <a:gd name="T17" fmla="*/ 308 h 489"/>
                    <a:gd name="T18" fmla="*/ 530 w 585"/>
                    <a:gd name="T19" fmla="*/ 308 h 489"/>
                    <a:gd name="T20" fmla="*/ 585 w 585"/>
                    <a:gd name="T21" fmla="*/ 252 h 489"/>
                    <a:gd name="T22" fmla="*/ 585 w 585"/>
                    <a:gd name="T23" fmla="*/ 154 h 489"/>
                    <a:gd name="T24" fmla="*/ 530 w 585"/>
                    <a:gd name="T25" fmla="*/ 99 h 489"/>
                    <a:gd name="T26" fmla="*/ 223 w 585"/>
                    <a:gd name="T27" fmla="*/ 99 h 489"/>
                    <a:gd name="T28" fmla="*/ 195 w 585"/>
                    <a:gd name="T29" fmla="*/ 127 h 489"/>
                    <a:gd name="T30" fmla="*/ 223 w 585"/>
                    <a:gd name="T31" fmla="*/ 154 h 489"/>
                    <a:gd name="T32" fmla="*/ 502 w 585"/>
                    <a:gd name="T33" fmla="*/ 154 h 489"/>
                    <a:gd name="T34" fmla="*/ 530 w 585"/>
                    <a:gd name="T35" fmla="*/ 182 h 489"/>
                    <a:gd name="T36" fmla="*/ 530 w 585"/>
                    <a:gd name="T37" fmla="*/ 224 h 489"/>
                    <a:gd name="T38" fmla="*/ 502 w 585"/>
                    <a:gd name="T39" fmla="*/ 252 h 489"/>
                    <a:gd name="T40" fmla="*/ 170 w 585"/>
                    <a:gd name="T41" fmla="*/ 252 h 489"/>
                    <a:gd name="T42" fmla="*/ 105 w 585"/>
                    <a:gd name="T43" fmla="*/ 22 h 489"/>
                    <a:gd name="T44" fmla="*/ 76 w 585"/>
                    <a:gd name="T45" fmla="*/ 1 h 489"/>
                    <a:gd name="T46" fmla="*/ 28 w 585"/>
                    <a:gd name="T47" fmla="*/ 1 h 489"/>
                    <a:gd name="T48" fmla="*/ 0 w 585"/>
                    <a:gd name="T49" fmla="*/ 29 h 489"/>
                    <a:gd name="T50" fmla="*/ 36 w 585"/>
                    <a:gd name="T51" fmla="*/ 57 h 489"/>
                    <a:gd name="T52" fmla="*/ 57 w 585"/>
                    <a:gd name="T53" fmla="*/ 57 h 489"/>
                    <a:gd name="T54" fmla="*/ 154 w 585"/>
                    <a:gd name="T55" fmla="*/ 399 h 489"/>
                    <a:gd name="T56" fmla="*/ 180 w 585"/>
                    <a:gd name="T57" fmla="*/ 419 h 489"/>
                    <a:gd name="T58" fmla="*/ 181 w 585"/>
                    <a:gd name="T59" fmla="*/ 419 h 489"/>
                    <a:gd name="T60" fmla="*/ 544 w 585"/>
                    <a:gd name="T61" fmla="*/ 419 h 489"/>
                    <a:gd name="T62" fmla="*/ 572 w 585"/>
                    <a:gd name="T63" fmla="*/ 391 h 489"/>
                    <a:gd name="T64" fmla="*/ 544 w 585"/>
                    <a:gd name="T65" fmla="*/ 363 h 489"/>
                    <a:gd name="T66" fmla="*/ 223 w 585"/>
                    <a:gd name="T67" fmla="*/ 363 h 489"/>
                    <a:gd name="T68" fmla="*/ 195 w 585"/>
                    <a:gd name="T69" fmla="*/ 336 h 489"/>
                    <a:gd name="T70" fmla="*/ 223 w 585"/>
                    <a:gd name="T71" fmla="*/ 308 h 4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585" h="489">
                      <a:moveTo>
                        <a:pt x="237" y="489"/>
                      </a:moveTo>
                      <a:cubicBezTo>
                        <a:pt x="237" y="489"/>
                        <a:pt x="237" y="489"/>
                        <a:pt x="237" y="489"/>
                      </a:cubicBezTo>
                      <a:moveTo>
                        <a:pt x="195" y="489"/>
                      </a:moveTo>
                      <a:cubicBezTo>
                        <a:pt x="195" y="489"/>
                        <a:pt x="195" y="489"/>
                        <a:pt x="195" y="489"/>
                      </a:cubicBezTo>
                      <a:moveTo>
                        <a:pt x="516" y="489"/>
                      </a:moveTo>
                      <a:cubicBezTo>
                        <a:pt x="516" y="489"/>
                        <a:pt x="516" y="489"/>
                        <a:pt x="516" y="489"/>
                      </a:cubicBezTo>
                      <a:moveTo>
                        <a:pt x="474" y="489"/>
                      </a:moveTo>
                      <a:cubicBezTo>
                        <a:pt x="474" y="489"/>
                        <a:pt x="474" y="489"/>
                        <a:pt x="474" y="489"/>
                      </a:cubicBezTo>
                      <a:moveTo>
                        <a:pt x="223" y="308"/>
                      </a:moveTo>
                      <a:cubicBezTo>
                        <a:pt x="530" y="308"/>
                        <a:pt x="530" y="308"/>
                        <a:pt x="530" y="308"/>
                      </a:cubicBezTo>
                      <a:cubicBezTo>
                        <a:pt x="560" y="308"/>
                        <a:pt x="585" y="283"/>
                        <a:pt x="585" y="252"/>
                      </a:cubicBezTo>
                      <a:cubicBezTo>
                        <a:pt x="585" y="154"/>
                        <a:pt x="585" y="154"/>
                        <a:pt x="585" y="154"/>
                      </a:cubicBezTo>
                      <a:cubicBezTo>
                        <a:pt x="585" y="124"/>
                        <a:pt x="560" y="99"/>
                        <a:pt x="530" y="99"/>
                      </a:cubicBezTo>
                      <a:cubicBezTo>
                        <a:pt x="223" y="99"/>
                        <a:pt x="223" y="99"/>
                        <a:pt x="223" y="99"/>
                      </a:cubicBezTo>
                      <a:cubicBezTo>
                        <a:pt x="208" y="99"/>
                        <a:pt x="195" y="111"/>
                        <a:pt x="195" y="127"/>
                      </a:cubicBezTo>
                      <a:cubicBezTo>
                        <a:pt x="195" y="142"/>
                        <a:pt x="208" y="154"/>
                        <a:pt x="223" y="154"/>
                      </a:cubicBezTo>
                      <a:cubicBezTo>
                        <a:pt x="502" y="154"/>
                        <a:pt x="502" y="154"/>
                        <a:pt x="502" y="154"/>
                      </a:cubicBezTo>
                      <a:cubicBezTo>
                        <a:pt x="517" y="154"/>
                        <a:pt x="530" y="167"/>
                        <a:pt x="530" y="182"/>
                      </a:cubicBezTo>
                      <a:cubicBezTo>
                        <a:pt x="530" y="224"/>
                        <a:pt x="530" y="224"/>
                        <a:pt x="530" y="224"/>
                      </a:cubicBezTo>
                      <a:cubicBezTo>
                        <a:pt x="530" y="240"/>
                        <a:pt x="517" y="252"/>
                        <a:pt x="502" y="252"/>
                      </a:cubicBezTo>
                      <a:cubicBezTo>
                        <a:pt x="170" y="252"/>
                        <a:pt x="170" y="252"/>
                        <a:pt x="170" y="252"/>
                      </a:cubicBezTo>
                      <a:cubicBezTo>
                        <a:pt x="105" y="22"/>
                        <a:pt x="105" y="22"/>
                        <a:pt x="105" y="22"/>
                      </a:cubicBezTo>
                      <a:cubicBezTo>
                        <a:pt x="102" y="8"/>
                        <a:pt x="90" y="0"/>
                        <a:pt x="76" y="1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12" y="1"/>
                        <a:pt x="0" y="14"/>
                        <a:pt x="0" y="29"/>
                      </a:cubicBezTo>
                      <a:cubicBezTo>
                        <a:pt x="0" y="44"/>
                        <a:pt x="12" y="57"/>
                        <a:pt x="36" y="57"/>
                      </a:cubicBezTo>
                      <a:cubicBezTo>
                        <a:pt x="57" y="57"/>
                        <a:pt x="57" y="57"/>
                        <a:pt x="57" y="57"/>
                      </a:cubicBezTo>
                      <a:cubicBezTo>
                        <a:pt x="154" y="399"/>
                        <a:pt x="154" y="399"/>
                        <a:pt x="154" y="399"/>
                      </a:cubicBezTo>
                      <a:cubicBezTo>
                        <a:pt x="157" y="411"/>
                        <a:pt x="168" y="419"/>
                        <a:pt x="180" y="419"/>
                      </a:cubicBezTo>
                      <a:cubicBezTo>
                        <a:pt x="180" y="419"/>
                        <a:pt x="181" y="419"/>
                        <a:pt x="181" y="419"/>
                      </a:cubicBezTo>
                      <a:cubicBezTo>
                        <a:pt x="544" y="419"/>
                        <a:pt x="544" y="419"/>
                        <a:pt x="544" y="419"/>
                      </a:cubicBezTo>
                      <a:cubicBezTo>
                        <a:pt x="559" y="419"/>
                        <a:pt x="572" y="407"/>
                        <a:pt x="572" y="391"/>
                      </a:cubicBezTo>
                      <a:cubicBezTo>
                        <a:pt x="572" y="376"/>
                        <a:pt x="559" y="363"/>
                        <a:pt x="544" y="363"/>
                      </a:cubicBezTo>
                      <a:cubicBezTo>
                        <a:pt x="223" y="363"/>
                        <a:pt x="223" y="363"/>
                        <a:pt x="223" y="363"/>
                      </a:cubicBezTo>
                      <a:cubicBezTo>
                        <a:pt x="208" y="363"/>
                        <a:pt x="195" y="351"/>
                        <a:pt x="195" y="336"/>
                      </a:cubicBezTo>
                      <a:cubicBezTo>
                        <a:pt x="195" y="320"/>
                        <a:pt x="208" y="308"/>
                        <a:pt x="223" y="308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17" name="任意多边形: 形状 16"/>
                <p:cNvSpPr/>
                <p:nvPr/>
              </p:nvSpPr>
              <p:spPr>
                <a:xfrm>
                  <a:off x="8013055" y="3591722"/>
                  <a:ext cx="296058" cy="110698"/>
                </a:xfrm>
                <a:custGeom>
                  <a:avLst/>
                  <a:gdLst>
                    <a:gd name="connsiteX0" fmla="*/ 151935 w 186871"/>
                    <a:gd name="connsiteY0" fmla="*/ 0 h 69872"/>
                    <a:gd name="connsiteX1" fmla="*/ 186871 w 186871"/>
                    <a:gd name="connsiteY1" fmla="*/ 34936 h 69872"/>
                    <a:gd name="connsiteX2" fmla="*/ 151935 w 186871"/>
                    <a:gd name="connsiteY2" fmla="*/ 69872 h 69872"/>
                    <a:gd name="connsiteX3" fmla="*/ 116999 w 186871"/>
                    <a:gd name="connsiteY3" fmla="*/ 34936 h 69872"/>
                    <a:gd name="connsiteX4" fmla="*/ 151935 w 186871"/>
                    <a:gd name="connsiteY4" fmla="*/ 0 h 69872"/>
                    <a:gd name="connsiteX5" fmla="*/ 34936 w 186871"/>
                    <a:gd name="connsiteY5" fmla="*/ 0 h 69872"/>
                    <a:gd name="connsiteX6" fmla="*/ 69872 w 186871"/>
                    <a:gd name="connsiteY6" fmla="*/ 34936 h 69872"/>
                    <a:gd name="connsiteX7" fmla="*/ 34936 w 186871"/>
                    <a:gd name="connsiteY7" fmla="*/ 69872 h 69872"/>
                    <a:gd name="connsiteX8" fmla="*/ 0 w 186871"/>
                    <a:gd name="connsiteY8" fmla="*/ 34936 h 69872"/>
                    <a:gd name="connsiteX9" fmla="*/ 34936 w 186871"/>
                    <a:gd name="connsiteY9" fmla="*/ 0 h 69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6871" h="69872">
                      <a:moveTo>
                        <a:pt x="151935" y="0"/>
                      </a:moveTo>
                      <a:cubicBezTo>
                        <a:pt x="171230" y="0"/>
                        <a:pt x="186871" y="15641"/>
                        <a:pt x="186871" y="34936"/>
                      </a:cubicBezTo>
                      <a:cubicBezTo>
                        <a:pt x="186871" y="54231"/>
                        <a:pt x="171230" y="69872"/>
                        <a:pt x="151935" y="69872"/>
                      </a:cubicBezTo>
                      <a:cubicBezTo>
                        <a:pt x="132640" y="69872"/>
                        <a:pt x="116999" y="54231"/>
                        <a:pt x="116999" y="34936"/>
                      </a:cubicBezTo>
                      <a:cubicBezTo>
                        <a:pt x="116999" y="15641"/>
                        <a:pt x="132640" y="0"/>
                        <a:pt x="151935" y="0"/>
                      </a:cubicBezTo>
                      <a:close/>
                      <a:moveTo>
                        <a:pt x="34936" y="0"/>
                      </a:moveTo>
                      <a:cubicBezTo>
                        <a:pt x="54231" y="0"/>
                        <a:pt x="69872" y="15641"/>
                        <a:pt x="69872" y="34936"/>
                      </a:cubicBezTo>
                      <a:cubicBezTo>
                        <a:pt x="69872" y="54231"/>
                        <a:pt x="54231" y="69872"/>
                        <a:pt x="34936" y="69872"/>
                      </a:cubicBezTo>
                      <a:cubicBezTo>
                        <a:pt x="15641" y="69872"/>
                        <a:pt x="0" y="54231"/>
                        <a:pt x="0" y="34936"/>
                      </a:cubicBezTo>
                      <a:cubicBezTo>
                        <a:pt x="0" y="15641"/>
                        <a:pt x="15641" y="0"/>
                        <a:pt x="34936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</p:grpSp>
      </p:grpSp>
      <p:sp>
        <p:nvSpPr>
          <p:cNvPr id="33" name="矩形 32"/>
          <p:cNvSpPr/>
          <p:nvPr userDrawn="1"/>
        </p:nvSpPr>
        <p:spPr>
          <a:xfrm>
            <a:off x="0" y="0"/>
            <a:ext cx="12229239" cy="6858000"/>
          </a:xfrm>
          <a:prstGeom prst="rect">
            <a:avLst/>
          </a:prstGeom>
          <a:solidFill>
            <a:schemeClr val="bg1">
              <a:lumMod val="95000"/>
              <a:alpha val="9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34" name="组合 33"/>
          <p:cNvGrpSpPr/>
          <p:nvPr userDrawn="1"/>
        </p:nvGrpSpPr>
        <p:grpSpPr>
          <a:xfrm>
            <a:off x="11557417" y="172428"/>
            <a:ext cx="341682" cy="459606"/>
            <a:chOff x="11393766" y="147332"/>
            <a:chExt cx="467857" cy="629327"/>
          </a:xfrm>
        </p:grpSpPr>
        <p:sp>
          <p:nvSpPr>
            <p:cNvPr id="35" name="矩形 34"/>
            <p:cNvSpPr/>
            <p:nvPr/>
          </p:nvSpPr>
          <p:spPr>
            <a:xfrm>
              <a:off x="11393766" y="147332"/>
              <a:ext cx="467856" cy="36000"/>
            </a:xfrm>
            <a:prstGeom prst="rect">
              <a:avLst/>
            </a:prstGeom>
            <a:solidFill>
              <a:srgbClr val="06506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/>
          </p:nvSpPr>
          <p:spPr>
            <a:xfrm>
              <a:off x="11393767" y="212320"/>
              <a:ext cx="467856" cy="564339"/>
            </a:xfrm>
            <a:custGeom>
              <a:avLst/>
              <a:gdLst>
                <a:gd name="connsiteX0" fmla="*/ 0 w 424873"/>
                <a:gd name="connsiteY0" fmla="*/ 0 h 512492"/>
                <a:gd name="connsiteX1" fmla="*/ 424873 w 424873"/>
                <a:gd name="connsiteY1" fmla="*/ 0 h 512492"/>
                <a:gd name="connsiteX2" fmla="*/ 424873 w 424873"/>
                <a:gd name="connsiteY2" fmla="*/ 512491 h 512492"/>
                <a:gd name="connsiteX3" fmla="*/ 212437 w 424873"/>
                <a:gd name="connsiteY3" fmla="*/ 384355 h 512492"/>
                <a:gd name="connsiteX4" fmla="*/ 0 w 424873"/>
                <a:gd name="connsiteY4" fmla="*/ 512492 h 512492"/>
                <a:gd name="connsiteX5" fmla="*/ 0 w 424873"/>
                <a:gd name="connsiteY5" fmla="*/ 0 h 51249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24873" h="512492">
                  <a:moveTo>
                    <a:pt x="0" y="0"/>
                  </a:moveTo>
                  <a:lnTo>
                    <a:pt x="424873" y="0"/>
                  </a:lnTo>
                  <a:lnTo>
                    <a:pt x="424873" y="512491"/>
                  </a:lnTo>
                  <a:lnTo>
                    <a:pt x="212437" y="384355"/>
                  </a:lnTo>
                  <a:lnTo>
                    <a:pt x="0" y="5124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5C2E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37" name="矩形 36"/>
          <p:cNvSpPr/>
          <p:nvPr userDrawn="1"/>
        </p:nvSpPr>
        <p:spPr>
          <a:xfrm>
            <a:off x="11529323" y="235487"/>
            <a:ext cx="397865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zh-CN" sz="600" dirty="0">
                <a:solidFill>
                  <a:prstClr val="white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PAGE</a:t>
            </a:r>
          </a:p>
          <a:p>
            <a:pPr algn="ctr"/>
            <a:r>
              <a:rPr lang="en-US" altLang="zh-CN" sz="400" dirty="0">
                <a:solidFill>
                  <a:prstClr val="white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— </a:t>
            </a:r>
            <a:fld id="{2EEF1883-7A0E-4F66-9932-E581691AD397}" type="slidenum">
              <a:rPr lang="zh-CN" altLang="en-US" sz="800" dirty="0">
                <a:solidFill>
                  <a:prstClr val="white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‹#›</a:t>
            </a:fld>
            <a:r>
              <a:rPr lang="zh-CN" altLang="en-US" sz="400" dirty="0">
                <a:solidFill>
                  <a:prstClr val="white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 </a:t>
            </a:r>
            <a:r>
              <a:rPr lang="en-US" altLang="zh-CN" sz="400" dirty="0">
                <a:solidFill>
                  <a:prstClr val="white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—</a:t>
            </a:r>
            <a:endParaRPr lang="zh-CN" altLang="en-US" sz="1400" dirty="0"/>
          </a:p>
        </p:txBody>
      </p:sp>
      <p:grpSp>
        <p:nvGrpSpPr>
          <p:cNvPr id="38" name="组合 37"/>
          <p:cNvGrpSpPr/>
          <p:nvPr userDrawn="1"/>
        </p:nvGrpSpPr>
        <p:grpSpPr>
          <a:xfrm>
            <a:off x="113028" y="63578"/>
            <a:ext cx="996245" cy="854219"/>
            <a:chOff x="6386700" y="881110"/>
            <a:chExt cx="6131871" cy="5257706"/>
          </a:xfrm>
        </p:grpSpPr>
        <p:pic>
          <p:nvPicPr>
            <p:cNvPr id="39" name="图片 38"/>
            <p:cNvPicPr>
              <a:picLocks noChangeAspect="1"/>
            </p:cNvPicPr>
            <p:nvPr userDrawn="1"/>
          </p:nvPicPr>
          <p:blipFill>
            <a:blip r:embed="rId2"/>
            <a:stretch>
              <a:fillRect/>
            </a:stretch>
          </p:blipFill>
          <p:spPr>
            <a:xfrm>
              <a:off x="6386700" y="881110"/>
              <a:ext cx="6131871" cy="5257706"/>
            </a:xfrm>
            <a:prstGeom prst="rect">
              <a:avLst/>
            </a:prstGeom>
          </p:spPr>
        </p:pic>
        <p:grpSp>
          <p:nvGrpSpPr>
            <p:cNvPr id="40" name="组合 39"/>
            <p:cNvGrpSpPr/>
            <p:nvPr userDrawn="1"/>
          </p:nvGrpSpPr>
          <p:grpSpPr>
            <a:xfrm>
              <a:off x="8635684" y="2703443"/>
              <a:ext cx="420535" cy="420535"/>
              <a:chOff x="8309113" y="2703443"/>
              <a:chExt cx="420535" cy="420535"/>
            </a:xfrm>
          </p:grpSpPr>
          <p:sp>
            <p:nvSpPr>
              <p:cNvPr id="60" name="椭圆 59"/>
              <p:cNvSpPr/>
              <p:nvPr/>
            </p:nvSpPr>
            <p:spPr>
              <a:xfrm>
                <a:off x="8309113" y="2703443"/>
                <a:ext cx="420535" cy="42053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61" name="Group 4"/>
              <p:cNvGrpSpPr>
                <a:grpSpLocks noChangeAspect="1"/>
              </p:cNvGrpSpPr>
              <p:nvPr/>
            </p:nvGrpSpPr>
            <p:grpSpPr bwMode="auto">
              <a:xfrm>
                <a:off x="8392370" y="2829037"/>
                <a:ext cx="254019" cy="169346"/>
                <a:chOff x="5284" y="1609"/>
                <a:chExt cx="999" cy="666"/>
              </a:xfrm>
            </p:grpSpPr>
            <p:sp>
              <p:nvSpPr>
                <p:cNvPr id="62" name="AutoShape 3"/>
                <p:cNvSpPr>
                  <a:spLocks noChangeAspect="1" noChangeArrowheads="1" noTextEdit="1"/>
                </p:cNvSpPr>
                <p:nvPr/>
              </p:nvSpPr>
              <p:spPr bwMode="auto">
                <a:xfrm>
                  <a:off x="5284" y="1609"/>
                  <a:ext cx="999" cy="66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63" name="Freeform 5"/>
                <p:cNvSpPr>
                  <a:spLocks noEditPoints="1"/>
                </p:cNvSpPr>
                <p:nvPr/>
              </p:nvSpPr>
              <p:spPr bwMode="auto">
                <a:xfrm>
                  <a:off x="5284" y="1609"/>
                  <a:ext cx="1001" cy="667"/>
                </a:xfrm>
                <a:custGeom>
                  <a:avLst/>
                  <a:gdLst>
                    <a:gd name="T0" fmla="*/ 516 w 640"/>
                    <a:gd name="T1" fmla="*/ 161 h 427"/>
                    <a:gd name="T2" fmla="*/ 320 w 640"/>
                    <a:gd name="T3" fmla="*/ 0 h 427"/>
                    <a:gd name="T4" fmla="*/ 143 w 640"/>
                    <a:gd name="T5" fmla="*/ 108 h 427"/>
                    <a:gd name="T6" fmla="*/ 0 w 640"/>
                    <a:gd name="T7" fmla="*/ 267 h 427"/>
                    <a:gd name="T8" fmla="*/ 160 w 640"/>
                    <a:gd name="T9" fmla="*/ 427 h 427"/>
                    <a:gd name="T10" fmla="*/ 507 w 640"/>
                    <a:gd name="T11" fmla="*/ 427 h 427"/>
                    <a:gd name="T12" fmla="*/ 640 w 640"/>
                    <a:gd name="T13" fmla="*/ 293 h 427"/>
                    <a:gd name="T14" fmla="*/ 516 w 640"/>
                    <a:gd name="T15" fmla="*/ 161 h 427"/>
                    <a:gd name="T16" fmla="*/ 516 w 640"/>
                    <a:gd name="T17" fmla="*/ 161 h 427"/>
                    <a:gd name="T18" fmla="*/ 507 w 640"/>
                    <a:gd name="T19" fmla="*/ 373 h 427"/>
                    <a:gd name="T20" fmla="*/ 160 w 640"/>
                    <a:gd name="T21" fmla="*/ 373 h 427"/>
                    <a:gd name="T22" fmla="*/ 53 w 640"/>
                    <a:gd name="T23" fmla="*/ 267 h 427"/>
                    <a:gd name="T24" fmla="*/ 160 w 640"/>
                    <a:gd name="T25" fmla="*/ 160 h 427"/>
                    <a:gd name="T26" fmla="*/ 267 w 640"/>
                    <a:gd name="T27" fmla="*/ 267 h 427"/>
                    <a:gd name="T28" fmla="*/ 320 w 640"/>
                    <a:gd name="T29" fmla="*/ 267 h 427"/>
                    <a:gd name="T30" fmla="*/ 203 w 640"/>
                    <a:gd name="T31" fmla="*/ 113 h 427"/>
                    <a:gd name="T32" fmla="*/ 320 w 640"/>
                    <a:gd name="T33" fmla="*/ 53 h 427"/>
                    <a:gd name="T34" fmla="*/ 467 w 640"/>
                    <a:gd name="T35" fmla="*/ 200 h 427"/>
                    <a:gd name="T36" fmla="*/ 467 w 640"/>
                    <a:gd name="T37" fmla="*/ 213 h 427"/>
                    <a:gd name="T38" fmla="*/ 507 w 640"/>
                    <a:gd name="T39" fmla="*/ 213 h 427"/>
                    <a:gd name="T40" fmla="*/ 587 w 640"/>
                    <a:gd name="T41" fmla="*/ 293 h 427"/>
                    <a:gd name="T42" fmla="*/ 507 w 640"/>
                    <a:gd name="T43" fmla="*/ 373 h 427"/>
                    <a:gd name="T44" fmla="*/ 507 w 640"/>
                    <a:gd name="T45" fmla="*/ 373 h 4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0" h="427">
                      <a:moveTo>
                        <a:pt x="516" y="161"/>
                      </a:moveTo>
                      <a:cubicBezTo>
                        <a:pt x="498" y="69"/>
                        <a:pt x="417" y="0"/>
                        <a:pt x="320" y="0"/>
                      </a:cubicBezTo>
                      <a:cubicBezTo>
                        <a:pt x="243" y="0"/>
                        <a:pt x="176" y="44"/>
                        <a:pt x="143" y="108"/>
                      </a:cubicBezTo>
                      <a:cubicBezTo>
                        <a:pt x="63" y="116"/>
                        <a:pt x="0" y="184"/>
                        <a:pt x="0" y="267"/>
                      </a:cubicBezTo>
                      <a:cubicBezTo>
                        <a:pt x="0" y="355"/>
                        <a:pt x="72" y="427"/>
                        <a:pt x="160" y="427"/>
                      </a:cubicBezTo>
                      <a:cubicBezTo>
                        <a:pt x="507" y="427"/>
                        <a:pt x="507" y="427"/>
                        <a:pt x="507" y="427"/>
                      </a:cubicBezTo>
                      <a:cubicBezTo>
                        <a:pt x="580" y="427"/>
                        <a:pt x="640" y="367"/>
                        <a:pt x="640" y="293"/>
                      </a:cubicBezTo>
                      <a:cubicBezTo>
                        <a:pt x="640" y="223"/>
                        <a:pt x="585" y="166"/>
                        <a:pt x="516" y="161"/>
                      </a:cubicBezTo>
                      <a:cubicBezTo>
                        <a:pt x="516" y="161"/>
                        <a:pt x="516" y="161"/>
                        <a:pt x="516" y="161"/>
                      </a:cubicBezTo>
                      <a:close/>
                      <a:moveTo>
                        <a:pt x="507" y="373"/>
                      </a:moveTo>
                      <a:cubicBezTo>
                        <a:pt x="160" y="373"/>
                        <a:pt x="160" y="373"/>
                        <a:pt x="160" y="373"/>
                      </a:cubicBezTo>
                      <a:cubicBezTo>
                        <a:pt x="101" y="373"/>
                        <a:pt x="53" y="326"/>
                        <a:pt x="53" y="267"/>
                      </a:cubicBezTo>
                      <a:cubicBezTo>
                        <a:pt x="53" y="208"/>
                        <a:pt x="101" y="160"/>
                        <a:pt x="160" y="160"/>
                      </a:cubicBezTo>
                      <a:cubicBezTo>
                        <a:pt x="219" y="160"/>
                        <a:pt x="267" y="208"/>
                        <a:pt x="267" y="267"/>
                      </a:cubicBezTo>
                      <a:cubicBezTo>
                        <a:pt x="320" y="267"/>
                        <a:pt x="320" y="267"/>
                        <a:pt x="320" y="267"/>
                      </a:cubicBezTo>
                      <a:cubicBezTo>
                        <a:pt x="320" y="193"/>
                        <a:pt x="270" y="131"/>
                        <a:pt x="203" y="113"/>
                      </a:cubicBezTo>
                      <a:cubicBezTo>
                        <a:pt x="230" y="77"/>
                        <a:pt x="272" y="53"/>
                        <a:pt x="320" y="53"/>
                      </a:cubicBezTo>
                      <a:cubicBezTo>
                        <a:pt x="401" y="53"/>
                        <a:pt x="467" y="119"/>
                        <a:pt x="467" y="200"/>
                      </a:cubicBezTo>
                      <a:cubicBezTo>
                        <a:pt x="467" y="213"/>
                        <a:pt x="467" y="213"/>
                        <a:pt x="467" y="213"/>
                      </a:cubicBezTo>
                      <a:cubicBezTo>
                        <a:pt x="507" y="213"/>
                        <a:pt x="507" y="213"/>
                        <a:pt x="507" y="213"/>
                      </a:cubicBezTo>
                      <a:cubicBezTo>
                        <a:pt x="551" y="213"/>
                        <a:pt x="587" y="249"/>
                        <a:pt x="587" y="293"/>
                      </a:cubicBezTo>
                      <a:cubicBezTo>
                        <a:pt x="587" y="337"/>
                        <a:pt x="551" y="373"/>
                        <a:pt x="507" y="373"/>
                      </a:cubicBezTo>
                      <a:cubicBezTo>
                        <a:pt x="507" y="373"/>
                        <a:pt x="507" y="373"/>
                        <a:pt x="507" y="37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</p:grpSp>
        </p:grpSp>
        <p:grpSp>
          <p:nvGrpSpPr>
            <p:cNvPr id="41" name="组合 40"/>
            <p:cNvGrpSpPr/>
            <p:nvPr userDrawn="1"/>
          </p:nvGrpSpPr>
          <p:grpSpPr>
            <a:xfrm>
              <a:off x="11260188" y="3173504"/>
              <a:ext cx="273615" cy="273615"/>
              <a:chOff x="10933617" y="3173504"/>
              <a:chExt cx="273615" cy="273615"/>
            </a:xfrm>
          </p:grpSpPr>
          <p:sp>
            <p:nvSpPr>
              <p:cNvPr id="53" name="椭圆 52"/>
              <p:cNvSpPr/>
              <p:nvPr/>
            </p:nvSpPr>
            <p:spPr>
              <a:xfrm>
                <a:off x="10933617" y="3173504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54" name="Group 8"/>
              <p:cNvGrpSpPr>
                <a:grpSpLocks noChangeAspect="1"/>
              </p:cNvGrpSpPr>
              <p:nvPr/>
            </p:nvGrpSpPr>
            <p:grpSpPr bwMode="auto">
              <a:xfrm>
                <a:off x="10975665" y="3221899"/>
                <a:ext cx="167863" cy="153784"/>
                <a:chOff x="5881" y="2180"/>
                <a:chExt cx="763" cy="699"/>
              </a:xfrm>
              <a:solidFill>
                <a:schemeClr val="bg1"/>
              </a:solidFill>
            </p:grpSpPr>
            <p:sp>
              <p:nvSpPr>
                <p:cNvPr id="55" name="Freeform 9"/>
                <p:cNvSpPr>
                  <a:spLocks noEditPoints="1"/>
                </p:cNvSpPr>
                <p:nvPr/>
              </p:nvSpPr>
              <p:spPr bwMode="auto">
                <a:xfrm>
                  <a:off x="5881" y="2334"/>
                  <a:ext cx="660" cy="545"/>
                </a:xfrm>
                <a:custGeom>
                  <a:avLst/>
                  <a:gdLst>
                    <a:gd name="T0" fmla="*/ 151 w 422"/>
                    <a:gd name="T1" fmla="*/ 349 h 349"/>
                    <a:gd name="T2" fmla="*/ 44 w 422"/>
                    <a:gd name="T3" fmla="*/ 305 h 349"/>
                    <a:gd name="T4" fmla="*/ 0 w 422"/>
                    <a:gd name="T5" fmla="*/ 200 h 349"/>
                    <a:gd name="T6" fmla="*/ 44 w 422"/>
                    <a:gd name="T7" fmla="*/ 95 h 349"/>
                    <a:gd name="T8" fmla="*/ 151 w 422"/>
                    <a:gd name="T9" fmla="*/ 51 h 349"/>
                    <a:gd name="T10" fmla="*/ 197 w 422"/>
                    <a:gd name="T11" fmla="*/ 58 h 349"/>
                    <a:gd name="T12" fmla="*/ 201 w 422"/>
                    <a:gd name="T13" fmla="*/ 60 h 349"/>
                    <a:gd name="T14" fmla="*/ 203 w 422"/>
                    <a:gd name="T15" fmla="*/ 56 h 349"/>
                    <a:gd name="T16" fmla="*/ 297 w 422"/>
                    <a:gd name="T17" fmla="*/ 0 h 349"/>
                    <a:gd name="T18" fmla="*/ 373 w 422"/>
                    <a:gd name="T19" fmla="*/ 31 h 349"/>
                    <a:gd name="T20" fmla="*/ 405 w 422"/>
                    <a:gd name="T21" fmla="*/ 106 h 349"/>
                    <a:gd name="T22" fmla="*/ 389 w 422"/>
                    <a:gd name="T23" fmla="*/ 161 h 349"/>
                    <a:gd name="T24" fmla="*/ 387 w 422"/>
                    <a:gd name="T25" fmla="*/ 164 h 349"/>
                    <a:gd name="T26" fmla="*/ 390 w 422"/>
                    <a:gd name="T27" fmla="*/ 167 h 349"/>
                    <a:gd name="T28" fmla="*/ 422 w 422"/>
                    <a:gd name="T29" fmla="*/ 243 h 349"/>
                    <a:gd name="T30" fmla="*/ 393 w 422"/>
                    <a:gd name="T31" fmla="*/ 315 h 349"/>
                    <a:gd name="T32" fmla="*/ 323 w 422"/>
                    <a:gd name="T33" fmla="*/ 349 h 349"/>
                    <a:gd name="T34" fmla="*/ 318 w 422"/>
                    <a:gd name="T35" fmla="*/ 349 h 349"/>
                    <a:gd name="T36" fmla="*/ 318 w 422"/>
                    <a:gd name="T37" fmla="*/ 349 h 349"/>
                    <a:gd name="T38" fmla="*/ 151 w 422"/>
                    <a:gd name="T39" fmla="*/ 349 h 349"/>
                    <a:gd name="T40" fmla="*/ 151 w 422"/>
                    <a:gd name="T41" fmla="*/ 349 h 349"/>
                    <a:gd name="T42" fmla="*/ 155 w 422"/>
                    <a:gd name="T43" fmla="*/ 84 h 349"/>
                    <a:gd name="T44" fmla="*/ 37 w 422"/>
                    <a:gd name="T45" fmla="*/ 200 h 349"/>
                    <a:gd name="T46" fmla="*/ 155 w 422"/>
                    <a:gd name="T47" fmla="*/ 316 h 349"/>
                    <a:gd name="T48" fmla="*/ 310 w 422"/>
                    <a:gd name="T49" fmla="*/ 316 h 349"/>
                    <a:gd name="T50" fmla="*/ 314 w 422"/>
                    <a:gd name="T51" fmla="*/ 316 h 349"/>
                    <a:gd name="T52" fmla="*/ 385 w 422"/>
                    <a:gd name="T53" fmla="*/ 240 h 349"/>
                    <a:gd name="T54" fmla="*/ 308 w 422"/>
                    <a:gd name="T55" fmla="*/ 164 h 349"/>
                    <a:gd name="T56" fmla="*/ 291 w 422"/>
                    <a:gd name="T57" fmla="*/ 165 h 349"/>
                    <a:gd name="T58" fmla="*/ 270 w 422"/>
                    <a:gd name="T59" fmla="*/ 170 h 349"/>
                    <a:gd name="T60" fmla="*/ 261 w 422"/>
                    <a:gd name="T61" fmla="*/ 150 h 349"/>
                    <a:gd name="T62" fmla="*/ 155 w 422"/>
                    <a:gd name="T63" fmla="*/ 84 h 349"/>
                    <a:gd name="T64" fmla="*/ 155 w 422"/>
                    <a:gd name="T65" fmla="*/ 84 h 349"/>
                    <a:gd name="T66" fmla="*/ 315 w 422"/>
                    <a:gd name="T67" fmla="*/ 136 h 349"/>
                    <a:gd name="T68" fmla="*/ 363 w 422"/>
                    <a:gd name="T69" fmla="*/ 148 h 349"/>
                    <a:gd name="T70" fmla="*/ 375 w 422"/>
                    <a:gd name="T71" fmla="*/ 106 h 349"/>
                    <a:gd name="T72" fmla="*/ 297 w 422"/>
                    <a:gd name="T73" fmla="*/ 29 h 349"/>
                    <a:gd name="T74" fmla="*/ 227 w 422"/>
                    <a:gd name="T75" fmla="*/ 72 h 349"/>
                    <a:gd name="T76" fmla="*/ 287 w 422"/>
                    <a:gd name="T77" fmla="*/ 136 h 349"/>
                    <a:gd name="T78" fmla="*/ 288 w 422"/>
                    <a:gd name="T79" fmla="*/ 140 h 349"/>
                    <a:gd name="T80" fmla="*/ 292 w 422"/>
                    <a:gd name="T81" fmla="*/ 139 h 349"/>
                    <a:gd name="T82" fmla="*/ 315 w 422"/>
                    <a:gd name="T83" fmla="*/ 136 h 349"/>
                    <a:gd name="T84" fmla="*/ 315 w 422"/>
                    <a:gd name="T85" fmla="*/ 136 h 34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422" h="349">
                      <a:moveTo>
                        <a:pt x="151" y="349"/>
                      </a:moveTo>
                      <a:cubicBezTo>
                        <a:pt x="110" y="349"/>
                        <a:pt x="73" y="333"/>
                        <a:pt x="44" y="305"/>
                      </a:cubicBezTo>
                      <a:cubicBezTo>
                        <a:pt x="16" y="277"/>
                        <a:pt x="0" y="240"/>
                        <a:pt x="0" y="200"/>
                      </a:cubicBezTo>
                      <a:cubicBezTo>
                        <a:pt x="0" y="160"/>
                        <a:pt x="16" y="123"/>
                        <a:pt x="44" y="95"/>
                      </a:cubicBezTo>
                      <a:cubicBezTo>
                        <a:pt x="73" y="66"/>
                        <a:pt x="110" y="51"/>
                        <a:pt x="151" y="51"/>
                      </a:cubicBezTo>
                      <a:cubicBezTo>
                        <a:pt x="166" y="51"/>
                        <a:pt x="182" y="53"/>
                        <a:pt x="197" y="58"/>
                      </a:cubicBezTo>
                      <a:cubicBezTo>
                        <a:pt x="201" y="60"/>
                        <a:pt x="201" y="60"/>
                        <a:pt x="201" y="60"/>
                      </a:cubicBezTo>
                      <a:cubicBezTo>
                        <a:pt x="203" y="56"/>
                        <a:pt x="203" y="56"/>
                        <a:pt x="203" y="56"/>
                      </a:cubicBezTo>
                      <a:cubicBezTo>
                        <a:pt x="221" y="21"/>
                        <a:pt x="258" y="0"/>
                        <a:pt x="297" y="0"/>
                      </a:cubicBezTo>
                      <a:cubicBezTo>
                        <a:pt x="326" y="0"/>
                        <a:pt x="353" y="11"/>
                        <a:pt x="373" y="31"/>
                      </a:cubicBezTo>
                      <a:cubicBezTo>
                        <a:pt x="394" y="51"/>
                        <a:pt x="405" y="78"/>
                        <a:pt x="405" y="106"/>
                      </a:cubicBezTo>
                      <a:cubicBezTo>
                        <a:pt x="405" y="125"/>
                        <a:pt x="399" y="144"/>
                        <a:pt x="389" y="161"/>
                      </a:cubicBezTo>
                      <a:cubicBezTo>
                        <a:pt x="387" y="164"/>
                        <a:pt x="387" y="164"/>
                        <a:pt x="387" y="164"/>
                      </a:cubicBezTo>
                      <a:cubicBezTo>
                        <a:pt x="390" y="167"/>
                        <a:pt x="390" y="167"/>
                        <a:pt x="390" y="167"/>
                      </a:cubicBezTo>
                      <a:cubicBezTo>
                        <a:pt x="411" y="187"/>
                        <a:pt x="422" y="214"/>
                        <a:pt x="422" y="243"/>
                      </a:cubicBezTo>
                      <a:cubicBezTo>
                        <a:pt x="422" y="270"/>
                        <a:pt x="412" y="295"/>
                        <a:pt x="393" y="315"/>
                      </a:cubicBezTo>
                      <a:cubicBezTo>
                        <a:pt x="375" y="335"/>
                        <a:pt x="350" y="347"/>
                        <a:pt x="323" y="349"/>
                      </a:cubicBezTo>
                      <a:cubicBezTo>
                        <a:pt x="318" y="349"/>
                        <a:pt x="318" y="349"/>
                        <a:pt x="318" y="349"/>
                      </a:cubicBezTo>
                      <a:cubicBezTo>
                        <a:pt x="318" y="349"/>
                        <a:pt x="318" y="349"/>
                        <a:pt x="318" y="349"/>
                      </a:cubicBezTo>
                      <a:cubicBezTo>
                        <a:pt x="151" y="349"/>
                        <a:pt x="151" y="349"/>
                        <a:pt x="151" y="349"/>
                      </a:cubicBezTo>
                      <a:cubicBezTo>
                        <a:pt x="151" y="349"/>
                        <a:pt x="151" y="349"/>
                        <a:pt x="151" y="349"/>
                      </a:cubicBezTo>
                      <a:close/>
                      <a:moveTo>
                        <a:pt x="155" y="84"/>
                      </a:moveTo>
                      <a:cubicBezTo>
                        <a:pt x="90" y="84"/>
                        <a:pt x="37" y="136"/>
                        <a:pt x="37" y="200"/>
                      </a:cubicBezTo>
                      <a:cubicBezTo>
                        <a:pt x="37" y="264"/>
                        <a:pt x="90" y="316"/>
                        <a:pt x="155" y="316"/>
                      </a:cubicBezTo>
                      <a:cubicBezTo>
                        <a:pt x="310" y="316"/>
                        <a:pt x="310" y="316"/>
                        <a:pt x="310" y="316"/>
                      </a:cubicBezTo>
                      <a:cubicBezTo>
                        <a:pt x="314" y="316"/>
                        <a:pt x="314" y="316"/>
                        <a:pt x="314" y="316"/>
                      </a:cubicBezTo>
                      <a:cubicBezTo>
                        <a:pt x="354" y="313"/>
                        <a:pt x="385" y="279"/>
                        <a:pt x="385" y="240"/>
                      </a:cubicBezTo>
                      <a:cubicBezTo>
                        <a:pt x="385" y="198"/>
                        <a:pt x="350" y="164"/>
                        <a:pt x="308" y="164"/>
                      </a:cubicBezTo>
                      <a:cubicBezTo>
                        <a:pt x="302" y="164"/>
                        <a:pt x="297" y="164"/>
                        <a:pt x="291" y="165"/>
                      </a:cubicBezTo>
                      <a:cubicBezTo>
                        <a:pt x="270" y="170"/>
                        <a:pt x="270" y="170"/>
                        <a:pt x="270" y="170"/>
                      </a:cubicBezTo>
                      <a:cubicBezTo>
                        <a:pt x="261" y="150"/>
                        <a:pt x="261" y="150"/>
                        <a:pt x="261" y="150"/>
                      </a:cubicBezTo>
                      <a:cubicBezTo>
                        <a:pt x="241" y="110"/>
                        <a:pt x="200" y="84"/>
                        <a:pt x="155" y="84"/>
                      </a:cubicBezTo>
                      <a:cubicBezTo>
                        <a:pt x="155" y="84"/>
                        <a:pt x="155" y="84"/>
                        <a:pt x="155" y="84"/>
                      </a:cubicBezTo>
                      <a:close/>
                      <a:moveTo>
                        <a:pt x="315" y="136"/>
                      </a:moveTo>
                      <a:cubicBezTo>
                        <a:pt x="331" y="136"/>
                        <a:pt x="348" y="140"/>
                        <a:pt x="363" y="148"/>
                      </a:cubicBezTo>
                      <a:cubicBezTo>
                        <a:pt x="363" y="148"/>
                        <a:pt x="375" y="126"/>
                        <a:pt x="375" y="106"/>
                      </a:cubicBezTo>
                      <a:cubicBezTo>
                        <a:pt x="375" y="69"/>
                        <a:pt x="343" y="29"/>
                        <a:pt x="297" y="29"/>
                      </a:cubicBezTo>
                      <a:cubicBezTo>
                        <a:pt x="248" y="29"/>
                        <a:pt x="227" y="72"/>
                        <a:pt x="227" y="72"/>
                      </a:cubicBezTo>
                      <a:cubicBezTo>
                        <a:pt x="253" y="88"/>
                        <a:pt x="274" y="110"/>
                        <a:pt x="287" y="136"/>
                      </a:cubicBezTo>
                      <a:cubicBezTo>
                        <a:pt x="288" y="140"/>
                        <a:pt x="288" y="140"/>
                        <a:pt x="288" y="140"/>
                      </a:cubicBezTo>
                      <a:cubicBezTo>
                        <a:pt x="292" y="139"/>
                        <a:pt x="292" y="139"/>
                        <a:pt x="292" y="139"/>
                      </a:cubicBezTo>
                      <a:cubicBezTo>
                        <a:pt x="299" y="137"/>
                        <a:pt x="307" y="136"/>
                        <a:pt x="315" y="136"/>
                      </a:cubicBezTo>
                      <a:cubicBezTo>
                        <a:pt x="315" y="136"/>
                        <a:pt x="315" y="136"/>
                        <a:pt x="315" y="13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56" name="Freeform 10"/>
                <p:cNvSpPr/>
                <p:nvPr/>
              </p:nvSpPr>
              <p:spPr bwMode="auto">
                <a:xfrm>
                  <a:off x="6129" y="2254"/>
                  <a:ext cx="85" cy="83"/>
                </a:xfrm>
                <a:custGeom>
                  <a:avLst/>
                  <a:gdLst>
                    <a:gd name="T0" fmla="*/ 27 w 54"/>
                    <a:gd name="T1" fmla="*/ 48 h 53"/>
                    <a:gd name="T2" fmla="*/ 6 w 54"/>
                    <a:gd name="T3" fmla="*/ 27 h 53"/>
                    <a:gd name="T4" fmla="*/ 6 w 54"/>
                    <a:gd name="T5" fmla="*/ 6 h 53"/>
                    <a:gd name="T6" fmla="*/ 6 w 54"/>
                    <a:gd name="T7" fmla="*/ 6 h 53"/>
                    <a:gd name="T8" fmla="*/ 26 w 54"/>
                    <a:gd name="T9" fmla="*/ 6 h 53"/>
                    <a:gd name="T10" fmla="*/ 48 w 54"/>
                    <a:gd name="T11" fmla="*/ 26 h 53"/>
                    <a:gd name="T12" fmla="*/ 48 w 54"/>
                    <a:gd name="T13" fmla="*/ 47 h 53"/>
                    <a:gd name="T14" fmla="*/ 48 w 54"/>
                    <a:gd name="T15" fmla="*/ 47 h 53"/>
                    <a:gd name="T16" fmla="*/ 27 w 54"/>
                    <a:gd name="T17" fmla="*/ 48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4" h="53">
                      <a:moveTo>
                        <a:pt x="27" y="48"/>
                      </a:moveTo>
                      <a:cubicBezTo>
                        <a:pt x="6" y="27"/>
                        <a:pt x="6" y="27"/>
                        <a:pt x="6" y="27"/>
                      </a:cubicBezTo>
                      <a:cubicBezTo>
                        <a:pt x="0" y="22"/>
                        <a:pt x="0" y="12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11" y="1"/>
                        <a:pt x="20" y="0"/>
                        <a:pt x="26" y="6"/>
                      </a:cubicBezTo>
                      <a:cubicBezTo>
                        <a:pt x="48" y="26"/>
                        <a:pt x="48" y="26"/>
                        <a:pt x="48" y="26"/>
                      </a:cubicBezTo>
                      <a:cubicBezTo>
                        <a:pt x="53" y="32"/>
                        <a:pt x="54" y="41"/>
                        <a:pt x="48" y="47"/>
                      </a:cubicBezTo>
                      <a:cubicBezTo>
                        <a:pt x="48" y="47"/>
                        <a:pt x="48" y="47"/>
                        <a:pt x="48" y="47"/>
                      </a:cubicBezTo>
                      <a:cubicBezTo>
                        <a:pt x="42" y="53"/>
                        <a:pt x="33" y="53"/>
                        <a:pt x="27" y="4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57" name="Freeform 11"/>
                <p:cNvSpPr/>
                <p:nvPr/>
              </p:nvSpPr>
              <p:spPr bwMode="auto">
                <a:xfrm>
                  <a:off x="6333" y="2180"/>
                  <a:ext cx="47" cy="93"/>
                </a:xfrm>
                <a:custGeom>
                  <a:avLst/>
                  <a:gdLst>
                    <a:gd name="T0" fmla="*/ 0 w 30"/>
                    <a:gd name="T1" fmla="*/ 44 h 59"/>
                    <a:gd name="T2" fmla="*/ 0 w 30"/>
                    <a:gd name="T3" fmla="*/ 15 h 59"/>
                    <a:gd name="T4" fmla="*/ 15 w 30"/>
                    <a:gd name="T5" fmla="*/ 0 h 59"/>
                    <a:gd name="T6" fmla="*/ 15 w 30"/>
                    <a:gd name="T7" fmla="*/ 0 h 59"/>
                    <a:gd name="T8" fmla="*/ 30 w 30"/>
                    <a:gd name="T9" fmla="*/ 15 h 59"/>
                    <a:gd name="T10" fmla="*/ 30 w 30"/>
                    <a:gd name="T11" fmla="*/ 44 h 59"/>
                    <a:gd name="T12" fmla="*/ 15 w 30"/>
                    <a:gd name="T13" fmla="*/ 59 h 59"/>
                    <a:gd name="T14" fmla="*/ 15 w 30"/>
                    <a:gd name="T15" fmla="*/ 59 h 59"/>
                    <a:gd name="T16" fmla="*/ 0 w 30"/>
                    <a:gd name="T17" fmla="*/ 44 h 5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30" h="59">
                      <a:moveTo>
                        <a:pt x="0" y="44"/>
                      </a:move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7"/>
                        <a:pt x="7" y="0"/>
                        <a:pt x="15" y="0"/>
                      </a:cubicBezTo>
                      <a:cubicBezTo>
                        <a:pt x="15" y="0"/>
                        <a:pt x="15" y="0"/>
                        <a:pt x="15" y="0"/>
                      </a:cubicBezTo>
                      <a:cubicBezTo>
                        <a:pt x="23" y="0"/>
                        <a:pt x="30" y="7"/>
                        <a:pt x="30" y="15"/>
                      </a:cubicBezTo>
                      <a:cubicBezTo>
                        <a:pt x="30" y="44"/>
                        <a:pt x="30" y="44"/>
                        <a:pt x="30" y="44"/>
                      </a:cubicBezTo>
                      <a:cubicBezTo>
                        <a:pt x="30" y="52"/>
                        <a:pt x="23" y="59"/>
                        <a:pt x="15" y="59"/>
                      </a:cubicBezTo>
                      <a:cubicBezTo>
                        <a:pt x="15" y="59"/>
                        <a:pt x="15" y="59"/>
                        <a:pt x="15" y="59"/>
                      </a:cubicBezTo>
                      <a:cubicBezTo>
                        <a:pt x="7" y="59"/>
                        <a:pt x="0" y="52"/>
                        <a:pt x="0" y="4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58" name="Freeform 12"/>
                <p:cNvSpPr/>
                <p:nvPr/>
              </p:nvSpPr>
              <p:spPr bwMode="auto">
                <a:xfrm>
                  <a:off x="6552" y="2438"/>
                  <a:ext cx="92" cy="47"/>
                </a:xfrm>
                <a:custGeom>
                  <a:avLst/>
                  <a:gdLst>
                    <a:gd name="T0" fmla="*/ 15 w 59"/>
                    <a:gd name="T1" fmla="*/ 30 h 30"/>
                    <a:gd name="T2" fmla="*/ 44 w 59"/>
                    <a:gd name="T3" fmla="*/ 29 h 30"/>
                    <a:gd name="T4" fmla="*/ 59 w 59"/>
                    <a:gd name="T5" fmla="*/ 14 h 30"/>
                    <a:gd name="T6" fmla="*/ 59 w 59"/>
                    <a:gd name="T7" fmla="*/ 14 h 30"/>
                    <a:gd name="T8" fmla="*/ 44 w 59"/>
                    <a:gd name="T9" fmla="*/ 0 h 30"/>
                    <a:gd name="T10" fmla="*/ 14 w 59"/>
                    <a:gd name="T11" fmla="*/ 1 h 30"/>
                    <a:gd name="T12" fmla="*/ 0 w 59"/>
                    <a:gd name="T13" fmla="*/ 16 h 30"/>
                    <a:gd name="T14" fmla="*/ 0 w 59"/>
                    <a:gd name="T15" fmla="*/ 16 h 30"/>
                    <a:gd name="T16" fmla="*/ 15 w 59"/>
                    <a:gd name="T17" fmla="*/ 30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9" h="30">
                      <a:moveTo>
                        <a:pt x="15" y="30"/>
                      </a:moveTo>
                      <a:cubicBezTo>
                        <a:pt x="44" y="29"/>
                        <a:pt x="44" y="29"/>
                        <a:pt x="44" y="29"/>
                      </a:cubicBezTo>
                      <a:cubicBezTo>
                        <a:pt x="52" y="29"/>
                        <a:pt x="59" y="22"/>
                        <a:pt x="59" y="14"/>
                      </a:cubicBezTo>
                      <a:cubicBezTo>
                        <a:pt x="59" y="14"/>
                        <a:pt x="59" y="14"/>
                        <a:pt x="59" y="14"/>
                      </a:cubicBezTo>
                      <a:cubicBezTo>
                        <a:pt x="58" y="6"/>
                        <a:pt x="52" y="0"/>
                        <a:pt x="44" y="0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6" y="1"/>
                        <a:pt x="0" y="8"/>
                        <a:pt x="0" y="16"/>
                      </a:cubicBezTo>
                      <a:cubicBezTo>
                        <a:pt x="0" y="16"/>
                        <a:pt x="0" y="16"/>
                        <a:pt x="0" y="16"/>
                      </a:cubicBezTo>
                      <a:cubicBezTo>
                        <a:pt x="0" y="24"/>
                        <a:pt x="7" y="30"/>
                        <a:pt x="15" y="3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59" name="Freeform 13"/>
                <p:cNvSpPr/>
                <p:nvPr/>
              </p:nvSpPr>
              <p:spPr bwMode="auto">
                <a:xfrm>
                  <a:off x="6500" y="2254"/>
                  <a:ext cx="83" cy="83"/>
                </a:xfrm>
                <a:custGeom>
                  <a:avLst/>
                  <a:gdLst>
                    <a:gd name="T0" fmla="*/ 26 w 53"/>
                    <a:gd name="T1" fmla="*/ 48 h 53"/>
                    <a:gd name="T2" fmla="*/ 47 w 53"/>
                    <a:gd name="T3" fmla="*/ 27 h 53"/>
                    <a:gd name="T4" fmla="*/ 48 w 53"/>
                    <a:gd name="T5" fmla="*/ 6 h 53"/>
                    <a:gd name="T6" fmla="*/ 48 w 53"/>
                    <a:gd name="T7" fmla="*/ 6 h 53"/>
                    <a:gd name="T8" fmla="*/ 27 w 53"/>
                    <a:gd name="T9" fmla="*/ 6 h 53"/>
                    <a:gd name="T10" fmla="*/ 6 w 53"/>
                    <a:gd name="T11" fmla="*/ 26 h 53"/>
                    <a:gd name="T12" fmla="*/ 6 w 53"/>
                    <a:gd name="T13" fmla="*/ 47 h 53"/>
                    <a:gd name="T14" fmla="*/ 6 w 53"/>
                    <a:gd name="T15" fmla="*/ 47 h 53"/>
                    <a:gd name="T16" fmla="*/ 26 w 53"/>
                    <a:gd name="T17" fmla="*/ 48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3" h="53">
                      <a:moveTo>
                        <a:pt x="26" y="48"/>
                      </a:moveTo>
                      <a:cubicBezTo>
                        <a:pt x="47" y="27"/>
                        <a:pt x="47" y="27"/>
                        <a:pt x="47" y="27"/>
                      </a:cubicBezTo>
                      <a:cubicBezTo>
                        <a:pt x="53" y="22"/>
                        <a:pt x="53" y="12"/>
                        <a:pt x="48" y="6"/>
                      </a:cubicBezTo>
                      <a:cubicBezTo>
                        <a:pt x="48" y="6"/>
                        <a:pt x="48" y="6"/>
                        <a:pt x="48" y="6"/>
                      </a:cubicBezTo>
                      <a:cubicBezTo>
                        <a:pt x="42" y="1"/>
                        <a:pt x="33" y="0"/>
                        <a:pt x="27" y="6"/>
                      </a:cubicBezTo>
                      <a:cubicBezTo>
                        <a:pt x="6" y="26"/>
                        <a:pt x="6" y="26"/>
                        <a:pt x="6" y="26"/>
                      </a:cubicBezTo>
                      <a:cubicBezTo>
                        <a:pt x="0" y="32"/>
                        <a:pt x="0" y="41"/>
                        <a:pt x="6" y="47"/>
                      </a:cubicBezTo>
                      <a:cubicBezTo>
                        <a:pt x="6" y="47"/>
                        <a:pt x="6" y="47"/>
                        <a:pt x="6" y="47"/>
                      </a:cubicBezTo>
                      <a:cubicBezTo>
                        <a:pt x="11" y="53"/>
                        <a:pt x="20" y="53"/>
                        <a:pt x="26" y="4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</p:grpSp>
        </p:grpSp>
        <p:grpSp>
          <p:nvGrpSpPr>
            <p:cNvPr id="42" name="组合 41"/>
            <p:cNvGrpSpPr/>
            <p:nvPr userDrawn="1"/>
          </p:nvGrpSpPr>
          <p:grpSpPr>
            <a:xfrm>
              <a:off x="10397384" y="3155385"/>
              <a:ext cx="273615" cy="273615"/>
              <a:chOff x="10070813" y="3155385"/>
              <a:chExt cx="273615" cy="273615"/>
            </a:xfrm>
          </p:grpSpPr>
          <p:sp>
            <p:nvSpPr>
              <p:cNvPr id="51" name="椭圆 50"/>
              <p:cNvSpPr/>
              <p:nvPr/>
            </p:nvSpPr>
            <p:spPr>
              <a:xfrm>
                <a:off x="10070813" y="3155385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2" name="KSO_Shape"/>
              <p:cNvSpPr/>
              <p:nvPr/>
            </p:nvSpPr>
            <p:spPr bwMode="auto">
              <a:xfrm>
                <a:off x="10110323" y="3221899"/>
                <a:ext cx="177044" cy="131144"/>
              </a:xfrm>
              <a:custGeom>
                <a:avLst/>
                <a:gdLst>
                  <a:gd name="T0" fmla="*/ 186223 w 4950"/>
                  <a:gd name="T1" fmla="*/ 870396 h 3662"/>
                  <a:gd name="T2" fmla="*/ 534663 w 4950"/>
                  <a:gd name="T3" fmla="*/ 870396 h 3662"/>
                  <a:gd name="T4" fmla="*/ 74926 w 4950"/>
                  <a:gd name="T5" fmla="*/ 586935 h 3662"/>
                  <a:gd name="T6" fmla="*/ 1246820 w 4950"/>
                  <a:gd name="T7" fmla="*/ 965004 h 3662"/>
                  <a:gd name="T8" fmla="*/ 1479235 w 4950"/>
                  <a:gd name="T9" fmla="*/ 1007578 h 3662"/>
                  <a:gd name="T10" fmla="*/ 1651637 w 4950"/>
                  <a:gd name="T11" fmla="*/ 896595 h 3662"/>
                  <a:gd name="T12" fmla="*/ 1800397 w 4950"/>
                  <a:gd name="T13" fmla="*/ 1147671 h 3662"/>
                  <a:gd name="T14" fmla="*/ 1397763 w 4950"/>
                  <a:gd name="T15" fmla="*/ 1332521 h 3662"/>
                  <a:gd name="T16" fmla="*/ 446644 w 4950"/>
                  <a:gd name="T17" fmla="*/ 1137119 h 3662"/>
                  <a:gd name="T18" fmla="*/ 63650 w 4950"/>
                  <a:gd name="T19" fmla="*/ 955907 h 3662"/>
                  <a:gd name="T20" fmla="*/ 420093 w 4950"/>
                  <a:gd name="T21" fmla="*/ 955907 h 3662"/>
                  <a:gd name="T22" fmla="*/ 542665 w 4950"/>
                  <a:gd name="T23" fmla="*/ 997026 h 3662"/>
                  <a:gd name="T24" fmla="*/ 863827 w 4950"/>
                  <a:gd name="T25" fmla="*/ 1099639 h 3662"/>
                  <a:gd name="T26" fmla="*/ 872920 w 4950"/>
                  <a:gd name="T27" fmla="*/ 950813 h 3662"/>
                  <a:gd name="T28" fmla="*/ 974397 w 4950"/>
                  <a:gd name="T29" fmla="*/ 910423 h 3662"/>
                  <a:gd name="T30" fmla="*/ 976943 w 4950"/>
                  <a:gd name="T31" fmla="*/ 985745 h 3662"/>
                  <a:gd name="T32" fmla="*/ 1150435 w 4950"/>
                  <a:gd name="T33" fmla="*/ 914789 h 3662"/>
                  <a:gd name="T34" fmla="*/ 1706194 w 4950"/>
                  <a:gd name="T35" fmla="*/ 590210 h 3662"/>
                  <a:gd name="T36" fmla="*/ 1343205 w 4950"/>
                  <a:gd name="T37" fmla="*/ 590210 h 3662"/>
                  <a:gd name="T38" fmla="*/ 1337386 w 4950"/>
                  <a:gd name="T39" fmla="*/ 639697 h 3662"/>
                  <a:gd name="T40" fmla="*/ 1369029 w 4950"/>
                  <a:gd name="T41" fmla="*/ 783793 h 3662"/>
                  <a:gd name="T42" fmla="*/ 1376303 w 4950"/>
                  <a:gd name="T43" fmla="*/ 799440 h 3662"/>
                  <a:gd name="T44" fmla="*/ 1678552 w 4950"/>
                  <a:gd name="T45" fmla="*/ 793982 h 3662"/>
                  <a:gd name="T46" fmla="*/ 1688736 w 4950"/>
                  <a:gd name="T47" fmla="*/ 657891 h 3662"/>
                  <a:gd name="T48" fmla="*/ 1706558 w 4950"/>
                  <a:gd name="T49" fmla="*/ 594577 h 3662"/>
                  <a:gd name="T50" fmla="*/ 1215904 w 4950"/>
                  <a:gd name="T51" fmla="*/ 467583 h 3662"/>
                  <a:gd name="T52" fmla="*/ 627411 w 4950"/>
                  <a:gd name="T53" fmla="*/ 270725 h 3662"/>
                  <a:gd name="T54" fmla="*/ 693244 w 4950"/>
                  <a:gd name="T55" fmla="*/ 640425 h 3662"/>
                  <a:gd name="T56" fmla="*/ 804541 w 4950"/>
                  <a:gd name="T57" fmla="*/ 842014 h 3662"/>
                  <a:gd name="T58" fmla="*/ 934388 w 4950"/>
                  <a:gd name="T59" fmla="*/ 851838 h 3662"/>
                  <a:gd name="T60" fmla="*/ 1064235 w 4950"/>
                  <a:gd name="T61" fmla="*/ 842014 h 3662"/>
                  <a:gd name="T62" fmla="*/ 1179533 w 4950"/>
                  <a:gd name="T63" fmla="*/ 647339 h 3662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4950" h="3662">
                    <a:moveTo>
                      <a:pt x="134" y="2392"/>
                    </a:moveTo>
                    <a:cubicBezTo>
                      <a:pt x="512" y="2392"/>
                      <a:pt x="512" y="2392"/>
                      <a:pt x="512" y="2392"/>
                    </a:cubicBezTo>
                    <a:cubicBezTo>
                      <a:pt x="677" y="2556"/>
                      <a:pt x="901" y="2556"/>
                      <a:pt x="1065" y="2392"/>
                    </a:cubicBezTo>
                    <a:cubicBezTo>
                      <a:pt x="1470" y="2392"/>
                      <a:pt x="1470" y="2392"/>
                      <a:pt x="1470" y="2392"/>
                    </a:cubicBezTo>
                    <a:cubicBezTo>
                      <a:pt x="1436" y="2126"/>
                      <a:pt x="1402" y="1861"/>
                      <a:pt x="1368" y="1595"/>
                    </a:cubicBezTo>
                    <a:cubicBezTo>
                      <a:pt x="1161" y="1029"/>
                      <a:pt x="375" y="1059"/>
                      <a:pt x="206" y="1613"/>
                    </a:cubicBezTo>
                    <a:cubicBezTo>
                      <a:pt x="134" y="2392"/>
                      <a:pt x="134" y="2392"/>
                      <a:pt x="134" y="2392"/>
                    </a:cubicBezTo>
                    <a:close/>
                    <a:moveTo>
                      <a:pt x="3428" y="2652"/>
                    </a:moveTo>
                    <a:cubicBezTo>
                      <a:pt x="3827" y="2460"/>
                      <a:pt x="3827" y="2460"/>
                      <a:pt x="3827" y="2460"/>
                    </a:cubicBezTo>
                    <a:cubicBezTo>
                      <a:pt x="4067" y="2769"/>
                      <a:pt x="4067" y="2769"/>
                      <a:pt x="4067" y="2769"/>
                    </a:cubicBezTo>
                    <a:cubicBezTo>
                      <a:pt x="4312" y="2773"/>
                      <a:pt x="4312" y="2773"/>
                      <a:pt x="4312" y="2773"/>
                    </a:cubicBezTo>
                    <a:cubicBezTo>
                      <a:pt x="4541" y="2464"/>
                      <a:pt x="4541" y="2464"/>
                      <a:pt x="4541" y="2464"/>
                    </a:cubicBezTo>
                    <a:cubicBezTo>
                      <a:pt x="4950" y="2676"/>
                      <a:pt x="4950" y="2676"/>
                      <a:pt x="4950" y="2676"/>
                    </a:cubicBezTo>
                    <a:cubicBezTo>
                      <a:pt x="4950" y="3154"/>
                      <a:pt x="4950" y="3154"/>
                      <a:pt x="4950" y="3154"/>
                    </a:cubicBezTo>
                    <a:cubicBezTo>
                      <a:pt x="3843" y="3154"/>
                      <a:pt x="3843" y="3154"/>
                      <a:pt x="3843" y="3154"/>
                    </a:cubicBezTo>
                    <a:cubicBezTo>
                      <a:pt x="3843" y="3662"/>
                      <a:pt x="3843" y="3662"/>
                      <a:pt x="3843" y="3662"/>
                    </a:cubicBezTo>
                    <a:cubicBezTo>
                      <a:pt x="1228" y="3662"/>
                      <a:pt x="1228" y="3662"/>
                      <a:pt x="1228" y="3662"/>
                    </a:cubicBezTo>
                    <a:cubicBezTo>
                      <a:pt x="1228" y="3125"/>
                      <a:pt x="1228" y="3125"/>
                      <a:pt x="1228" y="3125"/>
                    </a:cubicBezTo>
                    <a:cubicBezTo>
                      <a:pt x="0" y="3125"/>
                      <a:pt x="0" y="3125"/>
                      <a:pt x="0" y="3125"/>
                    </a:cubicBezTo>
                    <a:cubicBezTo>
                      <a:pt x="2" y="2943"/>
                      <a:pt x="57" y="2776"/>
                      <a:pt x="175" y="2627"/>
                    </a:cubicBezTo>
                    <a:cubicBezTo>
                      <a:pt x="263" y="2627"/>
                      <a:pt x="350" y="2627"/>
                      <a:pt x="437" y="2627"/>
                    </a:cubicBezTo>
                    <a:cubicBezTo>
                      <a:pt x="677" y="2890"/>
                      <a:pt x="916" y="2884"/>
                      <a:pt x="1155" y="2627"/>
                    </a:cubicBezTo>
                    <a:cubicBezTo>
                      <a:pt x="1240" y="2627"/>
                      <a:pt x="1325" y="2627"/>
                      <a:pt x="1409" y="2627"/>
                    </a:cubicBezTo>
                    <a:cubicBezTo>
                      <a:pt x="1441" y="2663"/>
                      <a:pt x="1469" y="2701"/>
                      <a:pt x="1492" y="2740"/>
                    </a:cubicBezTo>
                    <a:cubicBezTo>
                      <a:pt x="1975" y="2508"/>
                      <a:pt x="1975" y="2508"/>
                      <a:pt x="1975" y="2508"/>
                    </a:cubicBezTo>
                    <a:cubicBezTo>
                      <a:pt x="2375" y="3022"/>
                      <a:pt x="2375" y="3022"/>
                      <a:pt x="2375" y="3022"/>
                    </a:cubicBezTo>
                    <a:cubicBezTo>
                      <a:pt x="2477" y="2709"/>
                      <a:pt x="2477" y="2709"/>
                      <a:pt x="2477" y="2709"/>
                    </a:cubicBezTo>
                    <a:cubicBezTo>
                      <a:pt x="2400" y="2613"/>
                      <a:pt x="2400" y="2613"/>
                      <a:pt x="2400" y="2613"/>
                    </a:cubicBezTo>
                    <a:cubicBezTo>
                      <a:pt x="2485" y="2502"/>
                      <a:pt x="2485" y="2502"/>
                      <a:pt x="2485" y="2502"/>
                    </a:cubicBezTo>
                    <a:cubicBezTo>
                      <a:pt x="2679" y="2502"/>
                      <a:pt x="2679" y="2502"/>
                      <a:pt x="2679" y="2502"/>
                    </a:cubicBezTo>
                    <a:cubicBezTo>
                      <a:pt x="2763" y="2613"/>
                      <a:pt x="2763" y="2613"/>
                      <a:pt x="2763" y="2613"/>
                    </a:cubicBezTo>
                    <a:cubicBezTo>
                      <a:pt x="2686" y="2709"/>
                      <a:pt x="2686" y="2709"/>
                      <a:pt x="2686" y="2709"/>
                    </a:cubicBezTo>
                    <a:cubicBezTo>
                      <a:pt x="2782" y="3000"/>
                      <a:pt x="2782" y="3000"/>
                      <a:pt x="2782" y="3000"/>
                    </a:cubicBezTo>
                    <a:cubicBezTo>
                      <a:pt x="3163" y="2514"/>
                      <a:pt x="3163" y="2514"/>
                      <a:pt x="3163" y="2514"/>
                    </a:cubicBezTo>
                    <a:cubicBezTo>
                      <a:pt x="3428" y="2652"/>
                      <a:pt x="3428" y="2652"/>
                      <a:pt x="3428" y="2652"/>
                    </a:cubicBezTo>
                    <a:close/>
                    <a:moveTo>
                      <a:pt x="4691" y="1622"/>
                    </a:moveTo>
                    <a:cubicBezTo>
                      <a:pt x="4686" y="1278"/>
                      <a:pt x="4503" y="1107"/>
                      <a:pt x="4175" y="1103"/>
                    </a:cubicBezTo>
                    <a:cubicBezTo>
                      <a:pt x="3896" y="1099"/>
                      <a:pt x="3687" y="1274"/>
                      <a:pt x="3693" y="1622"/>
                    </a:cubicBezTo>
                    <a:cubicBezTo>
                      <a:pt x="3674" y="1622"/>
                      <a:pt x="3674" y="1622"/>
                      <a:pt x="3674" y="1622"/>
                    </a:cubicBezTo>
                    <a:cubicBezTo>
                      <a:pt x="3672" y="1669"/>
                      <a:pt x="3671" y="1736"/>
                      <a:pt x="3677" y="1758"/>
                    </a:cubicBezTo>
                    <a:cubicBezTo>
                      <a:pt x="3681" y="1773"/>
                      <a:pt x="3701" y="1792"/>
                      <a:pt x="3722" y="1808"/>
                    </a:cubicBezTo>
                    <a:cubicBezTo>
                      <a:pt x="3764" y="2154"/>
                      <a:pt x="3764" y="2154"/>
                      <a:pt x="3764" y="2154"/>
                    </a:cubicBezTo>
                    <a:cubicBezTo>
                      <a:pt x="3764" y="2180"/>
                      <a:pt x="3764" y="2180"/>
                      <a:pt x="3764" y="2180"/>
                    </a:cubicBezTo>
                    <a:cubicBezTo>
                      <a:pt x="3784" y="2197"/>
                      <a:pt x="3784" y="2197"/>
                      <a:pt x="3784" y="2197"/>
                    </a:cubicBezTo>
                    <a:cubicBezTo>
                      <a:pt x="4074" y="2430"/>
                      <a:pt x="4297" y="2414"/>
                      <a:pt x="4593" y="2198"/>
                    </a:cubicBezTo>
                    <a:cubicBezTo>
                      <a:pt x="4615" y="2182"/>
                      <a:pt x="4615" y="2182"/>
                      <a:pt x="4615" y="2182"/>
                    </a:cubicBezTo>
                    <a:cubicBezTo>
                      <a:pt x="4615" y="2154"/>
                      <a:pt x="4615" y="2154"/>
                      <a:pt x="4615" y="2154"/>
                    </a:cubicBezTo>
                    <a:cubicBezTo>
                      <a:pt x="4643" y="1808"/>
                      <a:pt x="4643" y="1808"/>
                      <a:pt x="4643" y="1808"/>
                    </a:cubicBezTo>
                    <a:cubicBezTo>
                      <a:pt x="4664" y="1792"/>
                      <a:pt x="4685" y="1773"/>
                      <a:pt x="4689" y="1758"/>
                    </a:cubicBezTo>
                    <a:cubicBezTo>
                      <a:pt x="4694" y="1738"/>
                      <a:pt x="4693" y="1680"/>
                      <a:pt x="4692" y="1634"/>
                    </a:cubicBezTo>
                    <a:cubicBezTo>
                      <a:pt x="4691" y="1622"/>
                      <a:pt x="4691" y="1622"/>
                      <a:pt x="4691" y="1622"/>
                    </a:cubicBezTo>
                    <a:close/>
                    <a:moveTo>
                      <a:pt x="3343" y="1285"/>
                    </a:moveTo>
                    <a:cubicBezTo>
                      <a:pt x="3468" y="744"/>
                      <a:pt x="3468" y="744"/>
                      <a:pt x="3468" y="744"/>
                    </a:cubicBezTo>
                    <a:cubicBezTo>
                      <a:pt x="3122" y="701"/>
                      <a:pt x="2501" y="0"/>
                      <a:pt x="1725" y="744"/>
                    </a:cubicBezTo>
                    <a:cubicBezTo>
                      <a:pt x="1825" y="1266"/>
                      <a:pt x="1825" y="1266"/>
                      <a:pt x="1825" y="1266"/>
                    </a:cubicBezTo>
                    <a:cubicBezTo>
                      <a:pt x="1838" y="1443"/>
                      <a:pt x="1864" y="1609"/>
                      <a:pt x="1906" y="1760"/>
                    </a:cubicBezTo>
                    <a:cubicBezTo>
                      <a:pt x="1965" y="1970"/>
                      <a:pt x="2055" y="2150"/>
                      <a:pt x="2190" y="2291"/>
                    </a:cubicBezTo>
                    <a:cubicBezTo>
                      <a:pt x="2212" y="2314"/>
                      <a:pt x="2212" y="2314"/>
                      <a:pt x="2212" y="2314"/>
                    </a:cubicBezTo>
                    <a:cubicBezTo>
                      <a:pt x="2244" y="2318"/>
                      <a:pt x="2244" y="2318"/>
                      <a:pt x="2244" y="2318"/>
                    </a:cubicBezTo>
                    <a:cubicBezTo>
                      <a:pt x="2354" y="2334"/>
                      <a:pt x="2462" y="2341"/>
                      <a:pt x="2569" y="2341"/>
                    </a:cubicBezTo>
                    <a:cubicBezTo>
                      <a:pt x="2677" y="2341"/>
                      <a:pt x="2784" y="2334"/>
                      <a:pt x="2895" y="2318"/>
                    </a:cubicBezTo>
                    <a:cubicBezTo>
                      <a:pt x="2926" y="2314"/>
                      <a:pt x="2926" y="2314"/>
                      <a:pt x="2926" y="2314"/>
                    </a:cubicBezTo>
                    <a:cubicBezTo>
                      <a:pt x="2948" y="2291"/>
                      <a:pt x="2948" y="2291"/>
                      <a:pt x="2948" y="2291"/>
                    </a:cubicBezTo>
                    <a:cubicBezTo>
                      <a:pt x="3078" y="2155"/>
                      <a:pt x="3176" y="1981"/>
                      <a:pt x="3243" y="1779"/>
                    </a:cubicBezTo>
                    <a:cubicBezTo>
                      <a:pt x="3292" y="1629"/>
                      <a:pt x="3326" y="1462"/>
                      <a:pt x="3343" y="128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anchor="ctr" anchorCtr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3" name="组合 42"/>
            <p:cNvGrpSpPr/>
            <p:nvPr userDrawn="1"/>
          </p:nvGrpSpPr>
          <p:grpSpPr>
            <a:xfrm>
              <a:off x="9145779" y="3353043"/>
              <a:ext cx="273615" cy="273615"/>
              <a:chOff x="8819208" y="3353043"/>
              <a:chExt cx="273615" cy="273615"/>
            </a:xfrm>
          </p:grpSpPr>
          <p:sp>
            <p:nvSpPr>
              <p:cNvPr id="49" name="椭圆 48"/>
              <p:cNvSpPr/>
              <p:nvPr/>
            </p:nvSpPr>
            <p:spPr>
              <a:xfrm>
                <a:off x="8819208" y="3353043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50" name="KSO_Shape"/>
              <p:cNvSpPr/>
              <p:nvPr/>
            </p:nvSpPr>
            <p:spPr bwMode="auto">
              <a:xfrm>
                <a:off x="8876510" y="3422165"/>
                <a:ext cx="170278" cy="145020"/>
              </a:xfrm>
              <a:custGeom>
                <a:avLst/>
                <a:gdLst/>
                <a:ahLst/>
                <a:cxnLst/>
                <a:rect l="0" t="0" r="r" b="b"/>
                <a:pathLst>
                  <a:path w="4999037" h="4260141">
                    <a:moveTo>
                      <a:pt x="1900345" y="3557911"/>
                    </a:moveTo>
                    <a:lnTo>
                      <a:pt x="3097730" y="3557911"/>
                    </a:lnTo>
                    <a:lnTo>
                      <a:pt x="3102535" y="3590573"/>
                    </a:lnTo>
                    <a:lnTo>
                      <a:pt x="3107340" y="3623235"/>
                    </a:lnTo>
                    <a:lnTo>
                      <a:pt x="3113106" y="3656858"/>
                    </a:lnTo>
                    <a:lnTo>
                      <a:pt x="3119833" y="3691441"/>
                    </a:lnTo>
                    <a:lnTo>
                      <a:pt x="3126560" y="3717378"/>
                    </a:lnTo>
                    <a:lnTo>
                      <a:pt x="3134248" y="3744276"/>
                    </a:lnTo>
                    <a:lnTo>
                      <a:pt x="3140975" y="3769253"/>
                    </a:lnTo>
                    <a:lnTo>
                      <a:pt x="3148663" y="3795190"/>
                    </a:lnTo>
                    <a:lnTo>
                      <a:pt x="3158272" y="3821127"/>
                    </a:lnTo>
                    <a:lnTo>
                      <a:pt x="3166921" y="3846104"/>
                    </a:lnTo>
                    <a:lnTo>
                      <a:pt x="3177492" y="3871081"/>
                    </a:lnTo>
                    <a:lnTo>
                      <a:pt x="3189024" y="3895097"/>
                    </a:lnTo>
                    <a:lnTo>
                      <a:pt x="3200556" y="3919113"/>
                    </a:lnTo>
                    <a:lnTo>
                      <a:pt x="3213048" y="3941208"/>
                    </a:lnTo>
                    <a:lnTo>
                      <a:pt x="3226502" y="3964263"/>
                    </a:lnTo>
                    <a:lnTo>
                      <a:pt x="3240917" y="3984437"/>
                    </a:lnTo>
                    <a:lnTo>
                      <a:pt x="3256293" y="4004610"/>
                    </a:lnTo>
                    <a:lnTo>
                      <a:pt x="3271668" y="4024784"/>
                    </a:lnTo>
                    <a:lnTo>
                      <a:pt x="3288966" y="4042075"/>
                    </a:lnTo>
                    <a:lnTo>
                      <a:pt x="3306264" y="4058406"/>
                    </a:lnTo>
                    <a:lnTo>
                      <a:pt x="3318757" y="4069934"/>
                    </a:lnTo>
                    <a:lnTo>
                      <a:pt x="3331249" y="4079540"/>
                    </a:lnTo>
                    <a:lnTo>
                      <a:pt x="3344703" y="4089147"/>
                    </a:lnTo>
                    <a:lnTo>
                      <a:pt x="3358157" y="4097793"/>
                    </a:lnTo>
                    <a:lnTo>
                      <a:pt x="3372572" y="4106438"/>
                    </a:lnTo>
                    <a:lnTo>
                      <a:pt x="3386026" y="4114123"/>
                    </a:lnTo>
                    <a:lnTo>
                      <a:pt x="3402362" y="4121809"/>
                    </a:lnTo>
                    <a:lnTo>
                      <a:pt x="3417738" y="4127573"/>
                    </a:lnTo>
                    <a:lnTo>
                      <a:pt x="3433114" y="4133336"/>
                    </a:lnTo>
                    <a:lnTo>
                      <a:pt x="3450411" y="4138140"/>
                    </a:lnTo>
                    <a:lnTo>
                      <a:pt x="3467709" y="4142943"/>
                    </a:lnTo>
                    <a:lnTo>
                      <a:pt x="3485007" y="4145825"/>
                    </a:lnTo>
                    <a:lnTo>
                      <a:pt x="3504227" y="4148707"/>
                    </a:lnTo>
                    <a:lnTo>
                      <a:pt x="3523446" y="4151589"/>
                    </a:lnTo>
                    <a:lnTo>
                      <a:pt x="3543627" y="4152549"/>
                    </a:lnTo>
                    <a:lnTo>
                      <a:pt x="3564769" y="4152549"/>
                    </a:lnTo>
                    <a:lnTo>
                      <a:pt x="3564769" y="4260141"/>
                    </a:lnTo>
                    <a:lnTo>
                      <a:pt x="1434268" y="4260141"/>
                    </a:lnTo>
                    <a:lnTo>
                      <a:pt x="1434268" y="4152549"/>
                    </a:lnTo>
                    <a:lnTo>
                      <a:pt x="1455409" y="4152549"/>
                    </a:lnTo>
                    <a:lnTo>
                      <a:pt x="1474629" y="4151589"/>
                    </a:lnTo>
                    <a:lnTo>
                      <a:pt x="1493849" y="4148707"/>
                    </a:lnTo>
                    <a:lnTo>
                      <a:pt x="1513068" y="4145825"/>
                    </a:lnTo>
                    <a:lnTo>
                      <a:pt x="1530366" y="4142943"/>
                    </a:lnTo>
                    <a:lnTo>
                      <a:pt x="1547664" y="4138140"/>
                    </a:lnTo>
                    <a:lnTo>
                      <a:pt x="1564962" y="4133336"/>
                    </a:lnTo>
                    <a:lnTo>
                      <a:pt x="1581298" y="4127573"/>
                    </a:lnTo>
                    <a:lnTo>
                      <a:pt x="1596674" y="4121809"/>
                    </a:lnTo>
                    <a:lnTo>
                      <a:pt x="1612050" y="4114123"/>
                    </a:lnTo>
                    <a:lnTo>
                      <a:pt x="1626465" y="4106438"/>
                    </a:lnTo>
                    <a:lnTo>
                      <a:pt x="1639918" y="4097793"/>
                    </a:lnTo>
                    <a:lnTo>
                      <a:pt x="1653372" y="4089147"/>
                    </a:lnTo>
                    <a:lnTo>
                      <a:pt x="1666826" y="4079540"/>
                    </a:lnTo>
                    <a:lnTo>
                      <a:pt x="1679319" y="4069934"/>
                    </a:lnTo>
                    <a:lnTo>
                      <a:pt x="1691811" y="4058406"/>
                    </a:lnTo>
                    <a:lnTo>
                      <a:pt x="1703343" y="4047839"/>
                    </a:lnTo>
                    <a:lnTo>
                      <a:pt x="1715836" y="4036311"/>
                    </a:lnTo>
                    <a:lnTo>
                      <a:pt x="1726407" y="4024784"/>
                    </a:lnTo>
                    <a:lnTo>
                      <a:pt x="1736978" y="4012295"/>
                    </a:lnTo>
                    <a:lnTo>
                      <a:pt x="1757158" y="3985397"/>
                    </a:lnTo>
                    <a:lnTo>
                      <a:pt x="1776378" y="3956578"/>
                    </a:lnTo>
                    <a:lnTo>
                      <a:pt x="1793676" y="3926798"/>
                    </a:lnTo>
                    <a:lnTo>
                      <a:pt x="1809052" y="3895097"/>
                    </a:lnTo>
                    <a:lnTo>
                      <a:pt x="1824427" y="3863396"/>
                    </a:lnTo>
                    <a:lnTo>
                      <a:pt x="1837881" y="3829773"/>
                    </a:lnTo>
                    <a:lnTo>
                      <a:pt x="1849413" y="3795190"/>
                    </a:lnTo>
                    <a:lnTo>
                      <a:pt x="1859984" y="3761568"/>
                    </a:lnTo>
                    <a:lnTo>
                      <a:pt x="1868632" y="3726984"/>
                    </a:lnTo>
                    <a:lnTo>
                      <a:pt x="1878242" y="3692401"/>
                    </a:lnTo>
                    <a:lnTo>
                      <a:pt x="1884969" y="3657818"/>
                    </a:lnTo>
                    <a:lnTo>
                      <a:pt x="1890735" y="3623235"/>
                    </a:lnTo>
                    <a:lnTo>
                      <a:pt x="1896501" y="3590573"/>
                    </a:lnTo>
                    <a:lnTo>
                      <a:pt x="1900345" y="3557911"/>
                    </a:lnTo>
                    <a:close/>
                    <a:moveTo>
                      <a:pt x="344993" y="345832"/>
                    </a:moveTo>
                    <a:lnTo>
                      <a:pt x="344993" y="3036592"/>
                    </a:lnTo>
                    <a:lnTo>
                      <a:pt x="4655005" y="3036592"/>
                    </a:lnTo>
                    <a:lnTo>
                      <a:pt x="4655005" y="345832"/>
                    </a:lnTo>
                    <a:lnTo>
                      <a:pt x="344993" y="345832"/>
                    </a:lnTo>
                    <a:close/>
                    <a:moveTo>
                      <a:pt x="142226" y="0"/>
                    </a:moveTo>
                    <a:lnTo>
                      <a:pt x="4857773" y="0"/>
                    </a:lnTo>
                    <a:lnTo>
                      <a:pt x="4872187" y="961"/>
                    </a:lnTo>
                    <a:lnTo>
                      <a:pt x="4885641" y="2882"/>
                    </a:lnTo>
                    <a:lnTo>
                      <a:pt x="4899095" y="6725"/>
                    </a:lnTo>
                    <a:lnTo>
                      <a:pt x="4913510" y="10567"/>
                    </a:lnTo>
                    <a:lnTo>
                      <a:pt x="4925042" y="17292"/>
                    </a:lnTo>
                    <a:lnTo>
                      <a:pt x="4936573" y="24016"/>
                    </a:lnTo>
                    <a:lnTo>
                      <a:pt x="4947144" y="32662"/>
                    </a:lnTo>
                    <a:lnTo>
                      <a:pt x="4957715" y="42268"/>
                    </a:lnTo>
                    <a:lnTo>
                      <a:pt x="4967325" y="51875"/>
                    </a:lnTo>
                    <a:lnTo>
                      <a:pt x="4975974" y="62442"/>
                    </a:lnTo>
                    <a:lnTo>
                      <a:pt x="4982701" y="73970"/>
                    </a:lnTo>
                    <a:lnTo>
                      <a:pt x="4988466" y="87419"/>
                    </a:lnTo>
                    <a:lnTo>
                      <a:pt x="4993271" y="99907"/>
                    </a:lnTo>
                    <a:lnTo>
                      <a:pt x="4996154" y="113356"/>
                    </a:lnTo>
                    <a:lnTo>
                      <a:pt x="4999037" y="127766"/>
                    </a:lnTo>
                    <a:lnTo>
                      <a:pt x="4999037" y="142175"/>
                    </a:lnTo>
                    <a:lnTo>
                      <a:pt x="4999037" y="3238327"/>
                    </a:lnTo>
                    <a:lnTo>
                      <a:pt x="4999037" y="3253697"/>
                    </a:lnTo>
                    <a:lnTo>
                      <a:pt x="4996154" y="3268106"/>
                    </a:lnTo>
                    <a:lnTo>
                      <a:pt x="4993271" y="3281555"/>
                    </a:lnTo>
                    <a:lnTo>
                      <a:pt x="4988466" y="3295004"/>
                    </a:lnTo>
                    <a:lnTo>
                      <a:pt x="4982701" y="3307493"/>
                    </a:lnTo>
                    <a:lnTo>
                      <a:pt x="4975974" y="3319021"/>
                    </a:lnTo>
                    <a:lnTo>
                      <a:pt x="4967325" y="3329588"/>
                    </a:lnTo>
                    <a:lnTo>
                      <a:pt x="4957715" y="3339194"/>
                    </a:lnTo>
                    <a:lnTo>
                      <a:pt x="4947144" y="3349761"/>
                    </a:lnTo>
                    <a:lnTo>
                      <a:pt x="4936573" y="3357446"/>
                    </a:lnTo>
                    <a:lnTo>
                      <a:pt x="4925042" y="3364171"/>
                    </a:lnTo>
                    <a:lnTo>
                      <a:pt x="4913510" y="3369935"/>
                    </a:lnTo>
                    <a:lnTo>
                      <a:pt x="4899095" y="3374738"/>
                    </a:lnTo>
                    <a:lnTo>
                      <a:pt x="4885641" y="3378580"/>
                    </a:lnTo>
                    <a:lnTo>
                      <a:pt x="4872187" y="3380502"/>
                    </a:lnTo>
                    <a:lnTo>
                      <a:pt x="4857773" y="3381462"/>
                    </a:lnTo>
                    <a:lnTo>
                      <a:pt x="142226" y="3381462"/>
                    </a:lnTo>
                    <a:lnTo>
                      <a:pt x="127811" y="3380502"/>
                    </a:lnTo>
                    <a:lnTo>
                      <a:pt x="113396" y="3378580"/>
                    </a:lnTo>
                    <a:lnTo>
                      <a:pt x="99942" y="3374738"/>
                    </a:lnTo>
                    <a:lnTo>
                      <a:pt x="86489" y="3369935"/>
                    </a:lnTo>
                    <a:lnTo>
                      <a:pt x="73996" y="3364171"/>
                    </a:lnTo>
                    <a:lnTo>
                      <a:pt x="62464" y="3357446"/>
                    </a:lnTo>
                    <a:lnTo>
                      <a:pt x="51893" y="3349761"/>
                    </a:lnTo>
                    <a:lnTo>
                      <a:pt x="42283" y="3339194"/>
                    </a:lnTo>
                    <a:lnTo>
                      <a:pt x="31713" y="3329588"/>
                    </a:lnTo>
                    <a:lnTo>
                      <a:pt x="24025" y="3319021"/>
                    </a:lnTo>
                    <a:lnTo>
                      <a:pt x="17298" y="3307493"/>
                    </a:lnTo>
                    <a:lnTo>
                      <a:pt x="11532" y="3295004"/>
                    </a:lnTo>
                    <a:lnTo>
                      <a:pt x="6727" y="3281555"/>
                    </a:lnTo>
                    <a:lnTo>
                      <a:pt x="2883" y="3268106"/>
                    </a:lnTo>
                    <a:lnTo>
                      <a:pt x="961" y="3253697"/>
                    </a:lnTo>
                    <a:lnTo>
                      <a:pt x="0" y="3238327"/>
                    </a:lnTo>
                    <a:lnTo>
                      <a:pt x="0" y="142175"/>
                    </a:lnTo>
                    <a:lnTo>
                      <a:pt x="961" y="127766"/>
                    </a:lnTo>
                    <a:lnTo>
                      <a:pt x="2883" y="113356"/>
                    </a:lnTo>
                    <a:lnTo>
                      <a:pt x="6727" y="99907"/>
                    </a:lnTo>
                    <a:lnTo>
                      <a:pt x="11532" y="87419"/>
                    </a:lnTo>
                    <a:lnTo>
                      <a:pt x="17298" y="73970"/>
                    </a:lnTo>
                    <a:lnTo>
                      <a:pt x="24025" y="62442"/>
                    </a:lnTo>
                    <a:lnTo>
                      <a:pt x="31713" y="51875"/>
                    </a:lnTo>
                    <a:lnTo>
                      <a:pt x="42283" y="42268"/>
                    </a:lnTo>
                    <a:lnTo>
                      <a:pt x="51893" y="32662"/>
                    </a:lnTo>
                    <a:lnTo>
                      <a:pt x="62464" y="24016"/>
                    </a:lnTo>
                    <a:lnTo>
                      <a:pt x="73996" y="17292"/>
                    </a:lnTo>
                    <a:lnTo>
                      <a:pt x="86489" y="10567"/>
                    </a:lnTo>
                    <a:lnTo>
                      <a:pt x="99942" y="6725"/>
                    </a:lnTo>
                    <a:lnTo>
                      <a:pt x="113396" y="2882"/>
                    </a:lnTo>
                    <a:lnTo>
                      <a:pt x="127811" y="961"/>
                    </a:lnTo>
                    <a:lnTo>
                      <a:pt x="142226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bIns="396000" anchor="ctr">
                <a:scene3d>
                  <a:camera prst="orthographicFront"/>
                  <a:lightRig rig="threePt" dir="t"/>
                </a:scene3d>
                <a:sp3d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dirty="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44" name="组合 43"/>
            <p:cNvGrpSpPr/>
            <p:nvPr userDrawn="1"/>
          </p:nvGrpSpPr>
          <p:grpSpPr>
            <a:xfrm>
              <a:off x="9540702" y="4040720"/>
              <a:ext cx="273615" cy="273615"/>
              <a:chOff x="9214131" y="4040720"/>
              <a:chExt cx="273615" cy="273615"/>
            </a:xfrm>
          </p:grpSpPr>
          <p:sp>
            <p:nvSpPr>
              <p:cNvPr id="45" name="椭圆 44"/>
              <p:cNvSpPr/>
              <p:nvPr/>
            </p:nvSpPr>
            <p:spPr>
              <a:xfrm>
                <a:off x="9214131" y="4040720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46" name="组合 45"/>
              <p:cNvGrpSpPr/>
              <p:nvPr/>
            </p:nvGrpSpPr>
            <p:grpSpPr>
              <a:xfrm>
                <a:off x="9281787" y="4109909"/>
                <a:ext cx="138302" cy="135235"/>
                <a:chOff x="7841218" y="3183638"/>
                <a:chExt cx="530547" cy="518782"/>
              </a:xfrm>
            </p:grpSpPr>
            <p:sp>
              <p:nvSpPr>
                <p:cNvPr id="47" name="Freeform 17"/>
                <p:cNvSpPr>
                  <a:spLocks noEditPoints="1"/>
                </p:cNvSpPr>
                <p:nvPr/>
              </p:nvSpPr>
              <p:spPr bwMode="auto">
                <a:xfrm>
                  <a:off x="7841218" y="3183638"/>
                  <a:ext cx="530547" cy="443020"/>
                </a:xfrm>
                <a:custGeom>
                  <a:avLst/>
                  <a:gdLst>
                    <a:gd name="T0" fmla="*/ 237 w 585"/>
                    <a:gd name="T1" fmla="*/ 489 h 489"/>
                    <a:gd name="T2" fmla="*/ 237 w 585"/>
                    <a:gd name="T3" fmla="*/ 489 h 489"/>
                    <a:gd name="T4" fmla="*/ 195 w 585"/>
                    <a:gd name="T5" fmla="*/ 489 h 489"/>
                    <a:gd name="T6" fmla="*/ 195 w 585"/>
                    <a:gd name="T7" fmla="*/ 489 h 489"/>
                    <a:gd name="T8" fmla="*/ 516 w 585"/>
                    <a:gd name="T9" fmla="*/ 489 h 489"/>
                    <a:gd name="T10" fmla="*/ 516 w 585"/>
                    <a:gd name="T11" fmla="*/ 489 h 489"/>
                    <a:gd name="T12" fmla="*/ 474 w 585"/>
                    <a:gd name="T13" fmla="*/ 489 h 489"/>
                    <a:gd name="T14" fmla="*/ 474 w 585"/>
                    <a:gd name="T15" fmla="*/ 489 h 489"/>
                    <a:gd name="T16" fmla="*/ 223 w 585"/>
                    <a:gd name="T17" fmla="*/ 308 h 489"/>
                    <a:gd name="T18" fmla="*/ 530 w 585"/>
                    <a:gd name="T19" fmla="*/ 308 h 489"/>
                    <a:gd name="T20" fmla="*/ 585 w 585"/>
                    <a:gd name="T21" fmla="*/ 252 h 489"/>
                    <a:gd name="T22" fmla="*/ 585 w 585"/>
                    <a:gd name="T23" fmla="*/ 154 h 489"/>
                    <a:gd name="T24" fmla="*/ 530 w 585"/>
                    <a:gd name="T25" fmla="*/ 99 h 489"/>
                    <a:gd name="T26" fmla="*/ 223 w 585"/>
                    <a:gd name="T27" fmla="*/ 99 h 489"/>
                    <a:gd name="T28" fmla="*/ 195 w 585"/>
                    <a:gd name="T29" fmla="*/ 127 h 489"/>
                    <a:gd name="T30" fmla="*/ 223 w 585"/>
                    <a:gd name="T31" fmla="*/ 154 h 489"/>
                    <a:gd name="T32" fmla="*/ 502 w 585"/>
                    <a:gd name="T33" fmla="*/ 154 h 489"/>
                    <a:gd name="T34" fmla="*/ 530 w 585"/>
                    <a:gd name="T35" fmla="*/ 182 h 489"/>
                    <a:gd name="T36" fmla="*/ 530 w 585"/>
                    <a:gd name="T37" fmla="*/ 224 h 489"/>
                    <a:gd name="T38" fmla="*/ 502 w 585"/>
                    <a:gd name="T39" fmla="*/ 252 h 489"/>
                    <a:gd name="T40" fmla="*/ 170 w 585"/>
                    <a:gd name="T41" fmla="*/ 252 h 489"/>
                    <a:gd name="T42" fmla="*/ 105 w 585"/>
                    <a:gd name="T43" fmla="*/ 22 h 489"/>
                    <a:gd name="T44" fmla="*/ 76 w 585"/>
                    <a:gd name="T45" fmla="*/ 1 h 489"/>
                    <a:gd name="T46" fmla="*/ 28 w 585"/>
                    <a:gd name="T47" fmla="*/ 1 h 489"/>
                    <a:gd name="T48" fmla="*/ 0 w 585"/>
                    <a:gd name="T49" fmla="*/ 29 h 489"/>
                    <a:gd name="T50" fmla="*/ 36 w 585"/>
                    <a:gd name="T51" fmla="*/ 57 h 489"/>
                    <a:gd name="T52" fmla="*/ 57 w 585"/>
                    <a:gd name="T53" fmla="*/ 57 h 489"/>
                    <a:gd name="T54" fmla="*/ 154 w 585"/>
                    <a:gd name="T55" fmla="*/ 399 h 489"/>
                    <a:gd name="T56" fmla="*/ 180 w 585"/>
                    <a:gd name="T57" fmla="*/ 419 h 489"/>
                    <a:gd name="T58" fmla="*/ 181 w 585"/>
                    <a:gd name="T59" fmla="*/ 419 h 489"/>
                    <a:gd name="T60" fmla="*/ 544 w 585"/>
                    <a:gd name="T61" fmla="*/ 419 h 489"/>
                    <a:gd name="T62" fmla="*/ 572 w 585"/>
                    <a:gd name="T63" fmla="*/ 391 h 489"/>
                    <a:gd name="T64" fmla="*/ 544 w 585"/>
                    <a:gd name="T65" fmla="*/ 363 h 489"/>
                    <a:gd name="T66" fmla="*/ 223 w 585"/>
                    <a:gd name="T67" fmla="*/ 363 h 489"/>
                    <a:gd name="T68" fmla="*/ 195 w 585"/>
                    <a:gd name="T69" fmla="*/ 336 h 489"/>
                    <a:gd name="T70" fmla="*/ 223 w 585"/>
                    <a:gd name="T71" fmla="*/ 308 h 4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585" h="489">
                      <a:moveTo>
                        <a:pt x="237" y="489"/>
                      </a:moveTo>
                      <a:cubicBezTo>
                        <a:pt x="237" y="489"/>
                        <a:pt x="237" y="489"/>
                        <a:pt x="237" y="489"/>
                      </a:cubicBezTo>
                      <a:moveTo>
                        <a:pt x="195" y="489"/>
                      </a:moveTo>
                      <a:cubicBezTo>
                        <a:pt x="195" y="489"/>
                        <a:pt x="195" y="489"/>
                        <a:pt x="195" y="489"/>
                      </a:cubicBezTo>
                      <a:moveTo>
                        <a:pt x="516" y="489"/>
                      </a:moveTo>
                      <a:cubicBezTo>
                        <a:pt x="516" y="489"/>
                        <a:pt x="516" y="489"/>
                        <a:pt x="516" y="489"/>
                      </a:cubicBezTo>
                      <a:moveTo>
                        <a:pt x="474" y="489"/>
                      </a:moveTo>
                      <a:cubicBezTo>
                        <a:pt x="474" y="489"/>
                        <a:pt x="474" y="489"/>
                        <a:pt x="474" y="489"/>
                      </a:cubicBezTo>
                      <a:moveTo>
                        <a:pt x="223" y="308"/>
                      </a:moveTo>
                      <a:cubicBezTo>
                        <a:pt x="530" y="308"/>
                        <a:pt x="530" y="308"/>
                        <a:pt x="530" y="308"/>
                      </a:cubicBezTo>
                      <a:cubicBezTo>
                        <a:pt x="560" y="308"/>
                        <a:pt x="585" y="283"/>
                        <a:pt x="585" y="252"/>
                      </a:cubicBezTo>
                      <a:cubicBezTo>
                        <a:pt x="585" y="154"/>
                        <a:pt x="585" y="154"/>
                        <a:pt x="585" y="154"/>
                      </a:cubicBezTo>
                      <a:cubicBezTo>
                        <a:pt x="585" y="124"/>
                        <a:pt x="560" y="99"/>
                        <a:pt x="530" y="99"/>
                      </a:cubicBezTo>
                      <a:cubicBezTo>
                        <a:pt x="223" y="99"/>
                        <a:pt x="223" y="99"/>
                        <a:pt x="223" y="99"/>
                      </a:cubicBezTo>
                      <a:cubicBezTo>
                        <a:pt x="208" y="99"/>
                        <a:pt x="195" y="111"/>
                        <a:pt x="195" y="127"/>
                      </a:cubicBezTo>
                      <a:cubicBezTo>
                        <a:pt x="195" y="142"/>
                        <a:pt x="208" y="154"/>
                        <a:pt x="223" y="154"/>
                      </a:cubicBezTo>
                      <a:cubicBezTo>
                        <a:pt x="502" y="154"/>
                        <a:pt x="502" y="154"/>
                        <a:pt x="502" y="154"/>
                      </a:cubicBezTo>
                      <a:cubicBezTo>
                        <a:pt x="517" y="154"/>
                        <a:pt x="530" y="167"/>
                        <a:pt x="530" y="182"/>
                      </a:cubicBezTo>
                      <a:cubicBezTo>
                        <a:pt x="530" y="224"/>
                        <a:pt x="530" y="224"/>
                        <a:pt x="530" y="224"/>
                      </a:cubicBezTo>
                      <a:cubicBezTo>
                        <a:pt x="530" y="240"/>
                        <a:pt x="517" y="252"/>
                        <a:pt x="502" y="252"/>
                      </a:cubicBezTo>
                      <a:cubicBezTo>
                        <a:pt x="170" y="252"/>
                        <a:pt x="170" y="252"/>
                        <a:pt x="170" y="252"/>
                      </a:cubicBezTo>
                      <a:cubicBezTo>
                        <a:pt x="105" y="22"/>
                        <a:pt x="105" y="22"/>
                        <a:pt x="105" y="22"/>
                      </a:cubicBezTo>
                      <a:cubicBezTo>
                        <a:pt x="102" y="8"/>
                        <a:pt x="90" y="0"/>
                        <a:pt x="76" y="1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12" y="1"/>
                        <a:pt x="0" y="14"/>
                        <a:pt x="0" y="29"/>
                      </a:cubicBezTo>
                      <a:cubicBezTo>
                        <a:pt x="0" y="44"/>
                        <a:pt x="12" y="57"/>
                        <a:pt x="36" y="57"/>
                      </a:cubicBezTo>
                      <a:cubicBezTo>
                        <a:pt x="57" y="57"/>
                        <a:pt x="57" y="57"/>
                        <a:pt x="57" y="57"/>
                      </a:cubicBezTo>
                      <a:cubicBezTo>
                        <a:pt x="154" y="399"/>
                        <a:pt x="154" y="399"/>
                        <a:pt x="154" y="399"/>
                      </a:cubicBezTo>
                      <a:cubicBezTo>
                        <a:pt x="157" y="411"/>
                        <a:pt x="168" y="419"/>
                        <a:pt x="180" y="419"/>
                      </a:cubicBezTo>
                      <a:cubicBezTo>
                        <a:pt x="180" y="419"/>
                        <a:pt x="181" y="419"/>
                        <a:pt x="181" y="419"/>
                      </a:cubicBezTo>
                      <a:cubicBezTo>
                        <a:pt x="544" y="419"/>
                        <a:pt x="544" y="419"/>
                        <a:pt x="544" y="419"/>
                      </a:cubicBezTo>
                      <a:cubicBezTo>
                        <a:pt x="559" y="419"/>
                        <a:pt x="572" y="407"/>
                        <a:pt x="572" y="391"/>
                      </a:cubicBezTo>
                      <a:cubicBezTo>
                        <a:pt x="572" y="376"/>
                        <a:pt x="559" y="363"/>
                        <a:pt x="544" y="363"/>
                      </a:cubicBezTo>
                      <a:cubicBezTo>
                        <a:pt x="223" y="363"/>
                        <a:pt x="223" y="363"/>
                        <a:pt x="223" y="363"/>
                      </a:cubicBezTo>
                      <a:cubicBezTo>
                        <a:pt x="208" y="363"/>
                        <a:pt x="195" y="351"/>
                        <a:pt x="195" y="336"/>
                      </a:cubicBezTo>
                      <a:cubicBezTo>
                        <a:pt x="195" y="320"/>
                        <a:pt x="208" y="308"/>
                        <a:pt x="223" y="308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48" name="任意多边形: 形状 47"/>
                <p:cNvSpPr/>
                <p:nvPr/>
              </p:nvSpPr>
              <p:spPr>
                <a:xfrm>
                  <a:off x="8013055" y="3591722"/>
                  <a:ext cx="296058" cy="110698"/>
                </a:xfrm>
                <a:custGeom>
                  <a:avLst/>
                  <a:gdLst>
                    <a:gd name="connsiteX0" fmla="*/ 151935 w 186871"/>
                    <a:gd name="connsiteY0" fmla="*/ 0 h 69872"/>
                    <a:gd name="connsiteX1" fmla="*/ 186871 w 186871"/>
                    <a:gd name="connsiteY1" fmla="*/ 34936 h 69872"/>
                    <a:gd name="connsiteX2" fmla="*/ 151935 w 186871"/>
                    <a:gd name="connsiteY2" fmla="*/ 69872 h 69872"/>
                    <a:gd name="connsiteX3" fmla="*/ 116999 w 186871"/>
                    <a:gd name="connsiteY3" fmla="*/ 34936 h 69872"/>
                    <a:gd name="connsiteX4" fmla="*/ 151935 w 186871"/>
                    <a:gd name="connsiteY4" fmla="*/ 0 h 69872"/>
                    <a:gd name="connsiteX5" fmla="*/ 34936 w 186871"/>
                    <a:gd name="connsiteY5" fmla="*/ 0 h 69872"/>
                    <a:gd name="connsiteX6" fmla="*/ 69872 w 186871"/>
                    <a:gd name="connsiteY6" fmla="*/ 34936 h 69872"/>
                    <a:gd name="connsiteX7" fmla="*/ 34936 w 186871"/>
                    <a:gd name="connsiteY7" fmla="*/ 69872 h 69872"/>
                    <a:gd name="connsiteX8" fmla="*/ 0 w 186871"/>
                    <a:gd name="connsiteY8" fmla="*/ 34936 h 69872"/>
                    <a:gd name="connsiteX9" fmla="*/ 34936 w 186871"/>
                    <a:gd name="connsiteY9" fmla="*/ 0 h 69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6871" h="69872">
                      <a:moveTo>
                        <a:pt x="151935" y="0"/>
                      </a:moveTo>
                      <a:cubicBezTo>
                        <a:pt x="171230" y="0"/>
                        <a:pt x="186871" y="15641"/>
                        <a:pt x="186871" y="34936"/>
                      </a:cubicBezTo>
                      <a:cubicBezTo>
                        <a:pt x="186871" y="54231"/>
                        <a:pt x="171230" y="69872"/>
                        <a:pt x="151935" y="69872"/>
                      </a:cubicBezTo>
                      <a:cubicBezTo>
                        <a:pt x="132640" y="69872"/>
                        <a:pt x="116999" y="54231"/>
                        <a:pt x="116999" y="34936"/>
                      </a:cubicBezTo>
                      <a:cubicBezTo>
                        <a:pt x="116999" y="15641"/>
                        <a:pt x="132640" y="0"/>
                        <a:pt x="151935" y="0"/>
                      </a:cubicBezTo>
                      <a:close/>
                      <a:moveTo>
                        <a:pt x="34936" y="0"/>
                      </a:moveTo>
                      <a:cubicBezTo>
                        <a:pt x="54231" y="0"/>
                        <a:pt x="69872" y="15641"/>
                        <a:pt x="69872" y="34936"/>
                      </a:cubicBezTo>
                      <a:cubicBezTo>
                        <a:pt x="69872" y="54231"/>
                        <a:pt x="54231" y="69872"/>
                        <a:pt x="34936" y="69872"/>
                      </a:cubicBezTo>
                      <a:cubicBezTo>
                        <a:pt x="15641" y="69872"/>
                        <a:pt x="0" y="54231"/>
                        <a:pt x="0" y="34936"/>
                      </a:cubicBezTo>
                      <a:cubicBezTo>
                        <a:pt x="0" y="15641"/>
                        <a:pt x="15641" y="0"/>
                        <a:pt x="34936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bg>
      <p:bgPr>
        <a:gradFill>
          <a:gsLst>
            <a:gs pos="100000">
              <a:schemeClr val="bg1">
                <a:lumMod val="88000"/>
              </a:schemeClr>
            </a:gs>
            <a:gs pos="50800">
              <a:srgbClr val="F8F8F8"/>
            </a:gs>
            <a:gs pos="0">
              <a:schemeClr val="bg1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0E3963-F66E-42A4-A769-BFF3CC43BB5C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D0988D-8F7D-4885-97A1-AE1CDF8A34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0E3963-F66E-42A4-A769-BFF3CC43BB5C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D0988D-8F7D-4885-97A1-AE1CDF8A34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0E3963-F66E-42A4-A769-BFF3CC43BB5C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D0988D-8F7D-4885-97A1-AE1CDF8A34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0E3963-F66E-42A4-A769-BFF3CC43BB5C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D0988D-8F7D-4885-97A1-AE1CDF8A3490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9" name="Freeform 2109"/>
          <p:cNvSpPr/>
          <p:nvPr userDrawn="1"/>
        </p:nvSpPr>
        <p:spPr bwMode="auto">
          <a:xfrm flipH="1" flipV="1">
            <a:off x="9573086" y="6539226"/>
            <a:ext cx="2618914" cy="318774"/>
          </a:xfrm>
          <a:custGeom>
            <a:avLst/>
            <a:gdLst>
              <a:gd name="T0" fmla="*/ 3441 w 5202"/>
              <a:gd name="T1" fmla="*/ 0 h 506"/>
              <a:gd name="T2" fmla="*/ 3350 w 5202"/>
              <a:gd name="T3" fmla="*/ 0 h 506"/>
              <a:gd name="T4" fmla="*/ 3526 w 5202"/>
              <a:gd name="T5" fmla="*/ 139 h 506"/>
              <a:gd name="T6" fmla="*/ 896 w 5202"/>
              <a:gd name="T7" fmla="*/ 139 h 506"/>
              <a:gd name="T8" fmla="*/ 720 w 5202"/>
              <a:gd name="T9" fmla="*/ 0 h 506"/>
              <a:gd name="T10" fmla="*/ 415 w 5202"/>
              <a:gd name="T11" fmla="*/ 0 h 506"/>
              <a:gd name="T12" fmla="*/ 968 w 5202"/>
              <a:gd name="T13" fmla="*/ 435 h 506"/>
              <a:gd name="T14" fmla="*/ 742 w 5202"/>
              <a:gd name="T15" fmla="*/ 435 h 506"/>
              <a:gd name="T16" fmla="*/ 189 w 5202"/>
              <a:gd name="T17" fmla="*/ 0 h 506"/>
              <a:gd name="T18" fmla="*/ 0 w 5202"/>
              <a:gd name="T19" fmla="*/ 0 h 506"/>
              <a:gd name="T20" fmla="*/ 642 w 5202"/>
              <a:gd name="T21" fmla="*/ 506 h 506"/>
              <a:gd name="T22" fmla="*/ 1690 w 5202"/>
              <a:gd name="T23" fmla="*/ 506 h 506"/>
              <a:gd name="T24" fmla="*/ 1569 w 5202"/>
              <a:gd name="T25" fmla="*/ 410 h 506"/>
              <a:gd name="T26" fmla="*/ 1580 w 5202"/>
              <a:gd name="T27" fmla="*/ 395 h 506"/>
              <a:gd name="T28" fmla="*/ 1889 w 5202"/>
              <a:gd name="T29" fmla="*/ 395 h 506"/>
              <a:gd name="T30" fmla="*/ 2030 w 5202"/>
              <a:gd name="T31" fmla="*/ 506 h 506"/>
              <a:gd name="T32" fmla="*/ 2170 w 5202"/>
              <a:gd name="T33" fmla="*/ 506 h 506"/>
              <a:gd name="T34" fmla="*/ 2048 w 5202"/>
              <a:gd name="T35" fmla="*/ 410 h 506"/>
              <a:gd name="T36" fmla="*/ 2059 w 5202"/>
              <a:gd name="T37" fmla="*/ 395 h 506"/>
              <a:gd name="T38" fmla="*/ 2369 w 5202"/>
              <a:gd name="T39" fmla="*/ 395 h 506"/>
              <a:gd name="T40" fmla="*/ 2509 w 5202"/>
              <a:gd name="T41" fmla="*/ 506 h 506"/>
              <a:gd name="T42" fmla="*/ 2649 w 5202"/>
              <a:gd name="T43" fmla="*/ 506 h 506"/>
              <a:gd name="T44" fmla="*/ 2528 w 5202"/>
              <a:gd name="T45" fmla="*/ 410 h 506"/>
              <a:gd name="T46" fmla="*/ 2540 w 5202"/>
              <a:gd name="T47" fmla="*/ 395 h 506"/>
              <a:gd name="T48" fmla="*/ 2849 w 5202"/>
              <a:gd name="T49" fmla="*/ 395 h 506"/>
              <a:gd name="T50" fmla="*/ 2989 w 5202"/>
              <a:gd name="T51" fmla="*/ 506 h 506"/>
              <a:gd name="T52" fmla="*/ 3129 w 5202"/>
              <a:gd name="T53" fmla="*/ 506 h 506"/>
              <a:gd name="T54" fmla="*/ 3008 w 5202"/>
              <a:gd name="T55" fmla="*/ 410 h 506"/>
              <a:gd name="T56" fmla="*/ 3020 w 5202"/>
              <a:gd name="T57" fmla="*/ 395 h 506"/>
              <a:gd name="T58" fmla="*/ 3328 w 5202"/>
              <a:gd name="T59" fmla="*/ 395 h 506"/>
              <a:gd name="T60" fmla="*/ 3470 w 5202"/>
              <a:gd name="T61" fmla="*/ 506 h 506"/>
              <a:gd name="T62" fmla="*/ 3610 w 5202"/>
              <a:gd name="T63" fmla="*/ 506 h 506"/>
              <a:gd name="T64" fmla="*/ 3489 w 5202"/>
              <a:gd name="T65" fmla="*/ 410 h 506"/>
              <a:gd name="T66" fmla="*/ 3500 w 5202"/>
              <a:gd name="T67" fmla="*/ 395 h 506"/>
              <a:gd name="T68" fmla="*/ 4929 w 5202"/>
              <a:gd name="T69" fmla="*/ 395 h 506"/>
              <a:gd name="T70" fmla="*/ 5071 w 5202"/>
              <a:gd name="T71" fmla="*/ 506 h 506"/>
              <a:gd name="T72" fmla="*/ 5202 w 5202"/>
              <a:gd name="T73" fmla="*/ 506 h 506"/>
              <a:gd name="T74" fmla="*/ 4954 w 5202"/>
              <a:gd name="T75" fmla="*/ 310 h 506"/>
              <a:gd name="T76" fmla="*/ 899 w 5202"/>
              <a:gd name="T77" fmla="*/ 310 h 506"/>
              <a:gd name="T78" fmla="*/ 743 w 5202"/>
              <a:gd name="T79" fmla="*/ 188 h 506"/>
              <a:gd name="T80" fmla="*/ 3677 w 5202"/>
              <a:gd name="T81" fmla="*/ 188 h 506"/>
              <a:gd name="T82" fmla="*/ 3441 w 5202"/>
              <a:gd name="T83" fmla="*/ 0 h 5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</a:cxnLst>
            <a:rect l="0" t="0" r="r" b="b"/>
            <a:pathLst>
              <a:path w="5202" h="506">
                <a:moveTo>
                  <a:pt x="3441" y="0"/>
                </a:moveTo>
                <a:lnTo>
                  <a:pt x="3350" y="0"/>
                </a:lnTo>
                <a:lnTo>
                  <a:pt x="3526" y="139"/>
                </a:lnTo>
                <a:lnTo>
                  <a:pt x="896" y="139"/>
                </a:lnTo>
                <a:lnTo>
                  <a:pt x="720" y="0"/>
                </a:lnTo>
                <a:lnTo>
                  <a:pt x="415" y="0"/>
                </a:lnTo>
                <a:lnTo>
                  <a:pt x="968" y="435"/>
                </a:lnTo>
                <a:lnTo>
                  <a:pt x="742" y="435"/>
                </a:lnTo>
                <a:lnTo>
                  <a:pt x="189" y="0"/>
                </a:lnTo>
                <a:lnTo>
                  <a:pt x="0" y="0"/>
                </a:lnTo>
                <a:lnTo>
                  <a:pt x="642" y="506"/>
                </a:lnTo>
                <a:lnTo>
                  <a:pt x="1690" y="506"/>
                </a:lnTo>
                <a:lnTo>
                  <a:pt x="1569" y="410"/>
                </a:lnTo>
                <a:lnTo>
                  <a:pt x="1580" y="395"/>
                </a:lnTo>
                <a:lnTo>
                  <a:pt x="1889" y="395"/>
                </a:lnTo>
                <a:lnTo>
                  <a:pt x="2030" y="506"/>
                </a:lnTo>
                <a:lnTo>
                  <a:pt x="2170" y="506"/>
                </a:lnTo>
                <a:lnTo>
                  <a:pt x="2048" y="410"/>
                </a:lnTo>
                <a:lnTo>
                  <a:pt x="2059" y="395"/>
                </a:lnTo>
                <a:lnTo>
                  <a:pt x="2369" y="395"/>
                </a:lnTo>
                <a:lnTo>
                  <a:pt x="2509" y="506"/>
                </a:lnTo>
                <a:lnTo>
                  <a:pt x="2649" y="506"/>
                </a:lnTo>
                <a:lnTo>
                  <a:pt x="2528" y="410"/>
                </a:lnTo>
                <a:lnTo>
                  <a:pt x="2540" y="395"/>
                </a:lnTo>
                <a:lnTo>
                  <a:pt x="2849" y="395"/>
                </a:lnTo>
                <a:lnTo>
                  <a:pt x="2989" y="506"/>
                </a:lnTo>
                <a:lnTo>
                  <a:pt x="3129" y="506"/>
                </a:lnTo>
                <a:lnTo>
                  <a:pt x="3008" y="410"/>
                </a:lnTo>
                <a:lnTo>
                  <a:pt x="3020" y="395"/>
                </a:lnTo>
                <a:lnTo>
                  <a:pt x="3328" y="395"/>
                </a:lnTo>
                <a:lnTo>
                  <a:pt x="3470" y="506"/>
                </a:lnTo>
                <a:lnTo>
                  <a:pt x="3610" y="506"/>
                </a:lnTo>
                <a:lnTo>
                  <a:pt x="3489" y="410"/>
                </a:lnTo>
                <a:lnTo>
                  <a:pt x="3500" y="395"/>
                </a:lnTo>
                <a:lnTo>
                  <a:pt x="4929" y="395"/>
                </a:lnTo>
                <a:lnTo>
                  <a:pt x="5071" y="506"/>
                </a:lnTo>
                <a:lnTo>
                  <a:pt x="5202" y="506"/>
                </a:lnTo>
                <a:lnTo>
                  <a:pt x="4954" y="310"/>
                </a:lnTo>
                <a:lnTo>
                  <a:pt x="899" y="310"/>
                </a:lnTo>
                <a:lnTo>
                  <a:pt x="743" y="188"/>
                </a:lnTo>
                <a:lnTo>
                  <a:pt x="3677" y="188"/>
                </a:lnTo>
                <a:lnTo>
                  <a:pt x="3441" y="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0E3963-F66E-42A4-A769-BFF3CC43BB5C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D0988D-8F7D-4885-97A1-AE1CDF8A34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0E3963-F66E-42A4-A769-BFF3CC43BB5C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D0988D-8F7D-4885-97A1-AE1CDF8A34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0E3963-F66E-42A4-A769-BFF3CC43BB5C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D0988D-8F7D-4885-97A1-AE1CDF8A34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E0E3963-F66E-42A4-A769-BFF3CC43BB5C}" type="datetimeFigureOut">
              <a:rPr lang="zh-CN" altLang="en-US" smtClean="0"/>
              <a:t>2019/5/3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7D0988D-8F7D-4885-97A1-AE1CDF8A349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2.xml"/><Relationship Id="rId4" Type="http://schemas.openxmlformats.org/officeDocument/2006/relationships/image" Target="../media/image1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6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0.xml"/><Relationship Id="rId4" Type="http://schemas.openxmlformats.org/officeDocument/2006/relationships/image" Target="../media/image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503289" y="423475"/>
            <a:ext cx="9596674" cy="1446550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>
              <a:defRPr/>
            </a:pPr>
            <a:r>
              <a:rPr lang="en-GB" altLang="zh-CN" sz="8800" b="1" dirty="0">
                <a:solidFill>
                  <a:srgbClr val="35C2E5"/>
                </a:solidFill>
                <a:sym typeface="+mn-lt"/>
              </a:rPr>
              <a:t>SMART GRID</a:t>
            </a:r>
            <a:endParaRPr lang="zh-CN" altLang="en-US" sz="8800" b="1" dirty="0">
              <a:solidFill>
                <a:srgbClr val="35C2E5"/>
              </a:solidFill>
              <a:cs typeface="Arial"/>
            </a:endParaRPr>
          </a:p>
        </p:txBody>
      </p:sp>
      <p:grpSp>
        <p:nvGrpSpPr>
          <p:cNvPr id="65" name="组合 64"/>
          <p:cNvGrpSpPr/>
          <p:nvPr/>
        </p:nvGrpSpPr>
        <p:grpSpPr>
          <a:xfrm>
            <a:off x="743571" y="3535651"/>
            <a:ext cx="2414628" cy="456358"/>
            <a:chOff x="987398" y="4363836"/>
            <a:chExt cx="2784152" cy="526197"/>
          </a:xfrm>
        </p:grpSpPr>
        <p:sp>
          <p:nvSpPr>
            <p:cNvPr id="60" name="任意多边形: 形状 59"/>
            <p:cNvSpPr/>
            <p:nvPr/>
          </p:nvSpPr>
          <p:spPr>
            <a:xfrm>
              <a:off x="987398" y="4363837"/>
              <a:ext cx="2514675" cy="525155"/>
            </a:xfrm>
            <a:custGeom>
              <a:avLst/>
              <a:gdLst>
                <a:gd name="connsiteX0" fmla="*/ 0 w 2514675"/>
                <a:gd name="connsiteY0" fmla="*/ 0 h 525155"/>
                <a:gd name="connsiteX1" fmla="*/ 2514675 w 2514675"/>
                <a:gd name="connsiteY1" fmla="*/ 0 h 525155"/>
                <a:gd name="connsiteX2" fmla="*/ 2281750 w 2514675"/>
                <a:gd name="connsiteY2" fmla="*/ 525155 h 525155"/>
                <a:gd name="connsiteX3" fmla="*/ 0 w 2514675"/>
                <a:gd name="connsiteY3" fmla="*/ 525155 h 52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675" h="525155">
                  <a:moveTo>
                    <a:pt x="0" y="0"/>
                  </a:moveTo>
                  <a:lnTo>
                    <a:pt x="2514675" y="0"/>
                  </a:lnTo>
                  <a:lnTo>
                    <a:pt x="2281750" y="525155"/>
                  </a:lnTo>
                  <a:lnTo>
                    <a:pt x="0" y="525155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400">
                <a:cs typeface="+mn-ea"/>
                <a:sym typeface="+mn-lt"/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1141942" y="4464184"/>
              <a:ext cx="2207264" cy="3619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>
                <a:lnSpc>
                  <a:spcPct val="90000"/>
                </a:lnSpc>
                <a:spcBef>
                  <a:spcPts val="1000"/>
                </a:spcBef>
              </a:pPr>
              <a:r>
                <a:rPr lang="en-US" altLang="zh-CN" sz="1600" kern="0" dirty="0">
                  <a:solidFill>
                    <a:schemeClr val="bg1"/>
                  </a:solidFill>
                  <a:cs typeface="+mn-ea"/>
                  <a:sym typeface="+mn-lt"/>
                </a:rPr>
                <a:t>Applied Computing</a:t>
              </a:r>
            </a:p>
          </p:txBody>
        </p:sp>
        <p:grpSp>
          <p:nvGrpSpPr>
            <p:cNvPr id="64" name="组合 63"/>
            <p:cNvGrpSpPr/>
            <p:nvPr/>
          </p:nvGrpSpPr>
          <p:grpSpPr>
            <a:xfrm>
              <a:off x="3300367" y="4363836"/>
              <a:ext cx="471183" cy="526197"/>
              <a:chOff x="3300367" y="4290864"/>
              <a:chExt cx="536527" cy="599170"/>
            </a:xfrm>
          </p:grpSpPr>
          <p:sp>
            <p:nvSpPr>
              <p:cNvPr id="61" name="平行四边形 60"/>
              <p:cNvSpPr/>
              <p:nvPr/>
            </p:nvSpPr>
            <p:spPr>
              <a:xfrm>
                <a:off x="3300367" y="4291906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7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  <p:sp>
            <p:nvSpPr>
              <p:cNvPr id="62" name="平行四边形 61"/>
              <p:cNvSpPr/>
              <p:nvPr/>
            </p:nvSpPr>
            <p:spPr>
              <a:xfrm>
                <a:off x="3401220" y="4290864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  <p:sp>
            <p:nvSpPr>
              <p:cNvPr id="63" name="平行四边形 62"/>
              <p:cNvSpPr/>
              <p:nvPr/>
            </p:nvSpPr>
            <p:spPr>
              <a:xfrm>
                <a:off x="3502073" y="4290864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2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0" name="组合 64"/>
          <p:cNvGrpSpPr/>
          <p:nvPr/>
        </p:nvGrpSpPr>
        <p:grpSpPr>
          <a:xfrm>
            <a:off x="743571" y="2680721"/>
            <a:ext cx="1058891" cy="456358"/>
            <a:chOff x="987398" y="4363836"/>
            <a:chExt cx="2784152" cy="526197"/>
          </a:xfrm>
        </p:grpSpPr>
        <p:sp>
          <p:nvSpPr>
            <p:cNvPr id="11" name="任意多边形: 形状 59"/>
            <p:cNvSpPr/>
            <p:nvPr/>
          </p:nvSpPr>
          <p:spPr>
            <a:xfrm>
              <a:off x="987398" y="4363837"/>
              <a:ext cx="2514675" cy="525155"/>
            </a:xfrm>
            <a:custGeom>
              <a:avLst/>
              <a:gdLst>
                <a:gd name="connsiteX0" fmla="*/ 0 w 2514675"/>
                <a:gd name="connsiteY0" fmla="*/ 0 h 525155"/>
                <a:gd name="connsiteX1" fmla="*/ 2514675 w 2514675"/>
                <a:gd name="connsiteY1" fmla="*/ 0 h 525155"/>
                <a:gd name="connsiteX2" fmla="*/ 2281750 w 2514675"/>
                <a:gd name="connsiteY2" fmla="*/ 525155 h 525155"/>
                <a:gd name="connsiteX3" fmla="*/ 0 w 2514675"/>
                <a:gd name="connsiteY3" fmla="*/ 525155 h 52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675" h="525155">
                  <a:moveTo>
                    <a:pt x="0" y="0"/>
                  </a:moveTo>
                  <a:lnTo>
                    <a:pt x="2514675" y="0"/>
                  </a:lnTo>
                  <a:lnTo>
                    <a:pt x="2281750" y="525155"/>
                  </a:lnTo>
                  <a:lnTo>
                    <a:pt x="0" y="525155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400">
                <a:cs typeface="+mn-ea"/>
                <a:sym typeface="+mn-lt"/>
              </a:endParaRPr>
            </a:p>
          </p:txBody>
        </p:sp>
        <p:sp>
          <p:nvSpPr>
            <p:cNvPr id="12" name="矩形 6"/>
            <p:cNvSpPr/>
            <p:nvPr/>
          </p:nvSpPr>
          <p:spPr>
            <a:xfrm>
              <a:off x="1141942" y="4464182"/>
              <a:ext cx="974434" cy="36197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>
                <a:lnSpc>
                  <a:spcPct val="90000"/>
                </a:lnSpc>
                <a:spcBef>
                  <a:spcPts val="1000"/>
                </a:spcBef>
              </a:pPr>
              <a:r>
                <a:rPr lang="en-US" altLang="zh-CN" sz="1600" kern="0" dirty="0">
                  <a:solidFill>
                    <a:schemeClr val="bg1"/>
                  </a:solidFill>
                  <a:cs typeface="+mn-ea"/>
                  <a:sym typeface="+mn-lt"/>
                </a:rPr>
                <a:t>Lu Han</a:t>
              </a:r>
              <a:endParaRPr lang="zh-CN" altLang="en-US" sz="1600" kern="0" dirty="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grpSp>
          <p:nvGrpSpPr>
            <p:cNvPr id="13" name="组合 63"/>
            <p:cNvGrpSpPr/>
            <p:nvPr/>
          </p:nvGrpSpPr>
          <p:grpSpPr>
            <a:xfrm>
              <a:off x="3300367" y="4363836"/>
              <a:ext cx="471183" cy="526197"/>
              <a:chOff x="3300367" y="4290864"/>
              <a:chExt cx="536527" cy="599170"/>
            </a:xfrm>
          </p:grpSpPr>
          <p:sp>
            <p:nvSpPr>
              <p:cNvPr id="14" name="平行四边形 60"/>
              <p:cNvSpPr/>
              <p:nvPr/>
            </p:nvSpPr>
            <p:spPr>
              <a:xfrm>
                <a:off x="3300367" y="4291906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7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  <p:sp>
            <p:nvSpPr>
              <p:cNvPr id="15" name="平行四边形 61"/>
              <p:cNvSpPr/>
              <p:nvPr/>
            </p:nvSpPr>
            <p:spPr>
              <a:xfrm>
                <a:off x="3401220" y="4290864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  <p:sp>
            <p:nvSpPr>
              <p:cNvPr id="16" name="平行四边形 62"/>
              <p:cNvSpPr/>
              <p:nvPr/>
            </p:nvSpPr>
            <p:spPr>
              <a:xfrm>
                <a:off x="3502073" y="4290864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2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7" name="组合 64"/>
          <p:cNvGrpSpPr/>
          <p:nvPr/>
        </p:nvGrpSpPr>
        <p:grpSpPr>
          <a:xfrm>
            <a:off x="743571" y="5189454"/>
            <a:ext cx="6787760" cy="456358"/>
            <a:chOff x="987398" y="4363836"/>
            <a:chExt cx="4114014" cy="526197"/>
          </a:xfrm>
        </p:grpSpPr>
        <p:sp>
          <p:nvSpPr>
            <p:cNvPr id="18" name="任意多边形: 形状 59"/>
            <p:cNvSpPr/>
            <p:nvPr/>
          </p:nvSpPr>
          <p:spPr>
            <a:xfrm>
              <a:off x="987398" y="4363837"/>
              <a:ext cx="2514675" cy="525155"/>
            </a:xfrm>
            <a:custGeom>
              <a:avLst/>
              <a:gdLst>
                <a:gd name="connsiteX0" fmla="*/ 0 w 2514675"/>
                <a:gd name="connsiteY0" fmla="*/ 0 h 525155"/>
                <a:gd name="connsiteX1" fmla="*/ 2514675 w 2514675"/>
                <a:gd name="connsiteY1" fmla="*/ 0 h 525155"/>
                <a:gd name="connsiteX2" fmla="*/ 2281750 w 2514675"/>
                <a:gd name="connsiteY2" fmla="*/ 525155 h 525155"/>
                <a:gd name="connsiteX3" fmla="*/ 0 w 2514675"/>
                <a:gd name="connsiteY3" fmla="*/ 525155 h 52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675" h="525155">
                  <a:moveTo>
                    <a:pt x="0" y="0"/>
                  </a:moveTo>
                  <a:lnTo>
                    <a:pt x="2514675" y="0"/>
                  </a:lnTo>
                  <a:lnTo>
                    <a:pt x="2281750" y="525155"/>
                  </a:lnTo>
                  <a:lnTo>
                    <a:pt x="0" y="525155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400">
                <a:cs typeface="+mn-ea"/>
                <a:sym typeface="+mn-lt"/>
              </a:endParaRPr>
            </a:p>
          </p:txBody>
        </p:sp>
        <p:sp>
          <p:nvSpPr>
            <p:cNvPr id="19" name="矩形 6"/>
            <p:cNvSpPr/>
            <p:nvPr/>
          </p:nvSpPr>
          <p:spPr>
            <a:xfrm>
              <a:off x="1068634" y="4464182"/>
              <a:ext cx="4032778" cy="3619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>
                <a:lnSpc>
                  <a:spcPct val="90000"/>
                </a:lnSpc>
                <a:spcBef>
                  <a:spcPts val="1000"/>
                </a:spcBef>
              </a:pPr>
              <a:r>
                <a:rPr lang="en-GB" altLang="zh-CN" sz="1600" kern="0" dirty="0">
                  <a:solidFill>
                    <a:schemeClr val="bg1"/>
                  </a:solidFill>
                  <a:cs typeface="+mn-ea"/>
                  <a:sym typeface="+mn-lt"/>
                </a:rPr>
                <a:t>University Of Wales Trinity St David</a:t>
              </a:r>
            </a:p>
          </p:txBody>
        </p:sp>
        <p:grpSp>
          <p:nvGrpSpPr>
            <p:cNvPr id="20" name="组合 63"/>
            <p:cNvGrpSpPr/>
            <p:nvPr/>
          </p:nvGrpSpPr>
          <p:grpSpPr>
            <a:xfrm>
              <a:off x="3300367" y="4363836"/>
              <a:ext cx="471183" cy="526197"/>
              <a:chOff x="3300367" y="4290864"/>
              <a:chExt cx="536527" cy="599170"/>
            </a:xfrm>
          </p:grpSpPr>
          <p:sp>
            <p:nvSpPr>
              <p:cNvPr id="21" name="平行四边形 60"/>
              <p:cNvSpPr/>
              <p:nvPr/>
            </p:nvSpPr>
            <p:spPr>
              <a:xfrm>
                <a:off x="3300367" y="4291906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7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  <p:sp>
            <p:nvSpPr>
              <p:cNvPr id="22" name="平行四边形 61"/>
              <p:cNvSpPr/>
              <p:nvPr/>
            </p:nvSpPr>
            <p:spPr>
              <a:xfrm>
                <a:off x="3401220" y="4290864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  <p:sp>
            <p:nvSpPr>
              <p:cNvPr id="23" name="平行四边形 62"/>
              <p:cNvSpPr/>
              <p:nvPr/>
            </p:nvSpPr>
            <p:spPr>
              <a:xfrm>
                <a:off x="3502073" y="4290864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2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4" name="组合 64"/>
          <p:cNvGrpSpPr/>
          <p:nvPr/>
        </p:nvGrpSpPr>
        <p:grpSpPr>
          <a:xfrm>
            <a:off x="743571" y="4360678"/>
            <a:ext cx="5233280" cy="456358"/>
            <a:chOff x="987398" y="4363836"/>
            <a:chExt cx="3618664" cy="526197"/>
          </a:xfrm>
        </p:grpSpPr>
        <p:sp>
          <p:nvSpPr>
            <p:cNvPr id="25" name="任意多边形: 形状 59"/>
            <p:cNvSpPr/>
            <p:nvPr/>
          </p:nvSpPr>
          <p:spPr>
            <a:xfrm>
              <a:off x="987398" y="4363837"/>
              <a:ext cx="2514675" cy="525155"/>
            </a:xfrm>
            <a:custGeom>
              <a:avLst/>
              <a:gdLst>
                <a:gd name="connsiteX0" fmla="*/ 0 w 2514675"/>
                <a:gd name="connsiteY0" fmla="*/ 0 h 525155"/>
                <a:gd name="connsiteX1" fmla="*/ 2514675 w 2514675"/>
                <a:gd name="connsiteY1" fmla="*/ 0 h 525155"/>
                <a:gd name="connsiteX2" fmla="*/ 2281750 w 2514675"/>
                <a:gd name="connsiteY2" fmla="*/ 525155 h 525155"/>
                <a:gd name="connsiteX3" fmla="*/ 0 w 2514675"/>
                <a:gd name="connsiteY3" fmla="*/ 525155 h 5251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675" h="525155">
                  <a:moveTo>
                    <a:pt x="0" y="0"/>
                  </a:moveTo>
                  <a:lnTo>
                    <a:pt x="2514675" y="0"/>
                  </a:lnTo>
                  <a:lnTo>
                    <a:pt x="2281750" y="525155"/>
                  </a:lnTo>
                  <a:lnTo>
                    <a:pt x="0" y="525155"/>
                  </a:ln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400">
                <a:cs typeface="+mn-ea"/>
                <a:sym typeface="+mn-lt"/>
              </a:endParaRPr>
            </a:p>
          </p:txBody>
        </p:sp>
        <p:sp>
          <p:nvSpPr>
            <p:cNvPr id="26" name="矩形 6"/>
            <p:cNvSpPr/>
            <p:nvPr/>
          </p:nvSpPr>
          <p:spPr>
            <a:xfrm>
              <a:off x="1080077" y="4464182"/>
              <a:ext cx="3525985" cy="36197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lvl="0">
                <a:lnSpc>
                  <a:spcPct val="90000"/>
                </a:lnSpc>
                <a:spcBef>
                  <a:spcPts val="1000"/>
                </a:spcBef>
              </a:pPr>
              <a:r>
                <a:rPr lang="en-US" altLang="zh-CN" sz="1600" kern="0" dirty="0">
                  <a:solidFill>
                    <a:schemeClr val="bg1"/>
                  </a:solidFill>
                  <a:cs typeface="+mn-ea"/>
                  <a:sym typeface="+mn-lt"/>
                </a:rPr>
                <a:t>1804740@student.uwtsd.ac.uk</a:t>
              </a:r>
              <a:endParaRPr lang="zh-CN" altLang="en-US" sz="1600" kern="0" dirty="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grpSp>
          <p:nvGrpSpPr>
            <p:cNvPr id="27" name="组合 63"/>
            <p:cNvGrpSpPr/>
            <p:nvPr/>
          </p:nvGrpSpPr>
          <p:grpSpPr>
            <a:xfrm>
              <a:off x="3300367" y="4363836"/>
              <a:ext cx="471183" cy="526197"/>
              <a:chOff x="3300367" y="4290864"/>
              <a:chExt cx="536527" cy="599170"/>
            </a:xfrm>
          </p:grpSpPr>
          <p:sp>
            <p:nvSpPr>
              <p:cNvPr id="28" name="平行四边形 60"/>
              <p:cNvSpPr/>
              <p:nvPr/>
            </p:nvSpPr>
            <p:spPr>
              <a:xfrm>
                <a:off x="3300367" y="4291906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7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  <p:sp>
            <p:nvSpPr>
              <p:cNvPr id="29" name="平行四边形 61"/>
              <p:cNvSpPr/>
              <p:nvPr/>
            </p:nvSpPr>
            <p:spPr>
              <a:xfrm>
                <a:off x="3401220" y="4290864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5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  <p:sp>
            <p:nvSpPr>
              <p:cNvPr id="30" name="平行四边形 62"/>
              <p:cNvSpPr/>
              <p:nvPr/>
            </p:nvSpPr>
            <p:spPr>
              <a:xfrm>
                <a:off x="3502073" y="4290864"/>
                <a:ext cx="334821" cy="598128"/>
              </a:xfrm>
              <a:prstGeom prst="parallelogram">
                <a:avLst>
                  <a:gd name="adj" fmla="val 83889"/>
                </a:avLst>
              </a:prstGeom>
              <a:solidFill>
                <a:srgbClr val="4D4D4D">
                  <a:alpha val="25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 sz="1400">
                  <a:cs typeface="+mn-ea"/>
                  <a:sym typeface="+mn-lt"/>
                </a:endParaRPr>
              </a:p>
            </p:txBody>
          </p:sp>
        </p:grpSp>
      </p:grp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800"/>
                            </p:stCondLst>
                            <p:childTnLst>
                              <p:par>
                                <p:cTn id="1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300"/>
                            </p:stCondLst>
                            <p:childTnLst>
                              <p:par>
                                <p:cTn id="1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800"/>
                            </p:stCondLst>
                            <p:childTnLst>
                              <p:par>
                                <p:cTn id="22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300"/>
                            </p:stCondLst>
                            <p:childTnLst>
                              <p:par>
                                <p:cTn id="27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" name="组合 818"/>
          <p:cNvGrpSpPr/>
          <p:nvPr/>
        </p:nvGrpSpPr>
        <p:grpSpPr>
          <a:xfrm>
            <a:off x="1384861" y="1859529"/>
            <a:ext cx="4061433" cy="3482432"/>
            <a:chOff x="6386700" y="881110"/>
            <a:chExt cx="6131871" cy="5257706"/>
          </a:xfrm>
        </p:grpSpPr>
        <p:pic>
          <p:nvPicPr>
            <p:cNvPr id="820" name="图片 819"/>
            <p:cNvPicPr>
              <a:picLocks noChangeAspect="1"/>
            </p:cNvPicPr>
            <p:nvPr userDrawn="1"/>
          </p:nvPicPr>
          <p:blipFill>
            <a:blip r:embed="rId4"/>
            <a:stretch>
              <a:fillRect/>
            </a:stretch>
          </p:blipFill>
          <p:spPr>
            <a:xfrm>
              <a:off x="6386700" y="881110"/>
              <a:ext cx="6131871" cy="5257706"/>
            </a:xfrm>
            <a:prstGeom prst="rect">
              <a:avLst/>
            </a:prstGeom>
          </p:spPr>
        </p:pic>
        <p:grpSp>
          <p:nvGrpSpPr>
            <p:cNvPr id="821" name="组合 820"/>
            <p:cNvGrpSpPr/>
            <p:nvPr userDrawn="1"/>
          </p:nvGrpSpPr>
          <p:grpSpPr>
            <a:xfrm>
              <a:off x="8635684" y="2703443"/>
              <a:ext cx="420535" cy="420535"/>
              <a:chOff x="8309113" y="2703443"/>
              <a:chExt cx="420535" cy="420535"/>
            </a:xfrm>
          </p:grpSpPr>
          <p:sp>
            <p:nvSpPr>
              <p:cNvPr id="841" name="椭圆 840"/>
              <p:cNvSpPr/>
              <p:nvPr/>
            </p:nvSpPr>
            <p:spPr>
              <a:xfrm>
                <a:off x="8309113" y="2703443"/>
                <a:ext cx="420535" cy="42053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842" name="Group 4"/>
              <p:cNvGrpSpPr>
                <a:grpSpLocks noChangeAspect="1"/>
              </p:cNvGrpSpPr>
              <p:nvPr/>
            </p:nvGrpSpPr>
            <p:grpSpPr bwMode="auto">
              <a:xfrm>
                <a:off x="8392370" y="2829037"/>
                <a:ext cx="254019" cy="169346"/>
                <a:chOff x="5284" y="1609"/>
                <a:chExt cx="999" cy="666"/>
              </a:xfrm>
            </p:grpSpPr>
            <p:sp>
              <p:nvSpPr>
                <p:cNvPr id="843" name="AutoShape 3"/>
                <p:cNvSpPr>
                  <a:spLocks noChangeAspect="1" noChangeArrowheads="1" noTextEdit="1"/>
                </p:cNvSpPr>
                <p:nvPr/>
              </p:nvSpPr>
              <p:spPr bwMode="auto">
                <a:xfrm>
                  <a:off x="5284" y="1609"/>
                  <a:ext cx="999" cy="666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844" name="Freeform 5"/>
                <p:cNvSpPr>
                  <a:spLocks noEditPoints="1"/>
                </p:cNvSpPr>
                <p:nvPr/>
              </p:nvSpPr>
              <p:spPr bwMode="auto">
                <a:xfrm>
                  <a:off x="5284" y="1609"/>
                  <a:ext cx="1001" cy="667"/>
                </a:xfrm>
                <a:custGeom>
                  <a:avLst/>
                  <a:gdLst>
                    <a:gd name="T0" fmla="*/ 516 w 640"/>
                    <a:gd name="T1" fmla="*/ 161 h 427"/>
                    <a:gd name="T2" fmla="*/ 320 w 640"/>
                    <a:gd name="T3" fmla="*/ 0 h 427"/>
                    <a:gd name="T4" fmla="*/ 143 w 640"/>
                    <a:gd name="T5" fmla="*/ 108 h 427"/>
                    <a:gd name="T6" fmla="*/ 0 w 640"/>
                    <a:gd name="T7" fmla="*/ 267 h 427"/>
                    <a:gd name="T8" fmla="*/ 160 w 640"/>
                    <a:gd name="T9" fmla="*/ 427 h 427"/>
                    <a:gd name="T10" fmla="*/ 507 w 640"/>
                    <a:gd name="T11" fmla="*/ 427 h 427"/>
                    <a:gd name="T12" fmla="*/ 640 w 640"/>
                    <a:gd name="T13" fmla="*/ 293 h 427"/>
                    <a:gd name="T14" fmla="*/ 516 w 640"/>
                    <a:gd name="T15" fmla="*/ 161 h 427"/>
                    <a:gd name="T16" fmla="*/ 516 w 640"/>
                    <a:gd name="T17" fmla="*/ 161 h 427"/>
                    <a:gd name="T18" fmla="*/ 507 w 640"/>
                    <a:gd name="T19" fmla="*/ 373 h 427"/>
                    <a:gd name="T20" fmla="*/ 160 w 640"/>
                    <a:gd name="T21" fmla="*/ 373 h 427"/>
                    <a:gd name="T22" fmla="*/ 53 w 640"/>
                    <a:gd name="T23" fmla="*/ 267 h 427"/>
                    <a:gd name="T24" fmla="*/ 160 w 640"/>
                    <a:gd name="T25" fmla="*/ 160 h 427"/>
                    <a:gd name="T26" fmla="*/ 267 w 640"/>
                    <a:gd name="T27" fmla="*/ 267 h 427"/>
                    <a:gd name="T28" fmla="*/ 320 w 640"/>
                    <a:gd name="T29" fmla="*/ 267 h 427"/>
                    <a:gd name="T30" fmla="*/ 203 w 640"/>
                    <a:gd name="T31" fmla="*/ 113 h 427"/>
                    <a:gd name="T32" fmla="*/ 320 w 640"/>
                    <a:gd name="T33" fmla="*/ 53 h 427"/>
                    <a:gd name="T34" fmla="*/ 467 w 640"/>
                    <a:gd name="T35" fmla="*/ 200 h 427"/>
                    <a:gd name="T36" fmla="*/ 467 w 640"/>
                    <a:gd name="T37" fmla="*/ 213 h 427"/>
                    <a:gd name="T38" fmla="*/ 507 w 640"/>
                    <a:gd name="T39" fmla="*/ 213 h 427"/>
                    <a:gd name="T40" fmla="*/ 587 w 640"/>
                    <a:gd name="T41" fmla="*/ 293 h 427"/>
                    <a:gd name="T42" fmla="*/ 507 w 640"/>
                    <a:gd name="T43" fmla="*/ 373 h 427"/>
                    <a:gd name="T44" fmla="*/ 507 w 640"/>
                    <a:gd name="T45" fmla="*/ 373 h 4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0" h="427">
                      <a:moveTo>
                        <a:pt x="516" y="161"/>
                      </a:moveTo>
                      <a:cubicBezTo>
                        <a:pt x="498" y="69"/>
                        <a:pt x="417" y="0"/>
                        <a:pt x="320" y="0"/>
                      </a:cubicBezTo>
                      <a:cubicBezTo>
                        <a:pt x="243" y="0"/>
                        <a:pt x="176" y="44"/>
                        <a:pt x="143" y="108"/>
                      </a:cubicBezTo>
                      <a:cubicBezTo>
                        <a:pt x="63" y="116"/>
                        <a:pt x="0" y="184"/>
                        <a:pt x="0" y="267"/>
                      </a:cubicBezTo>
                      <a:cubicBezTo>
                        <a:pt x="0" y="355"/>
                        <a:pt x="72" y="427"/>
                        <a:pt x="160" y="427"/>
                      </a:cubicBezTo>
                      <a:cubicBezTo>
                        <a:pt x="507" y="427"/>
                        <a:pt x="507" y="427"/>
                        <a:pt x="507" y="427"/>
                      </a:cubicBezTo>
                      <a:cubicBezTo>
                        <a:pt x="580" y="427"/>
                        <a:pt x="640" y="367"/>
                        <a:pt x="640" y="293"/>
                      </a:cubicBezTo>
                      <a:cubicBezTo>
                        <a:pt x="640" y="223"/>
                        <a:pt x="585" y="166"/>
                        <a:pt x="516" y="161"/>
                      </a:cubicBezTo>
                      <a:cubicBezTo>
                        <a:pt x="516" y="161"/>
                        <a:pt x="516" y="161"/>
                        <a:pt x="516" y="161"/>
                      </a:cubicBezTo>
                      <a:close/>
                      <a:moveTo>
                        <a:pt x="507" y="373"/>
                      </a:moveTo>
                      <a:cubicBezTo>
                        <a:pt x="160" y="373"/>
                        <a:pt x="160" y="373"/>
                        <a:pt x="160" y="373"/>
                      </a:cubicBezTo>
                      <a:cubicBezTo>
                        <a:pt x="101" y="373"/>
                        <a:pt x="53" y="326"/>
                        <a:pt x="53" y="267"/>
                      </a:cubicBezTo>
                      <a:cubicBezTo>
                        <a:pt x="53" y="208"/>
                        <a:pt x="101" y="160"/>
                        <a:pt x="160" y="160"/>
                      </a:cubicBezTo>
                      <a:cubicBezTo>
                        <a:pt x="219" y="160"/>
                        <a:pt x="267" y="208"/>
                        <a:pt x="267" y="267"/>
                      </a:cubicBezTo>
                      <a:cubicBezTo>
                        <a:pt x="320" y="267"/>
                        <a:pt x="320" y="267"/>
                        <a:pt x="320" y="267"/>
                      </a:cubicBezTo>
                      <a:cubicBezTo>
                        <a:pt x="320" y="193"/>
                        <a:pt x="270" y="131"/>
                        <a:pt x="203" y="113"/>
                      </a:cubicBezTo>
                      <a:cubicBezTo>
                        <a:pt x="230" y="77"/>
                        <a:pt x="272" y="53"/>
                        <a:pt x="320" y="53"/>
                      </a:cubicBezTo>
                      <a:cubicBezTo>
                        <a:pt x="401" y="53"/>
                        <a:pt x="467" y="119"/>
                        <a:pt x="467" y="200"/>
                      </a:cubicBezTo>
                      <a:cubicBezTo>
                        <a:pt x="467" y="213"/>
                        <a:pt x="467" y="213"/>
                        <a:pt x="467" y="213"/>
                      </a:cubicBezTo>
                      <a:cubicBezTo>
                        <a:pt x="507" y="213"/>
                        <a:pt x="507" y="213"/>
                        <a:pt x="507" y="213"/>
                      </a:cubicBezTo>
                      <a:cubicBezTo>
                        <a:pt x="551" y="213"/>
                        <a:pt x="587" y="249"/>
                        <a:pt x="587" y="293"/>
                      </a:cubicBezTo>
                      <a:cubicBezTo>
                        <a:pt x="587" y="337"/>
                        <a:pt x="551" y="373"/>
                        <a:pt x="507" y="373"/>
                      </a:cubicBezTo>
                      <a:cubicBezTo>
                        <a:pt x="507" y="373"/>
                        <a:pt x="507" y="373"/>
                        <a:pt x="507" y="37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</p:grpSp>
        </p:grpSp>
        <p:grpSp>
          <p:nvGrpSpPr>
            <p:cNvPr id="822" name="组合 821"/>
            <p:cNvGrpSpPr/>
            <p:nvPr userDrawn="1"/>
          </p:nvGrpSpPr>
          <p:grpSpPr>
            <a:xfrm>
              <a:off x="11260188" y="3173504"/>
              <a:ext cx="273615" cy="273615"/>
              <a:chOff x="10933617" y="3173504"/>
              <a:chExt cx="273615" cy="273615"/>
            </a:xfrm>
          </p:grpSpPr>
          <p:sp>
            <p:nvSpPr>
              <p:cNvPr id="834" name="椭圆 833"/>
              <p:cNvSpPr/>
              <p:nvPr/>
            </p:nvSpPr>
            <p:spPr>
              <a:xfrm>
                <a:off x="10933617" y="3173504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835" name="Group 8"/>
              <p:cNvGrpSpPr>
                <a:grpSpLocks noChangeAspect="1"/>
              </p:cNvGrpSpPr>
              <p:nvPr/>
            </p:nvGrpSpPr>
            <p:grpSpPr bwMode="auto">
              <a:xfrm>
                <a:off x="10975665" y="3221899"/>
                <a:ext cx="167863" cy="153784"/>
                <a:chOff x="5881" y="2180"/>
                <a:chExt cx="763" cy="699"/>
              </a:xfrm>
              <a:solidFill>
                <a:schemeClr val="bg1"/>
              </a:solidFill>
            </p:grpSpPr>
            <p:sp>
              <p:nvSpPr>
                <p:cNvPr id="836" name="Freeform 9"/>
                <p:cNvSpPr>
                  <a:spLocks noEditPoints="1"/>
                </p:cNvSpPr>
                <p:nvPr/>
              </p:nvSpPr>
              <p:spPr bwMode="auto">
                <a:xfrm>
                  <a:off x="5881" y="2334"/>
                  <a:ext cx="660" cy="545"/>
                </a:xfrm>
                <a:custGeom>
                  <a:avLst/>
                  <a:gdLst>
                    <a:gd name="T0" fmla="*/ 151 w 422"/>
                    <a:gd name="T1" fmla="*/ 349 h 349"/>
                    <a:gd name="T2" fmla="*/ 44 w 422"/>
                    <a:gd name="T3" fmla="*/ 305 h 349"/>
                    <a:gd name="T4" fmla="*/ 0 w 422"/>
                    <a:gd name="T5" fmla="*/ 200 h 349"/>
                    <a:gd name="T6" fmla="*/ 44 w 422"/>
                    <a:gd name="T7" fmla="*/ 95 h 349"/>
                    <a:gd name="T8" fmla="*/ 151 w 422"/>
                    <a:gd name="T9" fmla="*/ 51 h 349"/>
                    <a:gd name="T10" fmla="*/ 197 w 422"/>
                    <a:gd name="T11" fmla="*/ 58 h 349"/>
                    <a:gd name="T12" fmla="*/ 201 w 422"/>
                    <a:gd name="T13" fmla="*/ 60 h 349"/>
                    <a:gd name="T14" fmla="*/ 203 w 422"/>
                    <a:gd name="T15" fmla="*/ 56 h 349"/>
                    <a:gd name="T16" fmla="*/ 297 w 422"/>
                    <a:gd name="T17" fmla="*/ 0 h 349"/>
                    <a:gd name="T18" fmla="*/ 373 w 422"/>
                    <a:gd name="T19" fmla="*/ 31 h 349"/>
                    <a:gd name="T20" fmla="*/ 405 w 422"/>
                    <a:gd name="T21" fmla="*/ 106 h 349"/>
                    <a:gd name="T22" fmla="*/ 389 w 422"/>
                    <a:gd name="T23" fmla="*/ 161 h 349"/>
                    <a:gd name="T24" fmla="*/ 387 w 422"/>
                    <a:gd name="T25" fmla="*/ 164 h 349"/>
                    <a:gd name="T26" fmla="*/ 390 w 422"/>
                    <a:gd name="T27" fmla="*/ 167 h 349"/>
                    <a:gd name="T28" fmla="*/ 422 w 422"/>
                    <a:gd name="T29" fmla="*/ 243 h 349"/>
                    <a:gd name="T30" fmla="*/ 393 w 422"/>
                    <a:gd name="T31" fmla="*/ 315 h 349"/>
                    <a:gd name="T32" fmla="*/ 323 w 422"/>
                    <a:gd name="T33" fmla="*/ 349 h 349"/>
                    <a:gd name="T34" fmla="*/ 318 w 422"/>
                    <a:gd name="T35" fmla="*/ 349 h 349"/>
                    <a:gd name="T36" fmla="*/ 318 w 422"/>
                    <a:gd name="T37" fmla="*/ 349 h 349"/>
                    <a:gd name="T38" fmla="*/ 151 w 422"/>
                    <a:gd name="T39" fmla="*/ 349 h 349"/>
                    <a:gd name="T40" fmla="*/ 151 w 422"/>
                    <a:gd name="T41" fmla="*/ 349 h 349"/>
                    <a:gd name="T42" fmla="*/ 155 w 422"/>
                    <a:gd name="T43" fmla="*/ 84 h 349"/>
                    <a:gd name="T44" fmla="*/ 37 w 422"/>
                    <a:gd name="T45" fmla="*/ 200 h 349"/>
                    <a:gd name="T46" fmla="*/ 155 w 422"/>
                    <a:gd name="T47" fmla="*/ 316 h 349"/>
                    <a:gd name="T48" fmla="*/ 310 w 422"/>
                    <a:gd name="T49" fmla="*/ 316 h 349"/>
                    <a:gd name="T50" fmla="*/ 314 w 422"/>
                    <a:gd name="T51" fmla="*/ 316 h 349"/>
                    <a:gd name="T52" fmla="*/ 385 w 422"/>
                    <a:gd name="T53" fmla="*/ 240 h 349"/>
                    <a:gd name="T54" fmla="*/ 308 w 422"/>
                    <a:gd name="T55" fmla="*/ 164 h 349"/>
                    <a:gd name="T56" fmla="*/ 291 w 422"/>
                    <a:gd name="T57" fmla="*/ 165 h 349"/>
                    <a:gd name="T58" fmla="*/ 270 w 422"/>
                    <a:gd name="T59" fmla="*/ 170 h 349"/>
                    <a:gd name="T60" fmla="*/ 261 w 422"/>
                    <a:gd name="T61" fmla="*/ 150 h 349"/>
                    <a:gd name="T62" fmla="*/ 155 w 422"/>
                    <a:gd name="T63" fmla="*/ 84 h 349"/>
                    <a:gd name="T64" fmla="*/ 155 w 422"/>
                    <a:gd name="T65" fmla="*/ 84 h 349"/>
                    <a:gd name="T66" fmla="*/ 315 w 422"/>
                    <a:gd name="T67" fmla="*/ 136 h 349"/>
                    <a:gd name="T68" fmla="*/ 363 w 422"/>
                    <a:gd name="T69" fmla="*/ 148 h 349"/>
                    <a:gd name="T70" fmla="*/ 375 w 422"/>
                    <a:gd name="T71" fmla="*/ 106 h 349"/>
                    <a:gd name="T72" fmla="*/ 297 w 422"/>
                    <a:gd name="T73" fmla="*/ 29 h 349"/>
                    <a:gd name="T74" fmla="*/ 227 w 422"/>
                    <a:gd name="T75" fmla="*/ 72 h 349"/>
                    <a:gd name="T76" fmla="*/ 287 w 422"/>
                    <a:gd name="T77" fmla="*/ 136 h 349"/>
                    <a:gd name="T78" fmla="*/ 288 w 422"/>
                    <a:gd name="T79" fmla="*/ 140 h 349"/>
                    <a:gd name="T80" fmla="*/ 292 w 422"/>
                    <a:gd name="T81" fmla="*/ 139 h 349"/>
                    <a:gd name="T82" fmla="*/ 315 w 422"/>
                    <a:gd name="T83" fmla="*/ 136 h 349"/>
                    <a:gd name="T84" fmla="*/ 315 w 422"/>
                    <a:gd name="T85" fmla="*/ 136 h 34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</a:cxnLst>
                  <a:rect l="0" t="0" r="r" b="b"/>
                  <a:pathLst>
                    <a:path w="422" h="349">
                      <a:moveTo>
                        <a:pt x="151" y="349"/>
                      </a:moveTo>
                      <a:cubicBezTo>
                        <a:pt x="110" y="349"/>
                        <a:pt x="73" y="333"/>
                        <a:pt x="44" y="305"/>
                      </a:cubicBezTo>
                      <a:cubicBezTo>
                        <a:pt x="16" y="277"/>
                        <a:pt x="0" y="240"/>
                        <a:pt x="0" y="200"/>
                      </a:cubicBezTo>
                      <a:cubicBezTo>
                        <a:pt x="0" y="160"/>
                        <a:pt x="16" y="123"/>
                        <a:pt x="44" y="95"/>
                      </a:cubicBezTo>
                      <a:cubicBezTo>
                        <a:pt x="73" y="66"/>
                        <a:pt x="110" y="51"/>
                        <a:pt x="151" y="51"/>
                      </a:cubicBezTo>
                      <a:cubicBezTo>
                        <a:pt x="166" y="51"/>
                        <a:pt x="182" y="53"/>
                        <a:pt x="197" y="58"/>
                      </a:cubicBezTo>
                      <a:cubicBezTo>
                        <a:pt x="201" y="60"/>
                        <a:pt x="201" y="60"/>
                        <a:pt x="201" y="60"/>
                      </a:cubicBezTo>
                      <a:cubicBezTo>
                        <a:pt x="203" y="56"/>
                        <a:pt x="203" y="56"/>
                        <a:pt x="203" y="56"/>
                      </a:cubicBezTo>
                      <a:cubicBezTo>
                        <a:pt x="221" y="21"/>
                        <a:pt x="258" y="0"/>
                        <a:pt x="297" y="0"/>
                      </a:cubicBezTo>
                      <a:cubicBezTo>
                        <a:pt x="326" y="0"/>
                        <a:pt x="353" y="11"/>
                        <a:pt x="373" y="31"/>
                      </a:cubicBezTo>
                      <a:cubicBezTo>
                        <a:pt x="394" y="51"/>
                        <a:pt x="405" y="78"/>
                        <a:pt x="405" y="106"/>
                      </a:cubicBezTo>
                      <a:cubicBezTo>
                        <a:pt x="405" y="125"/>
                        <a:pt x="399" y="144"/>
                        <a:pt x="389" y="161"/>
                      </a:cubicBezTo>
                      <a:cubicBezTo>
                        <a:pt x="387" y="164"/>
                        <a:pt x="387" y="164"/>
                        <a:pt x="387" y="164"/>
                      </a:cubicBezTo>
                      <a:cubicBezTo>
                        <a:pt x="390" y="167"/>
                        <a:pt x="390" y="167"/>
                        <a:pt x="390" y="167"/>
                      </a:cubicBezTo>
                      <a:cubicBezTo>
                        <a:pt x="411" y="187"/>
                        <a:pt x="422" y="214"/>
                        <a:pt x="422" y="243"/>
                      </a:cubicBezTo>
                      <a:cubicBezTo>
                        <a:pt x="422" y="270"/>
                        <a:pt x="412" y="295"/>
                        <a:pt x="393" y="315"/>
                      </a:cubicBezTo>
                      <a:cubicBezTo>
                        <a:pt x="375" y="335"/>
                        <a:pt x="350" y="347"/>
                        <a:pt x="323" y="349"/>
                      </a:cubicBezTo>
                      <a:cubicBezTo>
                        <a:pt x="318" y="349"/>
                        <a:pt x="318" y="349"/>
                        <a:pt x="318" y="349"/>
                      </a:cubicBezTo>
                      <a:cubicBezTo>
                        <a:pt x="318" y="349"/>
                        <a:pt x="318" y="349"/>
                        <a:pt x="318" y="349"/>
                      </a:cubicBezTo>
                      <a:cubicBezTo>
                        <a:pt x="151" y="349"/>
                        <a:pt x="151" y="349"/>
                        <a:pt x="151" y="349"/>
                      </a:cubicBezTo>
                      <a:cubicBezTo>
                        <a:pt x="151" y="349"/>
                        <a:pt x="151" y="349"/>
                        <a:pt x="151" y="349"/>
                      </a:cubicBezTo>
                      <a:close/>
                      <a:moveTo>
                        <a:pt x="155" y="84"/>
                      </a:moveTo>
                      <a:cubicBezTo>
                        <a:pt x="90" y="84"/>
                        <a:pt x="37" y="136"/>
                        <a:pt x="37" y="200"/>
                      </a:cubicBezTo>
                      <a:cubicBezTo>
                        <a:pt x="37" y="264"/>
                        <a:pt x="90" y="316"/>
                        <a:pt x="155" y="316"/>
                      </a:cubicBezTo>
                      <a:cubicBezTo>
                        <a:pt x="310" y="316"/>
                        <a:pt x="310" y="316"/>
                        <a:pt x="310" y="316"/>
                      </a:cubicBezTo>
                      <a:cubicBezTo>
                        <a:pt x="314" y="316"/>
                        <a:pt x="314" y="316"/>
                        <a:pt x="314" y="316"/>
                      </a:cubicBezTo>
                      <a:cubicBezTo>
                        <a:pt x="354" y="313"/>
                        <a:pt x="385" y="279"/>
                        <a:pt x="385" y="240"/>
                      </a:cubicBezTo>
                      <a:cubicBezTo>
                        <a:pt x="385" y="198"/>
                        <a:pt x="350" y="164"/>
                        <a:pt x="308" y="164"/>
                      </a:cubicBezTo>
                      <a:cubicBezTo>
                        <a:pt x="302" y="164"/>
                        <a:pt x="297" y="164"/>
                        <a:pt x="291" y="165"/>
                      </a:cubicBezTo>
                      <a:cubicBezTo>
                        <a:pt x="270" y="170"/>
                        <a:pt x="270" y="170"/>
                        <a:pt x="270" y="170"/>
                      </a:cubicBezTo>
                      <a:cubicBezTo>
                        <a:pt x="261" y="150"/>
                        <a:pt x="261" y="150"/>
                        <a:pt x="261" y="150"/>
                      </a:cubicBezTo>
                      <a:cubicBezTo>
                        <a:pt x="241" y="110"/>
                        <a:pt x="200" y="84"/>
                        <a:pt x="155" y="84"/>
                      </a:cubicBezTo>
                      <a:cubicBezTo>
                        <a:pt x="155" y="84"/>
                        <a:pt x="155" y="84"/>
                        <a:pt x="155" y="84"/>
                      </a:cubicBezTo>
                      <a:close/>
                      <a:moveTo>
                        <a:pt x="315" y="136"/>
                      </a:moveTo>
                      <a:cubicBezTo>
                        <a:pt x="331" y="136"/>
                        <a:pt x="348" y="140"/>
                        <a:pt x="363" y="148"/>
                      </a:cubicBezTo>
                      <a:cubicBezTo>
                        <a:pt x="363" y="148"/>
                        <a:pt x="375" y="126"/>
                        <a:pt x="375" y="106"/>
                      </a:cubicBezTo>
                      <a:cubicBezTo>
                        <a:pt x="375" y="69"/>
                        <a:pt x="343" y="29"/>
                        <a:pt x="297" y="29"/>
                      </a:cubicBezTo>
                      <a:cubicBezTo>
                        <a:pt x="248" y="29"/>
                        <a:pt x="227" y="72"/>
                        <a:pt x="227" y="72"/>
                      </a:cubicBezTo>
                      <a:cubicBezTo>
                        <a:pt x="253" y="88"/>
                        <a:pt x="274" y="110"/>
                        <a:pt x="287" y="136"/>
                      </a:cubicBezTo>
                      <a:cubicBezTo>
                        <a:pt x="288" y="140"/>
                        <a:pt x="288" y="140"/>
                        <a:pt x="288" y="140"/>
                      </a:cubicBezTo>
                      <a:cubicBezTo>
                        <a:pt x="292" y="139"/>
                        <a:pt x="292" y="139"/>
                        <a:pt x="292" y="139"/>
                      </a:cubicBezTo>
                      <a:cubicBezTo>
                        <a:pt x="299" y="137"/>
                        <a:pt x="307" y="136"/>
                        <a:pt x="315" y="136"/>
                      </a:cubicBezTo>
                      <a:cubicBezTo>
                        <a:pt x="315" y="136"/>
                        <a:pt x="315" y="136"/>
                        <a:pt x="315" y="136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837" name="Freeform 10"/>
                <p:cNvSpPr/>
                <p:nvPr/>
              </p:nvSpPr>
              <p:spPr bwMode="auto">
                <a:xfrm>
                  <a:off x="6129" y="2254"/>
                  <a:ext cx="85" cy="83"/>
                </a:xfrm>
                <a:custGeom>
                  <a:avLst/>
                  <a:gdLst>
                    <a:gd name="T0" fmla="*/ 27 w 54"/>
                    <a:gd name="T1" fmla="*/ 48 h 53"/>
                    <a:gd name="T2" fmla="*/ 6 w 54"/>
                    <a:gd name="T3" fmla="*/ 27 h 53"/>
                    <a:gd name="T4" fmla="*/ 6 w 54"/>
                    <a:gd name="T5" fmla="*/ 6 h 53"/>
                    <a:gd name="T6" fmla="*/ 6 w 54"/>
                    <a:gd name="T7" fmla="*/ 6 h 53"/>
                    <a:gd name="T8" fmla="*/ 26 w 54"/>
                    <a:gd name="T9" fmla="*/ 6 h 53"/>
                    <a:gd name="T10" fmla="*/ 48 w 54"/>
                    <a:gd name="T11" fmla="*/ 26 h 53"/>
                    <a:gd name="T12" fmla="*/ 48 w 54"/>
                    <a:gd name="T13" fmla="*/ 47 h 53"/>
                    <a:gd name="T14" fmla="*/ 48 w 54"/>
                    <a:gd name="T15" fmla="*/ 47 h 53"/>
                    <a:gd name="T16" fmla="*/ 27 w 54"/>
                    <a:gd name="T17" fmla="*/ 48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4" h="53">
                      <a:moveTo>
                        <a:pt x="27" y="48"/>
                      </a:moveTo>
                      <a:cubicBezTo>
                        <a:pt x="6" y="27"/>
                        <a:pt x="6" y="27"/>
                        <a:pt x="6" y="27"/>
                      </a:cubicBezTo>
                      <a:cubicBezTo>
                        <a:pt x="0" y="22"/>
                        <a:pt x="0" y="12"/>
                        <a:pt x="6" y="6"/>
                      </a:cubicBezTo>
                      <a:cubicBezTo>
                        <a:pt x="6" y="6"/>
                        <a:pt x="6" y="6"/>
                        <a:pt x="6" y="6"/>
                      </a:cubicBezTo>
                      <a:cubicBezTo>
                        <a:pt x="11" y="1"/>
                        <a:pt x="20" y="0"/>
                        <a:pt x="26" y="6"/>
                      </a:cubicBezTo>
                      <a:cubicBezTo>
                        <a:pt x="48" y="26"/>
                        <a:pt x="48" y="26"/>
                        <a:pt x="48" y="26"/>
                      </a:cubicBezTo>
                      <a:cubicBezTo>
                        <a:pt x="53" y="32"/>
                        <a:pt x="54" y="41"/>
                        <a:pt x="48" y="47"/>
                      </a:cubicBezTo>
                      <a:cubicBezTo>
                        <a:pt x="48" y="47"/>
                        <a:pt x="48" y="47"/>
                        <a:pt x="48" y="47"/>
                      </a:cubicBezTo>
                      <a:cubicBezTo>
                        <a:pt x="42" y="53"/>
                        <a:pt x="33" y="53"/>
                        <a:pt x="27" y="4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838" name="Freeform 11"/>
                <p:cNvSpPr/>
                <p:nvPr/>
              </p:nvSpPr>
              <p:spPr bwMode="auto">
                <a:xfrm>
                  <a:off x="6333" y="2180"/>
                  <a:ext cx="47" cy="93"/>
                </a:xfrm>
                <a:custGeom>
                  <a:avLst/>
                  <a:gdLst>
                    <a:gd name="T0" fmla="*/ 0 w 30"/>
                    <a:gd name="T1" fmla="*/ 44 h 59"/>
                    <a:gd name="T2" fmla="*/ 0 w 30"/>
                    <a:gd name="T3" fmla="*/ 15 h 59"/>
                    <a:gd name="T4" fmla="*/ 15 w 30"/>
                    <a:gd name="T5" fmla="*/ 0 h 59"/>
                    <a:gd name="T6" fmla="*/ 15 w 30"/>
                    <a:gd name="T7" fmla="*/ 0 h 59"/>
                    <a:gd name="T8" fmla="*/ 30 w 30"/>
                    <a:gd name="T9" fmla="*/ 15 h 59"/>
                    <a:gd name="T10" fmla="*/ 30 w 30"/>
                    <a:gd name="T11" fmla="*/ 44 h 59"/>
                    <a:gd name="T12" fmla="*/ 15 w 30"/>
                    <a:gd name="T13" fmla="*/ 59 h 59"/>
                    <a:gd name="T14" fmla="*/ 15 w 30"/>
                    <a:gd name="T15" fmla="*/ 59 h 59"/>
                    <a:gd name="T16" fmla="*/ 0 w 30"/>
                    <a:gd name="T17" fmla="*/ 44 h 5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30" h="59">
                      <a:moveTo>
                        <a:pt x="0" y="44"/>
                      </a:moveTo>
                      <a:cubicBezTo>
                        <a:pt x="0" y="15"/>
                        <a:pt x="0" y="15"/>
                        <a:pt x="0" y="15"/>
                      </a:cubicBezTo>
                      <a:cubicBezTo>
                        <a:pt x="0" y="7"/>
                        <a:pt x="7" y="0"/>
                        <a:pt x="15" y="0"/>
                      </a:cubicBezTo>
                      <a:cubicBezTo>
                        <a:pt x="15" y="0"/>
                        <a:pt x="15" y="0"/>
                        <a:pt x="15" y="0"/>
                      </a:cubicBezTo>
                      <a:cubicBezTo>
                        <a:pt x="23" y="0"/>
                        <a:pt x="30" y="7"/>
                        <a:pt x="30" y="15"/>
                      </a:cubicBezTo>
                      <a:cubicBezTo>
                        <a:pt x="30" y="44"/>
                        <a:pt x="30" y="44"/>
                        <a:pt x="30" y="44"/>
                      </a:cubicBezTo>
                      <a:cubicBezTo>
                        <a:pt x="30" y="52"/>
                        <a:pt x="23" y="59"/>
                        <a:pt x="15" y="59"/>
                      </a:cubicBezTo>
                      <a:cubicBezTo>
                        <a:pt x="15" y="59"/>
                        <a:pt x="15" y="59"/>
                        <a:pt x="15" y="59"/>
                      </a:cubicBezTo>
                      <a:cubicBezTo>
                        <a:pt x="7" y="59"/>
                        <a:pt x="0" y="52"/>
                        <a:pt x="0" y="44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839" name="Freeform 12"/>
                <p:cNvSpPr/>
                <p:nvPr/>
              </p:nvSpPr>
              <p:spPr bwMode="auto">
                <a:xfrm>
                  <a:off x="6552" y="2438"/>
                  <a:ext cx="92" cy="47"/>
                </a:xfrm>
                <a:custGeom>
                  <a:avLst/>
                  <a:gdLst>
                    <a:gd name="T0" fmla="*/ 15 w 59"/>
                    <a:gd name="T1" fmla="*/ 30 h 30"/>
                    <a:gd name="T2" fmla="*/ 44 w 59"/>
                    <a:gd name="T3" fmla="*/ 29 h 30"/>
                    <a:gd name="T4" fmla="*/ 59 w 59"/>
                    <a:gd name="T5" fmla="*/ 14 h 30"/>
                    <a:gd name="T6" fmla="*/ 59 w 59"/>
                    <a:gd name="T7" fmla="*/ 14 h 30"/>
                    <a:gd name="T8" fmla="*/ 44 w 59"/>
                    <a:gd name="T9" fmla="*/ 0 h 30"/>
                    <a:gd name="T10" fmla="*/ 14 w 59"/>
                    <a:gd name="T11" fmla="*/ 1 h 30"/>
                    <a:gd name="T12" fmla="*/ 0 w 59"/>
                    <a:gd name="T13" fmla="*/ 16 h 30"/>
                    <a:gd name="T14" fmla="*/ 0 w 59"/>
                    <a:gd name="T15" fmla="*/ 16 h 30"/>
                    <a:gd name="T16" fmla="*/ 15 w 59"/>
                    <a:gd name="T17" fmla="*/ 30 h 3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9" h="30">
                      <a:moveTo>
                        <a:pt x="15" y="30"/>
                      </a:moveTo>
                      <a:cubicBezTo>
                        <a:pt x="44" y="29"/>
                        <a:pt x="44" y="29"/>
                        <a:pt x="44" y="29"/>
                      </a:cubicBezTo>
                      <a:cubicBezTo>
                        <a:pt x="52" y="29"/>
                        <a:pt x="59" y="22"/>
                        <a:pt x="59" y="14"/>
                      </a:cubicBezTo>
                      <a:cubicBezTo>
                        <a:pt x="59" y="14"/>
                        <a:pt x="59" y="14"/>
                        <a:pt x="59" y="14"/>
                      </a:cubicBezTo>
                      <a:cubicBezTo>
                        <a:pt x="58" y="6"/>
                        <a:pt x="52" y="0"/>
                        <a:pt x="44" y="0"/>
                      </a:cubicBezTo>
                      <a:cubicBezTo>
                        <a:pt x="14" y="1"/>
                        <a:pt x="14" y="1"/>
                        <a:pt x="14" y="1"/>
                      </a:cubicBezTo>
                      <a:cubicBezTo>
                        <a:pt x="6" y="1"/>
                        <a:pt x="0" y="8"/>
                        <a:pt x="0" y="16"/>
                      </a:cubicBezTo>
                      <a:cubicBezTo>
                        <a:pt x="0" y="16"/>
                        <a:pt x="0" y="16"/>
                        <a:pt x="0" y="16"/>
                      </a:cubicBezTo>
                      <a:cubicBezTo>
                        <a:pt x="0" y="24"/>
                        <a:pt x="7" y="30"/>
                        <a:pt x="15" y="30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840" name="Freeform 13"/>
                <p:cNvSpPr/>
                <p:nvPr/>
              </p:nvSpPr>
              <p:spPr bwMode="auto">
                <a:xfrm>
                  <a:off x="6500" y="2254"/>
                  <a:ext cx="83" cy="83"/>
                </a:xfrm>
                <a:custGeom>
                  <a:avLst/>
                  <a:gdLst>
                    <a:gd name="T0" fmla="*/ 26 w 53"/>
                    <a:gd name="T1" fmla="*/ 48 h 53"/>
                    <a:gd name="T2" fmla="*/ 47 w 53"/>
                    <a:gd name="T3" fmla="*/ 27 h 53"/>
                    <a:gd name="T4" fmla="*/ 48 w 53"/>
                    <a:gd name="T5" fmla="*/ 6 h 53"/>
                    <a:gd name="T6" fmla="*/ 48 w 53"/>
                    <a:gd name="T7" fmla="*/ 6 h 53"/>
                    <a:gd name="T8" fmla="*/ 27 w 53"/>
                    <a:gd name="T9" fmla="*/ 6 h 53"/>
                    <a:gd name="T10" fmla="*/ 6 w 53"/>
                    <a:gd name="T11" fmla="*/ 26 h 53"/>
                    <a:gd name="T12" fmla="*/ 6 w 53"/>
                    <a:gd name="T13" fmla="*/ 47 h 53"/>
                    <a:gd name="T14" fmla="*/ 6 w 53"/>
                    <a:gd name="T15" fmla="*/ 47 h 53"/>
                    <a:gd name="T16" fmla="*/ 26 w 53"/>
                    <a:gd name="T17" fmla="*/ 48 h 53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53" h="53">
                      <a:moveTo>
                        <a:pt x="26" y="48"/>
                      </a:moveTo>
                      <a:cubicBezTo>
                        <a:pt x="47" y="27"/>
                        <a:pt x="47" y="27"/>
                        <a:pt x="47" y="27"/>
                      </a:cubicBezTo>
                      <a:cubicBezTo>
                        <a:pt x="53" y="22"/>
                        <a:pt x="53" y="12"/>
                        <a:pt x="48" y="6"/>
                      </a:cubicBezTo>
                      <a:cubicBezTo>
                        <a:pt x="48" y="6"/>
                        <a:pt x="48" y="6"/>
                        <a:pt x="48" y="6"/>
                      </a:cubicBezTo>
                      <a:cubicBezTo>
                        <a:pt x="42" y="1"/>
                        <a:pt x="33" y="0"/>
                        <a:pt x="27" y="6"/>
                      </a:cubicBezTo>
                      <a:cubicBezTo>
                        <a:pt x="6" y="26"/>
                        <a:pt x="6" y="26"/>
                        <a:pt x="6" y="26"/>
                      </a:cubicBezTo>
                      <a:cubicBezTo>
                        <a:pt x="0" y="32"/>
                        <a:pt x="0" y="41"/>
                        <a:pt x="6" y="47"/>
                      </a:cubicBezTo>
                      <a:cubicBezTo>
                        <a:pt x="6" y="47"/>
                        <a:pt x="6" y="47"/>
                        <a:pt x="6" y="47"/>
                      </a:cubicBezTo>
                      <a:cubicBezTo>
                        <a:pt x="11" y="53"/>
                        <a:pt x="20" y="53"/>
                        <a:pt x="26" y="48"/>
                      </a:cubicBez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</p:grpSp>
        </p:grpSp>
        <p:grpSp>
          <p:nvGrpSpPr>
            <p:cNvPr id="823" name="组合 822"/>
            <p:cNvGrpSpPr/>
            <p:nvPr userDrawn="1"/>
          </p:nvGrpSpPr>
          <p:grpSpPr>
            <a:xfrm>
              <a:off x="10397384" y="3155385"/>
              <a:ext cx="273615" cy="273615"/>
              <a:chOff x="10070813" y="3155385"/>
              <a:chExt cx="273615" cy="273615"/>
            </a:xfrm>
          </p:grpSpPr>
          <p:sp>
            <p:nvSpPr>
              <p:cNvPr id="832" name="椭圆 831"/>
              <p:cNvSpPr/>
              <p:nvPr/>
            </p:nvSpPr>
            <p:spPr>
              <a:xfrm>
                <a:off x="10070813" y="3155385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33" name="KSO_Shape"/>
              <p:cNvSpPr/>
              <p:nvPr/>
            </p:nvSpPr>
            <p:spPr bwMode="auto">
              <a:xfrm>
                <a:off x="10110323" y="3221899"/>
                <a:ext cx="177044" cy="131144"/>
              </a:xfrm>
              <a:custGeom>
                <a:avLst/>
                <a:gdLst>
                  <a:gd name="T0" fmla="*/ 186223 w 4950"/>
                  <a:gd name="T1" fmla="*/ 870396 h 3662"/>
                  <a:gd name="T2" fmla="*/ 534663 w 4950"/>
                  <a:gd name="T3" fmla="*/ 870396 h 3662"/>
                  <a:gd name="T4" fmla="*/ 74926 w 4950"/>
                  <a:gd name="T5" fmla="*/ 586935 h 3662"/>
                  <a:gd name="T6" fmla="*/ 1246820 w 4950"/>
                  <a:gd name="T7" fmla="*/ 965004 h 3662"/>
                  <a:gd name="T8" fmla="*/ 1479235 w 4950"/>
                  <a:gd name="T9" fmla="*/ 1007578 h 3662"/>
                  <a:gd name="T10" fmla="*/ 1651637 w 4950"/>
                  <a:gd name="T11" fmla="*/ 896595 h 3662"/>
                  <a:gd name="T12" fmla="*/ 1800397 w 4950"/>
                  <a:gd name="T13" fmla="*/ 1147671 h 3662"/>
                  <a:gd name="T14" fmla="*/ 1397763 w 4950"/>
                  <a:gd name="T15" fmla="*/ 1332521 h 3662"/>
                  <a:gd name="T16" fmla="*/ 446644 w 4950"/>
                  <a:gd name="T17" fmla="*/ 1137119 h 3662"/>
                  <a:gd name="T18" fmla="*/ 63650 w 4950"/>
                  <a:gd name="T19" fmla="*/ 955907 h 3662"/>
                  <a:gd name="T20" fmla="*/ 420093 w 4950"/>
                  <a:gd name="T21" fmla="*/ 955907 h 3662"/>
                  <a:gd name="T22" fmla="*/ 542665 w 4950"/>
                  <a:gd name="T23" fmla="*/ 997026 h 3662"/>
                  <a:gd name="T24" fmla="*/ 863827 w 4950"/>
                  <a:gd name="T25" fmla="*/ 1099639 h 3662"/>
                  <a:gd name="T26" fmla="*/ 872920 w 4950"/>
                  <a:gd name="T27" fmla="*/ 950813 h 3662"/>
                  <a:gd name="T28" fmla="*/ 974397 w 4950"/>
                  <a:gd name="T29" fmla="*/ 910423 h 3662"/>
                  <a:gd name="T30" fmla="*/ 976943 w 4950"/>
                  <a:gd name="T31" fmla="*/ 985745 h 3662"/>
                  <a:gd name="T32" fmla="*/ 1150435 w 4950"/>
                  <a:gd name="T33" fmla="*/ 914789 h 3662"/>
                  <a:gd name="T34" fmla="*/ 1706194 w 4950"/>
                  <a:gd name="T35" fmla="*/ 590210 h 3662"/>
                  <a:gd name="T36" fmla="*/ 1343205 w 4950"/>
                  <a:gd name="T37" fmla="*/ 590210 h 3662"/>
                  <a:gd name="T38" fmla="*/ 1337386 w 4950"/>
                  <a:gd name="T39" fmla="*/ 639697 h 3662"/>
                  <a:gd name="T40" fmla="*/ 1369029 w 4950"/>
                  <a:gd name="T41" fmla="*/ 783793 h 3662"/>
                  <a:gd name="T42" fmla="*/ 1376303 w 4950"/>
                  <a:gd name="T43" fmla="*/ 799440 h 3662"/>
                  <a:gd name="T44" fmla="*/ 1678552 w 4950"/>
                  <a:gd name="T45" fmla="*/ 793982 h 3662"/>
                  <a:gd name="T46" fmla="*/ 1688736 w 4950"/>
                  <a:gd name="T47" fmla="*/ 657891 h 3662"/>
                  <a:gd name="T48" fmla="*/ 1706558 w 4950"/>
                  <a:gd name="T49" fmla="*/ 594577 h 3662"/>
                  <a:gd name="T50" fmla="*/ 1215904 w 4950"/>
                  <a:gd name="T51" fmla="*/ 467583 h 3662"/>
                  <a:gd name="T52" fmla="*/ 627411 w 4950"/>
                  <a:gd name="T53" fmla="*/ 270725 h 3662"/>
                  <a:gd name="T54" fmla="*/ 693244 w 4950"/>
                  <a:gd name="T55" fmla="*/ 640425 h 3662"/>
                  <a:gd name="T56" fmla="*/ 804541 w 4950"/>
                  <a:gd name="T57" fmla="*/ 842014 h 3662"/>
                  <a:gd name="T58" fmla="*/ 934388 w 4950"/>
                  <a:gd name="T59" fmla="*/ 851838 h 3662"/>
                  <a:gd name="T60" fmla="*/ 1064235 w 4950"/>
                  <a:gd name="T61" fmla="*/ 842014 h 3662"/>
                  <a:gd name="T62" fmla="*/ 1179533 w 4950"/>
                  <a:gd name="T63" fmla="*/ 647339 h 3662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</a:gdLst>
                <a:ahLst/>
                <a:cxnLst>
                  <a:cxn ang="T64">
                    <a:pos x="T0" y="T1"/>
                  </a:cxn>
                  <a:cxn ang="T65">
                    <a:pos x="T2" y="T3"/>
                  </a:cxn>
                  <a:cxn ang="T66">
                    <a:pos x="T4" y="T5"/>
                  </a:cxn>
                  <a:cxn ang="T67">
                    <a:pos x="T6" y="T7"/>
                  </a:cxn>
                  <a:cxn ang="T68">
                    <a:pos x="T8" y="T9"/>
                  </a:cxn>
                  <a:cxn ang="T69">
                    <a:pos x="T10" y="T11"/>
                  </a:cxn>
                  <a:cxn ang="T70">
                    <a:pos x="T12" y="T13"/>
                  </a:cxn>
                  <a:cxn ang="T71">
                    <a:pos x="T14" y="T15"/>
                  </a:cxn>
                  <a:cxn ang="T72">
                    <a:pos x="T16" y="T17"/>
                  </a:cxn>
                  <a:cxn ang="T73">
                    <a:pos x="T18" y="T19"/>
                  </a:cxn>
                  <a:cxn ang="T74">
                    <a:pos x="T20" y="T21"/>
                  </a:cxn>
                  <a:cxn ang="T75">
                    <a:pos x="T22" y="T23"/>
                  </a:cxn>
                  <a:cxn ang="T76">
                    <a:pos x="T24" y="T25"/>
                  </a:cxn>
                  <a:cxn ang="T77">
                    <a:pos x="T26" y="T27"/>
                  </a:cxn>
                  <a:cxn ang="T78">
                    <a:pos x="T28" y="T29"/>
                  </a:cxn>
                  <a:cxn ang="T79">
                    <a:pos x="T30" y="T31"/>
                  </a:cxn>
                  <a:cxn ang="T80">
                    <a:pos x="T32" y="T33"/>
                  </a:cxn>
                  <a:cxn ang="T81">
                    <a:pos x="T34" y="T35"/>
                  </a:cxn>
                  <a:cxn ang="T82">
                    <a:pos x="T36" y="T37"/>
                  </a:cxn>
                  <a:cxn ang="T83">
                    <a:pos x="T38" y="T39"/>
                  </a:cxn>
                  <a:cxn ang="T84">
                    <a:pos x="T40" y="T41"/>
                  </a:cxn>
                  <a:cxn ang="T85">
                    <a:pos x="T42" y="T43"/>
                  </a:cxn>
                  <a:cxn ang="T86">
                    <a:pos x="T44" y="T45"/>
                  </a:cxn>
                  <a:cxn ang="T87">
                    <a:pos x="T46" y="T47"/>
                  </a:cxn>
                  <a:cxn ang="T88">
                    <a:pos x="T48" y="T49"/>
                  </a:cxn>
                  <a:cxn ang="T89">
                    <a:pos x="T50" y="T51"/>
                  </a:cxn>
                  <a:cxn ang="T90">
                    <a:pos x="T52" y="T53"/>
                  </a:cxn>
                  <a:cxn ang="T91">
                    <a:pos x="T54" y="T55"/>
                  </a:cxn>
                  <a:cxn ang="T92">
                    <a:pos x="T56" y="T57"/>
                  </a:cxn>
                  <a:cxn ang="T93">
                    <a:pos x="T58" y="T59"/>
                  </a:cxn>
                  <a:cxn ang="T94">
                    <a:pos x="T60" y="T61"/>
                  </a:cxn>
                  <a:cxn ang="T95">
                    <a:pos x="T62" y="T63"/>
                  </a:cxn>
                </a:cxnLst>
                <a:rect l="0" t="0" r="r" b="b"/>
                <a:pathLst>
                  <a:path w="4950" h="3662">
                    <a:moveTo>
                      <a:pt x="134" y="2392"/>
                    </a:moveTo>
                    <a:cubicBezTo>
                      <a:pt x="512" y="2392"/>
                      <a:pt x="512" y="2392"/>
                      <a:pt x="512" y="2392"/>
                    </a:cubicBezTo>
                    <a:cubicBezTo>
                      <a:pt x="677" y="2556"/>
                      <a:pt x="901" y="2556"/>
                      <a:pt x="1065" y="2392"/>
                    </a:cubicBezTo>
                    <a:cubicBezTo>
                      <a:pt x="1470" y="2392"/>
                      <a:pt x="1470" y="2392"/>
                      <a:pt x="1470" y="2392"/>
                    </a:cubicBezTo>
                    <a:cubicBezTo>
                      <a:pt x="1436" y="2126"/>
                      <a:pt x="1402" y="1861"/>
                      <a:pt x="1368" y="1595"/>
                    </a:cubicBezTo>
                    <a:cubicBezTo>
                      <a:pt x="1161" y="1029"/>
                      <a:pt x="375" y="1059"/>
                      <a:pt x="206" y="1613"/>
                    </a:cubicBezTo>
                    <a:cubicBezTo>
                      <a:pt x="134" y="2392"/>
                      <a:pt x="134" y="2392"/>
                      <a:pt x="134" y="2392"/>
                    </a:cubicBezTo>
                    <a:close/>
                    <a:moveTo>
                      <a:pt x="3428" y="2652"/>
                    </a:moveTo>
                    <a:cubicBezTo>
                      <a:pt x="3827" y="2460"/>
                      <a:pt x="3827" y="2460"/>
                      <a:pt x="3827" y="2460"/>
                    </a:cubicBezTo>
                    <a:cubicBezTo>
                      <a:pt x="4067" y="2769"/>
                      <a:pt x="4067" y="2769"/>
                      <a:pt x="4067" y="2769"/>
                    </a:cubicBezTo>
                    <a:cubicBezTo>
                      <a:pt x="4312" y="2773"/>
                      <a:pt x="4312" y="2773"/>
                      <a:pt x="4312" y="2773"/>
                    </a:cubicBezTo>
                    <a:cubicBezTo>
                      <a:pt x="4541" y="2464"/>
                      <a:pt x="4541" y="2464"/>
                      <a:pt x="4541" y="2464"/>
                    </a:cubicBezTo>
                    <a:cubicBezTo>
                      <a:pt x="4950" y="2676"/>
                      <a:pt x="4950" y="2676"/>
                      <a:pt x="4950" y="2676"/>
                    </a:cubicBezTo>
                    <a:cubicBezTo>
                      <a:pt x="4950" y="3154"/>
                      <a:pt x="4950" y="3154"/>
                      <a:pt x="4950" y="3154"/>
                    </a:cubicBezTo>
                    <a:cubicBezTo>
                      <a:pt x="3843" y="3154"/>
                      <a:pt x="3843" y="3154"/>
                      <a:pt x="3843" y="3154"/>
                    </a:cubicBezTo>
                    <a:cubicBezTo>
                      <a:pt x="3843" y="3662"/>
                      <a:pt x="3843" y="3662"/>
                      <a:pt x="3843" y="3662"/>
                    </a:cubicBezTo>
                    <a:cubicBezTo>
                      <a:pt x="1228" y="3662"/>
                      <a:pt x="1228" y="3662"/>
                      <a:pt x="1228" y="3662"/>
                    </a:cubicBezTo>
                    <a:cubicBezTo>
                      <a:pt x="1228" y="3125"/>
                      <a:pt x="1228" y="3125"/>
                      <a:pt x="1228" y="3125"/>
                    </a:cubicBezTo>
                    <a:cubicBezTo>
                      <a:pt x="0" y="3125"/>
                      <a:pt x="0" y="3125"/>
                      <a:pt x="0" y="3125"/>
                    </a:cubicBezTo>
                    <a:cubicBezTo>
                      <a:pt x="2" y="2943"/>
                      <a:pt x="57" y="2776"/>
                      <a:pt x="175" y="2627"/>
                    </a:cubicBezTo>
                    <a:cubicBezTo>
                      <a:pt x="263" y="2627"/>
                      <a:pt x="350" y="2627"/>
                      <a:pt x="437" y="2627"/>
                    </a:cubicBezTo>
                    <a:cubicBezTo>
                      <a:pt x="677" y="2890"/>
                      <a:pt x="916" y="2884"/>
                      <a:pt x="1155" y="2627"/>
                    </a:cubicBezTo>
                    <a:cubicBezTo>
                      <a:pt x="1240" y="2627"/>
                      <a:pt x="1325" y="2627"/>
                      <a:pt x="1409" y="2627"/>
                    </a:cubicBezTo>
                    <a:cubicBezTo>
                      <a:pt x="1441" y="2663"/>
                      <a:pt x="1469" y="2701"/>
                      <a:pt x="1492" y="2740"/>
                    </a:cubicBezTo>
                    <a:cubicBezTo>
                      <a:pt x="1975" y="2508"/>
                      <a:pt x="1975" y="2508"/>
                      <a:pt x="1975" y="2508"/>
                    </a:cubicBezTo>
                    <a:cubicBezTo>
                      <a:pt x="2375" y="3022"/>
                      <a:pt x="2375" y="3022"/>
                      <a:pt x="2375" y="3022"/>
                    </a:cubicBezTo>
                    <a:cubicBezTo>
                      <a:pt x="2477" y="2709"/>
                      <a:pt x="2477" y="2709"/>
                      <a:pt x="2477" y="2709"/>
                    </a:cubicBezTo>
                    <a:cubicBezTo>
                      <a:pt x="2400" y="2613"/>
                      <a:pt x="2400" y="2613"/>
                      <a:pt x="2400" y="2613"/>
                    </a:cubicBezTo>
                    <a:cubicBezTo>
                      <a:pt x="2485" y="2502"/>
                      <a:pt x="2485" y="2502"/>
                      <a:pt x="2485" y="2502"/>
                    </a:cubicBezTo>
                    <a:cubicBezTo>
                      <a:pt x="2679" y="2502"/>
                      <a:pt x="2679" y="2502"/>
                      <a:pt x="2679" y="2502"/>
                    </a:cubicBezTo>
                    <a:cubicBezTo>
                      <a:pt x="2763" y="2613"/>
                      <a:pt x="2763" y="2613"/>
                      <a:pt x="2763" y="2613"/>
                    </a:cubicBezTo>
                    <a:cubicBezTo>
                      <a:pt x="2686" y="2709"/>
                      <a:pt x="2686" y="2709"/>
                      <a:pt x="2686" y="2709"/>
                    </a:cubicBezTo>
                    <a:cubicBezTo>
                      <a:pt x="2782" y="3000"/>
                      <a:pt x="2782" y="3000"/>
                      <a:pt x="2782" y="3000"/>
                    </a:cubicBezTo>
                    <a:cubicBezTo>
                      <a:pt x="3163" y="2514"/>
                      <a:pt x="3163" y="2514"/>
                      <a:pt x="3163" y="2514"/>
                    </a:cubicBezTo>
                    <a:cubicBezTo>
                      <a:pt x="3428" y="2652"/>
                      <a:pt x="3428" y="2652"/>
                      <a:pt x="3428" y="2652"/>
                    </a:cubicBezTo>
                    <a:close/>
                    <a:moveTo>
                      <a:pt x="4691" y="1622"/>
                    </a:moveTo>
                    <a:cubicBezTo>
                      <a:pt x="4686" y="1278"/>
                      <a:pt x="4503" y="1107"/>
                      <a:pt x="4175" y="1103"/>
                    </a:cubicBezTo>
                    <a:cubicBezTo>
                      <a:pt x="3896" y="1099"/>
                      <a:pt x="3687" y="1274"/>
                      <a:pt x="3693" y="1622"/>
                    </a:cubicBezTo>
                    <a:cubicBezTo>
                      <a:pt x="3674" y="1622"/>
                      <a:pt x="3674" y="1622"/>
                      <a:pt x="3674" y="1622"/>
                    </a:cubicBezTo>
                    <a:cubicBezTo>
                      <a:pt x="3672" y="1669"/>
                      <a:pt x="3671" y="1736"/>
                      <a:pt x="3677" y="1758"/>
                    </a:cubicBezTo>
                    <a:cubicBezTo>
                      <a:pt x="3681" y="1773"/>
                      <a:pt x="3701" y="1792"/>
                      <a:pt x="3722" y="1808"/>
                    </a:cubicBezTo>
                    <a:cubicBezTo>
                      <a:pt x="3764" y="2154"/>
                      <a:pt x="3764" y="2154"/>
                      <a:pt x="3764" y="2154"/>
                    </a:cubicBezTo>
                    <a:cubicBezTo>
                      <a:pt x="3764" y="2180"/>
                      <a:pt x="3764" y="2180"/>
                      <a:pt x="3764" y="2180"/>
                    </a:cubicBezTo>
                    <a:cubicBezTo>
                      <a:pt x="3784" y="2197"/>
                      <a:pt x="3784" y="2197"/>
                      <a:pt x="3784" y="2197"/>
                    </a:cubicBezTo>
                    <a:cubicBezTo>
                      <a:pt x="4074" y="2430"/>
                      <a:pt x="4297" y="2414"/>
                      <a:pt x="4593" y="2198"/>
                    </a:cubicBezTo>
                    <a:cubicBezTo>
                      <a:pt x="4615" y="2182"/>
                      <a:pt x="4615" y="2182"/>
                      <a:pt x="4615" y="2182"/>
                    </a:cubicBezTo>
                    <a:cubicBezTo>
                      <a:pt x="4615" y="2154"/>
                      <a:pt x="4615" y="2154"/>
                      <a:pt x="4615" y="2154"/>
                    </a:cubicBezTo>
                    <a:cubicBezTo>
                      <a:pt x="4643" y="1808"/>
                      <a:pt x="4643" y="1808"/>
                      <a:pt x="4643" y="1808"/>
                    </a:cubicBezTo>
                    <a:cubicBezTo>
                      <a:pt x="4664" y="1792"/>
                      <a:pt x="4685" y="1773"/>
                      <a:pt x="4689" y="1758"/>
                    </a:cubicBezTo>
                    <a:cubicBezTo>
                      <a:pt x="4694" y="1738"/>
                      <a:pt x="4693" y="1680"/>
                      <a:pt x="4692" y="1634"/>
                    </a:cubicBezTo>
                    <a:cubicBezTo>
                      <a:pt x="4691" y="1622"/>
                      <a:pt x="4691" y="1622"/>
                      <a:pt x="4691" y="1622"/>
                    </a:cubicBezTo>
                    <a:close/>
                    <a:moveTo>
                      <a:pt x="3343" y="1285"/>
                    </a:moveTo>
                    <a:cubicBezTo>
                      <a:pt x="3468" y="744"/>
                      <a:pt x="3468" y="744"/>
                      <a:pt x="3468" y="744"/>
                    </a:cubicBezTo>
                    <a:cubicBezTo>
                      <a:pt x="3122" y="701"/>
                      <a:pt x="2501" y="0"/>
                      <a:pt x="1725" y="744"/>
                    </a:cubicBezTo>
                    <a:cubicBezTo>
                      <a:pt x="1825" y="1266"/>
                      <a:pt x="1825" y="1266"/>
                      <a:pt x="1825" y="1266"/>
                    </a:cubicBezTo>
                    <a:cubicBezTo>
                      <a:pt x="1838" y="1443"/>
                      <a:pt x="1864" y="1609"/>
                      <a:pt x="1906" y="1760"/>
                    </a:cubicBezTo>
                    <a:cubicBezTo>
                      <a:pt x="1965" y="1970"/>
                      <a:pt x="2055" y="2150"/>
                      <a:pt x="2190" y="2291"/>
                    </a:cubicBezTo>
                    <a:cubicBezTo>
                      <a:pt x="2212" y="2314"/>
                      <a:pt x="2212" y="2314"/>
                      <a:pt x="2212" y="2314"/>
                    </a:cubicBezTo>
                    <a:cubicBezTo>
                      <a:pt x="2244" y="2318"/>
                      <a:pt x="2244" y="2318"/>
                      <a:pt x="2244" y="2318"/>
                    </a:cubicBezTo>
                    <a:cubicBezTo>
                      <a:pt x="2354" y="2334"/>
                      <a:pt x="2462" y="2341"/>
                      <a:pt x="2569" y="2341"/>
                    </a:cubicBezTo>
                    <a:cubicBezTo>
                      <a:pt x="2677" y="2341"/>
                      <a:pt x="2784" y="2334"/>
                      <a:pt x="2895" y="2318"/>
                    </a:cubicBezTo>
                    <a:cubicBezTo>
                      <a:pt x="2926" y="2314"/>
                      <a:pt x="2926" y="2314"/>
                      <a:pt x="2926" y="2314"/>
                    </a:cubicBezTo>
                    <a:cubicBezTo>
                      <a:pt x="2948" y="2291"/>
                      <a:pt x="2948" y="2291"/>
                      <a:pt x="2948" y="2291"/>
                    </a:cubicBezTo>
                    <a:cubicBezTo>
                      <a:pt x="3078" y="2155"/>
                      <a:pt x="3176" y="1981"/>
                      <a:pt x="3243" y="1779"/>
                    </a:cubicBezTo>
                    <a:cubicBezTo>
                      <a:pt x="3292" y="1629"/>
                      <a:pt x="3326" y="1462"/>
                      <a:pt x="3343" y="1285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anchor="ctr" anchorCtr="1"/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824" name="组合 823"/>
            <p:cNvGrpSpPr/>
            <p:nvPr userDrawn="1"/>
          </p:nvGrpSpPr>
          <p:grpSpPr>
            <a:xfrm>
              <a:off x="9145779" y="3353043"/>
              <a:ext cx="273615" cy="273615"/>
              <a:chOff x="8819208" y="3353043"/>
              <a:chExt cx="273615" cy="273615"/>
            </a:xfrm>
          </p:grpSpPr>
          <p:sp>
            <p:nvSpPr>
              <p:cNvPr id="830" name="椭圆 829"/>
              <p:cNvSpPr/>
              <p:nvPr/>
            </p:nvSpPr>
            <p:spPr>
              <a:xfrm>
                <a:off x="8819208" y="3353043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sp>
            <p:nvSpPr>
              <p:cNvPr id="831" name="KSO_Shape"/>
              <p:cNvSpPr/>
              <p:nvPr/>
            </p:nvSpPr>
            <p:spPr bwMode="auto">
              <a:xfrm>
                <a:off x="8876510" y="3422165"/>
                <a:ext cx="170278" cy="145020"/>
              </a:xfrm>
              <a:custGeom>
                <a:avLst/>
                <a:gdLst/>
                <a:ahLst/>
                <a:cxnLst/>
                <a:rect l="0" t="0" r="r" b="b"/>
                <a:pathLst>
                  <a:path w="4999037" h="4260141">
                    <a:moveTo>
                      <a:pt x="1900345" y="3557911"/>
                    </a:moveTo>
                    <a:lnTo>
                      <a:pt x="3097730" y="3557911"/>
                    </a:lnTo>
                    <a:lnTo>
                      <a:pt x="3102535" y="3590573"/>
                    </a:lnTo>
                    <a:lnTo>
                      <a:pt x="3107340" y="3623235"/>
                    </a:lnTo>
                    <a:lnTo>
                      <a:pt x="3113106" y="3656858"/>
                    </a:lnTo>
                    <a:lnTo>
                      <a:pt x="3119833" y="3691441"/>
                    </a:lnTo>
                    <a:lnTo>
                      <a:pt x="3126560" y="3717378"/>
                    </a:lnTo>
                    <a:lnTo>
                      <a:pt x="3134248" y="3744276"/>
                    </a:lnTo>
                    <a:lnTo>
                      <a:pt x="3140975" y="3769253"/>
                    </a:lnTo>
                    <a:lnTo>
                      <a:pt x="3148663" y="3795190"/>
                    </a:lnTo>
                    <a:lnTo>
                      <a:pt x="3158272" y="3821127"/>
                    </a:lnTo>
                    <a:lnTo>
                      <a:pt x="3166921" y="3846104"/>
                    </a:lnTo>
                    <a:lnTo>
                      <a:pt x="3177492" y="3871081"/>
                    </a:lnTo>
                    <a:lnTo>
                      <a:pt x="3189024" y="3895097"/>
                    </a:lnTo>
                    <a:lnTo>
                      <a:pt x="3200556" y="3919113"/>
                    </a:lnTo>
                    <a:lnTo>
                      <a:pt x="3213048" y="3941208"/>
                    </a:lnTo>
                    <a:lnTo>
                      <a:pt x="3226502" y="3964263"/>
                    </a:lnTo>
                    <a:lnTo>
                      <a:pt x="3240917" y="3984437"/>
                    </a:lnTo>
                    <a:lnTo>
                      <a:pt x="3256293" y="4004610"/>
                    </a:lnTo>
                    <a:lnTo>
                      <a:pt x="3271668" y="4024784"/>
                    </a:lnTo>
                    <a:lnTo>
                      <a:pt x="3288966" y="4042075"/>
                    </a:lnTo>
                    <a:lnTo>
                      <a:pt x="3306264" y="4058406"/>
                    </a:lnTo>
                    <a:lnTo>
                      <a:pt x="3318757" y="4069934"/>
                    </a:lnTo>
                    <a:lnTo>
                      <a:pt x="3331249" y="4079540"/>
                    </a:lnTo>
                    <a:lnTo>
                      <a:pt x="3344703" y="4089147"/>
                    </a:lnTo>
                    <a:lnTo>
                      <a:pt x="3358157" y="4097793"/>
                    </a:lnTo>
                    <a:lnTo>
                      <a:pt x="3372572" y="4106438"/>
                    </a:lnTo>
                    <a:lnTo>
                      <a:pt x="3386026" y="4114123"/>
                    </a:lnTo>
                    <a:lnTo>
                      <a:pt x="3402362" y="4121809"/>
                    </a:lnTo>
                    <a:lnTo>
                      <a:pt x="3417738" y="4127573"/>
                    </a:lnTo>
                    <a:lnTo>
                      <a:pt x="3433114" y="4133336"/>
                    </a:lnTo>
                    <a:lnTo>
                      <a:pt x="3450411" y="4138140"/>
                    </a:lnTo>
                    <a:lnTo>
                      <a:pt x="3467709" y="4142943"/>
                    </a:lnTo>
                    <a:lnTo>
                      <a:pt x="3485007" y="4145825"/>
                    </a:lnTo>
                    <a:lnTo>
                      <a:pt x="3504227" y="4148707"/>
                    </a:lnTo>
                    <a:lnTo>
                      <a:pt x="3523446" y="4151589"/>
                    </a:lnTo>
                    <a:lnTo>
                      <a:pt x="3543627" y="4152549"/>
                    </a:lnTo>
                    <a:lnTo>
                      <a:pt x="3564769" y="4152549"/>
                    </a:lnTo>
                    <a:lnTo>
                      <a:pt x="3564769" y="4260141"/>
                    </a:lnTo>
                    <a:lnTo>
                      <a:pt x="1434268" y="4260141"/>
                    </a:lnTo>
                    <a:lnTo>
                      <a:pt x="1434268" y="4152549"/>
                    </a:lnTo>
                    <a:lnTo>
                      <a:pt x="1455409" y="4152549"/>
                    </a:lnTo>
                    <a:lnTo>
                      <a:pt x="1474629" y="4151589"/>
                    </a:lnTo>
                    <a:lnTo>
                      <a:pt x="1493849" y="4148707"/>
                    </a:lnTo>
                    <a:lnTo>
                      <a:pt x="1513068" y="4145825"/>
                    </a:lnTo>
                    <a:lnTo>
                      <a:pt x="1530366" y="4142943"/>
                    </a:lnTo>
                    <a:lnTo>
                      <a:pt x="1547664" y="4138140"/>
                    </a:lnTo>
                    <a:lnTo>
                      <a:pt x="1564962" y="4133336"/>
                    </a:lnTo>
                    <a:lnTo>
                      <a:pt x="1581298" y="4127573"/>
                    </a:lnTo>
                    <a:lnTo>
                      <a:pt x="1596674" y="4121809"/>
                    </a:lnTo>
                    <a:lnTo>
                      <a:pt x="1612050" y="4114123"/>
                    </a:lnTo>
                    <a:lnTo>
                      <a:pt x="1626465" y="4106438"/>
                    </a:lnTo>
                    <a:lnTo>
                      <a:pt x="1639918" y="4097793"/>
                    </a:lnTo>
                    <a:lnTo>
                      <a:pt x="1653372" y="4089147"/>
                    </a:lnTo>
                    <a:lnTo>
                      <a:pt x="1666826" y="4079540"/>
                    </a:lnTo>
                    <a:lnTo>
                      <a:pt x="1679319" y="4069934"/>
                    </a:lnTo>
                    <a:lnTo>
                      <a:pt x="1691811" y="4058406"/>
                    </a:lnTo>
                    <a:lnTo>
                      <a:pt x="1703343" y="4047839"/>
                    </a:lnTo>
                    <a:lnTo>
                      <a:pt x="1715836" y="4036311"/>
                    </a:lnTo>
                    <a:lnTo>
                      <a:pt x="1726407" y="4024784"/>
                    </a:lnTo>
                    <a:lnTo>
                      <a:pt x="1736978" y="4012295"/>
                    </a:lnTo>
                    <a:lnTo>
                      <a:pt x="1757158" y="3985397"/>
                    </a:lnTo>
                    <a:lnTo>
                      <a:pt x="1776378" y="3956578"/>
                    </a:lnTo>
                    <a:lnTo>
                      <a:pt x="1793676" y="3926798"/>
                    </a:lnTo>
                    <a:lnTo>
                      <a:pt x="1809052" y="3895097"/>
                    </a:lnTo>
                    <a:lnTo>
                      <a:pt x="1824427" y="3863396"/>
                    </a:lnTo>
                    <a:lnTo>
                      <a:pt x="1837881" y="3829773"/>
                    </a:lnTo>
                    <a:lnTo>
                      <a:pt x="1849413" y="3795190"/>
                    </a:lnTo>
                    <a:lnTo>
                      <a:pt x="1859984" y="3761568"/>
                    </a:lnTo>
                    <a:lnTo>
                      <a:pt x="1868632" y="3726984"/>
                    </a:lnTo>
                    <a:lnTo>
                      <a:pt x="1878242" y="3692401"/>
                    </a:lnTo>
                    <a:lnTo>
                      <a:pt x="1884969" y="3657818"/>
                    </a:lnTo>
                    <a:lnTo>
                      <a:pt x="1890735" y="3623235"/>
                    </a:lnTo>
                    <a:lnTo>
                      <a:pt x="1896501" y="3590573"/>
                    </a:lnTo>
                    <a:lnTo>
                      <a:pt x="1900345" y="3557911"/>
                    </a:lnTo>
                    <a:close/>
                    <a:moveTo>
                      <a:pt x="344993" y="345832"/>
                    </a:moveTo>
                    <a:lnTo>
                      <a:pt x="344993" y="3036592"/>
                    </a:lnTo>
                    <a:lnTo>
                      <a:pt x="4655005" y="3036592"/>
                    </a:lnTo>
                    <a:lnTo>
                      <a:pt x="4655005" y="345832"/>
                    </a:lnTo>
                    <a:lnTo>
                      <a:pt x="344993" y="345832"/>
                    </a:lnTo>
                    <a:close/>
                    <a:moveTo>
                      <a:pt x="142226" y="0"/>
                    </a:moveTo>
                    <a:lnTo>
                      <a:pt x="4857773" y="0"/>
                    </a:lnTo>
                    <a:lnTo>
                      <a:pt x="4872187" y="961"/>
                    </a:lnTo>
                    <a:lnTo>
                      <a:pt x="4885641" y="2882"/>
                    </a:lnTo>
                    <a:lnTo>
                      <a:pt x="4899095" y="6725"/>
                    </a:lnTo>
                    <a:lnTo>
                      <a:pt x="4913510" y="10567"/>
                    </a:lnTo>
                    <a:lnTo>
                      <a:pt x="4925042" y="17292"/>
                    </a:lnTo>
                    <a:lnTo>
                      <a:pt x="4936573" y="24016"/>
                    </a:lnTo>
                    <a:lnTo>
                      <a:pt x="4947144" y="32662"/>
                    </a:lnTo>
                    <a:lnTo>
                      <a:pt x="4957715" y="42268"/>
                    </a:lnTo>
                    <a:lnTo>
                      <a:pt x="4967325" y="51875"/>
                    </a:lnTo>
                    <a:lnTo>
                      <a:pt x="4975974" y="62442"/>
                    </a:lnTo>
                    <a:lnTo>
                      <a:pt x="4982701" y="73970"/>
                    </a:lnTo>
                    <a:lnTo>
                      <a:pt x="4988466" y="87419"/>
                    </a:lnTo>
                    <a:lnTo>
                      <a:pt x="4993271" y="99907"/>
                    </a:lnTo>
                    <a:lnTo>
                      <a:pt x="4996154" y="113356"/>
                    </a:lnTo>
                    <a:lnTo>
                      <a:pt x="4999037" y="127766"/>
                    </a:lnTo>
                    <a:lnTo>
                      <a:pt x="4999037" y="142175"/>
                    </a:lnTo>
                    <a:lnTo>
                      <a:pt x="4999037" y="3238327"/>
                    </a:lnTo>
                    <a:lnTo>
                      <a:pt x="4999037" y="3253697"/>
                    </a:lnTo>
                    <a:lnTo>
                      <a:pt x="4996154" y="3268106"/>
                    </a:lnTo>
                    <a:lnTo>
                      <a:pt x="4993271" y="3281555"/>
                    </a:lnTo>
                    <a:lnTo>
                      <a:pt x="4988466" y="3295004"/>
                    </a:lnTo>
                    <a:lnTo>
                      <a:pt x="4982701" y="3307493"/>
                    </a:lnTo>
                    <a:lnTo>
                      <a:pt x="4975974" y="3319021"/>
                    </a:lnTo>
                    <a:lnTo>
                      <a:pt x="4967325" y="3329588"/>
                    </a:lnTo>
                    <a:lnTo>
                      <a:pt x="4957715" y="3339194"/>
                    </a:lnTo>
                    <a:lnTo>
                      <a:pt x="4947144" y="3349761"/>
                    </a:lnTo>
                    <a:lnTo>
                      <a:pt x="4936573" y="3357446"/>
                    </a:lnTo>
                    <a:lnTo>
                      <a:pt x="4925042" y="3364171"/>
                    </a:lnTo>
                    <a:lnTo>
                      <a:pt x="4913510" y="3369935"/>
                    </a:lnTo>
                    <a:lnTo>
                      <a:pt x="4899095" y="3374738"/>
                    </a:lnTo>
                    <a:lnTo>
                      <a:pt x="4885641" y="3378580"/>
                    </a:lnTo>
                    <a:lnTo>
                      <a:pt x="4872187" y="3380502"/>
                    </a:lnTo>
                    <a:lnTo>
                      <a:pt x="4857773" y="3381462"/>
                    </a:lnTo>
                    <a:lnTo>
                      <a:pt x="142226" y="3381462"/>
                    </a:lnTo>
                    <a:lnTo>
                      <a:pt x="127811" y="3380502"/>
                    </a:lnTo>
                    <a:lnTo>
                      <a:pt x="113396" y="3378580"/>
                    </a:lnTo>
                    <a:lnTo>
                      <a:pt x="99942" y="3374738"/>
                    </a:lnTo>
                    <a:lnTo>
                      <a:pt x="86489" y="3369935"/>
                    </a:lnTo>
                    <a:lnTo>
                      <a:pt x="73996" y="3364171"/>
                    </a:lnTo>
                    <a:lnTo>
                      <a:pt x="62464" y="3357446"/>
                    </a:lnTo>
                    <a:lnTo>
                      <a:pt x="51893" y="3349761"/>
                    </a:lnTo>
                    <a:lnTo>
                      <a:pt x="42283" y="3339194"/>
                    </a:lnTo>
                    <a:lnTo>
                      <a:pt x="31713" y="3329588"/>
                    </a:lnTo>
                    <a:lnTo>
                      <a:pt x="24025" y="3319021"/>
                    </a:lnTo>
                    <a:lnTo>
                      <a:pt x="17298" y="3307493"/>
                    </a:lnTo>
                    <a:lnTo>
                      <a:pt x="11532" y="3295004"/>
                    </a:lnTo>
                    <a:lnTo>
                      <a:pt x="6727" y="3281555"/>
                    </a:lnTo>
                    <a:lnTo>
                      <a:pt x="2883" y="3268106"/>
                    </a:lnTo>
                    <a:lnTo>
                      <a:pt x="961" y="3253697"/>
                    </a:lnTo>
                    <a:lnTo>
                      <a:pt x="0" y="3238327"/>
                    </a:lnTo>
                    <a:lnTo>
                      <a:pt x="0" y="142175"/>
                    </a:lnTo>
                    <a:lnTo>
                      <a:pt x="961" y="127766"/>
                    </a:lnTo>
                    <a:lnTo>
                      <a:pt x="2883" y="113356"/>
                    </a:lnTo>
                    <a:lnTo>
                      <a:pt x="6727" y="99907"/>
                    </a:lnTo>
                    <a:lnTo>
                      <a:pt x="11532" y="87419"/>
                    </a:lnTo>
                    <a:lnTo>
                      <a:pt x="17298" y="73970"/>
                    </a:lnTo>
                    <a:lnTo>
                      <a:pt x="24025" y="62442"/>
                    </a:lnTo>
                    <a:lnTo>
                      <a:pt x="31713" y="51875"/>
                    </a:lnTo>
                    <a:lnTo>
                      <a:pt x="42283" y="42268"/>
                    </a:lnTo>
                    <a:lnTo>
                      <a:pt x="51893" y="32662"/>
                    </a:lnTo>
                    <a:lnTo>
                      <a:pt x="62464" y="24016"/>
                    </a:lnTo>
                    <a:lnTo>
                      <a:pt x="73996" y="17292"/>
                    </a:lnTo>
                    <a:lnTo>
                      <a:pt x="86489" y="10567"/>
                    </a:lnTo>
                    <a:lnTo>
                      <a:pt x="99942" y="6725"/>
                    </a:lnTo>
                    <a:lnTo>
                      <a:pt x="113396" y="2882"/>
                    </a:lnTo>
                    <a:lnTo>
                      <a:pt x="127811" y="961"/>
                    </a:lnTo>
                    <a:lnTo>
                      <a:pt x="142226" y="0"/>
                    </a:ln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bIns="396000" anchor="ctr">
                <a:scene3d>
                  <a:camera prst="orthographicFront"/>
                  <a:lightRig rig="threePt" dir="t"/>
                </a:scene3d>
                <a:sp3d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dirty="0">
                  <a:solidFill>
                    <a:srgbClr val="FFFFFF"/>
                  </a:solidFill>
                </a:endParaRPr>
              </a:p>
            </p:txBody>
          </p:sp>
        </p:grpSp>
        <p:grpSp>
          <p:nvGrpSpPr>
            <p:cNvPr id="825" name="组合 824"/>
            <p:cNvGrpSpPr/>
            <p:nvPr userDrawn="1"/>
          </p:nvGrpSpPr>
          <p:grpSpPr>
            <a:xfrm>
              <a:off x="9540702" y="4040720"/>
              <a:ext cx="273615" cy="273615"/>
              <a:chOff x="9214131" y="4040720"/>
              <a:chExt cx="273615" cy="273615"/>
            </a:xfrm>
          </p:grpSpPr>
          <p:sp>
            <p:nvSpPr>
              <p:cNvPr id="826" name="椭圆 825"/>
              <p:cNvSpPr/>
              <p:nvPr/>
            </p:nvSpPr>
            <p:spPr>
              <a:xfrm>
                <a:off x="9214131" y="4040720"/>
                <a:ext cx="273615" cy="273615"/>
              </a:xfrm>
              <a:prstGeom prst="ellipse">
                <a:avLst/>
              </a:prstGeom>
              <a:solidFill>
                <a:srgbClr val="4D4D4D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  <p:grpSp>
            <p:nvGrpSpPr>
              <p:cNvPr id="827" name="组合 826"/>
              <p:cNvGrpSpPr/>
              <p:nvPr/>
            </p:nvGrpSpPr>
            <p:grpSpPr>
              <a:xfrm>
                <a:off x="9281787" y="4109909"/>
                <a:ext cx="138302" cy="135235"/>
                <a:chOff x="7841218" y="3183638"/>
                <a:chExt cx="530547" cy="518782"/>
              </a:xfrm>
            </p:grpSpPr>
            <p:sp>
              <p:nvSpPr>
                <p:cNvPr id="828" name="Freeform 17"/>
                <p:cNvSpPr>
                  <a:spLocks noEditPoints="1"/>
                </p:cNvSpPr>
                <p:nvPr/>
              </p:nvSpPr>
              <p:spPr bwMode="auto">
                <a:xfrm>
                  <a:off x="7841218" y="3183638"/>
                  <a:ext cx="530547" cy="443020"/>
                </a:xfrm>
                <a:custGeom>
                  <a:avLst/>
                  <a:gdLst>
                    <a:gd name="T0" fmla="*/ 237 w 585"/>
                    <a:gd name="T1" fmla="*/ 489 h 489"/>
                    <a:gd name="T2" fmla="*/ 237 w 585"/>
                    <a:gd name="T3" fmla="*/ 489 h 489"/>
                    <a:gd name="T4" fmla="*/ 195 w 585"/>
                    <a:gd name="T5" fmla="*/ 489 h 489"/>
                    <a:gd name="T6" fmla="*/ 195 w 585"/>
                    <a:gd name="T7" fmla="*/ 489 h 489"/>
                    <a:gd name="T8" fmla="*/ 516 w 585"/>
                    <a:gd name="T9" fmla="*/ 489 h 489"/>
                    <a:gd name="T10" fmla="*/ 516 w 585"/>
                    <a:gd name="T11" fmla="*/ 489 h 489"/>
                    <a:gd name="T12" fmla="*/ 474 w 585"/>
                    <a:gd name="T13" fmla="*/ 489 h 489"/>
                    <a:gd name="T14" fmla="*/ 474 w 585"/>
                    <a:gd name="T15" fmla="*/ 489 h 489"/>
                    <a:gd name="T16" fmla="*/ 223 w 585"/>
                    <a:gd name="T17" fmla="*/ 308 h 489"/>
                    <a:gd name="T18" fmla="*/ 530 w 585"/>
                    <a:gd name="T19" fmla="*/ 308 h 489"/>
                    <a:gd name="T20" fmla="*/ 585 w 585"/>
                    <a:gd name="T21" fmla="*/ 252 h 489"/>
                    <a:gd name="T22" fmla="*/ 585 w 585"/>
                    <a:gd name="T23" fmla="*/ 154 h 489"/>
                    <a:gd name="T24" fmla="*/ 530 w 585"/>
                    <a:gd name="T25" fmla="*/ 99 h 489"/>
                    <a:gd name="T26" fmla="*/ 223 w 585"/>
                    <a:gd name="T27" fmla="*/ 99 h 489"/>
                    <a:gd name="T28" fmla="*/ 195 w 585"/>
                    <a:gd name="T29" fmla="*/ 127 h 489"/>
                    <a:gd name="T30" fmla="*/ 223 w 585"/>
                    <a:gd name="T31" fmla="*/ 154 h 489"/>
                    <a:gd name="T32" fmla="*/ 502 w 585"/>
                    <a:gd name="T33" fmla="*/ 154 h 489"/>
                    <a:gd name="T34" fmla="*/ 530 w 585"/>
                    <a:gd name="T35" fmla="*/ 182 h 489"/>
                    <a:gd name="T36" fmla="*/ 530 w 585"/>
                    <a:gd name="T37" fmla="*/ 224 h 489"/>
                    <a:gd name="T38" fmla="*/ 502 w 585"/>
                    <a:gd name="T39" fmla="*/ 252 h 489"/>
                    <a:gd name="T40" fmla="*/ 170 w 585"/>
                    <a:gd name="T41" fmla="*/ 252 h 489"/>
                    <a:gd name="T42" fmla="*/ 105 w 585"/>
                    <a:gd name="T43" fmla="*/ 22 h 489"/>
                    <a:gd name="T44" fmla="*/ 76 w 585"/>
                    <a:gd name="T45" fmla="*/ 1 h 489"/>
                    <a:gd name="T46" fmla="*/ 28 w 585"/>
                    <a:gd name="T47" fmla="*/ 1 h 489"/>
                    <a:gd name="T48" fmla="*/ 0 w 585"/>
                    <a:gd name="T49" fmla="*/ 29 h 489"/>
                    <a:gd name="T50" fmla="*/ 36 w 585"/>
                    <a:gd name="T51" fmla="*/ 57 h 489"/>
                    <a:gd name="T52" fmla="*/ 57 w 585"/>
                    <a:gd name="T53" fmla="*/ 57 h 489"/>
                    <a:gd name="T54" fmla="*/ 154 w 585"/>
                    <a:gd name="T55" fmla="*/ 399 h 489"/>
                    <a:gd name="T56" fmla="*/ 180 w 585"/>
                    <a:gd name="T57" fmla="*/ 419 h 489"/>
                    <a:gd name="T58" fmla="*/ 181 w 585"/>
                    <a:gd name="T59" fmla="*/ 419 h 489"/>
                    <a:gd name="T60" fmla="*/ 544 w 585"/>
                    <a:gd name="T61" fmla="*/ 419 h 489"/>
                    <a:gd name="T62" fmla="*/ 572 w 585"/>
                    <a:gd name="T63" fmla="*/ 391 h 489"/>
                    <a:gd name="T64" fmla="*/ 544 w 585"/>
                    <a:gd name="T65" fmla="*/ 363 h 489"/>
                    <a:gd name="T66" fmla="*/ 223 w 585"/>
                    <a:gd name="T67" fmla="*/ 363 h 489"/>
                    <a:gd name="T68" fmla="*/ 195 w 585"/>
                    <a:gd name="T69" fmla="*/ 336 h 489"/>
                    <a:gd name="T70" fmla="*/ 223 w 585"/>
                    <a:gd name="T71" fmla="*/ 308 h 48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</a:cxnLst>
                  <a:rect l="0" t="0" r="r" b="b"/>
                  <a:pathLst>
                    <a:path w="585" h="489">
                      <a:moveTo>
                        <a:pt x="237" y="489"/>
                      </a:moveTo>
                      <a:cubicBezTo>
                        <a:pt x="237" y="489"/>
                        <a:pt x="237" y="489"/>
                        <a:pt x="237" y="489"/>
                      </a:cubicBezTo>
                      <a:moveTo>
                        <a:pt x="195" y="489"/>
                      </a:moveTo>
                      <a:cubicBezTo>
                        <a:pt x="195" y="489"/>
                        <a:pt x="195" y="489"/>
                        <a:pt x="195" y="489"/>
                      </a:cubicBezTo>
                      <a:moveTo>
                        <a:pt x="516" y="489"/>
                      </a:moveTo>
                      <a:cubicBezTo>
                        <a:pt x="516" y="489"/>
                        <a:pt x="516" y="489"/>
                        <a:pt x="516" y="489"/>
                      </a:cubicBezTo>
                      <a:moveTo>
                        <a:pt x="474" y="489"/>
                      </a:moveTo>
                      <a:cubicBezTo>
                        <a:pt x="474" y="489"/>
                        <a:pt x="474" y="489"/>
                        <a:pt x="474" y="489"/>
                      </a:cubicBezTo>
                      <a:moveTo>
                        <a:pt x="223" y="308"/>
                      </a:moveTo>
                      <a:cubicBezTo>
                        <a:pt x="530" y="308"/>
                        <a:pt x="530" y="308"/>
                        <a:pt x="530" y="308"/>
                      </a:cubicBezTo>
                      <a:cubicBezTo>
                        <a:pt x="560" y="308"/>
                        <a:pt x="585" y="283"/>
                        <a:pt x="585" y="252"/>
                      </a:cubicBezTo>
                      <a:cubicBezTo>
                        <a:pt x="585" y="154"/>
                        <a:pt x="585" y="154"/>
                        <a:pt x="585" y="154"/>
                      </a:cubicBezTo>
                      <a:cubicBezTo>
                        <a:pt x="585" y="124"/>
                        <a:pt x="560" y="99"/>
                        <a:pt x="530" y="99"/>
                      </a:cubicBezTo>
                      <a:cubicBezTo>
                        <a:pt x="223" y="99"/>
                        <a:pt x="223" y="99"/>
                        <a:pt x="223" y="99"/>
                      </a:cubicBezTo>
                      <a:cubicBezTo>
                        <a:pt x="208" y="99"/>
                        <a:pt x="195" y="111"/>
                        <a:pt x="195" y="127"/>
                      </a:cubicBezTo>
                      <a:cubicBezTo>
                        <a:pt x="195" y="142"/>
                        <a:pt x="208" y="154"/>
                        <a:pt x="223" y="154"/>
                      </a:cubicBezTo>
                      <a:cubicBezTo>
                        <a:pt x="502" y="154"/>
                        <a:pt x="502" y="154"/>
                        <a:pt x="502" y="154"/>
                      </a:cubicBezTo>
                      <a:cubicBezTo>
                        <a:pt x="517" y="154"/>
                        <a:pt x="530" y="167"/>
                        <a:pt x="530" y="182"/>
                      </a:cubicBezTo>
                      <a:cubicBezTo>
                        <a:pt x="530" y="224"/>
                        <a:pt x="530" y="224"/>
                        <a:pt x="530" y="224"/>
                      </a:cubicBezTo>
                      <a:cubicBezTo>
                        <a:pt x="530" y="240"/>
                        <a:pt x="517" y="252"/>
                        <a:pt x="502" y="252"/>
                      </a:cubicBezTo>
                      <a:cubicBezTo>
                        <a:pt x="170" y="252"/>
                        <a:pt x="170" y="252"/>
                        <a:pt x="170" y="252"/>
                      </a:cubicBezTo>
                      <a:cubicBezTo>
                        <a:pt x="105" y="22"/>
                        <a:pt x="105" y="22"/>
                        <a:pt x="105" y="22"/>
                      </a:cubicBezTo>
                      <a:cubicBezTo>
                        <a:pt x="102" y="8"/>
                        <a:pt x="90" y="0"/>
                        <a:pt x="76" y="1"/>
                      </a:cubicBezTo>
                      <a:cubicBezTo>
                        <a:pt x="28" y="1"/>
                        <a:pt x="28" y="1"/>
                        <a:pt x="28" y="1"/>
                      </a:cubicBezTo>
                      <a:cubicBezTo>
                        <a:pt x="12" y="1"/>
                        <a:pt x="0" y="14"/>
                        <a:pt x="0" y="29"/>
                      </a:cubicBezTo>
                      <a:cubicBezTo>
                        <a:pt x="0" y="44"/>
                        <a:pt x="12" y="57"/>
                        <a:pt x="36" y="57"/>
                      </a:cubicBezTo>
                      <a:cubicBezTo>
                        <a:pt x="57" y="57"/>
                        <a:pt x="57" y="57"/>
                        <a:pt x="57" y="57"/>
                      </a:cubicBezTo>
                      <a:cubicBezTo>
                        <a:pt x="154" y="399"/>
                        <a:pt x="154" y="399"/>
                        <a:pt x="154" y="399"/>
                      </a:cubicBezTo>
                      <a:cubicBezTo>
                        <a:pt x="157" y="411"/>
                        <a:pt x="168" y="419"/>
                        <a:pt x="180" y="419"/>
                      </a:cubicBezTo>
                      <a:cubicBezTo>
                        <a:pt x="180" y="419"/>
                        <a:pt x="181" y="419"/>
                        <a:pt x="181" y="419"/>
                      </a:cubicBezTo>
                      <a:cubicBezTo>
                        <a:pt x="544" y="419"/>
                        <a:pt x="544" y="419"/>
                        <a:pt x="544" y="419"/>
                      </a:cubicBezTo>
                      <a:cubicBezTo>
                        <a:pt x="559" y="419"/>
                        <a:pt x="572" y="407"/>
                        <a:pt x="572" y="391"/>
                      </a:cubicBezTo>
                      <a:cubicBezTo>
                        <a:pt x="572" y="376"/>
                        <a:pt x="559" y="363"/>
                        <a:pt x="544" y="363"/>
                      </a:cubicBezTo>
                      <a:cubicBezTo>
                        <a:pt x="223" y="363"/>
                        <a:pt x="223" y="363"/>
                        <a:pt x="223" y="363"/>
                      </a:cubicBezTo>
                      <a:cubicBezTo>
                        <a:pt x="208" y="363"/>
                        <a:pt x="195" y="351"/>
                        <a:pt x="195" y="336"/>
                      </a:cubicBezTo>
                      <a:cubicBezTo>
                        <a:pt x="195" y="320"/>
                        <a:pt x="208" y="308"/>
                        <a:pt x="223" y="308"/>
                      </a:cubicBezTo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/>
                <a:lstStyle/>
                <a:p>
                  <a:endParaRPr lang="zh-CN" altLang="en-US"/>
                </a:p>
              </p:txBody>
            </p:sp>
            <p:sp>
              <p:nvSpPr>
                <p:cNvPr id="829" name="任意多边形: 形状 828"/>
                <p:cNvSpPr/>
                <p:nvPr/>
              </p:nvSpPr>
              <p:spPr>
                <a:xfrm>
                  <a:off x="8013055" y="3591722"/>
                  <a:ext cx="296058" cy="110698"/>
                </a:xfrm>
                <a:custGeom>
                  <a:avLst/>
                  <a:gdLst>
                    <a:gd name="connsiteX0" fmla="*/ 151935 w 186871"/>
                    <a:gd name="connsiteY0" fmla="*/ 0 h 69872"/>
                    <a:gd name="connsiteX1" fmla="*/ 186871 w 186871"/>
                    <a:gd name="connsiteY1" fmla="*/ 34936 h 69872"/>
                    <a:gd name="connsiteX2" fmla="*/ 151935 w 186871"/>
                    <a:gd name="connsiteY2" fmla="*/ 69872 h 69872"/>
                    <a:gd name="connsiteX3" fmla="*/ 116999 w 186871"/>
                    <a:gd name="connsiteY3" fmla="*/ 34936 h 69872"/>
                    <a:gd name="connsiteX4" fmla="*/ 151935 w 186871"/>
                    <a:gd name="connsiteY4" fmla="*/ 0 h 69872"/>
                    <a:gd name="connsiteX5" fmla="*/ 34936 w 186871"/>
                    <a:gd name="connsiteY5" fmla="*/ 0 h 69872"/>
                    <a:gd name="connsiteX6" fmla="*/ 69872 w 186871"/>
                    <a:gd name="connsiteY6" fmla="*/ 34936 h 69872"/>
                    <a:gd name="connsiteX7" fmla="*/ 34936 w 186871"/>
                    <a:gd name="connsiteY7" fmla="*/ 69872 h 69872"/>
                    <a:gd name="connsiteX8" fmla="*/ 0 w 186871"/>
                    <a:gd name="connsiteY8" fmla="*/ 34936 h 69872"/>
                    <a:gd name="connsiteX9" fmla="*/ 34936 w 186871"/>
                    <a:gd name="connsiteY9" fmla="*/ 0 h 69872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186871" h="69872">
                      <a:moveTo>
                        <a:pt x="151935" y="0"/>
                      </a:moveTo>
                      <a:cubicBezTo>
                        <a:pt x="171230" y="0"/>
                        <a:pt x="186871" y="15641"/>
                        <a:pt x="186871" y="34936"/>
                      </a:cubicBezTo>
                      <a:cubicBezTo>
                        <a:pt x="186871" y="54231"/>
                        <a:pt x="171230" y="69872"/>
                        <a:pt x="151935" y="69872"/>
                      </a:cubicBezTo>
                      <a:cubicBezTo>
                        <a:pt x="132640" y="69872"/>
                        <a:pt x="116999" y="54231"/>
                        <a:pt x="116999" y="34936"/>
                      </a:cubicBezTo>
                      <a:cubicBezTo>
                        <a:pt x="116999" y="15641"/>
                        <a:pt x="132640" y="0"/>
                        <a:pt x="151935" y="0"/>
                      </a:cubicBezTo>
                      <a:close/>
                      <a:moveTo>
                        <a:pt x="34936" y="0"/>
                      </a:moveTo>
                      <a:cubicBezTo>
                        <a:pt x="54231" y="0"/>
                        <a:pt x="69872" y="15641"/>
                        <a:pt x="69872" y="34936"/>
                      </a:cubicBezTo>
                      <a:cubicBezTo>
                        <a:pt x="69872" y="54231"/>
                        <a:pt x="54231" y="69872"/>
                        <a:pt x="34936" y="69872"/>
                      </a:cubicBezTo>
                      <a:cubicBezTo>
                        <a:pt x="15641" y="69872"/>
                        <a:pt x="0" y="54231"/>
                        <a:pt x="0" y="34936"/>
                      </a:cubicBezTo>
                      <a:cubicBezTo>
                        <a:pt x="0" y="15641"/>
                        <a:pt x="15641" y="0"/>
                        <a:pt x="34936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</p:grpSp>
      </p:grpSp>
      <p:grpSp>
        <p:nvGrpSpPr>
          <p:cNvPr id="848" name="组合 847"/>
          <p:cNvGrpSpPr/>
          <p:nvPr/>
        </p:nvGrpSpPr>
        <p:grpSpPr>
          <a:xfrm>
            <a:off x="-629811" y="-16043"/>
            <a:ext cx="6890085" cy="6890085"/>
            <a:chOff x="-347178" y="-16043"/>
            <a:chExt cx="6890085" cy="6890085"/>
          </a:xfrm>
        </p:grpSpPr>
        <p:sp>
          <p:nvSpPr>
            <p:cNvPr id="845" name="弧形 844"/>
            <p:cNvSpPr/>
            <p:nvPr/>
          </p:nvSpPr>
          <p:spPr>
            <a:xfrm>
              <a:off x="-347178" y="-16043"/>
              <a:ext cx="6890085" cy="6890085"/>
            </a:xfrm>
            <a:prstGeom prst="arc">
              <a:avLst>
                <a:gd name="adj1" fmla="val 18564592"/>
                <a:gd name="adj2" fmla="val 3160824"/>
              </a:avLst>
            </a:prstGeom>
            <a:ln w="9525">
              <a:solidFill>
                <a:srgbClr val="06506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46" name="椭圆 845"/>
            <p:cNvSpPr/>
            <p:nvPr/>
          </p:nvSpPr>
          <p:spPr>
            <a:xfrm>
              <a:off x="5189621" y="689133"/>
              <a:ext cx="153077" cy="15307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 w="38100">
              <a:solidFill>
                <a:srgbClr val="06506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47" name="椭圆 846"/>
            <p:cNvSpPr/>
            <p:nvPr/>
          </p:nvSpPr>
          <p:spPr>
            <a:xfrm>
              <a:off x="5113082" y="6109031"/>
              <a:ext cx="153077" cy="153077"/>
            </a:xfrm>
            <a:prstGeom prst="ellipse">
              <a:avLst/>
            </a:prstGeom>
            <a:solidFill>
              <a:schemeClr val="bg1">
                <a:lumMod val="95000"/>
              </a:schemeClr>
            </a:solidFill>
            <a:ln w="38100">
              <a:solidFill>
                <a:srgbClr val="06506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51" name="组合 850"/>
          <p:cNvGrpSpPr/>
          <p:nvPr/>
        </p:nvGrpSpPr>
        <p:grpSpPr>
          <a:xfrm>
            <a:off x="5446294" y="1288473"/>
            <a:ext cx="397553" cy="405907"/>
            <a:chOff x="5446294" y="1288473"/>
            <a:chExt cx="397553" cy="405907"/>
          </a:xfrm>
        </p:grpSpPr>
        <p:sp>
          <p:nvSpPr>
            <p:cNvPr id="849" name="椭圆 848"/>
            <p:cNvSpPr/>
            <p:nvPr/>
          </p:nvSpPr>
          <p:spPr>
            <a:xfrm>
              <a:off x="5446294" y="1288473"/>
              <a:ext cx="397553" cy="397553"/>
            </a:xfrm>
            <a:prstGeom prst="ellipse">
              <a:avLst/>
            </a:prstGeom>
            <a:solidFill>
              <a:srgbClr val="06506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50" name="文本框 849"/>
            <p:cNvSpPr txBox="1"/>
            <p:nvPr/>
          </p:nvSpPr>
          <p:spPr>
            <a:xfrm>
              <a:off x="5462920" y="1294270"/>
              <a:ext cx="36580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01</a:t>
              </a:r>
              <a:endParaRPr lang="zh-CN" altLang="en-US" sz="20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sp>
        <p:nvSpPr>
          <p:cNvPr id="852" name="文本框 851"/>
          <p:cNvSpPr txBox="1"/>
          <p:nvPr/>
        </p:nvSpPr>
        <p:spPr>
          <a:xfrm>
            <a:off x="5860473" y="1263492"/>
            <a:ext cx="3230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400" b="1" dirty="0">
                <a:solidFill>
                  <a:srgbClr val="065063"/>
                </a:solidFill>
                <a:latin typeface="+mn-ea"/>
              </a:rPr>
              <a:t>Project Background</a:t>
            </a:r>
          </a:p>
        </p:txBody>
      </p:sp>
      <p:grpSp>
        <p:nvGrpSpPr>
          <p:cNvPr id="853" name="组合 852"/>
          <p:cNvGrpSpPr/>
          <p:nvPr/>
        </p:nvGrpSpPr>
        <p:grpSpPr>
          <a:xfrm>
            <a:off x="5920910" y="2219498"/>
            <a:ext cx="435330" cy="405907"/>
            <a:chOff x="5446294" y="1288473"/>
            <a:chExt cx="435330" cy="405907"/>
          </a:xfrm>
        </p:grpSpPr>
        <p:sp>
          <p:nvSpPr>
            <p:cNvPr id="854" name="椭圆 853"/>
            <p:cNvSpPr/>
            <p:nvPr/>
          </p:nvSpPr>
          <p:spPr>
            <a:xfrm>
              <a:off x="5446294" y="1288473"/>
              <a:ext cx="397553" cy="397553"/>
            </a:xfrm>
            <a:prstGeom prst="ellipse">
              <a:avLst/>
            </a:prstGeom>
            <a:solidFill>
              <a:srgbClr val="06506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55" name="文本框 854"/>
            <p:cNvSpPr txBox="1"/>
            <p:nvPr/>
          </p:nvSpPr>
          <p:spPr>
            <a:xfrm>
              <a:off x="5462920" y="1294270"/>
              <a:ext cx="41870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02</a:t>
              </a:r>
              <a:endParaRPr lang="zh-CN" altLang="en-US" sz="20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sp>
        <p:nvSpPr>
          <p:cNvPr id="856" name="文本框 855"/>
          <p:cNvSpPr txBox="1"/>
          <p:nvPr/>
        </p:nvSpPr>
        <p:spPr>
          <a:xfrm>
            <a:off x="6335089" y="2194517"/>
            <a:ext cx="3649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400" b="1" dirty="0">
                <a:solidFill>
                  <a:srgbClr val="065063"/>
                </a:solidFill>
                <a:latin typeface="+mn-ea"/>
              </a:rPr>
              <a:t>What is the WSN/IOT?</a:t>
            </a:r>
          </a:p>
        </p:txBody>
      </p:sp>
      <p:grpSp>
        <p:nvGrpSpPr>
          <p:cNvPr id="857" name="组合 856"/>
          <p:cNvGrpSpPr/>
          <p:nvPr/>
        </p:nvGrpSpPr>
        <p:grpSpPr>
          <a:xfrm>
            <a:off x="5996423" y="3174716"/>
            <a:ext cx="423514" cy="405906"/>
            <a:chOff x="5429437" y="1288473"/>
            <a:chExt cx="423514" cy="405906"/>
          </a:xfrm>
        </p:grpSpPr>
        <p:sp>
          <p:nvSpPr>
            <p:cNvPr id="858" name="椭圆 857"/>
            <p:cNvSpPr/>
            <p:nvPr/>
          </p:nvSpPr>
          <p:spPr>
            <a:xfrm>
              <a:off x="5446294" y="1288473"/>
              <a:ext cx="397553" cy="397553"/>
            </a:xfrm>
            <a:prstGeom prst="ellipse">
              <a:avLst/>
            </a:prstGeom>
            <a:solidFill>
              <a:srgbClr val="06506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59" name="文本框 858"/>
            <p:cNvSpPr txBox="1"/>
            <p:nvPr/>
          </p:nvSpPr>
          <p:spPr>
            <a:xfrm>
              <a:off x="5429437" y="1294269"/>
              <a:ext cx="42351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03</a:t>
              </a:r>
              <a:endParaRPr lang="zh-CN" altLang="en-US" sz="20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sp>
        <p:nvSpPr>
          <p:cNvPr id="860" name="文本框 859"/>
          <p:cNvSpPr txBox="1"/>
          <p:nvPr/>
        </p:nvSpPr>
        <p:spPr>
          <a:xfrm>
            <a:off x="6427459" y="3149735"/>
            <a:ext cx="30394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400" b="1" dirty="0">
                <a:solidFill>
                  <a:srgbClr val="065063"/>
                </a:solidFill>
                <a:latin typeface="+mn-ea"/>
              </a:rPr>
              <a:t>Aims &amp; Objectives</a:t>
            </a:r>
          </a:p>
        </p:txBody>
      </p:sp>
      <p:grpSp>
        <p:nvGrpSpPr>
          <p:cNvPr id="861" name="组合 860"/>
          <p:cNvGrpSpPr/>
          <p:nvPr/>
        </p:nvGrpSpPr>
        <p:grpSpPr>
          <a:xfrm>
            <a:off x="5929805" y="4170489"/>
            <a:ext cx="421910" cy="405906"/>
            <a:chOff x="5438563" y="1288473"/>
            <a:chExt cx="421910" cy="405906"/>
          </a:xfrm>
        </p:grpSpPr>
        <p:sp>
          <p:nvSpPr>
            <p:cNvPr id="862" name="椭圆 861"/>
            <p:cNvSpPr/>
            <p:nvPr/>
          </p:nvSpPr>
          <p:spPr>
            <a:xfrm>
              <a:off x="5446294" y="1288473"/>
              <a:ext cx="397553" cy="397553"/>
            </a:xfrm>
            <a:prstGeom prst="ellipse">
              <a:avLst/>
            </a:prstGeom>
            <a:solidFill>
              <a:srgbClr val="06506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3" name="文本框 862"/>
            <p:cNvSpPr txBox="1"/>
            <p:nvPr/>
          </p:nvSpPr>
          <p:spPr>
            <a:xfrm>
              <a:off x="5438563" y="1294269"/>
              <a:ext cx="4219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04</a:t>
              </a:r>
              <a:endParaRPr lang="zh-CN" altLang="en-US" sz="20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sp>
        <p:nvSpPr>
          <p:cNvPr id="864" name="文本框 863"/>
          <p:cNvSpPr txBox="1"/>
          <p:nvPr/>
        </p:nvSpPr>
        <p:spPr>
          <a:xfrm>
            <a:off x="6351715" y="4145508"/>
            <a:ext cx="22910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400" b="1" dirty="0">
                <a:solidFill>
                  <a:srgbClr val="065063"/>
                </a:solidFill>
                <a:latin typeface="+mn-ea"/>
              </a:rPr>
              <a:t>Methodology</a:t>
            </a:r>
          </a:p>
        </p:txBody>
      </p:sp>
      <p:grpSp>
        <p:nvGrpSpPr>
          <p:cNvPr id="865" name="组合 864"/>
          <p:cNvGrpSpPr/>
          <p:nvPr/>
        </p:nvGrpSpPr>
        <p:grpSpPr>
          <a:xfrm>
            <a:off x="5532252" y="5039660"/>
            <a:ext cx="421910" cy="408464"/>
            <a:chOff x="5438563" y="1288473"/>
            <a:chExt cx="421910" cy="408464"/>
          </a:xfrm>
        </p:grpSpPr>
        <p:sp>
          <p:nvSpPr>
            <p:cNvPr id="866" name="椭圆 865"/>
            <p:cNvSpPr/>
            <p:nvPr/>
          </p:nvSpPr>
          <p:spPr>
            <a:xfrm>
              <a:off x="5446294" y="1288473"/>
              <a:ext cx="397553" cy="397553"/>
            </a:xfrm>
            <a:prstGeom prst="ellipse">
              <a:avLst/>
            </a:prstGeom>
            <a:solidFill>
              <a:srgbClr val="06506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7" name="文本框 866"/>
            <p:cNvSpPr txBox="1"/>
            <p:nvPr/>
          </p:nvSpPr>
          <p:spPr>
            <a:xfrm>
              <a:off x="5438563" y="1296827"/>
              <a:ext cx="421910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b="1" dirty="0">
                  <a:solidFill>
                    <a:schemeClr val="bg1"/>
                  </a:solidFill>
                  <a:latin typeface="Agency FB" panose="020B0503020202020204" pitchFamily="34" charset="0"/>
                </a:rPr>
                <a:t>05</a:t>
              </a:r>
              <a:endParaRPr lang="zh-CN" altLang="en-US" sz="2000" b="1" dirty="0">
                <a:solidFill>
                  <a:schemeClr val="bg1"/>
                </a:solidFill>
                <a:latin typeface="Agency FB" panose="020B0503020202020204" pitchFamily="34" charset="0"/>
              </a:endParaRPr>
            </a:p>
          </p:txBody>
        </p:sp>
      </p:grpSp>
      <p:sp>
        <p:nvSpPr>
          <p:cNvPr id="868" name="文本框 867"/>
          <p:cNvSpPr txBox="1"/>
          <p:nvPr/>
        </p:nvSpPr>
        <p:spPr>
          <a:xfrm>
            <a:off x="5954162" y="5014679"/>
            <a:ext cx="32596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400" b="1" dirty="0">
                <a:solidFill>
                  <a:srgbClr val="065063"/>
                </a:solidFill>
                <a:latin typeface="+mn-ea"/>
              </a:rPr>
              <a:t>Expected Outcomes</a:t>
            </a:r>
          </a:p>
        </p:txBody>
      </p:sp>
      <p:grpSp>
        <p:nvGrpSpPr>
          <p:cNvPr id="871" name="组合 870"/>
          <p:cNvGrpSpPr/>
          <p:nvPr/>
        </p:nvGrpSpPr>
        <p:grpSpPr>
          <a:xfrm>
            <a:off x="4948" y="6506875"/>
            <a:ext cx="12248012" cy="358563"/>
            <a:chOff x="4948" y="6506875"/>
            <a:chExt cx="12192000" cy="358563"/>
          </a:xfrm>
        </p:grpSpPr>
        <p:sp>
          <p:nvSpPr>
            <p:cNvPr id="870" name="矩形 869"/>
            <p:cNvSpPr/>
            <p:nvPr/>
          </p:nvSpPr>
          <p:spPr>
            <a:xfrm>
              <a:off x="4948" y="6506875"/>
              <a:ext cx="12192000" cy="307571"/>
            </a:xfrm>
            <a:prstGeom prst="rect">
              <a:avLst/>
            </a:prstGeom>
            <a:solidFill>
              <a:srgbClr val="1CB7D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869" name="矩形 868"/>
            <p:cNvSpPr/>
            <p:nvPr/>
          </p:nvSpPr>
          <p:spPr>
            <a:xfrm>
              <a:off x="4948" y="6557867"/>
              <a:ext cx="12192000" cy="307571"/>
            </a:xfrm>
            <a:prstGeom prst="rect">
              <a:avLst/>
            </a:prstGeom>
            <a:solidFill>
              <a:srgbClr val="06506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grpSp>
        <p:nvGrpSpPr>
          <p:cNvPr id="877" name="组合 876"/>
          <p:cNvGrpSpPr/>
          <p:nvPr/>
        </p:nvGrpSpPr>
        <p:grpSpPr>
          <a:xfrm>
            <a:off x="712111" y="12596"/>
            <a:ext cx="784180" cy="1466089"/>
            <a:chOff x="712111" y="12596"/>
            <a:chExt cx="784180" cy="1466089"/>
          </a:xfrm>
        </p:grpSpPr>
        <p:sp>
          <p:nvSpPr>
            <p:cNvPr id="875" name="矩形 874"/>
            <p:cNvSpPr/>
            <p:nvPr/>
          </p:nvSpPr>
          <p:spPr>
            <a:xfrm>
              <a:off x="712111" y="12596"/>
              <a:ext cx="784180" cy="1466089"/>
            </a:xfrm>
            <a:prstGeom prst="rect">
              <a:avLst/>
            </a:prstGeom>
            <a:solidFill>
              <a:srgbClr val="1CB7D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 sz="1600"/>
            </a:p>
          </p:txBody>
        </p:sp>
        <p:sp>
          <p:nvSpPr>
            <p:cNvPr id="873" name="矩形 872"/>
            <p:cNvSpPr/>
            <p:nvPr/>
          </p:nvSpPr>
          <p:spPr>
            <a:xfrm>
              <a:off x="953974" y="133005"/>
              <a:ext cx="430887" cy="1302366"/>
            </a:xfrm>
            <a:prstGeom prst="rect">
              <a:avLst/>
            </a:prstGeom>
          </p:spPr>
          <p:txBody>
            <a:bodyPr vert="eaVert" wrap="square">
              <a:spAutoFit/>
            </a:bodyPr>
            <a:lstStyle/>
            <a:p>
              <a:pPr lvl="0"/>
              <a:r>
                <a:rPr lang="en-US" altLang="zh-CN" sz="1600" dirty="0">
                  <a:solidFill>
                    <a:schemeClr val="bg1"/>
                  </a:solidFill>
                </a:rPr>
                <a:t>CONTENTS</a:t>
              </a:r>
              <a:endParaRPr lang="zh-CN" altLang="en-US" sz="1600" dirty="0">
                <a:solidFill>
                  <a:schemeClr val="bg1"/>
                </a:solidFill>
              </a:endParaRP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4" dur="500"/>
                                        <p:tgtEl>
                                          <p:spTgt spid="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2" decel="68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2" presetClass="entr" presetSubtype="2" decel="68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" presetClass="entr" presetSubtype="2" decel="68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8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2" presetClass="entr" presetSubtype="2" decel="68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"/>
                            </p:stCondLst>
                            <p:childTnLst>
                              <p:par>
                                <p:cTn id="6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000"/>
                            </p:stCondLst>
                            <p:childTnLst>
                              <p:par>
                                <p:cTn id="66" presetID="2" presetClass="entr" presetSubtype="2" decel="68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2" grpId="0"/>
      <p:bldP spid="856" grpId="0"/>
      <p:bldP spid="860" grpId="0"/>
      <p:bldP spid="864" grpId="0"/>
      <p:bldP spid="86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5316" y="1814081"/>
            <a:ext cx="5721827" cy="3815194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106060" y="247556"/>
            <a:ext cx="3741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rgbClr val="065063"/>
                </a:solidFill>
                <a:latin typeface="+mn-ea"/>
              </a:rPr>
              <a:t>Project Background</a:t>
            </a:r>
            <a:endParaRPr lang="zh-CN" altLang="en-US" sz="2800" b="1" dirty="0">
              <a:solidFill>
                <a:srgbClr val="065063"/>
              </a:solidFill>
              <a:latin typeface="+mn-ea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921543" y="1814081"/>
            <a:ext cx="6381999" cy="3815194"/>
          </a:xfrm>
          <a:prstGeom prst="rect">
            <a:avLst/>
          </a:prstGeom>
          <a:solidFill>
            <a:srgbClr val="0650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2" name="任意多边形: 形状 41"/>
          <p:cNvSpPr/>
          <p:nvPr/>
        </p:nvSpPr>
        <p:spPr>
          <a:xfrm>
            <a:off x="921544" y="1178720"/>
            <a:ext cx="9436894" cy="545747"/>
          </a:xfrm>
          <a:custGeom>
            <a:avLst/>
            <a:gdLst>
              <a:gd name="connsiteX0" fmla="*/ 7743825 w 8272462"/>
              <a:gd name="connsiteY0" fmla="*/ 0 h 545747"/>
              <a:gd name="connsiteX1" fmla="*/ 8272462 w 8272462"/>
              <a:gd name="connsiteY1" fmla="*/ 528638 h 545747"/>
              <a:gd name="connsiteX2" fmla="*/ 8255353 w 8272462"/>
              <a:gd name="connsiteY2" fmla="*/ 545747 h 545747"/>
              <a:gd name="connsiteX3" fmla="*/ 0 w 8272462"/>
              <a:gd name="connsiteY3" fmla="*/ 545747 h 545747"/>
              <a:gd name="connsiteX4" fmla="*/ 0 w 8272462"/>
              <a:gd name="connsiteY4" fmla="*/ 214315 h 545747"/>
              <a:gd name="connsiteX5" fmla="*/ 7743825 w 8272462"/>
              <a:gd name="connsiteY5" fmla="*/ 214315 h 545747"/>
              <a:gd name="connsiteX6" fmla="*/ 7743825 w 8272462"/>
              <a:gd name="connsiteY6" fmla="*/ 0 h 545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72462" h="545747">
                <a:moveTo>
                  <a:pt x="7743825" y="0"/>
                </a:moveTo>
                <a:lnTo>
                  <a:pt x="8272462" y="528638"/>
                </a:lnTo>
                <a:lnTo>
                  <a:pt x="8255353" y="545747"/>
                </a:lnTo>
                <a:lnTo>
                  <a:pt x="0" y="545747"/>
                </a:lnTo>
                <a:lnTo>
                  <a:pt x="0" y="214315"/>
                </a:lnTo>
                <a:lnTo>
                  <a:pt x="7743825" y="214315"/>
                </a:lnTo>
                <a:lnTo>
                  <a:pt x="7743825" y="0"/>
                </a:lnTo>
                <a:close/>
              </a:path>
            </a:pathLst>
          </a:custGeom>
          <a:solidFill>
            <a:srgbClr val="0650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4" name="任意多边形: 形状 43"/>
          <p:cNvSpPr/>
          <p:nvPr/>
        </p:nvSpPr>
        <p:spPr>
          <a:xfrm flipH="1" flipV="1">
            <a:off x="2286000" y="5718889"/>
            <a:ext cx="9436894" cy="545747"/>
          </a:xfrm>
          <a:custGeom>
            <a:avLst/>
            <a:gdLst>
              <a:gd name="connsiteX0" fmla="*/ 7743825 w 8272462"/>
              <a:gd name="connsiteY0" fmla="*/ 0 h 545747"/>
              <a:gd name="connsiteX1" fmla="*/ 8272462 w 8272462"/>
              <a:gd name="connsiteY1" fmla="*/ 528638 h 545747"/>
              <a:gd name="connsiteX2" fmla="*/ 8255353 w 8272462"/>
              <a:gd name="connsiteY2" fmla="*/ 545747 h 545747"/>
              <a:gd name="connsiteX3" fmla="*/ 0 w 8272462"/>
              <a:gd name="connsiteY3" fmla="*/ 545747 h 545747"/>
              <a:gd name="connsiteX4" fmla="*/ 0 w 8272462"/>
              <a:gd name="connsiteY4" fmla="*/ 214315 h 545747"/>
              <a:gd name="connsiteX5" fmla="*/ 7743825 w 8272462"/>
              <a:gd name="connsiteY5" fmla="*/ 214315 h 545747"/>
              <a:gd name="connsiteX6" fmla="*/ 7743825 w 8272462"/>
              <a:gd name="connsiteY6" fmla="*/ 0 h 545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72462" h="545747">
                <a:moveTo>
                  <a:pt x="7743825" y="0"/>
                </a:moveTo>
                <a:lnTo>
                  <a:pt x="8272462" y="528638"/>
                </a:lnTo>
                <a:lnTo>
                  <a:pt x="8255353" y="545747"/>
                </a:lnTo>
                <a:lnTo>
                  <a:pt x="0" y="545747"/>
                </a:lnTo>
                <a:lnTo>
                  <a:pt x="0" y="214315"/>
                </a:lnTo>
                <a:lnTo>
                  <a:pt x="7743825" y="214315"/>
                </a:lnTo>
                <a:lnTo>
                  <a:pt x="7743825" y="0"/>
                </a:lnTo>
                <a:close/>
              </a:path>
            </a:pathLst>
          </a:custGeom>
          <a:solidFill>
            <a:srgbClr val="1CB7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5" name="组合 44"/>
          <p:cNvGrpSpPr/>
          <p:nvPr/>
        </p:nvGrpSpPr>
        <p:grpSpPr>
          <a:xfrm>
            <a:off x="1095484" y="2132411"/>
            <a:ext cx="6208058" cy="2754941"/>
            <a:chOff x="1068960" y="4071718"/>
            <a:chExt cx="6208058" cy="2754941"/>
          </a:xfrm>
        </p:grpSpPr>
        <p:sp>
          <p:nvSpPr>
            <p:cNvPr id="46" name="文本框 45"/>
            <p:cNvSpPr txBox="1"/>
            <p:nvPr/>
          </p:nvSpPr>
          <p:spPr>
            <a:xfrm>
              <a:off x="1211912" y="4071718"/>
              <a:ext cx="196258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b="1" dirty="0">
                  <a:solidFill>
                    <a:schemeClr val="bg1"/>
                  </a:solidFill>
                  <a:latin typeface="+mn-ea"/>
                </a:rPr>
                <a:t>Electrical Grid</a:t>
              </a:r>
              <a:endParaRPr lang="zh-CN" altLang="en-US" sz="2000" b="1" dirty="0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47" name="文本框 46"/>
            <p:cNvSpPr txBox="1"/>
            <p:nvPr/>
          </p:nvSpPr>
          <p:spPr>
            <a:xfrm>
              <a:off x="1068960" y="4407535"/>
              <a:ext cx="6208058" cy="241912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endParaRPr lang="en-GB" altLang="zh-CN" sz="1400" dirty="0">
                <a:solidFill>
                  <a:schemeClr val="bg1"/>
                </a:solidFill>
                <a:latin typeface="微软雅黑" panose="020B0503020204020204" pitchFamily="34" charset="-122"/>
              </a:endParaRP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chemeClr val="bg1"/>
                  </a:solidFill>
                  <a:latin typeface="微软雅黑" panose="020B0503020204020204" pitchFamily="34" charset="-122"/>
                </a:rPr>
                <a:t>Power system is the foundation of national construction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chemeClr val="bg1"/>
                  </a:solidFill>
                  <a:latin typeface="微软雅黑" panose="020B0503020204020204" pitchFamily="34" charset="-122"/>
                </a:rPr>
                <a:t>The environment is complicated and changeable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chemeClr val="bg1"/>
                  </a:solidFill>
                  <a:latin typeface="微软雅黑" panose="020B0503020204020204" pitchFamily="34" charset="-122"/>
                </a:rPr>
                <a:t>Traditional approach: Artificial patrol and helicopter 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US" altLang="zh-CN" sz="1400" dirty="0">
                  <a:solidFill>
                    <a:schemeClr val="bg1"/>
                  </a:solidFill>
                  <a:latin typeface="微软雅黑" panose="020B0503020204020204" pitchFamily="34" charset="-122"/>
                </a:rPr>
                <a:t>Smart Grid:</a:t>
              </a:r>
            </a:p>
            <a:p>
              <a:pPr marL="742950" lvl="1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chemeClr val="bg1"/>
                  </a:solidFill>
                  <a:latin typeface="微软雅黑" panose="020B0503020204020204" pitchFamily="34" charset="-122"/>
                </a:rPr>
                <a:t>Integrated High Speed Two-way Communication Network</a:t>
              </a:r>
            </a:p>
            <a:p>
              <a:pPr marL="742950" lvl="1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chemeClr val="bg1"/>
                  </a:solidFill>
                  <a:latin typeface="微软雅黑" panose="020B0503020204020204" pitchFamily="34" charset="-122"/>
                </a:rPr>
                <a:t>Advanced Sensing and Measurement Technology</a:t>
              </a:r>
            </a:p>
            <a:p>
              <a:pPr marL="742950" lvl="1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chemeClr val="bg1"/>
                  </a:solidFill>
                  <a:latin typeface="微软雅黑" panose="020B0503020204020204" pitchFamily="34" charset="-122"/>
                </a:rPr>
                <a:t>Features: reliable, safe, economical, efficient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endParaRPr lang="en-GB" altLang="zh-CN" sz="1400" dirty="0">
                <a:solidFill>
                  <a:schemeClr val="bg1"/>
                </a:solidFill>
                <a:latin typeface="微软雅黑" panose="020B0503020204020204" pitchFamily="34" charset="-122"/>
              </a:endParaRPr>
            </a:p>
          </p:txBody>
        </p:sp>
      </p:grpSp>
    </p:spTree>
    <p:custDataLst>
      <p:tags r:id="rId1"/>
    </p:custData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2" grpId="0" animBg="1"/>
      <p:bldP spid="4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58858" y="3687684"/>
            <a:ext cx="2213137" cy="1953752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106060" y="247556"/>
            <a:ext cx="24645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rgbClr val="065063"/>
                </a:solidFill>
                <a:latin typeface="+mn-ea"/>
              </a:rPr>
              <a:t>What Is IOT?</a:t>
            </a:r>
            <a:endParaRPr lang="zh-CN" altLang="en-US" sz="2800" b="1" dirty="0">
              <a:solidFill>
                <a:srgbClr val="065063"/>
              </a:solidFill>
              <a:latin typeface="+mn-ea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3705640" y="825626"/>
            <a:ext cx="8397691" cy="952359"/>
            <a:chOff x="1211912" y="4071718"/>
            <a:chExt cx="7787312" cy="952359"/>
          </a:xfrm>
        </p:grpSpPr>
        <p:sp>
          <p:nvSpPr>
            <p:cNvPr id="19" name="文本框 18"/>
            <p:cNvSpPr txBox="1"/>
            <p:nvPr/>
          </p:nvSpPr>
          <p:spPr>
            <a:xfrm>
              <a:off x="1211912" y="4071718"/>
              <a:ext cx="308154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b="1" dirty="0">
                  <a:solidFill>
                    <a:srgbClr val="065063"/>
                  </a:solidFill>
                  <a:latin typeface="+mn-ea"/>
                </a:rPr>
                <a:t>Internet Of Everything</a:t>
              </a:r>
              <a:endParaRPr lang="zh-CN" altLang="en-US" sz="2000" b="1" dirty="0">
                <a:solidFill>
                  <a:srgbClr val="065063"/>
                </a:solidFill>
                <a:latin typeface="+mn-ea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1225118" y="4414679"/>
              <a:ext cx="7774106" cy="6093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Extended Network Based on Internet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Realize the interconnection of people, machines and things at any time and any place</a:t>
              </a:r>
              <a:endParaRPr lang="zh-CN" altLang="en-US" sz="1400" dirty="0">
                <a:solidFill>
                  <a:srgbClr val="065063"/>
                </a:solidFill>
                <a:latin typeface="微软雅黑" panose="020B0503020204020204" pitchFamily="34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5327387" y="2230237"/>
            <a:ext cx="4708634" cy="1469423"/>
            <a:chOff x="1211912" y="4071718"/>
            <a:chExt cx="4708634" cy="1469423"/>
          </a:xfrm>
        </p:grpSpPr>
        <p:sp>
          <p:nvSpPr>
            <p:cNvPr id="22" name="文本框 21"/>
            <p:cNvSpPr txBox="1"/>
            <p:nvPr/>
          </p:nvSpPr>
          <p:spPr>
            <a:xfrm>
              <a:off x="1211912" y="4071718"/>
              <a:ext cx="3665427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altLang="zh-CN" sz="2000" b="1" dirty="0">
                  <a:solidFill>
                    <a:srgbClr val="065063"/>
                  </a:solidFill>
                  <a:latin typeface="+mn-ea"/>
                </a:rPr>
                <a:t>the era of “IOT" is coming</a:t>
              </a:r>
              <a:endParaRPr lang="zh-CN" altLang="en-US" sz="2000" b="1" dirty="0">
                <a:solidFill>
                  <a:srgbClr val="065063"/>
                </a:solidFill>
                <a:latin typeface="+mn-ea"/>
              </a:endParaRP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1225118" y="4414679"/>
              <a:ext cx="4695428" cy="11264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>
                <a:lnSpc>
                  <a:spcPct val="120000"/>
                </a:lnSpc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17 November 2005</a:t>
              </a:r>
            </a:p>
            <a:p>
              <a:pPr algn="just">
                <a:lnSpc>
                  <a:spcPct val="120000"/>
                </a:lnSpc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World Information Summit</a:t>
              </a:r>
            </a:p>
            <a:p>
              <a:pPr algn="just">
                <a:lnSpc>
                  <a:spcPct val="120000"/>
                </a:lnSpc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International Telecommunications Union</a:t>
              </a:r>
            </a:p>
            <a:p>
              <a:pPr algn="just">
                <a:lnSpc>
                  <a:spcPct val="120000"/>
                </a:lnSpc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"ITU Internet Report 2005: Internet of Things"</a:t>
              </a:r>
              <a:endParaRPr lang="zh-CN" altLang="en-US" sz="1400" dirty="0">
                <a:solidFill>
                  <a:srgbClr val="065063"/>
                </a:solidFill>
                <a:latin typeface="微软雅黑" panose="020B0503020204020204" pitchFamily="34" charset="-122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5856793" y="4023982"/>
            <a:ext cx="4708634" cy="1986488"/>
            <a:chOff x="1211912" y="4071718"/>
            <a:chExt cx="4708634" cy="1986488"/>
          </a:xfrm>
        </p:grpSpPr>
        <p:sp>
          <p:nvSpPr>
            <p:cNvPr id="25" name="文本框 24"/>
            <p:cNvSpPr txBox="1"/>
            <p:nvPr/>
          </p:nvSpPr>
          <p:spPr>
            <a:xfrm>
              <a:off x="1211912" y="4071718"/>
              <a:ext cx="166744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altLang="zh-CN" sz="2000" b="1" dirty="0">
                  <a:solidFill>
                    <a:srgbClr val="065063"/>
                  </a:solidFill>
                  <a:latin typeface="+mn-ea"/>
                </a:rPr>
                <a:t>Application</a:t>
              </a:r>
              <a:endParaRPr lang="zh-CN" altLang="en-US" sz="2000" b="1" dirty="0">
                <a:solidFill>
                  <a:srgbClr val="065063"/>
                </a:solidFill>
                <a:latin typeface="+mn-ea"/>
              </a:endParaRPr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1225118" y="4414679"/>
              <a:ext cx="4695428" cy="16435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Smart Robot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Smart Car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Smart Home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Smart City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Smart Traffic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Environmental Monitoring</a:t>
              </a:r>
              <a:endParaRPr lang="zh-CN" altLang="en-US" sz="1400" dirty="0">
                <a:solidFill>
                  <a:srgbClr val="065063"/>
                </a:solidFill>
                <a:latin typeface="微软雅黑" panose="020B0503020204020204" pitchFamily="34" charset="-122"/>
              </a:endParaRPr>
            </a:p>
          </p:txBody>
        </p:sp>
      </p:grpSp>
      <p:grpSp>
        <p:nvGrpSpPr>
          <p:cNvPr id="83" name="Group 2"/>
          <p:cNvGrpSpPr/>
          <p:nvPr/>
        </p:nvGrpSpPr>
        <p:grpSpPr>
          <a:xfrm>
            <a:off x="706577" y="2418625"/>
            <a:ext cx="4363434" cy="2332119"/>
            <a:chOff x="5477793" y="874712"/>
            <a:chExt cx="5629928" cy="2992438"/>
          </a:xfrm>
        </p:grpSpPr>
        <p:sp>
          <p:nvSpPr>
            <p:cNvPr id="84" name="Pentagon 19"/>
            <p:cNvSpPr/>
            <p:nvPr/>
          </p:nvSpPr>
          <p:spPr>
            <a:xfrm flipH="1">
              <a:off x="6682154" y="883920"/>
              <a:ext cx="2670375" cy="689639"/>
            </a:xfrm>
            <a:prstGeom prst="homePlate">
              <a:avLst/>
            </a:prstGeom>
            <a:solidFill>
              <a:srgbClr val="075A71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37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5" name="Pentagon 20"/>
            <p:cNvSpPr/>
            <p:nvPr/>
          </p:nvSpPr>
          <p:spPr>
            <a:xfrm flipH="1">
              <a:off x="5927851" y="1645921"/>
              <a:ext cx="2952237" cy="729512"/>
            </a:xfrm>
            <a:prstGeom prst="homePlate">
              <a:avLst/>
            </a:prstGeom>
            <a:solidFill>
              <a:srgbClr val="35C2E5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37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6" name="Pentagon 21"/>
            <p:cNvSpPr/>
            <p:nvPr/>
          </p:nvSpPr>
          <p:spPr>
            <a:xfrm flipH="1">
              <a:off x="5477793" y="2458262"/>
              <a:ext cx="2952237" cy="649725"/>
            </a:xfrm>
            <a:prstGeom prst="homePlate">
              <a:avLst/>
            </a:prstGeom>
            <a:solidFill>
              <a:srgbClr val="35C2E5"/>
            </a:solidFill>
            <a:ln w="12700" cap="flat" cmpd="sng" algn="ctr">
              <a:noFill/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37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grpSp>
          <p:nvGrpSpPr>
            <p:cNvPr id="87" name="Group 58"/>
            <p:cNvGrpSpPr/>
            <p:nvPr/>
          </p:nvGrpSpPr>
          <p:grpSpPr>
            <a:xfrm>
              <a:off x="7620371" y="2194475"/>
              <a:ext cx="3487350" cy="1672675"/>
              <a:chOff x="5329238" y="2790825"/>
              <a:chExt cx="2651125" cy="1271588"/>
            </a:xfrm>
          </p:grpSpPr>
          <p:sp>
            <p:nvSpPr>
              <p:cNvPr id="95" name="Freeform 6"/>
              <p:cNvSpPr/>
              <p:nvPr/>
            </p:nvSpPr>
            <p:spPr bwMode="auto">
              <a:xfrm>
                <a:off x="5711825" y="2790825"/>
                <a:ext cx="1885950" cy="471488"/>
              </a:xfrm>
              <a:custGeom>
                <a:avLst/>
                <a:gdLst/>
                <a:ahLst/>
                <a:cxnLst>
                  <a:cxn ang="0">
                    <a:pos x="586" y="297"/>
                  </a:cxn>
                  <a:cxn ang="0">
                    <a:pos x="0" y="126"/>
                  </a:cxn>
                  <a:cxn ang="0">
                    <a:pos x="586" y="0"/>
                  </a:cxn>
                  <a:cxn ang="0">
                    <a:pos x="1188" y="131"/>
                  </a:cxn>
                  <a:cxn ang="0">
                    <a:pos x="586" y="297"/>
                  </a:cxn>
                </a:cxnLst>
                <a:rect l="0" t="0" r="r" b="b"/>
                <a:pathLst>
                  <a:path w="1188" h="297">
                    <a:moveTo>
                      <a:pt x="586" y="297"/>
                    </a:moveTo>
                    <a:lnTo>
                      <a:pt x="0" y="126"/>
                    </a:lnTo>
                    <a:lnTo>
                      <a:pt x="586" y="0"/>
                    </a:lnTo>
                    <a:lnTo>
                      <a:pt x="1188" y="131"/>
                    </a:lnTo>
                    <a:lnTo>
                      <a:pt x="586" y="297"/>
                    </a:lnTo>
                    <a:close/>
                  </a:path>
                </a:pathLst>
              </a:custGeom>
              <a:solidFill>
                <a:srgbClr val="00B0F0">
                  <a:lumMod val="50000"/>
                </a:srgbClr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3765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96" name="Freeform 11"/>
              <p:cNvSpPr/>
              <p:nvPr/>
            </p:nvSpPr>
            <p:spPr bwMode="auto">
              <a:xfrm>
                <a:off x="6642100" y="2998788"/>
                <a:ext cx="1338263" cy="1063625"/>
              </a:xfrm>
              <a:custGeom>
                <a:avLst/>
                <a:gdLst/>
                <a:ahLst/>
                <a:cxnLst>
                  <a:cxn ang="0">
                    <a:pos x="0" y="670"/>
                  </a:cxn>
                  <a:cxn ang="0">
                    <a:pos x="0" y="166"/>
                  </a:cxn>
                  <a:cxn ang="0">
                    <a:pos x="602" y="0"/>
                  </a:cxn>
                  <a:cxn ang="0">
                    <a:pos x="843" y="307"/>
                  </a:cxn>
                  <a:cxn ang="0">
                    <a:pos x="0" y="670"/>
                  </a:cxn>
                </a:cxnLst>
                <a:rect l="0" t="0" r="r" b="b"/>
                <a:pathLst>
                  <a:path w="843" h="670">
                    <a:moveTo>
                      <a:pt x="0" y="670"/>
                    </a:moveTo>
                    <a:lnTo>
                      <a:pt x="0" y="166"/>
                    </a:lnTo>
                    <a:lnTo>
                      <a:pt x="602" y="0"/>
                    </a:lnTo>
                    <a:lnTo>
                      <a:pt x="843" y="307"/>
                    </a:lnTo>
                    <a:lnTo>
                      <a:pt x="0" y="670"/>
                    </a:lnTo>
                    <a:close/>
                  </a:path>
                </a:pathLst>
              </a:custGeom>
              <a:solidFill>
                <a:srgbClr val="2AC1E4"/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3765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97" name="Freeform 12"/>
              <p:cNvSpPr/>
              <p:nvPr/>
            </p:nvSpPr>
            <p:spPr bwMode="auto">
              <a:xfrm>
                <a:off x="5329238" y="2990850"/>
                <a:ext cx="1312863" cy="1071563"/>
              </a:xfrm>
              <a:custGeom>
                <a:avLst/>
                <a:gdLst/>
                <a:ahLst/>
                <a:cxnLst>
                  <a:cxn ang="0">
                    <a:pos x="827" y="675"/>
                  </a:cxn>
                  <a:cxn ang="0">
                    <a:pos x="0" y="312"/>
                  </a:cxn>
                  <a:cxn ang="0">
                    <a:pos x="241" y="0"/>
                  </a:cxn>
                  <a:cxn ang="0">
                    <a:pos x="827" y="171"/>
                  </a:cxn>
                  <a:cxn ang="0">
                    <a:pos x="827" y="675"/>
                  </a:cxn>
                </a:cxnLst>
                <a:rect l="0" t="0" r="r" b="b"/>
                <a:pathLst>
                  <a:path w="827" h="675">
                    <a:moveTo>
                      <a:pt x="827" y="675"/>
                    </a:moveTo>
                    <a:lnTo>
                      <a:pt x="0" y="312"/>
                    </a:lnTo>
                    <a:lnTo>
                      <a:pt x="241" y="0"/>
                    </a:lnTo>
                    <a:lnTo>
                      <a:pt x="827" y="171"/>
                    </a:lnTo>
                    <a:lnTo>
                      <a:pt x="827" y="675"/>
                    </a:lnTo>
                    <a:close/>
                  </a:path>
                </a:pathLst>
              </a:custGeom>
              <a:solidFill>
                <a:srgbClr val="1CB7DC"/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3765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</p:grpSp>
        <p:grpSp>
          <p:nvGrpSpPr>
            <p:cNvPr id="88" name="Group 57"/>
            <p:cNvGrpSpPr/>
            <p:nvPr/>
          </p:nvGrpSpPr>
          <p:grpSpPr>
            <a:xfrm>
              <a:off x="8188374" y="1547120"/>
              <a:ext cx="2345087" cy="1158969"/>
              <a:chOff x="5761038" y="2298700"/>
              <a:chExt cx="1782762" cy="881063"/>
            </a:xfrm>
          </p:grpSpPr>
          <p:sp>
            <p:nvSpPr>
              <p:cNvPr id="92" name="Freeform 5"/>
              <p:cNvSpPr/>
              <p:nvPr/>
            </p:nvSpPr>
            <p:spPr bwMode="auto">
              <a:xfrm>
                <a:off x="6184900" y="2298700"/>
                <a:ext cx="919163" cy="161925"/>
              </a:xfrm>
              <a:custGeom>
                <a:avLst/>
                <a:gdLst/>
                <a:ahLst/>
                <a:cxnLst>
                  <a:cxn ang="0">
                    <a:pos x="579" y="47"/>
                  </a:cxn>
                  <a:cxn ang="0">
                    <a:pos x="288" y="102"/>
                  </a:cxn>
                  <a:cxn ang="0">
                    <a:pos x="0" y="51"/>
                  </a:cxn>
                  <a:cxn ang="0">
                    <a:pos x="288" y="0"/>
                  </a:cxn>
                  <a:cxn ang="0">
                    <a:pos x="579" y="47"/>
                  </a:cxn>
                </a:cxnLst>
                <a:rect l="0" t="0" r="r" b="b"/>
                <a:pathLst>
                  <a:path w="579" h="102">
                    <a:moveTo>
                      <a:pt x="579" y="47"/>
                    </a:moveTo>
                    <a:lnTo>
                      <a:pt x="288" y="102"/>
                    </a:lnTo>
                    <a:lnTo>
                      <a:pt x="0" y="51"/>
                    </a:lnTo>
                    <a:lnTo>
                      <a:pt x="288" y="0"/>
                    </a:lnTo>
                    <a:lnTo>
                      <a:pt x="579" y="47"/>
                    </a:lnTo>
                    <a:close/>
                  </a:path>
                </a:pathLst>
              </a:custGeom>
              <a:solidFill>
                <a:srgbClr val="0070C0">
                  <a:lumMod val="50000"/>
                </a:srgbClr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3765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93" name="Freeform 9"/>
              <p:cNvSpPr/>
              <p:nvPr/>
            </p:nvSpPr>
            <p:spPr bwMode="auto">
              <a:xfrm>
                <a:off x="5761038" y="2379663"/>
                <a:ext cx="881063" cy="800100"/>
              </a:xfrm>
              <a:custGeom>
                <a:avLst/>
                <a:gdLst/>
                <a:ahLst/>
                <a:cxnLst>
                  <a:cxn ang="0">
                    <a:pos x="555" y="51"/>
                  </a:cxn>
                  <a:cxn ang="0">
                    <a:pos x="555" y="504"/>
                  </a:cxn>
                  <a:cxn ang="0">
                    <a:pos x="0" y="345"/>
                  </a:cxn>
                  <a:cxn ang="0">
                    <a:pos x="267" y="0"/>
                  </a:cxn>
                  <a:cxn ang="0">
                    <a:pos x="267" y="0"/>
                  </a:cxn>
                  <a:cxn ang="0">
                    <a:pos x="555" y="51"/>
                  </a:cxn>
                </a:cxnLst>
                <a:rect l="0" t="0" r="r" b="b"/>
                <a:pathLst>
                  <a:path w="555" h="504">
                    <a:moveTo>
                      <a:pt x="555" y="51"/>
                    </a:moveTo>
                    <a:lnTo>
                      <a:pt x="555" y="504"/>
                    </a:lnTo>
                    <a:lnTo>
                      <a:pt x="0" y="345"/>
                    </a:lnTo>
                    <a:lnTo>
                      <a:pt x="267" y="0"/>
                    </a:lnTo>
                    <a:lnTo>
                      <a:pt x="267" y="0"/>
                    </a:lnTo>
                    <a:lnTo>
                      <a:pt x="555" y="51"/>
                    </a:lnTo>
                    <a:close/>
                  </a:path>
                </a:pathLst>
              </a:custGeom>
              <a:solidFill>
                <a:srgbClr val="1CB7DC"/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3765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94" name="Freeform 10"/>
              <p:cNvSpPr/>
              <p:nvPr/>
            </p:nvSpPr>
            <p:spPr bwMode="auto">
              <a:xfrm>
                <a:off x="6642100" y="2373313"/>
                <a:ext cx="901700" cy="806450"/>
              </a:xfrm>
              <a:custGeom>
                <a:avLst/>
                <a:gdLst/>
                <a:ahLst/>
                <a:cxnLst>
                  <a:cxn ang="0">
                    <a:pos x="0" y="508"/>
                  </a:cxn>
                  <a:cxn ang="0">
                    <a:pos x="0" y="55"/>
                  </a:cxn>
                  <a:cxn ang="0">
                    <a:pos x="291" y="0"/>
                  </a:cxn>
                  <a:cxn ang="0">
                    <a:pos x="291" y="0"/>
                  </a:cxn>
                  <a:cxn ang="0">
                    <a:pos x="568" y="352"/>
                  </a:cxn>
                  <a:cxn ang="0">
                    <a:pos x="0" y="508"/>
                  </a:cxn>
                </a:cxnLst>
                <a:rect l="0" t="0" r="r" b="b"/>
                <a:pathLst>
                  <a:path w="568" h="508">
                    <a:moveTo>
                      <a:pt x="0" y="508"/>
                    </a:moveTo>
                    <a:lnTo>
                      <a:pt x="0" y="55"/>
                    </a:lnTo>
                    <a:lnTo>
                      <a:pt x="291" y="0"/>
                    </a:lnTo>
                    <a:lnTo>
                      <a:pt x="291" y="0"/>
                    </a:lnTo>
                    <a:lnTo>
                      <a:pt x="568" y="352"/>
                    </a:lnTo>
                    <a:lnTo>
                      <a:pt x="0" y="508"/>
                    </a:lnTo>
                    <a:close/>
                  </a:path>
                </a:pathLst>
              </a:custGeom>
              <a:solidFill>
                <a:srgbClr val="2AC1E4"/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3765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</p:grpSp>
        <p:grpSp>
          <p:nvGrpSpPr>
            <p:cNvPr id="89" name="Group 56"/>
            <p:cNvGrpSpPr/>
            <p:nvPr/>
          </p:nvGrpSpPr>
          <p:grpSpPr>
            <a:xfrm>
              <a:off x="8812760" y="874712"/>
              <a:ext cx="1071265" cy="778911"/>
              <a:chOff x="6235700" y="1787525"/>
              <a:chExt cx="814388" cy="592138"/>
            </a:xfrm>
          </p:grpSpPr>
          <p:sp>
            <p:nvSpPr>
              <p:cNvPr id="90" name="Freeform 7"/>
              <p:cNvSpPr/>
              <p:nvPr/>
            </p:nvSpPr>
            <p:spPr bwMode="auto">
              <a:xfrm>
                <a:off x="6642100" y="1787525"/>
                <a:ext cx="407988" cy="592138"/>
              </a:xfrm>
              <a:custGeom>
                <a:avLst/>
                <a:gdLst/>
                <a:ahLst/>
                <a:cxnLst>
                  <a:cxn ang="0">
                    <a:pos x="0" y="373"/>
                  </a:cxn>
                  <a:cxn ang="0">
                    <a:pos x="0" y="0"/>
                  </a:cxn>
                  <a:cxn ang="0">
                    <a:pos x="257" y="325"/>
                  </a:cxn>
                  <a:cxn ang="0">
                    <a:pos x="0" y="373"/>
                  </a:cxn>
                </a:cxnLst>
                <a:rect l="0" t="0" r="r" b="b"/>
                <a:pathLst>
                  <a:path w="257" h="373">
                    <a:moveTo>
                      <a:pt x="0" y="373"/>
                    </a:moveTo>
                    <a:lnTo>
                      <a:pt x="0" y="0"/>
                    </a:lnTo>
                    <a:lnTo>
                      <a:pt x="257" y="325"/>
                    </a:lnTo>
                    <a:lnTo>
                      <a:pt x="0" y="373"/>
                    </a:lnTo>
                    <a:close/>
                  </a:path>
                </a:pathLst>
              </a:custGeom>
              <a:solidFill>
                <a:srgbClr val="075A71"/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3765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  <p:sp>
            <p:nvSpPr>
              <p:cNvPr id="91" name="Freeform 8"/>
              <p:cNvSpPr/>
              <p:nvPr/>
            </p:nvSpPr>
            <p:spPr bwMode="auto">
              <a:xfrm>
                <a:off x="6235700" y="1787525"/>
                <a:ext cx="406400" cy="592138"/>
              </a:xfrm>
              <a:custGeom>
                <a:avLst/>
                <a:gdLst/>
                <a:ahLst/>
                <a:cxnLst>
                  <a:cxn ang="0">
                    <a:pos x="256" y="373"/>
                  </a:cxn>
                  <a:cxn ang="0">
                    <a:pos x="0" y="330"/>
                  </a:cxn>
                  <a:cxn ang="0">
                    <a:pos x="256" y="0"/>
                  </a:cxn>
                  <a:cxn ang="0">
                    <a:pos x="256" y="373"/>
                  </a:cxn>
                </a:cxnLst>
                <a:rect l="0" t="0" r="r" b="b"/>
                <a:pathLst>
                  <a:path w="256" h="373">
                    <a:moveTo>
                      <a:pt x="256" y="373"/>
                    </a:moveTo>
                    <a:lnTo>
                      <a:pt x="0" y="330"/>
                    </a:lnTo>
                    <a:lnTo>
                      <a:pt x="256" y="0"/>
                    </a:lnTo>
                    <a:lnTo>
                      <a:pt x="256" y="373"/>
                    </a:lnTo>
                    <a:close/>
                  </a:path>
                </a:pathLst>
              </a:custGeom>
              <a:solidFill>
                <a:srgbClr val="065063"/>
              </a:solidFill>
              <a:ln w="9525">
                <a:noFill/>
                <a:round/>
              </a:ln>
            </p:spPr>
            <p:txBody>
              <a:bodyPr vert="horz" wrap="square" lIns="91440" tIns="45720" rIns="91440" bIns="45720" numCol="1" anchor="t" anchorCtr="0" compatLnSpc="1"/>
              <a:lstStyle/>
              <a:p>
                <a:pPr marL="0" marR="0" lvl="0" indent="0" defTabSz="913765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en-US" sz="1800" b="0" i="0" u="none" strike="noStrike" kern="0" cap="none" spc="0" normalizeH="0" baseline="0" noProof="0">
                  <a:ln>
                    <a:noFill/>
                  </a:ln>
                  <a:solidFill>
                    <a:srgbClr val="262626"/>
                  </a:solidFill>
                  <a:effectLst/>
                  <a:uLnTx/>
                  <a:uFillTx/>
                  <a:latin typeface="Calibri" panose="020F0502020204030204"/>
                </a:endParaRPr>
              </a:p>
            </p:txBody>
          </p:sp>
        </p:grpSp>
      </p:grpSp>
      <p:sp>
        <p:nvSpPr>
          <p:cNvPr id="98" name="矩形 79"/>
          <p:cNvSpPr/>
          <p:nvPr/>
        </p:nvSpPr>
        <p:spPr>
          <a:xfrm>
            <a:off x="1099108" y="3709861"/>
            <a:ext cx="182203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3765"/>
            <a:r>
              <a:rPr lang="en-GB" altLang="zh-CN"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Open Sans" panose="020B0606030504020204" pitchFamily="34" charset="0"/>
              </a:rPr>
              <a:t>Sensor</a:t>
            </a:r>
            <a:endParaRPr lang="zh-CN" altLang="en-US" sz="2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Open Sans" panose="020B0606030504020204" pitchFamily="34" charset="0"/>
            </a:endParaRPr>
          </a:p>
        </p:txBody>
      </p:sp>
      <p:sp>
        <p:nvSpPr>
          <p:cNvPr id="99" name="矩形 85"/>
          <p:cNvSpPr/>
          <p:nvPr/>
        </p:nvSpPr>
        <p:spPr>
          <a:xfrm>
            <a:off x="1263036" y="3132614"/>
            <a:ext cx="282359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3765"/>
            <a:r>
              <a:rPr lang="en-GB" altLang="zh-CN"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Open Sans" panose="020B0606030504020204" pitchFamily="34" charset="0"/>
              </a:rPr>
              <a:t>Communication</a:t>
            </a:r>
            <a:endParaRPr lang="zh-CN" altLang="en-US" sz="2000" b="1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Open Sans" panose="020B0606030504020204" pitchFamily="34" charset="0"/>
            </a:endParaRPr>
          </a:p>
        </p:txBody>
      </p:sp>
      <p:sp>
        <p:nvSpPr>
          <p:cNvPr id="100" name="矩形 88"/>
          <p:cNvSpPr/>
          <p:nvPr/>
        </p:nvSpPr>
        <p:spPr>
          <a:xfrm>
            <a:off x="1843461" y="2495116"/>
            <a:ext cx="227813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3765"/>
            <a:r>
              <a:rPr lang="en-GB" altLang="zh-CN"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Open Sans" panose="020B0606030504020204" pitchFamily="34" charset="0"/>
              </a:rPr>
              <a:t>Application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106060" y="247556"/>
            <a:ext cx="2749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rgbClr val="065063"/>
                </a:solidFill>
                <a:latin typeface="+mn-ea"/>
              </a:rPr>
              <a:t>What Is WSN?</a:t>
            </a:r>
            <a:endParaRPr lang="zh-CN" altLang="en-US" sz="2800" b="1" dirty="0">
              <a:solidFill>
                <a:srgbClr val="065063"/>
              </a:solidFill>
              <a:latin typeface="+mn-ea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712822" y="1570354"/>
            <a:ext cx="4708634" cy="1477866"/>
            <a:chOff x="1211912" y="4071718"/>
            <a:chExt cx="4708634" cy="552672"/>
          </a:xfrm>
        </p:grpSpPr>
        <p:sp>
          <p:nvSpPr>
            <p:cNvPr id="19" name="文本框 18"/>
            <p:cNvSpPr txBox="1"/>
            <p:nvPr/>
          </p:nvSpPr>
          <p:spPr>
            <a:xfrm>
              <a:off x="1211912" y="4071718"/>
              <a:ext cx="3416961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altLang="zh-CN" sz="2000" b="1" dirty="0">
                  <a:solidFill>
                    <a:srgbClr val="065063"/>
                  </a:solidFill>
                  <a:latin typeface="+mn-ea"/>
                </a:rPr>
                <a:t>Wireless Sensor Network</a:t>
              </a:r>
              <a:endParaRPr lang="zh-CN" altLang="en-US" sz="2000" b="1" dirty="0">
                <a:solidFill>
                  <a:srgbClr val="065063"/>
                </a:solidFill>
                <a:latin typeface="+mn-ea"/>
              </a:endParaRPr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1225118" y="4203131"/>
              <a:ext cx="4695428" cy="4212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Distributed sensor network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End are sensors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Sensors communicate wirelessly</a:t>
              </a:r>
            </a:p>
            <a:p>
              <a:pPr algn="just">
                <a:lnSpc>
                  <a:spcPct val="120000"/>
                </a:lnSpc>
              </a:pPr>
              <a:endParaRPr lang="zh-CN" altLang="en-US" sz="1400" dirty="0">
                <a:solidFill>
                  <a:srgbClr val="065063"/>
                </a:solidFill>
                <a:latin typeface="微软雅黑" panose="020B0503020204020204" pitchFamily="34" charset="-122"/>
              </a:endParaRPr>
            </a:p>
          </p:txBody>
        </p:sp>
      </p:grpSp>
      <p:grpSp>
        <p:nvGrpSpPr>
          <p:cNvPr id="21" name="组合 20"/>
          <p:cNvGrpSpPr/>
          <p:nvPr/>
        </p:nvGrpSpPr>
        <p:grpSpPr>
          <a:xfrm>
            <a:off x="6666697" y="770776"/>
            <a:ext cx="4708634" cy="1210891"/>
            <a:chOff x="1211912" y="4071718"/>
            <a:chExt cx="4708634" cy="1210891"/>
          </a:xfrm>
        </p:grpSpPr>
        <p:sp>
          <p:nvSpPr>
            <p:cNvPr id="22" name="文本框 21"/>
            <p:cNvSpPr txBox="1"/>
            <p:nvPr/>
          </p:nvSpPr>
          <p:spPr>
            <a:xfrm>
              <a:off x="1211912" y="4071718"/>
              <a:ext cx="194508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altLang="zh-CN" sz="2000" b="1" dirty="0">
                  <a:solidFill>
                    <a:srgbClr val="065063"/>
                  </a:solidFill>
                  <a:latin typeface="+mn-ea"/>
                </a:rPr>
                <a:t>Benefits from</a:t>
              </a:r>
            </a:p>
          </p:txBody>
        </p:sp>
        <p:sp>
          <p:nvSpPr>
            <p:cNvPr id="23" name="文本框 22"/>
            <p:cNvSpPr txBox="1"/>
            <p:nvPr/>
          </p:nvSpPr>
          <p:spPr>
            <a:xfrm>
              <a:off x="1225118" y="4414679"/>
              <a:ext cx="4695428" cy="8679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Micro-Electro-Mechanism System (MEMS)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System on Chip (</a:t>
              </a:r>
              <a:r>
                <a:rPr lang="en-GB" altLang="zh-CN" sz="1400" dirty="0" err="1">
                  <a:solidFill>
                    <a:srgbClr val="065063"/>
                  </a:solidFill>
                  <a:latin typeface="微软雅黑" panose="020B0503020204020204" pitchFamily="34" charset="-122"/>
                </a:rPr>
                <a:t>SoC</a:t>
              </a: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)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Wireless communication</a:t>
              </a:r>
              <a:endParaRPr lang="zh-CN" altLang="en-US" sz="1400" dirty="0">
                <a:solidFill>
                  <a:srgbClr val="065063"/>
                </a:solidFill>
                <a:latin typeface="微软雅黑" panose="020B0503020204020204" pitchFamily="34" charset="-122"/>
              </a:endParaRPr>
            </a:p>
          </p:txBody>
        </p:sp>
      </p:grpSp>
      <p:grpSp>
        <p:nvGrpSpPr>
          <p:cNvPr id="24" name="组合 23"/>
          <p:cNvGrpSpPr/>
          <p:nvPr/>
        </p:nvGrpSpPr>
        <p:grpSpPr>
          <a:xfrm>
            <a:off x="6693109" y="4175246"/>
            <a:ext cx="4708634" cy="1727956"/>
            <a:chOff x="1211912" y="4071718"/>
            <a:chExt cx="4708634" cy="1727956"/>
          </a:xfrm>
        </p:grpSpPr>
        <p:sp>
          <p:nvSpPr>
            <p:cNvPr id="25" name="文本框 24"/>
            <p:cNvSpPr txBox="1"/>
            <p:nvPr/>
          </p:nvSpPr>
          <p:spPr>
            <a:xfrm>
              <a:off x="1211912" y="4071718"/>
              <a:ext cx="1667444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altLang="zh-CN" sz="2000" b="1" dirty="0">
                  <a:solidFill>
                    <a:srgbClr val="065063"/>
                  </a:solidFill>
                  <a:latin typeface="+mn-ea"/>
                </a:rPr>
                <a:t>Application</a:t>
              </a:r>
              <a:endParaRPr lang="zh-CN" altLang="en-US" sz="2000" b="1" dirty="0">
                <a:solidFill>
                  <a:srgbClr val="065063"/>
                </a:solidFill>
                <a:latin typeface="+mn-ea"/>
              </a:endParaRPr>
            </a:p>
          </p:txBody>
        </p:sp>
        <p:sp>
          <p:nvSpPr>
            <p:cNvPr id="26" name="文本框 25"/>
            <p:cNvSpPr txBox="1"/>
            <p:nvPr/>
          </p:nvSpPr>
          <p:spPr>
            <a:xfrm>
              <a:off x="1225118" y="4414679"/>
              <a:ext cx="4695428" cy="138499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Military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Intelligent Transportation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Environmental monitoring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Medical and health work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US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….</a:t>
              </a:r>
              <a:endParaRPr lang="zh-CN" altLang="en-US" sz="1400" dirty="0">
                <a:solidFill>
                  <a:srgbClr val="065063"/>
                </a:solidFill>
                <a:latin typeface="微软雅黑" panose="020B0503020204020204" pitchFamily="34" charset="-122"/>
              </a:endParaRPr>
            </a:p>
          </p:txBody>
        </p:sp>
      </p:grpSp>
      <p:pic>
        <p:nvPicPr>
          <p:cNvPr id="16" name="Picture 15" descr="C:\Users\s1804740\Pictures\wireless-sensor-network.pn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626" y="3847799"/>
            <a:ext cx="4735830" cy="1977390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7" name="组合 20"/>
          <p:cNvGrpSpPr/>
          <p:nvPr/>
        </p:nvGrpSpPr>
        <p:grpSpPr>
          <a:xfrm>
            <a:off x="6679903" y="2394687"/>
            <a:ext cx="4708634" cy="1469423"/>
            <a:chOff x="1211912" y="4071718"/>
            <a:chExt cx="4708634" cy="1469423"/>
          </a:xfrm>
        </p:grpSpPr>
        <p:sp>
          <p:nvSpPr>
            <p:cNvPr id="28" name="文本框 21"/>
            <p:cNvSpPr txBox="1"/>
            <p:nvPr/>
          </p:nvSpPr>
          <p:spPr>
            <a:xfrm>
              <a:off x="1211912" y="4071718"/>
              <a:ext cx="1406475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altLang="zh-CN" sz="2000" b="1" dirty="0" err="1">
                  <a:solidFill>
                    <a:srgbClr val="065063"/>
                  </a:solidFill>
                  <a:latin typeface="+mn-ea"/>
                </a:rPr>
                <a:t>Featuress</a:t>
              </a:r>
              <a:endParaRPr lang="en-GB" altLang="zh-CN" sz="2000" b="1" dirty="0">
                <a:solidFill>
                  <a:srgbClr val="065063"/>
                </a:solidFill>
                <a:latin typeface="+mn-ea"/>
              </a:endParaRPr>
            </a:p>
          </p:txBody>
        </p:sp>
        <p:sp>
          <p:nvSpPr>
            <p:cNvPr id="29" name="文本框 22"/>
            <p:cNvSpPr txBox="1"/>
            <p:nvPr/>
          </p:nvSpPr>
          <p:spPr>
            <a:xfrm>
              <a:off x="1225118" y="4414679"/>
              <a:ext cx="4695428" cy="112646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Large-scale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Self organization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Dynamism</a:t>
              </a:r>
            </a:p>
            <a:p>
              <a:pPr marL="285750" indent="-285750" algn="just">
                <a:lnSpc>
                  <a:spcPct val="120000"/>
                </a:lnSpc>
                <a:buFont typeface="Arial" panose="020B0604020202020204" pitchFamily="34" charset="0"/>
                <a:buChar char="•"/>
              </a:pPr>
              <a:r>
                <a:rPr lang="en-GB" altLang="zh-CN" sz="1400" dirty="0">
                  <a:solidFill>
                    <a:srgbClr val="065063"/>
                  </a:solidFill>
                  <a:latin typeface="微软雅黑" panose="020B0503020204020204" pitchFamily="34" charset="-122"/>
                </a:rPr>
                <a:t>reliability</a:t>
              </a:r>
              <a:endParaRPr lang="zh-CN" altLang="en-US" sz="1400" dirty="0">
                <a:solidFill>
                  <a:srgbClr val="065063"/>
                </a:solidFill>
                <a:latin typeface="微软雅黑" panose="020B0503020204020204" pitchFamily="34" charset="-122"/>
              </a:endParaRPr>
            </a:p>
          </p:txBody>
        </p:sp>
      </p:grpSp>
    </p:spTree>
    <p:custDataLst>
      <p:tags r:id="rId1"/>
    </p:custDataLst>
    <p:extLst>
      <p:ext uri="{BB962C8B-B14F-4D97-AF65-F5344CB8AC3E}">
        <p14:creationId xmlns:p14="http://schemas.microsoft.com/office/powerpoint/2010/main" val="537810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2754"/>
            <a:ext cx="12192000" cy="6920753"/>
          </a:xfrm>
          <a:prstGeom prst="rect">
            <a:avLst/>
          </a:prstGeom>
        </p:spPr>
      </p:pic>
      <p:grpSp>
        <p:nvGrpSpPr>
          <p:cNvPr id="9" name="组合 8"/>
          <p:cNvGrpSpPr/>
          <p:nvPr/>
        </p:nvGrpSpPr>
        <p:grpSpPr>
          <a:xfrm>
            <a:off x="5048130" y="279602"/>
            <a:ext cx="5982529" cy="4691069"/>
            <a:chOff x="5048130" y="279602"/>
            <a:chExt cx="5982529" cy="4691069"/>
          </a:xfrm>
        </p:grpSpPr>
        <p:sp>
          <p:nvSpPr>
            <p:cNvPr id="8" name="任意多边形: 形状 7"/>
            <p:cNvSpPr/>
            <p:nvPr/>
          </p:nvSpPr>
          <p:spPr>
            <a:xfrm rot="3988981">
              <a:off x="5654307" y="-326575"/>
              <a:ext cx="4691068" cy="5903421"/>
            </a:xfrm>
            <a:custGeom>
              <a:avLst/>
              <a:gdLst>
                <a:gd name="connsiteX0" fmla="*/ 0 w 4691068"/>
                <a:gd name="connsiteY0" fmla="*/ 5576175 h 5903421"/>
                <a:gd name="connsiteX1" fmla="*/ 1964390 w 4691068"/>
                <a:gd name="connsiteY1" fmla="*/ 0 h 5903421"/>
                <a:gd name="connsiteX2" fmla="*/ 4691068 w 4691068"/>
                <a:gd name="connsiteY2" fmla="*/ 1773341 h 5903421"/>
                <a:gd name="connsiteX3" fmla="*/ 3623104 w 4691068"/>
                <a:gd name="connsiteY3" fmla="*/ 4804895 h 5903421"/>
                <a:gd name="connsiteX4" fmla="*/ 3779293 w 4691068"/>
                <a:gd name="connsiteY4" fmla="*/ 5074186 h 5903421"/>
                <a:gd name="connsiteX5" fmla="*/ 3528237 w 4691068"/>
                <a:gd name="connsiteY5" fmla="*/ 5074186 h 5903421"/>
                <a:gd name="connsiteX6" fmla="*/ 3236112 w 4691068"/>
                <a:gd name="connsiteY6" fmla="*/ 5903421 h 59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91068" h="5903421">
                  <a:moveTo>
                    <a:pt x="0" y="5576175"/>
                  </a:moveTo>
                  <a:lnTo>
                    <a:pt x="1964390" y="0"/>
                  </a:lnTo>
                  <a:lnTo>
                    <a:pt x="4691068" y="1773341"/>
                  </a:lnTo>
                  <a:lnTo>
                    <a:pt x="3623104" y="4804895"/>
                  </a:lnTo>
                  <a:lnTo>
                    <a:pt x="3779293" y="5074186"/>
                  </a:lnTo>
                  <a:lnTo>
                    <a:pt x="3528237" y="5074186"/>
                  </a:lnTo>
                  <a:lnTo>
                    <a:pt x="3236112" y="5903421"/>
                  </a:lnTo>
                  <a:close/>
                </a:path>
              </a:pathLst>
            </a:custGeom>
            <a:solidFill>
              <a:srgbClr val="1CB7DC">
                <a:alpha val="9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5" name="任意多边形: 形状 4"/>
            <p:cNvSpPr/>
            <p:nvPr/>
          </p:nvSpPr>
          <p:spPr>
            <a:xfrm rot="4235611">
              <a:off x="5733415" y="-326574"/>
              <a:ext cx="4691068" cy="5903421"/>
            </a:xfrm>
            <a:custGeom>
              <a:avLst/>
              <a:gdLst>
                <a:gd name="connsiteX0" fmla="*/ 0 w 4691068"/>
                <a:gd name="connsiteY0" fmla="*/ 5576175 h 5903421"/>
                <a:gd name="connsiteX1" fmla="*/ 1964390 w 4691068"/>
                <a:gd name="connsiteY1" fmla="*/ 0 h 5903421"/>
                <a:gd name="connsiteX2" fmla="*/ 4691068 w 4691068"/>
                <a:gd name="connsiteY2" fmla="*/ 1773341 h 5903421"/>
                <a:gd name="connsiteX3" fmla="*/ 3623104 w 4691068"/>
                <a:gd name="connsiteY3" fmla="*/ 4804895 h 5903421"/>
                <a:gd name="connsiteX4" fmla="*/ 3779293 w 4691068"/>
                <a:gd name="connsiteY4" fmla="*/ 5074186 h 5903421"/>
                <a:gd name="connsiteX5" fmla="*/ 3528237 w 4691068"/>
                <a:gd name="connsiteY5" fmla="*/ 5074186 h 5903421"/>
                <a:gd name="connsiteX6" fmla="*/ 3236112 w 4691068"/>
                <a:gd name="connsiteY6" fmla="*/ 5903421 h 59034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91068" h="5903421">
                  <a:moveTo>
                    <a:pt x="0" y="5576175"/>
                  </a:moveTo>
                  <a:lnTo>
                    <a:pt x="1964390" y="0"/>
                  </a:lnTo>
                  <a:lnTo>
                    <a:pt x="4691068" y="1773341"/>
                  </a:lnTo>
                  <a:lnTo>
                    <a:pt x="3623104" y="4804895"/>
                  </a:lnTo>
                  <a:lnTo>
                    <a:pt x="3779293" y="5074186"/>
                  </a:lnTo>
                  <a:lnTo>
                    <a:pt x="3528237" y="5074186"/>
                  </a:lnTo>
                  <a:lnTo>
                    <a:pt x="3236112" y="5903421"/>
                  </a:lnTo>
                  <a:close/>
                </a:path>
              </a:pathLst>
            </a:custGeom>
            <a:solidFill>
              <a:srgbClr val="1CB7DC">
                <a:alpha val="95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sp>
        <p:nvSpPr>
          <p:cNvPr id="6" name="矩形 5"/>
          <p:cNvSpPr/>
          <p:nvPr/>
        </p:nvSpPr>
        <p:spPr>
          <a:xfrm>
            <a:off x="5543865" y="1601825"/>
            <a:ext cx="4538183" cy="4303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20000"/>
              </a:lnSpc>
            </a:pPr>
            <a:r>
              <a:rPr lang="en-GB" altLang="zh-CN" sz="2000" b="1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Apply WSN to Electrical Grid</a:t>
            </a:r>
            <a:endParaRPr lang="zh-CN" altLang="en-US" sz="1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543864" y="2032199"/>
            <a:ext cx="4538183" cy="21355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120000"/>
              </a:lnSpc>
            </a:pPr>
            <a:r>
              <a:rPr lang="en-GB" altLang="zh-CN" sz="16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Transmission line monitoring uses WSN technology to distribute a certain number of sensors to the Electrical grid. Each sensor node is aggregated into a routing node in an ad hoc network to transmit data to the monitor through wireless communication technology. </a:t>
            </a:r>
            <a:endParaRPr lang="zh-CN" altLang="en-US" sz="1600" dirty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29" name="组合 63"/>
          <p:cNvGrpSpPr/>
          <p:nvPr/>
        </p:nvGrpSpPr>
        <p:grpSpPr>
          <a:xfrm>
            <a:off x="787400" y="1041400"/>
            <a:ext cx="2905408" cy="2938762"/>
            <a:chOff x="5470106" y="-242192"/>
            <a:chExt cx="5321760" cy="5311566"/>
          </a:xfrm>
        </p:grpSpPr>
        <p:grpSp>
          <p:nvGrpSpPr>
            <p:cNvPr id="30" name="组合 64"/>
            <p:cNvGrpSpPr/>
            <p:nvPr/>
          </p:nvGrpSpPr>
          <p:grpSpPr>
            <a:xfrm>
              <a:off x="5470106" y="-242192"/>
              <a:ext cx="5321760" cy="5311566"/>
              <a:chOff x="5470106" y="-242192"/>
              <a:chExt cx="5321760" cy="5311566"/>
            </a:xfrm>
          </p:grpSpPr>
          <p:sp>
            <p:nvSpPr>
              <p:cNvPr id="38" name="任意多边形: 形状 73"/>
              <p:cNvSpPr/>
              <p:nvPr/>
            </p:nvSpPr>
            <p:spPr>
              <a:xfrm rot="4377642">
                <a:off x="5882040" y="235923"/>
                <a:ext cx="4551680" cy="4551680"/>
              </a:xfrm>
              <a:custGeom>
                <a:avLst/>
                <a:gdLst>
                  <a:gd name="connsiteX0" fmla="*/ 4440292 w 4551680"/>
                  <a:gd name="connsiteY0" fmla="*/ 1572567 h 4551680"/>
                  <a:gd name="connsiteX1" fmla="*/ 3613545 w 4551680"/>
                  <a:gd name="connsiteY1" fmla="*/ 4117033 h 4551680"/>
                  <a:gd name="connsiteX2" fmla="*/ 2275840 w 4551680"/>
                  <a:gd name="connsiteY2" fmla="*/ 2275840 h 4551680"/>
                  <a:gd name="connsiteX3" fmla="*/ 4440292 w 4551680"/>
                  <a:gd name="connsiteY3" fmla="*/ 1572567 h 45516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551680" h="4551680">
                    <a:moveTo>
                      <a:pt x="4440292" y="1572567"/>
                    </a:moveTo>
                    <a:cubicBezTo>
                      <a:pt x="4744968" y="2510265"/>
                      <a:pt x="4411198" y="3537504"/>
                      <a:pt x="3613545" y="4117033"/>
                    </a:cubicBezTo>
                    <a:lnTo>
                      <a:pt x="2275840" y="2275840"/>
                    </a:lnTo>
                    <a:lnTo>
                      <a:pt x="4440292" y="1572567"/>
                    </a:ln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2986109" tIns="2134295" rIns="320125" bIns="1442872" numCol="1" spcCol="1270" anchor="ctr" anchorCtr="0">
                <a:noAutofit/>
              </a:bodyPr>
              <a:lstStyle/>
              <a:p>
                <a:pPr marL="0" lvl="0" indent="0" algn="ctr" defTabSz="1911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zh-CN" altLang="en-US" sz="4300" kern="1200"/>
              </a:p>
            </p:txBody>
          </p:sp>
          <p:sp>
            <p:nvSpPr>
              <p:cNvPr id="39" name="任意多边形: 形状 74"/>
              <p:cNvSpPr/>
              <p:nvPr/>
            </p:nvSpPr>
            <p:spPr>
              <a:xfrm>
                <a:off x="5919087" y="39579"/>
                <a:ext cx="4551680" cy="4551680"/>
              </a:xfrm>
              <a:custGeom>
                <a:avLst/>
                <a:gdLst>
                  <a:gd name="connsiteX0" fmla="*/ 2275840 w 4551680"/>
                  <a:gd name="connsiteY0" fmla="*/ 0 h 4551680"/>
                  <a:gd name="connsiteX1" fmla="*/ 4440292 w 4551680"/>
                  <a:gd name="connsiteY1" fmla="*/ 1572567 h 4551680"/>
                  <a:gd name="connsiteX2" fmla="*/ 2275840 w 4551680"/>
                  <a:gd name="connsiteY2" fmla="*/ 2275840 h 4551680"/>
                  <a:gd name="connsiteX3" fmla="*/ 2275840 w 4551680"/>
                  <a:gd name="connsiteY3" fmla="*/ 0 h 45516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551680" h="4551680">
                    <a:moveTo>
                      <a:pt x="2275840" y="0"/>
                    </a:moveTo>
                    <a:cubicBezTo>
                      <a:pt x="3261794" y="0"/>
                      <a:pt x="4135616" y="634869"/>
                      <a:pt x="4440292" y="1572567"/>
                    </a:cubicBezTo>
                    <a:lnTo>
                      <a:pt x="2275840" y="2275840"/>
                    </a:lnTo>
                    <a:lnTo>
                      <a:pt x="2275840" y="0"/>
                    </a:ln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2427800" tIns="818456" rIns="767520" bIns="2864544" numCol="1" spcCol="1270" anchor="ctr" anchorCtr="0">
                <a:noAutofit/>
              </a:bodyPr>
              <a:lstStyle/>
              <a:p>
                <a:pPr marL="0" lvl="0" indent="0" algn="ctr" defTabSz="18669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zh-CN" altLang="en-US" sz="4200" kern="1200"/>
              </a:p>
            </p:txBody>
          </p:sp>
          <p:sp>
            <p:nvSpPr>
              <p:cNvPr id="40" name="任意多边形: 形状 75"/>
              <p:cNvSpPr/>
              <p:nvPr/>
            </p:nvSpPr>
            <p:spPr>
              <a:xfrm>
                <a:off x="5958101" y="160957"/>
                <a:ext cx="4551680" cy="4551680"/>
              </a:xfrm>
              <a:custGeom>
                <a:avLst/>
                <a:gdLst>
                  <a:gd name="connsiteX0" fmla="*/ 4440292 w 4551680"/>
                  <a:gd name="connsiteY0" fmla="*/ 1572567 h 4551680"/>
                  <a:gd name="connsiteX1" fmla="*/ 3613545 w 4551680"/>
                  <a:gd name="connsiteY1" fmla="*/ 4117033 h 4551680"/>
                  <a:gd name="connsiteX2" fmla="*/ 2275840 w 4551680"/>
                  <a:gd name="connsiteY2" fmla="*/ 2275840 h 4551680"/>
                  <a:gd name="connsiteX3" fmla="*/ 4440292 w 4551680"/>
                  <a:gd name="connsiteY3" fmla="*/ 1572567 h 45516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551680" h="4551680">
                    <a:moveTo>
                      <a:pt x="4440292" y="1572567"/>
                    </a:moveTo>
                    <a:cubicBezTo>
                      <a:pt x="4744968" y="2510265"/>
                      <a:pt x="4411198" y="3537504"/>
                      <a:pt x="3613545" y="4117033"/>
                    </a:cubicBezTo>
                    <a:lnTo>
                      <a:pt x="2275840" y="2275840"/>
                    </a:lnTo>
                    <a:lnTo>
                      <a:pt x="4440292" y="1572567"/>
                    </a:ln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2986109" tIns="2134295" rIns="320125" bIns="1442872" numCol="1" spcCol="1270" anchor="ctr" anchorCtr="0">
                <a:noAutofit/>
              </a:bodyPr>
              <a:lstStyle/>
              <a:p>
                <a:pPr marL="0" lvl="0" indent="0" algn="ctr" defTabSz="19113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zh-CN" altLang="en-US" sz="4300" kern="1200"/>
              </a:p>
            </p:txBody>
          </p:sp>
          <p:sp>
            <p:nvSpPr>
              <p:cNvPr id="41" name="任意多边形: 形状 76"/>
              <p:cNvSpPr/>
              <p:nvPr/>
            </p:nvSpPr>
            <p:spPr>
              <a:xfrm>
                <a:off x="5752191" y="160957"/>
                <a:ext cx="4551680" cy="4551680"/>
              </a:xfrm>
              <a:custGeom>
                <a:avLst/>
                <a:gdLst>
                  <a:gd name="connsiteX0" fmla="*/ 938135 w 4551680"/>
                  <a:gd name="connsiteY0" fmla="*/ 4117033 h 4551680"/>
                  <a:gd name="connsiteX1" fmla="*/ 111388 w 4551680"/>
                  <a:gd name="connsiteY1" fmla="*/ 1572567 h 4551680"/>
                  <a:gd name="connsiteX2" fmla="*/ 2275840 w 4551680"/>
                  <a:gd name="connsiteY2" fmla="*/ 2275840 h 4551680"/>
                  <a:gd name="connsiteX3" fmla="*/ 938135 w 4551680"/>
                  <a:gd name="connsiteY3" fmla="*/ 4117033 h 45516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551680" h="4551680">
                    <a:moveTo>
                      <a:pt x="938135" y="4117033"/>
                    </a:moveTo>
                    <a:cubicBezTo>
                      <a:pt x="140482" y="3537504"/>
                      <a:pt x="-193289" y="2510264"/>
                      <a:pt x="111388" y="1572567"/>
                    </a:cubicBezTo>
                    <a:lnTo>
                      <a:pt x="2275840" y="2275840"/>
                    </a:lnTo>
                    <a:lnTo>
                      <a:pt x="938135" y="4117033"/>
                    </a:ln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348064" tIns="2162235" rIns="3014050" bIns="1470812" numCol="1" spcCol="1270" anchor="ctr" anchorCtr="0">
                <a:noAutofit/>
              </a:bodyPr>
              <a:lstStyle/>
              <a:p>
                <a:pPr marL="0" lvl="0" indent="0" algn="ctr" defTabSz="288925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zh-CN" altLang="en-US" sz="6500" kern="1200" dirty="0"/>
              </a:p>
            </p:txBody>
          </p:sp>
          <p:sp>
            <p:nvSpPr>
              <p:cNvPr id="42" name="任意多边形: 形状 77"/>
              <p:cNvSpPr/>
              <p:nvPr/>
            </p:nvSpPr>
            <p:spPr>
              <a:xfrm>
                <a:off x="5791206" y="39579"/>
                <a:ext cx="4551680" cy="4551680"/>
              </a:xfrm>
              <a:custGeom>
                <a:avLst/>
                <a:gdLst>
                  <a:gd name="connsiteX0" fmla="*/ 111388 w 4551680"/>
                  <a:gd name="connsiteY0" fmla="*/ 1572567 h 4551680"/>
                  <a:gd name="connsiteX1" fmla="*/ 2275840 w 4551680"/>
                  <a:gd name="connsiteY1" fmla="*/ 0 h 4551680"/>
                  <a:gd name="connsiteX2" fmla="*/ 2275840 w 4551680"/>
                  <a:gd name="connsiteY2" fmla="*/ 2275840 h 4551680"/>
                  <a:gd name="connsiteX3" fmla="*/ 111388 w 4551680"/>
                  <a:gd name="connsiteY3" fmla="*/ 1572567 h 455168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4551680" h="4551680">
                    <a:moveTo>
                      <a:pt x="111388" y="1572567"/>
                    </a:moveTo>
                    <a:cubicBezTo>
                      <a:pt x="416064" y="634869"/>
                      <a:pt x="1289887" y="0"/>
                      <a:pt x="2275840" y="0"/>
                    </a:cubicBezTo>
                    <a:lnTo>
                      <a:pt x="2275840" y="2275840"/>
                    </a:lnTo>
                    <a:lnTo>
                      <a:pt x="111388" y="1572567"/>
                    </a:lnTo>
                    <a:close/>
                  </a:path>
                </a:pathLst>
              </a:custGeom>
              <a:solidFill>
                <a:schemeClr val="tx1">
                  <a:lumMod val="75000"/>
                  <a:lumOff val="25000"/>
                </a:schemeClr>
              </a:solid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 spcFirstLastPara="0" vert="horz" wrap="square" lIns="792920" tIns="843856" rIns="2453200" bIns="2889944" numCol="1" spcCol="1270" anchor="ctr" anchorCtr="0">
                <a:noAutofit/>
              </a:bodyPr>
              <a:lstStyle/>
              <a:p>
                <a:pPr marL="0" lvl="0" indent="0" algn="ctr" defTabSz="2755900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  <a:buNone/>
                </a:pPr>
                <a:endParaRPr lang="zh-CN" altLang="en-US" sz="6200" kern="1200" dirty="0"/>
              </a:p>
            </p:txBody>
          </p:sp>
          <p:sp>
            <p:nvSpPr>
              <p:cNvPr id="43" name="箭头: 环形 78"/>
              <p:cNvSpPr/>
              <p:nvPr/>
            </p:nvSpPr>
            <p:spPr>
              <a:xfrm>
                <a:off x="5637102" y="-242192"/>
                <a:ext cx="5115221" cy="5115221"/>
              </a:xfrm>
              <a:prstGeom prst="circularArrow">
                <a:avLst>
                  <a:gd name="adj1" fmla="val 5085"/>
                  <a:gd name="adj2" fmla="val 327528"/>
                  <a:gd name="adj3" fmla="val 20192361"/>
                  <a:gd name="adj4" fmla="val 16200324"/>
                  <a:gd name="adj5" fmla="val 5932"/>
                </a:avLst>
              </a:prstGeom>
              <a:solidFill>
                <a:srgbClr val="1CB7DC"/>
              </a:solidFill>
            </p:spPr>
            <p:style>
              <a:ln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4" name="箭头: 环形 79"/>
              <p:cNvSpPr/>
              <p:nvPr/>
            </p:nvSpPr>
            <p:spPr>
              <a:xfrm>
                <a:off x="5676645" y="-120854"/>
                <a:ext cx="5115221" cy="5115221"/>
              </a:xfrm>
              <a:prstGeom prst="circularArrow">
                <a:avLst>
                  <a:gd name="adj1" fmla="val 5085"/>
                  <a:gd name="adj2" fmla="val 327528"/>
                  <a:gd name="adj3" fmla="val 2912753"/>
                  <a:gd name="adj4" fmla="val 20519953"/>
                  <a:gd name="adj5" fmla="val 5932"/>
                </a:avLst>
              </a:prstGeom>
              <a:solidFill>
                <a:srgbClr val="1CB7DC"/>
              </a:solidFill>
            </p:spPr>
            <p:style>
              <a:ln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5" name="箭头: 环形 80"/>
              <p:cNvSpPr/>
              <p:nvPr/>
            </p:nvSpPr>
            <p:spPr>
              <a:xfrm>
                <a:off x="5573376" y="-45847"/>
                <a:ext cx="5115221" cy="5115221"/>
              </a:xfrm>
              <a:prstGeom prst="circularArrow">
                <a:avLst>
                  <a:gd name="adj1" fmla="val 5085"/>
                  <a:gd name="adj2" fmla="val 327528"/>
                  <a:gd name="adj3" fmla="val 7232777"/>
                  <a:gd name="adj4" fmla="val 3239695"/>
                  <a:gd name="adj5" fmla="val 5932"/>
                </a:avLst>
              </a:prstGeom>
              <a:solidFill>
                <a:srgbClr val="1CB7DC"/>
              </a:solidFill>
            </p:spPr>
            <p:style>
              <a:ln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6" name="箭头: 环形 81"/>
              <p:cNvSpPr/>
              <p:nvPr/>
            </p:nvSpPr>
            <p:spPr>
              <a:xfrm>
                <a:off x="5470106" y="-120854"/>
                <a:ext cx="5115221" cy="5115221"/>
              </a:xfrm>
              <a:prstGeom prst="circularArrow">
                <a:avLst>
                  <a:gd name="adj1" fmla="val 5085"/>
                  <a:gd name="adj2" fmla="val 327528"/>
                  <a:gd name="adj3" fmla="val 11552519"/>
                  <a:gd name="adj4" fmla="val 7559718"/>
                  <a:gd name="adj5" fmla="val 5932"/>
                </a:avLst>
              </a:prstGeom>
              <a:solidFill>
                <a:srgbClr val="1CB7DC"/>
              </a:solidFill>
            </p:spPr>
            <p:style>
              <a:ln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  <p:sp>
            <p:nvSpPr>
              <p:cNvPr id="47" name="箭头: 环形 82"/>
              <p:cNvSpPr/>
              <p:nvPr/>
            </p:nvSpPr>
            <p:spPr>
              <a:xfrm>
                <a:off x="5509650" y="-242192"/>
                <a:ext cx="5115221" cy="5115221"/>
              </a:xfrm>
              <a:prstGeom prst="circularArrow">
                <a:avLst>
                  <a:gd name="adj1" fmla="val 5085"/>
                  <a:gd name="adj2" fmla="val 327528"/>
                  <a:gd name="adj3" fmla="val 15872148"/>
                  <a:gd name="adj4" fmla="val 11880111"/>
                  <a:gd name="adj5" fmla="val 5932"/>
                </a:avLst>
              </a:prstGeom>
              <a:solidFill>
                <a:srgbClr val="1CB7DC"/>
              </a:solidFill>
            </p:spPr>
            <p:style>
              <a:ln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6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</p:sp>
        </p:grpSp>
        <p:sp>
          <p:nvSpPr>
            <p:cNvPr id="31" name="椭圆 65"/>
            <p:cNvSpPr/>
            <p:nvPr/>
          </p:nvSpPr>
          <p:spPr>
            <a:xfrm>
              <a:off x="7109009" y="1357721"/>
              <a:ext cx="2043953" cy="2043953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2" name="椭圆 66"/>
            <p:cNvSpPr/>
            <p:nvPr/>
          </p:nvSpPr>
          <p:spPr>
            <a:xfrm>
              <a:off x="7187179" y="1435891"/>
              <a:ext cx="1887612" cy="1887612"/>
            </a:xfrm>
            <a:prstGeom prst="ellipse">
              <a:avLst/>
            </a:prstGeom>
            <a:solidFill>
              <a:srgbClr val="1CB7D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  <p:sp>
          <p:nvSpPr>
            <p:cNvPr id="33" name="矩形 67"/>
            <p:cNvSpPr/>
            <p:nvPr/>
          </p:nvSpPr>
          <p:spPr>
            <a:xfrm>
              <a:off x="5974910" y="2897469"/>
              <a:ext cx="1493334" cy="50065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altLang="zh-CN" sz="12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Bluetooth</a:t>
              </a:r>
              <a:endParaRPr lang="zh-CN" altLang="en-US" sz="1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4" name="矩形 68"/>
            <p:cNvSpPr/>
            <p:nvPr/>
          </p:nvSpPr>
          <p:spPr>
            <a:xfrm>
              <a:off x="6644149" y="916949"/>
              <a:ext cx="833673" cy="50065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1200" dirty="0" err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WiFi</a:t>
              </a:r>
              <a:endParaRPr lang="zh-CN" altLang="en-US" sz="1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5" name="矩形 69"/>
            <p:cNvSpPr/>
            <p:nvPr/>
          </p:nvSpPr>
          <p:spPr>
            <a:xfrm>
              <a:off x="8688102" y="937008"/>
              <a:ext cx="1134238" cy="50065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US" altLang="zh-CN" sz="12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ZigBee</a:t>
              </a:r>
              <a:endParaRPr lang="zh-CN" altLang="en-US" sz="1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6" name="矩形 70"/>
            <p:cNvSpPr/>
            <p:nvPr/>
          </p:nvSpPr>
          <p:spPr>
            <a:xfrm>
              <a:off x="9196839" y="2590318"/>
              <a:ext cx="812581" cy="50065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en-GB" altLang="zh-CN" sz="12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NFC</a:t>
              </a:r>
              <a:endParaRPr lang="zh-CN" altLang="en-US" sz="1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37" name="矩形 71"/>
            <p:cNvSpPr/>
            <p:nvPr/>
          </p:nvSpPr>
          <p:spPr>
            <a:xfrm>
              <a:off x="7468246" y="3822385"/>
              <a:ext cx="1789439" cy="83442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GB" altLang="zh-CN" sz="1200" dirty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Ultra </a:t>
              </a:r>
              <a:r>
                <a:rPr lang="en-GB" altLang="zh-CN" sz="1200" dirty="0" err="1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WideBand</a:t>
              </a:r>
              <a:endParaRPr lang="zh-CN" altLang="en-US" sz="1200" dirty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2" presetClass="entr" presetSubtype="8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106060" y="247556"/>
            <a:ext cx="38629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800" b="1" dirty="0">
                <a:solidFill>
                  <a:srgbClr val="065063"/>
                </a:solidFill>
                <a:latin typeface="+mn-ea"/>
              </a:rPr>
              <a:t>Aims and Objectives</a:t>
            </a:r>
          </a:p>
        </p:txBody>
      </p:sp>
      <p:sp>
        <p:nvSpPr>
          <p:cNvPr id="24" name="Rounded Rectangle 51"/>
          <p:cNvSpPr/>
          <p:nvPr/>
        </p:nvSpPr>
        <p:spPr>
          <a:xfrm>
            <a:off x="2274341" y="3632616"/>
            <a:ext cx="8582081" cy="832712"/>
          </a:xfrm>
          <a:prstGeom prst="roundRect">
            <a:avLst>
              <a:gd name="adj" fmla="val 50000"/>
            </a:avLst>
          </a:prstGeom>
          <a:solidFill>
            <a:srgbClr val="065063"/>
          </a:solidFill>
          <a:ln w="12700" cap="flat" cmpd="sng" algn="ctr">
            <a:solidFill>
              <a:srgbClr val="262626">
                <a:lumMod val="50000"/>
                <a:lumOff val="50000"/>
              </a:srgbClr>
            </a:solidFill>
            <a:prstDash val="dash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3765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ounded Rectangle 52"/>
          <p:cNvSpPr/>
          <p:nvPr/>
        </p:nvSpPr>
        <p:spPr>
          <a:xfrm>
            <a:off x="1635997" y="4663168"/>
            <a:ext cx="6995459" cy="618979"/>
          </a:xfrm>
          <a:prstGeom prst="roundRect">
            <a:avLst>
              <a:gd name="adj" fmla="val 50000"/>
            </a:avLst>
          </a:prstGeom>
          <a:solidFill>
            <a:schemeClr val="tx2"/>
          </a:solidFill>
          <a:ln w="12700" cap="flat" cmpd="sng" algn="ctr">
            <a:solidFill>
              <a:srgbClr val="262626">
                <a:lumMod val="50000"/>
                <a:lumOff val="50000"/>
              </a:srgbClr>
            </a:solidFill>
            <a:prstDash val="dash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3765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ounded Rectangle 54"/>
          <p:cNvSpPr/>
          <p:nvPr/>
        </p:nvSpPr>
        <p:spPr>
          <a:xfrm>
            <a:off x="3241765" y="2598998"/>
            <a:ext cx="8318002" cy="618979"/>
          </a:xfrm>
          <a:prstGeom prst="roundRect">
            <a:avLst>
              <a:gd name="adj" fmla="val 50000"/>
            </a:avLst>
          </a:prstGeom>
          <a:solidFill>
            <a:srgbClr val="1CB7DC"/>
          </a:solidFill>
          <a:ln w="12700" cap="flat" cmpd="sng" algn="ctr">
            <a:solidFill>
              <a:srgbClr val="262626">
                <a:lumMod val="50000"/>
                <a:lumOff val="50000"/>
              </a:srgbClr>
            </a:solidFill>
            <a:prstDash val="dash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3765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Oval 56"/>
          <p:cNvSpPr/>
          <p:nvPr/>
        </p:nvSpPr>
        <p:spPr>
          <a:xfrm>
            <a:off x="707729" y="1968123"/>
            <a:ext cx="3758656" cy="3758656"/>
          </a:xfrm>
          <a:prstGeom prst="ellipse">
            <a:avLst/>
          </a:prstGeom>
          <a:solidFill>
            <a:srgbClr val="FFFFFF"/>
          </a:solidFill>
          <a:ln w="28575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3765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29" name="Oval 60"/>
          <p:cNvSpPr/>
          <p:nvPr/>
        </p:nvSpPr>
        <p:spPr>
          <a:xfrm>
            <a:off x="919255" y="2179649"/>
            <a:ext cx="3335604" cy="3335604"/>
          </a:xfrm>
          <a:prstGeom prst="ellipse">
            <a:avLst/>
          </a:prstGeom>
          <a:solidFill>
            <a:srgbClr val="065063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3765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35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 65"/>
          <p:cNvSpPr>
            <a:spLocks noEditPoints="1"/>
          </p:cNvSpPr>
          <p:nvPr/>
        </p:nvSpPr>
        <p:spPr bwMode="auto">
          <a:xfrm>
            <a:off x="4547033" y="2693916"/>
            <a:ext cx="377331" cy="379501"/>
          </a:xfrm>
          <a:custGeom>
            <a:avLst/>
            <a:gdLst>
              <a:gd name="T0" fmla="*/ 127 w 147"/>
              <a:gd name="T1" fmla="*/ 10 h 147"/>
              <a:gd name="T2" fmla="*/ 107 w 147"/>
              <a:gd name="T3" fmla="*/ 10 h 147"/>
              <a:gd name="T4" fmla="*/ 56 w 147"/>
              <a:gd name="T5" fmla="*/ 28 h 147"/>
              <a:gd name="T6" fmla="*/ 0 w 147"/>
              <a:gd name="T7" fmla="*/ 40 h 147"/>
              <a:gd name="T8" fmla="*/ 6 w 147"/>
              <a:gd name="T9" fmla="*/ 94 h 147"/>
              <a:gd name="T10" fmla="*/ 40 w 147"/>
              <a:gd name="T11" fmla="*/ 145 h 147"/>
              <a:gd name="T12" fmla="*/ 43 w 147"/>
              <a:gd name="T13" fmla="*/ 147 h 147"/>
              <a:gd name="T14" fmla="*/ 73 w 147"/>
              <a:gd name="T15" fmla="*/ 144 h 147"/>
              <a:gd name="T16" fmla="*/ 73 w 147"/>
              <a:gd name="T17" fmla="*/ 143 h 147"/>
              <a:gd name="T18" fmla="*/ 107 w 147"/>
              <a:gd name="T19" fmla="*/ 115 h 147"/>
              <a:gd name="T20" fmla="*/ 117 w 147"/>
              <a:gd name="T21" fmla="*/ 127 h 147"/>
              <a:gd name="T22" fmla="*/ 127 w 147"/>
              <a:gd name="T23" fmla="*/ 84 h 147"/>
              <a:gd name="T24" fmla="*/ 127 w 147"/>
              <a:gd name="T25" fmla="*/ 44 h 147"/>
              <a:gd name="T26" fmla="*/ 6 w 147"/>
              <a:gd name="T27" fmla="*/ 74 h 147"/>
              <a:gd name="T28" fmla="*/ 26 w 147"/>
              <a:gd name="T29" fmla="*/ 70 h 147"/>
              <a:gd name="T30" fmla="*/ 6 w 147"/>
              <a:gd name="T31" fmla="*/ 67 h 147"/>
              <a:gd name="T32" fmla="*/ 16 w 147"/>
              <a:gd name="T33" fmla="*/ 60 h 147"/>
              <a:gd name="T34" fmla="*/ 16 w 147"/>
              <a:gd name="T35" fmla="*/ 54 h 147"/>
              <a:gd name="T36" fmla="*/ 6 w 147"/>
              <a:gd name="T37" fmla="*/ 40 h 147"/>
              <a:gd name="T38" fmla="*/ 53 w 147"/>
              <a:gd name="T39" fmla="*/ 92 h 147"/>
              <a:gd name="T40" fmla="*/ 6 w 147"/>
              <a:gd name="T41" fmla="*/ 87 h 147"/>
              <a:gd name="T42" fmla="*/ 37 w 147"/>
              <a:gd name="T43" fmla="*/ 97 h 147"/>
              <a:gd name="T44" fmla="*/ 57 w 147"/>
              <a:gd name="T45" fmla="*/ 100 h 147"/>
              <a:gd name="T46" fmla="*/ 43 w 147"/>
              <a:gd name="T47" fmla="*/ 127 h 147"/>
              <a:gd name="T48" fmla="*/ 64 w 147"/>
              <a:gd name="T49" fmla="*/ 134 h 147"/>
              <a:gd name="T50" fmla="*/ 46 w 147"/>
              <a:gd name="T51" fmla="*/ 140 h 147"/>
              <a:gd name="T52" fmla="*/ 64 w 147"/>
              <a:gd name="T53" fmla="*/ 134 h 147"/>
              <a:gd name="T54" fmla="*/ 107 w 147"/>
              <a:gd name="T55" fmla="*/ 108 h 147"/>
              <a:gd name="T56" fmla="*/ 60 w 147"/>
              <a:gd name="T57" fmla="*/ 34 h 147"/>
              <a:gd name="T58" fmla="*/ 107 w 147"/>
              <a:gd name="T59" fmla="*/ 108 h 147"/>
              <a:gd name="T60" fmla="*/ 120 w 147"/>
              <a:gd name="T61" fmla="*/ 117 h 147"/>
              <a:gd name="T62" fmla="*/ 114 w 147"/>
              <a:gd name="T63" fmla="*/ 117 h 147"/>
              <a:gd name="T64" fmla="*/ 117 w 147"/>
              <a:gd name="T65" fmla="*/ 7 h 147"/>
              <a:gd name="T66" fmla="*/ 120 w 147"/>
              <a:gd name="T67" fmla="*/ 117 h 147"/>
              <a:gd name="T68" fmla="*/ 127 w 147"/>
              <a:gd name="T69" fmla="*/ 77 h 147"/>
              <a:gd name="T70" fmla="*/ 140 w 147"/>
              <a:gd name="T71" fmla="*/ 64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147" h="147">
                <a:moveTo>
                  <a:pt x="127" y="44"/>
                </a:moveTo>
                <a:cubicBezTo>
                  <a:pt x="127" y="10"/>
                  <a:pt x="127" y="10"/>
                  <a:pt x="127" y="10"/>
                </a:cubicBezTo>
                <a:cubicBezTo>
                  <a:pt x="127" y="4"/>
                  <a:pt x="123" y="0"/>
                  <a:pt x="117" y="0"/>
                </a:cubicBezTo>
                <a:cubicBezTo>
                  <a:pt x="111" y="0"/>
                  <a:pt x="107" y="4"/>
                  <a:pt x="107" y="10"/>
                </a:cubicBezTo>
                <a:cubicBezTo>
                  <a:pt x="107" y="13"/>
                  <a:pt x="107" y="13"/>
                  <a:pt x="107" y="13"/>
                </a:cubicBezTo>
                <a:cubicBezTo>
                  <a:pt x="56" y="28"/>
                  <a:pt x="56" y="28"/>
                  <a:pt x="56" y="28"/>
                </a:cubicBezTo>
                <a:cubicBezTo>
                  <a:pt x="6" y="34"/>
                  <a:pt x="6" y="34"/>
                  <a:pt x="6" y="34"/>
                </a:cubicBezTo>
                <a:cubicBezTo>
                  <a:pt x="3" y="34"/>
                  <a:pt x="0" y="37"/>
                  <a:pt x="0" y="40"/>
                </a:cubicBezTo>
                <a:cubicBezTo>
                  <a:pt x="0" y="87"/>
                  <a:pt x="0" y="87"/>
                  <a:pt x="0" y="87"/>
                </a:cubicBezTo>
                <a:cubicBezTo>
                  <a:pt x="0" y="90"/>
                  <a:pt x="3" y="94"/>
                  <a:pt x="6" y="94"/>
                </a:cubicBezTo>
                <a:cubicBezTo>
                  <a:pt x="29" y="96"/>
                  <a:pt x="29" y="96"/>
                  <a:pt x="29" y="96"/>
                </a:cubicBezTo>
                <a:cubicBezTo>
                  <a:pt x="40" y="145"/>
                  <a:pt x="40" y="145"/>
                  <a:pt x="40" y="145"/>
                </a:cubicBezTo>
                <a:cubicBezTo>
                  <a:pt x="40" y="145"/>
                  <a:pt x="40" y="145"/>
                  <a:pt x="40" y="145"/>
                </a:cubicBezTo>
                <a:cubicBezTo>
                  <a:pt x="41" y="146"/>
                  <a:pt x="42" y="147"/>
                  <a:pt x="43" y="147"/>
                </a:cubicBezTo>
                <a:cubicBezTo>
                  <a:pt x="70" y="147"/>
                  <a:pt x="70" y="147"/>
                  <a:pt x="70" y="147"/>
                </a:cubicBezTo>
                <a:cubicBezTo>
                  <a:pt x="72" y="147"/>
                  <a:pt x="73" y="145"/>
                  <a:pt x="73" y="144"/>
                </a:cubicBezTo>
                <a:cubicBezTo>
                  <a:pt x="73" y="143"/>
                  <a:pt x="73" y="143"/>
                  <a:pt x="73" y="143"/>
                </a:cubicBezTo>
                <a:cubicBezTo>
                  <a:pt x="73" y="143"/>
                  <a:pt x="73" y="143"/>
                  <a:pt x="73" y="143"/>
                </a:cubicBezTo>
                <a:cubicBezTo>
                  <a:pt x="64" y="102"/>
                  <a:pt x="64" y="102"/>
                  <a:pt x="64" y="102"/>
                </a:cubicBezTo>
                <a:cubicBezTo>
                  <a:pt x="107" y="115"/>
                  <a:pt x="107" y="115"/>
                  <a:pt x="107" y="115"/>
                </a:cubicBezTo>
                <a:cubicBezTo>
                  <a:pt x="107" y="117"/>
                  <a:pt x="107" y="117"/>
                  <a:pt x="107" y="117"/>
                </a:cubicBezTo>
                <a:cubicBezTo>
                  <a:pt x="107" y="123"/>
                  <a:pt x="111" y="127"/>
                  <a:pt x="117" y="127"/>
                </a:cubicBezTo>
                <a:cubicBezTo>
                  <a:pt x="123" y="127"/>
                  <a:pt x="127" y="123"/>
                  <a:pt x="127" y="117"/>
                </a:cubicBezTo>
                <a:cubicBezTo>
                  <a:pt x="127" y="84"/>
                  <a:pt x="127" y="84"/>
                  <a:pt x="127" y="84"/>
                </a:cubicBezTo>
                <a:cubicBezTo>
                  <a:pt x="138" y="84"/>
                  <a:pt x="147" y="74"/>
                  <a:pt x="147" y="64"/>
                </a:cubicBezTo>
                <a:cubicBezTo>
                  <a:pt x="147" y="53"/>
                  <a:pt x="138" y="44"/>
                  <a:pt x="127" y="44"/>
                </a:cubicBezTo>
                <a:moveTo>
                  <a:pt x="6" y="87"/>
                </a:moveTo>
                <a:cubicBezTo>
                  <a:pt x="6" y="74"/>
                  <a:pt x="6" y="74"/>
                  <a:pt x="6" y="74"/>
                </a:cubicBezTo>
                <a:cubicBezTo>
                  <a:pt x="23" y="74"/>
                  <a:pt x="23" y="74"/>
                  <a:pt x="23" y="74"/>
                </a:cubicBezTo>
                <a:cubicBezTo>
                  <a:pt x="25" y="74"/>
                  <a:pt x="26" y="72"/>
                  <a:pt x="26" y="70"/>
                </a:cubicBezTo>
                <a:cubicBezTo>
                  <a:pt x="26" y="69"/>
                  <a:pt x="25" y="67"/>
                  <a:pt x="23" y="67"/>
                </a:cubicBezTo>
                <a:cubicBezTo>
                  <a:pt x="6" y="67"/>
                  <a:pt x="6" y="67"/>
                  <a:pt x="6" y="67"/>
                </a:cubicBezTo>
                <a:cubicBezTo>
                  <a:pt x="6" y="60"/>
                  <a:pt x="6" y="60"/>
                  <a:pt x="6" y="60"/>
                </a:cubicBezTo>
                <a:cubicBezTo>
                  <a:pt x="16" y="60"/>
                  <a:pt x="16" y="60"/>
                  <a:pt x="16" y="60"/>
                </a:cubicBezTo>
                <a:cubicBezTo>
                  <a:pt x="18" y="60"/>
                  <a:pt x="20" y="59"/>
                  <a:pt x="20" y="57"/>
                </a:cubicBezTo>
                <a:cubicBezTo>
                  <a:pt x="20" y="55"/>
                  <a:pt x="18" y="54"/>
                  <a:pt x="16" y="54"/>
                </a:cubicBezTo>
                <a:cubicBezTo>
                  <a:pt x="6" y="54"/>
                  <a:pt x="6" y="54"/>
                  <a:pt x="6" y="54"/>
                </a:cubicBezTo>
                <a:cubicBezTo>
                  <a:pt x="6" y="40"/>
                  <a:pt x="6" y="40"/>
                  <a:pt x="6" y="40"/>
                </a:cubicBezTo>
                <a:cubicBezTo>
                  <a:pt x="53" y="35"/>
                  <a:pt x="53" y="35"/>
                  <a:pt x="53" y="35"/>
                </a:cubicBezTo>
                <a:cubicBezTo>
                  <a:pt x="53" y="92"/>
                  <a:pt x="53" y="92"/>
                  <a:pt x="53" y="92"/>
                </a:cubicBezTo>
                <a:cubicBezTo>
                  <a:pt x="6" y="87"/>
                  <a:pt x="6" y="87"/>
                  <a:pt x="6" y="87"/>
                </a:cubicBezTo>
                <a:cubicBezTo>
                  <a:pt x="6" y="87"/>
                  <a:pt x="6" y="87"/>
                  <a:pt x="6" y="87"/>
                </a:cubicBezTo>
                <a:close/>
                <a:moveTo>
                  <a:pt x="43" y="127"/>
                </a:moveTo>
                <a:cubicBezTo>
                  <a:pt x="37" y="97"/>
                  <a:pt x="37" y="97"/>
                  <a:pt x="37" y="97"/>
                </a:cubicBezTo>
                <a:cubicBezTo>
                  <a:pt x="56" y="100"/>
                  <a:pt x="56" y="100"/>
                  <a:pt x="56" y="100"/>
                </a:cubicBezTo>
                <a:cubicBezTo>
                  <a:pt x="57" y="100"/>
                  <a:pt x="57" y="100"/>
                  <a:pt x="57" y="100"/>
                </a:cubicBezTo>
                <a:cubicBezTo>
                  <a:pt x="62" y="127"/>
                  <a:pt x="62" y="127"/>
                  <a:pt x="62" y="127"/>
                </a:cubicBezTo>
                <a:cubicBezTo>
                  <a:pt x="43" y="127"/>
                  <a:pt x="43" y="127"/>
                  <a:pt x="43" y="127"/>
                </a:cubicBezTo>
                <a:cubicBezTo>
                  <a:pt x="43" y="127"/>
                  <a:pt x="43" y="127"/>
                  <a:pt x="43" y="127"/>
                </a:cubicBezTo>
                <a:close/>
                <a:moveTo>
                  <a:pt x="64" y="134"/>
                </a:moveTo>
                <a:cubicBezTo>
                  <a:pt x="66" y="140"/>
                  <a:pt x="66" y="140"/>
                  <a:pt x="66" y="140"/>
                </a:cubicBezTo>
                <a:cubicBezTo>
                  <a:pt x="46" y="140"/>
                  <a:pt x="46" y="140"/>
                  <a:pt x="46" y="140"/>
                </a:cubicBezTo>
                <a:cubicBezTo>
                  <a:pt x="44" y="134"/>
                  <a:pt x="44" y="134"/>
                  <a:pt x="44" y="134"/>
                </a:cubicBezTo>
                <a:cubicBezTo>
                  <a:pt x="64" y="134"/>
                  <a:pt x="64" y="134"/>
                  <a:pt x="64" y="134"/>
                </a:cubicBezTo>
                <a:cubicBezTo>
                  <a:pt x="64" y="134"/>
                  <a:pt x="64" y="134"/>
                  <a:pt x="64" y="134"/>
                </a:cubicBezTo>
                <a:close/>
                <a:moveTo>
                  <a:pt x="107" y="108"/>
                </a:moveTo>
                <a:cubicBezTo>
                  <a:pt x="60" y="94"/>
                  <a:pt x="60" y="94"/>
                  <a:pt x="60" y="94"/>
                </a:cubicBezTo>
                <a:cubicBezTo>
                  <a:pt x="60" y="34"/>
                  <a:pt x="60" y="34"/>
                  <a:pt x="60" y="34"/>
                </a:cubicBezTo>
                <a:cubicBezTo>
                  <a:pt x="107" y="19"/>
                  <a:pt x="107" y="19"/>
                  <a:pt x="107" y="19"/>
                </a:cubicBezTo>
                <a:cubicBezTo>
                  <a:pt x="107" y="108"/>
                  <a:pt x="107" y="108"/>
                  <a:pt x="107" y="108"/>
                </a:cubicBezTo>
                <a:cubicBezTo>
                  <a:pt x="107" y="108"/>
                  <a:pt x="107" y="108"/>
                  <a:pt x="107" y="108"/>
                </a:cubicBezTo>
                <a:close/>
                <a:moveTo>
                  <a:pt x="120" y="117"/>
                </a:moveTo>
                <a:cubicBezTo>
                  <a:pt x="120" y="119"/>
                  <a:pt x="119" y="120"/>
                  <a:pt x="117" y="120"/>
                </a:cubicBezTo>
                <a:cubicBezTo>
                  <a:pt x="115" y="120"/>
                  <a:pt x="114" y="119"/>
                  <a:pt x="114" y="117"/>
                </a:cubicBezTo>
                <a:cubicBezTo>
                  <a:pt x="114" y="10"/>
                  <a:pt x="114" y="10"/>
                  <a:pt x="114" y="10"/>
                </a:cubicBezTo>
                <a:cubicBezTo>
                  <a:pt x="114" y="8"/>
                  <a:pt x="115" y="7"/>
                  <a:pt x="117" y="7"/>
                </a:cubicBezTo>
                <a:cubicBezTo>
                  <a:pt x="119" y="7"/>
                  <a:pt x="120" y="8"/>
                  <a:pt x="120" y="10"/>
                </a:cubicBezTo>
                <a:cubicBezTo>
                  <a:pt x="120" y="117"/>
                  <a:pt x="120" y="117"/>
                  <a:pt x="120" y="117"/>
                </a:cubicBezTo>
                <a:cubicBezTo>
                  <a:pt x="120" y="117"/>
                  <a:pt x="120" y="117"/>
                  <a:pt x="120" y="117"/>
                </a:cubicBezTo>
                <a:close/>
                <a:moveTo>
                  <a:pt x="127" y="77"/>
                </a:moveTo>
                <a:cubicBezTo>
                  <a:pt x="127" y="50"/>
                  <a:pt x="127" y="50"/>
                  <a:pt x="127" y="50"/>
                </a:cubicBezTo>
                <a:cubicBezTo>
                  <a:pt x="135" y="50"/>
                  <a:pt x="140" y="56"/>
                  <a:pt x="140" y="64"/>
                </a:cubicBezTo>
                <a:cubicBezTo>
                  <a:pt x="140" y="71"/>
                  <a:pt x="135" y="77"/>
                  <a:pt x="127" y="77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913765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262626">
                  <a:lumMod val="90000"/>
                  <a:lumOff val="10000"/>
                </a:srgbClr>
              </a:solidFill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2" name="Freeform 44"/>
          <p:cNvSpPr>
            <a:spLocks noEditPoints="1"/>
          </p:cNvSpPr>
          <p:nvPr/>
        </p:nvSpPr>
        <p:spPr bwMode="auto">
          <a:xfrm>
            <a:off x="4725142" y="3834102"/>
            <a:ext cx="376247" cy="377331"/>
          </a:xfrm>
          <a:custGeom>
            <a:avLst/>
            <a:gdLst>
              <a:gd name="T0" fmla="*/ 115 w 147"/>
              <a:gd name="T1" fmla="*/ 111 h 147"/>
              <a:gd name="T2" fmla="*/ 127 w 147"/>
              <a:gd name="T3" fmla="*/ 81 h 147"/>
              <a:gd name="T4" fmla="*/ 80 w 147"/>
              <a:gd name="T5" fmla="*/ 34 h 147"/>
              <a:gd name="T6" fmla="*/ 33 w 147"/>
              <a:gd name="T7" fmla="*/ 81 h 147"/>
              <a:gd name="T8" fmla="*/ 80 w 147"/>
              <a:gd name="T9" fmla="*/ 127 h 147"/>
              <a:gd name="T10" fmla="*/ 111 w 147"/>
              <a:gd name="T11" fmla="*/ 116 h 147"/>
              <a:gd name="T12" fmla="*/ 115 w 147"/>
              <a:gd name="T13" fmla="*/ 121 h 147"/>
              <a:gd name="T14" fmla="*/ 115 w 147"/>
              <a:gd name="T15" fmla="*/ 121 h 147"/>
              <a:gd name="T16" fmla="*/ 115 w 147"/>
              <a:gd name="T17" fmla="*/ 121 h 147"/>
              <a:gd name="T18" fmla="*/ 141 w 147"/>
              <a:gd name="T19" fmla="*/ 146 h 147"/>
              <a:gd name="T20" fmla="*/ 144 w 147"/>
              <a:gd name="T21" fmla="*/ 147 h 147"/>
              <a:gd name="T22" fmla="*/ 147 w 147"/>
              <a:gd name="T23" fmla="*/ 144 h 147"/>
              <a:gd name="T24" fmla="*/ 146 w 147"/>
              <a:gd name="T25" fmla="*/ 142 h 147"/>
              <a:gd name="T26" fmla="*/ 115 w 147"/>
              <a:gd name="T27" fmla="*/ 111 h 147"/>
              <a:gd name="T28" fmla="*/ 115 w 147"/>
              <a:gd name="T29" fmla="*/ 111 h 147"/>
              <a:gd name="T30" fmla="*/ 80 w 147"/>
              <a:gd name="T31" fmla="*/ 121 h 147"/>
              <a:gd name="T32" fmla="*/ 40 w 147"/>
              <a:gd name="T33" fmla="*/ 81 h 147"/>
              <a:gd name="T34" fmla="*/ 80 w 147"/>
              <a:gd name="T35" fmla="*/ 40 h 147"/>
              <a:gd name="T36" fmla="*/ 120 w 147"/>
              <a:gd name="T37" fmla="*/ 81 h 147"/>
              <a:gd name="T38" fmla="*/ 80 w 147"/>
              <a:gd name="T39" fmla="*/ 121 h 147"/>
              <a:gd name="T40" fmla="*/ 133 w 147"/>
              <a:gd name="T41" fmla="*/ 14 h 147"/>
              <a:gd name="T42" fmla="*/ 73 w 147"/>
              <a:gd name="T43" fmla="*/ 14 h 147"/>
              <a:gd name="T44" fmla="*/ 47 w 147"/>
              <a:gd name="T45" fmla="*/ 0 h 147"/>
              <a:gd name="T46" fmla="*/ 13 w 147"/>
              <a:gd name="T47" fmla="*/ 0 h 147"/>
              <a:gd name="T48" fmla="*/ 0 w 147"/>
              <a:gd name="T49" fmla="*/ 14 h 147"/>
              <a:gd name="T50" fmla="*/ 0 w 147"/>
              <a:gd name="T51" fmla="*/ 107 h 147"/>
              <a:gd name="T52" fmla="*/ 13 w 147"/>
              <a:gd name="T53" fmla="*/ 121 h 147"/>
              <a:gd name="T54" fmla="*/ 45 w 147"/>
              <a:gd name="T55" fmla="*/ 121 h 147"/>
              <a:gd name="T56" fmla="*/ 38 w 147"/>
              <a:gd name="T57" fmla="*/ 114 h 147"/>
              <a:gd name="T58" fmla="*/ 13 w 147"/>
              <a:gd name="T59" fmla="*/ 114 h 147"/>
              <a:gd name="T60" fmla="*/ 6 w 147"/>
              <a:gd name="T61" fmla="*/ 107 h 147"/>
              <a:gd name="T62" fmla="*/ 6 w 147"/>
              <a:gd name="T63" fmla="*/ 40 h 147"/>
              <a:gd name="T64" fmla="*/ 45 w 147"/>
              <a:gd name="T65" fmla="*/ 40 h 147"/>
              <a:gd name="T66" fmla="*/ 54 w 147"/>
              <a:gd name="T67" fmla="*/ 34 h 147"/>
              <a:gd name="T68" fmla="*/ 6 w 147"/>
              <a:gd name="T69" fmla="*/ 34 h 147"/>
              <a:gd name="T70" fmla="*/ 6 w 147"/>
              <a:gd name="T71" fmla="*/ 14 h 147"/>
              <a:gd name="T72" fmla="*/ 13 w 147"/>
              <a:gd name="T73" fmla="*/ 7 h 147"/>
              <a:gd name="T74" fmla="*/ 47 w 147"/>
              <a:gd name="T75" fmla="*/ 7 h 147"/>
              <a:gd name="T76" fmla="*/ 73 w 147"/>
              <a:gd name="T77" fmla="*/ 20 h 147"/>
              <a:gd name="T78" fmla="*/ 133 w 147"/>
              <a:gd name="T79" fmla="*/ 20 h 147"/>
              <a:gd name="T80" fmla="*/ 140 w 147"/>
              <a:gd name="T81" fmla="*/ 27 h 147"/>
              <a:gd name="T82" fmla="*/ 140 w 147"/>
              <a:gd name="T83" fmla="*/ 34 h 147"/>
              <a:gd name="T84" fmla="*/ 106 w 147"/>
              <a:gd name="T85" fmla="*/ 34 h 147"/>
              <a:gd name="T86" fmla="*/ 115 w 147"/>
              <a:gd name="T87" fmla="*/ 40 h 147"/>
              <a:gd name="T88" fmla="*/ 140 w 147"/>
              <a:gd name="T89" fmla="*/ 40 h 147"/>
              <a:gd name="T90" fmla="*/ 140 w 147"/>
              <a:gd name="T91" fmla="*/ 107 h 147"/>
              <a:gd name="T92" fmla="*/ 133 w 147"/>
              <a:gd name="T93" fmla="*/ 114 h 147"/>
              <a:gd name="T94" fmla="*/ 128 w 147"/>
              <a:gd name="T95" fmla="*/ 114 h 147"/>
              <a:gd name="T96" fmla="*/ 134 w 147"/>
              <a:gd name="T97" fmla="*/ 121 h 147"/>
              <a:gd name="T98" fmla="*/ 147 w 147"/>
              <a:gd name="T99" fmla="*/ 107 h 147"/>
              <a:gd name="T100" fmla="*/ 147 w 147"/>
              <a:gd name="T101" fmla="*/ 27 h 147"/>
              <a:gd name="T102" fmla="*/ 133 w 147"/>
              <a:gd name="T103" fmla="*/ 14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</a:cxnLst>
            <a:rect l="0" t="0" r="r" b="b"/>
            <a:pathLst>
              <a:path w="147" h="147">
                <a:moveTo>
                  <a:pt x="115" y="111"/>
                </a:moveTo>
                <a:cubicBezTo>
                  <a:pt x="123" y="103"/>
                  <a:pt x="127" y="92"/>
                  <a:pt x="127" y="81"/>
                </a:cubicBezTo>
                <a:cubicBezTo>
                  <a:pt x="127" y="55"/>
                  <a:pt x="106" y="34"/>
                  <a:pt x="80" y="34"/>
                </a:cubicBezTo>
                <a:cubicBezTo>
                  <a:pt x="54" y="34"/>
                  <a:pt x="33" y="55"/>
                  <a:pt x="33" y="81"/>
                </a:cubicBezTo>
                <a:cubicBezTo>
                  <a:pt x="33" y="106"/>
                  <a:pt x="54" y="127"/>
                  <a:pt x="80" y="127"/>
                </a:cubicBezTo>
                <a:cubicBezTo>
                  <a:pt x="92" y="127"/>
                  <a:pt x="103" y="123"/>
                  <a:pt x="111" y="116"/>
                </a:cubicBezTo>
                <a:cubicBezTo>
                  <a:pt x="115" y="121"/>
                  <a:pt x="115" y="121"/>
                  <a:pt x="115" y="121"/>
                </a:cubicBezTo>
                <a:cubicBezTo>
                  <a:pt x="115" y="121"/>
                  <a:pt x="115" y="121"/>
                  <a:pt x="115" y="121"/>
                </a:cubicBezTo>
                <a:cubicBezTo>
                  <a:pt x="115" y="121"/>
                  <a:pt x="115" y="121"/>
                  <a:pt x="115" y="121"/>
                </a:cubicBezTo>
                <a:cubicBezTo>
                  <a:pt x="141" y="146"/>
                  <a:pt x="141" y="146"/>
                  <a:pt x="141" y="146"/>
                </a:cubicBezTo>
                <a:cubicBezTo>
                  <a:pt x="142" y="147"/>
                  <a:pt x="143" y="147"/>
                  <a:pt x="144" y="147"/>
                </a:cubicBezTo>
                <a:cubicBezTo>
                  <a:pt x="145" y="147"/>
                  <a:pt x="147" y="146"/>
                  <a:pt x="147" y="144"/>
                </a:cubicBezTo>
                <a:cubicBezTo>
                  <a:pt x="147" y="143"/>
                  <a:pt x="147" y="142"/>
                  <a:pt x="146" y="142"/>
                </a:cubicBezTo>
                <a:cubicBezTo>
                  <a:pt x="115" y="111"/>
                  <a:pt x="115" y="111"/>
                  <a:pt x="115" y="111"/>
                </a:cubicBezTo>
                <a:cubicBezTo>
                  <a:pt x="115" y="111"/>
                  <a:pt x="115" y="111"/>
                  <a:pt x="115" y="111"/>
                </a:cubicBezTo>
                <a:close/>
                <a:moveTo>
                  <a:pt x="80" y="121"/>
                </a:moveTo>
                <a:cubicBezTo>
                  <a:pt x="57" y="121"/>
                  <a:pt x="40" y="103"/>
                  <a:pt x="40" y="81"/>
                </a:cubicBezTo>
                <a:cubicBezTo>
                  <a:pt x="40" y="58"/>
                  <a:pt x="57" y="40"/>
                  <a:pt x="80" y="40"/>
                </a:cubicBezTo>
                <a:cubicBezTo>
                  <a:pt x="103" y="40"/>
                  <a:pt x="120" y="58"/>
                  <a:pt x="120" y="81"/>
                </a:cubicBezTo>
                <a:cubicBezTo>
                  <a:pt x="120" y="103"/>
                  <a:pt x="103" y="121"/>
                  <a:pt x="80" y="121"/>
                </a:cubicBezTo>
                <a:moveTo>
                  <a:pt x="133" y="14"/>
                </a:moveTo>
                <a:cubicBezTo>
                  <a:pt x="73" y="14"/>
                  <a:pt x="73" y="14"/>
                  <a:pt x="73" y="14"/>
                </a:cubicBezTo>
                <a:cubicBezTo>
                  <a:pt x="60" y="14"/>
                  <a:pt x="60" y="0"/>
                  <a:pt x="47" y="0"/>
                </a:cubicBezTo>
                <a:cubicBezTo>
                  <a:pt x="13" y="0"/>
                  <a:pt x="13" y="0"/>
                  <a:pt x="13" y="0"/>
                </a:cubicBezTo>
                <a:cubicBezTo>
                  <a:pt x="6" y="0"/>
                  <a:pt x="0" y="6"/>
                  <a:pt x="0" y="14"/>
                </a:cubicBezTo>
                <a:cubicBezTo>
                  <a:pt x="0" y="107"/>
                  <a:pt x="0" y="107"/>
                  <a:pt x="0" y="107"/>
                </a:cubicBezTo>
                <a:cubicBezTo>
                  <a:pt x="0" y="115"/>
                  <a:pt x="6" y="121"/>
                  <a:pt x="13" y="121"/>
                </a:cubicBezTo>
                <a:cubicBezTo>
                  <a:pt x="45" y="121"/>
                  <a:pt x="45" y="121"/>
                  <a:pt x="45" y="121"/>
                </a:cubicBezTo>
                <a:cubicBezTo>
                  <a:pt x="42" y="119"/>
                  <a:pt x="40" y="116"/>
                  <a:pt x="38" y="114"/>
                </a:cubicBezTo>
                <a:cubicBezTo>
                  <a:pt x="13" y="114"/>
                  <a:pt x="13" y="114"/>
                  <a:pt x="13" y="114"/>
                </a:cubicBezTo>
                <a:cubicBezTo>
                  <a:pt x="10" y="114"/>
                  <a:pt x="6" y="111"/>
                  <a:pt x="6" y="107"/>
                </a:cubicBezTo>
                <a:cubicBezTo>
                  <a:pt x="6" y="40"/>
                  <a:pt x="6" y="40"/>
                  <a:pt x="6" y="40"/>
                </a:cubicBezTo>
                <a:cubicBezTo>
                  <a:pt x="45" y="40"/>
                  <a:pt x="45" y="40"/>
                  <a:pt x="45" y="40"/>
                </a:cubicBezTo>
                <a:cubicBezTo>
                  <a:pt x="47" y="38"/>
                  <a:pt x="51" y="35"/>
                  <a:pt x="54" y="34"/>
                </a:cubicBezTo>
                <a:cubicBezTo>
                  <a:pt x="6" y="34"/>
                  <a:pt x="6" y="34"/>
                  <a:pt x="6" y="34"/>
                </a:cubicBezTo>
                <a:cubicBezTo>
                  <a:pt x="6" y="14"/>
                  <a:pt x="6" y="14"/>
                  <a:pt x="6" y="14"/>
                </a:cubicBezTo>
                <a:cubicBezTo>
                  <a:pt x="6" y="10"/>
                  <a:pt x="10" y="7"/>
                  <a:pt x="13" y="7"/>
                </a:cubicBezTo>
                <a:cubicBezTo>
                  <a:pt x="47" y="7"/>
                  <a:pt x="47" y="7"/>
                  <a:pt x="47" y="7"/>
                </a:cubicBezTo>
                <a:cubicBezTo>
                  <a:pt x="57" y="7"/>
                  <a:pt x="57" y="20"/>
                  <a:pt x="73" y="20"/>
                </a:cubicBezTo>
                <a:cubicBezTo>
                  <a:pt x="133" y="20"/>
                  <a:pt x="133" y="20"/>
                  <a:pt x="133" y="20"/>
                </a:cubicBezTo>
                <a:cubicBezTo>
                  <a:pt x="137" y="20"/>
                  <a:pt x="140" y="24"/>
                  <a:pt x="140" y="27"/>
                </a:cubicBezTo>
                <a:cubicBezTo>
                  <a:pt x="140" y="34"/>
                  <a:pt x="140" y="34"/>
                  <a:pt x="140" y="34"/>
                </a:cubicBezTo>
                <a:cubicBezTo>
                  <a:pt x="106" y="34"/>
                  <a:pt x="106" y="34"/>
                  <a:pt x="106" y="34"/>
                </a:cubicBezTo>
                <a:cubicBezTo>
                  <a:pt x="109" y="35"/>
                  <a:pt x="113" y="38"/>
                  <a:pt x="115" y="40"/>
                </a:cubicBezTo>
                <a:cubicBezTo>
                  <a:pt x="140" y="40"/>
                  <a:pt x="140" y="40"/>
                  <a:pt x="140" y="40"/>
                </a:cubicBezTo>
                <a:cubicBezTo>
                  <a:pt x="140" y="107"/>
                  <a:pt x="140" y="107"/>
                  <a:pt x="140" y="107"/>
                </a:cubicBezTo>
                <a:cubicBezTo>
                  <a:pt x="140" y="111"/>
                  <a:pt x="137" y="114"/>
                  <a:pt x="133" y="114"/>
                </a:cubicBezTo>
                <a:cubicBezTo>
                  <a:pt x="128" y="114"/>
                  <a:pt x="128" y="114"/>
                  <a:pt x="128" y="114"/>
                </a:cubicBezTo>
                <a:cubicBezTo>
                  <a:pt x="134" y="121"/>
                  <a:pt x="134" y="121"/>
                  <a:pt x="134" y="121"/>
                </a:cubicBezTo>
                <a:cubicBezTo>
                  <a:pt x="141" y="120"/>
                  <a:pt x="147" y="115"/>
                  <a:pt x="147" y="107"/>
                </a:cubicBezTo>
                <a:cubicBezTo>
                  <a:pt x="147" y="27"/>
                  <a:pt x="147" y="27"/>
                  <a:pt x="147" y="27"/>
                </a:cubicBezTo>
                <a:cubicBezTo>
                  <a:pt x="147" y="20"/>
                  <a:pt x="141" y="14"/>
                  <a:pt x="133" y="1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913765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3" name="Freeform 150"/>
          <p:cNvSpPr>
            <a:spLocks noEditPoints="1"/>
          </p:cNvSpPr>
          <p:nvPr/>
        </p:nvSpPr>
        <p:spPr bwMode="auto">
          <a:xfrm>
            <a:off x="4445658" y="4726697"/>
            <a:ext cx="415064" cy="415064"/>
          </a:xfrm>
          <a:custGeom>
            <a:avLst/>
            <a:gdLst>
              <a:gd name="T0" fmla="*/ 73 w 147"/>
              <a:gd name="T1" fmla="*/ 0 h 147"/>
              <a:gd name="T2" fmla="*/ 0 w 147"/>
              <a:gd name="T3" fmla="*/ 74 h 147"/>
              <a:gd name="T4" fmla="*/ 73 w 147"/>
              <a:gd name="T5" fmla="*/ 147 h 147"/>
              <a:gd name="T6" fmla="*/ 147 w 147"/>
              <a:gd name="T7" fmla="*/ 74 h 147"/>
              <a:gd name="T8" fmla="*/ 73 w 147"/>
              <a:gd name="T9" fmla="*/ 0 h 147"/>
              <a:gd name="T10" fmla="*/ 73 w 147"/>
              <a:gd name="T11" fmla="*/ 141 h 147"/>
              <a:gd name="T12" fmla="*/ 6 w 147"/>
              <a:gd name="T13" fmla="*/ 74 h 147"/>
              <a:gd name="T14" fmla="*/ 73 w 147"/>
              <a:gd name="T15" fmla="*/ 7 h 147"/>
              <a:gd name="T16" fmla="*/ 140 w 147"/>
              <a:gd name="T17" fmla="*/ 74 h 147"/>
              <a:gd name="T18" fmla="*/ 73 w 147"/>
              <a:gd name="T19" fmla="*/ 141 h 147"/>
              <a:gd name="T20" fmla="*/ 69 w 147"/>
              <a:gd name="T21" fmla="*/ 107 h 147"/>
              <a:gd name="T22" fmla="*/ 78 w 147"/>
              <a:gd name="T23" fmla="*/ 107 h 147"/>
              <a:gd name="T24" fmla="*/ 78 w 147"/>
              <a:gd name="T25" fmla="*/ 96 h 147"/>
              <a:gd name="T26" fmla="*/ 69 w 147"/>
              <a:gd name="T27" fmla="*/ 96 h 147"/>
              <a:gd name="T28" fmla="*/ 69 w 147"/>
              <a:gd name="T29" fmla="*/ 107 h 147"/>
              <a:gd name="T30" fmla="*/ 69 w 147"/>
              <a:gd name="T31" fmla="*/ 107 h 147"/>
              <a:gd name="T32" fmla="*/ 88 w 147"/>
              <a:gd name="T33" fmla="*/ 44 h 147"/>
              <a:gd name="T34" fmla="*/ 82 w 147"/>
              <a:gd name="T35" fmla="*/ 41 h 147"/>
              <a:gd name="T36" fmla="*/ 74 w 147"/>
              <a:gd name="T37" fmla="*/ 40 h 147"/>
              <a:gd name="T38" fmla="*/ 65 w 147"/>
              <a:gd name="T39" fmla="*/ 42 h 147"/>
              <a:gd name="T40" fmla="*/ 58 w 147"/>
              <a:gd name="T41" fmla="*/ 46 h 147"/>
              <a:gd name="T42" fmla="*/ 54 w 147"/>
              <a:gd name="T43" fmla="*/ 53 h 147"/>
              <a:gd name="T44" fmla="*/ 52 w 147"/>
              <a:gd name="T45" fmla="*/ 62 h 147"/>
              <a:gd name="T46" fmla="*/ 52 w 147"/>
              <a:gd name="T47" fmla="*/ 63 h 147"/>
              <a:gd name="T48" fmla="*/ 60 w 147"/>
              <a:gd name="T49" fmla="*/ 63 h 147"/>
              <a:gd name="T50" fmla="*/ 60 w 147"/>
              <a:gd name="T51" fmla="*/ 62 h 147"/>
              <a:gd name="T52" fmla="*/ 61 w 147"/>
              <a:gd name="T53" fmla="*/ 56 h 147"/>
              <a:gd name="T54" fmla="*/ 63 w 147"/>
              <a:gd name="T55" fmla="*/ 51 h 147"/>
              <a:gd name="T56" fmla="*/ 68 w 147"/>
              <a:gd name="T57" fmla="*/ 48 h 147"/>
              <a:gd name="T58" fmla="*/ 74 w 147"/>
              <a:gd name="T59" fmla="*/ 47 h 147"/>
              <a:gd name="T60" fmla="*/ 79 w 147"/>
              <a:gd name="T61" fmla="*/ 48 h 147"/>
              <a:gd name="T62" fmla="*/ 83 w 147"/>
              <a:gd name="T63" fmla="*/ 49 h 147"/>
              <a:gd name="T64" fmla="*/ 86 w 147"/>
              <a:gd name="T65" fmla="*/ 54 h 147"/>
              <a:gd name="T66" fmla="*/ 87 w 147"/>
              <a:gd name="T67" fmla="*/ 58 h 147"/>
              <a:gd name="T68" fmla="*/ 85 w 147"/>
              <a:gd name="T69" fmla="*/ 64 h 147"/>
              <a:gd name="T70" fmla="*/ 81 w 147"/>
              <a:gd name="T71" fmla="*/ 69 h 147"/>
              <a:gd name="T72" fmla="*/ 76 w 147"/>
              <a:gd name="T73" fmla="*/ 74 h 147"/>
              <a:gd name="T74" fmla="*/ 72 w 147"/>
              <a:gd name="T75" fmla="*/ 78 h 147"/>
              <a:gd name="T76" fmla="*/ 71 w 147"/>
              <a:gd name="T77" fmla="*/ 83 h 147"/>
              <a:gd name="T78" fmla="*/ 70 w 147"/>
              <a:gd name="T79" fmla="*/ 90 h 147"/>
              <a:gd name="T80" fmla="*/ 70 w 147"/>
              <a:gd name="T81" fmla="*/ 91 h 147"/>
              <a:gd name="T82" fmla="*/ 77 w 147"/>
              <a:gd name="T83" fmla="*/ 91 h 147"/>
              <a:gd name="T84" fmla="*/ 77 w 147"/>
              <a:gd name="T85" fmla="*/ 90 h 147"/>
              <a:gd name="T86" fmla="*/ 77 w 147"/>
              <a:gd name="T87" fmla="*/ 84 h 147"/>
              <a:gd name="T88" fmla="*/ 79 w 147"/>
              <a:gd name="T89" fmla="*/ 80 h 147"/>
              <a:gd name="T90" fmla="*/ 81 w 147"/>
              <a:gd name="T91" fmla="*/ 78 h 147"/>
              <a:gd name="T92" fmla="*/ 86 w 147"/>
              <a:gd name="T93" fmla="*/ 74 h 147"/>
              <a:gd name="T94" fmla="*/ 92 w 147"/>
              <a:gd name="T95" fmla="*/ 66 h 147"/>
              <a:gd name="T96" fmla="*/ 94 w 147"/>
              <a:gd name="T97" fmla="*/ 58 h 147"/>
              <a:gd name="T98" fmla="*/ 92 w 147"/>
              <a:gd name="T99" fmla="*/ 50 h 147"/>
              <a:gd name="T100" fmla="*/ 88 w 147"/>
              <a:gd name="T101" fmla="*/ 44 h 1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47" h="147">
                <a:moveTo>
                  <a:pt x="73" y="0"/>
                </a:moveTo>
                <a:cubicBezTo>
                  <a:pt x="32" y="0"/>
                  <a:pt x="0" y="33"/>
                  <a:pt x="0" y="74"/>
                </a:cubicBezTo>
                <a:cubicBezTo>
                  <a:pt x="0" y="115"/>
                  <a:pt x="32" y="147"/>
                  <a:pt x="73" y="147"/>
                </a:cubicBezTo>
                <a:cubicBezTo>
                  <a:pt x="114" y="147"/>
                  <a:pt x="147" y="115"/>
                  <a:pt x="147" y="74"/>
                </a:cubicBezTo>
                <a:cubicBezTo>
                  <a:pt x="147" y="33"/>
                  <a:pt x="114" y="0"/>
                  <a:pt x="73" y="0"/>
                </a:cubicBezTo>
                <a:moveTo>
                  <a:pt x="73" y="141"/>
                </a:moveTo>
                <a:cubicBezTo>
                  <a:pt x="37" y="141"/>
                  <a:pt x="6" y="111"/>
                  <a:pt x="6" y="74"/>
                </a:cubicBezTo>
                <a:cubicBezTo>
                  <a:pt x="6" y="37"/>
                  <a:pt x="37" y="7"/>
                  <a:pt x="73" y="7"/>
                </a:cubicBezTo>
                <a:cubicBezTo>
                  <a:pt x="110" y="7"/>
                  <a:pt x="140" y="37"/>
                  <a:pt x="140" y="74"/>
                </a:cubicBezTo>
                <a:cubicBezTo>
                  <a:pt x="140" y="111"/>
                  <a:pt x="110" y="141"/>
                  <a:pt x="73" y="141"/>
                </a:cubicBezTo>
                <a:moveTo>
                  <a:pt x="69" y="107"/>
                </a:moveTo>
                <a:cubicBezTo>
                  <a:pt x="78" y="107"/>
                  <a:pt x="78" y="107"/>
                  <a:pt x="78" y="107"/>
                </a:cubicBezTo>
                <a:cubicBezTo>
                  <a:pt x="78" y="96"/>
                  <a:pt x="78" y="96"/>
                  <a:pt x="78" y="96"/>
                </a:cubicBezTo>
                <a:cubicBezTo>
                  <a:pt x="69" y="96"/>
                  <a:pt x="69" y="96"/>
                  <a:pt x="69" y="96"/>
                </a:cubicBezTo>
                <a:cubicBezTo>
                  <a:pt x="69" y="107"/>
                  <a:pt x="69" y="107"/>
                  <a:pt x="69" y="107"/>
                </a:cubicBezTo>
                <a:cubicBezTo>
                  <a:pt x="69" y="107"/>
                  <a:pt x="69" y="107"/>
                  <a:pt x="69" y="107"/>
                </a:cubicBezTo>
                <a:close/>
                <a:moveTo>
                  <a:pt x="88" y="44"/>
                </a:moveTo>
                <a:cubicBezTo>
                  <a:pt x="87" y="44"/>
                  <a:pt x="84" y="42"/>
                  <a:pt x="82" y="41"/>
                </a:cubicBezTo>
                <a:cubicBezTo>
                  <a:pt x="80" y="40"/>
                  <a:pt x="77" y="40"/>
                  <a:pt x="74" y="40"/>
                </a:cubicBezTo>
                <a:cubicBezTo>
                  <a:pt x="71" y="40"/>
                  <a:pt x="68" y="41"/>
                  <a:pt x="65" y="42"/>
                </a:cubicBezTo>
                <a:cubicBezTo>
                  <a:pt x="62" y="43"/>
                  <a:pt x="61" y="44"/>
                  <a:pt x="58" y="46"/>
                </a:cubicBezTo>
                <a:cubicBezTo>
                  <a:pt x="57" y="48"/>
                  <a:pt x="55" y="50"/>
                  <a:pt x="54" y="53"/>
                </a:cubicBezTo>
                <a:cubicBezTo>
                  <a:pt x="53" y="56"/>
                  <a:pt x="52" y="59"/>
                  <a:pt x="52" y="62"/>
                </a:cubicBezTo>
                <a:cubicBezTo>
                  <a:pt x="52" y="63"/>
                  <a:pt x="52" y="63"/>
                  <a:pt x="52" y="63"/>
                </a:cubicBezTo>
                <a:cubicBezTo>
                  <a:pt x="60" y="63"/>
                  <a:pt x="60" y="63"/>
                  <a:pt x="60" y="63"/>
                </a:cubicBezTo>
                <a:cubicBezTo>
                  <a:pt x="60" y="62"/>
                  <a:pt x="60" y="62"/>
                  <a:pt x="60" y="62"/>
                </a:cubicBezTo>
                <a:cubicBezTo>
                  <a:pt x="60" y="59"/>
                  <a:pt x="61" y="58"/>
                  <a:pt x="61" y="56"/>
                </a:cubicBezTo>
                <a:cubicBezTo>
                  <a:pt x="62" y="54"/>
                  <a:pt x="62" y="53"/>
                  <a:pt x="63" y="51"/>
                </a:cubicBezTo>
                <a:cubicBezTo>
                  <a:pt x="65" y="49"/>
                  <a:pt x="67" y="49"/>
                  <a:pt x="68" y="48"/>
                </a:cubicBezTo>
                <a:cubicBezTo>
                  <a:pt x="70" y="47"/>
                  <a:pt x="72" y="47"/>
                  <a:pt x="74" y="47"/>
                </a:cubicBezTo>
                <a:cubicBezTo>
                  <a:pt x="76" y="47"/>
                  <a:pt x="77" y="47"/>
                  <a:pt x="79" y="48"/>
                </a:cubicBezTo>
                <a:cubicBezTo>
                  <a:pt x="81" y="48"/>
                  <a:pt x="82" y="49"/>
                  <a:pt x="83" y="49"/>
                </a:cubicBezTo>
                <a:cubicBezTo>
                  <a:pt x="84" y="51"/>
                  <a:pt x="85" y="52"/>
                  <a:pt x="86" y="54"/>
                </a:cubicBezTo>
                <a:cubicBezTo>
                  <a:pt x="87" y="54"/>
                  <a:pt x="87" y="56"/>
                  <a:pt x="87" y="58"/>
                </a:cubicBezTo>
                <a:cubicBezTo>
                  <a:pt x="87" y="60"/>
                  <a:pt x="86" y="62"/>
                  <a:pt x="85" y="64"/>
                </a:cubicBezTo>
                <a:cubicBezTo>
                  <a:pt x="84" y="65"/>
                  <a:pt x="82" y="67"/>
                  <a:pt x="81" y="69"/>
                </a:cubicBezTo>
                <a:cubicBezTo>
                  <a:pt x="79" y="70"/>
                  <a:pt x="77" y="72"/>
                  <a:pt x="76" y="74"/>
                </a:cubicBezTo>
                <a:cubicBezTo>
                  <a:pt x="74" y="74"/>
                  <a:pt x="73" y="76"/>
                  <a:pt x="72" y="78"/>
                </a:cubicBezTo>
                <a:cubicBezTo>
                  <a:pt x="72" y="80"/>
                  <a:pt x="71" y="81"/>
                  <a:pt x="71" y="83"/>
                </a:cubicBezTo>
                <a:cubicBezTo>
                  <a:pt x="70" y="85"/>
                  <a:pt x="70" y="88"/>
                  <a:pt x="70" y="90"/>
                </a:cubicBezTo>
                <a:cubicBezTo>
                  <a:pt x="70" y="91"/>
                  <a:pt x="70" y="91"/>
                  <a:pt x="70" y="91"/>
                </a:cubicBezTo>
                <a:cubicBezTo>
                  <a:pt x="77" y="91"/>
                  <a:pt x="77" y="91"/>
                  <a:pt x="77" y="91"/>
                </a:cubicBezTo>
                <a:cubicBezTo>
                  <a:pt x="77" y="90"/>
                  <a:pt x="77" y="90"/>
                  <a:pt x="77" y="90"/>
                </a:cubicBezTo>
                <a:cubicBezTo>
                  <a:pt x="77" y="88"/>
                  <a:pt x="77" y="85"/>
                  <a:pt x="77" y="84"/>
                </a:cubicBezTo>
                <a:cubicBezTo>
                  <a:pt x="78" y="83"/>
                  <a:pt x="78" y="81"/>
                  <a:pt x="79" y="80"/>
                </a:cubicBezTo>
                <a:cubicBezTo>
                  <a:pt x="79" y="80"/>
                  <a:pt x="80" y="79"/>
                  <a:pt x="81" y="78"/>
                </a:cubicBezTo>
                <a:cubicBezTo>
                  <a:pt x="82" y="77"/>
                  <a:pt x="84" y="75"/>
                  <a:pt x="86" y="74"/>
                </a:cubicBezTo>
                <a:cubicBezTo>
                  <a:pt x="88" y="71"/>
                  <a:pt x="90" y="69"/>
                  <a:pt x="92" y="66"/>
                </a:cubicBezTo>
                <a:cubicBezTo>
                  <a:pt x="93" y="64"/>
                  <a:pt x="94" y="61"/>
                  <a:pt x="94" y="58"/>
                </a:cubicBezTo>
                <a:cubicBezTo>
                  <a:pt x="94" y="54"/>
                  <a:pt x="93" y="53"/>
                  <a:pt x="92" y="50"/>
                </a:cubicBezTo>
                <a:cubicBezTo>
                  <a:pt x="92" y="48"/>
                  <a:pt x="90" y="46"/>
                  <a:pt x="88" y="44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913765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400" b="0" i="0" u="none" strike="noStrike" kern="0" cap="none" spc="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6" name="Title 11"/>
          <p:cNvSpPr txBox="1"/>
          <p:nvPr/>
        </p:nvSpPr>
        <p:spPr>
          <a:xfrm>
            <a:off x="5140903" y="2679783"/>
            <a:ext cx="1537077" cy="3757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zh-CN" altLang="en-US" sz="1600" b="1" dirty="0">
              <a:solidFill>
                <a:schemeClr val="bg1"/>
              </a:solidFill>
              <a:latin typeface="Open Sans" panose="020B0606030504020204" pitchFamily="34" charset="0"/>
              <a:ea typeface="Open Sans" panose="020B0606030504020204" pitchFamily="34" charset="0"/>
              <a:cs typeface="Open Sans" panose="020B0606030504020204" pitchFamily="34" charset="0"/>
            </a:endParaRPr>
          </a:p>
        </p:txBody>
      </p:sp>
      <p:sp>
        <p:nvSpPr>
          <p:cNvPr id="37" name="Rectangle 122"/>
          <p:cNvSpPr/>
          <p:nvPr/>
        </p:nvSpPr>
        <p:spPr>
          <a:xfrm>
            <a:off x="5101389" y="2652209"/>
            <a:ext cx="66364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913765">
              <a:buClr>
                <a:srgbClr val="E24848"/>
              </a:buClr>
              <a:defRPr/>
            </a:pPr>
            <a:r>
              <a:rPr lang="en-GB" altLang="zh-CN" sz="1400" noProof="1">
                <a:solidFill>
                  <a:schemeClr val="bg1"/>
                </a:solidFill>
                <a:latin typeface="Calibri Light" panose="020F0302020204030204"/>
                <a:ea typeface="Open Sans Light" panose="020B0306030504020204" pitchFamily="34" charset="0"/>
                <a:cs typeface="Open Sans Light" panose="020B0306030504020204" pitchFamily="34" charset="0"/>
              </a:rPr>
              <a:t>To compare the applicability of different wireless communication technologies in environmental monitoring, and then choose a wireless network transmission scheme</a:t>
            </a:r>
            <a:endParaRPr lang="zh-CN" altLang="en-US" sz="1400" noProof="1">
              <a:solidFill>
                <a:schemeClr val="bg1"/>
              </a:solidFill>
              <a:latin typeface="Calibri Light" panose="020F0302020204030204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39" name="Rectangle 124"/>
          <p:cNvSpPr/>
          <p:nvPr/>
        </p:nvSpPr>
        <p:spPr>
          <a:xfrm>
            <a:off x="5228706" y="3739805"/>
            <a:ext cx="554459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3765">
              <a:buClr>
                <a:srgbClr val="E24848"/>
              </a:buClr>
              <a:defRPr/>
            </a:pPr>
            <a:r>
              <a:rPr lang="en-GB" altLang="zh-CN" sz="1400" noProof="1">
                <a:solidFill>
                  <a:prstClr val="white"/>
                </a:solidFill>
                <a:latin typeface="Calibri Light" panose="020F0302020204030204"/>
                <a:ea typeface="Open Sans Light" panose="020B0306030504020204" pitchFamily="34" charset="0"/>
                <a:cs typeface="Open Sans Light" panose="020B0306030504020204" pitchFamily="34" charset="0"/>
              </a:rPr>
              <a:t>To accomplish the monitoring of power grid environment by building monitoring system hardware and software system or using software to Perform simulation experiments.</a:t>
            </a:r>
            <a:endParaRPr lang="zh-CN" altLang="en-US" sz="1400" noProof="1">
              <a:solidFill>
                <a:prstClr val="white"/>
              </a:solidFill>
              <a:latin typeface="Calibri Light" panose="020F0302020204030204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sp>
        <p:nvSpPr>
          <p:cNvPr id="41" name="Rectangle 126"/>
          <p:cNvSpPr/>
          <p:nvPr/>
        </p:nvSpPr>
        <p:spPr>
          <a:xfrm>
            <a:off x="5169362" y="4780340"/>
            <a:ext cx="344833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defTabSz="913765">
              <a:buClr>
                <a:srgbClr val="E24848"/>
              </a:buClr>
              <a:defRPr/>
            </a:pPr>
            <a:r>
              <a:rPr lang="en-GB" altLang="zh-CN" sz="1400" noProof="1">
                <a:solidFill>
                  <a:prstClr val="white"/>
                </a:solidFill>
                <a:latin typeface="Calibri Light" panose="020F0302020204030204"/>
                <a:ea typeface="Open Sans Light" panose="020B0306030504020204" pitchFamily="34" charset="0"/>
                <a:cs typeface="Open Sans Light" panose="020B0306030504020204" pitchFamily="34" charset="0"/>
              </a:rPr>
              <a:t>To evaluate the validity of the research</a:t>
            </a:r>
            <a:endParaRPr lang="zh-CN" altLang="en-US" sz="1400" noProof="1">
              <a:solidFill>
                <a:prstClr val="white"/>
              </a:solidFill>
              <a:latin typeface="Calibri Light" panose="020F0302020204030204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  <p:grpSp>
        <p:nvGrpSpPr>
          <p:cNvPr id="44" name="Group 29"/>
          <p:cNvGrpSpPr/>
          <p:nvPr/>
        </p:nvGrpSpPr>
        <p:grpSpPr>
          <a:xfrm>
            <a:off x="2220232" y="2516997"/>
            <a:ext cx="733651" cy="698636"/>
            <a:chOff x="7972425" y="328613"/>
            <a:chExt cx="731838" cy="696912"/>
          </a:xfrm>
          <a:solidFill>
            <a:srgbClr val="FFFFFF"/>
          </a:solidFill>
        </p:grpSpPr>
        <p:sp>
          <p:nvSpPr>
            <p:cNvPr id="45" name="Freeform 105"/>
            <p:cNvSpPr/>
            <p:nvPr/>
          </p:nvSpPr>
          <p:spPr bwMode="auto">
            <a:xfrm>
              <a:off x="7972425" y="835025"/>
              <a:ext cx="330200" cy="190500"/>
            </a:xfrm>
            <a:custGeom>
              <a:avLst/>
              <a:gdLst>
                <a:gd name="T0" fmla="*/ 389 w 416"/>
                <a:gd name="T1" fmla="*/ 238 h 238"/>
                <a:gd name="T2" fmla="*/ 389 w 416"/>
                <a:gd name="T3" fmla="*/ 89 h 238"/>
                <a:gd name="T4" fmla="*/ 389 w 416"/>
                <a:gd name="T5" fmla="*/ 89 h 238"/>
                <a:gd name="T6" fmla="*/ 387 w 416"/>
                <a:gd name="T7" fmla="*/ 76 h 238"/>
                <a:gd name="T8" fmla="*/ 384 w 416"/>
                <a:gd name="T9" fmla="*/ 64 h 238"/>
                <a:gd name="T10" fmla="*/ 379 w 416"/>
                <a:gd name="T11" fmla="*/ 54 h 238"/>
                <a:gd name="T12" fmla="*/ 370 w 416"/>
                <a:gd name="T13" fmla="*/ 45 h 238"/>
                <a:gd name="T14" fmla="*/ 362 w 416"/>
                <a:gd name="T15" fmla="*/ 37 h 238"/>
                <a:gd name="T16" fmla="*/ 350 w 416"/>
                <a:gd name="T17" fmla="*/ 32 h 238"/>
                <a:gd name="T18" fmla="*/ 340 w 416"/>
                <a:gd name="T19" fmla="*/ 29 h 238"/>
                <a:gd name="T20" fmla="*/ 327 w 416"/>
                <a:gd name="T21" fmla="*/ 27 h 238"/>
                <a:gd name="T22" fmla="*/ 88 w 416"/>
                <a:gd name="T23" fmla="*/ 27 h 238"/>
                <a:gd name="T24" fmla="*/ 88 w 416"/>
                <a:gd name="T25" fmla="*/ 27 h 238"/>
                <a:gd name="T26" fmla="*/ 77 w 416"/>
                <a:gd name="T27" fmla="*/ 29 h 238"/>
                <a:gd name="T28" fmla="*/ 65 w 416"/>
                <a:gd name="T29" fmla="*/ 32 h 238"/>
                <a:gd name="T30" fmla="*/ 55 w 416"/>
                <a:gd name="T31" fmla="*/ 37 h 238"/>
                <a:gd name="T32" fmla="*/ 46 w 416"/>
                <a:gd name="T33" fmla="*/ 45 h 238"/>
                <a:gd name="T34" fmla="*/ 38 w 416"/>
                <a:gd name="T35" fmla="*/ 54 h 238"/>
                <a:gd name="T36" fmla="*/ 33 w 416"/>
                <a:gd name="T37" fmla="*/ 64 h 238"/>
                <a:gd name="T38" fmla="*/ 29 w 416"/>
                <a:gd name="T39" fmla="*/ 76 h 238"/>
                <a:gd name="T40" fmla="*/ 28 w 416"/>
                <a:gd name="T41" fmla="*/ 89 h 238"/>
                <a:gd name="T42" fmla="*/ 28 w 416"/>
                <a:gd name="T43" fmla="*/ 238 h 238"/>
                <a:gd name="T44" fmla="*/ 0 w 416"/>
                <a:gd name="T45" fmla="*/ 238 h 238"/>
                <a:gd name="T46" fmla="*/ 0 w 416"/>
                <a:gd name="T47" fmla="*/ 89 h 238"/>
                <a:gd name="T48" fmla="*/ 0 w 416"/>
                <a:gd name="T49" fmla="*/ 89 h 238"/>
                <a:gd name="T50" fmla="*/ 2 w 416"/>
                <a:gd name="T51" fmla="*/ 71 h 238"/>
                <a:gd name="T52" fmla="*/ 7 w 416"/>
                <a:gd name="T53" fmla="*/ 54 h 238"/>
                <a:gd name="T54" fmla="*/ 16 w 416"/>
                <a:gd name="T55" fmla="*/ 39 h 238"/>
                <a:gd name="T56" fmla="*/ 26 w 416"/>
                <a:gd name="T57" fmla="*/ 25 h 238"/>
                <a:gd name="T58" fmla="*/ 39 w 416"/>
                <a:gd name="T59" fmla="*/ 15 h 238"/>
                <a:gd name="T60" fmla="*/ 55 w 416"/>
                <a:gd name="T61" fmla="*/ 7 h 238"/>
                <a:gd name="T62" fmla="*/ 71 w 416"/>
                <a:gd name="T63" fmla="*/ 1 h 238"/>
                <a:gd name="T64" fmla="*/ 88 w 416"/>
                <a:gd name="T65" fmla="*/ 0 h 238"/>
                <a:gd name="T66" fmla="*/ 327 w 416"/>
                <a:gd name="T67" fmla="*/ 0 h 238"/>
                <a:gd name="T68" fmla="*/ 327 w 416"/>
                <a:gd name="T69" fmla="*/ 0 h 238"/>
                <a:gd name="T70" fmla="*/ 345 w 416"/>
                <a:gd name="T71" fmla="*/ 1 h 238"/>
                <a:gd name="T72" fmla="*/ 362 w 416"/>
                <a:gd name="T73" fmla="*/ 7 h 238"/>
                <a:gd name="T74" fmla="*/ 377 w 416"/>
                <a:gd name="T75" fmla="*/ 15 h 238"/>
                <a:gd name="T76" fmla="*/ 389 w 416"/>
                <a:gd name="T77" fmla="*/ 25 h 238"/>
                <a:gd name="T78" fmla="*/ 401 w 416"/>
                <a:gd name="T79" fmla="*/ 39 h 238"/>
                <a:gd name="T80" fmla="*/ 409 w 416"/>
                <a:gd name="T81" fmla="*/ 54 h 238"/>
                <a:gd name="T82" fmla="*/ 414 w 416"/>
                <a:gd name="T83" fmla="*/ 71 h 238"/>
                <a:gd name="T84" fmla="*/ 416 w 416"/>
                <a:gd name="T85" fmla="*/ 89 h 238"/>
                <a:gd name="T86" fmla="*/ 416 w 416"/>
                <a:gd name="T87" fmla="*/ 238 h 238"/>
                <a:gd name="T88" fmla="*/ 389 w 416"/>
                <a:gd name="T89" fmla="*/ 238 h 2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16" h="238">
                  <a:moveTo>
                    <a:pt x="389" y="238"/>
                  </a:moveTo>
                  <a:lnTo>
                    <a:pt x="389" y="89"/>
                  </a:lnTo>
                  <a:lnTo>
                    <a:pt x="389" y="89"/>
                  </a:lnTo>
                  <a:lnTo>
                    <a:pt x="387" y="76"/>
                  </a:lnTo>
                  <a:lnTo>
                    <a:pt x="384" y="64"/>
                  </a:lnTo>
                  <a:lnTo>
                    <a:pt x="379" y="54"/>
                  </a:lnTo>
                  <a:lnTo>
                    <a:pt x="370" y="45"/>
                  </a:lnTo>
                  <a:lnTo>
                    <a:pt x="362" y="37"/>
                  </a:lnTo>
                  <a:lnTo>
                    <a:pt x="350" y="32"/>
                  </a:lnTo>
                  <a:lnTo>
                    <a:pt x="340" y="29"/>
                  </a:lnTo>
                  <a:lnTo>
                    <a:pt x="327" y="27"/>
                  </a:lnTo>
                  <a:lnTo>
                    <a:pt x="88" y="27"/>
                  </a:lnTo>
                  <a:lnTo>
                    <a:pt x="88" y="27"/>
                  </a:lnTo>
                  <a:lnTo>
                    <a:pt x="77" y="29"/>
                  </a:lnTo>
                  <a:lnTo>
                    <a:pt x="65" y="32"/>
                  </a:lnTo>
                  <a:lnTo>
                    <a:pt x="55" y="37"/>
                  </a:lnTo>
                  <a:lnTo>
                    <a:pt x="46" y="45"/>
                  </a:lnTo>
                  <a:lnTo>
                    <a:pt x="38" y="54"/>
                  </a:lnTo>
                  <a:lnTo>
                    <a:pt x="33" y="64"/>
                  </a:lnTo>
                  <a:lnTo>
                    <a:pt x="29" y="76"/>
                  </a:lnTo>
                  <a:lnTo>
                    <a:pt x="28" y="89"/>
                  </a:lnTo>
                  <a:lnTo>
                    <a:pt x="28" y="238"/>
                  </a:lnTo>
                  <a:lnTo>
                    <a:pt x="0" y="238"/>
                  </a:lnTo>
                  <a:lnTo>
                    <a:pt x="0" y="89"/>
                  </a:lnTo>
                  <a:lnTo>
                    <a:pt x="0" y="89"/>
                  </a:lnTo>
                  <a:lnTo>
                    <a:pt x="2" y="71"/>
                  </a:lnTo>
                  <a:lnTo>
                    <a:pt x="7" y="54"/>
                  </a:lnTo>
                  <a:lnTo>
                    <a:pt x="16" y="39"/>
                  </a:lnTo>
                  <a:lnTo>
                    <a:pt x="26" y="25"/>
                  </a:lnTo>
                  <a:lnTo>
                    <a:pt x="39" y="15"/>
                  </a:lnTo>
                  <a:lnTo>
                    <a:pt x="55" y="7"/>
                  </a:lnTo>
                  <a:lnTo>
                    <a:pt x="71" y="1"/>
                  </a:lnTo>
                  <a:lnTo>
                    <a:pt x="88" y="0"/>
                  </a:lnTo>
                  <a:lnTo>
                    <a:pt x="327" y="0"/>
                  </a:lnTo>
                  <a:lnTo>
                    <a:pt x="327" y="0"/>
                  </a:lnTo>
                  <a:lnTo>
                    <a:pt x="345" y="1"/>
                  </a:lnTo>
                  <a:lnTo>
                    <a:pt x="362" y="7"/>
                  </a:lnTo>
                  <a:lnTo>
                    <a:pt x="377" y="15"/>
                  </a:lnTo>
                  <a:lnTo>
                    <a:pt x="389" y="25"/>
                  </a:lnTo>
                  <a:lnTo>
                    <a:pt x="401" y="39"/>
                  </a:lnTo>
                  <a:lnTo>
                    <a:pt x="409" y="54"/>
                  </a:lnTo>
                  <a:lnTo>
                    <a:pt x="414" y="71"/>
                  </a:lnTo>
                  <a:lnTo>
                    <a:pt x="416" y="89"/>
                  </a:lnTo>
                  <a:lnTo>
                    <a:pt x="416" y="238"/>
                  </a:lnTo>
                  <a:lnTo>
                    <a:pt x="389" y="23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defTabSz="9137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  <p:sp>
          <p:nvSpPr>
            <p:cNvPr id="46" name="Freeform 106"/>
            <p:cNvSpPr/>
            <p:nvPr/>
          </p:nvSpPr>
          <p:spPr bwMode="auto">
            <a:xfrm>
              <a:off x="8285163" y="328613"/>
              <a:ext cx="419100" cy="390525"/>
            </a:xfrm>
            <a:custGeom>
              <a:avLst/>
              <a:gdLst>
                <a:gd name="T0" fmla="*/ 66 w 527"/>
                <a:gd name="T1" fmla="*/ 492 h 492"/>
                <a:gd name="T2" fmla="*/ 59 w 527"/>
                <a:gd name="T3" fmla="*/ 483 h 492"/>
                <a:gd name="T4" fmla="*/ 62 w 527"/>
                <a:gd name="T5" fmla="*/ 470 h 492"/>
                <a:gd name="T6" fmla="*/ 113 w 527"/>
                <a:gd name="T7" fmla="*/ 379 h 492"/>
                <a:gd name="T8" fmla="*/ 79 w 527"/>
                <a:gd name="T9" fmla="*/ 373 h 492"/>
                <a:gd name="T10" fmla="*/ 49 w 527"/>
                <a:gd name="T11" fmla="*/ 360 h 492"/>
                <a:gd name="T12" fmla="*/ 25 w 527"/>
                <a:gd name="T13" fmla="*/ 338 h 492"/>
                <a:gd name="T14" fmla="*/ 8 w 527"/>
                <a:gd name="T15" fmla="*/ 309 h 492"/>
                <a:gd name="T16" fmla="*/ 0 w 527"/>
                <a:gd name="T17" fmla="*/ 277 h 492"/>
                <a:gd name="T18" fmla="*/ 0 w 527"/>
                <a:gd name="T19" fmla="*/ 113 h 492"/>
                <a:gd name="T20" fmla="*/ 5 w 527"/>
                <a:gd name="T21" fmla="*/ 79 h 492"/>
                <a:gd name="T22" fmla="*/ 18 w 527"/>
                <a:gd name="T23" fmla="*/ 51 h 492"/>
                <a:gd name="T24" fmla="*/ 40 w 527"/>
                <a:gd name="T25" fmla="*/ 25 h 492"/>
                <a:gd name="T26" fmla="*/ 69 w 527"/>
                <a:gd name="T27" fmla="*/ 8 h 492"/>
                <a:gd name="T28" fmla="*/ 101 w 527"/>
                <a:gd name="T29" fmla="*/ 2 h 492"/>
                <a:gd name="T30" fmla="*/ 414 w 527"/>
                <a:gd name="T31" fmla="*/ 0 h 492"/>
                <a:gd name="T32" fmla="*/ 448 w 527"/>
                <a:gd name="T33" fmla="*/ 5 h 492"/>
                <a:gd name="T34" fmla="*/ 476 w 527"/>
                <a:gd name="T35" fmla="*/ 20 h 492"/>
                <a:gd name="T36" fmla="*/ 500 w 527"/>
                <a:gd name="T37" fmla="*/ 41 h 492"/>
                <a:gd name="T38" fmla="*/ 517 w 527"/>
                <a:gd name="T39" fmla="*/ 69 h 492"/>
                <a:gd name="T40" fmla="*/ 525 w 527"/>
                <a:gd name="T41" fmla="*/ 101 h 492"/>
                <a:gd name="T42" fmla="*/ 527 w 527"/>
                <a:gd name="T43" fmla="*/ 267 h 492"/>
                <a:gd name="T44" fmla="*/ 522 w 527"/>
                <a:gd name="T45" fmla="*/ 299 h 492"/>
                <a:gd name="T46" fmla="*/ 507 w 527"/>
                <a:gd name="T47" fmla="*/ 330 h 492"/>
                <a:gd name="T48" fmla="*/ 485 w 527"/>
                <a:gd name="T49" fmla="*/ 353 h 492"/>
                <a:gd name="T50" fmla="*/ 458 w 527"/>
                <a:gd name="T51" fmla="*/ 370 h 492"/>
                <a:gd name="T52" fmla="*/ 426 w 527"/>
                <a:gd name="T53" fmla="*/ 379 h 492"/>
                <a:gd name="T54" fmla="*/ 338 w 527"/>
                <a:gd name="T55" fmla="*/ 352 h 492"/>
                <a:gd name="T56" fmla="*/ 431 w 527"/>
                <a:gd name="T57" fmla="*/ 350 h 492"/>
                <a:gd name="T58" fmla="*/ 475 w 527"/>
                <a:gd name="T59" fmla="*/ 326 h 492"/>
                <a:gd name="T60" fmla="*/ 498 w 527"/>
                <a:gd name="T61" fmla="*/ 284 h 492"/>
                <a:gd name="T62" fmla="*/ 500 w 527"/>
                <a:gd name="T63" fmla="*/ 113 h 492"/>
                <a:gd name="T64" fmla="*/ 485 w 527"/>
                <a:gd name="T65" fmla="*/ 66 h 492"/>
                <a:gd name="T66" fmla="*/ 448 w 527"/>
                <a:gd name="T67" fmla="*/ 34 h 492"/>
                <a:gd name="T68" fmla="*/ 113 w 527"/>
                <a:gd name="T69" fmla="*/ 27 h 492"/>
                <a:gd name="T70" fmla="*/ 79 w 527"/>
                <a:gd name="T71" fmla="*/ 34 h 492"/>
                <a:gd name="T72" fmla="*/ 42 w 527"/>
                <a:gd name="T73" fmla="*/ 66 h 492"/>
                <a:gd name="T74" fmla="*/ 27 w 527"/>
                <a:gd name="T75" fmla="*/ 113 h 492"/>
                <a:gd name="T76" fmla="*/ 29 w 527"/>
                <a:gd name="T77" fmla="*/ 284 h 492"/>
                <a:gd name="T78" fmla="*/ 52 w 527"/>
                <a:gd name="T79" fmla="*/ 326 h 492"/>
                <a:gd name="T80" fmla="*/ 94 w 527"/>
                <a:gd name="T81" fmla="*/ 350 h 492"/>
                <a:gd name="T82" fmla="*/ 81 w 527"/>
                <a:gd name="T83" fmla="*/ 488 h 492"/>
                <a:gd name="T84" fmla="*/ 71 w 527"/>
                <a:gd name="T85" fmla="*/ 492 h 4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527" h="492">
                  <a:moveTo>
                    <a:pt x="71" y="492"/>
                  </a:moveTo>
                  <a:lnTo>
                    <a:pt x="71" y="492"/>
                  </a:lnTo>
                  <a:lnTo>
                    <a:pt x="66" y="492"/>
                  </a:lnTo>
                  <a:lnTo>
                    <a:pt x="61" y="488"/>
                  </a:lnTo>
                  <a:lnTo>
                    <a:pt x="61" y="488"/>
                  </a:lnTo>
                  <a:lnTo>
                    <a:pt x="59" y="483"/>
                  </a:lnTo>
                  <a:lnTo>
                    <a:pt x="57" y="478"/>
                  </a:lnTo>
                  <a:lnTo>
                    <a:pt x="59" y="473"/>
                  </a:lnTo>
                  <a:lnTo>
                    <a:pt x="62" y="470"/>
                  </a:lnTo>
                  <a:lnTo>
                    <a:pt x="160" y="379"/>
                  </a:lnTo>
                  <a:lnTo>
                    <a:pt x="113" y="379"/>
                  </a:lnTo>
                  <a:lnTo>
                    <a:pt x="113" y="379"/>
                  </a:lnTo>
                  <a:lnTo>
                    <a:pt x="101" y="379"/>
                  </a:lnTo>
                  <a:lnTo>
                    <a:pt x="89" y="377"/>
                  </a:lnTo>
                  <a:lnTo>
                    <a:pt x="79" y="373"/>
                  </a:lnTo>
                  <a:lnTo>
                    <a:pt x="69" y="370"/>
                  </a:lnTo>
                  <a:lnTo>
                    <a:pt x="59" y="365"/>
                  </a:lnTo>
                  <a:lnTo>
                    <a:pt x="49" y="360"/>
                  </a:lnTo>
                  <a:lnTo>
                    <a:pt x="40" y="353"/>
                  </a:lnTo>
                  <a:lnTo>
                    <a:pt x="32" y="346"/>
                  </a:lnTo>
                  <a:lnTo>
                    <a:pt x="25" y="338"/>
                  </a:lnTo>
                  <a:lnTo>
                    <a:pt x="18" y="330"/>
                  </a:lnTo>
                  <a:lnTo>
                    <a:pt x="13" y="319"/>
                  </a:lnTo>
                  <a:lnTo>
                    <a:pt x="8" y="309"/>
                  </a:lnTo>
                  <a:lnTo>
                    <a:pt x="5" y="299"/>
                  </a:lnTo>
                  <a:lnTo>
                    <a:pt x="2" y="289"/>
                  </a:lnTo>
                  <a:lnTo>
                    <a:pt x="0" y="277"/>
                  </a:lnTo>
                  <a:lnTo>
                    <a:pt x="0" y="267"/>
                  </a:lnTo>
                  <a:lnTo>
                    <a:pt x="0" y="113"/>
                  </a:lnTo>
                  <a:lnTo>
                    <a:pt x="0" y="113"/>
                  </a:lnTo>
                  <a:lnTo>
                    <a:pt x="0" y="101"/>
                  </a:lnTo>
                  <a:lnTo>
                    <a:pt x="2" y="90"/>
                  </a:lnTo>
                  <a:lnTo>
                    <a:pt x="5" y="79"/>
                  </a:lnTo>
                  <a:lnTo>
                    <a:pt x="8" y="69"/>
                  </a:lnTo>
                  <a:lnTo>
                    <a:pt x="13" y="59"/>
                  </a:lnTo>
                  <a:lnTo>
                    <a:pt x="18" y="51"/>
                  </a:lnTo>
                  <a:lnTo>
                    <a:pt x="25" y="41"/>
                  </a:lnTo>
                  <a:lnTo>
                    <a:pt x="32" y="34"/>
                  </a:lnTo>
                  <a:lnTo>
                    <a:pt x="40" y="25"/>
                  </a:lnTo>
                  <a:lnTo>
                    <a:pt x="49" y="20"/>
                  </a:lnTo>
                  <a:lnTo>
                    <a:pt x="59" y="14"/>
                  </a:lnTo>
                  <a:lnTo>
                    <a:pt x="69" y="8"/>
                  </a:lnTo>
                  <a:lnTo>
                    <a:pt x="79" y="5"/>
                  </a:lnTo>
                  <a:lnTo>
                    <a:pt x="89" y="3"/>
                  </a:lnTo>
                  <a:lnTo>
                    <a:pt x="101" y="2"/>
                  </a:lnTo>
                  <a:lnTo>
                    <a:pt x="113" y="0"/>
                  </a:lnTo>
                  <a:lnTo>
                    <a:pt x="414" y="0"/>
                  </a:lnTo>
                  <a:lnTo>
                    <a:pt x="414" y="0"/>
                  </a:lnTo>
                  <a:lnTo>
                    <a:pt x="426" y="2"/>
                  </a:lnTo>
                  <a:lnTo>
                    <a:pt x="437" y="3"/>
                  </a:lnTo>
                  <a:lnTo>
                    <a:pt x="448" y="5"/>
                  </a:lnTo>
                  <a:lnTo>
                    <a:pt x="458" y="8"/>
                  </a:lnTo>
                  <a:lnTo>
                    <a:pt x="468" y="14"/>
                  </a:lnTo>
                  <a:lnTo>
                    <a:pt x="476" y="20"/>
                  </a:lnTo>
                  <a:lnTo>
                    <a:pt x="485" y="25"/>
                  </a:lnTo>
                  <a:lnTo>
                    <a:pt x="493" y="34"/>
                  </a:lnTo>
                  <a:lnTo>
                    <a:pt x="500" y="41"/>
                  </a:lnTo>
                  <a:lnTo>
                    <a:pt x="507" y="51"/>
                  </a:lnTo>
                  <a:lnTo>
                    <a:pt x="513" y="59"/>
                  </a:lnTo>
                  <a:lnTo>
                    <a:pt x="517" y="69"/>
                  </a:lnTo>
                  <a:lnTo>
                    <a:pt x="522" y="79"/>
                  </a:lnTo>
                  <a:lnTo>
                    <a:pt x="524" y="90"/>
                  </a:lnTo>
                  <a:lnTo>
                    <a:pt x="525" y="101"/>
                  </a:lnTo>
                  <a:lnTo>
                    <a:pt x="527" y="113"/>
                  </a:lnTo>
                  <a:lnTo>
                    <a:pt x="527" y="267"/>
                  </a:lnTo>
                  <a:lnTo>
                    <a:pt x="527" y="267"/>
                  </a:lnTo>
                  <a:lnTo>
                    <a:pt x="525" y="277"/>
                  </a:lnTo>
                  <a:lnTo>
                    <a:pt x="524" y="289"/>
                  </a:lnTo>
                  <a:lnTo>
                    <a:pt x="522" y="299"/>
                  </a:lnTo>
                  <a:lnTo>
                    <a:pt x="517" y="309"/>
                  </a:lnTo>
                  <a:lnTo>
                    <a:pt x="513" y="319"/>
                  </a:lnTo>
                  <a:lnTo>
                    <a:pt x="507" y="330"/>
                  </a:lnTo>
                  <a:lnTo>
                    <a:pt x="500" y="338"/>
                  </a:lnTo>
                  <a:lnTo>
                    <a:pt x="493" y="346"/>
                  </a:lnTo>
                  <a:lnTo>
                    <a:pt x="485" y="353"/>
                  </a:lnTo>
                  <a:lnTo>
                    <a:pt x="476" y="360"/>
                  </a:lnTo>
                  <a:lnTo>
                    <a:pt x="468" y="365"/>
                  </a:lnTo>
                  <a:lnTo>
                    <a:pt x="458" y="370"/>
                  </a:lnTo>
                  <a:lnTo>
                    <a:pt x="448" y="373"/>
                  </a:lnTo>
                  <a:lnTo>
                    <a:pt x="437" y="377"/>
                  </a:lnTo>
                  <a:lnTo>
                    <a:pt x="426" y="379"/>
                  </a:lnTo>
                  <a:lnTo>
                    <a:pt x="414" y="379"/>
                  </a:lnTo>
                  <a:lnTo>
                    <a:pt x="307" y="379"/>
                  </a:lnTo>
                  <a:lnTo>
                    <a:pt x="338" y="352"/>
                  </a:lnTo>
                  <a:lnTo>
                    <a:pt x="414" y="352"/>
                  </a:lnTo>
                  <a:lnTo>
                    <a:pt x="414" y="352"/>
                  </a:lnTo>
                  <a:lnTo>
                    <a:pt x="431" y="350"/>
                  </a:lnTo>
                  <a:lnTo>
                    <a:pt x="448" y="345"/>
                  </a:lnTo>
                  <a:lnTo>
                    <a:pt x="461" y="338"/>
                  </a:lnTo>
                  <a:lnTo>
                    <a:pt x="475" y="326"/>
                  </a:lnTo>
                  <a:lnTo>
                    <a:pt x="485" y="314"/>
                  </a:lnTo>
                  <a:lnTo>
                    <a:pt x="493" y="299"/>
                  </a:lnTo>
                  <a:lnTo>
                    <a:pt x="498" y="284"/>
                  </a:lnTo>
                  <a:lnTo>
                    <a:pt x="500" y="267"/>
                  </a:lnTo>
                  <a:lnTo>
                    <a:pt x="500" y="113"/>
                  </a:lnTo>
                  <a:lnTo>
                    <a:pt x="500" y="113"/>
                  </a:lnTo>
                  <a:lnTo>
                    <a:pt x="498" y="96"/>
                  </a:lnTo>
                  <a:lnTo>
                    <a:pt x="493" y="79"/>
                  </a:lnTo>
                  <a:lnTo>
                    <a:pt x="485" y="66"/>
                  </a:lnTo>
                  <a:lnTo>
                    <a:pt x="475" y="52"/>
                  </a:lnTo>
                  <a:lnTo>
                    <a:pt x="461" y="42"/>
                  </a:lnTo>
                  <a:lnTo>
                    <a:pt x="448" y="34"/>
                  </a:lnTo>
                  <a:lnTo>
                    <a:pt x="431" y="29"/>
                  </a:lnTo>
                  <a:lnTo>
                    <a:pt x="414" y="27"/>
                  </a:lnTo>
                  <a:lnTo>
                    <a:pt x="113" y="27"/>
                  </a:lnTo>
                  <a:lnTo>
                    <a:pt x="113" y="27"/>
                  </a:lnTo>
                  <a:lnTo>
                    <a:pt x="94" y="29"/>
                  </a:lnTo>
                  <a:lnTo>
                    <a:pt x="79" y="34"/>
                  </a:lnTo>
                  <a:lnTo>
                    <a:pt x="64" y="42"/>
                  </a:lnTo>
                  <a:lnTo>
                    <a:pt x="52" y="52"/>
                  </a:lnTo>
                  <a:lnTo>
                    <a:pt x="42" y="66"/>
                  </a:lnTo>
                  <a:lnTo>
                    <a:pt x="34" y="79"/>
                  </a:lnTo>
                  <a:lnTo>
                    <a:pt x="29" y="96"/>
                  </a:lnTo>
                  <a:lnTo>
                    <a:pt x="27" y="113"/>
                  </a:lnTo>
                  <a:lnTo>
                    <a:pt x="27" y="267"/>
                  </a:lnTo>
                  <a:lnTo>
                    <a:pt x="27" y="267"/>
                  </a:lnTo>
                  <a:lnTo>
                    <a:pt x="29" y="284"/>
                  </a:lnTo>
                  <a:lnTo>
                    <a:pt x="34" y="299"/>
                  </a:lnTo>
                  <a:lnTo>
                    <a:pt x="42" y="314"/>
                  </a:lnTo>
                  <a:lnTo>
                    <a:pt x="52" y="326"/>
                  </a:lnTo>
                  <a:lnTo>
                    <a:pt x="64" y="338"/>
                  </a:lnTo>
                  <a:lnTo>
                    <a:pt x="79" y="345"/>
                  </a:lnTo>
                  <a:lnTo>
                    <a:pt x="94" y="350"/>
                  </a:lnTo>
                  <a:lnTo>
                    <a:pt x="113" y="352"/>
                  </a:lnTo>
                  <a:lnTo>
                    <a:pt x="228" y="352"/>
                  </a:lnTo>
                  <a:lnTo>
                    <a:pt x="81" y="488"/>
                  </a:lnTo>
                  <a:lnTo>
                    <a:pt x="81" y="488"/>
                  </a:lnTo>
                  <a:lnTo>
                    <a:pt x="76" y="492"/>
                  </a:lnTo>
                  <a:lnTo>
                    <a:pt x="71" y="492"/>
                  </a:lnTo>
                  <a:lnTo>
                    <a:pt x="71" y="4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defTabSz="9137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  <p:sp>
          <p:nvSpPr>
            <p:cNvPr id="47" name="Freeform 107"/>
            <p:cNvSpPr>
              <a:spLocks noEditPoints="1"/>
            </p:cNvSpPr>
            <p:nvPr/>
          </p:nvSpPr>
          <p:spPr bwMode="auto">
            <a:xfrm>
              <a:off x="8026400" y="557213"/>
              <a:ext cx="215900" cy="217487"/>
            </a:xfrm>
            <a:custGeom>
              <a:avLst/>
              <a:gdLst>
                <a:gd name="T0" fmla="*/ 121 w 270"/>
                <a:gd name="T1" fmla="*/ 272 h 272"/>
                <a:gd name="T2" fmla="*/ 83 w 270"/>
                <a:gd name="T3" fmla="*/ 262 h 272"/>
                <a:gd name="T4" fmla="*/ 49 w 270"/>
                <a:gd name="T5" fmla="*/ 242 h 272"/>
                <a:gd name="T6" fmla="*/ 23 w 270"/>
                <a:gd name="T7" fmla="*/ 213 h 272"/>
                <a:gd name="T8" fmla="*/ 5 w 270"/>
                <a:gd name="T9" fmla="*/ 177 h 272"/>
                <a:gd name="T10" fmla="*/ 0 w 270"/>
                <a:gd name="T11" fmla="*/ 137 h 272"/>
                <a:gd name="T12" fmla="*/ 1 w 270"/>
                <a:gd name="T13" fmla="*/ 110 h 272"/>
                <a:gd name="T14" fmla="*/ 15 w 270"/>
                <a:gd name="T15" fmla="*/ 71 h 272"/>
                <a:gd name="T16" fmla="*/ 39 w 270"/>
                <a:gd name="T17" fmla="*/ 41 h 272"/>
                <a:gd name="T18" fmla="*/ 71 w 270"/>
                <a:gd name="T19" fmla="*/ 17 h 272"/>
                <a:gd name="T20" fmla="*/ 108 w 270"/>
                <a:gd name="T21" fmla="*/ 3 h 272"/>
                <a:gd name="T22" fmla="*/ 135 w 270"/>
                <a:gd name="T23" fmla="*/ 0 h 272"/>
                <a:gd name="T24" fmla="*/ 175 w 270"/>
                <a:gd name="T25" fmla="*/ 7 h 272"/>
                <a:gd name="T26" fmla="*/ 211 w 270"/>
                <a:gd name="T27" fmla="*/ 24 h 272"/>
                <a:gd name="T28" fmla="*/ 240 w 270"/>
                <a:gd name="T29" fmla="*/ 51 h 272"/>
                <a:gd name="T30" fmla="*/ 260 w 270"/>
                <a:gd name="T31" fmla="*/ 83 h 272"/>
                <a:gd name="T32" fmla="*/ 270 w 270"/>
                <a:gd name="T33" fmla="*/ 123 h 272"/>
                <a:gd name="T34" fmla="*/ 270 w 270"/>
                <a:gd name="T35" fmla="*/ 150 h 272"/>
                <a:gd name="T36" fmla="*/ 260 w 270"/>
                <a:gd name="T37" fmla="*/ 189 h 272"/>
                <a:gd name="T38" fmla="*/ 240 w 270"/>
                <a:gd name="T39" fmla="*/ 223 h 272"/>
                <a:gd name="T40" fmla="*/ 211 w 270"/>
                <a:gd name="T41" fmla="*/ 248 h 272"/>
                <a:gd name="T42" fmla="*/ 175 w 270"/>
                <a:gd name="T43" fmla="*/ 265 h 272"/>
                <a:gd name="T44" fmla="*/ 135 w 270"/>
                <a:gd name="T45" fmla="*/ 272 h 272"/>
                <a:gd name="T46" fmla="*/ 135 w 270"/>
                <a:gd name="T47" fmla="*/ 27 h 272"/>
                <a:gd name="T48" fmla="*/ 103 w 270"/>
                <a:gd name="T49" fmla="*/ 32 h 272"/>
                <a:gd name="T50" fmla="*/ 74 w 270"/>
                <a:gd name="T51" fmla="*/ 46 h 272"/>
                <a:gd name="T52" fmla="*/ 39 w 270"/>
                <a:gd name="T53" fmla="*/ 84 h 272"/>
                <a:gd name="T54" fmla="*/ 28 w 270"/>
                <a:gd name="T55" fmla="*/ 115 h 272"/>
                <a:gd name="T56" fmla="*/ 27 w 270"/>
                <a:gd name="T57" fmla="*/ 137 h 272"/>
                <a:gd name="T58" fmla="*/ 32 w 270"/>
                <a:gd name="T59" fmla="*/ 169 h 272"/>
                <a:gd name="T60" fmla="*/ 45 w 270"/>
                <a:gd name="T61" fmla="*/ 198 h 272"/>
                <a:gd name="T62" fmla="*/ 83 w 270"/>
                <a:gd name="T63" fmla="*/ 232 h 272"/>
                <a:gd name="T64" fmla="*/ 113 w 270"/>
                <a:gd name="T65" fmla="*/ 243 h 272"/>
                <a:gd name="T66" fmla="*/ 135 w 270"/>
                <a:gd name="T67" fmla="*/ 245 h 272"/>
                <a:gd name="T68" fmla="*/ 167 w 270"/>
                <a:gd name="T69" fmla="*/ 240 h 272"/>
                <a:gd name="T70" fmla="*/ 196 w 270"/>
                <a:gd name="T71" fmla="*/ 226 h 272"/>
                <a:gd name="T72" fmla="*/ 231 w 270"/>
                <a:gd name="T73" fmla="*/ 188 h 272"/>
                <a:gd name="T74" fmla="*/ 241 w 270"/>
                <a:gd name="T75" fmla="*/ 159 h 272"/>
                <a:gd name="T76" fmla="*/ 245 w 270"/>
                <a:gd name="T77" fmla="*/ 137 h 272"/>
                <a:gd name="T78" fmla="*/ 240 w 270"/>
                <a:gd name="T79" fmla="*/ 105 h 272"/>
                <a:gd name="T80" fmla="*/ 226 w 270"/>
                <a:gd name="T81" fmla="*/ 76 h 272"/>
                <a:gd name="T82" fmla="*/ 187 w 270"/>
                <a:gd name="T83" fmla="*/ 41 h 272"/>
                <a:gd name="T84" fmla="*/ 157 w 270"/>
                <a:gd name="T85" fmla="*/ 30 h 272"/>
                <a:gd name="T86" fmla="*/ 135 w 270"/>
                <a:gd name="T87" fmla="*/ 27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70" h="272">
                  <a:moveTo>
                    <a:pt x="135" y="272"/>
                  </a:moveTo>
                  <a:lnTo>
                    <a:pt x="135" y="272"/>
                  </a:lnTo>
                  <a:lnTo>
                    <a:pt x="121" y="272"/>
                  </a:lnTo>
                  <a:lnTo>
                    <a:pt x="108" y="269"/>
                  </a:lnTo>
                  <a:lnTo>
                    <a:pt x="94" y="265"/>
                  </a:lnTo>
                  <a:lnTo>
                    <a:pt x="83" y="262"/>
                  </a:lnTo>
                  <a:lnTo>
                    <a:pt x="71" y="255"/>
                  </a:lnTo>
                  <a:lnTo>
                    <a:pt x="59" y="248"/>
                  </a:lnTo>
                  <a:lnTo>
                    <a:pt x="49" y="242"/>
                  </a:lnTo>
                  <a:lnTo>
                    <a:pt x="39" y="233"/>
                  </a:lnTo>
                  <a:lnTo>
                    <a:pt x="30" y="223"/>
                  </a:lnTo>
                  <a:lnTo>
                    <a:pt x="23" y="213"/>
                  </a:lnTo>
                  <a:lnTo>
                    <a:pt x="15" y="201"/>
                  </a:lnTo>
                  <a:lnTo>
                    <a:pt x="10" y="189"/>
                  </a:lnTo>
                  <a:lnTo>
                    <a:pt x="5" y="177"/>
                  </a:lnTo>
                  <a:lnTo>
                    <a:pt x="1" y="164"/>
                  </a:lnTo>
                  <a:lnTo>
                    <a:pt x="0" y="150"/>
                  </a:lnTo>
                  <a:lnTo>
                    <a:pt x="0" y="137"/>
                  </a:lnTo>
                  <a:lnTo>
                    <a:pt x="0" y="137"/>
                  </a:lnTo>
                  <a:lnTo>
                    <a:pt x="0" y="123"/>
                  </a:lnTo>
                  <a:lnTo>
                    <a:pt x="1" y="110"/>
                  </a:lnTo>
                  <a:lnTo>
                    <a:pt x="5" y="96"/>
                  </a:lnTo>
                  <a:lnTo>
                    <a:pt x="10" y="83"/>
                  </a:lnTo>
                  <a:lnTo>
                    <a:pt x="15" y="71"/>
                  </a:lnTo>
                  <a:lnTo>
                    <a:pt x="23" y="61"/>
                  </a:lnTo>
                  <a:lnTo>
                    <a:pt x="30" y="51"/>
                  </a:lnTo>
                  <a:lnTo>
                    <a:pt x="39" y="41"/>
                  </a:lnTo>
                  <a:lnTo>
                    <a:pt x="49" y="32"/>
                  </a:lnTo>
                  <a:lnTo>
                    <a:pt x="59" y="24"/>
                  </a:lnTo>
                  <a:lnTo>
                    <a:pt x="71" y="17"/>
                  </a:lnTo>
                  <a:lnTo>
                    <a:pt x="83" y="12"/>
                  </a:lnTo>
                  <a:lnTo>
                    <a:pt x="94" y="7"/>
                  </a:lnTo>
                  <a:lnTo>
                    <a:pt x="108" y="3"/>
                  </a:lnTo>
                  <a:lnTo>
                    <a:pt x="121" y="2"/>
                  </a:lnTo>
                  <a:lnTo>
                    <a:pt x="135" y="0"/>
                  </a:lnTo>
                  <a:lnTo>
                    <a:pt x="135" y="0"/>
                  </a:lnTo>
                  <a:lnTo>
                    <a:pt x="148" y="2"/>
                  </a:lnTo>
                  <a:lnTo>
                    <a:pt x="162" y="3"/>
                  </a:lnTo>
                  <a:lnTo>
                    <a:pt x="175" y="7"/>
                  </a:lnTo>
                  <a:lnTo>
                    <a:pt x="187" y="12"/>
                  </a:lnTo>
                  <a:lnTo>
                    <a:pt x="199" y="17"/>
                  </a:lnTo>
                  <a:lnTo>
                    <a:pt x="211" y="24"/>
                  </a:lnTo>
                  <a:lnTo>
                    <a:pt x="221" y="32"/>
                  </a:lnTo>
                  <a:lnTo>
                    <a:pt x="231" y="41"/>
                  </a:lnTo>
                  <a:lnTo>
                    <a:pt x="240" y="51"/>
                  </a:lnTo>
                  <a:lnTo>
                    <a:pt x="248" y="61"/>
                  </a:lnTo>
                  <a:lnTo>
                    <a:pt x="255" y="71"/>
                  </a:lnTo>
                  <a:lnTo>
                    <a:pt x="260" y="83"/>
                  </a:lnTo>
                  <a:lnTo>
                    <a:pt x="265" y="96"/>
                  </a:lnTo>
                  <a:lnTo>
                    <a:pt x="268" y="110"/>
                  </a:lnTo>
                  <a:lnTo>
                    <a:pt x="270" y="123"/>
                  </a:lnTo>
                  <a:lnTo>
                    <a:pt x="270" y="137"/>
                  </a:lnTo>
                  <a:lnTo>
                    <a:pt x="270" y="137"/>
                  </a:lnTo>
                  <a:lnTo>
                    <a:pt x="270" y="150"/>
                  </a:lnTo>
                  <a:lnTo>
                    <a:pt x="268" y="164"/>
                  </a:lnTo>
                  <a:lnTo>
                    <a:pt x="265" y="177"/>
                  </a:lnTo>
                  <a:lnTo>
                    <a:pt x="260" y="189"/>
                  </a:lnTo>
                  <a:lnTo>
                    <a:pt x="255" y="201"/>
                  </a:lnTo>
                  <a:lnTo>
                    <a:pt x="248" y="213"/>
                  </a:lnTo>
                  <a:lnTo>
                    <a:pt x="240" y="223"/>
                  </a:lnTo>
                  <a:lnTo>
                    <a:pt x="231" y="233"/>
                  </a:lnTo>
                  <a:lnTo>
                    <a:pt x="221" y="242"/>
                  </a:lnTo>
                  <a:lnTo>
                    <a:pt x="211" y="248"/>
                  </a:lnTo>
                  <a:lnTo>
                    <a:pt x="199" y="255"/>
                  </a:lnTo>
                  <a:lnTo>
                    <a:pt x="187" y="262"/>
                  </a:lnTo>
                  <a:lnTo>
                    <a:pt x="175" y="265"/>
                  </a:lnTo>
                  <a:lnTo>
                    <a:pt x="162" y="269"/>
                  </a:lnTo>
                  <a:lnTo>
                    <a:pt x="148" y="272"/>
                  </a:lnTo>
                  <a:lnTo>
                    <a:pt x="135" y="272"/>
                  </a:lnTo>
                  <a:lnTo>
                    <a:pt x="135" y="272"/>
                  </a:lnTo>
                  <a:close/>
                  <a:moveTo>
                    <a:pt x="135" y="27"/>
                  </a:moveTo>
                  <a:lnTo>
                    <a:pt x="135" y="27"/>
                  </a:lnTo>
                  <a:lnTo>
                    <a:pt x="125" y="29"/>
                  </a:lnTo>
                  <a:lnTo>
                    <a:pt x="113" y="30"/>
                  </a:lnTo>
                  <a:lnTo>
                    <a:pt x="103" y="32"/>
                  </a:lnTo>
                  <a:lnTo>
                    <a:pt x="93" y="35"/>
                  </a:lnTo>
                  <a:lnTo>
                    <a:pt x="83" y="41"/>
                  </a:lnTo>
                  <a:lnTo>
                    <a:pt x="74" y="46"/>
                  </a:lnTo>
                  <a:lnTo>
                    <a:pt x="59" y="59"/>
                  </a:lnTo>
                  <a:lnTo>
                    <a:pt x="45" y="76"/>
                  </a:lnTo>
                  <a:lnTo>
                    <a:pt x="39" y="84"/>
                  </a:lnTo>
                  <a:lnTo>
                    <a:pt x="35" y="95"/>
                  </a:lnTo>
                  <a:lnTo>
                    <a:pt x="32" y="105"/>
                  </a:lnTo>
                  <a:lnTo>
                    <a:pt x="28" y="115"/>
                  </a:lnTo>
                  <a:lnTo>
                    <a:pt x="27" y="125"/>
                  </a:lnTo>
                  <a:lnTo>
                    <a:pt x="27" y="137"/>
                  </a:lnTo>
                  <a:lnTo>
                    <a:pt x="27" y="137"/>
                  </a:lnTo>
                  <a:lnTo>
                    <a:pt x="27" y="147"/>
                  </a:lnTo>
                  <a:lnTo>
                    <a:pt x="28" y="159"/>
                  </a:lnTo>
                  <a:lnTo>
                    <a:pt x="32" y="169"/>
                  </a:lnTo>
                  <a:lnTo>
                    <a:pt x="35" y="179"/>
                  </a:lnTo>
                  <a:lnTo>
                    <a:pt x="39" y="188"/>
                  </a:lnTo>
                  <a:lnTo>
                    <a:pt x="45" y="198"/>
                  </a:lnTo>
                  <a:lnTo>
                    <a:pt x="59" y="213"/>
                  </a:lnTo>
                  <a:lnTo>
                    <a:pt x="74" y="226"/>
                  </a:lnTo>
                  <a:lnTo>
                    <a:pt x="83" y="232"/>
                  </a:lnTo>
                  <a:lnTo>
                    <a:pt x="93" y="237"/>
                  </a:lnTo>
                  <a:lnTo>
                    <a:pt x="103" y="240"/>
                  </a:lnTo>
                  <a:lnTo>
                    <a:pt x="113" y="243"/>
                  </a:lnTo>
                  <a:lnTo>
                    <a:pt x="125" y="245"/>
                  </a:lnTo>
                  <a:lnTo>
                    <a:pt x="135" y="245"/>
                  </a:lnTo>
                  <a:lnTo>
                    <a:pt x="135" y="245"/>
                  </a:lnTo>
                  <a:lnTo>
                    <a:pt x="147" y="245"/>
                  </a:lnTo>
                  <a:lnTo>
                    <a:pt x="157" y="243"/>
                  </a:lnTo>
                  <a:lnTo>
                    <a:pt x="167" y="240"/>
                  </a:lnTo>
                  <a:lnTo>
                    <a:pt x="177" y="237"/>
                  </a:lnTo>
                  <a:lnTo>
                    <a:pt x="187" y="232"/>
                  </a:lnTo>
                  <a:lnTo>
                    <a:pt x="196" y="226"/>
                  </a:lnTo>
                  <a:lnTo>
                    <a:pt x="213" y="213"/>
                  </a:lnTo>
                  <a:lnTo>
                    <a:pt x="226" y="198"/>
                  </a:lnTo>
                  <a:lnTo>
                    <a:pt x="231" y="188"/>
                  </a:lnTo>
                  <a:lnTo>
                    <a:pt x="236" y="179"/>
                  </a:lnTo>
                  <a:lnTo>
                    <a:pt x="240" y="169"/>
                  </a:lnTo>
                  <a:lnTo>
                    <a:pt x="241" y="159"/>
                  </a:lnTo>
                  <a:lnTo>
                    <a:pt x="243" y="147"/>
                  </a:lnTo>
                  <a:lnTo>
                    <a:pt x="245" y="137"/>
                  </a:lnTo>
                  <a:lnTo>
                    <a:pt x="245" y="137"/>
                  </a:lnTo>
                  <a:lnTo>
                    <a:pt x="243" y="125"/>
                  </a:lnTo>
                  <a:lnTo>
                    <a:pt x="241" y="115"/>
                  </a:lnTo>
                  <a:lnTo>
                    <a:pt x="240" y="105"/>
                  </a:lnTo>
                  <a:lnTo>
                    <a:pt x="236" y="95"/>
                  </a:lnTo>
                  <a:lnTo>
                    <a:pt x="231" y="84"/>
                  </a:lnTo>
                  <a:lnTo>
                    <a:pt x="226" y="76"/>
                  </a:lnTo>
                  <a:lnTo>
                    <a:pt x="213" y="59"/>
                  </a:lnTo>
                  <a:lnTo>
                    <a:pt x="196" y="46"/>
                  </a:lnTo>
                  <a:lnTo>
                    <a:pt x="187" y="41"/>
                  </a:lnTo>
                  <a:lnTo>
                    <a:pt x="177" y="35"/>
                  </a:lnTo>
                  <a:lnTo>
                    <a:pt x="167" y="32"/>
                  </a:lnTo>
                  <a:lnTo>
                    <a:pt x="157" y="30"/>
                  </a:lnTo>
                  <a:lnTo>
                    <a:pt x="147" y="29"/>
                  </a:lnTo>
                  <a:lnTo>
                    <a:pt x="135" y="27"/>
                  </a:lnTo>
                  <a:lnTo>
                    <a:pt x="135" y="2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marL="0" marR="0" lvl="0" indent="0" defTabSz="913765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srgbClr val="262626"/>
                </a:solidFill>
                <a:effectLst/>
                <a:uLnTx/>
                <a:uFillTx/>
                <a:latin typeface="Calibri" panose="020F0502020204030204"/>
              </a:endParaRPr>
            </a:p>
          </p:txBody>
        </p:sp>
      </p:grpSp>
      <p:sp>
        <p:nvSpPr>
          <p:cNvPr id="50" name="Rectangle 25"/>
          <p:cNvSpPr/>
          <p:nvPr/>
        </p:nvSpPr>
        <p:spPr>
          <a:xfrm>
            <a:off x="1106060" y="3657908"/>
            <a:ext cx="300057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913765"/>
            <a:r>
              <a:rPr lang="en-GB" altLang="zh-CN" sz="1600" b="1" dirty="0">
                <a:solidFill>
                  <a:schemeClr val="bg1"/>
                </a:solidFill>
                <a:latin typeface="Calibri Light" panose="020F0302020204030204"/>
                <a:ea typeface="Open Sans Light" panose="020B0306030504020204" pitchFamily="34" charset="0"/>
                <a:cs typeface="Open Sans Light" panose="020B0306030504020204" pitchFamily="34" charset="0"/>
              </a:rPr>
              <a:t>The aim of the project is to investigate how to apply IOT technology to monitor the environment of transmission line in real time </a:t>
            </a:r>
            <a:endParaRPr lang="zh-CN" altLang="en-US" sz="1600" b="1" dirty="0">
              <a:solidFill>
                <a:schemeClr val="bg1"/>
              </a:solidFill>
              <a:latin typeface="Calibri Light" panose="020F0302020204030204"/>
              <a:ea typeface="Open Sans Light" panose="020B0306030504020204" pitchFamily="34" charset="0"/>
              <a:cs typeface="Open Sans Light" panose="020B0306030504020204" pitchFamily="34" charset="0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106060" y="247556"/>
            <a:ext cx="2640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altLang="zh-CN" sz="2800" b="1" dirty="0">
                <a:solidFill>
                  <a:srgbClr val="065063"/>
                </a:solidFill>
                <a:latin typeface="+mn-ea"/>
              </a:rPr>
              <a:t>Methodology</a:t>
            </a:r>
            <a:endParaRPr lang="zh-CN" altLang="en-US" sz="2800" b="1" dirty="0">
              <a:solidFill>
                <a:srgbClr val="065063"/>
              </a:solidFill>
              <a:latin typeface="+mn-ea"/>
            </a:endParaRPr>
          </a:p>
        </p:txBody>
      </p:sp>
      <p:grpSp>
        <p:nvGrpSpPr>
          <p:cNvPr id="14" name="Group 73"/>
          <p:cNvGrpSpPr/>
          <p:nvPr/>
        </p:nvGrpSpPr>
        <p:grpSpPr>
          <a:xfrm>
            <a:off x="3896551" y="2011220"/>
            <a:ext cx="1143794" cy="266296"/>
            <a:chOff x="2901397" y="1460250"/>
            <a:chExt cx="930338" cy="220268"/>
          </a:xfrm>
        </p:grpSpPr>
        <p:cxnSp>
          <p:nvCxnSpPr>
            <p:cNvPr id="15" name="Straight Connector 69"/>
            <p:cNvCxnSpPr/>
            <p:nvPr/>
          </p:nvCxnSpPr>
          <p:spPr>
            <a:xfrm flipH="1" flipV="1">
              <a:off x="3592681" y="1460250"/>
              <a:ext cx="239054" cy="220268"/>
            </a:xfrm>
            <a:prstGeom prst="line">
              <a:avLst/>
            </a:prstGeom>
            <a:noFill/>
            <a:ln w="19050" cap="rnd" cmpd="sng" algn="ctr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  <a:effectLst/>
          </p:spPr>
        </p:cxnSp>
        <p:cxnSp>
          <p:nvCxnSpPr>
            <p:cNvPr id="16" name="Straight Connector 72"/>
            <p:cNvCxnSpPr/>
            <p:nvPr/>
          </p:nvCxnSpPr>
          <p:spPr>
            <a:xfrm flipH="1">
              <a:off x="2901397" y="1461496"/>
              <a:ext cx="691284" cy="0"/>
            </a:xfrm>
            <a:prstGeom prst="line">
              <a:avLst/>
            </a:prstGeom>
            <a:noFill/>
            <a:ln w="19050" cap="rnd" cmpd="sng" algn="ctr">
              <a:solidFill>
                <a:schemeClr val="tx1">
                  <a:lumMod val="65000"/>
                  <a:lumOff val="35000"/>
                </a:schemeClr>
              </a:solidFill>
              <a:prstDash val="solid"/>
              <a:headEnd type="none"/>
              <a:tailEnd type="oval"/>
            </a:ln>
            <a:effectLst/>
          </p:spPr>
        </p:cxnSp>
      </p:grpSp>
      <p:grpSp>
        <p:nvGrpSpPr>
          <p:cNvPr id="20" name="Group 74"/>
          <p:cNvGrpSpPr/>
          <p:nvPr/>
        </p:nvGrpSpPr>
        <p:grpSpPr>
          <a:xfrm flipH="1">
            <a:off x="6780578" y="2005365"/>
            <a:ext cx="1146721" cy="272151"/>
            <a:chOff x="2899016" y="1459156"/>
            <a:chExt cx="932719" cy="221362"/>
          </a:xfrm>
        </p:grpSpPr>
        <p:cxnSp>
          <p:nvCxnSpPr>
            <p:cNvPr id="22" name="Straight Connector 75"/>
            <p:cNvCxnSpPr/>
            <p:nvPr/>
          </p:nvCxnSpPr>
          <p:spPr>
            <a:xfrm flipH="1" flipV="1">
              <a:off x="3592681" y="1460250"/>
              <a:ext cx="239054" cy="220268"/>
            </a:xfrm>
            <a:prstGeom prst="line">
              <a:avLst/>
            </a:prstGeom>
            <a:noFill/>
            <a:ln w="19050" cap="rnd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</a:ln>
            <a:effectLst/>
          </p:spPr>
        </p:cxnSp>
        <p:cxnSp>
          <p:nvCxnSpPr>
            <p:cNvPr id="27" name="Straight Connector 76"/>
            <p:cNvCxnSpPr/>
            <p:nvPr/>
          </p:nvCxnSpPr>
          <p:spPr>
            <a:xfrm flipH="1">
              <a:off x="2899016" y="1459156"/>
              <a:ext cx="691284" cy="0"/>
            </a:xfrm>
            <a:prstGeom prst="line">
              <a:avLst/>
            </a:prstGeom>
            <a:noFill/>
            <a:ln w="19050" cap="rnd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  <a:tailEnd type="oval"/>
            </a:ln>
            <a:effectLst/>
          </p:spPr>
        </p:cxnSp>
      </p:grpSp>
      <p:grpSp>
        <p:nvGrpSpPr>
          <p:cNvPr id="28" name="Group 81"/>
          <p:cNvGrpSpPr/>
          <p:nvPr/>
        </p:nvGrpSpPr>
        <p:grpSpPr>
          <a:xfrm flipV="1">
            <a:off x="3893623" y="5043173"/>
            <a:ext cx="1146721" cy="266296"/>
            <a:chOff x="2899016" y="1460250"/>
            <a:chExt cx="932719" cy="220268"/>
          </a:xfrm>
        </p:grpSpPr>
        <p:cxnSp>
          <p:nvCxnSpPr>
            <p:cNvPr id="29" name="Straight Connector 82"/>
            <p:cNvCxnSpPr/>
            <p:nvPr/>
          </p:nvCxnSpPr>
          <p:spPr>
            <a:xfrm flipH="1" flipV="1">
              <a:off x="3592681" y="1460250"/>
              <a:ext cx="239054" cy="220268"/>
            </a:xfrm>
            <a:prstGeom prst="line">
              <a:avLst/>
            </a:prstGeom>
            <a:noFill/>
            <a:ln w="19050" cap="rnd" cmpd="sng" algn="ctr">
              <a:solidFill>
                <a:schemeClr val="tx1">
                  <a:lumMod val="65000"/>
                  <a:lumOff val="35000"/>
                </a:schemeClr>
              </a:solidFill>
              <a:prstDash val="solid"/>
            </a:ln>
            <a:effectLst/>
          </p:spPr>
        </p:cxnSp>
        <p:cxnSp>
          <p:nvCxnSpPr>
            <p:cNvPr id="30" name="Straight Connector 83"/>
            <p:cNvCxnSpPr/>
            <p:nvPr/>
          </p:nvCxnSpPr>
          <p:spPr>
            <a:xfrm flipH="1">
              <a:off x="2899016" y="1461496"/>
              <a:ext cx="691284" cy="0"/>
            </a:xfrm>
            <a:prstGeom prst="line">
              <a:avLst/>
            </a:prstGeom>
            <a:noFill/>
            <a:ln w="19050" cap="rnd" cmpd="sng" algn="ctr">
              <a:solidFill>
                <a:schemeClr val="tx1">
                  <a:lumMod val="65000"/>
                  <a:lumOff val="35000"/>
                </a:schemeClr>
              </a:solidFill>
              <a:prstDash val="solid"/>
              <a:tailEnd type="oval"/>
            </a:ln>
            <a:effectLst/>
          </p:spPr>
        </p:cxnSp>
      </p:grpSp>
      <p:grpSp>
        <p:nvGrpSpPr>
          <p:cNvPr id="31" name="Group 84"/>
          <p:cNvGrpSpPr/>
          <p:nvPr/>
        </p:nvGrpSpPr>
        <p:grpSpPr>
          <a:xfrm flipH="1" flipV="1">
            <a:off x="6780578" y="5085505"/>
            <a:ext cx="1143794" cy="272151"/>
            <a:chOff x="2901397" y="1459156"/>
            <a:chExt cx="930338" cy="221362"/>
          </a:xfrm>
        </p:grpSpPr>
        <p:cxnSp>
          <p:nvCxnSpPr>
            <p:cNvPr id="32" name="Straight Connector 85"/>
            <p:cNvCxnSpPr/>
            <p:nvPr/>
          </p:nvCxnSpPr>
          <p:spPr>
            <a:xfrm flipH="1" flipV="1">
              <a:off x="3592681" y="1460250"/>
              <a:ext cx="239054" cy="220268"/>
            </a:xfrm>
            <a:prstGeom prst="line">
              <a:avLst/>
            </a:prstGeom>
            <a:noFill/>
            <a:ln w="19050" cap="rnd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</a:ln>
            <a:effectLst/>
          </p:spPr>
        </p:cxnSp>
        <p:cxnSp>
          <p:nvCxnSpPr>
            <p:cNvPr id="33" name="Straight Connector 86"/>
            <p:cNvCxnSpPr/>
            <p:nvPr/>
          </p:nvCxnSpPr>
          <p:spPr>
            <a:xfrm flipH="1">
              <a:off x="2901397" y="1459156"/>
              <a:ext cx="691284" cy="0"/>
            </a:xfrm>
            <a:prstGeom prst="line">
              <a:avLst/>
            </a:prstGeom>
            <a:noFill/>
            <a:ln w="19050" cap="rnd" cmpd="sng" algn="ctr">
              <a:solidFill>
                <a:schemeClr val="tx1">
                  <a:lumMod val="75000"/>
                  <a:lumOff val="25000"/>
                </a:schemeClr>
              </a:solidFill>
              <a:prstDash val="solid"/>
              <a:tailEnd type="oval"/>
            </a:ln>
            <a:effectLst/>
          </p:spPr>
        </p:cxnSp>
      </p:grpSp>
      <p:cxnSp>
        <p:nvCxnSpPr>
          <p:cNvPr id="34" name="Straight Connector 87"/>
          <p:cNvCxnSpPr/>
          <p:nvPr/>
        </p:nvCxnSpPr>
        <p:spPr>
          <a:xfrm flipH="1">
            <a:off x="3732085" y="3656528"/>
            <a:ext cx="566313" cy="0"/>
          </a:xfrm>
          <a:prstGeom prst="line">
            <a:avLst/>
          </a:prstGeom>
          <a:noFill/>
          <a:ln w="19050" cap="rnd" cmpd="sng" algn="ctr">
            <a:solidFill>
              <a:schemeClr val="tx1">
                <a:lumMod val="65000"/>
                <a:lumOff val="35000"/>
              </a:schemeClr>
            </a:solidFill>
            <a:prstDash val="solid"/>
            <a:headEnd type="none"/>
            <a:tailEnd type="oval"/>
          </a:ln>
          <a:effectLst/>
        </p:spPr>
      </p:cxnSp>
      <p:cxnSp>
        <p:nvCxnSpPr>
          <p:cNvPr id="35" name="Straight Connector 89"/>
          <p:cNvCxnSpPr/>
          <p:nvPr/>
        </p:nvCxnSpPr>
        <p:spPr>
          <a:xfrm flipH="1">
            <a:off x="7602512" y="3656528"/>
            <a:ext cx="566313" cy="0"/>
          </a:xfrm>
          <a:prstGeom prst="line">
            <a:avLst/>
          </a:prstGeom>
          <a:noFill/>
          <a:ln w="19050" cap="rnd" cmpd="sng" algn="ctr">
            <a:solidFill>
              <a:schemeClr val="tx1">
                <a:lumMod val="75000"/>
                <a:lumOff val="25000"/>
              </a:schemeClr>
            </a:solidFill>
            <a:prstDash val="solid"/>
            <a:headEnd type="oval"/>
            <a:tailEnd type="none"/>
          </a:ln>
          <a:effectLst/>
        </p:spPr>
      </p:cxnSp>
      <p:sp>
        <p:nvSpPr>
          <p:cNvPr id="36" name="Freeform 59"/>
          <p:cNvSpPr/>
          <p:nvPr/>
        </p:nvSpPr>
        <p:spPr bwMode="auto">
          <a:xfrm>
            <a:off x="6004560" y="2011218"/>
            <a:ext cx="1372946" cy="1248952"/>
          </a:xfrm>
          <a:custGeom>
            <a:avLst/>
            <a:gdLst/>
            <a:ahLst/>
            <a:cxnLst>
              <a:cxn ang="0">
                <a:pos x="174" y="281"/>
              </a:cxn>
              <a:cxn ang="0">
                <a:pos x="305" y="204"/>
              </a:cxn>
              <a:cxn ang="0">
                <a:pos x="280" y="133"/>
              </a:cxn>
              <a:cxn ang="0">
                <a:pos x="49" y="9"/>
              </a:cxn>
              <a:cxn ang="0">
                <a:pos x="1" y="33"/>
              </a:cxn>
              <a:cxn ang="0">
                <a:pos x="3" y="194"/>
              </a:cxn>
              <a:cxn ang="0">
                <a:pos x="23" y="226"/>
              </a:cxn>
              <a:cxn ang="0">
                <a:pos x="110" y="271"/>
              </a:cxn>
              <a:cxn ang="0">
                <a:pos x="174" y="281"/>
              </a:cxn>
            </a:cxnLst>
            <a:rect l="0" t="0" r="r" b="b"/>
            <a:pathLst>
              <a:path w="335" h="304">
                <a:moveTo>
                  <a:pt x="174" y="281"/>
                </a:moveTo>
                <a:cubicBezTo>
                  <a:pt x="195" y="268"/>
                  <a:pt x="305" y="204"/>
                  <a:pt x="305" y="204"/>
                </a:cubicBezTo>
                <a:cubicBezTo>
                  <a:pt x="305" y="204"/>
                  <a:pt x="335" y="192"/>
                  <a:pt x="280" y="133"/>
                </a:cubicBezTo>
                <a:cubicBezTo>
                  <a:pt x="225" y="76"/>
                  <a:pt x="149" y="24"/>
                  <a:pt x="49" y="9"/>
                </a:cubicBezTo>
                <a:cubicBezTo>
                  <a:pt x="36" y="7"/>
                  <a:pt x="0" y="0"/>
                  <a:pt x="1" y="33"/>
                </a:cubicBezTo>
                <a:cubicBezTo>
                  <a:pt x="2" y="65"/>
                  <a:pt x="3" y="194"/>
                  <a:pt x="3" y="194"/>
                </a:cubicBezTo>
                <a:cubicBezTo>
                  <a:pt x="3" y="194"/>
                  <a:pt x="3" y="219"/>
                  <a:pt x="23" y="226"/>
                </a:cubicBezTo>
                <a:cubicBezTo>
                  <a:pt x="43" y="233"/>
                  <a:pt x="85" y="249"/>
                  <a:pt x="110" y="271"/>
                </a:cubicBezTo>
                <a:cubicBezTo>
                  <a:pt x="133" y="292"/>
                  <a:pt x="138" y="304"/>
                  <a:pt x="174" y="281"/>
                </a:cubicBezTo>
              </a:path>
            </a:pathLst>
          </a:custGeom>
          <a:solidFill>
            <a:srgbClr val="35C2E5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103124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</a:endParaRPr>
          </a:p>
        </p:txBody>
      </p:sp>
      <p:sp>
        <p:nvSpPr>
          <p:cNvPr id="37" name="Freeform 62"/>
          <p:cNvSpPr/>
          <p:nvPr/>
        </p:nvSpPr>
        <p:spPr bwMode="auto">
          <a:xfrm>
            <a:off x="4286687" y="2872409"/>
            <a:ext cx="1007729" cy="1582607"/>
          </a:xfrm>
          <a:custGeom>
            <a:avLst/>
            <a:gdLst/>
            <a:ahLst/>
            <a:cxnLst>
              <a:cxn ang="0">
                <a:pos x="209" y="93"/>
              </a:cxn>
              <a:cxn ang="0">
                <a:pos x="75" y="20"/>
              </a:cxn>
              <a:cxn ang="0">
                <a:pos x="27" y="77"/>
              </a:cxn>
              <a:cxn ang="0">
                <a:pos x="38" y="338"/>
              </a:cxn>
              <a:cxn ang="0">
                <a:pos x="83" y="368"/>
              </a:cxn>
              <a:cxn ang="0">
                <a:pos x="221" y="284"/>
              </a:cxn>
              <a:cxn ang="0">
                <a:pos x="238" y="250"/>
              </a:cxn>
              <a:cxn ang="0">
                <a:pos x="232" y="152"/>
              </a:cxn>
              <a:cxn ang="0">
                <a:pos x="209" y="93"/>
              </a:cxn>
            </a:cxnLst>
            <a:rect l="0" t="0" r="r" b="b"/>
            <a:pathLst>
              <a:path w="246" h="385">
                <a:moveTo>
                  <a:pt x="209" y="93"/>
                </a:moveTo>
                <a:cubicBezTo>
                  <a:pt x="187" y="81"/>
                  <a:pt x="75" y="20"/>
                  <a:pt x="75" y="20"/>
                </a:cubicBezTo>
                <a:cubicBezTo>
                  <a:pt x="75" y="20"/>
                  <a:pt x="49" y="0"/>
                  <a:pt x="27" y="77"/>
                </a:cubicBezTo>
                <a:cubicBezTo>
                  <a:pt x="6" y="153"/>
                  <a:pt x="0" y="245"/>
                  <a:pt x="38" y="338"/>
                </a:cubicBezTo>
                <a:cubicBezTo>
                  <a:pt x="43" y="350"/>
                  <a:pt x="56" y="385"/>
                  <a:pt x="83" y="368"/>
                </a:cubicBezTo>
                <a:cubicBezTo>
                  <a:pt x="110" y="351"/>
                  <a:pt x="221" y="284"/>
                  <a:pt x="221" y="284"/>
                </a:cubicBezTo>
                <a:cubicBezTo>
                  <a:pt x="221" y="284"/>
                  <a:pt x="242" y="271"/>
                  <a:pt x="238" y="250"/>
                </a:cubicBezTo>
                <a:cubicBezTo>
                  <a:pt x="234" y="229"/>
                  <a:pt x="226" y="186"/>
                  <a:pt x="232" y="152"/>
                </a:cubicBezTo>
                <a:cubicBezTo>
                  <a:pt x="238" y="122"/>
                  <a:pt x="246" y="112"/>
                  <a:pt x="209" y="93"/>
                </a:cubicBezTo>
              </a:path>
            </a:pathLst>
          </a:custGeom>
          <a:solidFill>
            <a:srgbClr val="35C2E5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103124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</a:endParaRPr>
          </a:p>
        </p:txBody>
      </p:sp>
      <p:sp>
        <p:nvSpPr>
          <p:cNvPr id="38" name="Freeform 64"/>
          <p:cNvSpPr/>
          <p:nvPr/>
        </p:nvSpPr>
        <p:spPr bwMode="auto">
          <a:xfrm>
            <a:off x="4541438" y="2006710"/>
            <a:ext cx="1372946" cy="1228663"/>
          </a:xfrm>
          <a:custGeom>
            <a:avLst/>
            <a:gdLst/>
            <a:ahLst/>
            <a:cxnLst>
              <a:cxn ang="0">
                <a:pos x="330" y="184"/>
              </a:cxn>
              <a:cxn ang="0">
                <a:pos x="330" y="32"/>
              </a:cxn>
              <a:cxn ang="0">
                <a:pos x="257" y="18"/>
              </a:cxn>
              <a:cxn ang="0">
                <a:pos x="33" y="152"/>
              </a:cxn>
              <a:cxn ang="0">
                <a:pos x="28" y="206"/>
              </a:cxn>
              <a:cxn ang="0">
                <a:pos x="168" y="287"/>
              </a:cxn>
              <a:cxn ang="0">
                <a:pos x="206" y="286"/>
              </a:cxn>
              <a:cxn ang="0">
                <a:pos x="289" y="233"/>
              </a:cxn>
              <a:cxn ang="0">
                <a:pos x="330" y="184"/>
              </a:cxn>
            </a:cxnLst>
            <a:rect l="0" t="0" r="r" b="b"/>
            <a:pathLst>
              <a:path w="335" h="299">
                <a:moveTo>
                  <a:pt x="330" y="184"/>
                </a:moveTo>
                <a:cubicBezTo>
                  <a:pt x="330" y="159"/>
                  <a:pt x="330" y="32"/>
                  <a:pt x="330" y="32"/>
                </a:cubicBezTo>
                <a:cubicBezTo>
                  <a:pt x="330" y="32"/>
                  <a:pt x="335" y="0"/>
                  <a:pt x="257" y="18"/>
                </a:cubicBezTo>
                <a:cubicBezTo>
                  <a:pt x="180" y="35"/>
                  <a:pt x="96" y="74"/>
                  <a:pt x="33" y="152"/>
                </a:cubicBezTo>
                <a:cubicBezTo>
                  <a:pt x="25" y="163"/>
                  <a:pt x="0" y="190"/>
                  <a:pt x="28" y="206"/>
                </a:cubicBezTo>
                <a:cubicBezTo>
                  <a:pt x="57" y="222"/>
                  <a:pt x="168" y="287"/>
                  <a:pt x="168" y="287"/>
                </a:cubicBezTo>
                <a:cubicBezTo>
                  <a:pt x="168" y="287"/>
                  <a:pt x="189" y="299"/>
                  <a:pt x="206" y="286"/>
                </a:cubicBezTo>
                <a:cubicBezTo>
                  <a:pt x="222" y="272"/>
                  <a:pt x="257" y="244"/>
                  <a:pt x="289" y="233"/>
                </a:cubicBezTo>
                <a:cubicBezTo>
                  <a:pt x="319" y="224"/>
                  <a:pt x="331" y="226"/>
                  <a:pt x="330" y="184"/>
                </a:cubicBezTo>
              </a:path>
            </a:pathLst>
          </a:custGeom>
          <a:solidFill>
            <a:srgbClr val="35C2E5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103124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</a:endParaRPr>
          </a:p>
        </p:txBody>
      </p:sp>
      <p:sp>
        <p:nvSpPr>
          <p:cNvPr id="39" name="Freeform 61"/>
          <p:cNvSpPr/>
          <p:nvPr/>
        </p:nvSpPr>
        <p:spPr bwMode="auto">
          <a:xfrm>
            <a:off x="4527912" y="4080783"/>
            <a:ext cx="1377456" cy="1239934"/>
          </a:xfrm>
          <a:custGeom>
            <a:avLst/>
            <a:gdLst/>
            <a:ahLst/>
            <a:cxnLst>
              <a:cxn ang="0">
                <a:pos x="161" y="22"/>
              </a:cxn>
              <a:cxn ang="0">
                <a:pos x="31" y="100"/>
              </a:cxn>
              <a:cxn ang="0">
                <a:pos x="56" y="171"/>
              </a:cxn>
              <a:cxn ang="0">
                <a:pos x="287" y="293"/>
              </a:cxn>
              <a:cxn ang="0">
                <a:pos x="335" y="270"/>
              </a:cxn>
              <a:cxn ang="0">
                <a:pos x="332" y="108"/>
              </a:cxn>
              <a:cxn ang="0">
                <a:pos x="312" y="77"/>
              </a:cxn>
              <a:cxn ang="0">
                <a:pos x="224" y="32"/>
              </a:cxn>
              <a:cxn ang="0">
                <a:pos x="161" y="22"/>
              </a:cxn>
            </a:cxnLst>
            <a:rect l="0" t="0" r="r" b="b"/>
            <a:pathLst>
              <a:path w="336" h="302">
                <a:moveTo>
                  <a:pt x="161" y="22"/>
                </a:moveTo>
                <a:cubicBezTo>
                  <a:pt x="140" y="35"/>
                  <a:pt x="31" y="100"/>
                  <a:pt x="31" y="100"/>
                </a:cubicBezTo>
                <a:cubicBezTo>
                  <a:pt x="31" y="100"/>
                  <a:pt x="0" y="113"/>
                  <a:pt x="56" y="171"/>
                </a:cubicBezTo>
                <a:cubicBezTo>
                  <a:pt x="111" y="228"/>
                  <a:pt x="187" y="280"/>
                  <a:pt x="287" y="293"/>
                </a:cubicBezTo>
                <a:cubicBezTo>
                  <a:pt x="300" y="295"/>
                  <a:pt x="336" y="302"/>
                  <a:pt x="335" y="270"/>
                </a:cubicBezTo>
                <a:cubicBezTo>
                  <a:pt x="334" y="237"/>
                  <a:pt x="332" y="108"/>
                  <a:pt x="332" y="108"/>
                </a:cubicBezTo>
                <a:cubicBezTo>
                  <a:pt x="332" y="108"/>
                  <a:pt x="332" y="84"/>
                  <a:pt x="312" y="77"/>
                </a:cubicBezTo>
                <a:cubicBezTo>
                  <a:pt x="292" y="70"/>
                  <a:pt x="250" y="54"/>
                  <a:pt x="224" y="32"/>
                </a:cubicBezTo>
                <a:cubicBezTo>
                  <a:pt x="201" y="12"/>
                  <a:pt x="196" y="0"/>
                  <a:pt x="161" y="22"/>
                </a:cubicBezTo>
              </a:path>
            </a:pathLst>
          </a:custGeom>
          <a:solidFill>
            <a:srgbClr val="35C2E5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103124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</a:endParaRPr>
          </a:p>
        </p:txBody>
      </p:sp>
      <p:sp>
        <p:nvSpPr>
          <p:cNvPr id="40" name="Freeform 60"/>
          <p:cNvSpPr/>
          <p:nvPr/>
        </p:nvSpPr>
        <p:spPr bwMode="auto">
          <a:xfrm>
            <a:off x="5995542" y="4096563"/>
            <a:ext cx="1361674" cy="1248952"/>
          </a:xfrm>
          <a:custGeom>
            <a:avLst/>
            <a:gdLst/>
            <a:ahLst/>
            <a:cxnLst>
              <a:cxn ang="0">
                <a:pos x="2" y="120"/>
              </a:cxn>
              <a:cxn ang="0">
                <a:pos x="7" y="272"/>
              </a:cxn>
              <a:cxn ang="0">
                <a:pos x="81" y="284"/>
              </a:cxn>
              <a:cxn ang="0">
                <a:pos x="300" y="141"/>
              </a:cxn>
              <a:cxn ang="0">
                <a:pos x="303" y="88"/>
              </a:cxn>
              <a:cxn ang="0">
                <a:pos x="160" y="12"/>
              </a:cxn>
              <a:cxn ang="0">
                <a:pos x="123" y="14"/>
              </a:cxn>
              <a:cxn ang="0">
                <a:pos x="41" y="69"/>
              </a:cxn>
              <a:cxn ang="0">
                <a:pos x="2" y="120"/>
              </a:cxn>
            </a:cxnLst>
            <a:rect l="0" t="0" r="r" b="b"/>
            <a:pathLst>
              <a:path w="332" h="304">
                <a:moveTo>
                  <a:pt x="2" y="120"/>
                </a:moveTo>
                <a:cubicBezTo>
                  <a:pt x="3" y="145"/>
                  <a:pt x="7" y="272"/>
                  <a:pt x="7" y="272"/>
                </a:cubicBezTo>
                <a:cubicBezTo>
                  <a:pt x="7" y="272"/>
                  <a:pt x="4" y="304"/>
                  <a:pt x="81" y="284"/>
                </a:cubicBezTo>
                <a:cubicBezTo>
                  <a:pt x="158" y="264"/>
                  <a:pt x="240" y="222"/>
                  <a:pt x="300" y="141"/>
                </a:cubicBezTo>
                <a:cubicBezTo>
                  <a:pt x="308" y="131"/>
                  <a:pt x="332" y="102"/>
                  <a:pt x="303" y="88"/>
                </a:cubicBezTo>
                <a:cubicBezTo>
                  <a:pt x="274" y="73"/>
                  <a:pt x="160" y="12"/>
                  <a:pt x="160" y="12"/>
                </a:cubicBezTo>
                <a:cubicBezTo>
                  <a:pt x="160" y="12"/>
                  <a:pt x="139" y="0"/>
                  <a:pt x="123" y="14"/>
                </a:cubicBezTo>
                <a:cubicBezTo>
                  <a:pt x="107" y="29"/>
                  <a:pt x="73" y="58"/>
                  <a:pt x="41" y="69"/>
                </a:cubicBezTo>
                <a:cubicBezTo>
                  <a:pt x="12" y="80"/>
                  <a:pt x="0" y="78"/>
                  <a:pt x="2" y="120"/>
                </a:cubicBezTo>
              </a:path>
            </a:pathLst>
          </a:custGeom>
          <a:solidFill>
            <a:srgbClr val="35C2E5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103124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</a:endParaRPr>
          </a:p>
        </p:txBody>
      </p:sp>
      <p:sp>
        <p:nvSpPr>
          <p:cNvPr id="41" name="Freeform 58"/>
          <p:cNvSpPr/>
          <p:nvPr/>
        </p:nvSpPr>
        <p:spPr bwMode="auto">
          <a:xfrm>
            <a:off x="6606493" y="2870155"/>
            <a:ext cx="1007729" cy="1580354"/>
          </a:xfrm>
          <a:custGeom>
            <a:avLst/>
            <a:gdLst/>
            <a:ahLst/>
            <a:cxnLst>
              <a:cxn ang="0">
                <a:pos x="38" y="293"/>
              </a:cxn>
              <a:cxn ang="0">
                <a:pos x="171" y="365"/>
              </a:cxn>
              <a:cxn ang="0">
                <a:pos x="219" y="308"/>
              </a:cxn>
              <a:cxn ang="0">
                <a:pos x="208" y="47"/>
              </a:cxn>
              <a:cxn ang="0">
                <a:pos x="163" y="17"/>
              </a:cxn>
              <a:cxn ang="0">
                <a:pos x="26" y="101"/>
              </a:cxn>
              <a:cxn ang="0">
                <a:pos x="8" y="135"/>
              </a:cxn>
              <a:cxn ang="0">
                <a:pos x="14" y="233"/>
              </a:cxn>
              <a:cxn ang="0">
                <a:pos x="38" y="293"/>
              </a:cxn>
            </a:cxnLst>
            <a:rect l="0" t="0" r="r" b="b"/>
            <a:pathLst>
              <a:path w="246" h="385">
                <a:moveTo>
                  <a:pt x="38" y="293"/>
                </a:moveTo>
                <a:cubicBezTo>
                  <a:pt x="60" y="304"/>
                  <a:pt x="171" y="365"/>
                  <a:pt x="171" y="365"/>
                </a:cubicBezTo>
                <a:cubicBezTo>
                  <a:pt x="171" y="365"/>
                  <a:pt x="197" y="385"/>
                  <a:pt x="219" y="308"/>
                </a:cubicBezTo>
                <a:cubicBezTo>
                  <a:pt x="241" y="232"/>
                  <a:pt x="246" y="140"/>
                  <a:pt x="208" y="47"/>
                </a:cubicBezTo>
                <a:cubicBezTo>
                  <a:pt x="203" y="35"/>
                  <a:pt x="191" y="0"/>
                  <a:pt x="163" y="17"/>
                </a:cubicBezTo>
                <a:cubicBezTo>
                  <a:pt x="136" y="35"/>
                  <a:pt x="26" y="101"/>
                  <a:pt x="26" y="101"/>
                </a:cubicBezTo>
                <a:cubicBezTo>
                  <a:pt x="26" y="101"/>
                  <a:pt x="4" y="114"/>
                  <a:pt x="8" y="135"/>
                </a:cubicBezTo>
                <a:cubicBezTo>
                  <a:pt x="13" y="156"/>
                  <a:pt x="21" y="200"/>
                  <a:pt x="14" y="233"/>
                </a:cubicBezTo>
                <a:cubicBezTo>
                  <a:pt x="8" y="263"/>
                  <a:pt x="0" y="273"/>
                  <a:pt x="38" y="293"/>
                </a:cubicBezTo>
              </a:path>
            </a:pathLst>
          </a:custGeom>
          <a:solidFill>
            <a:srgbClr val="35C2E5"/>
          </a:solidFill>
          <a:ln w="9525">
            <a:noFill/>
            <a:round/>
          </a:ln>
        </p:spPr>
        <p:txBody>
          <a:bodyPr vert="horz" wrap="square" lIns="91440" tIns="45720" rIns="91440" bIns="45720" numCol="1" anchor="t" anchorCtr="0" compatLnSpc="1"/>
          <a:lstStyle/>
          <a:p>
            <a:pPr marL="0" marR="0" lvl="0" indent="0" defTabSz="103124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2000" b="0" i="0" u="none" strike="noStrike" kern="0" cap="none" spc="0" normalizeH="0" baseline="0" noProof="0">
              <a:ln>
                <a:noFill/>
              </a:ln>
              <a:solidFill>
                <a:srgbClr val="262626"/>
              </a:solidFill>
              <a:effectLst/>
              <a:uLnTx/>
              <a:uFillTx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1033434" y="1788170"/>
            <a:ext cx="269447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pt-BR" altLang="zh-CN" sz="16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Laptop serves as a monitoring centre</a:t>
            </a:r>
            <a:endParaRPr lang="zh-CN" altLang="en-US" sz="160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43" name="Group 4"/>
          <p:cNvGrpSpPr>
            <a:grpSpLocks noChangeAspect="1"/>
          </p:cNvGrpSpPr>
          <p:nvPr/>
        </p:nvGrpSpPr>
        <p:grpSpPr bwMode="auto">
          <a:xfrm>
            <a:off x="5087572" y="2366954"/>
            <a:ext cx="503865" cy="503865"/>
            <a:chOff x="4842" y="911"/>
            <a:chExt cx="880" cy="880"/>
          </a:xfrm>
          <a:solidFill>
            <a:schemeClr val="bg1"/>
          </a:solidFill>
        </p:grpSpPr>
        <p:sp>
          <p:nvSpPr>
            <p:cNvPr id="44" name="Line 5"/>
            <p:cNvSpPr>
              <a:spLocks noChangeShapeType="1"/>
            </p:cNvSpPr>
            <p:nvPr/>
          </p:nvSpPr>
          <p:spPr bwMode="auto">
            <a:xfrm>
              <a:off x="5505" y="1789"/>
              <a:ext cx="0" cy="0"/>
            </a:xfrm>
            <a:prstGeom prst="lin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5" name="Line 6"/>
            <p:cNvSpPr>
              <a:spLocks noChangeShapeType="1"/>
            </p:cNvSpPr>
            <p:nvPr/>
          </p:nvSpPr>
          <p:spPr bwMode="auto">
            <a:xfrm>
              <a:off x="5505" y="1789"/>
              <a:ext cx="0" cy="0"/>
            </a:xfrm>
            <a:prstGeom prst="lin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6" name="Line 7"/>
            <p:cNvSpPr>
              <a:spLocks noChangeShapeType="1"/>
            </p:cNvSpPr>
            <p:nvPr/>
          </p:nvSpPr>
          <p:spPr bwMode="auto">
            <a:xfrm>
              <a:off x="4878" y="1789"/>
              <a:ext cx="0" cy="0"/>
            </a:xfrm>
            <a:prstGeom prst="lin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7" name="Line 8"/>
            <p:cNvSpPr>
              <a:spLocks noChangeShapeType="1"/>
            </p:cNvSpPr>
            <p:nvPr/>
          </p:nvSpPr>
          <p:spPr bwMode="auto">
            <a:xfrm>
              <a:off x="4878" y="1789"/>
              <a:ext cx="0" cy="0"/>
            </a:xfrm>
            <a:prstGeom prst="lin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8" name="Line 9"/>
            <p:cNvSpPr>
              <a:spLocks noChangeShapeType="1"/>
            </p:cNvSpPr>
            <p:nvPr/>
          </p:nvSpPr>
          <p:spPr bwMode="auto">
            <a:xfrm>
              <a:off x="5708" y="918"/>
              <a:ext cx="0" cy="0"/>
            </a:xfrm>
            <a:prstGeom prst="lin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49" name="Line 10"/>
            <p:cNvSpPr>
              <a:spLocks noChangeShapeType="1"/>
            </p:cNvSpPr>
            <p:nvPr/>
          </p:nvSpPr>
          <p:spPr bwMode="auto">
            <a:xfrm>
              <a:off x="5708" y="918"/>
              <a:ext cx="0" cy="0"/>
            </a:xfrm>
            <a:prstGeom prst="lin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0" name="Freeform 11"/>
            <p:cNvSpPr>
              <a:spLocks noEditPoints="1"/>
            </p:cNvSpPr>
            <p:nvPr/>
          </p:nvSpPr>
          <p:spPr bwMode="auto">
            <a:xfrm>
              <a:off x="4842" y="911"/>
              <a:ext cx="880" cy="880"/>
            </a:xfrm>
            <a:custGeom>
              <a:avLst/>
              <a:gdLst>
                <a:gd name="T0" fmla="*/ 308 w 563"/>
                <a:gd name="T1" fmla="*/ 26 h 563"/>
                <a:gd name="T2" fmla="*/ 255 w 563"/>
                <a:gd name="T3" fmla="*/ 26 h 563"/>
                <a:gd name="T4" fmla="*/ 0 w 563"/>
                <a:gd name="T5" fmla="*/ 44 h 563"/>
                <a:gd name="T6" fmla="*/ 40 w 563"/>
                <a:gd name="T7" fmla="*/ 62 h 563"/>
                <a:gd name="T8" fmla="*/ 75 w 563"/>
                <a:gd name="T9" fmla="*/ 471 h 563"/>
                <a:gd name="T10" fmla="*/ 532 w 563"/>
                <a:gd name="T11" fmla="*/ 435 h 563"/>
                <a:gd name="T12" fmla="*/ 546 w 563"/>
                <a:gd name="T13" fmla="*/ 62 h 563"/>
                <a:gd name="T14" fmla="*/ 546 w 563"/>
                <a:gd name="T15" fmla="*/ 26 h 563"/>
                <a:gd name="T16" fmla="*/ 506 w 563"/>
                <a:gd name="T17" fmla="*/ 435 h 563"/>
                <a:gd name="T18" fmla="*/ 75 w 563"/>
                <a:gd name="T19" fmla="*/ 444 h 563"/>
                <a:gd name="T20" fmla="*/ 66 w 563"/>
                <a:gd name="T21" fmla="*/ 62 h 563"/>
                <a:gd name="T22" fmla="*/ 506 w 563"/>
                <a:gd name="T23" fmla="*/ 435 h 563"/>
                <a:gd name="T24" fmla="*/ 222 w 563"/>
                <a:gd name="T25" fmla="*/ 449 h 563"/>
                <a:gd name="T26" fmla="*/ 107 w 563"/>
                <a:gd name="T27" fmla="*/ 541 h 563"/>
                <a:gd name="T28" fmla="*/ 117 w 563"/>
                <a:gd name="T29" fmla="*/ 563 h 563"/>
                <a:gd name="T30" fmla="*/ 232 w 563"/>
                <a:gd name="T31" fmla="*/ 471 h 563"/>
                <a:gd name="T32" fmla="*/ 222 w 563"/>
                <a:gd name="T33" fmla="*/ 449 h 563"/>
                <a:gd name="T34" fmla="*/ 222 w 563"/>
                <a:gd name="T35" fmla="*/ 449 h 563"/>
                <a:gd name="T36" fmla="*/ 332 w 563"/>
                <a:gd name="T37" fmla="*/ 452 h 563"/>
                <a:gd name="T38" fmla="*/ 437 w 563"/>
                <a:gd name="T39" fmla="*/ 559 h 563"/>
                <a:gd name="T40" fmla="*/ 456 w 563"/>
                <a:gd name="T41" fmla="*/ 559 h 563"/>
                <a:gd name="T42" fmla="*/ 350 w 563"/>
                <a:gd name="T43" fmla="*/ 452 h 563"/>
                <a:gd name="T44" fmla="*/ 341 w 563"/>
                <a:gd name="T45" fmla="*/ 449 h 563"/>
                <a:gd name="T46" fmla="*/ 307 w 563"/>
                <a:gd name="T47" fmla="*/ 140 h 563"/>
                <a:gd name="T48" fmla="*/ 470 w 563"/>
                <a:gd name="T49" fmla="*/ 126 h 563"/>
                <a:gd name="T50" fmla="*/ 307 w 563"/>
                <a:gd name="T51" fmla="*/ 113 h 563"/>
                <a:gd name="T52" fmla="*/ 307 w 563"/>
                <a:gd name="T53" fmla="*/ 140 h 563"/>
                <a:gd name="T54" fmla="*/ 456 w 563"/>
                <a:gd name="T55" fmla="*/ 194 h 563"/>
                <a:gd name="T56" fmla="*/ 294 w 563"/>
                <a:gd name="T57" fmla="*/ 208 h 563"/>
                <a:gd name="T58" fmla="*/ 456 w 563"/>
                <a:gd name="T59" fmla="*/ 221 h 563"/>
                <a:gd name="T60" fmla="*/ 456 w 563"/>
                <a:gd name="T61" fmla="*/ 194 h 563"/>
                <a:gd name="T62" fmla="*/ 456 w 563"/>
                <a:gd name="T63" fmla="*/ 275 h 563"/>
                <a:gd name="T64" fmla="*/ 294 w 563"/>
                <a:gd name="T65" fmla="*/ 289 h 563"/>
                <a:gd name="T66" fmla="*/ 456 w 563"/>
                <a:gd name="T67" fmla="*/ 302 h 563"/>
                <a:gd name="T68" fmla="*/ 456 w 563"/>
                <a:gd name="T69" fmla="*/ 275 h 563"/>
                <a:gd name="T70" fmla="*/ 183 w 563"/>
                <a:gd name="T71" fmla="*/ 301 h 563"/>
                <a:gd name="T72" fmla="*/ 188 w 563"/>
                <a:gd name="T73" fmla="*/ 134 h 563"/>
                <a:gd name="T74" fmla="*/ 100 w 563"/>
                <a:gd name="T75" fmla="*/ 223 h 563"/>
                <a:gd name="T76" fmla="*/ 183 w 563"/>
                <a:gd name="T77" fmla="*/ 301 h 563"/>
                <a:gd name="T78" fmla="*/ 90 w 563"/>
                <a:gd name="T79" fmla="*/ 211 h 563"/>
                <a:gd name="T80" fmla="*/ 179 w 563"/>
                <a:gd name="T81" fmla="*/ 122 h 563"/>
                <a:gd name="T82" fmla="*/ 456 w 563"/>
                <a:gd name="T83" fmla="*/ 356 h 563"/>
                <a:gd name="T84" fmla="*/ 91 w 563"/>
                <a:gd name="T85" fmla="*/ 370 h 563"/>
                <a:gd name="T86" fmla="*/ 456 w 563"/>
                <a:gd name="T87" fmla="*/ 383 h 563"/>
                <a:gd name="T88" fmla="*/ 456 w 563"/>
                <a:gd name="T89" fmla="*/ 356 h 563"/>
                <a:gd name="T90" fmla="*/ 456 w 563"/>
                <a:gd name="T91" fmla="*/ 356 h 5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63" h="563">
                  <a:moveTo>
                    <a:pt x="546" y="26"/>
                  </a:moveTo>
                  <a:cubicBezTo>
                    <a:pt x="308" y="26"/>
                    <a:pt x="308" y="26"/>
                    <a:pt x="308" y="26"/>
                  </a:cubicBezTo>
                  <a:cubicBezTo>
                    <a:pt x="308" y="12"/>
                    <a:pt x="296" y="0"/>
                    <a:pt x="282" y="0"/>
                  </a:cubicBezTo>
                  <a:cubicBezTo>
                    <a:pt x="267" y="0"/>
                    <a:pt x="255" y="12"/>
                    <a:pt x="255" y="26"/>
                  </a:cubicBezTo>
                  <a:cubicBezTo>
                    <a:pt x="18" y="26"/>
                    <a:pt x="18" y="26"/>
                    <a:pt x="18" y="26"/>
                  </a:cubicBezTo>
                  <a:cubicBezTo>
                    <a:pt x="8" y="26"/>
                    <a:pt x="0" y="34"/>
                    <a:pt x="0" y="44"/>
                  </a:cubicBezTo>
                  <a:cubicBezTo>
                    <a:pt x="0" y="54"/>
                    <a:pt x="8" y="62"/>
                    <a:pt x="18" y="62"/>
                  </a:cubicBezTo>
                  <a:cubicBezTo>
                    <a:pt x="40" y="62"/>
                    <a:pt x="40" y="62"/>
                    <a:pt x="40" y="62"/>
                  </a:cubicBezTo>
                  <a:cubicBezTo>
                    <a:pt x="40" y="435"/>
                    <a:pt x="40" y="435"/>
                    <a:pt x="40" y="435"/>
                  </a:cubicBezTo>
                  <a:cubicBezTo>
                    <a:pt x="40" y="455"/>
                    <a:pt x="55" y="471"/>
                    <a:pt x="75" y="471"/>
                  </a:cubicBezTo>
                  <a:cubicBezTo>
                    <a:pt x="497" y="471"/>
                    <a:pt x="497" y="471"/>
                    <a:pt x="497" y="471"/>
                  </a:cubicBezTo>
                  <a:cubicBezTo>
                    <a:pt x="517" y="471"/>
                    <a:pt x="532" y="455"/>
                    <a:pt x="532" y="435"/>
                  </a:cubicBezTo>
                  <a:cubicBezTo>
                    <a:pt x="532" y="62"/>
                    <a:pt x="532" y="62"/>
                    <a:pt x="532" y="62"/>
                  </a:cubicBezTo>
                  <a:cubicBezTo>
                    <a:pt x="546" y="62"/>
                    <a:pt x="546" y="62"/>
                    <a:pt x="546" y="62"/>
                  </a:cubicBezTo>
                  <a:cubicBezTo>
                    <a:pt x="555" y="62"/>
                    <a:pt x="563" y="54"/>
                    <a:pt x="563" y="44"/>
                  </a:cubicBezTo>
                  <a:cubicBezTo>
                    <a:pt x="563" y="34"/>
                    <a:pt x="555" y="26"/>
                    <a:pt x="546" y="26"/>
                  </a:cubicBezTo>
                  <a:cubicBezTo>
                    <a:pt x="546" y="26"/>
                    <a:pt x="546" y="26"/>
                    <a:pt x="546" y="26"/>
                  </a:cubicBezTo>
                  <a:moveTo>
                    <a:pt x="506" y="435"/>
                  </a:moveTo>
                  <a:cubicBezTo>
                    <a:pt x="506" y="440"/>
                    <a:pt x="502" y="444"/>
                    <a:pt x="497" y="444"/>
                  </a:cubicBezTo>
                  <a:cubicBezTo>
                    <a:pt x="75" y="444"/>
                    <a:pt x="75" y="444"/>
                    <a:pt x="75" y="444"/>
                  </a:cubicBezTo>
                  <a:cubicBezTo>
                    <a:pt x="70" y="444"/>
                    <a:pt x="66" y="440"/>
                    <a:pt x="66" y="435"/>
                  </a:cubicBezTo>
                  <a:cubicBezTo>
                    <a:pt x="66" y="62"/>
                    <a:pt x="66" y="62"/>
                    <a:pt x="66" y="62"/>
                  </a:cubicBezTo>
                  <a:cubicBezTo>
                    <a:pt x="506" y="62"/>
                    <a:pt x="506" y="62"/>
                    <a:pt x="506" y="62"/>
                  </a:cubicBezTo>
                  <a:cubicBezTo>
                    <a:pt x="506" y="435"/>
                    <a:pt x="506" y="435"/>
                    <a:pt x="506" y="435"/>
                  </a:cubicBezTo>
                  <a:cubicBezTo>
                    <a:pt x="506" y="435"/>
                    <a:pt x="506" y="435"/>
                    <a:pt x="506" y="435"/>
                  </a:cubicBezTo>
                  <a:moveTo>
                    <a:pt x="222" y="449"/>
                  </a:moveTo>
                  <a:cubicBezTo>
                    <a:pt x="219" y="449"/>
                    <a:pt x="216" y="450"/>
                    <a:pt x="213" y="452"/>
                  </a:cubicBezTo>
                  <a:cubicBezTo>
                    <a:pt x="107" y="541"/>
                    <a:pt x="107" y="541"/>
                    <a:pt x="107" y="541"/>
                  </a:cubicBezTo>
                  <a:cubicBezTo>
                    <a:pt x="102" y="546"/>
                    <a:pt x="102" y="554"/>
                    <a:pt x="107" y="559"/>
                  </a:cubicBezTo>
                  <a:cubicBezTo>
                    <a:pt x="110" y="562"/>
                    <a:pt x="113" y="563"/>
                    <a:pt x="117" y="563"/>
                  </a:cubicBezTo>
                  <a:cubicBezTo>
                    <a:pt x="120" y="563"/>
                    <a:pt x="123" y="562"/>
                    <a:pt x="126" y="559"/>
                  </a:cubicBezTo>
                  <a:cubicBezTo>
                    <a:pt x="232" y="471"/>
                    <a:pt x="232" y="471"/>
                    <a:pt x="232" y="471"/>
                  </a:cubicBezTo>
                  <a:cubicBezTo>
                    <a:pt x="237" y="466"/>
                    <a:pt x="237" y="458"/>
                    <a:pt x="232" y="452"/>
                  </a:cubicBezTo>
                  <a:cubicBezTo>
                    <a:pt x="229" y="450"/>
                    <a:pt x="226" y="449"/>
                    <a:pt x="222" y="449"/>
                  </a:cubicBezTo>
                  <a:cubicBezTo>
                    <a:pt x="222" y="449"/>
                    <a:pt x="222" y="449"/>
                    <a:pt x="222" y="449"/>
                  </a:cubicBezTo>
                  <a:cubicBezTo>
                    <a:pt x="222" y="449"/>
                    <a:pt x="222" y="449"/>
                    <a:pt x="222" y="449"/>
                  </a:cubicBezTo>
                  <a:moveTo>
                    <a:pt x="341" y="449"/>
                  </a:moveTo>
                  <a:cubicBezTo>
                    <a:pt x="338" y="449"/>
                    <a:pt x="334" y="450"/>
                    <a:pt x="332" y="452"/>
                  </a:cubicBezTo>
                  <a:cubicBezTo>
                    <a:pt x="326" y="458"/>
                    <a:pt x="326" y="466"/>
                    <a:pt x="332" y="471"/>
                  </a:cubicBezTo>
                  <a:cubicBezTo>
                    <a:pt x="437" y="559"/>
                    <a:pt x="437" y="559"/>
                    <a:pt x="437" y="559"/>
                  </a:cubicBezTo>
                  <a:cubicBezTo>
                    <a:pt x="440" y="562"/>
                    <a:pt x="443" y="563"/>
                    <a:pt x="447" y="563"/>
                  </a:cubicBezTo>
                  <a:cubicBezTo>
                    <a:pt x="450" y="563"/>
                    <a:pt x="453" y="562"/>
                    <a:pt x="456" y="559"/>
                  </a:cubicBezTo>
                  <a:cubicBezTo>
                    <a:pt x="461" y="554"/>
                    <a:pt x="461" y="546"/>
                    <a:pt x="456" y="541"/>
                  </a:cubicBezTo>
                  <a:cubicBezTo>
                    <a:pt x="350" y="452"/>
                    <a:pt x="350" y="452"/>
                    <a:pt x="350" y="452"/>
                  </a:cubicBezTo>
                  <a:cubicBezTo>
                    <a:pt x="348" y="450"/>
                    <a:pt x="344" y="449"/>
                    <a:pt x="341" y="449"/>
                  </a:cubicBezTo>
                  <a:cubicBezTo>
                    <a:pt x="341" y="449"/>
                    <a:pt x="341" y="449"/>
                    <a:pt x="341" y="449"/>
                  </a:cubicBezTo>
                  <a:cubicBezTo>
                    <a:pt x="341" y="449"/>
                    <a:pt x="341" y="449"/>
                    <a:pt x="341" y="449"/>
                  </a:cubicBezTo>
                  <a:moveTo>
                    <a:pt x="307" y="140"/>
                  </a:moveTo>
                  <a:cubicBezTo>
                    <a:pt x="456" y="140"/>
                    <a:pt x="456" y="140"/>
                    <a:pt x="456" y="140"/>
                  </a:cubicBezTo>
                  <a:cubicBezTo>
                    <a:pt x="464" y="140"/>
                    <a:pt x="470" y="134"/>
                    <a:pt x="470" y="126"/>
                  </a:cubicBezTo>
                  <a:cubicBezTo>
                    <a:pt x="470" y="119"/>
                    <a:pt x="464" y="113"/>
                    <a:pt x="456" y="113"/>
                  </a:cubicBezTo>
                  <a:cubicBezTo>
                    <a:pt x="307" y="113"/>
                    <a:pt x="307" y="113"/>
                    <a:pt x="307" y="113"/>
                  </a:cubicBezTo>
                  <a:cubicBezTo>
                    <a:pt x="299" y="113"/>
                    <a:pt x="294" y="119"/>
                    <a:pt x="294" y="126"/>
                  </a:cubicBezTo>
                  <a:cubicBezTo>
                    <a:pt x="294" y="134"/>
                    <a:pt x="299" y="140"/>
                    <a:pt x="307" y="140"/>
                  </a:cubicBezTo>
                  <a:cubicBezTo>
                    <a:pt x="307" y="140"/>
                    <a:pt x="307" y="140"/>
                    <a:pt x="307" y="140"/>
                  </a:cubicBezTo>
                  <a:moveTo>
                    <a:pt x="456" y="194"/>
                  </a:moveTo>
                  <a:cubicBezTo>
                    <a:pt x="307" y="194"/>
                    <a:pt x="307" y="194"/>
                    <a:pt x="307" y="194"/>
                  </a:cubicBezTo>
                  <a:cubicBezTo>
                    <a:pt x="299" y="194"/>
                    <a:pt x="294" y="200"/>
                    <a:pt x="294" y="208"/>
                  </a:cubicBezTo>
                  <a:cubicBezTo>
                    <a:pt x="294" y="215"/>
                    <a:pt x="299" y="221"/>
                    <a:pt x="307" y="221"/>
                  </a:cubicBezTo>
                  <a:cubicBezTo>
                    <a:pt x="456" y="221"/>
                    <a:pt x="456" y="221"/>
                    <a:pt x="456" y="221"/>
                  </a:cubicBezTo>
                  <a:cubicBezTo>
                    <a:pt x="464" y="221"/>
                    <a:pt x="470" y="215"/>
                    <a:pt x="470" y="208"/>
                  </a:cubicBezTo>
                  <a:cubicBezTo>
                    <a:pt x="470" y="200"/>
                    <a:pt x="464" y="194"/>
                    <a:pt x="456" y="194"/>
                  </a:cubicBezTo>
                  <a:cubicBezTo>
                    <a:pt x="456" y="194"/>
                    <a:pt x="456" y="194"/>
                    <a:pt x="456" y="194"/>
                  </a:cubicBezTo>
                  <a:moveTo>
                    <a:pt x="456" y="275"/>
                  </a:moveTo>
                  <a:cubicBezTo>
                    <a:pt x="307" y="275"/>
                    <a:pt x="307" y="275"/>
                    <a:pt x="307" y="275"/>
                  </a:cubicBezTo>
                  <a:cubicBezTo>
                    <a:pt x="299" y="275"/>
                    <a:pt x="294" y="281"/>
                    <a:pt x="294" y="289"/>
                  </a:cubicBezTo>
                  <a:cubicBezTo>
                    <a:pt x="294" y="296"/>
                    <a:pt x="299" y="302"/>
                    <a:pt x="307" y="302"/>
                  </a:cubicBezTo>
                  <a:cubicBezTo>
                    <a:pt x="456" y="302"/>
                    <a:pt x="456" y="302"/>
                    <a:pt x="456" y="302"/>
                  </a:cubicBezTo>
                  <a:cubicBezTo>
                    <a:pt x="464" y="302"/>
                    <a:pt x="470" y="296"/>
                    <a:pt x="470" y="289"/>
                  </a:cubicBezTo>
                  <a:cubicBezTo>
                    <a:pt x="470" y="281"/>
                    <a:pt x="464" y="275"/>
                    <a:pt x="456" y="275"/>
                  </a:cubicBezTo>
                  <a:cubicBezTo>
                    <a:pt x="456" y="275"/>
                    <a:pt x="456" y="275"/>
                    <a:pt x="456" y="275"/>
                  </a:cubicBezTo>
                  <a:moveTo>
                    <a:pt x="183" y="301"/>
                  </a:moveTo>
                  <a:cubicBezTo>
                    <a:pt x="229" y="301"/>
                    <a:pt x="266" y="263"/>
                    <a:pt x="266" y="217"/>
                  </a:cubicBezTo>
                  <a:cubicBezTo>
                    <a:pt x="266" y="173"/>
                    <a:pt x="232" y="137"/>
                    <a:pt x="188" y="134"/>
                  </a:cubicBezTo>
                  <a:cubicBezTo>
                    <a:pt x="188" y="223"/>
                    <a:pt x="188" y="223"/>
                    <a:pt x="188" y="223"/>
                  </a:cubicBezTo>
                  <a:cubicBezTo>
                    <a:pt x="100" y="223"/>
                    <a:pt x="100" y="223"/>
                    <a:pt x="100" y="223"/>
                  </a:cubicBezTo>
                  <a:cubicBezTo>
                    <a:pt x="103" y="266"/>
                    <a:pt x="139" y="301"/>
                    <a:pt x="183" y="301"/>
                  </a:cubicBezTo>
                  <a:cubicBezTo>
                    <a:pt x="183" y="301"/>
                    <a:pt x="183" y="301"/>
                    <a:pt x="183" y="301"/>
                  </a:cubicBezTo>
                  <a:moveTo>
                    <a:pt x="179" y="122"/>
                  </a:moveTo>
                  <a:cubicBezTo>
                    <a:pt x="130" y="122"/>
                    <a:pt x="90" y="162"/>
                    <a:pt x="90" y="211"/>
                  </a:cubicBezTo>
                  <a:cubicBezTo>
                    <a:pt x="179" y="211"/>
                    <a:pt x="179" y="211"/>
                    <a:pt x="179" y="211"/>
                  </a:cubicBezTo>
                  <a:cubicBezTo>
                    <a:pt x="179" y="122"/>
                    <a:pt x="179" y="122"/>
                    <a:pt x="179" y="122"/>
                  </a:cubicBezTo>
                  <a:cubicBezTo>
                    <a:pt x="179" y="122"/>
                    <a:pt x="179" y="122"/>
                    <a:pt x="179" y="122"/>
                  </a:cubicBezTo>
                  <a:moveTo>
                    <a:pt x="456" y="356"/>
                  </a:moveTo>
                  <a:cubicBezTo>
                    <a:pt x="104" y="356"/>
                    <a:pt x="104" y="356"/>
                    <a:pt x="104" y="356"/>
                  </a:cubicBezTo>
                  <a:cubicBezTo>
                    <a:pt x="97" y="356"/>
                    <a:pt x="91" y="362"/>
                    <a:pt x="91" y="370"/>
                  </a:cubicBezTo>
                  <a:cubicBezTo>
                    <a:pt x="91" y="377"/>
                    <a:pt x="97" y="383"/>
                    <a:pt x="104" y="383"/>
                  </a:cubicBezTo>
                  <a:cubicBezTo>
                    <a:pt x="456" y="383"/>
                    <a:pt x="456" y="383"/>
                    <a:pt x="456" y="383"/>
                  </a:cubicBezTo>
                  <a:cubicBezTo>
                    <a:pt x="464" y="383"/>
                    <a:pt x="470" y="377"/>
                    <a:pt x="470" y="370"/>
                  </a:cubicBezTo>
                  <a:cubicBezTo>
                    <a:pt x="470" y="362"/>
                    <a:pt x="464" y="356"/>
                    <a:pt x="456" y="356"/>
                  </a:cubicBezTo>
                  <a:cubicBezTo>
                    <a:pt x="456" y="356"/>
                    <a:pt x="456" y="356"/>
                    <a:pt x="456" y="356"/>
                  </a:cubicBezTo>
                  <a:moveTo>
                    <a:pt x="456" y="356"/>
                  </a:moveTo>
                  <a:cubicBezTo>
                    <a:pt x="456" y="356"/>
                    <a:pt x="456" y="356"/>
                    <a:pt x="456" y="356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51" name="矩形 50"/>
          <p:cNvSpPr/>
          <p:nvPr/>
        </p:nvSpPr>
        <p:spPr>
          <a:xfrm>
            <a:off x="992520" y="3198841"/>
            <a:ext cx="2694477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altLang="zh-CN" sz="16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ARM Development Board as Gateway</a:t>
            </a:r>
            <a:endParaRPr lang="zh-CN" altLang="en-US" sz="160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52" name="Group 14"/>
          <p:cNvGrpSpPr>
            <a:grpSpLocks noChangeAspect="1"/>
          </p:cNvGrpSpPr>
          <p:nvPr/>
        </p:nvGrpSpPr>
        <p:grpSpPr bwMode="auto">
          <a:xfrm>
            <a:off x="4449325" y="3319716"/>
            <a:ext cx="525986" cy="525986"/>
            <a:chOff x="3499" y="1818"/>
            <a:chExt cx="684" cy="684"/>
          </a:xfrm>
          <a:solidFill>
            <a:schemeClr val="bg1"/>
          </a:solidFill>
        </p:grpSpPr>
        <p:sp>
          <p:nvSpPr>
            <p:cNvPr id="53" name="Freeform 15"/>
            <p:cNvSpPr/>
            <p:nvPr/>
          </p:nvSpPr>
          <p:spPr bwMode="auto">
            <a:xfrm>
              <a:off x="3499" y="2167"/>
              <a:ext cx="177" cy="147"/>
            </a:xfrm>
            <a:custGeom>
              <a:avLst/>
              <a:gdLst>
                <a:gd name="T0" fmla="*/ 47 w 113"/>
                <a:gd name="T1" fmla="*/ 0 h 94"/>
                <a:gd name="T2" fmla="*/ 0 w 113"/>
                <a:gd name="T3" fmla="*/ 47 h 94"/>
                <a:gd name="T4" fmla="*/ 47 w 113"/>
                <a:gd name="T5" fmla="*/ 94 h 94"/>
                <a:gd name="T6" fmla="*/ 90 w 113"/>
                <a:gd name="T7" fmla="*/ 67 h 94"/>
                <a:gd name="T8" fmla="*/ 94 w 113"/>
                <a:gd name="T9" fmla="*/ 64 h 94"/>
                <a:gd name="T10" fmla="*/ 113 w 113"/>
                <a:gd name="T11" fmla="*/ 67 h 94"/>
                <a:gd name="T12" fmla="*/ 113 w 113"/>
                <a:gd name="T13" fmla="*/ 29 h 94"/>
                <a:gd name="T14" fmla="*/ 94 w 113"/>
                <a:gd name="T15" fmla="*/ 31 h 94"/>
                <a:gd name="T16" fmla="*/ 91 w 113"/>
                <a:gd name="T17" fmla="*/ 29 h 94"/>
                <a:gd name="T18" fmla="*/ 47 w 113"/>
                <a:gd name="T19" fmla="*/ 0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3" h="94">
                  <a:moveTo>
                    <a:pt x="47" y="0"/>
                  </a:moveTo>
                  <a:cubicBezTo>
                    <a:pt x="21" y="0"/>
                    <a:pt x="0" y="21"/>
                    <a:pt x="0" y="47"/>
                  </a:cubicBezTo>
                  <a:cubicBezTo>
                    <a:pt x="0" y="73"/>
                    <a:pt x="21" y="94"/>
                    <a:pt x="47" y="94"/>
                  </a:cubicBezTo>
                  <a:cubicBezTo>
                    <a:pt x="66" y="94"/>
                    <a:pt x="83" y="83"/>
                    <a:pt x="90" y="67"/>
                  </a:cubicBezTo>
                  <a:cubicBezTo>
                    <a:pt x="90" y="67"/>
                    <a:pt x="91" y="65"/>
                    <a:pt x="94" y="64"/>
                  </a:cubicBezTo>
                  <a:cubicBezTo>
                    <a:pt x="96" y="63"/>
                    <a:pt x="113" y="67"/>
                    <a:pt x="113" y="67"/>
                  </a:cubicBezTo>
                  <a:cubicBezTo>
                    <a:pt x="113" y="29"/>
                    <a:pt x="113" y="29"/>
                    <a:pt x="113" y="29"/>
                  </a:cubicBezTo>
                  <a:cubicBezTo>
                    <a:pt x="113" y="29"/>
                    <a:pt x="97" y="32"/>
                    <a:pt x="94" y="31"/>
                  </a:cubicBezTo>
                  <a:cubicBezTo>
                    <a:pt x="91" y="30"/>
                    <a:pt x="91" y="29"/>
                    <a:pt x="91" y="29"/>
                  </a:cubicBezTo>
                  <a:cubicBezTo>
                    <a:pt x="84" y="12"/>
                    <a:pt x="67" y="0"/>
                    <a:pt x="47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4" name="Freeform 16"/>
            <p:cNvSpPr/>
            <p:nvPr/>
          </p:nvSpPr>
          <p:spPr bwMode="auto">
            <a:xfrm>
              <a:off x="3846" y="1818"/>
              <a:ext cx="147" cy="177"/>
            </a:xfrm>
            <a:custGeom>
              <a:avLst/>
              <a:gdLst>
                <a:gd name="T0" fmla="*/ 94 w 94"/>
                <a:gd name="T1" fmla="*/ 47 h 113"/>
                <a:gd name="T2" fmla="*/ 47 w 94"/>
                <a:gd name="T3" fmla="*/ 0 h 113"/>
                <a:gd name="T4" fmla="*/ 0 w 94"/>
                <a:gd name="T5" fmla="*/ 47 h 113"/>
                <a:gd name="T6" fmla="*/ 27 w 94"/>
                <a:gd name="T7" fmla="*/ 90 h 113"/>
                <a:gd name="T8" fmla="*/ 30 w 94"/>
                <a:gd name="T9" fmla="*/ 93 h 113"/>
                <a:gd name="T10" fmla="*/ 27 w 94"/>
                <a:gd name="T11" fmla="*/ 113 h 113"/>
                <a:gd name="T12" fmla="*/ 66 w 94"/>
                <a:gd name="T13" fmla="*/ 113 h 113"/>
                <a:gd name="T14" fmla="*/ 63 w 94"/>
                <a:gd name="T15" fmla="*/ 94 h 113"/>
                <a:gd name="T16" fmla="*/ 66 w 94"/>
                <a:gd name="T17" fmla="*/ 90 h 113"/>
                <a:gd name="T18" fmla="*/ 94 w 94"/>
                <a:gd name="T19" fmla="*/ 47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94" h="113">
                  <a:moveTo>
                    <a:pt x="94" y="47"/>
                  </a:moveTo>
                  <a:cubicBezTo>
                    <a:pt x="94" y="21"/>
                    <a:pt x="73" y="0"/>
                    <a:pt x="47" y="0"/>
                  </a:cubicBezTo>
                  <a:cubicBezTo>
                    <a:pt x="21" y="0"/>
                    <a:pt x="0" y="21"/>
                    <a:pt x="0" y="47"/>
                  </a:cubicBezTo>
                  <a:cubicBezTo>
                    <a:pt x="0" y="66"/>
                    <a:pt x="11" y="82"/>
                    <a:pt x="27" y="90"/>
                  </a:cubicBezTo>
                  <a:cubicBezTo>
                    <a:pt x="27" y="90"/>
                    <a:pt x="29" y="91"/>
                    <a:pt x="30" y="93"/>
                  </a:cubicBezTo>
                  <a:cubicBezTo>
                    <a:pt x="31" y="95"/>
                    <a:pt x="27" y="113"/>
                    <a:pt x="27" y="113"/>
                  </a:cubicBezTo>
                  <a:cubicBezTo>
                    <a:pt x="66" y="113"/>
                    <a:pt x="66" y="113"/>
                    <a:pt x="66" y="113"/>
                  </a:cubicBezTo>
                  <a:cubicBezTo>
                    <a:pt x="66" y="113"/>
                    <a:pt x="63" y="96"/>
                    <a:pt x="63" y="94"/>
                  </a:cubicBezTo>
                  <a:cubicBezTo>
                    <a:pt x="64" y="91"/>
                    <a:pt x="66" y="90"/>
                    <a:pt x="66" y="90"/>
                  </a:cubicBezTo>
                  <a:cubicBezTo>
                    <a:pt x="83" y="83"/>
                    <a:pt x="94" y="66"/>
                    <a:pt x="94" y="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  <p:sp>
          <p:nvSpPr>
            <p:cNvPr id="55" name="Freeform 17"/>
            <p:cNvSpPr/>
            <p:nvPr/>
          </p:nvSpPr>
          <p:spPr bwMode="auto">
            <a:xfrm>
              <a:off x="3657" y="1979"/>
              <a:ext cx="526" cy="523"/>
            </a:xfrm>
            <a:custGeom>
              <a:avLst/>
              <a:gdLst>
                <a:gd name="T0" fmla="*/ 324 w 336"/>
                <a:gd name="T1" fmla="*/ 184 h 334"/>
                <a:gd name="T2" fmla="*/ 321 w 336"/>
                <a:gd name="T3" fmla="*/ 187 h 334"/>
                <a:gd name="T4" fmla="*/ 278 w 336"/>
                <a:gd name="T5" fmla="*/ 214 h 334"/>
                <a:gd name="T6" fmla="*/ 230 w 336"/>
                <a:gd name="T7" fmla="*/ 167 h 334"/>
                <a:gd name="T8" fmla="*/ 278 w 336"/>
                <a:gd name="T9" fmla="*/ 120 h 334"/>
                <a:gd name="T10" fmla="*/ 321 w 336"/>
                <a:gd name="T11" fmla="*/ 149 h 334"/>
                <a:gd name="T12" fmla="*/ 325 w 336"/>
                <a:gd name="T13" fmla="*/ 151 h 334"/>
                <a:gd name="T14" fmla="*/ 336 w 336"/>
                <a:gd name="T15" fmla="*/ 150 h 334"/>
                <a:gd name="T16" fmla="*/ 336 w 336"/>
                <a:gd name="T17" fmla="*/ 37 h 334"/>
                <a:gd name="T18" fmla="*/ 299 w 336"/>
                <a:gd name="T19" fmla="*/ 0 h 334"/>
                <a:gd name="T20" fmla="*/ 37 w 336"/>
                <a:gd name="T21" fmla="*/ 0 h 334"/>
                <a:gd name="T22" fmla="*/ 0 w 336"/>
                <a:gd name="T23" fmla="*/ 37 h 334"/>
                <a:gd name="T24" fmla="*/ 0 w 336"/>
                <a:gd name="T25" fmla="*/ 297 h 334"/>
                <a:gd name="T26" fmla="*/ 37 w 336"/>
                <a:gd name="T27" fmla="*/ 334 h 334"/>
                <a:gd name="T28" fmla="*/ 150 w 336"/>
                <a:gd name="T29" fmla="*/ 334 h 334"/>
                <a:gd name="T30" fmla="*/ 151 w 336"/>
                <a:gd name="T31" fmla="*/ 320 h 334"/>
                <a:gd name="T32" fmla="*/ 148 w 336"/>
                <a:gd name="T33" fmla="*/ 317 h 334"/>
                <a:gd name="T34" fmla="*/ 121 w 336"/>
                <a:gd name="T35" fmla="*/ 274 h 334"/>
                <a:gd name="T36" fmla="*/ 168 w 336"/>
                <a:gd name="T37" fmla="*/ 227 h 334"/>
                <a:gd name="T38" fmla="*/ 215 w 336"/>
                <a:gd name="T39" fmla="*/ 274 h 334"/>
                <a:gd name="T40" fmla="*/ 187 w 336"/>
                <a:gd name="T41" fmla="*/ 317 h 334"/>
                <a:gd name="T42" fmla="*/ 184 w 336"/>
                <a:gd name="T43" fmla="*/ 321 h 334"/>
                <a:gd name="T44" fmla="*/ 186 w 336"/>
                <a:gd name="T45" fmla="*/ 334 h 334"/>
                <a:gd name="T46" fmla="*/ 299 w 336"/>
                <a:gd name="T47" fmla="*/ 334 h 334"/>
                <a:gd name="T48" fmla="*/ 336 w 336"/>
                <a:gd name="T49" fmla="*/ 297 h 334"/>
                <a:gd name="T50" fmla="*/ 336 w 336"/>
                <a:gd name="T51" fmla="*/ 185 h 334"/>
                <a:gd name="T52" fmla="*/ 324 w 336"/>
                <a:gd name="T53" fmla="*/ 184 h 3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36" h="334">
                  <a:moveTo>
                    <a:pt x="324" y="184"/>
                  </a:moveTo>
                  <a:cubicBezTo>
                    <a:pt x="321" y="185"/>
                    <a:pt x="321" y="187"/>
                    <a:pt x="321" y="187"/>
                  </a:cubicBezTo>
                  <a:cubicBezTo>
                    <a:pt x="313" y="203"/>
                    <a:pt x="297" y="214"/>
                    <a:pt x="278" y="214"/>
                  </a:cubicBezTo>
                  <a:cubicBezTo>
                    <a:pt x="252" y="214"/>
                    <a:pt x="230" y="193"/>
                    <a:pt x="230" y="167"/>
                  </a:cubicBezTo>
                  <a:cubicBezTo>
                    <a:pt x="230" y="141"/>
                    <a:pt x="252" y="120"/>
                    <a:pt x="278" y="120"/>
                  </a:cubicBezTo>
                  <a:cubicBezTo>
                    <a:pt x="297" y="120"/>
                    <a:pt x="314" y="132"/>
                    <a:pt x="321" y="149"/>
                  </a:cubicBezTo>
                  <a:cubicBezTo>
                    <a:pt x="321" y="149"/>
                    <a:pt x="322" y="150"/>
                    <a:pt x="325" y="151"/>
                  </a:cubicBezTo>
                  <a:cubicBezTo>
                    <a:pt x="326" y="151"/>
                    <a:pt x="332" y="151"/>
                    <a:pt x="336" y="150"/>
                  </a:cubicBezTo>
                  <a:cubicBezTo>
                    <a:pt x="336" y="37"/>
                    <a:pt x="336" y="37"/>
                    <a:pt x="336" y="37"/>
                  </a:cubicBezTo>
                  <a:cubicBezTo>
                    <a:pt x="336" y="17"/>
                    <a:pt x="319" y="0"/>
                    <a:pt x="299" y="0"/>
                  </a:cubicBezTo>
                  <a:cubicBezTo>
                    <a:pt x="37" y="0"/>
                    <a:pt x="37" y="0"/>
                    <a:pt x="37" y="0"/>
                  </a:cubicBezTo>
                  <a:cubicBezTo>
                    <a:pt x="17" y="0"/>
                    <a:pt x="0" y="17"/>
                    <a:pt x="0" y="37"/>
                  </a:cubicBezTo>
                  <a:cubicBezTo>
                    <a:pt x="0" y="297"/>
                    <a:pt x="0" y="297"/>
                    <a:pt x="0" y="297"/>
                  </a:cubicBezTo>
                  <a:cubicBezTo>
                    <a:pt x="0" y="318"/>
                    <a:pt x="17" y="334"/>
                    <a:pt x="37" y="334"/>
                  </a:cubicBezTo>
                  <a:cubicBezTo>
                    <a:pt x="150" y="334"/>
                    <a:pt x="150" y="334"/>
                    <a:pt x="150" y="334"/>
                  </a:cubicBezTo>
                  <a:cubicBezTo>
                    <a:pt x="151" y="329"/>
                    <a:pt x="152" y="322"/>
                    <a:pt x="151" y="320"/>
                  </a:cubicBezTo>
                  <a:cubicBezTo>
                    <a:pt x="150" y="318"/>
                    <a:pt x="148" y="317"/>
                    <a:pt x="148" y="317"/>
                  </a:cubicBezTo>
                  <a:cubicBezTo>
                    <a:pt x="132" y="309"/>
                    <a:pt x="121" y="293"/>
                    <a:pt x="121" y="274"/>
                  </a:cubicBezTo>
                  <a:cubicBezTo>
                    <a:pt x="121" y="248"/>
                    <a:pt x="142" y="227"/>
                    <a:pt x="168" y="227"/>
                  </a:cubicBezTo>
                  <a:cubicBezTo>
                    <a:pt x="194" y="227"/>
                    <a:pt x="215" y="248"/>
                    <a:pt x="215" y="274"/>
                  </a:cubicBezTo>
                  <a:cubicBezTo>
                    <a:pt x="215" y="293"/>
                    <a:pt x="204" y="310"/>
                    <a:pt x="187" y="317"/>
                  </a:cubicBezTo>
                  <a:cubicBezTo>
                    <a:pt x="187" y="317"/>
                    <a:pt x="185" y="318"/>
                    <a:pt x="184" y="321"/>
                  </a:cubicBezTo>
                  <a:cubicBezTo>
                    <a:pt x="184" y="322"/>
                    <a:pt x="185" y="329"/>
                    <a:pt x="186" y="334"/>
                  </a:cubicBezTo>
                  <a:cubicBezTo>
                    <a:pt x="299" y="334"/>
                    <a:pt x="299" y="334"/>
                    <a:pt x="299" y="334"/>
                  </a:cubicBezTo>
                  <a:cubicBezTo>
                    <a:pt x="319" y="334"/>
                    <a:pt x="336" y="318"/>
                    <a:pt x="336" y="297"/>
                  </a:cubicBezTo>
                  <a:cubicBezTo>
                    <a:pt x="336" y="185"/>
                    <a:pt x="336" y="185"/>
                    <a:pt x="336" y="185"/>
                  </a:cubicBezTo>
                  <a:cubicBezTo>
                    <a:pt x="331" y="184"/>
                    <a:pt x="325" y="183"/>
                    <a:pt x="324" y="18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endParaRPr lang="zh-CN" altLang="en-US"/>
            </a:p>
          </p:txBody>
        </p:sp>
      </p:grpSp>
      <p:sp>
        <p:nvSpPr>
          <p:cNvPr id="56" name="矩形 55"/>
          <p:cNvSpPr/>
          <p:nvPr/>
        </p:nvSpPr>
        <p:spPr>
          <a:xfrm>
            <a:off x="1023962" y="4800131"/>
            <a:ext cx="269447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altLang="zh-CN" sz="16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ZigBee Module as Communication Module</a:t>
            </a:r>
            <a:endParaRPr lang="zh-CN" altLang="en-US" sz="160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7" name="Freeform 21"/>
          <p:cNvSpPr>
            <a:spLocks noEditPoints="1"/>
          </p:cNvSpPr>
          <p:nvPr/>
        </p:nvSpPr>
        <p:spPr bwMode="auto">
          <a:xfrm>
            <a:off x="5019046" y="4450509"/>
            <a:ext cx="642755" cy="437357"/>
          </a:xfrm>
          <a:custGeom>
            <a:avLst/>
            <a:gdLst>
              <a:gd name="T0" fmla="*/ 578 w 697"/>
              <a:gd name="T1" fmla="*/ 0 h 474"/>
              <a:gd name="T2" fmla="*/ 547 w 697"/>
              <a:gd name="T3" fmla="*/ 31 h 474"/>
              <a:gd name="T4" fmla="*/ 547 w 697"/>
              <a:gd name="T5" fmla="*/ 442 h 474"/>
              <a:gd name="T6" fmla="*/ 579 w 697"/>
              <a:gd name="T7" fmla="*/ 474 h 474"/>
              <a:gd name="T8" fmla="*/ 578 w 697"/>
              <a:gd name="T9" fmla="*/ 0 h 474"/>
              <a:gd name="T10" fmla="*/ 505 w 697"/>
              <a:gd name="T11" fmla="*/ 73 h 474"/>
              <a:gd name="T12" fmla="*/ 473 w 697"/>
              <a:gd name="T13" fmla="*/ 106 h 474"/>
              <a:gd name="T14" fmla="*/ 474 w 697"/>
              <a:gd name="T15" fmla="*/ 368 h 474"/>
              <a:gd name="T16" fmla="*/ 505 w 697"/>
              <a:gd name="T17" fmla="*/ 400 h 474"/>
              <a:gd name="T18" fmla="*/ 505 w 697"/>
              <a:gd name="T19" fmla="*/ 73 h 474"/>
              <a:gd name="T20" fmla="*/ 151 w 697"/>
              <a:gd name="T21" fmla="*/ 31 h 474"/>
              <a:gd name="T22" fmla="*/ 120 w 697"/>
              <a:gd name="T23" fmla="*/ 0 h 474"/>
              <a:gd name="T24" fmla="*/ 119 w 697"/>
              <a:gd name="T25" fmla="*/ 474 h 474"/>
              <a:gd name="T26" fmla="*/ 151 w 697"/>
              <a:gd name="T27" fmla="*/ 442 h 474"/>
              <a:gd name="T28" fmla="*/ 151 w 697"/>
              <a:gd name="T29" fmla="*/ 31 h 474"/>
              <a:gd name="T30" fmla="*/ 192 w 697"/>
              <a:gd name="T31" fmla="*/ 73 h 474"/>
              <a:gd name="T32" fmla="*/ 192 w 697"/>
              <a:gd name="T33" fmla="*/ 400 h 474"/>
              <a:gd name="T34" fmla="*/ 224 w 697"/>
              <a:gd name="T35" fmla="*/ 368 h 474"/>
              <a:gd name="T36" fmla="*/ 224 w 697"/>
              <a:gd name="T37" fmla="*/ 106 h 474"/>
              <a:gd name="T38" fmla="*/ 192 w 697"/>
              <a:gd name="T39" fmla="*/ 73 h 474"/>
              <a:gd name="T40" fmla="*/ 349 w 697"/>
              <a:gd name="T41" fmla="*/ 133 h 474"/>
              <a:gd name="T42" fmla="*/ 246 w 697"/>
              <a:gd name="T43" fmla="*/ 237 h 474"/>
              <a:gd name="T44" fmla="*/ 349 w 697"/>
              <a:gd name="T45" fmla="*/ 342 h 474"/>
              <a:gd name="T46" fmla="*/ 451 w 697"/>
              <a:gd name="T47" fmla="*/ 237 h 474"/>
              <a:gd name="T48" fmla="*/ 349 w 697"/>
              <a:gd name="T49" fmla="*/ 133 h 47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697" h="474">
                <a:moveTo>
                  <a:pt x="578" y="0"/>
                </a:moveTo>
                <a:cubicBezTo>
                  <a:pt x="547" y="31"/>
                  <a:pt x="547" y="31"/>
                  <a:pt x="547" y="31"/>
                </a:cubicBezTo>
                <a:cubicBezTo>
                  <a:pt x="649" y="148"/>
                  <a:pt x="649" y="325"/>
                  <a:pt x="547" y="442"/>
                </a:cubicBezTo>
                <a:cubicBezTo>
                  <a:pt x="579" y="474"/>
                  <a:pt x="579" y="474"/>
                  <a:pt x="579" y="474"/>
                </a:cubicBezTo>
                <a:cubicBezTo>
                  <a:pt x="697" y="349"/>
                  <a:pt x="697" y="125"/>
                  <a:pt x="578" y="0"/>
                </a:cubicBezTo>
                <a:close/>
                <a:moveTo>
                  <a:pt x="505" y="73"/>
                </a:moveTo>
                <a:cubicBezTo>
                  <a:pt x="473" y="106"/>
                  <a:pt x="473" y="106"/>
                  <a:pt x="473" y="106"/>
                </a:cubicBezTo>
                <a:cubicBezTo>
                  <a:pt x="536" y="181"/>
                  <a:pt x="536" y="292"/>
                  <a:pt x="474" y="368"/>
                </a:cubicBezTo>
                <a:cubicBezTo>
                  <a:pt x="505" y="400"/>
                  <a:pt x="505" y="400"/>
                  <a:pt x="505" y="400"/>
                </a:cubicBezTo>
                <a:cubicBezTo>
                  <a:pt x="585" y="306"/>
                  <a:pt x="585" y="166"/>
                  <a:pt x="505" y="73"/>
                </a:cubicBezTo>
                <a:close/>
                <a:moveTo>
                  <a:pt x="151" y="31"/>
                </a:moveTo>
                <a:cubicBezTo>
                  <a:pt x="120" y="0"/>
                  <a:pt x="120" y="0"/>
                  <a:pt x="120" y="0"/>
                </a:cubicBezTo>
                <a:cubicBezTo>
                  <a:pt x="0" y="125"/>
                  <a:pt x="0" y="349"/>
                  <a:pt x="119" y="474"/>
                </a:cubicBezTo>
                <a:cubicBezTo>
                  <a:pt x="151" y="442"/>
                  <a:pt x="151" y="442"/>
                  <a:pt x="151" y="442"/>
                </a:cubicBezTo>
                <a:cubicBezTo>
                  <a:pt x="48" y="325"/>
                  <a:pt x="48" y="148"/>
                  <a:pt x="151" y="31"/>
                </a:cubicBezTo>
                <a:close/>
                <a:moveTo>
                  <a:pt x="192" y="73"/>
                </a:moveTo>
                <a:cubicBezTo>
                  <a:pt x="112" y="166"/>
                  <a:pt x="112" y="306"/>
                  <a:pt x="192" y="400"/>
                </a:cubicBezTo>
                <a:cubicBezTo>
                  <a:pt x="224" y="368"/>
                  <a:pt x="224" y="368"/>
                  <a:pt x="224" y="368"/>
                </a:cubicBezTo>
                <a:cubicBezTo>
                  <a:pt x="162" y="292"/>
                  <a:pt x="162" y="181"/>
                  <a:pt x="224" y="106"/>
                </a:cubicBezTo>
                <a:cubicBezTo>
                  <a:pt x="192" y="73"/>
                  <a:pt x="192" y="73"/>
                  <a:pt x="192" y="73"/>
                </a:cubicBezTo>
                <a:close/>
                <a:moveTo>
                  <a:pt x="349" y="133"/>
                </a:moveTo>
                <a:cubicBezTo>
                  <a:pt x="292" y="133"/>
                  <a:pt x="246" y="180"/>
                  <a:pt x="246" y="237"/>
                </a:cubicBezTo>
                <a:cubicBezTo>
                  <a:pt x="246" y="295"/>
                  <a:pt x="292" y="342"/>
                  <a:pt x="349" y="342"/>
                </a:cubicBezTo>
                <a:cubicBezTo>
                  <a:pt x="405" y="342"/>
                  <a:pt x="451" y="295"/>
                  <a:pt x="451" y="237"/>
                </a:cubicBezTo>
                <a:cubicBezTo>
                  <a:pt x="451" y="180"/>
                  <a:pt x="405" y="133"/>
                  <a:pt x="349" y="133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58" name="矩形 57"/>
          <p:cNvSpPr/>
          <p:nvPr/>
        </p:nvSpPr>
        <p:spPr>
          <a:xfrm>
            <a:off x="8168825" y="1838308"/>
            <a:ext cx="334838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altLang="zh-CN" sz="16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Sensors can monitor relative parameters</a:t>
            </a:r>
            <a:endParaRPr lang="zh-CN" altLang="en-US" sz="160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9" name="Freeform 25"/>
          <p:cNvSpPr>
            <a:spLocks noEditPoints="1"/>
          </p:cNvSpPr>
          <p:nvPr/>
        </p:nvSpPr>
        <p:spPr bwMode="auto">
          <a:xfrm>
            <a:off x="6270095" y="2434500"/>
            <a:ext cx="492444" cy="490777"/>
          </a:xfrm>
          <a:custGeom>
            <a:avLst/>
            <a:gdLst>
              <a:gd name="T0" fmla="*/ 421 w 566"/>
              <a:gd name="T1" fmla="*/ 431 h 565"/>
              <a:gd name="T2" fmla="*/ 431 w 566"/>
              <a:gd name="T3" fmla="*/ 328 h 565"/>
              <a:gd name="T4" fmla="*/ 565 w 566"/>
              <a:gd name="T5" fmla="*/ 1 h 565"/>
              <a:gd name="T6" fmla="*/ 566 w 566"/>
              <a:gd name="T7" fmla="*/ 0 h 565"/>
              <a:gd name="T8" fmla="*/ 565 w 566"/>
              <a:gd name="T9" fmla="*/ 0 h 565"/>
              <a:gd name="T10" fmla="*/ 565 w 566"/>
              <a:gd name="T11" fmla="*/ 0 h 565"/>
              <a:gd name="T12" fmla="*/ 565 w 566"/>
              <a:gd name="T13" fmla="*/ 0 h 565"/>
              <a:gd name="T14" fmla="*/ 237 w 566"/>
              <a:gd name="T15" fmla="*/ 135 h 565"/>
              <a:gd name="T16" fmla="*/ 134 w 566"/>
              <a:gd name="T17" fmla="*/ 144 h 565"/>
              <a:gd name="T18" fmla="*/ 8 w 566"/>
              <a:gd name="T19" fmla="*/ 274 h 565"/>
              <a:gd name="T20" fmla="*/ 45 w 566"/>
              <a:gd name="T21" fmla="*/ 312 h 565"/>
              <a:gd name="T22" fmla="*/ 128 w 566"/>
              <a:gd name="T23" fmla="*/ 314 h 565"/>
              <a:gd name="T24" fmla="*/ 139 w 566"/>
              <a:gd name="T25" fmla="*/ 341 h 565"/>
              <a:gd name="T26" fmla="*/ 163 w 566"/>
              <a:gd name="T27" fmla="*/ 402 h 565"/>
              <a:gd name="T28" fmla="*/ 163 w 566"/>
              <a:gd name="T29" fmla="*/ 402 h 565"/>
              <a:gd name="T30" fmla="*/ 163 w 566"/>
              <a:gd name="T31" fmla="*/ 403 h 565"/>
              <a:gd name="T32" fmla="*/ 163 w 566"/>
              <a:gd name="T33" fmla="*/ 403 h 565"/>
              <a:gd name="T34" fmla="*/ 163 w 566"/>
              <a:gd name="T35" fmla="*/ 403 h 565"/>
              <a:gd name="T36" fmla="*/ 225 w 566"/>
              <a:gd name="T37" fmla="*/ 427 h 565"/>
              <a:gd name="T38" fmla="*/ 251 w 566"/>
              <a:gd name="T39" fmla="*/ 437 h 565"/>
              <a:gd name="T40" fmla="*/ 254 w 566"/>
              <a:gd name="T41" fmla="*/ 520 h 565"/>
              <a:gd name="T42" fmla="*/ 291 w 566"/>
              <a:gd name="T43" fmla="*/ 557 h 565"/>
              <a:gd name="T44" fmla="*/ 421 w 566"/>
              <a:gd name="T45" fmla="*/ 431 h 565"/>
              <a:gd name="T46" fmla="*/ 421 w 566"/>
              <a:gd name="T47" fmla="*/ 431 h 565"/>
              <a:gd name="T48" fmla="*/ 329 w 566"/>
              <a:gd name="T49" fmla="*/ 236 h 565"/>
              <a:gd name="T50" fmla="*/ 329 w 566"/>
              <a:gd name="T51" fmla="*/ 145 h 565"/>
              <a:gd name="T52" fmla="*/ 421 w 566"/>
              <a:gd name="T53" fmla="*/ 145 h 565"/>
              <a:gd name="T54" fmla="*/ 421 w 566"/>
              <a:gd name="T55" fmla="*/ 236 h 565"/>
              <a:gd name="T56" fmla="*/ 329 w 566"/>
              <a:gd name="T57" fmla="*/ 236 h 565"/>
              <a:gd name="T58" fmla="*/ 329 w 566"/>
              <a:gd name="T59" fmla="*/ 236 h 565"/>
              <a:gd name="T60" fmla="*/ 178 w 566"/>
              <a:gd name="T61" fmla="*/ 454 h 565"/>
              <a:gd name="T62" fmla="*/ 133 w 566"/>
              <a:gd name="T63" fmla="*/ 432 h 565"/>
              <a:gd name="T64" fmla="*/ 111 w 566"/>
              <a:gd name="T65" fmla="*/ 387 h 565"/>
              <a:gd name="T66" fmla="*/ 86 w 566"/>
              <a:gd name="T67" fmla="*/ 362 h 565"/>
              <a:gd name="T68" fmla="*/ 35 w 566"/>
              <a:gd name="T69" fmla="*/ 419 h 565"/>
              <a:gd name="T70" fmla="*/ 64 w 566"/>
              <a:gd name="T71" fmla="*/ 436 h 565"/>
              <a:gd name="T72" fmla="*/ 55 w 566"/>
              <a:gd name="T73" fmla="*/ 492 h 565"/>
              <a:gd name="T74" fmla="*/ 52 w 566"/>
              <a:gd name="T75" fmla="*/ 513 h 565"/>
              <a:gd name="T76" fmla="*/ 73 w 566"/>
              <a:gd name="T77" fmla="*/ 510 h 565"/>
              <a:gd name="T78" fmla="*/ 129 w 566"/>
              <a:gd name="T79" fmla="*/ 501 h 565"/>
              <a:gd name="T80" fmla="*/ 146 w 566"/>
              <a:gd name="T81" fmla="*/ 530 h 565"/>
              <a:gd name="T82" fmla="*/ 203 w 566"/>
              <a:gd name="T83" fmla="*/ 479 h 565"/>
              <a:gd name="T84" fmla="*/ 178 w 566"/>
              <a:gd name="T85" fmla="*/ 454 h 565"/>
              <a:gd name="T86" fmla="*/ 178 w 566"/>
              <a:gd name="T87" fmla="*/ 454 h 565"/>
              <a:gd name="T88" fmla="*/ 178 w 566"/>
              <a:gd name="T89" fmla="*/ 454 h 565"/>
              <a:gd name="T90" fmla="*/ 178 w 566"/>
              <a:gd name="T91" fmla="*/ 454 h 5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</a:cxnLst>
            <a:rect l="0" t="0" r="r" b="b"/>
            <a:pathLst>
              <a:path w="566" h="565">
                <a:moveTo>
                  <a:pt x="421" y="431"/>
                </a:moveTo>
                <a:cubicBezTo>
                  <a:pt x="426" y="413"/>
                  <a:pt x="434" y="406"/>
                  <a:pt x="431" y="328"/>
                </a:cubicBezTo>
                <a:cubicBezTo>
                  <a:pt x="564" y="196"/>
                  <a:pt x="565" y="12"/>
                  <a:pt x="565" y="1"/>
                </a:cubicBezTo>
                <a:cubicBezTo>
                  <a:pt x="565" y="0"/>
                  <a:pt x="566" y="0"/>
                  <a:pt x="566" y="0"/>
                </a:cubicBezTo>
                <a:cubicBezTo>
                  <a:pt x="566" y="0"/>
                  <a:pt x="565" y="0"/>
                  <a:pt x="565" y="0"/>
                </a:cubicBezTo>
                <a:cubicBezTo>
                  <a:pt x="565" y="0"/>
                  <a:pt x="565" y="0"/>
                  <a:pt x="565" y="0"/>
                </a:cubicBezTo>
                <a:cubicBezTo>
                  <a:pt x="565" y="0"/>
                  <a:pt x="565" y="0"/>
                  <a:pt x="565" y="0"/>
                </a:cubicBezTo>
                <a:cubicBezTo>
                  <a:pt x="554" y="0"/>
                  <a:pt x="370" y="1"/>
                  <a:pt x="237" y="135"/>
                </a:cubicBezTo>
                <a:cubicBezTo>
                  <a:pt x="160" y="131"/>
                  <a:pt x="153" y="139"/>
                  <a:pt x="134" y="144"/>
                </a:cubicBezTo>
                <a:cubicBezTo>
                  <a:pt x="100" y="154"/>
                  <a:pt x="16" y="243"/>
                  <a:pt x="8" y="274"/>
                </a:cubicBezTo>
                <a:cubicBezTo>
                  <a:pt x="0" y="306"/>
                  <a:pt x="33" y="311"/>
                  <a:pt x="45" y="312"/>
                </a:cubicBezTo>
                <a:cubicBezTo>
                  <a:pt x="58" y="313"/>
                  <a:pt x="123" y="306"/>
                  <a:pt x="128" y="314"/>
                </a:cubicBezTo>
                <a:cubicBezTo>
                  <a:pt x="128" y="314"/>
                  <a:pt x="138" y="322"/>
                  <a:pt x="139" y="341"/>
                </a:cubicBezTo>
                <a:cubicBezTo>
                  <a:pt x="140" y="360"/>
                  <a:pt x="149" y="386"/>
                  <a:pt x="163" y="402"/>
                </a:cubicBezTo>
                <a:cubicBezTo>
                  <a:pt x="163" y="402"/>
                  <a:pt x="163" y="402"/>
                  <a:pt x="163" y="402"/>
                </a:cubicBezTo>
                <a:cubicBezTo>
                  <a:pt x="163" y="403"/>
                  <a:pt x="163" y="403"/>
                  <a:pt x="163" y="403"/>
                </a:cubicBezTo>
                <a:cubicBezTo>
                  <a:pt x="163" y="403"/>
                  <a:pt x="163" y="403"/>
                  <a:pt x="163" y="403"/>
                </a:cubicBezTo>
                <a:cubicBezTo>
                  <a:pt x="163" y="403"/>
                  <a:pt x="163" y="403"/>
                  <a:pt x="163" y="403"/>
                </a:cubicBezTo>
                <a:cubicBezTo>
                  <a:pt x="180" y="417"/>
                  <a:pt x="206" y="426"/>
                  <a:pt x="225" y="427"/>
                </a:cubicBezTo>
                <a:cubicBezTo>
                  <a:pt x="244" y="427"/>
                  <a:pt x="251" y="437"/>
                  <a:pt x="251" y="437"/>
                </a:cubicBezTo>
                <a:cubicBezTo>
                  <a:pt x="260" y="443"/>
                  <a:pt x="253" y="508"/>
                  <a:pt x="254" y="520"/>
                </a:cubicBezTo>
                <a:cubicBezTo>
                  <a:pt x="255" y="532"/>
                  <a:pt x="260" y="565"/>
                  <a:pt x="291" y="557"/>
                </a:cubicBezTo>
                <a:cubicBezTo>
                  <a:pt x="322" y="549"/>
                  <a:pt x="412" y="465"/>
                  <a:pt x="421" y="431"/>
                </a:cubicBezTo>
                <a:cubicBezTo>
                  <a:pt x="421" y="431"/>
                  <a:pt x="421" y="431"/>
                  <a:pt x="421" y="431"/>
                </a:cubicBezTo>
                <a:moveTo>
                  <a:pt x="329" y="236"/>
                </a:moveTo>
                <a:cubicBezTo>
                  <a:pt x="304" y="211"/>
                  <a:pt x="304" y="170"/>
                  <a:pt x="329" y="145"/>
                </a:cubicBezTo>
                <a:cubicBezTo>
                  <a:pt x="355" y="119"/>
                  <a:pt x="396" y="119"/>
                  <a:pt x="421" y="145"/>
                </a:cubicBezTo>
                <a:cubicBezTo>
                  <a:pt x="446" y="170"/>
                  <a:pt x="446" y="211"/>
                  <a:pt x="421" y="236"/>
                </a:cubicBezTo>
                <a:cubicBezTo>
                  <a:pt x="396" y="262"/>
                  <a:pt x="355" y="262"/>
                  <a:pt x="329" y="236"/>
                </a:cubicBezTo>
                <a:cubicBezTo>
                  <a:pt x="329" y="236"/>
                  <a:pt x="329" y="236"/>
                  <a:pt x="329" y="236"/>
                </a:cubicBezTo>
                <a:moveTo>
                  <a:pt x="178" y="454"/>
                </a:moveTo>
                <a:cubicBezTo>
                  <a:pt x="158" y="452"/>
                  <a:pt x="144" y="443"/>
                  <a:pt x="133" y="432"/>
                </a:cubicBezTo>
                <a:cubicBezTo>
                  <a:pt x="122" y="421"/>
                  <a:pt x="113" y="407"/>
                  <a:pt x="111" y="387"/>
                </a:cubicBezTo>
                <a:cubicBezTo>
                  <a:pt x="108" y="369"/>
                  <a:pt x="97" y="360"/>
                  <a:pt x="86" y="362"/>
                </a:cubicBezTo>
                <a:cubicBezTo>
                  <a:pt x="75" y="364"/>
                  <a:pt x="37" y="404"/>
                  <a:pt x="35" y="419"/>
                </a:cubicBezTo>
                <a:cubicBezTo>
                  <a:pt x="32" y="433"/>
                  <a:pt x="53" y="426"/>
                  <a:pt x="64" y="436"/>
                </a:cubicBezTo>
                <a:cubicBezTo>
                  <a:pt x="75" y="446"/>
                  <a:pt x="63" y="476"/>
                  <a:pt x="55" y="492"/>
                </a:cubicBezTo>
                <a:cubicBezTo>
                  <a:pt x="51" y="500"/>
                  <a:pt x="48" y="508"/>
                  <a:pt x="52" y="513"/>
                </a:cubicBezTo>
                <a:cubicBezTo>
                  <a:pt x="57" y="517"/>
                  <a:pt x="65" y="514"/>
                  <a:pt x="73" y="510"/>
                </a:cubicBezTo>
                <a:cubicBezTo>
                  <a:pt x="89" y="502"/>
                  <a:pt x="119" y="490"/>
                  <a:pt x="129" y="501"/>
                </a:cubicBezTo>
                <a:cubicBezTo>
                  <a:pt x="139" y="512"/>
                  <a:pt x="132" y="533"/>
                  <a:pt x="146" y="530"/>
                </a:cubicBezTo>
                <a:cubicBezTo>
                  <a:pt x="161" y="528"/>
                  <a:pt x="201" y="490"/>
                  <a:pt x="203" y="479"/>
                </a:cubicBezTo>
                <a:cubicBezTo>
                  <a:pt x="205" y="468"/>
                  <a:pt x="196" y="457"/>
                  <a:pt x="178" y="454"/>
                </a:cubicBezTo>
                <a:cubicBezTo>
                  <a:pt x="178" y="454"/>
                  <a:pt x="178" y="454"/>
                  <a:pt x="178" y="454"/>
                </a:cubicBezTo>
                <a:moveTo>
                  <a:pt x="178" y="454"/>
                </a:moveTo>
                <a:cubicBezTo>
                  <a:pt x="178" y="454"/>
                  <a:pt x="178" y="454"/>
                  <a:pt x="178" y="454"/>
                </a:cubicBezTo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0" name="矩形 59"/>
          <p:cNvSpPr/>
          <p:nvPr/>
        </p:nvSpPr>
        <p:spPr>
          <a:xfrm>
            <a:off x="8225173" y="3443523"/>
            <a:ext cx="334838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GB" altLang="zh-CN" sz="16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Camera record image</a:t>
            </a:r>
            <a:endParaRPr lang="zh-CN" altLang="en-US" sz="160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1" name="Freeform 29"/>
          <p:cNvSpPr>
            <a:spLocks noEditPoints="1"/>
          </p:cNvSpPr>
          <p:nvPr/>
        </p:nvSpPr>
        <p:spPr bwMode="auto">
          <a:xfrm>
            <a:off x="6832544" y="3344504"/>
            <a:ext cx="555625" cy="590550"/>
          </a:xfrm>
          <a:custGeom>
            <a:avLst/>
            <a:gdLst>
              <a:gd name="T0" fmla="*/ 541 w 572"/>
              <a:gd name="T1" fmla="*/ 429 h 610"/>
              <a:gd name="T2" fmla="*/ 572 w 572"/>
              <a:gd name="T3" fmla="*/ 504 h 610"/>
              <a:gd name="T4" fmla="*/ 360 w 572"/>
              <a:gd name="T5" fmla="*/ 504 h 610"/>
              <a:gd name="T6" fmla="*/ 252 w 572"/>
              <a:gd name="T7" fmla="*/ 401 h 610"/>
              <a:gd name="T8" fmla="*/ 246 w 572"/>
              <a:gd name="T9" fmla="*/ 408 h 610"/>
              <a:gd name="T10" fmla="*/ 0 w 572"/>
              <a:gd name="T11" fmla="*/ 305 h 610"/>
              <a:gd name="T12" fmla="*/ 247 w 572"/>
              <a:gd name="T13" fmla="*/ 203 h 610"/>
              <a:gd name="T14" fmla="*/ 247 w 572"/>
              <a:gd name="T15" fmla="*/ 203 h 610"/>
              <a:gd name="T16" fmla="*/ 365 w 572"/>
              <a:gd name="T17" fmla="*/ 141 h 610"/>
              <a:gd name="T18" fmla="*/ 466 w 572"/>
              <a:gd name="T19" fmla="*/ 0 h 610"/>
              <a:gd name="T20" fmla="*/ 466 w 572"/>
              <a:gd name="T21" fmla="*/ 212 h 610"/>
              <a:gd name="T22" fmla="*/ 390 w 572"/>
              <a:gd name="T23" fmla="*/ 181 h 610"/>
              <a:gd name="T24" fmla="*/ 289 w 572"/>
              <a:gd name="T25" fmla="*/ 305 h 610"/>
              <a:gd name="T26" fmla="*/ 390 w 572"/>
              <a:gd name="T27" fmla="*/ 429 h 610"/>
              <a:gd name="T28" fmla="*/ 391 w 572"/>
              <a:gd name="T29" fmla="*/ 429 h 610"/>
              <a:gd name="T30" fmla="*/ 466 w 572"/>
              <a:gd name="T31" fmla="*/ 398 h 610"/>
              <a:gd name="T32" fmla="*/ 508 w 572"/>
              <a:gd name="T33" fmla="*/ 462 h 610"/>
              <a:gd name="T34" fmla="*/ 466 w 572"/>
              <a:gd name="T35" fmla="*/ 444 h 610"/>
              <a:gd name="T36" fmla="*/ 424 w 572"/>
              <a:gd name="T37" fmla="*/ 462 h 610"/>
              <a:gd name="T38" fmla="*/ 466 w 572"/>
              <a:gd name="T39" fmla="*/ 563 h 610"/>
              <a:gd name="T40" fmla="*/ 508 w 572"/>
              <a:gd name="T41" fmla="*/ 462 h 610"/>
              <a:gd name="T42" fmla="*/ 508 w 572"/>
              <a:gd name="T43" fmla="*/ 462 h 610"/>
              <a:gd name="T44" fmla="*/ 214 w 572"/>
              <a:gd name="T45" fmla="*/ 236 h 610"/>
              <a:gd name="T46" fmla="*/ 47 w 572"/>
              <a:gd name="T47" fmla="*/ 305 h 610"/>
              <a:gd name="T48" fmla="*/ 213 w 572"/>
              <a:gd name="T49" fmla="*/ 375 h 610"/>
              <a:gd name="T50" fmla="*/ 243 w 572"/>
              <a:gd name="T51" fmla="*/ 305 h 610"/>
              <a:gd name="T52" fmla="*/ 214 w 572"/>
              <a:gd name="T53" fmla="*/ 236 h 610"/>
              <a:gd name="T54" fmla="*/ 466 w 572"/>
              <a:gd name="T55" fmla="*/ 47 h 610"/>
              <a:gd name="T56" fmla="*/ 407 w 572"/>
              <a:gd name="T57" fmla="*/ 106 h 610"/>
              <a:gd name="T58" fmla="*/ 416 w 572"/>
              <a:gd name="T59" fmla="*/ 138 h 610"/>
              <a:gd name="T60" fmla="*/ 424 w 572"/>
              <a:gd name="T61" fmla="*/ 148 h 610"/>
              <a:gd name="T62" fmla="*/ 525 w 572"/>
              <a:gd name="T63" fmla="*/ 106 h 610"/>
              <a:gd name="T64" fmla="*/ 466 w 572"/>
              <a:gd name="T65" fmla="*/ 47 h 61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572" h="610">
                <a:moveTo>
                  <a:pt x="466" y="398"/>
                </a:moveTo>
                <a:cubicBezTo>
                  <a:pt x="495" y="398"/>
                  <a:pt x="521" y="409"/>
                  <a:pt x="541" y="429"/>
                </a:cubicBezTo>
                <a:cubicBezTo>
                  <a:pt x="541" y="429"/>
                  <a:pt x="541" y="429"/>
                  <a:pt x="541" y="429"/>
                </a:cubicBezTo>
                <a:cubicBezTo>
                  <a:pt x="560" y="448"/>
                  <a:pt x="572" y="475"/>
                  <a:pt x="572" y="504"/>
                </a:cubicBezTo>
                <a:cubicBezTo>
                  <a:pt x="572" y="562"/>
                  <a:pt x="524" y="610"/>
                  <a:pt x="466" y="610"/>
                </a:cubicBezTo>
                <a:cubicBezTo>
                  <a:pt x="407" y="610"/>
                  <a:pt x="360" y="562"/>
                  <a:pt x="360" y="504"/>
                </a:cubicBezTo>
                <a:cubicBezTo>
                  <a:pt x="360" y="492"/>
                  <a:pt x="362" y="480"/>
                  <a:pt x="365" y="469"/>
                </a:cubicBezTo>
                <a:cubicBezTo>
                  <a:pt x="252" y="401"/>
                  <a:pt x="252" y="401"/>
                  <a:pt x="252" y="401"/>
                </a:cubicBezTo>
                <a:cubicBezTo>
                  <a:pt x="251" y="403"/>
                  <a:pt x="249" y="405"/>
                  <a:pt x="247" y="407"/>
                </a:cubicBezTo>
                <a:cubicBezTo>
                  <a:pt x="246" y="408"/>
                  <a:pt x="246" y="408"/>
                  <a:pt x="246" y="408"/>
                </a:cubicBezTo>
                <a:cubicBezTo>
                  <a:pt x="220" y="434"/>
                  <a:pt x="184" y="450"/>
                  <a:pt x="145" y="450"/>
                </a:cubicBezTo>
                <a:cubicBezTo>
                  <a:pt x="65" y="450"/>
                  <a:pt x="0" y="385"/>
                  <a:pt x="0" y="305"/>
                </a:cubicBezTo>
                <a:cubicBezTo>
                  <a:pt x="0" y="225"/>
                  <a:pt x="65" y="160"/>
                  <a:pt x="145" y="160"/>
                </a:cubicBezTo>
                <a:cubicBezTo>
                  <a:pt x="185" y="160"/>
                  <a:pt x="221" y="176"/>
                  <a:pt x="247" y="203"/>
                </a:cubicBezTo>
                <a:cubicBezTo>
                  <a:pt x="247" y="203"/>
                  <a:pt x="247" y="203"/>
                  <a:pt x="247" y="203"/>
                </a:cubicBezTo>
                <a:cubicBezTo>
                  <a:pt x="247" y="203"/>
                  <a:pt x="247" y="203"/>
                  <a:pt x="247" y="203"/>
                </a:cubicBezTo>
                <a:cubicBezTo>
                  <a:pt x="249" y="204"/>
                  <a:pt x="251" y="206"/>
                  <a:pt x="252" y="208"/>
                </a:cubicBezTo>
                <a:cubicBezTo>
                  <a:pt x="365" y="141"/>
                  <a:pt x="365" y="141"/>
                  <a:pt x="365" y="141"/>
                </a:cubicBezTo>
                <a:cubicBezTo>
                  <a:pt x="362" y="130"/>
                  <a:pt x="360" y="118"/>
                  <a:pt x="360" y="106"/>
                </a:cubicBezTo>
                <a:cubicBezTo>
                  <a:pt x="360" y="48"/>
                  <a:pt x="408" y="0"/>
                  <a:pt x="466" y="0"/>
                </a:cubicBezTo>
                <a:cubicBezTo>
                  <a:pt x="524" y="0"/>
                  <a:pt x="572" y="48"/>
                  <a:pt x="572" y="106"/>
                </a:cubicBezTo>
                <a:cubicBezTo>
                  <a:pt x="572" y="165"/>
                  <a:pt x="524" y="212"/>
                  <a:pt x="466" y="212"/>
                </a:cubicBezTo>
                <a:cubicBezTo>
                  <a:pt x="436" y="212"/>
                  <a:pt x="410" y="200"/>
                  <a:pt x="391" y="182"/>
                </a:cubicBezTo>
                <a:cubicBezTo>
                  <a:pt x="390" y="181"/>
                  <a:pt x="390" y="181"/>
                  <a:pt x="390" y="181"/>
                </a:cubicBezTo>
                <a:cubicBezTo>
                  <a:pt x="278" y="248"/>
                  <a:pt x="278" y="248"/>
                  <a:pt x="278" y="248"/>
                </a:cubicBezTo>
                <a:cubicBezTo>
                  <a:pt x="285" y="265"/>
                  <a:pt x="289" y="285"/>
                  <a:pt x="289" y="305"/>
                </a:cubicBezTo>
                <a:cubicBezTo>
                  <a:pt x="289" y="325"/>
                  <a:pt x="285" y="345"/>
                  <a:pt x="278" y="362"/>
                </a:cubicBezTo>
                <a:cubicBezTo>
                  <a:pt x="390" y="429"/>
                  <a:pt x="390" y="429"/>
                  <a:pt x="390" y="429"/>
                </a:cubicBezTo>
                <a:cubicBezTo>
                  <a:pt x="391" y="429"/>
                  <a:pt x="391" y="429"/>
                  <a:pt x="391" y="429"/>
                </a:cubicBezTo>
                <a:cubicBezTo>
                  <a:pt x="391" y="429"/>
                  <a:pt x="391" y="429"/>
                  <a:pt x="391" y="429"/>
                </a:cubicBezTo>
                <a:cubicBezTo>
                  <a:pt x="391" y="428"/>
                  <a:pt x="391" y="428"/>
                  <a:pt x="391" y="428"/>
                </a:cubicBezTo>
                <a:cubicBezTo>
                  <a:pt x="410" y="409"/>
                  <a:pt x="437" y="398"/>
                  <a:pt x="466" y="398"/>
                </a:cubicBezTo>
                <a:cubicBezTo>
                  <a:pt x="466" y="398"/>
                  <a:pt x="466" y="398"/>
                  <a:pt x="466" y="398"/>
                </a:cubicBezTo>
                <a:close/>
                <a:moveTo>
                  <a:pt x="508" y="462"/>
                </a:moveTo>
                <a:cubicBezTo>
                  <a:pt x="508" y="462"/>
                  <a:pt x="508" y="462"/>
                  <a:pt x="508" y="462"/>
                </a:cubicBezTo>
                <a:cubicBezTo>
                  <a:pt x="497" y="451"/>
                  <a:pt x="482" y="444"/>
                  <a:pt x="466" y="444"/>
                </a:cubicBezTo>
                <a:cubicBezTo>
                  <a:pt x="449" y="444"/>
                  <a:pt x="435" y="451"/>
                  <a:pt x="424" y="462"/>
                </a:cubicBezTo>
                <a:cubicBezTo>
                  <a:pt x="424" y="462"/>
                  <a:pt x="424" y="462"/>
                  <a:pt x="424" y="462"/>
                </a:cubicBezTo>
                <a:cubicBezTo>
                  <a:pt x="413" y="473"/>
                  <a:pt x="407" y="487"/>
                  <a:pt x="407" y="504"/>
                </a:cubicBezTo>
                <a:cubicBezTo>
                  <a:pt x="407" y="537"/>
                  <a:pt x="433" y="563"/>
                  <a:pt x="466" y="563"/>
                </a:cubicBezTo>
                <a:cubicBezTo>
                  <a:pt x="499" y="563"/>
                  <a:pt x="525" y="537"/>
                  <a:pt x="525" y="504"/>
                </a:cubicBezTo>
                <a:cubicBezTo>
                  <a:pt x="525" y="487"/>
                  <a:pt x="518" y="473"/>
                  <a:pt x="508" y="462"/>
                </a:cubicBezTo>
                <a:cubicBezTo>
                  <a:pt x="508" y="462"/>
                  <a:pt x="508" y="462"/>
                  <a:pt x="508" y="462"/>
                </a:cubicBezTo>
                <a:cubicBezTo>
                  <a:pt x="508" y="462"/>
                  <a:pt x="508" y="462"/>
                  <a:pt x="508" y="462"/>
                </a:cubicBezTo>
                <a:close/>
                <a:moveTo>
                  <a:pt x="214" y="236"/>
                </a:moveTo>
                <a:cubicBezTo>
                  <a:pt x="214" y="236"/>
                  <a:pt x="214" y="236"/>
                  <a:pt x="214" y="236"/>
                </a:cubicBezTo>
                <a:cubicBezTo>
                  <a:pt x="196" y="218"/>
                  <a:pt x="172" y="207"/>
                  <a:pt x="145" y="207"/>
                </a:cubicBezTo>
                <a:cubicBezTo>
                  <a:pt x="91" y="207"/>
                  <a:pt x="47" y="251"/>
                  <a:pt x="47" y="305"/>
                </a:cubicBezTo>
                <a:cubicBezTo>
                  <a:pt x="47" y="359"/>
                  <a:pt x="91" y="403"/>
                  <a:pt x="145" y="403"/>
                </a:cubicBezTo>
                <a:cubicBezTo>
                  <a:pt x="171" y="403"/>
                  <a:pt x="195" y="392"/>
                  <a:pt x="213" y="375"/>
                </a:cubicBezTo>
                <a:cubicBezTo>
                  <a:pt x="214" y="374"/>
                  <a:pt x="214" y="374"/>
                  <a:pt x="214" y="374"/>
                </a:cubicBezTo>
                <a:cubicBezTo>
                  <a:pt x="232" y="357"/>
                  <a:pt x="243" y="332"/>
                  <a:pt x="243" y="305"/>
                </a:cubicBezTo>
                <a:cubicBezTo>
                  <a:pt x="243" y="278"/>
                  <a:pt x="232" y="254"/>
                  <a:pt x="214" y="236"/>
                </a:cubicBezTo>
                <a:cubicBezTo>
                  <a:pt x="214" y="236"/>
                  <a:pt x="214" y="236"/>
                  <a:pt x="214" y="236"/>
                </a:cubicBezTo>
                <a:cubicBezTo>
                  <a:pt x="214" y="236"/>
                  <a:pt x="214" y="236"/>
                  <a:pt x="214" y="236"/>
                </a:cubicBezTo>
                <a:close/>
                <a:moveTo>
                  <a:pt x="466" y="47"/>
                </a:moveTo>
                <a:cubicBezTo>
                  <a:pt x="466" y="47"/>
                  <a:pt x="466" y="47"/>
                  <a:pt x="466" y="47"/>
                </a:cubicBezTo>
                <a:cubicBezTo>
                  <a:pt x="433" y="47"/>
                  <a:pt x="407" y="74"/>
                  <a:pt x="407" y="106"/>
                </a:cubicBezTo>
                <a:cubicBezTo>
                  <a:pt x="407" y="118"/>
                  <a:pt x="410" y="128"/>
                  <a:pt x="415" y="138"/>
                </a:cubicBezTo>
                <a:cubicBezTo>
                  <a:pt x="416" y="138"/>
                  <a:pt x="416" y="138"/>
                  <a:pt x="416" y="138"/>
                </a:cubicBezTo>
                <a:cubicBezTo>
                  <a:pt x="418" y="141"/>
                  <a:pt x="420" y="144"/>
                  <a:pt x="423" y="147"/>
                </a:cubicBezTo>
                <a:cubicBezTo>
                  <a:pt x="424" y="148"/>
                  <a:pt x="424" y="148"/>
                  <a:pt x="424" y="148"/>
                </a:cubicBezTo>
                <a:cubicBezTo>
                  <a:pt x="435" y="159"/>
                  <a:pt x="449" y="166"/>
                  <a:pt x="466" y="166"/>
                </a:cubicBezTo>
                <a:cubicBezTo>
                  <a:pt x="499" y="166"/>
                  <a:pt x="525" y="139"/>
                  <a:pt x="525" y="106"/>
                </a:cubicBezTo>
                <a:cubicBezTo>
                  <a:pt x="525" y="73"/>
                  <a:pt x="499" y="47"/>
                  <a:pt x="466" y="47"/>
                </a:cubicBezTo>
                <a:cubicBezTo>
                  <a:pt x="466" y="47"/>
                  <a:pt x="466" y="47"/>
                  <a:pt x="466" y="47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2" name="Freeform 33"/>
          <p:cNvSpPr>
            <a:spLocks noEditPoints="1"/>
          </p:cNvSpPr>
          <p:nvPr/>
        </p:nvSpPr>
        <p:spPr bwMode="auto">
          <a:xfrm>
            <a:off x="6232784" y="4464009"/>
            <a:ext cx="694745" cy="540741"/>
          </a:xfrm>
          <a:custGeom>
            <a:avLst/>
            <a:gdLst>
              <a:gd name="T0" fmla="*/ 409 w 644"/>
              <a:gd name="T1" fmla="*/ 194 h 501"/>
              <a:gd name="T2" fmla="*/ 409 w 644"/>
              <a:gd name="T3" fmla="*/ 194 h 501"/>
              <a:gd name="T4" fmla="*/ 234 w 644"/>
              <a:gd name="T5" fmla="*/ 194 h 501"/>
              <a:gd name="T6" fmla="*/ 322 w 644"/>
              <a:gd name="T7" fmla="*/ 432 h 501"/>
              <a:gd name="T8" fmla="*/ 409 w 644"/>
              <a:gd name="T9" fmla="*/ 194 h 501"/>
              <a:gd name="T10" fmla="*/ 242 w 644"/>
              <a:gd name="T11" fmla="*/ 164 h 501"/>
              <a:gd name="T12" fmla="*/ 242 w 644"/>
              <a:gd name="T13" fmla="*/ 164 h 501"/>
              <a:gd name="T14" fmla="*/ 402 w 644"/>
              <a:gd name="T15" fmla="*/ 164 h 501"/>
              <a:gd name="T16" fmla="*/ 322 w 644"/>
              <a:gd name="T17" fmla="*/ 50 h 501"/>
              <a:gd name="T18" fmla="*/ 242 w 644"/>
              <a:gd name="T19" fmla="*/ 164 h 501"/>
              <a:gd name="T20" fmla="*/ 286 w 644"/>
              <a:gd name="T21" fmla="*/ 49 h 501"/>
              <a:gd name="T22" fmla="*/ 286 w 644"/>
              <a:gd name="T23" fmla="*/ 49 h 501"/>
              <a:gd name="T24" fmla="*/ 151 w 644"/>
              <a:gd name="T25" fmla="*/ 49 h 501"/>
              <a:gd name="T26" fmla="*/ 214 w 644"/>
              <a:gd name="T27" fmla="*/ 152 h 501"/>
              <a:gd name="T28" fmla="*/ 286 w 644"/>
              <a:gd name="T29" fmla="*/ 49 h 501"/>
              <a:gd name="T30" fmla="*/ 492 w 644"/>
              <a:gd name="T31" fmla="*/ 49 h 501"/>
              <a:gd name="T32" fmla="*/ 492 w 644"/>
              <a:gd name="T33" fmla="*/ 49 h 501"/>
              <a:gd name="T34" fmla="*/ 357 w 644"/>
              <a:gd name="T35" fmla="*/ 49 h 501"/>
              <a:gd name="T36" fmla="*/ 429 w 644"/>
              <a:gd name="T37" fmla="*/ 152 h 501"/>
              <a:gd name="T38" fmla="*/ 492 w 644"/>
              <a:gd name="T39" fmla="*/ 49 h 501"/>
              <a:gd name="T40" fmla="*/ 277 w 644"/>
              <a:gd name="T41" fmla="*/ 395 h 501"/>
              <a:gd name="T42" fmla="*/ 277 w 644"/>
              <a:gd name="T43" fmla="*/ 395 h 501"/>
              <a:gd name="T44" fmla="*/ 203 w 644"/>
              <a:gd name="T45" fmla="*/ 194 h 501"/>
              <a:gd name="T46" fmla="*/ 76 w 644"/>
              <a:gd name="T47" fmla="*/ 194 h 501"/>
              <a:gd name="T48" fmla="*/ 277 w 644"/>
              <a:gd name="T49" fmla="*/ 395 h 501"/>
              <a:gd name="T50" fmla="*/ 567 w 644"/>
              <a:gd name="T51" fmla="*/ 194 h 501"/>
              <a:gd name="T52" fmla="*/ 567 w 644"/>
              <a:gd name="T53" fmla="*/ 194 h 501"/>
              <a:gd name="T54" fmla="*/ 440 w 644"/>
              <a:gd name="T55" fmla="*/ 194 h 501"/>
              <a:gd name="T56" fmla="*/ 367 w 644"/>
              <a:gd name="T57" fmla="*/ 395 h 501"/>
              <a:gd name="T58" fmla="*/ 567 w 644"/>
              <a:gd name="T59" fmla="*/ 194 h 501"/>
              <a:gd name="T60" fmla="*/ 519 w 644"/>
              <a:gd name="T61" fmla="*/ 63 h 501"/>
              <a:gd name="T62" fmla="*/ 519 w 644"/>
              <a:gd name="T63" fmla="*/ 63 h 501"/>
              <a:gd name="T64" fmla="*/ 456 w 644"/>
              <a:gd name="T65" fmla="*/ 164 h 501"/>
              <a:gd name="T66" fmla="*/ 579 w 644"/>
              <a:gd name="T67" fmla="*/ 164 h 501"/>
              <a:gd name="T68" fmla="*/ 519 w 644"/>
              <a:gd name="T69" fmla="*/ 63 h 501"/>
              <a:gd name="T70" fmla="*/ 64 w 644"/>
              <a:gd name="T71" fmla="*/ 164 h 501"/>
              <a:gd name="T72" fmla="*/ 64 w 644"/>
              <a:gd name="T73" fmla="*/ 164 h 501"/>
              <a:gd name="T74" fmla="*/ 187 w 644"/>
              <a:gd name="T75" fmla="*/ 164 h 501"/>
              <a:gd name="T76" fmla="*/ 125 w 644"/>
              <a:gd name="T77" fmla="*/ 63 h 501"/>
              <a:gd name="T78" fmla="*/ 64 w 644"/>
              <a:gd name="T79" fmla="*/ 164 h 501"/>
              <a:gd name="T80" fmla="*/ 7 w 644"/>
              <a:gd name="T81" fmla="*/ 165 h 501"/>
              <a:gd name="T82" fmla="*/ 98 w 644"/>
              <a:gd name="T83" fmla="*/ 12 h 501"/>
              <a:gd name="T84" fmla="*/ 119 w 644"/>
              <a:gd name="T85" fmla="*/ 0 h 501"/>
              <a:gd name="T86" fmla="*/ 119 w 644"/>
              <a:gd name="T87" fmla="*/ 0 h 501"/>
              <a:gd name="T88" fmla="*/ 525 w 644"/>
              <a:gd name="T89" fmla="*/ 0 h 501"/>
              <a:gd name="T90" fmla="*/ 547 w 644"/>
              <a:gd name="T91" fmla="*/ 14 h 501"/>
              <a:gd name="T92" fmla="*/ 638 w 644"/>
              <a:gd name="T93" fmla="*/ 167 h 501"/>
              <a:gd name="T94" fmla="*/ 634 w 644"/>
              <a:gd name="T95" fmla="*/ 197 h 501"/>
              <a:gd name="T96" fmla="*/ 634 w 644"/>
              <a:gd name="T97" fmla="*/ 197 h 501"/>
              <a:gd name="T98" fmla="*/ 339 w 644"/>
              <a:gd name="T99" fmla="*/ 492 h 501"/>
              <a:gd name="T100" fmla="*/ 304 w 644"/>
              <a:gd name="T101" fmla="*/ 492 h 501"/>
              <a:gd name="T102" fmla="*/ 304 w 644"/>
              <a:gd name="T103" fmla="*/ 491 h 501"/>
              <a:gd name="T104" fmla="*/ 9 w 644"/>
              <a:gd name="T105" fmla="*/ 197 h 501"/>
              <a:gd name="T106" fmla="*/ 7 w 644"/>
              <a:gd name="T107" fmla="*/ 165 h 501"/>
              <a:gd name="T108" fmla="*/ 7 w 644"/>
              <a:gd name="T109" fmla="*/ 165 h 50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</a:cxnLst>
            <a:rect l="0" t="0" r="r" b="b"/>
            <a:pathLst>
              <a:path w="644" h="501">
                <a:moveTo>
                  <a:pt x="409" y="194"/>
                </a:moveTo>
                <a:cubicBezTo>
                  <a:pt x="409" y="194"/>
                  <a:pt x="409" y="194"/>
                  <a:pt x="409" y="194"/>
                </a:cubicBezTo>
                <a:cubicBezTo>
                  <a:pt x="234" y="194"/>
                  <a:pt x="234" y="194"/>
                  <a:pt x="234" y="194"/>
                </a:cubicBezTo>
                <a:cubicBezTo>
                  <a:pt x="322" y="432"/>
                  <a:pt x="322" y="432"/>
                  <a:pt x="322" y="432"/>
                </a:cubicBezTo>
                <a:cubicBezTo>
                  <a:pt x="409" y="194"/>
                  <a:pt x="409" y="194"/>
                  <a:pt x="409" y="194"/>
                </a:cubicBezTo>
                <a:close/>
                <a:moveTo>
                  <a:pt x="242" y="164"/>
                </a:moveTo>
                <a:cubicBezTo>
                  <a:pt x="242" y="164"/>
                  <a:pt x="242" y="164"/>
                  <a:pt x="242" y="164"/>
                </a:cubicBezTo>
                <a:cubicBezTo>
                  <a:pt x="402" y="164"/>
                  <a:pt x="402" y="164"/>
                  <a:pt x="402" y="164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242" y="164"/>
                  <a:pt x="242" y="164"/>
                  <a:pt x="242" y="164"/>
                </a:cubicBezTo>
                <a:close/>
                <a:moveTo>
                  <a:pt x="286" y="49"/>
                </a:moveTo>
                <a:cubicBezTo>
                  <a:pt x="286" y="49"/>
                  <a:pt x="286" y="49"/>
                  <a:pt x="286" y="49"/>
                </a:cubicBezTo>
                <a:cubicBezTo>
                  <a:pt x="151" y="49"/>
                  <a:pt x="151" y="49"/>
                  <a:pt x="151" y="49"/>
                </a:cubicBezTo>
                <a:cubicBezTo>
                  <a:pt x="214" y="152"/>
                  <a:pt x="214" y="152"/>
                  <a:pt x="214" y="152"/>
                </a:cubicBezTo>
                <a:cubicBezTo>
                  <a:pt x="286" y="49"/>
                  <a:pt x="286" y="49"/>
                  <a:pt x="286" y="49"/>
                </a:cubicBezTo>
                <a:close/>
                <a:moveTo>
                  <a:pt x="492" y="49"/>
                </a:moveTo>
                <a:cubicBezTo>
                  <a:pt x="492" y="49"/>
                  <a:pt x="492" y="49"/>
                  <a:pt x="492" y="49"/>
                </a:cubicBezTo>
                <a:cubicBezTo>
                  <a:pt x="357" y="49"/>
                  <a:pt x="357" y="49"/>
                  <a:pt x="357" y="49"/>
                </a:cubicBezTo>
                <a:cubicBezTo>
                  <a:pt x="429" y="152"/>
                  <a:pt x="429" y="152"/>
                  <a:pt x="429" y="152"/>
                </a:cubicBezTo>
                <a:cubicBezTo>
                  <a:pt x="492" y="49"/>
                  <a:pt x="492" y="49"/>
                  <a:pt x="492" y="49"/>
                </a:cubicBezTo>
                <a:close/>
                <a:moveTo>
                  <a:pt x="277" y="395"/>
                </a:moveTo>
                <a:cubicBezTo>
                  <a:pt x="277" y="395"/>
                  <a:pt x="277" y="395"/>
                  <a:pt x="277" y="395"/>
                </a:cubicBezTo>
                <a:cubicBezTo>
                  <a:pt x="203" y="194"/>
                  <a:pt x="203" y="194"/>
                  <a:pt x="203" y="194"/>
                </a:cubicBezTo>
                <a:cubicBezTo>
                  <a:pt x="76" y="194"/>
                  <a:pt x="76" y="194"/>
                  <a:pt x="76" y="194"/>
                </a:cubicBezTo>
                <a:cubicBezTo>
                  <a:pt x="277" y="395"/>
                  <a:pt x="277" y="395"/>
                  <a:pt x="277" y="395"/>
                </a:cubicBezTo>
                <a:close/>
                <a:moveTo>
                  <a:pt x="567" y="194"/>
                </a:moveTo>
                <a:cubicBezTo>
                  <a:pt x="567" y="194"/>
                  <a:pt x="567" y="194"/>
                  <a:pt x="567" y="194"/>
                </a:cubicBezTo>
                <a:cubicBezTo>
                  <a:pt x="440" y="194"/>
                  <a:pt x="440" y="194"/>
                  <a:pt x="440" y="194"/>
                </a:cubicBezTo>
                <a:cubicBezTo>
                  <a:pt x="367" y="395"/>
                  <a:pt x="367" y="395"/>
                  <a:pt x="367" y="395"/>
                </a:cubicBezTo>
                <a:cubicBezTo>
                  <a:pt x="567" y="194"/>
                  <a:pt x="567" y="194"/>
                  <a:pt x="567" y="194"/>
                </a:cubicBezTo>
                <a:close/>
                <a:moveTo>
                  <a:pt x="519" y="63"/>
                </a:moveTo>
                <a:cubicBezTo>
                  <a:pt x="519" y="63"/>
                  <a:pt x="519" y="63"/>
                  <a:pt x="519" y="63"/>
                </a:cubicBezTo>
                <a:cubicBezTo>
                  <a:pt x="456" y="164"/>
                  <a:pt x="456" y="164"/>
                  <a:pt x="456" y="164"/>
                </a:cubicBezTo>
                <a:cubicBezTo>
                  <a:pt x="579" y="164"/>
                  <a:pt x="579" y="164"/>
                  <a:pt x="579" y="164"/>
                </a:cubicBezTo>
                <a:cubicBezTo>
                  <a:pt x="519" y="63"/>
                  <a:pt x="519" y="63"/>
                  <a:pt x="519" y="63"/>
                </a:cubicBezTo>
                <a:close/>
                <a:moveTo>
                  <a:pt x="64" y="164"/>
                </a:moveTo>
                <a:cubicBezTo>
                  <a:pt x="64" y="164"/>
                  <a:pt x="64" y="164"/>
                  <a:pt x="64" y="164"/>
                </a:cubicBezTo>
                <a:cubicBezTo>
                  <a:pt x="187" y="164"/>
                  <a:pt x="187" y="164"/>
                  <a:pt x="187" y="164"/>
                </a:cubicBezTo>
                <a:cubicBezTo>
                  <a:pt x="125" y="63"/>
                  <a:pt x="125" y="63"/>
                  <a:pt x="125" y="63"/>
                </a:cubicBezTo>
                <a:cubicBezTo>
                  <a:pt x="64" y="164"/>
                  <a:pt x="64" y="164"/>
                  <a:pt x="64" y="164"/>
                </a:cubicBezTo>
                <a:close/>
                <a:moveTo>
                  <a:pt x="7" y="165"/>
                </a:moveTo>
                <a:cubicBezTo>
                  <a:pt x="98" y="12"/>
                  <a:pt x="98" y="12"/>
                  <a:pt x="98" y="12"/>
                </a:cubicBezTo>
                <a:cubicBezTo>
                  <a:pt x="102" y="4"/>
                  <a:pt x="110" y="0"/>
                  <a:pt x="119" y="0"/>
                </a:cubicBezTo>
                <a:cubicBezTo>
                  <a:pt x="119" y="0"/>
                  <a:pt x="119" y="0"/>
                  <a:pt x="119" y="0"/>
                </a:cubicBezTo>
                <a:cubicBezTo>
                  <a:pt x="525" y="0"/>
                  <a:pt x="525" y="0"/>
                  <a:pt x="525" y="0"/>
                </a:cubicBezTo>
                <a:cubicBezTo>
                  <a:pt x="534" y="0"/>
                  <a:pt x="543" y="6"/>
                  <a:pt x="547" y="14"/>
                </a:cubicBezTo>
                <a:cubicBezTo>
                  <a:pt x="638" y="167"/>
                  <a:pt x="638" y="167"/>
                  <a:pt x="638" y="167"/>
                </a:cubicBezTo>
                <a:cubicBezTo>
                  <a:pt x="644" y="177"/>
                  <a:pt x="642" y="189"/>
                  <a:pt x="634" y="197"/>
                </a:cubicBezTo>
                <a:cubicBezTo>
                  <a:pt x="634" y="197"/>
                  <a:pt x="634" y="197"/>
                  <a:pt x="634" y="197"/>
                </a:cubicBezTo>
                <a:cubicBezTo>
                  <a:pt x="339" y="492"/>
                  <a:pt x="339" y="492"/>
                  <a:pt x="339" y="492"/>
                </a:cubicBezTo>
                <a:cubicBezTo>
                  <a:pt x="329" y="501"/>
                  <a:pt x="314" y="501"/>
                  <a:pt x="304" y="492"/>
                </a:cubicBezTo>
                <a:cubicBezTo>
                  <a:pt x="304" y="491"/>
                  <a:pt x="304" y="491"/>
                  <a:pt x="304" y="491"/>
                </a:cubicBezTo>
                <a:cubicBezTo>
                  <a:pt x="9" y="197"/>
                  <a:pt x="9" y="197"/>
                  <a:pt x="9" y="197"/>
                </a:cubicBezTo>
                <a:cubicBezTo>
                  <a:pt x="1" y="188"/>
                  <a:pt x="0" y="175"/>
                  <a:pt x="7" y="165"/>
                </a:cubicBezTo>
                <a:cubicBezTo>
                  <a:pt x="7" y="165"/>
                  <a:pt x="7" y="165"/>
                  <a:pt x="7" y="16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63" name="矩形 62"/>
          <p:cNvSpPr/>
          <p:nvPr/>
        </p:nvSpPr>
        <p:spPr>
          <a:xfrm>
            <a:off x="8142252" y="4966774"/>
            <a:ext cx="3348386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altLang="zh-CN" sz="1600" dirty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</a:t>
            </a:r>
            <a:endParaRPr lang="zh-CN" altLang="en-US" sz="1600" dirty="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91092" y="983382"/>
            <a:ext cx="66114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Establish Environmental Monitoring System for Electrical Grid. </a:t>
            </a:r>
          </a:p>
        </p:txBody>
      </p:sp>
      <p:sp>
        <p:nvSpPr>
          <p:cNvPr id="4" name="Rectangle 3"/>
          <p:cNvSpPr/>
          <p:nvPr/>
        </p:nvSpPr>
        <p:spPr>
          <a:xfrm>
            <a:off x="5321914" y="3410951"/>
            <a:ext cx="11849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Hardware</a:t>
            </a:r>
          </a:p>
        </p:txBody>
      </p:sp>
      <p:sp>
        <p:nvSpPr>
          <p:cNvPr id="5" name="Rectangle 4"/>
          <p:cNvSpPr/>
          <p:nvPr/>
        </p:nvSpPr>
        <p:spPr>
          <a:xfrm>
            <a:off x="1023962" y="5715699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Software ：Using PHP to build online monitoring website</a:t>
            </a: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5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6000"/>
                            </p:stCondLst>
                            <p:childTnLst>
                              <p:par>
                                <p:cTn id="5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500"/>
                            </p:stCondLst>
                            <p:childTnLst>
                              <p:par>
                                <p:cTn id="7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/>
      <p:bldP spid="51" grpId="0"/>
      <p:bldP spid="56" grpId="0"/>
      <p:bldP spid="57" grpId="0" animBg="1"/>
      <p:bldP spid="58" grpId="0"/>
      <p:bldP spid="59" grpId="0" animBg="1"/>
      <p:bldP spid="60" grpId="0"/>
      <p:bldP spid="61" grpId="0" animBg="1"/>
      <p:bldP spid="62" grpId="0" animBg="1"/>
      <p:bldP spid="6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1106060" y="247556"/>
            <a:ext cx="3768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rgbClr val="065063"/>
                </a:solidFill>
                <a:latin typeface="+mn-ea"/>
              </a:rPr>
              <a:t>Expected Outcomes</a:t>
            </a:r>
            <a:endParaRPr lang="zh-CN" altLang="en-US" sz="2800" b="1" dirty="0">
              <a:solidFill>
                <a:srgbClr val="065063"/>
              </a:solidFill>
              <a:latin typeface="+mn-ea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909331" y="1435980"/>
            <a:ext cx="3064472" cy="3806572"/>
            <a:chOff x="2276167" y="1312423"/>
            <a:chExt cx="2109055" cy="2619789"/>
          </a:xfrm>
        </p:grpSpPr>
        <p:sp>
          <p:nvSpPr>
            <p:cNvPr id="15" name="Freeform 57"/>
            <p:cNvSpPr/>
            <p:nvPr/>
          </p:nvSpPr>
          <p:spPr bwMode="auto">
            <a:xfrm>
              <a:off x="2290864" y="1312423"/>
              <a:ext cx="1557910" cy="771606"/>
            </a:xfrm>
            <a:custGeom>
              <a:avLst/>
              <a:gdLst>
                <a:gd name="T0" fmla="*/ 2147483647 w 204"/>
                <a:gd name="T1" fmla="*/ 0 h 101"/>
                <a:gd name="T2" fmla="*/ 2147483647 w 204"/>
                <a:gd name="T3" fmla="*/ 2147483647 h 101"/>
                <a:gd name="T4" fmla="*/ 0 w 204"/>
                <a:gd name="T5" fmla="*/ 2147483647 h 101"/>
                <a:gd name="T6" fmla="*/ 2147483647 w 204"/>
                <a:gd name="T7" fmla="*/ 2147483647 h 101"/>
                <a:gd name="T8" fmla="*/ 2147483647 w 204"/>
                <a:gd name="T9" fmla="*/ 2147483647 h 101"/>
                <a:gd name="T10" fmla="*/ 2147483647 w 204"/>
                <a:gd name="T11" fmla="*/ 2147483647 h 101"/>
                <a:gd name="T12" fmla="*/ 2147483647 w 204"/>
                <a:gd name="T13" fmla="*/ 2147483647 h 101"/>
                <a:gd name="T14" fmla="*/ 2147483647 w 204"/>
                <a:gd name="T15" fmla="*/ 2147483647 h 101"/>
                <a:gd name="T16" fmla="*/ 2147483647 w 204"/>
                <a:gd name="T17" fmla="*/ 0 h 101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04" h="101">
                  <a:moveTo>
                    <a:pt x="102" y="0"/>
                  </a:moveTo>
                  <a:cubicBezTo>
                    <a:pt x="84" y="24"/>
                    <a:pt x="84" y="24"/>
                    <a:pt x="84" y="24"/>
                  </a:cubicBezTo>
                  <a:cubicBezTo>
                    <a:pt x="52" y="29"/>
                    <a:pt x="23" y="43"/>
                    <a:pt x="0" y="65"/>
                  </a:cubicBezTo>
                  <a:cubicBezTo>
                    <a:pt x="36" y="101"/>
                    <a:pt x="36" y="101"/>
                    <a:pt x="36" y="101"/>
                  </a:cubicBezTo>
                  <a:cubicBezTo>
                    <a:pt x="54" y="84"/>
                    <a:pt x="78" y="74"/>
                    <a:pt x="104" y="74"/>
                  </a:cubicBezTo>
                  <a:cubicBezTo>
                    <a:pt x="129" y="74"/>
                    <a:pt x="151" y="83"/>
                    <a:pt x="168" y="97"/>
                  </a:cubicBezTo>
                  <a:cubicBezTo>
                    <a:pt x="204" y="61"/>
                    <a:pt x="204" y="61"/>
                    <a:pt x="204" y="61"/>
                  </a:cubicBezTo>
                  <a:cubicBezTo>
                    <a:pt x="182" y="41"/>
                    <a:pt x="152" y="27"/>
                    <a:pt x="120" y="24"/>
                  </a:cubicBezTo>
                  <a:lnTo>
                    <a:pt x="102" y="0"/>
                  </a:lnTo>
                  <a:close/>
                </a:path>
              </a:pathLst>
            </a:custGeom>
            <a:solidFill>
              <a:srgbClr val="35C2E5"/>
            </a:solidFill>
            <a:ln>
              <a:noFill/>
            </a:ln>
            <a:effectLst/>
          </p:spPr>
          <p:txBody>
            <a:bodyPr/>
            <a:lstStyle/>
            <a:p>
              <a:pPr defTabSz="685800"/>
              <a:endParaRPr lang="zh-CN" altLang="en-US">
                <a:solidFill>
                  <a:prstClr val="black">
                    <a:lumMod val="85000"/>
                    <a:lumOff val="15000"/>
                  </a:prstClr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sp>
          <p:nvSpPr>
            <p:cNvPr id="18" name="Freeform 58"/>
            <p:cNvSpPr/>
            <p:nvPr/>
          </p:nvSpPr>
          <p:spPr bwMode="auto">
            <a:xfrm>
              <a:off x="3620965" y="1824990"/>
              <a:ext cx="764257" cy="1603839"/>
            </a:xfrm>
            <a:custGeom>
              <a:avLst/>
              <a:gdLst>
                <a:gd name="T0" fmla="*/ 2147483647 w 100"/>
                <a:gd name="T1" fmla="*/ 2147483647 h 210"/>
                <a:gd name="T2" fmla="*/ 2147483647 w 100"/>
                <a:gd name="T3" fmla="*/ 0 h 210"/>
                <a:gd name="T4" fmla="*/ 0 w 100"/>
                <a:gd name="T5" fmla="*/ 2147483647 h 210"/>
                <a:gd name="T6" fmla="*/ 2147483647 w 100"/>
                <a:gd name="T7" fmla="*/ 2147483647 h 210"/>
                <a:gd name="T8" fmla="*/ 2147483647 w 100"/>
                <a:gd name="T9" fmla="*/ 2147483647 h 210"/>
                <a:gd name="T10" fmla="*/ 2147483647 w 100"/>
                <a:gd name="T11" fmla="*/ 2147483647 h 210"/>
                <a:gd name="T12" fmla="*/ 2147483647 w 100"/>
                <a:gd name="T13" fmla="*/ 2147483647 h 210"/>
                <a:gd name="T14" fmla="*/ 2147483647 w 100"/>
                <a:gd name="T15" fmla="*/ 2147483647 h 210"/>
                <a:gd name="T16" fmla="*/ 2147483647 w 100"/>
                <a:gd name="T17" fmla="*/ 2147483647 h 21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00" h="210">
                  <a:moveTo>
                    <a:pt x="80" y="91"/>
                  </a:moveTo>
                  <a:cubicBezTo>
                    <a:pt x="76" y="55"/>
                    <a:pt x="60" y="24"/>
                    <a:pt x="36" y="0"/>
                  </a:cubicBezTo>
                  <a:cubicBezTo>
                    <a:pt x="0" y="36"/>
                    <a:pt x="0" y="36"/>
                    <a:pt x="0" y="36"/>
                  </a:cubicBezTo>
                  <a:cubicBezTo>
                    <a:pt x="18" y="54"/>
                    <a:pt x="30" y="79"/>
                    <a:pt x="30" y="106"/>
                  </a:cubicBezTo>
                  <a:cubicBezTo>
                    <a:pt x="30" y="133"/>
                    <a:pt x="19" y="156"/>
                    <a:pt x="3" y="174"/>
                  </a:cubicBezTo>
                  <a:cubicBezTo>
                    <a:pt x="39" y="210"/>
                    <a:pt x="39" y="210"/>
                    <a:pt x="39" y="210"/>
                  </a:cubicBezTo>
                  <a:cubicBezTo>
                    <a:pt x="61" y="187"/>
                    <a:pt x="76" y="156"/>
                    <a:pt x="80" y="122"/>
                  </a:cubicBezTo>
                  <a:cubicBezTo>
                    <a:pt x="100" y="106"/>
                    <a:pt x="100" y="106"/>
                    <a:pt x="100" y="106"/>
                  </a:cubicBezTo>
                  <a:lnTo>
                    <a:pt x="80" y="91"/>
                  </a:lnTo>
                  <a:close/>
                </a:path>
              </a:pathLst>
            </a:custGeom>
            <a:solidFill>
              <a:srgbClr val="065063"/>
            </a:solidFill>
            <a:ln>
              <a:noFill/>
            </a:ln>
            <a:effectLst/>
          </p:spPr>
          <p:txBody>
            <a:bodyPr/>
            <a:lstStyle/>
            <a:p>
              <a:pPr defTabSz="685800"/>
              <a:endParaRPr lang="zh-CN" altLang="en-US">
                <a:solidFill>
                  <a:prstClr val="black">
                    <a:lumMod val="85000"/>
                    <a:lumOff val="15000"/>
                  </a:prstClr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  <p:sp>
          <p:nvSpPr>
            <p:cNvPr id="24" name="Freeform 56"/>
            <p:cNvSpPr/>
            <p:nvPr/>
          </p:nvSpPr>
          <p:spPr bwMode="auto">
            <a:xfrm>
              <a:off x="2276167" y="3169790"/>
              <a:ext cx="1596491" cy="762422"/>
            </a:xfrm>
            <a:custGeom>
              <a:avLst/>
              <a:gdLst>
                <a:gd name="T0" fmla="*/ 2147483647 w 209"/>
                <a:gd name="T1" fmla="*/ 0 h 100"/>
                <a:gd name="T2" fmla="*/ 0 w 209"/>
                <a:gd name="T3" fmla="*/ 2147483647 h 100"/>
                <a:gd name="T4" fmla="*/ 2147483647 w 209"/>
                <a:gd name="T5" fmla="*/ 2147483647 h 100"/>
                <a:gd name="T6" fmla="*/ 2147483647 w 209"/>
                <a:gd name="T7" fmla="*/ 2147483647 h 100"/>
                <a:gd name="T8" fmla="*/ 2147483647 w 209"/>
                <a:gd name="T9" fmla="*/ 2147483647 h 100"/>
                <a:gd name="T10" fmla="*/ 2147483647 w 209"/>
                <a:gd name="T11" fmla="*/ 2147483647 h 100"/>
                <a:gd name="T12" fmla="*/ 2147483647 w 209"/>
                <a:gd name="T13" fmla="*/ 2147483647 h 100"/>
                <a:gd name="T14" fmla="*/ 2147483647 w 209"/>
                <a:gd name="T15" fmla="*/ 2147483647 h 100"/>
                <a:gd name="T16" fmla="*/ 2147483647 w 209"/>
                <a:gd name="T17" fmla="*/ 0 h 10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209" h="100">
                  <a:moveTo>
                    <a:pt x="36" y="0"/>
                  </a:moveTo>
                  <a:cubicBezTo>
                    <a:pt x="0" y="36"/>
                    <a:pt x="0" y="36"/>
                    <a:pt x="0" y="36"/>
                  </a:cubicBezTo>
                  <a:cubicBezTo>
                    <a:pt x="23" y="60"/>
                    <a:pt x="54" y="76"/>
                    <a:pt x="89" y="80"/>
                  </a:cubicBezTo>
                  <a:cubicBezTo>
                    <a:pt x="104" y="100"/>
                    <a:pt x="104" y="100"/>
                    <a:pt x="104" y="100"/>
                  </a:cubicBezTo>
                  <a:cubicBezTo>
                    <a:pt x="120" y="80"/>
                    <a:pt x="120" y="80"/>
                    <a:pt x="120" y="80"/>
                  </a:cubicBezTo>
                  <a:cubicBezTo>
                    <a:pt x="154" y="77"/>
                    <a:pt x="185" y="62"/>
                    <a:pt x="209" y="40"/>
                  </a:cubicBezTo>
                  <a:cubicBezTo>
                    <a:pt x="173" y="4"/>
                    <a:pt x="173" y="4"/>
                    <a:pt x="173" y="4"/>
                  </a:cubicBezTo>
                  <a:cubicBezTo>
                    <a:pt x="155" y="20"/>
                    <a:pt x="132" y="30"/>
                    <a:pt x="106" y="30"/>
                  </a:cubicBezTo>
                  <a:cubicBezTo>
                    <a:pt x="79" y="30"/>
                    <a:pt x="54" y="18"/>
                    <a:pt x="36" y="0"/>
                  </a:cubicBezTo>
                  <a:close/>
                </a:path>
              </a:pathLst>
            </a:custGeom>
            <a:solidFill>
              <a:srgbClr val="35C2E5"/>
            </a:solidFill>
            <a:ln>
              <a:noFill/>
            </a:ln>
            <a:effectLst/>
          </p:spPr>
          <p:txBody>
            <a:bodyPr/>
            <a:lstStyle/>
            <a:p>
              <a:pPr defTabSz="685800"/>
              <a:endParaRPr lang="zh-CN" altLang="en-US">
                <a:solidFill>
                  <a:prstClr val="black">
                    <a:lumMod val="85000"/>
                    <a:lumOff val="15000"/>
                  </a:prstClr>
                </a:solidFill>
                <a:latin typeface="Calibri" panose="020F0502020204030204"/>
                <a:ea typeface="宋体" panose="02010600030101010101" pitchFamily="2" charset="-122"/>
              </a:endParaRPr>
            </a:p>
          </p:txBody>
        </p:sp>
      </p:grpSp>
      <p:sp>
        <p:nvSpPr>
          <p:cNvPr id="4" name="矩形 3"/>
          <p:cNvSpPr/>
          <p:nvPr/>
        </p:nvSpPr>
        <p:spPr>
          <a:xfrm>
            <a:off x="3306333" y="1726763"/>
            <a:ext cx="700249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sz="2000" noProof="1">
                <a:solidFill>
                  <a:srgbClr val="0650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Open Sans Light" panose="020B0306030504020204" pitchFamily="34" charset="0"/>
              </a:rPr>
              <a:t>1. Find out a suitable wireless communication approach</a:t>
            </a:r>
            <a:endParaRPr lang="zh-CN" altLang="en-US" sz="2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4458919" y="3048267"/>
            <a:ext cx="5731825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2000" noProof="1">
                <a:solidFill>
                  <a:srgbClr val="0650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Open Sans Light" panose="020B0306030504020204" pitchFamily="34" charset="0"/>
              </a:rPr>
              <a:t>2. Build a environment monitoring system</a:t>
            </a:r>
            <a:endParaRPr lang="zh-CN" altLang="en-US" sz="2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3584931" y="4627870"/>
            <a:ext cx="595768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altLang="zh-CN" sz="2000" noProof="1">
                <a:solidFill>
                  <a:srgbClr val="0650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Open Sans Light" panose="020B0306030504020204" pitchFamily="34" charset="0"/>
              </a:rPr>
              <a:t>3. Evaluate the validity of the sytstem</a:t>
            </a:r>
            <a:r>
              <a:rPr lang="en-US" altLang="zh-CN" sz="2000" noProof="1">
                <a:solidFill>
                  <a:srgbClr val="06506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Open Sans Light" panose="020B0306030504020204" pitchFamily="34" charset="0"/>
              </a:rPr>
              <a:t>  </a:t>
            </a:r>
            <a:endParaRPr lang="zh-CN" altLang="en-US" sz="2800" dirty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40048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9" grpId="0"/>
      <p:bldP spid="3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5316" y="1814081"/>
            <a:ext cx="5721827" cy="3815194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1106060" y="247556"/>
            <a:ext cx="2027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zh-CN" sz="2800" b="1" dirty="0">
                <a:solidFill>
                  <a:srgbClr val="065063"/>
                </a:solidFill>
                <a:latin typeface="+mn-ea"/>
              </a:rPr>
              <a:t>Summary </a:t>
            </a:r>
            <a:endParaRPr lang="zh-CN" altLang="en-US" sz="2800" b="1" dirty="0">
              <a:solidFill>
                <a:srgbClr val="065063"/>
              </a:solidFill>
              <a:latin typeface="+mn-ea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921543" y="1814081"/>
            <a:ext cx="6381999" cy="3815194"/>
          </a:xfrm>
          <a:prstGeom prst="rect">
            <a:avLst/>
          </a:prstGeom>
          <a:solidFill>
            <a:srgbClr val="0650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2" name="任意多边形: 形状 41"/>
          <p:cNvSpPr/>
          <p:nvPr/>
        </p:nvSpPr>
        <p:spPr>
          <a:xfrm>
            <a:off x="921544" y="1178720"/>
            <a:ext cx="9436894" cy="545747"/>
          </a:xfrm>
          <a:custGeom>
            <a:avLst/>
            <a:gdLst>
              <a:gd name="connsiteX0" fmla="*/ 7743825 w 8272462"/>
              <a:gd name="connsiteY0" fmla="*/ 0 h 545747"/>
              <a:gd name="connsiteX1" fmla="*/ 8272462 w 8272462"/>
              <a:gd name="connsiteY1" fmla="*/ 528638 h 545747"/>
              <a:gd name="connsiteX2" fmla="*/ 8255353 w 8272462"/>
              <a:gd name="connsiteY2" fmla="*/ 545747 h 545747"/>
              <a:gd name="connsiteX3" fmla="*/ 0 w 8272462"/>
              <a:gd name="connsiteY3" fmla="*/ 545747 h 545747"/>
              <a:gd name="connsiteX4" fmla="*/ 0 w 8272462"/>
              <a:gd name="connsiteY4" fmla="*/ 214315 h 545747"/>
              <a:gd name="connsiteX5" fmla="*/ 7743825 w 8272462"/>
              <a:gd name="connsiteY5" fmla="*/ 214315 h 545747"/>
              <a:gd name="connsiteX6" fmla="*/ 7743825 w 8272462"/>
              <a:gd name="connsiteY6" fmla="*/ 0 h 545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72462" h="545747">
                <a:moveTo>
                  <a:pt x="7743825" y="0"/>
                </a:moveTo>
                <a:lnTo>
                  <a:pt x="8272462" y="528638"/>
                </a:lnTo>
                <a:lnTo>
                  <a:pt x="8255353" y="545747"/>
                </a:lnTo>
                <a:lnTo>
                  <a:pt x="0" y="545747"/>
                </a:lnTo>
                <a:lnTo>
                  <a:pt x="0" y="214315"/>
                </a:lnTo>
                <a:lnTo>
                  <a:pt x="7743825" y="214315"/>
                </a:lnTo>
                <a:lnTo>
                  <a:pt x="7743825" y="0"/>
                </a:lnTo>
                <a:close/>
              </a:path>
            </a:pathLst>
          </a:custGeom>
          <a:solidFill>
            <a:srgbClr val="0650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4" name="任意多边形: 形状 43"/>
          <p:cNvSpPr/>
          <p:nvPr/>
        </p:nvSpPr>
        <p:spPr>
          <a:xfrm flipH="1" flipV="1">
            <a:off x="2286000" y="5718889"/>
            <a:ext cx="9436894" cy="545747"/>
          </a:xfrm>
          <a:custGeom>
            <a:avLst/>
            <a:gdLst>
              <a:gd name="connsiteX0" fmla="*/ 7743825 w 8272462"/>
              <a:gd name="connsiteY0" fmla="*/ 0 h 545747"/>
              <a:gd name="connsiteX1" fmla="*/ 8272462 w 8272462"/>
              <a:gd name="connsiteY1" fmla="*/ 528638 h 545747"/>
              <a:gd name="connsiteX2" fmla="*/ 8255353 w 8272462"/>
              <a:gd name="connsiteY2" fmla="*/ 545747 h 545747"/>
              <a:gd name="connsiteX3" fmla="*/ 0 w 8272462"/>
              <a:gd name="connsiteY3" fmla="*/ 545747 h 545747"/>
              <a:gd name="connsiteX4" fmla="*/ 0 w 8272462"/>
              <a:gd name="connsiteY4" fmla="*/ 214315 h 545747"/>
              <a:gd name="connsiteX5" fmla="*/ 7743825 w 8272462"/>
              <a:gd name="connsiteY5" fmla="*/ 214315 h 545747"/>
              <a:gd name="connsiteX6" fmla="*/ 7743825 w 8272462"/>
              <a:gd name="connsiteY6" fmla="*/ 0 h 545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72462" h="545747">
                <a:moveTo>
                  <a:pt x="7743825" y="0"/>
                </a:moveTo>
                <a:lnTo>
                  <a:pt x="8272462" y="528638"/>
                </a:lnTo>
                <a:lnTo>
                  <a:pt x="8255353" y="545747"/>
                </a:lnTo>
                <a:lnTo>
                  <a:pt x="0" y="545747"/>
                </a:lnTo>
                <a:lnTo>
                  <a:pt x="0" y="214315"/>
                </a:lnTo>
                <a:lnTo>
                  <a:pt x="7743825" y="214315"/>
                </a:lnTo>
                <a:lnTo>
                  <a:pt x="7743825" y="0"/>
                </a:lnTo>
                <a:close/>
              </a:path>
            </a:pathLst>
          </a:custGeom>
          <a:solidFill>
            <a:srgbClr val="1CB7D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47" name="文本框 46"/>
          <p:cNvSpPr txBox="1"/>
          <p:nvPr/>
        </p:nvSpPr>
        <p:spPr>
          <a:xfrm>
            <a:off x="921543" y="1967943"/>
            <a:ext cx="6208058" cy="295119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algn="just">
              <a:lnSpc>
                <a:spcPct val="120000"/>
              </a:lnSpc>
            </a:pPr>
            <a:r>
              <a:rPr lang="en-US" altLang="zh-CN" sz="1600" dirty="0">
                <a:solidFill>
                  <a:schemeClr val="bg1"/>
                </a:solidFill>
                <a:latin typeface="微软雅黑" panose="020B0503020204020204" pitchFamily="34" charset="-122"/>
              </a:rPr>
              <a:t>Problem :</a:t>
            </a:r>
          </a:p>
          <a:p>
            <a:pPr algn="just">
              <a:lnSpc>
                <a:spcPct val="120000"/>
              </a:lnSpc>
            </a:pPr>
            <a:r>
              <a:rPr lang="en-GB" altLang="zh-CN" sz="1400" dirty="0">
                <a:solidFill>
                  <a:schemeClr val="bg1"/>
                </a:solidFill>
                <a:latin typeface="微软雅黑"/>
              </a:rPr>
              <a:t>The environment of the transmission line in the Electrical grid is complicated and changeable, it needs to be monitored so that workers can quickly find the problem and solve it. </a:t>
            </a:r>
            <a:endParaRPr lang="en-GB" altLang="zh-CN" sz="1400" dirty="0">
              <a:solidFill>
                <a:schemeClr val="bg1"/>
              </a:solidFill>
              <a:latin typeface="微软雅黑" panose="020B0503020204020204" pitchFamily="34" charset="-122"/>
            </a:endParaRPr>
          </a:p>
          <a:p>
            <a:pPr algn="just">
              <a:lnSpc>
                <a:spcPct val="120000"/>
              </a:lnSpc>
            </a:pPr>
            <a:endParaRPr lang="en-GB" altLang="zh-CN" sz="1200" dirty="0">
              <a:solidFill>
                <a:schemeClr val="bg1"/>
              </a:solidFill>
              <a:latin typeface="微软雅黑" panose="020B0503020204020204" pitchFamily="34" charset="-122"/>
            </a:endParaRPr>
          </a:p>
          <a:p>
            <a:pPr algn="just">
              <a:lnSpc>
                <a:spcPct val="120000"/>
              </a:lnSpc>
            </a:pPr>
            <a:r>
              <a:rPr lang="en-US" altLang="zh-CN" sz="1600" dirty="0">
                <a:solidFill>
                  <a:schemeClr val="bg1"/>
                </a:solidFill>
                <a:latin typeface="微软雅黑" panose="020B0503020204020204" pitchFamily="34" charset="-122"/>
              </a:rPr>
              <a:t>Solution :</a:t>
            </a:r>
            <a:endParaRPr lang="en-GB" altLang="zh-CN" sz="1600" dirty="0">
              <a:solidFill>
                <a:schemeClr val="bg1"/>
              </a:solidFill>
              <a:latin typeface="微软雅黑" panose="020B0503020204020204" pitchFamily="34" charset="-122"/>
            </a:endParaRPr>
          </a:p>
          <a:p>
            <a:pPr algn="just">
              <a:lnSpc>
                <a:spcPct val="12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微软雅黑" panose="020B0503020204020204" pitchFamily="34" charset="-122"/>
              </a:rPr>
              <a:t>First step, choose some comparable wireless technologies to compare, for example ZigBee vs Wi-Fi. </a:t>
            </a:r>
          </a:p>
          <a:p>
            <a:pPr algn="just">
              <a:lnSpc>
                <a:spcPct val="12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微软雅黑" panose="020B0503020204020204" pitchFamily="34" charset="-122"/>
              </a:rPr>
              <a:t>Step 2, build a monitor model in order to detect changes in the transmission line environment.</a:t>
            </a:r>
          </a:p>
          <a:p>
            <a:pPr algn="just">
              <a:lnSpc>
                <a:spcPct val="120000"/>
              </a:lnSpc>
            </a:pPr>
            <a:r>
              <a:rPr lang="en-US" altLang="zh-CN" sz="1400" dirty="0">
                <a:solidFill>
                  <a:schemeClr val="bg1"/>
                </a:solidFill>
                <a:latin typeface="微软雅黑"/>
              </a:rPr>
              <a:t>Step 3, evaluate the validity of the research is good.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699843211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42" grpId="0" animBg="1"/>
      <p:bldP spid="4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/>
          <p:cNvSpPr/>
          <p:nvPr/>
        </p:nvSpPr>
        <p:spPr>
          <a:xfrm>
            <a:off x="1006699" y="2494388"/>
            <a:ext cx="6522745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9600" b="1" kern="0" dirty="0">
                <a:solidFill>
                  <a:srgbClr val="4D4D4D"/>
                </a:solidFill>
                <a:cs typeface="+mn-ea"/>
                <a:sym typeface="+mn-lt"/>
              </a:rPr>
              <a:t>THANKS</a:t>
            </a:r>
            <a:endParaRPr lang="zh-CN" altLang="en-US" sz="8800" b="1" dirty="0">
              <a:solidFill>
                <a:srgbClr val="35C2E5"/>
              </a:solidFill>
              <a:sym typeface="+mn-lt"/>
            </a:endParaRPr>
          </a:p>
        </p:txBody>
      </p:sp>
      <p:sp>
        <p:nvSpPr>
          <p:cNvPr id="3" name="任意多边形: 形状 2"/>
          <p:cNvSpPr/>
          <p:nvPr/>
        </p:nvSpPr>
        <p:spPr>
          <a:xfrm>
            <a:off x="811369" y="2296755"/>
            <a:ext cx="1584101" cy="2337516"/>
          </a:xfrm>
          <a:custGeom>
            <a:avLst/>
            <a:gdLst>
              <a:gd name="connsiteX0" fmla="*/ 1126902 w 1126902"/>
              <a:gd name="connsiteY0" fmla="*/ 289775 h 2337516"/>
              <a:gd name="connsiteX1" fmla="*/ 1126902 w 1126902"/>
              <a:gd name="connsiteY1" fmla="*/ 0 h 2337516"/>
              <a:gd name="connsiteX2" fmla="*/ 0 w 1126902"/>
              <a:gd name="connsiteY2" fmla="*/ 0 h 2337516"/>
              <a:gd name="connsiteX3" fmla="*/ 0 w 1126902"/>
              <a:gd name="connsiteY3" fmla="*/ 2337516 h 2337516"/>
              <a:gd name="connsiteX4" fmla="*/ 1088265 w 1126902"/>
              <a:gd name="connsiteY4" fmla="*/ 2337516 h 2337516"/>
              <a:gd name="connsiteX5" fmla="*/ 1088265 w 1126902"/>
              <a:gd name="connsiteY5" fmla="*/ 1951149 h 23375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26902" h="2337516">
                <a:moveTo>
                  <a:pt x="1126902" y="289775"/>
                </a:moveTo>
                <a:lnTo>
                  <a:pt x="1126902" y="0"/>
                </a:lnTo>
                <a:lnTo>
                  <a:pt x="0" y="0"/>
                </a:lnTo>
                <a:lnTo>
                  <a:pt x="0" y="2337516"/>
                </a:lnTo>
                <a:lnTo>
                  <a:pt x="1088265" y="2337516"/>
                </a:lnTo>
                <a:lnTo>
                  <a:pt x="1088265" y="1951149"/>
                </a:lnTo>
              </a:path>
            </a:pathLst>
          </a:custGeom>
          <a:noFill/>
          <a:ln w="76200">
            <a:solidFill>
              <a:srgbClr val="1CB7D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GENSWF_ADVANCE_TIME" val="0.00"/>
  <p:tag name="ISPRING_SLIDE_INDENT_LEVEL" val="0"/>
  <p:tag name="ISPRING_CUSTOM_TIMING_USED" val="0"/>
  <p:tag name="ISPRING_PLAYER_PLAYLIST_ID" val="fc44c98e9fb55df0de39baf58361d1373052d439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p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606</Words>
  <Application>Microsoft Office PowerPoint</Application>
  <PresentationFormat>Widescreen</PresentationFormat>
  <Paragraphs>116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主题​​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物联网</dc:title>
  <dc:creator>Administrator</dc:creator>
  <cp:lastModifiedBy>Lu Han (1804740)</cp:lastModifiedBy>
  <cp:revision>217</cp:revision>
  <dcterms:created xsi:type="dcterms:W3CDTF">2016-12-11T03:49:00Z</dcterms:created>
  <dcterms:modified xsi:type="dcterms:W3CDTF">2019-05-03T09:39:47Z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2052-10.1.0.7224</vt:lpwstr>
  </property>
</Properties>
</file>