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6" r:id="rId2"/>
    <p:sldId id="297" r:id="rId3"/>
    <p:sldId id="298" r:id="rId4"/>
    <p:sldId id="299" r:id="rId5"/>
    <p:sldId id="300" r:id="rId6"/>
    <p:sldId id="301" r:id="rId7"/>
    <p:sldId id="302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809674-EEFE-49B9-97D9-9C6D55BFB208}" v="15" dt="2026-03-27T13:40:07.6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5" autoAdjust="0"/>
    <p:restoredTop sz="86451" autoAdjust="0"/>
  </p:normalViewPr>
  <p:slideViewPr>
    <p:cSldViewPr snapToGrid="0">
      <p:cViewPr varScale="1">
        <p:scale>
          <a:sx n="42" d="100"/>
          <a:sy n="42" d="100"/>
        </p:scale>
        <p:origin x="33" y="8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EF0E77A1-30A0-420A-8B5C-1D4447251AB8}"/>
    <pc:docChg chg="custSel modSld">
      <pc:chgData name="Zita Draper" userId="b063123c-f51f-481b-b99c-f574606c9ace" providerId="ADAL" clId="{EF0E77A1-30A0-420A-8B5C-1D4447251AB8}" dt="2026-03-27T13:40:13.621" v="28" actId="1076"/>
      <pc:docMkLst>
        <pc:docMk/>
      </pc:docMkLst>
      <pc:sldChg chg="delSp modSp mod delAnim">
        <pc:chgData name="Zita Draper" userId="b063123c-f51f-481b-b99c-f574606c9ace" providerId="ADAL" clId="{EF0E77A1-30A0-420A-8B5C-1D4447251AB8}" dt="2026-03-27T12:02:26.597" v="13" actId="1076"/>
        <pc:sldMkLst>
          <pc:docMk/>
          <pc:sldMk cId="2335023684" sldId="351"/>
        </pc:sldMkLst>
        <pc:picChg chg="mod">
          <ac:chgData name="Zita Draper" userId="b063123c-f51f-481b-b99c-f574606c9ace" providerId="ADAL" clId="{EF0E77A1-30A0-420A-8B5C-1D4447251AB8}" dt="2026-03-27T11:54:11.379" v="2" actId="1076"/>
          <ac:picMkLst>
            <pc:docMk/>
            <pc:sldMk cId="2335023684" sldId="351"/>
            <ac:picMk id="4" creationId="{A8E506B9-BA9E-FA47-32D7-491767DE7DC4}"/>
          </ac:picMkLst>
        </pc:picChg>
        <pc:picChg chg="del mod">
          <ac:chgData name="Zita Draper" userId="b063123c-f51f-481b-b99c-f574606c9ace" providerId="ADAL" clId="{EF0E77A1-30A0-420A-8B5C-1D4447251AB8}" dt="2026-03-27T12:00:03.447" v="6" actId="478"/>
          <ac:picMkLst>
            <pc:docMk/>
            <pc:sldMk cId="2335023684" sldId="351"/>
            <ac:picMk id="5" creationId="{E74E1F14-65EA-D1D5-4C9E-5F24A4C20B76}"/>
          </ac:picMkLst>
        </pc:picChg>
        <pc:picChg chg="mod">
          <ac:chgData name="Zita Draper" userId="b063123c-f51f-481b-b99c-f574606c9ace" providerId="ADAL" clId="{EF0E77A1-30A0-420A-8B5C-1D4447251AB8}" dt="2026-03-27T12:01:53.552" v="10" actId="1076"/>
          <ac:picMkLst>
            <pc:docMk/>
            <pc:sldMk cId="2335023684" sldId="351"/>
            <ac:picMk id="6" creationId="{A4FC4872-06D9-107D-4E79-8CA2EED81C04}"/>
          </ac:picMkLst>
        </pc:picChg>
        <pc:picChg chg="mod">
          <ac:chgData name="Zita Draper" userId="b063123c-f51f-481b-b99c-f574606c9ace" providerId="ADAL" clId="{EF0E77A1-30A0-420A-8B5C-1D4447251AB8}" dt="2026-03-27T12:02:26.597" v="13" actId="1076"/>
          <ac:picMkLst>
            <pc:docMk/>
            <pc:sldMk cId="2335023684" sldId="351"/>
            <ac:picMk id="8" creationId="{A6C78B42-A5CB-3F25-4EF6-B3D95B6B01DC}"/>
          </ac:picMkLst>
        </pc:picChg>
      </pc:sldChg>
      <pc:sldChg chg="modSp mod">
        <pc:chgData name="Zita Draper" userId="b063123c-f51f-481b-b99c-f574606c9ace" providerId="ADAL" clId="{EF0E77A1-30A0-420A-8B5C-1D4447251AB8}" dt="2026-03-27T12:21:36.519" v="20" actId="1076"/>
        <pc:sldMkLst>
          <pc:docMk/>
          <pc:sldMk cId="3058964807" sldId="352"/>
        </pc:sldMkLst>
        <pc:picChg chg="mod">
          <ac:chgData name="Zita Draper" userId="b063123c-f51f-481b-b99c-f574606c9ace" providerId="ADAL" clId="{EF0E77A1-30A0-420A-8B5C-1D4447251AB8}" dt="2026-03-27T12:04:39.556" v="14" actId="1076"/>
          <ac:picMkLst>
            <pc:docMk/>
            <pc:sldMk cId="3058964807" sldId="352"/>
            <ac:picMk id="4" creationId="{DE82FF25-852F-C403-F16F-46279F68B1D3}"/>
          </ac:picMkLst>
        </pc:picChg>
        <pc:picChg chg="mod">
          <ac:chgData name="Zita Draper" userId="b063123c-f51f-481b-b99c-f574606c9ace" providerId="ADAL" clId="{EF0E77A1-30A0-420A-8B5C-1D4447251AB8}" dt="2026-03-27T12:07:52.829" v="15" actId="1076"/>
          <ac:picMkLst>
            <pc:docMk/>
            <pc:sldMk cId="3058964807" sldId="352"/>
            <ac:picMk id="5" creationId="{0063266A-0FE2-3F90-0A18-82DE5F97943D}"/>
          </ac:picMkLst>
        </pc:picChg>
        <pc:picChg chg="mod">
          <ac:chgData name="Zita Draper" userId="b063123c-f51f-481b-b99c-f574606c9ace" providerId="ADAL" clId="{EF0E77A1-30A0-420A-8B5C-1D4447251AB8}" dt="2026-03-27T12:08:37.249" v="16" actId="1076"/>
          <ac:picMkLst>
            <pc:docMk/>
            <pc:sldMk cId="3058964807" sldId="352"/>
            <ac:picMk id="6" creationId="{8F1EE529-70E3-055B-58E4-2AE4741F91BF}"/>
          </ac:picMkLst>
        </pc:picChg>
        <pc:picChg chg="mod">
          <ac:chgData name="Zita Draper" userId="b063123c-f51f-481b-b99c-f574606c9ace" providerId="ADAL" clId="{EF0E77A1-30A0-420A-8B5C-1D4447251AB8}" dt="2026-03-27T12:10:19.902" v="17" actId="1076"/>
          <ac:picMkLst>
            <pc:docMk/>
            <pc:sldMk cId="3058964807" sldId="352"/>
            <ac:picMk id="7" creationId="{D1D2299B-1391-116A-DC03-0CA6875AC0F8}"/>
          </ac:picMkLst>
        </pc:picChg>
        <pc:picChg chg="mod">
          <ac:chgData name="Zita Draper" userId="b063123c-f51f-481b-b99c-f574606c9ace" providerId="ADAL" clId="{EF0E77A1-30A0-420A-8B5C-1D4447251AB8}" dt="2026-03-27T12:12:10.371" v="18" actId="1076"/>
          <ac:picMkLst>
            <pc:docMk/>
            <pc:sldMk cId="3058964807" sldId="352"/>
            <ac:picMk id="9" creationId="{816F3C8D-426C-910C-AF57-3A2DE3F7811C}"/>
          </ac:picMkLst>
        </pc:picChg>
        <pc:picChg chg="mod">
          <ac:chgData name="Zita Draper" userId="b063123c-f51f-481b-b99c-f574606c9ace" providerId="ADAL" clId="{EF0E77A1-30A0-420A-8B5C-1D4447251AB8}" dt="2026-03-27T12:14:53.040" v="19" actId="1076"/>
          <ac:picMkLst>
            <pc:docMk/>
            <pc:sldMk cId="3058964807" sldId="352"/>
            <ac:picMk id="11" creationId="{400ED502-ADE9-035F-3E12-20188377285D}"/>
          </ac:picMkLst>
        </pc:picChg>
        <pc:picChg chg="mod">
          <ac:chgData name="Zita Draper" userId="b063123c-f51f-481b-b99c-f574606c9ace" providerId="ADAL" clId="{EF0E77A1-30A0-420A-8B5C-1D4447251AB8}" dt="2026-03-27T12:21:36.519" v="20" actId="1076"/>
          <ac:picMkLst>
            <pc:docMk/>
            <pc:sldMk cId="3058964807" sldId="352"/>
            <ac:picMk id="13" creationId="{54F2EA21-4641-0315-4CCA-357C5148AC33}"/>
          </ac:picMkLst>
        </pc:picChg>
      </pc:sldChg>
      <pc:sldChg chg="modSp mod">
        <pc:chgData name="Zita Draper" userId="b063123c-f51f-481b-b99c-f574606c9ace" providerId="ADAL" clId="{EF0E77A1-30A0-420A-8B5C-1D4447251AB8}" dt="2026-03-27T13:40:13.621" v="28" actId="1076"/>
        <pc:sldMkLst>
          <pc:docMk/>
          <pc:sldMk cId="1483461324" sldId="353"/>
        </pc:sldMkLst>
        <pc:picChg chg="mod">
          <ac:chgData name="Zita Draper" userId="b063123c-f51f-481b-b99c-f574606c9ace" providerId="ADAL" clId="{EF0E77A1-30A0-420A-8B5C-1D4447251AB8}" dt="2026-03-27T13:30:24.557" v="22" actId="14100"/>
          <ac:picMkLst>
            <pc:docMk/>
            <pc:sldMk cId="1483461324" sldId="353"/>
            <ac:picMk id="3" creationId="{FE4DB7FF-0DAF-0D06-1B91-BC59C7BD1A30}"/>
          </ac:picMkLst>
        </pc:picChg>
        <pc:picChg chg="mod">
          <ac:chgData name="Zita Draper" userId="b063123c-f51f-481b-b99c-f574606c9ace" providerId="ADAL" clId="{EF0E77A1-30A0-420A-8B5C-1D4447251AB8}" dt="2026-03-27T13:37:06.908" v="25" actId="1076"/>
          <ac:picMkLst>
            <pc:docMk/>
            <pc:sldMk cId="1483461324" sldId="353"/>
            <ac:picMk id="4" creationId="{2AB7B337-6739-DD3A-208F-48D71A39661F}"/>
          </ac:picMkLst>
        </pc:picChg>
        <pc:picChg chg="mod">
          <ac:chgData name="Zita Draper" userId="b063123c-f51f-481b-b99c-f574606c9ace" providerId="ADAL" clId="{EF0E77A1-30A0-420A-8B5C-1D4447251AB8}" dt="2026-03-27T13:40:13.621" v="28" actId="1076"/>
          <ac:picMkLst>
            <pc:docMk/>
            <pc:sldMk cId="1483461324" sldId="353"/>
            <ac:picMk id="6" creationId="{28D0B3D7-FF24-6789-21AA-81FFCB195358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4" Type="http://schemas.openxmlformats.org/officeDocument/2006/relationships/image" Target="../media/image15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13" Type="http://schemas.openxmlformats.org/officeDocument/2006/relationships/image" Target="../media/image48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37.sv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11" Type="http://schemas.openxmlformats.org/officeDocument/2006/relationships/image" Target="../media/image36.pn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Relationship Id="rId14" Type="http://schemas.openxmlformats.org/officeDocument/2006/relationships/image" Target="../media/image49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svg"/><Relationship Id="rId1" Type="http://schemas.openxmlformats.org/officeDocument/2006/relationships/image" Target="../media/image50.png"/><Relationship Id="rId4" Type="http://schemas.openxmlformats.org/officeDocument/2006/relationships/image" Target="../media/image53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4" Type="http://schemas.openxmlformats.org/officeDocument/2006/relationships/image" Target="../media/image5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4" Type="http://schemas.openxmlformats.org/officeDocument/2006/relationships/image" Target="../media/image15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13" Type="http://schemas.openxmlformats.org/officeDocument/2006/relationships/image" Target="../media/image48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37.sv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11" Type="http://schemas.openxmlformats.org/officeDocument/2006/relationships/image" Target="../media/image36.pn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Relationship Id="rId14" Type="http://schemas.openxmlformats.org/officeDocument/2006/relationships/image" Target="../media/image49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svg"/><Relationship Id="rId1" Type="http://schemas.openxmlformats.org/officeDocument/2006/relationships/image" Target="../media/image50.png"/><Relationship Id="rId4" Type="http://schemas.openxmlformats.org/officeDocument/2006/relationships/image" Target="../media/image53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7.svg"/><Relationship Id="rId1" Type="http://schemas.openxmlformats.org/officeDocument/2006/relationships/image" Target="../media/image46.png"/><Relationship Id="rId4" Type="http://schemas.openxmlformats.org/officeDocument/2006/relationships/image" Target="../media/image5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B783A1-0E5C-42F0-9BCA-A8330A48284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99D46BD-A060-4720-83A9-51BD406436DF}">
      <dgm:prSet/>
      <dgm:spPr/>
      <dgm:t>
        <a:bodyPr/>
        <a:lstStyle/>
        <a:p>
          <a:r>
            <a:rPr lang="en-GB"/>
            <a:t>Further key cases; </a:t>
          </a:r>
          <a:endParaRPr lang="en-US"/>
        </a:p>
      </dgm:t>
    </dgm:pt>
    <dgm:pt modelId="{13B8349E-18A4-4CFD-9697-3373A2D3A762}" type="parTrans" cxnId="{68059E0A-3B38-409E-B471-ACBF1FFB3320}">
      <dgm:prSet/>
      <dgm:spPr/>
      <dgm:t>
        <a:bodyPr/>
        <a:lstStyle/>
        <a:p>
          <a:endParaRPr lang="en-US"/>
        </a:p>
      </dgm:t>
    </dgm:pt>
    <dgm:pt modelId="{360C04F2-AB10-45EB-94EF-CED42421CD25}" type="sibTrans" cxnId="{68059E0A-3B38-409E-B471-ACBF1FFB3320}">
      <dgm:prSet/>
      <dgm:spPr/>
      <dgm:t>
        <a:bodyPr/>
        <a:lstStyle/>
        <a:p>
          <a:endParaRPr lang="en-US"/>
        </a:p>
      </dgm:t>
    </dgm:pt>
    <dgm:pt modelId="{92538241-155C-4D6F-8D63-848D89B8936A}">
      <dgm:prSet/>
      <dgm:spPr/>
      <dgm:t>
        <a:bodyPr/>
        <a:lstStyle/>
        <a:p>
          <a:r>
            <a:rPr lang="en-GB"/>
            <a:t>Omak Maritime LTD v Mamola Challenger Shipping Co [2010]. </a:t>
          </a:r>
          <a:endParaRPr lang="en-US"/>
        </a:p>
      </dgm:t>
    </dgm:pt>
    <dgm:pt modelId="{45673065-AF37-48BF-AF4F-9A1DD1610519}" type="parTrans" cxnId="{5F30C843-CC02-4D2C-85E9-2E089492A94C}">
      <dgm:prSet/>
      <dgm:spPr/>
      <dgm:t>
        <a:bodyPr/>
        <a:lstStyle/>
        <a:p>
          <a:endParaRPr lang="en-US"/>
        </a:p>
      </dgm:t>
    </dgm:pt>
    <dgm:pt modelId="{CF976C03-2957-48FC-8583-057D89584882}" type="sibTrans" cxnId="{5F30C843-CC02-4D2C-85E9-2E089492A94C}">
      <dgm:prSet/>
      <dgm:spPr/>
      <dgm:t>
        <a:bodyPr/>
        <a:lstStyle/>
        <a:p>
          <a:endParaRPr lang="en-US"/>
        </a:p>
      </dgm:t>
    </dgm:pt>
    <dgm:pt modelId="{B185F2E3-530B-40E5-A323-43DD1AB2368E}">
      <dgm:prSet/>
      <dgm:spPr/>
      <dgm:t>
        <a:bodyPr/>
        <a:lstStyle/>
        <a:p>
          <a:r>
            <a:rPr lang="en-GB"/>
            <a:t>Sometimes the outcome will be nominal damages of a mere few pounds or pence. </a:t>
          </a:r>
          <a:endParaRPr lang="en-US"/>
        </a:p>
      </dgm:t>
    </dgm:pt>
    <dgm:pt modelId="{59403F3C-49BB-40E1-917B-8C40157A9FD3}" type="parTrans" cxnId="{BCBC53F1-5FE1-4E6F-8470-4346BC7EC307}">
      <dgm:prSet/>
      <dgm:spPr/>
      <dgm:t>
        <a:bodyPr/>
        <a:lstStyle/>
        <a:p>
          <a:endParaRPr lang="en-US"/>
        </a:p>
      </dgm:t>
    </dgm:pt>
    <dgm:pt modelId="{F7BA297A-028D-4431-9785-7A778A612A45}" type="sibTrans" cxnId="{BCBC53F1-5FE1-4E6F-8470-4346BC7EC307}">
      <dgm:prSet/>
      <dgm:spPr/>
      <dgm:t>
        <a:bodyPr/>
        <a:lstStyle/>
        <a:p>
          <a:endParaRPr lang="en-US"/>
        </a:p>
      </dgm:t>
    </dgm:pt>
    <dgm:pt modelId="{77CD2E1D-451D-4520-ABB4-903CD33C2522}">
      <dgm:prSet/>
      <dgm:spPr/>
      <dgm:t>
        <a:bodyPr/>
        <a:lstStyle/>
        <a:p>
          <a:r>
            <a:rPr lang="en-GB"/>
            <a:t>Depends on the loss.</a:t>
          </a:r>
          <a:endParaRPr lang="en-US"/>
        </a:p>
      </dgm:t>
    </dgm:pt>
    <dgm:pt modelId="{158179A3-9ABD-4178-A34D-C99D32F83542}" type="parTrans" cxnId="{26C58CDB-FBBE-469F-B022-9366BE3AA848}">
      <dgm:prSet/>
      <dgm:spPr/>
      <dgm:t>
        <a:bodyPr/>
        <a:lstStyle/>
        <a:p>
          <a:endParaRPr lang="en-US"/>
        </a:p>
      </dgm:t>
    </dgm:pt>
    <dgm:pt modelId="{E76751E6-0136-4FB6-BC03-B1715ED43C71}" type="sibTrans" cxnId="{26C58CDB-FBBE-469F-B022-9366BE3AA848}">
      <dgm:prSet/>
      <dgm:spPr/>
      <dgm:t>
        <a:bodyPr/>
        <a:lstStyle/>
        <a:p>
          <a:endParaRPr lang="en-US"/>
        </a:p>
      </dgm:t>
    </dgm:pt>
    <dgm:pt modelId="{18EA1E86-3DBE-44E3-B1D6-45DC44E1EF6F}">
      <dgm:prSet/>
      <dgm:spPr/>
      <dgm:t>
        <a:bodyPr/>
        <a:lstStyle/>
        <a:p>
          <a:r>
            <a:rPr lang="en-GB" dirty="0"/>
            <a:t>Contemptuous damages – when wasting time bringing the case. </a:t>
          </a:r>
          <a:endParaRPr lang="en-US" dirty="0"/>
        </a:p>
      </dgm:t>
    </dgm:pt>
    <dgm:pt modelId="{A5464443-586D-42DC-8DE5-B22AA1242B67}" type="parTrans" cxnId="{F5BC8CC5-5CC9-4EF1-A30A-C8CC7D8A81B2}">
      <dgm:prSet/>
      <dgm:spPr/>
      <dgm:t>
        <a:bodyPr/>
        <a:lstStyle/>
        <a:p>
          <a:endParaRPr lang="en-US"/>
        </a:p>
      </dgm:t>
    </dgm:pt>
    <dgm:pt modelId="{551F2047-1473-4806-9247-BD470F99DDCE}" type="sibTrans" cxnId="{F5BC8CC5-5CC9-4EF1-A30A-C8CC7D8A81B2}">
      <dgm:prSet/>
      <dgm:spPr/>
      <dgm:t>
        <a:bodyPr/>
        <a:lstStyle/>
        <a:p>
          <a:endParaRPr lang="en-US"/>
        </a:p>
      </dgm:t>
    </dgm:pt>
    <dgm:pt modelId="{6CC1B27E-979F-46F8-9C0A-A9D20CFAF991}" type="pres">
      <dgm:prSet presAssocID="{02B783A1-0E5C-42F0-9BCA-A8330A482840}" presName="root" presStyleCnt="0">
        <dgm:presLayoutVars>
          <dgm:dir/>
          <dgm:resizeHandles val="exact"/>
        </dgm:presLayoutVars>
      </dgm:prSet>
      <dgm:spPr/>
    </dgm:pt>
    <dgm:pt modelId="{19CAEC49-1F63-4E52-A9B5-0FF17E1D8898}" type="pres">
      <dgm:prSet presAssocID="{199D46BD-A060-4720-83A9-51BD406436DF}" presName="compNode" presStyleCnt="0"/>
      <dgm:spPr/>
    </dgm:pt>
    <dgm:pt modelId="{CFB78C5A-9259-4BA9-AC73-F071C26C3AFB}" type="pres">
      <dgm:prSet presAssocID="{199D46BD-A060-4720-83A9-51BD406436DF}" presName="bgRect" presStyleLbl="bgShp" presStyleIdx="0" presStyleCnt="5"/>
      <dgm:spPr/>
    </dgm:pt>
    <dgm:pt modelId="{60152B51-148C-4ADD-8B6C-7114631548B3}" type="pres">
      <dgm:prSet presAssocID="{199D46BD-A060-4720-83A9-51BD406436DF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2F85CC8F-98FF-44FA-9B45-8E12AF13452C}" type="pres">
      <dgm:prSet presAssocID="{199D46BD-A060-4720-83A9-51BD406436DF}" presName="spaceRect" presStyleCnt="0"/>
      <dgm:spPr/>
    </dgm:pt>
    <dgm:pt modelId="{312086B1-066F-4AE8-8CAF-D811866AF7BB}" type="pres">
      <dgm:prSet presAssocID="{199D46BD-A060-4720-83A9-51BD406436DF}" presName="parTx" presStyleLbl="revTx" presStyleIdx="0" presStyleCnt="5">
        <dgm:presLayoutVars>
          <dgm:chMax val="0"/>
          <dgm:chPref val="0"/>
        </dgm:presLayoutVars>
      </dgm:prSet>
      <dgm:spPr/>
    </dgm:pt>
    <dgm:pt modelId="{9101C729-2BC8-482E-9B3E-50F18A387D4E}" type="pres">
      <dgm:prSet presAssocID="{360C04F2-AB10-45EB-94EF-CED42421CD25}" presName="sibTrans" presStyleCnt="0"/>
      <dgm:spPr/>
    </dgm:pt>
    <dgm:pt modelId="{BFD3EBAE-A4A2-4900-BB69-4F7072A40A10}" type="pres">
      <dgm:prSet presAssocID="{92538241-155C-4D6F-8D63-848D89B8936A}" presName="compNode" presStyleCnt="0"/>
      <dgm:spPr/>
    </dgm:pt>
    <dgm:pt modelId="{E7F32BF2-1D0F-477A-A93B-9F7974B5511E}" type="pres">
      <dgm:prSet presAssocID="{92538241-155C-4D6F-8D63-848D89B8936A}" presName="bgRect" presStyleLbl="bgShp" presStyleIdx="1" presStyleCnt="5"/>
      <dgm:spPr/>
    </dgm:pt>
    <dgm:pt modelId="{8C226F4F-F33B-4FBD-AAF4-D5F72C7527A5}" type="pres">
      <dgm:prSet presAssocID="{92538241-155C-4D6F-8D63-848D89B8936A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ug boat"/>
        </a:ext>
      </dgm:extLst>
    </dgm:pt>
    <dgm:pt modelId="{1FC9842B-498C-4A78-AC97-A03F52A4F93D}" type="pres">
      <dgm:prSet presAssocID="{92538241-155C-4D6F-8D63-848D89B8936A}" presName="spaceRect" presStyleCnt="0"/>
      <dgm:spPr/>
    </dgm:pt>
    <dgm:pt modelId="{C86FB002-87ED-495B-BAF9-27CC97B46FDF}" type="pres">
      <dgm:prSet presAssocID="{92538241-155C-4D6F-8D63-848D89B8936A}" presName="parTx" presStyleLbl="revTx" presStyleIdx="1" presStyleCnt="5">
        <dgm:presLayoutVars>
          <dgm:chMax val="0"/>
          <dgm:chPref val="0"/>
        </dgm:presLayoutVars>
      </dgm:prSet>
      <dgm:spPr/>
    </dgm:pt>
    <dgm:pt modelId="{B9427E8F-4FF5-463B-9A7F-46E876AA14CC}" type="pres">
      <dgm:prSet presAssocID="{CF976C03-2957-48FC-8583-057D89584882}" presName="sibTrans" presStyleCnt="0"/>
      <dgm:spPr/>
    </dgm:pt>
    <dgm:pt modelId="{F060EAA7-7EB4-4D8A-8327-7098CD4D9B94}" type="pres">
      <dgm:prSet presAssocID="{B185F2E3-530B-40E5-A323-43DD1AB2368E}" presName="compNode" presStyleCnt="0"/>
      <dgm:spPr/>
    </dgm:pt>
    <dgm:pt modelId="{88D5B046-5750-4651-9BD8-F37C3637B8BE}" type="pres">
      <dgm:prSet presAssocID="{B185F2E3-530B-40E5-A323-43DD1AB2368E}" presName="bgRect" presStyleLbl="bgShp" presStyleIdx="2" presStyleCnt="5"/>
      <dgm:spPr/>
    </dgm:pt>
    <dgm:pt modelId="{6D5C5B80-292B-45CC-A740-756DACA86C6F}" type="pres">
      <dgm:prSet presAssocID="{B185F2E3-530B-40E5-A323-43DD1AB2368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ler"/>
        </a:ext>
      </dgm:extLst>
    </dgm:pt>
    <dgm:pt modelId="{8B2A10ED-8B04-4DA4-9C4E-FF57584AB26E}" type="pres">
      <dgm:prSet presAssocID="{B185F2E3-530B-40E5-A323-43DD1AB2368E}" presName="spaceRect" presStyleCnt="0"/>
      <dgm:spPr/>
    </dgm:pt>
    <dgm:pt modelId="{912BFEEE-0587-4A89-96F5-59A807DF29FB}" type="pres">
      <dgm:prSet presAssocID="{B185F2E3-530B-40E5-A323-43DD1AB2368E}" presName="parTx" presStyleLbl="revTx" presStyleIdx="2" presStyleCnt="5">
        <dgm:presLayoutVars>
          <dgm:chMax val="0"/>
          <dgm:chPref val="0"/>
        </dgm:presLayoutVars>
      </dgm:prSet>
      <dgm:spPr/>
    </dgm:pt>
    <dgm:pt modelId="{3911C9E8-33F5-4B83-8AB0-BED9EB41A022}" type="pres">
      <dgm:prSet presAssocID="{F7BA297A-028D-4431-9785-7A778A612A45}" presName="sibTrans" presStyleCnt="0"/>
      <dgm:spPr/>
    </dgm:pt>
    <dgm:pt modelId="{F987AB9D-0F71-4968-BF23-F71B8FA3E215}" type="pres">
      <dgm:prSet presAssocID="{77CD2E1D-451D-4520-ABB4-903CD33C2522}" presName="compNode" presStyleCnt="0"/>
      <dgm:spPr/>
    </dgm:pt>
    <dgm:pt modelId="{86975068-A991-428F-BEC0-F474245934FF}" type="pres">
      <dgm:prSet presAssocID="{77CD2E1D-451D-4520-ABB4-903CD33C2522}" presName="bgRect" presStyleLbl="bgShp" presStyleIdx="3" presStyleCnt="5"/>
      <dgm:spPr/>
    </dgm:pt>
    <dgm:pt modelId="{029D8DA1-DB1C-4973-A4BB-92A0460E5AA2}" type="pres">
      <dgm:prSet presAssocID="{77CD2E1D-451D-4520-ABB4-903CD33C2522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FD76AB77-FB61-4DC8-88B2-1B7B9B1616D1}" type="pres">
      <dgm:prSet presAssocID="{77CD2E1D-451D-4520-ABB4-903CD33C2522}" presName="spaceRect" presStyleCnt="0"/>
      <dgm:spPr/>
    </dgm:pt>
    <dgm:pt modelId="{6AA5B496-A4EB-406C-88E8-FE756BB0F435}" type="pres">
      <dgm:prSet presAssocID="{77CD2E1D-451D-4520-ABB4-903CD33C2522}" presName="parTx" presStyleLbl="revTx" presStyleIdx="3" presStyleCnt="5">
        <dgm:presLayoutVars>
          <dgm:chMax val="0"/>
          <dgm:chPref val="0"/>
        </dgm:presLayoutVars>
      </dgm:prSet>
      <dgm:spPr/>
    </dgm:pt>
    <dgm:pt modelId="{9CE86D5D-C1AF-41DC-B4B7-AF36BB89AA3E}" type="pres">
      <dgm:prSet presAssocID="{E76751E6-0136-4FB6-BC03-B1715ED43C71}" presName="sibTrans" presStyleCnt="0"/>
      <dgm:spPr/>
    </dgm:pt>
    <dgm:pt modelId="{A65F27E5-5827-4926-9422-C6285030B01C}" type="pres">
      <dgm:prSet presAssocID="{18EA1E86-3DBE-44E3-B1D6-45DC44E1EF6F}" presName="compNode" presStyleCnt="0"/>
      <dgm:spPr/>
    </dgm:pt>
    <dgm:pt modelId="{39D990D2-46F1-4776-910D-648778FF3A68}" type="pres">
      <dgm:prSet presAssocID="{18EA1E86-3DBE-44E3-B1D6-45DC44E1EF6F}" presName="bgRect" presStyleLbl="bgShp" presStyleIdx="4" presStyleCnt="5"/>
      <dgm:spPr/>
    </dgm:pt>
    <dgm:pt modelId="{D2606BD7-FE4B-448F-9BE4-3A93D969E927}" type="pres">
      <dgm:prSet presAssocID="{18EA1E86-3DBE-44E3-B1D6-45DC44E1EF6F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ry Face with Solid Fill"/>
        </a:ext>
      </dgm:extLst>
    </dgm:pt>
    <dgm:pt modelId="{3AFAF0DD-518A-41A9-9B50-0D48EFC602EB}" type="pres">
      <dgm:prSet presAssocID="{18EA1E86-3DBE-44E3-B1D6-45DC44E1EF6F}" presName="spaceRect" presStyleCnt="0"/>
      <dgm:spPr/>
    </dgm:pt>
    <dgm:pt modelId="{22E7FB84-D340-44EA-A53B-2E3626E89500}" type="pres">
      <dgm:prSet presAssocID="{18EA1E86-3DBE-44E3-B1D6-45DC44E1EF6F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8059E0A-3B38-409E-B471-ACBF1FFB3320}" srcId="{02B783A1-0E5C-42F0-9BCA-A8330A482840}" destId="{199D46BD-A060-4720-83A9-51BD406436DF}" srcOrd="0" destOrd="0" parTransId="{13B8349E-18A4-4CFD-9697-3373A2D3A762}" sibTransId="{360C04F2-AB10-45EB-94EF-CED42421CD25}"/>
    <dgm:cxn modelId="{E2B7ED25-3BE7-4FB4-9B67-34F38EE2204A}" type="presOf" srcId="{199D46BD-A060-4720-83A9-51BD406436DF}" destId="{312086B1-066F-4AE8-8CAF-D811866AF7BB}" srcOrd="0" destOrd="0" presId="urn:microsoft.com/office/officeart/2018/2/layout/IconVerticalSolidList"/>
    <dgm:cxn modelId="{286AC35F-A18D-4AA2-BFEC-03EEFF5B48F7}" type="presOf" srcId="{B185F2E3-530B-40E5-A323-43DD1AB2368E}" destId="{912BFEEE-0587-4A89-96F5-59A807DF29FB}" srcOrd="0" destOrd="0" presId="urn:microsoft.com/office/officeart/2018/2/layout/IconVerticalSolidList"/>
    <dgm:cxn modelId="{5F30C843-CC02-4D2C-85E9-2E089492A94C}" srcId="{02B783A1-0E5C-42F0-9BCA-A8330A482840}" destId="{92538241-155C-4D6F-8D63-848D89B8936A}" srcOrd="1" destOrd="0" parTransId="{45673065-AF37-48BF-AF4F-9A1DD1610519}" sibTransId="{CF976C03-2957-48FC-8583-057D89584882}"/>
    <dgm:cxn modelId="{C8466A6B-974F-4B49-A2EE-40E4030786E9}" type="presOf" srcId="{92538241-155C-4D6F-8D63-848D89B8936A}" destId="{C86FB002-87ED-495B-BAF9-27CC97B46FDF}" srcOrd="0" destOrd="0" presId="urn:microsoft.com/office/officeart/2018/2/layout/IconVerticalSolidList"/>
    <dgm:cxn modelId="{AE9C8379-15CF-4ABC-8BCE-E517A72B5380}" type="presOf" srcId="{18EA1E86-3DBE-44E3-B1D6-45DC44E1EF6F}" destId="{22E7FB84-D340-44EA-A53B-2E3626E89500}" srcOrd="0" destOrd="0" presId="urn:microsoft.com/office/officeart/2018/2/layout/IconVerticalSolidList"/>
    <dgm:cxn modelId="{F727C0C2-14A2-4259-86EF-74ACBD8C5FFD}" type="presOf" srcId="{02B783A1-0E5C-42F0-9BCA-A8330A482840}" destId="{6CC1B27E-979F-46F8-9C0A-A9D20CFAF991}" srcOrd="0" destOrd="0" presId="urn:microsoft.com/office/officeart/2018/2/layout/IconVerticalSolidList"/>
    <dgm:cxn modelId="{F5BC8CC5-5CC9-4EF1-A30A-C8CC7D8A81B2}" srcId="{02B783A1-0E5C-42F0-9BCA-A8330A482840}" destId="{18EA1E86-3DBE-44E3-B1D6-45DC44E1EF6F}" srcOrd="4" destOrd="0" parTransId="{A5464443-586D-42DC-8DE5-B22AA1242B67}" sibTransId="{551F2047-1473-4806-9247-BD470F99DDCE}"/>
    <dgm:cxn modelId="{26C58CDB-FBBE-469F-B022-9366BE3AA848}" srcId="{02B783A1-0E5C-42F0-9BCA-A8330A482840}" destId="{77CD2E1D-451D-4520-ABB4-903CD33C2522}" srcOrd="3" destOrd="0" parTransId="{158179A3-9ABD-4178-A34D-C99D32F83542}" sibTransId="{E76751E6-0136-4FB6-BC03-B1715ED43C71}"/>
    <dgm:cxn modelId="{BCBC53F1-5FE1-4E6F-8470-4346BC7EC307}" srcId="{02B783A1-0E5C-42F0-9BCA-A8330A482840}" destId="{B185F2E3-530B-40E5-A323-43DD1AB2368E}" srcOrd="2" destOrd="0" parTransId="{59403F3C-49BB-40E1-917B-8C40157A9FD3}" sibTransId="{F7BA297A-028D-4431-9785-7A778A612A45}"/>
    <dgm:cxn modelId="{2EB048FA-5D33-46F4-B81D-39D4C43D3E92}" type="presOf" srcId="{77CD2E1D-451D-4520-ABB4-903CD33C2522}" destId="{6AA5B496-A4EB-406C-88E8-FE756BB0F435}" srcOrd="0" destOrd="0" presId="urn:microsoft.com/office/officeart/2018/2/layout/IconVerticalSolidList"/>
    <dgm:cxn modelId="{899DF50B-559F-464D-8099-C94093133C86}" type="presParOf" srcId="{6CC1B27E-979F-46F8-9C0A-A9D20CFAF991}" destId="{19CAEC49-1F63-4E52-A9B5-0FF17E1D8898}" srcOrd="0" destOrd="0" presId="urn:microsoft.com/office/officeart/2018/2/layout/IconVerticalSolidList"/>
    <dgm:cxn modelId="{F3AEB415-5AC4-45BA-B739-FC5055218CD0}" type="presParOf" srcId="{19CAEC49-1F63-4E52-A9B5-0FF17E1D8898}" destId="{CFB78C5A-9259-4BA9-AC73-F071C26C3AFB}" srcOrd="0" destOrd="0" presId="urn:microsoft.com/office/officeart/2018/2/layout/IconVerticalSolidList"/>
    <dgm:cxn modelId="{1FF77C0D-B0F9-43F9-B42D-B5E7346C08A7}" type="presParOf" srcId="{19CAEC49-1F63-4E52-A9B5-0FF17E1D8898}" destId="{60152B51-148C-4ADD-8B6C-7114631548B3}" srcOrd="1" destOrd="0" presId="urn:microsoft.com/office/officeart/2018/2/layout/IconVerticalSolidList"/>
    <dgm:cxn modelId="{4802F783-81F9-4F95-8EE0-40231A15FFD8}" type="presParOf" srcId="{19CAEC49-1F63-4E52-A9B5-0FF17E1D8898}" destId="{2F85CC8F-98FF-44FA-9B45-8E12AF13452C}" srcOrd="2" destOrd="0" presId="urn:microsoft.com/office/officeart/2018/2/layout/IconVerticalSolidList"/>
    <dgm:cxn modelId="{BE9D1466-23C6-45FB-B528-25F349564838}" type="presParOf" srcId="{19CAEC49-1F63-4E52-A9B5-0FF17E1D8898}" destId="{312086B1-066F-4AE8-8CAF-D811866AF7BB}" srcOrd="3" destOrd="0" presId="urn:microsoft.com/office/officeart/2018/2/layout/IconVerticalSolidList"/>
    <dgm:cxn modelId="{D6D1B0A1-1BD6-442D-8E4D-599C12DC164C}" type="presParOf" srcId="{6CC1B27E-979F-46F8-9C0A-A9D20CFAF991}" destId="{9101C729-2BC8-482E-9B3E-50F18A387D4E}" srcOrd="1" destOrd="0" presId="urn:microsoft.com/office/officeart/2018/2/layout/IconVerticalSolidList"/>
    <dgm:cxn modelId="{16FE6136-6DAA-4DED-823D-2B3BC8238AD5}" type="presParOf" srcId="{6CC1B27E-979F-46F8-9C0A-A9D20CFAF991}" destId="{BFD3EBAE-A4A2-4900-BB69-4F7072A40A10}" srcOrd="2" destOrd="0" presId="urn:microsoft.com/office/officeart/2018/2/layout/IconVerticalSolidList"/>
    <dgm:cxn modelId="{094473C1-A629-44C2-8F8D-191A4051CCB7}" type="presParOf" srcId="{BFD3EBAE-A4A2-4900-BB69-4F7072A40A10}" destId="{E7F32BF2-1D0F-477A-A93B-9F7974B5511E}" srcOrd="0" destOrd="0" presId="urn:microsoft.com/office/officeart/2018/2/layout/IconVerticalSolidList"/>
    <dgm:cxn modelId="{48F24159-7ECA-442E-B29F-94043AE064A7}" type="presParOf" srcId="{BFD3EBAE-A4A2-4900-BB69-4F7072A40A10}" destId="{8C226F4F-F33B-4FBD-AAF4-D5F72C7527A5}" srcOrd="1" destOrd="0" presId="urn:microsoft.com/office/officeart/2018/2/layout/IconVerticalSolidList"/>
    <dgm:cxn modelId="{C57EF880-9A9A-4C75-9129-85BCAE89F565}" type="presParOf" srcId="{BFD3EBAE-A4A2-4900-BB69-4F7072A40A10}" destId="{1FC9842B-498C-4A78-AC97-A03F52A4F93D}" srcOrd="2" destOrd="0" presId="urn:microsoft.com/office/officeart/2018/2/layout/IconVerticalSolidList"/>
    <dgm:cxn modelId="{0D45A85C-13CD-4346-98BD-BC96CD41F42E}" type="presParOf" srcId="{BFD3EBAE-A4A2-4900-BB69-4F7072A40A10}" destId="{C86FB002-87ED-495B-BAF9-27CC97B46FDF}" srcOrd="3" destOrd="0" presId="urn:microsoft.com/office/officeart/2018/2/layout/IconVerticalSolidList"/>
    <dgm:cxn modelId="{198E48B7-D59E-4FD7-96B8-98E12871B478}" type="presParOf" srcId="{6CC1B27E-979F-46F8-9C0A-A9D20CFAF991}" destId="{B9427E8F-4FF5-463B-9A7F-46E876AA14CC}" srcOrd="3" destOrd="0" presId="urn:microsoft.com/office/officeart/2018/2/layout/IconVerticalSolidList"/>
    <dgm:cxn modelId="{660C8BC7-CDD5-4BA7-8695-C7C1BA3F831E}" type="presParOf" srcId="{6CC1B27E-979F-46F8-9C0A-A9D20CFAF991}" destId="{F060EAA7-7EB4-4D8A-8327-7098CD4D9B94}" srcOrd="4" destOrd="0" presId="urn:microsoft.com/office/officeart/2018/2/layout/IconVerticalSolidList"/>
    <dgm:cxn modelId="{A676E245-50C5-4792-A08F-F538CC3C8A7C}" type="presParOf" srcId="{F060EAA7-7EB4-4D8A-8327-7098CD4D9B94}" destId="{88D5B046-5750-4651-9BD8-F37C3637B8BE}" srcOrd="0" destOrd="0" presId="urn:microsoft.com/office/officeart/2018/2/layout/IconVerticalSolidList"/>
    <dgm:cxn modelId="{5218DD20-E367-40D8-BC53-4CD83F273137}" type="presParOf" srcId="{F060EAA7-7EB4-4D8A-8327-7098CD4D9B94}" destId="{6D5C5B80-292B-45CC-A740-756DACA86C6F}" srcOrd="1" destOrd="0" presId="urn:microsoft.com/office/officeart/2018/2/layout/IconVerticalSolidList"/>
    <dgm:cxn modelId="{4595B962-A498-4462-BF81-EAE2281051B9}" type="presParOf" srcId="{F060EAA7-7EB4-4D8A-8327-7098CD4D9B94}" destId="{8B2A10ED-8B04-4DA4-9C4E-FF57584AB26E}" srcOrd="2" destOrd="0" presId="urn:microsoft.com/office/officeart/2018/2/layout/IconVerticalSolidList"/>
    <dgm:cxn modelId="{2626BD87-11E4-451B-967C-676FB33DDB57}" type="presParOf" srcId="{F060EAA7-7EB4-4D8A-8327-7098CD4D9B94}" destId="{912BFEEE-0587-4A89-96F5-59A807DF29FB}" srcOrd="3" destOrd="0" presId="urn:microsoft.com/office/officeart/2018/2/layout/IconVerticalSolidList"/>
    <dgm:cxn modelId="{E4A063B9-1FC1-4D01-B3EF-B4F18F2A1D99}" type="presParOf" srcId="{6CC1B27E-979F-46F8-9C0A-A9D20CFAF991}" destId="{3911C9E8-33F5-4B83-8AB0-BED9EB41A022}" srcOrd="5" destOrd="0" presId="urn:microsoft.com/office/officeart/2018/2/layout/IconVerticalSolidList"/>
    <dgm:cxn modelId="{EAECB8EA-DF1B-4A83-99E5-24325F19FBB9}" type="presParOf" srcId="{6CC1B27E-979F-46F8-9C0A-A9D20CFAF991}" destId="{F987AB9D-0F71-4968-BF23-F71B8FA3E215}" srcOrd="6" destOrd="0" presId="urn:microsoft.com/office/officeart/2018/2/layout/IconVerticalSolidList"/>
    <dgm:cxn modelId="{BE411877-AED9-4CCC-AF0D-0E98FAAC14FD}" type="presParOf" srcId="{F987AB9D-0F71-4968-BF23-F71B8FA3E215}" destId="{86975068-A991-428F-BEC0-F474245934FF}" srcOrd="0" destOrd="0" presId="urn:microsoft.com/office/officeart/2018/2/layout/IconVerticalSolidList"/>
    <dgm:cxn modelId="{401353D0-AF7C-423C-B65F-7808A060F024}" type="presParOf" srcId="{F987AB9D-0F71-4968-BF23-F71B8FA3E215}" destId="{029D8DA1-DB1C-4973-A4BB-92A0460E5AA2}" srcOrd="1" destOrd="0" presId="urn:microsoft.com/office/officeart/2018/2/layout/IconVerticalSolidList"/>
    <dgm:cxn modelId="{53844D89-885F-4308-9418-96204F557763}" type="presParOf" srcId="{F987AB9D-0F71-4968-BF23-F71B8FA3E215}" destId="{FD76AB77-FB61-4DC8-88B2-1B7B9B1616D1}" srcOrd="2" destOrd="0" presId="urn:microsoft.com/office/officeart/2018/2/layout/IconVerticalSolidList"/>
    <dgm:cxn modelId="{33E07E7D-3E71-4A10-A3DF-96891EEBB06E}" type="presParOf" srcId="{F987AB9D-0F71-4968-BF23-F71B8FA3E215}" destId="{6AA5B496-A4EB-406C-88E8-FE756BB0F435}" srcOrd="3" destOrd="0" presId="urn:microsoft.com/office/officeart/2018/2/layout/IconVerticalSolidList"/>
    <dgm:cxn modelId="{FE6C5B8A-F736-45AA-9B39-A7333E2DA512}" type="presParOf" srcId="{6CC1B27E-979F-46F8-9C0A-A9D20CFAF991}" destId="{9CE86D5D-C1AF-41DC-B4B7-AF36BB89AA3E}" srcOrd="7" destOrd="0" presId="urn:microsoft.com/office/officeart/2018/2/layout/IconVerticalSolidList"/>
    <dgm:cxn modelId="{36182DD6-4B9B-4534-B3EE-DFB8510046AD}" type="presParOf" srcId="{6CC1B27E-979F-46F8-9C0A-A9D20CFAF991}" destId="{A65F27E5-5827-4926-9422-C6285030B01C}" srcOrd="8" destOrd="0" presId="urn:microsoft.com/office/officeart/2018/2/layout/IconVerticalSolidList"/>
    <dgm:cxn modelId="{94308141-B9F2-455B-BABF-B9CDD5E5ED2E}" type="presParOf" srcId="{A65F27E5-5827-4926-9422-C6285030B01C}" destId="{39D990D2-46F1-4776-910D-648778FF3A68}" srcOrd="0" destOrd="0" presId="urn:microsoft.com/office/officeart/2018/2/layout/IconVerticalSolidList"/>
    <dgm:cxn modelId="{975F632B-4C69-47D9-801F-BE192C023351}" type="presParOf" srcId="{A65F27E5-5827-4926-9422-C6285030B01C}" destId="{D2606BD7-FE4B-448F-9BE4-3A93D969E927}" srcOrd="1" destOrd="0" presId="urn:microsoft.com/office/officeart/2018/2/layout/IconVerticalSolidList"/>
    <dgm:cxn modelId="{B98F2452-44FC-4B8E-BC91-F0C75D6157D0}" type="presParOf" srcId="{A65F27E5-5827-4926-9422-C6285030B01C}" destId="{3AFAF0DD-518A-41A9-9B50-0D48EFC602EB}" srcOrd="2" destOrd="0" presId="urn:microsoft.com/office/officeart/2018/2/layout/IconVerticalSolidList"/>
    <dgm:cxn modelId="{180591C4-B3CC-43F1-AF3E-DA16A8BE341F}" type="presParOf" srcId="{A65F27E5-5827-4926-9422-C6285030B01C}" destId="{22E7FB84-D340-44EA-A53B-2E3626E8950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D63B58-F7F7-436F-BB61-72B873ACDCA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2C2B018-B8C2-4805-B56A-9A5548CB2F65}">
      <dgm:prSet/>
      <dgm:spPr/>
      <dgm:t>
        <a:bodyPr/>
        <a:lstStyle/>
        <a:p>
          <a:r>
            <a:rPr lang="en-GB"/>
            <a:t>Different types; Pecuniary (Financial)  and non-Pecuniary (Non-Financial). </a:t>
          </a:r>
          <a:endParaRPr lang="en-US"/>
        </a:p>
      </dgm:t>
    </dgm:pt>
    <dgm:pt modelId="{CD7B97DD-23D4-4B78-B815-F94E877BFBB8}" type="parTrans" cxnId="{6F28B6F2-E73F-4E62-ADD4-2F51AFE11140}">
      <dgm:prSet/>
      <dgm:spPr/>
      <dgm:t>
        <a:bodyPr/>
        <a:lstStyle/>
        <a:p>
          <a:endParaRPr lang="en-US"/>
        </a:p>
      </dgm:t>
    </dgm:pt>
    <dgm:pt modelId="{8C5F4623-AB20-422A-A442-4E973228D021}" type="sibTrans" cxnId="{6F28B6F2-E73F-4E62-ADD4-2F51AFE11140}">
      <dgm:prSet/>
      <dgm:spPr/>
      <dgm:t>
        <a:bodyPr/>
        <a:lstStyle/>
        <a:p>
          <a:endParaRPr lang="en-US"/>
        </a:p>
      </dgm:t>
    </dgm:pt>
    <dgm:pt modelId="{226B1237-38CD-44FA-B788-FC936CCA26E3}">
      <dgm:prSet/>
      <dgm:spPr/>
      <dgm:t>
        <a:bodyPr/>
        <a:lstStyle/>
        <a:p>
          <a:r>
            <a:rPr lang="en-GB"/>
            <a:t>Let’s look at each one in turn; </a:t>
          </a:r>
          <a:endParaRPr lang="en-US"/>
        </a:p>
      </dgm:t>
    </dgm:pt>
    <dgm:pt modelId="{F9789099-FC96-4694-8E09-0821DC0F3718}" type="parTrans" cxnId="{87DEAD8B-6F1B-48B6-8481-1DC3311E71BC}">
      <dgm:prSet/>
      <dgm:spPr/>
      <dgm:t>
        <a:bodyPr/>
        <a:lstStyle/>
        <a:p>
          <a:endParaRPr lang="en-US"/>
        </a:p>
      </dgm:t>
    </dgm:pt>
    <dgm:pt modelId="{34A9E690-A80B-4F93-AFDD-EA3CEA25E50A}" type="sibTrans" cxnId="{87DEAD8B-6F1B-48B6-8481-1DC3311E71BC}">
      <dgm:prSet/>
      <dgm:spPr/>
      <dgm:t>
        <a:bodyPr/>
        <a:lstStyle/>
        <a:p>
          <a:endParaRPr lang="en-US"/>
        </a:p>
      </dgm:t>
    </dgm:pt>
    <dgm:pt modelId="{0700FD6E-E8C9-48BC-903F-F0150218266D}" type="pres">
      <dgm:prSet presAssocID="{F7D63B58-F7F7-436F-BB61-72B873ACDCA6}" presName="root" presStyleCnt="0">
        <dgm:presLayoutVars>
          <dgm:dir/>
          <dgm:resizeHandles val="exact"/>
        </dgm:presLayoutVars>
      </dgm:prSet>
      <dgm:spPr/>
    </dgm:pt>
    <dgm:pt modelId="{8A9F7A71-DEC1-497D-96BE-304E22D60CDD}" type="pres">
      <dgm:prSet presAssocID="{C2C2B018-B8C2-4805-B56A-9A5548CB2F65}" presName="compNode" presStyleCnt="0"/>
      <dgm:spPr/>
    </dgm:pt>
    <dgm:pt modelId="{26931E5B-75F3-4E4A-9676-FF8E6A64AC89}" type="pres">
      <dgm:prSet presAssocID="{C2C2B018-B8C2-4805-B56A-9A5548CB2F65}" presName="bgRect" presStyleLbl="bgShp" presStyleIdx="0" presStyleCnt="2"/>
      <dgm:spPr/>
    </dgm:pt>
    <dgm:pt modelId="{4D688480-64FF-40AB-83FE-C527E51AE0B7}" type="pres">
      <dgm:prSet presAssocID="{C2C2B018-B8C2-4805-B56A-9A5548CB2F6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seball"/>
        </a:ext>
      </dgm:extLst>
    </dgm:pt>
    <dgm:pt modelId="{5CDC725F-56C0-4344-A56E-6A8B3DD9BF64}" type="pres">
      <dgm:prSet presAssocID="{C2C2B018-B8C2-4805-B56A-9A5548CB2F65}" presName="spaceRect" presStyleCnt="0"/>
      <dgm:spPr/>
    </dgm:pt>
    <dgm:pt modelId="{CC5A21BB-192F-48FA-AA26-169F4F2D646E}" type="pres">
      <dgm:prSet presAssocID="{C2C2B018-B8C2-4805-B56A-9A5548CB2F65}" presName="parTx" presStyleLbl="revTx" presStyleIdx="0" presStyleCnt="2">
        <dgm:presLayoutVars>
          <dgm:chMax val="0"/>
          <dgm:chPref val="0"/>
        </dgm:presLayoutVars>
      </dgm:prSet>
      <dgm:spPr/>
    </dgm:pt>
    <dgm:pt modelId="{3BE9B579-BF84-4D78-826F-14824BB83E49}" type="pres">
      <dgm:prSet presAssocID="{8C5F4623-AB20-422A-A442-4E973228D021}" presName="sibTrans" presStyleCnt="0"/>
      <dgm:spPr/>
    </dgm:pt>
    <dgm:pt modelId="{F59AC150-0D77-47D8-8911-463721461C09}" type="pres">
      <dgm:prSet presAssocID="{226B1237-38CD-44FA-B788-FC936CCA26E3}" presName="compNode" presStyleCnt="0"/>
      <dgm:spPr/>
    </dgm:pt>
    <dgm:pt modelId="{3F2AB7E5-7E29-4AF2-9100-B7E11919D557}" type="pres">
      <dgm:prSet presAssocID="{226B1237-38CD-44FA-B788-FC936CCA26E3}" presName="bgRect" presStyleLbl="bgShp" presStyleIdx="1" presStyleCnt="2"/>
      <dgm:spPr/>
    </dgm:pt>
    <dgm:pt modelId="{EF1D550B-D3F9-47DD-9EEB-FB819441DAE4}" type="pres">
      <dgm:prSet presAssocID="{226B1237-38CD-44FA-B788-FC936CCA26E3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99A3B54F-F5FA-4CA6-9964-98C7F97EAA68}" type="pres">
      <dgm:prSet presAssocID="{226B1237-38CD-44FA-B788-FC936CCA26E3}" presName="spaceRect" presStyleCnt="0"/>
      <dgm:spPr/>
    </dgm:pt>
    <dgm:pt modelId="{18EACAFF-AB1C-46BF-834E-EF8BD3D9B74A}" type="pres">
      <dgm:prSet presAssocID="{226B1237-38CD-44FA-B788-FC936CCA26E3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E7A1091B-9745-45B1-84AC-3AA50E8E7048}" type="presOf" srcId="{C2C2B018-B8C2-4805-B56A-9A5548CB2F65}" destId="{CC5A21BB-192F-48FA-AA26-169F4F2D646E}" srcOrd="0" destOrd="0" presId="urn:microsoft.com/office/officeart/2018/2/layout/IconVerticalSolidList"/>
    <dgm:cxn modelId="{C8244F29-226F-43FF-AA46-D909BC32BA66}" type="presOf" srcId="{F7D63B58-F7F7-436F-BB61-72B873ACDCA6}" destId="{0700FD6E-E8C9-48BC-903F-F0150218266D}" srcOrd="0" destOrd="0" presId="urn:microsoft.com/office/officeart/2018/2/layout/IconVerticalSolidList"/>
    <dgm:cxn modelId="{87DEAD8B-6F1B-48B6-8481-1DC3311E71BC}" srcId="{F7D63B58-F7F7-436F-BB61-72B873ACDCA6}" destId="{226B1237-38CD-44FA-B788-FC936CCA26E3}" srcOrd="1" destOrd="0" parTransId="{F9789099-FC96-4694-8E09-0821DC0F3718}" sibTransId="{34A9E690-A80B-4F93-AFDD-EA3CEA25E50A}"/>
    <dgm:cxn modelId="{A68572E1-4A15-417F-BB69-0A4C2BC4159F}" type="presOf" srcId="{226B1237-38CD-44FA-B788-FC936CCA26E3}" destId="{18EACAFF-AB1C-46BF-834E-EF8BD3D9B74A}" srcOrd="0" destOrd="0" presId="urn:microsoft.com/office/officeart/2018/2/layout/IconVerticalSolidList"/>
    <dgm:cxn modelId="{6F28B6F2-E73F-4E62-ADD4-2F51AFE11140}" srcId="{F7D63B58-F7F7-436F-BB61-72B873ACDCA6}" destId="{C2C2B018-B8C2-4805-B56A-9A5548CB2F65}" srcOrd="0" destOrd="0" parTransId="{CD7B97DD-23D4-4B78-B815-F94E877BFBB8}" sibTransId="{8C5F4623-AB20-422A-A442-4E973228D021}"/>
    <dgm:cxn modelId="{887487AC-AFC5-4496-9C9A-796DFBB39F70}" type="presParOf" srcId="{0700FD6E-E8C9-48BC-903F-F0150218266D}" destId="{8A9F7A71-DEC1-497D-96BE-304E22D60CDD}" srcOrd="0" destOrd="0" presId="urn:microsoft.com/office/officeart/2018/2/layout/IconVerticalSolidList"/>
    <dgm:cxn modelId="{BF6C3121-FBA6-4AA1-9D1C-F6547C679560}" type="presParOf" srcId="{8A9F7A71-DEC1-497D-96BE-304E22D60CDD}" destId="{26931E5B-75F3-4E4A-9676-FF8E6A64AC89}" srcOrd="0" destOrd="0" presId="urn:microsoft.com/office/officeart/2018/2/layout/IconVerticalSolidList"/>
    <dgm:cxn modelId="{56D22F07-0CAE-43CE-8CBB-C0618F98CEAD}" type="presParOf" srcId="{8A9F7A71-DEC1-497D-96BE-304E22D60CDD}" destId="{4D688480-64FF-40AB-83FE-C527E51AE0B7}" srcOrd="1" destOrd="0" presId="urn:microsoft.com/office/officeart/2018/2/layout/IconVerticalSolidList"/>
    <dgm:cxn modelId="{1F211251-7278-440D-BE01-E14EFB6AF584}" type="presParOf" srcId="{8A9F7A71-DEC1-497D-96BE-304E22D60CDD}" destId="{5CDC725F-56C0-4344-A56E-6A8B3DD9BF64}" srcOrd="2" destOrd="0" presId="urn:microsoft.com/office/officeart/2018/2/layout/IconVerticalSolidList"/>
    <dgm:cxn modelId="{A4617523-C13B-4AD7-8594-BFF556A8A681}" type="presParOf" srcId="{8A9F7A71-DEC1-497D-96BE-304E22D60CDD}" destId="{CC5A21BB-192F-48FA-AA26-169F4F2D646E}" srcOrd="3" destOrd="0" presId="urn:microsoft.com/office/officeart/2018/2/layout/IconVerticalSolidList"/>
    <dgm:cxn modelId="{B1C295B6-20DA-4294-A690-2E586AE33DFD}" type="presParOf" srcId="{0700FD6E-E8C9-48BC-903F-F0150218266D}" destId="{3BE9B579-BF84-4D78-826F-14824BB83E49}" srcOrd="1" destOrd="0" presId="urn:microsoft.com/office/officeart/2018/2/layout/IconVerticalSolidList"/>
    <dgm:cxn modelId="{7C0E486E-538D-4027-AFE6-FA80AEA45BD1}" type="presParOf" srcId="{0700FD6E-E8C9-48BC-903F-F0150218266D}" destId="{F59AC150-0D77-47D8-8911-463721461C09}" srcOrd="2" destOrd="0" presId="urn:microsoft.com/office/officeart/2018/2/layout/IconVerticalSolidList"/>
    <dgm:cxn modelId="{2D6BF8B9-9927-401E-BDF7-BEDB67543F94}" type="presParOf" srcId="{F59AC150-0D77-47D8-8911-463721461C09}" destId="{3F2AB7E5-7E29-4AF2-9100-B7E11919D557}" srcOrd="0" destOrd="0" presId="urn:microsoft.com/office/officeart/2018/2/layout/IconVerticalSolidList"/>
    <dgm:cxn modelId="{1C8C88A6-4D92-40B1-ACB1-3E7B23A04B49}" type="presParOf" srcId="{F59AC150-0D77-47D8-8911-463721461C09}" destId="{EF1D550B-D3F9-47DD-9EEB-FB819441DAE4}" srcOrd="1" destOrd="0" presId="urn:microsoft.com/office/officeart/2018/2/layout/IconVerticalSolidList"/>
    <dgm:cxn modelId="{BC8FD283-F5BA-4A2F-80AD-99F4590841C4}" type="presParOf" srcId="{F59AC150-0D77-47D8-8911-463721461C09}" destId="{99A3B54F-F5FA-4CA6-9964-98C7F97EAA68}" srcOrd="2" destOrd="0" presId="urn:microsoft.com/office/officeart/2018/2/layout/IconVerticalSolidList"/>
    <dgm:cxn modelId="{8EE13470-A183-4F1C-81A2-766AE9173FC4}" type="presParOf" srcId="{F59AC150-0D77-47D8-8911-463721461C09}" destId="{18EACAFF-AB1C-46BF-834E-EF8BD3D9B74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BDBFD6-48AF-49C2-B1D8-909DA674ED3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2BFA08-A14C-4734-A1D0-898AB315B3D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Pecuniary – calculated by the courts. </a:t>
          </a:r>
          <a:endParaRPr lang="en-US"/>
        </a:p>
      </dgm:t>
    </dgm:pt>
    <dgm:pt modelId="{1B268A6B-6E30-473B-9BE5-EEDF599D343B}" type="parTrans" cxnId="{07D64FDF-8130-4E20-8E2F-04E931F3D194}">
      <dgm:prSet/>
      <dgm:spPr/>
      <dgm:t>
        <a:bodyPr/>
        <a:lstStyle/>
        <a:p>
          <a:endParaRPr lang="en-US"/>
        </a:p>
      </dgm:t>
    </dgm:pt>
    <dgm:pt modelId="{CEE726BE-F879-46B9-9627-C9223B0D0D81}" type="sibTrans" cxnId="{07D64FDF-8130-4E20-8E2F-04E931F3D194}">
      <dgm:prSet/>
      <dgm:spPr/>
      <dgm:t>
        <a:bodyPr/>
        <a:lstStyle/>
        <a:p>
          <a:endParaRPr lang="en-US"/>
        </a:p>
      </dgm:t>
    </dgm:pt>
    <dgm:pt modelId="{3A0EBF1A-D655-4545-B225-AB67DFDDCFC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Sale of goods cases – Market price rule. </a:t>
          </a:r>
          <a:endParaRPr lang="en-US"/>
        </a:p>
      </dgm:t>
    </dgm:pt>
    <dgm:pt modelId="{FA7CF5A8-E6FE-4C46-A13B-57E82D583976}" type="parTrans" cxnId="{B29F213D-0E95-4644-8517-0D151C5A681D}">
      <dgm:prSet/>
      <dgm:spPr/>
      <dgm:t>
        <a:bodyPr/>
        <a:lstStyle/>
        <a:p>
          <a:endParaRPr lang="en-US"/>
        </a:p>
      </dgm:t>
    </dgm:pt>
    <dgm:pt modelId="{7ADBF801-AD8C-4AF5-B9E1-90BDF571F8DD}" type="sibTrans" cxnId="{B29F213D-0E95-4644-8517-0D151C5A681D}">
      <dgm:prSet/>
      <dgm:spPr/>
      <dgm:t>
        <a:bodyPr/>
        <a:lstStyle/>
        <a:p>
          <a:endParaRPr lang="en-US"/>
        </a:p>
      </dgm:t>
    </dgm:pt>
    <dgm:pt modelId="{E16B76D5-9AC0-46D3-893E-CB97699CB2E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It can be hard to ascertain how to measure the loss. </a:t>
          </a:r>
          <a:endParaRPr lang="en-US"/>
        </a:p>
      </dgm:t>
    </dgm:pt>
    <dgm:pt modelId="{A45B5604-250D-4F6B-A749-C60D3E9FE4E7}" type="parTrans" cxnId="{9818D922-3B6B-47C6-9BE6-66454972FB05}">
      <dgm:prSet/>
      <dgm:spPr/>
      <dgm:t>
        <a:bodyPr/>
        <a:lstStyle/>
        <a:p>
          <a:endParaRPr lang="en-US"/>
        </a:p>
      </dgm:t>
    </dgm:pt>
    <dgm:pt modelId="{18276863-9FCE-41FD-BAEF-8908283EB32A}" type="sibTrans" cxnId="{9818D922-3B6B-47C6-9BE6-66454972FB05}">
      <dgm:prSet/>
      <dgm:spPr/>
      <dgm:t>
        <a:bodyPr/>
        <a:lstStyle/>
        <a:p>
          <a:endParaRPr lang="en-US"/>
        </a:p>
      </dgm:t>
    </dgm:pt>
    <dgm:pt modelId="{B6F561DE-AC89-4DC1-BCC9-DF50D6C3D09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Ruxley Electronics and Construction LTD v Forsyth [1996] </a:t>
          </a:r>
          <a:endParaRPr lang="en-US"/>
        </a:p>
      </dgm:t>
    </dgm:pt>
    <dgm:pt modelId="{D549DE43-F28E-446E-A052-AA8A4943AC99}" type="parTrans" cxnId="{AB1A17F0-9A48-48E1-AA33-9C9C7FF102A4}">
      <dgm:prSet/>
      <dgm:spPr/>
      <dgm:t>
        <a:bodyPr/>
        <a:lstStyle/>
        <a:p>
          <a:endParaRPr lang="en-US"/>
        </a:p>
      </dgm:t>
    </dgm:pt>
    <dgm:pt modelId="{FFE5C4CC-7CDC-4E23-B657-26E96A0779AE}" type="sibTrans" cxnId="{AB1A17F0-9A48-48E1-AA33-9C9C7FF102A4}">
      <dgm:prSet/>
      <dgm:spPr/>
      <dgm:t>
        <a:bodyPr/>
        <a:lstStyle/>
        <a:p>
          <a:endParaRPr lang="en-US"/>
        </a:p>
      </dgm:t>
    </dgm:pt>
    <dgm:pt modelId="{F3CA5DDB-9255-408C-A45D-F288D47FAE17}" type="pres">
      <dgm:prSet presAssocID="{00BDBFD6-48AF-49C2-B1D8-909DA674ED33}" presName="root" presStyleCnt="0">
        <dgm:presLayoutVars>
          <dgm:dir/>
          <dgm:resizeHandles val="exact"/>
        </dgm:presLayoutVars>
      </dgm:prSet>
      <dgm:spPr/>
    </dgm:pt>
    <dgm:pt modelId="{05528854-21B6-445A-87F0-8EFDA5305C40}" type="pres">
      <dgm:prSet presAssocID="{852BFA08-A14C-4734-A1D0-898AB315B3D5}" presName="compNode" presStyleCnt="0"/>
      <dgm:spPr/>
    </dgm:pt>
    <dgm:pt modelId="{0A8F9B3F-34D6-449E-B722-E4E41DE5DD14}" type="pres">
      <dgm:prSet presAssocID="{852BFA08-A14C-4734-A1D0-898AB315B3D5}" presName="bgRect" presStyleLbl="bgShp" presStyleIdx="0" presStyleCnt="4"/>
      <dgm:spPr/>
    </dgm:pt>
    <dgm:pt modelId="{BC25B9C8-D713-443D-AF66-7B149EA1FDA0}" type="pres">
      <dgm:prSet presAssocID="{852BFA08-A14C-4734-A1D0-898AB315B3D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A0539A28-0CE0-428E-8F63-C2E42C021539}" type="pres">
      <dgm:prSet presAssocID="{852BFA08-A14C-4734-A1D0-898AB315B3D5}" presName="spaceRect" presStyleCnt="0"/>
      <dgm:spPr/>
    </dgm:pt>
    <dgm:pt modelId="{18BCD42E-D98A-4128-9BC7-41A874AB1398}" type="pres">
      <dgm:prSet presAssocID="{852BFA08-A14C-4734-A1D0-898AB315B3D5}" presName="parTx" presStyleLbl="revTx" presStyleIdx="0" presStyleCnt="4">
        <dgm:presLayoutVars>
          <dgm:chMax val="0"/>
          <dgm:chPref val="0"/>
        </dgm:presLayoutVars>
      </dgm:prSet>
      <dgm:spPr/>
    </dgm:pt>
    <dgm:pt modelId="{2CA07FDE-D24A-4001-8457-41B8470588E0}" type="pres">
      <dgm:prSet presAssocID="{CEE726BE-F879-46B9-9627-C9223B0D0D81}" presName="sibTrans" presStyleCnt="0"/>
      <dgm:spPr/>
    </dgm:pt>
    <dgm:pt modelId="{2AF1DA5C-4391-4A91-BC2A-C46013C9296C}" type="pres">
      <dgm:prSet presAssocID="{3A0EBF1A-D655-4545-B225-AB67DFDDCFC7}" presName="compNode" presStyleCnt="0"/>
      <dgm:spPr/>
    </dgm:pt>
    <dgm:pt modelId="{7614A44F-828F-459D-B01A-E2C10EFFD362}" type="pres">
      <dgm:prSet presAssocID="{3A0EBF1A-D655-4545-B225-AB67DFDDCFC7}" presName="bgRect" presStyleLbl="bgShp" presStyleIdx="1" presStyleCnt="4"/>
      <dgm:spPr/>
    </dgm:pt>
    <dgm:pt modelId="{E49267AD-181C-4F20-8F8B-5139F95B3C8A}" type="pres">
      <dgm:prSet presAssocID="{3A0EBF1A-D655-4545-B225-AB67DFDDCFC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D67C5875-8BEE-44DE-AF88-7A24B69D51DD}" type="pres">
      <dgm:prSet presAssocID="{3A0EBF1A-D655-4545-B225-AB67DFDDCFC7}" presName="spaceRect" presStyleCnt="0"/>
      <dgm:spPr/>
    </dgm:pt>
    <dgm:pt modelId="{640A4CB1-87DA-4B40-81A8-EAFD07CF5B7C}" type="pres">
      <dgm:prSet presAssocID="{3A0EBF1A-D655-4545-B225-AB67DFDDCFC7}" presName="parTx" presStyleLbl="revTx" presStyleIdx="1" presStyleCnt="4">
        <dgm:presLayoutVars>
          <dgm:chMax val="0"/>
          <dgm:chPref val="0"/>
        </dgm:presLayoutVars>
      </dgm:prSet>
      <dgm:spPr/>
    </dgm:pt>
    <dgm:pt modelId="{A6E265ED-2E9D-49E9-8C77-68C220E85359}" type="pres">
      <dgm:prSet presAssocID="{7ADBF801-AD8C-4AF5-B9E1-90BDF571F8DD}" presName="sibTrans" presStyleCnt="0"/>
      <dgm:spPr/>
    </dgm:pt>
    <dgm:pt modelId="{3C5035C0-6231-4084-8501-E8455CBFA5B4}" type="pres">
      <dgm:prSet presAssocID="{E16B76D5-9AC0-46D3-893E-CB97699CB2E5}" presName="compNode" presStyleCnt="0"/>
      <dgm:spPr/>
    </dgm:pt>
    <dgm:pt modelId="{60658483-D3C3-4E01-9EAD-11F2956D77EB}" type="pres">
      <dgm:prSet presAssocID="{E16B76D5-9AC0-46D3-893E-CB97699CB2E5}" presName="bgRect" presStyleLbl="bgShp" presStyleIdx="2" presStyleCnt="4"/>
      <dgm:spPr/>
    </dgm:pt>
    <dgm:pt modelId="{E31093E5-8C0B-4B0F-B38F-56DF7D54E68C}" type="pres">
      <dgm:prSet presAssocID="{E16B76D5-9AC0-46D3-893E-CB97699CB2E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ale"/>
        </a:ext>
      </dgm:extLst>
    </dgm:pt>
    <dgm:pt modelId="{8C3C2B16-064D-46AD-8F86-DB7C6A2D6DB3}" type="pres">
      <dgm:prSet presAssocID="{E16B76D5-9AC0-46D3-893E-CB97699CB2E5}" presName="spaceRect" presStyleCnt="0"/>
      <dgm:spPr/>
    </dgm:pt>
    <dgm:pt modelId="{E986B02B-96C9-4E5B-B417-E06F11101225}" type="pres">
      <dgm:prSet presAssocID="{E16B76D5-9AC0-46D3-893E-CB97699CB2E5}" presName="parTx" presStyleLbl="revTx" presStyleIdx="2" presStyleCnt="4">
        <dgm:presLayoutVars>
          <dgm:chMax val="0"/>
          <dgm:chPref val="0"/>
        </dgm:presLayoutVars>
      </dgm:prSet>
      <dgm:spPr/>
    </dgm:pt>
    <dgm:pt modelId="{759BE929-B519-49CA-A88A-09FF2BA7D8FC}" type="pres">
      <dgm:prSet presAssocID="{18276863-9FCE-41FD-BAEF-8908283EB32A}" presName="sibTrans" presStyleCnt="0"/>
      <dgm:spPr/>
    </dgm:pt>
    <dgm:pt modelId="{C71E025C-DCCF-48CF-959C-E8BB275B317B}" type="pres">
      <dgm:prSet presAssocID="{B6F561DE-AC89-4DC1-BCC9-DF50D6C3D093}" presName="compNode" presStyleCnt="0"/>
      <dgm:spPr/>
    </dgm:pt>
    <dgm:pt modelId="{7F4597FD-1496-4C1A-864F-30B2C39CB103}" type="pres">
      <dgm:prSet presAssocID="{B6F561DE-AC89-4DC1-BCC9-DF50D6C3D093}" presName="bgRect" presStyleLbl="bgShp" presStyleIdx="3" presStyleCnt="4"/>
      <dgm:spPr/>
    </dgm:pt>
    <dgm:pt modelId="{875E849E-A598-47E3-8DD5-6FE4BF71C5C7}" type="pres">
      <dgm:prSet presAssocID="{B6F561DE-AC89-4DC1-BCC9-DF50D6C3D09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1FCE655F-C93F-4369-9975-4207D5855C50}" type="pres">
      <dgm:prSet presAssocID="{B6F561DE-AC89-4DC1-BCC9-DF50D6C3D093}" presName="spaceRect" presStyleCnt="0"/>
      <dgm:spPr/>
    </dgm:pt>
    <dgm:pt modelId="{6FF4E329-9666-4416-8942-837E50CF1FB0}" type="pres">
      <dgm:prSet presAssocID="{B6F561DE-AC89-4DC1-BCC9-DF50D6C3D09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3D8190A-BCE9-4748-9494-E9AF36DAE859}" type="presOf" srcId="{B6F561DE-AC89-4DC1-BCC9-DF50D6C3D093}" destId="{6FF4E329-9666-4416-8942-837E50CF1FB0}" srcOrd="0" destOrd="0" presId="urn:microsoft.com/office/officeart/2018/2/layout/IconVerticalSolidList"/>
    <dgm:cxn modelId="{9818D922-3B6B-47C6-9BE6-66454972FB05}" srcId="{00BDBFD6-48AF-49C2-B1D8-909DA674ED33}" destId="{E16B76D5-9AC0-46D3-893E-CB97699CB2E5}" srcOrd="2" destOrd="0" parTransId="{A45B5604-250D-4F6B-A749-C60D3E9FE4E7}" sibTransId="{18276863-9FCE-41FD-BAEF-8908283EB32A}"/>
    <dgm:cxn modelId="{B29F213D-0E95-4644-8517-0D151C5A681D}" srcId="{00BDBFD6-48AF-49C2-B1D8-909DA674ED33}" destId="{3A0EBF1A-D655-4545-B225-AB67DFDDCFC7}" srcOrd="1" destOrd="0" parTransId="{FA7CF5A8-E6FE-4C46-A13B-57E82D583976}" sibTransId="{7ADBF801-AD8C-4AF5-B9E1-90BDF571F8DD}"/>
    <dgm:cxn modelId="{B402A553-4D51-4251-87EF-253F8B689F27}" type="presOf" srcId="{00BDBFD6-48AF-49C2-B1D8-909DA674ED33}" destId="{F3CA5DDB-9255-408C-A45D-F288D47FAE17}" srcOrd="0" destOrd="0" presId="urn:microsoft.com/office/officeart/2018/2/layout/IconVerticalSolidList"/>
    <dgm:cxn modelId="{6F16ED75-4CD4-437D-92C6-56558892A99E}" type="presOf" srcId="{E16B76D5-9AC0-46D3-893E-CB97699CB2E5}" destId="{E986B02B-96C9-4E5B-B417-E06F11101225}" srcOrd="0" destOrd="0" presId="urn:microsoft.com/office/officeart/2018/2/layout/IconVerticalSolidList"/>
    <dgm:cxn modelId="{77FB5CB3-E0C8-4191-81B9-E6B37DA6C17E}" type="presOf" srcId="{852BFA08-A14C-4734-A1D0-898AB315B3D5}" destId="{18BCD42E-D98A-4128-9BC7-41A874AB1398}" srcOrd="0" destOrd="0" presId="urn:microsoft.com/office/officeart/2018/2/layout/IconVerticalSolidList"/>
    <dgm:cxn modelId="{07D64FDF-8130-4E20-8E2F-04E931F3D194}" srcId="{00BDBFD6-48AF-49C2-B1D8-909DA674ED33}" destId="{852BFA08-A14C-4734-A1D0-898AB315B3D5}" srcOrd="0" destOrd="0" parTransId="{1B268A6B-6E30-473B-9BE5-EEDF599D343B}" sibTransId="{CEE726BE-F879-46B9-9627-C9223B0D0D81}"/>
    <dgm:cxn modelId="{C72DC8E2-4CF3-4D8F-A6AF-24C1119C6A96}" type="presOf" srcId="{3A0EBF1A-D655-4545-B225-AB67DFDDCFC7}" destId="{640A4CB1-87DA-4B40-81A8-EAFD07CF5B7C}" srcOrd="0" destOrd="0" presId="urn:microsoft.com/office/officeart/2018/2/layout/IconVerticalSolidList"/>
    <dgm:cxn modelId="{AB1A17F0-9A48-48E1-AA33-9C9C7FF102A4}" srcId="{00BDBFD6-48AF-49C2-B1D8-909DA674ED33}" destId="{B6F561DE-AC89-4DC1-BCC9-DF50D6C3D093}" srcOrd="3" destOrd="0" parTransId="{D549DE43-F28E-446E-A052-AA8A4943AC99}" sibTransId="{FFE5C4CC-7CDC-4E23-B657-26E96A0779AE}"/>
    <dgm:cxn modelId="{01BD6440-4F0C-4118-B5B0-AF5138296435}" type="presParOf" srcId="{F3CA5DDB-9255-408C-A45D-F288D47FAE17}" destId="{05528854-21B6-445A-87F0-8EFDA5305C40}" srcOrd="0" destOrd="0" presId="urn:microsoft.com/office/officeart/2018/2/layout/IconVerticalSolidList"/>
    <dgm:cxn modelId="{71393CE2-9956-4162-9A47-36C418909249}" type="presParOf" srcId="{05528854-21B6-445A-87F0-8EFDA5305C40}" destId="{0A8F9B3F-34D6-449E-B722-E4E41DE5DD14}" srcOrd="0" destOrd="0" presId="urn:microsoft.com/office/officeart/2018/2/layout/IconVerticalSolidList"/>
    <dgm:cxn modelId="{E3D455E7-AE7F-4759-B0AD-7E98DFB31C11}" type="presParOf" srcId="{05528854-21B6-445A-87F0-8EFDA5305C40}" destId="{BC25B9C8-D713-443D-AF66-7B149EA1FDA0}" srcOrd="1" destOrd="0" presId="urn:microsoft.com/office/officeart/2018/2/layout/IconVerticalSolidList"/>
    <dgm:cxn modelId="{1868FF26-D62C-48A6-BD76-CD2E79D85EBC}" type="presParOf" srcId="{05528854-21B6-445A-87F0-8EFDA5305C40}" destId="{A0539A28-0CE0-428E-8F63-C2E42C021539}" srcOrd="2" destOrd="0" presId="urn:microsoft.com/office/officeart/2018/2/layout/IconVerticalSolidList"/>
    <dgm:cxn modelId="{A2753BC2-F964-45B6-ACC3-D72BE8EE4CC1}" type="presParOf" srcId="{05528854-21B6-445A-87F0-8EFDA5305C40}" destId="{18BCD42E-D98A-4128-9BC7-41A874AB1398}" srcOrd="3" destOrd="0" presId="urn:microsoft.com/office/officeart/2018/2/layout/IconVerticalSolidList"/>
    <dgm:cxn modelId="{F54C088F-64FD-4A82-9F69-0CF7C4E4B339}" type="presParOf" srcId="{F3CA5DDB-9255-408C-A45D-F288D47FAE17}" destId="{2CA07FDE-D24A-4001-8457-41B8470588E0}" srcOrd="1" destOrd="0" presId="urn:microsoft.com/office/officeart/2018/2/layout/IconVerticalSolidList"/>
    <dgm:cxn modelId="{67669C2E-F5A1-4C0E-B8CD-C2BFBC27E5E0}" type="presParOf" srcId="{F3CA5DDB-9255-408C-A45D-F288D47FAE17}" destId="{2AF1DA5C-4391-4A91-BC2A-C46013C9296C}" srcOrd="2" destOrd="0" presId="urn:microsoft.com/office/officeart/2018/2/layout/IconVerticalSolidList"/>
    <dgm:cxn modelId="{F3E8C81F-FEF7-45AD-8B7A-F79B9B275D3A}" type="presParOf" srcId="{2AF1DA5C-4391-4A91-BC2A-C46013C9296C}" destId="{7614A44F-828F-459D-B01A-E2C10EFFD362}" srcOrd="0" destOrd="0" presId="urn:microsoft.com/office/officeart/2018/2/layout/IconVerticalSolidList"/>
    <dgm:cxn modelId="{8A74EFD5-297C-49E4-8A0B-F0EA81A10878}" type="presParOf" srcId="{2AF1DA5C-4391-4A91-BC2A-C46013C9296C}" destId="{E49267AD-181C-4F20-8F8B-5139F95B3C8A}" srcOrd="1" destOrd="0" presId="urn:microsoft.com/office/officeart/2018/2/layout/IconVerticalSolidList"/>
    <dgm:cxn modelId="{050391C2-CA37-47FC-83B9-F707813E6555}" type="presParOf" srcId="{2AF1DA5C-4391-4A91-BC2A-C46013C9296C}" destId="{D67C5875-8BEE-44DE-AF88-7A24B69D51DD}" srcOrd="2" destOrd="0" presId="urn:microsoft.com/office/officeart/2018/2/layout/IconVerticalSolidList"/>
    <dgm:cxn modelId="{A512815F-27A2-4A4F-9946-C56AE28591E0}" type="presParOf" srcId="{2AF1DA5C-4391-4A91-BC2A-C46013C9296C}" destId="{640A4CB1-87DA-4B40-81A8-EAFD07CF5B7C}" srcOrd="3" destOrd="0" presId="urn:microsoft.com/office/officeart/2018/2/layout/IconVerticalSolidList"/>
    <dgm:cxn modelId="{EBB6DCAB-FF28-4CCF-8737-701C01114D2F}" type="presParOf" srcId="{F3CA5DDB-9255-408C-A45D-F288D47FAE17}" destId="{A6E265ED-2E9D-49E9-8C77-68C220E85359}" srcOrd="3" destOrd="0" presId="urn:microsoft.com/office/officeart/2018/2/layout/IconVerticalSolidList"/>
    <dgm:cxn modelId="{6DF983D3-87D8-4795-BD5E-689697B5206B}" type="presParOf" srcId="{F3CA5DDB-9255-408C-A45D-F288D47FAE17}" destId="{3C5035C0-6231-4084-8501-E8455CBFA5B4}" srcOrd="4" destOrd="0" presId="urn:microsoft.com/office/officeart/2018/2/layout/IconVerticalSolidList"/>
    <dgm:cxn modelId="{2E07609E-941E-45C9-A784-B650395CBB60}" type="presParOf" srcId="{3C5035C0-6231-4084-8501-E8455CBFA5B4}" destId="{60658483-D3C3-4E01-9EAD-11F2956D77EB}" srcOrd="0" destOrd="0" presId="urn:microsoft.com/office/officeart/2018/2/layout/IconVerticalSolidList"/>
    <dgm:cxn modelId="{C93C1010-60D5-4AA6-B479-ACAC3536FC2E}" type="presParOf" srcId="{3C5035C0-6231-4084-8501-E8455CBFA5B4}" destId="{E31093E5-8C0B-4B0F-B38F-56DF7D54E68C}" srcOrd="1" destOrd="0" presId="urn:microsoft.com/office/officeart/2018/2/layout/IconVerticalSolidList"/>
    <dgm:cxn modelId="{1F089AB2-B9BE-4F2D-AB2C-4D9243508D72}" type="presParOf" srcId="{3C5035C0-6231-4084-8501-E8455CBFA5B4}" destId="{8C3C2B16-064D-46AD-8F86-DB7C6A2D6DB3}" srcOrd="2" destOrd="0" presId="urn:microsoft.com/office/officeart/2018/2/layout/IconVerticalSolidList"/>
    <dgm:cxn modelId="{96C8EF76-3B8B-4F21-8183-CDACEF207258}" type="presParOf" srcId="{3C5035C0-6231-4084-8501-E8455CBFA5B4}" destId="{E986B02B-96C9-4E5B-B417-E06F11101225}" srcOrd="3" destOrd="0" presId="urn:microsoft.com/office/officeart/2018/2/layout/IconVerticalSolidList"/>
    <dgm:cxn modelId="{ED18A7D4-7C87-44FF-BB9C-9D4F96024F44}" type="presParOf" srcId="{F3CA5DDB-9255-408C-A45D-F288D47FAE17}" destId="{759BE929-B519-49CA-A88A-09FF2BA7D8FC}" srcOrd="5" destOrd="0" presId="urn:microsoft.com/office/officeart/2018/2/layout/IconVerticalSolidList"/>
    <dgm:cxn modelId="{F42CF8D2-1AFA-43EB-803E-8E3A5C8BE5E4}" type="presParOf" srcId="{F3CA5DDB-9255-408C-A45D-F288D47FAE17}" destId="{C71E025C-DCCF-48CF-959C-E8BB275B317B}" srcOrd="6" destOrd="0" presId="urn:microsoft.com/office/officeart/2018/2/layout/IconVerticalSolidList"/>
    <dgm:cxn modelId="{3E066C33-FDC4-4DF6-A2F3-1882EC9FB0D0}" type="presParOf" srcId="{C71E025C-DCCF-48CF-959C-E8BB275B317B}" destId="{7F4597FD-1496-4C1A-864F-30B2C39CB103}" srcOrd="0" destOrd="0" presId="urn:microsoft.com/office/officeart/2018/2/layout/IconVerticalSolidList"/>
    <dgm:cxn modelId="{A10F5916-A7D9-4B80-B61E-DA1B8EE11C38}" type="presParOf" srcId="{C71E025C-DCCF-48CF-959C-E8BB275B317B}" destId="{875E849E-A598-47E3-8DD5-6FE4BF71C5C7}" srcOrd="1" destOrd="0" presId="urn:microsoft.com/office/officeart/2018/2/layout/IconVerticalSolidList"/>
    <dgm:cxn modelId="{E96E1D29-78B6-43BD-85C4-DC79BF73A0F1}" type="presParOf" srcId="{C71E025C-DCCF-48CF-959C-E8BB275B317B}" destId="{1FCE655F-C93F-4369-9975-4207D5855C50}" srcOrd="2" destOrd="0" presId="urn:microsoft.com/office/officeart/2018/2/layout/IconVerticalSolidList"/>
    <dgm:cxn modelId="{A7F8FD0B-75EE-4A1C-8CC3-AD8FF002FB68}" type="presParOf" srcId="{C71E025C-DCCF-48CF-959C-E8BB275B317B}" destId="{6FF4E329-9666-4416-8942-837E50CF1FB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E48D087-2C4A-4187-9241-94D1D5060AA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5C67FAA-D94A-40E9-A431-C8F9B7AEA274}">
      <dgm:prSet/>
      <dgm:spPr/>
      <dgm:t>
        <a:bodyPr/>
        <a:lstStyle/>
        <a:p>
          <a:r>
            <a:rPr lang="en-GB"/>
            <a:t>Mental distress and loss of enjoyment. </a:t>
          </a:r>
          <a:endParaRPr lang="en-US"/>
        </a:p>
      </dgm:t>
    </dgm:pt>
    <dgm:pt modelId="{22A1DB47-C568-4EAA-B616-87B89689E605}" type="parTrans" cxnId="{B6617EEB-714E-4EE2-9F31-07AD830147D8}">
      <dgm:prSet/>
      <dgm:spPr/>
      <dgm:t>
        <a:bodyPr/>
        <a:lstStyle/>
        <a:p>
          <a:endParaRPr lang="en-US"/>
        </a:p>
      </dgm:t>
    </dgm:pt>
    <dgm:pt modelId="{7FBF2BBB-1B72-4726-96D5-8CEF7E1B5C6B}" type="sibTrans" cxnId="{B6617EEB-714E-4EE2-9F31-07AD830147D8}">
      <dgm:prSet/>
      <dgm:spPr/>
      <dgm:t>
        <a:bodyPr/>
        <a:lstStyle/>
        <a:p>
          <a:endParaRPr lang="en-US"/>
        </a:p>
      </dgm:t>
    </dgm:pt>
    <dgm:pt modelId="{68206F2B-711A-4FE0-91DE-89AB39243E6B}">
      <dgm:prSet/>
      <dgm:spPr/>
      <dgm:t>
        <a:bodyPr/>
        <a:lstStyle/>
        <a:p>
          <a:r>
            <a:rPr lang="en-GB"/>
            <a:t>Addis v Gramophone Co LTD [1909] </a:t>
          </a:r>
          <a:endParaRPr lang="en-US"/>
        </a:p>
      </dgm:t>
    </dgm:pt>
    <dgm:pt modelId="{2868531F-EF87-4417-B9FB-0F5BD8EEEBB4}" type="parTrans" cxnId="{CC56A34B-E9F2-4E40-9C15-D90B0B32B75E}">
      <dgm:prSet/>
      <dgm:spPr/>
      <dgm:t>
        <a:bodyPr/>
        <a:lstStyle/>
        <a:p>
          <a:endParaRPr lang="en-US"/>
        </a:p>
      </dgm:t>
    </dgm:pt>
    <dgm:pt modelId="{46F32B23-92E2-40C7-B819-0ACA36675CF1}" type="sibTrans" cxnId="{CC56A34B-E9F2-4E40-9C15-D90B0B32B75E}">
      <dgm:prSet/>
      <dgm:spPr/>
      <dgm:t>
        <a:bodyPr/>
        <a:lstStyle/>
        <a:p>
          <a:endParaRPr lang="en-US"/>
        </a:p>
      </dgm:t>
    </dgm:pt>
    <dgm:pt modelId="{D6E4921F-FE83-4DAA-9AF8-9E7EFFF69B23}">
      <dgm:prSet/>
      <dgm:spPr/>
      <dgm:t>
        <a:bodyPr/>
        <a:lstStyle/>
        <a:p>
          <a:r>
            <a:rPr lang="en-GB"/>
            <a:t>Exceptions Farley v Skinner (No 2) [2001] </a:t>
          </a:r>
          <a:endParaRPr lang="en-US"/>
        </a:p>
      </dgm:t>
    </dgm:pt>
    <dgm:pt modelId="{73E14D61-9CFF-49A8-A4B1-AA393E18DBCD}" type="parTrans" cxnId="{0827D552-FE5E-49E4-BFBC-51C5AF08C5A4}">
      <dgm:prSet/>
      <dgm:spPr/>
      <dgm:t>
        <a:bodyPr/>
        <a:lstStyle/>
        <a:p>
          <a:endParaRPr lang="en-US"/>
        </a:p>
      </dgm:t>
    </dgm:pt>
    <dgm:pt modelId="{CC377A2E-5474-4747-80A5-F4561A46ED29}" type="sibTrans" cxnId="{0827D552-FE5E-49E4-BFBC-51C5AF08C5A4}">
      <dgm:prSet/>
      <dgm:spPr/>
      <dgm:t>
        <a:bodyPr/>
        <a:lstStyle/>
        <a:p>
          <a:endParaRPr lang="en-US"/>
        </a:p>
      </dgm:t>
    </dgm:pt>
    <dgm:pt modelId="{77E71EDF-453B-426F-B94B-0D548593CE0E}" type="pres">
      <dgm:prSet presAssocID="{6E48D087-2C4A-4187-9241-94D1D5060AAF}" presName="root" presStyleCnt="0">
        <dgm:presLayoutVars>
          <dgm:dir/>
          <dgm:resizeHandles val="exact"/>
        </dgm:presLayoutVars>
      </dgm:prSet>
      <dgm:spPr/>
    </dgm:pt>
    <dgm:pt modelId="{F89A3E9F-EA06-4752-B219-F38780758329}" type="pres">
      <dgm:prSet presAssocID="{F5C67FAA-D94A-40E9-A431-C8F9B7AEA274}" presName="compNode" presStyleCnt="0"/>
      <dgm:spPr/>
    </dgm:pt>
    <dgm:pt modelId="{E8036ECB-3E1E-4144-9B88-9638377D7643}" type="pres">
      <dgm:prSet presAssocID="{F5C67FAA-D94A-40E9-A431-C8F9B7AEA274}" presName="bgRect" presStyleLbl="bgShp" presStyleIdx="0" presStyleCnt="3"/>
      <dgm:spPr/>
    </dgm:pt>
    <dgm:pt modelId="{A75FA4F2-99EA-47EC-943C-3032BAD9857F}" type="pres">
      <dgm:prSet presAssocID="{F5C67FAA-D94A-40E9-A431-C8F9B7AEA27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B194B9A2-E1A6-4CA7-B5E7-4D92495C159D}" type="pres">
      <dgm:prSet presAssocID="{F5C67FAA-D94A-40E9-A431-C8F9B7AEA274}" presName="spaceRect" presStyleCnt="0"/>
      <dgm:spPr/>
    </dgm:pt>
    <dgm:pt modelId="{F4B6005C-DE20-4CE4-99E1-07613F102C9E}" type="pres">
      <dgm:prSet presAssocID="{F5C67FAA-D94A-40E9-A431-C8F9B7AEA274}" presName="parTx" presStyleLbl="revTx" presStyleIdx="0" presStyleCnt="3">
        <dgm:presLayoutVars>
          <dgm:chMax val="0"/>
          <dgm:chPref val="0"/>
        </dgm:presLayoutVars>
      </dgm:prSet>
      <dgm:spPr/>
    </dgm:pt>
    <dgm:pt modelId="{863E33AF-987A-47E0-B6F4-26DFCE0922D5}" type="pres">
      <dgm:prSet presAssocID="{7FBF2BBB-1B72-4726-96D5-8CEF7E1B5C6B}" presName="sibTrans" presStyleCnt="0"/>
      <dgm:spPr/>
    </dgm:pt>
    <dgm:pt modelId="{E20918ED-4C40-4C94-A0A5-D54F6F4F4A8C}" type="pres">
      <dgm:prSet presAssocID="{68206F2B-711A-4FE0-91DE-89AB39243E6B}" presName="compNode" presStyleCnt="0"/>
      <dgm:spPr/>
    </dgm:pt>
    <dgm:pt modelId="{5F27AC9C-3CAE-4B68-B1BB-54F2C12BD509}" type="pres">
      <dgm:prSet presAssocID="{68206F2B-711A-4FE0-91DE-89AB39243E6B}" presName="bgRect" presStyleLbl="bgShp" presStyleIdx="1" presStyleCnt="3"/>
      <dgm:spPr/>
    </dgm:pt>
    <dgm:pt modelId="{9CEE96C5-A59C-4091-B2B2-3263895DBDCF}" type="pres">
      <dgm:prSet presAssocID="{68206F2B-711A-4FE0-91DE-89AB39243E6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Xylophone"/>
        </a:ext>
      </dgm:extLst>
    </dgm:pt>
    <dgm:pt modelId="{0D4421FF-74D8-4423-92B1-5928BC28DB49}" type="pres">
      <dgm:prSet presAssocID="{68206F2B-711A-4FE0-91DE-89AB39243E6B}" presName="spaceRect" presStyleCnt="0"/>
      <dgm:spPr/>
    </dgm:pt>
    <dgm:pt modelId="{102069FC-870A-4847-A7F5-783F96B7DECF}" type="pres">
      <dgm:prSet presAssocID="{68206F2B-711A-4FE0-91DE-89AB39243E6B}" presName="parTx" presStyleLbl="revTx" presStyleIdx="1" presStyleCnt="3">
        <dgm:presLayoutVars>
          <dgm:chMax val="0"/>
          <dgm:chPref val="0"/>
        </dgm:presLayoutVars>
      </dgm:prSet>
      <dgm:spPr/>
    </dgm:pt>
    <dgm:pt modelId="{D702D8A9-E69B-4F13-988E-3383413F0BF4}" type="pres">
      <dgm:prSet presAssocID="{46F32B23-92E2-40C7-B819-0ACA36675CF1}" presName="sibTrans" presStyleCnt="0"/>
      <dgm:spPr/>
    </dgm:pt>
    <dgm:pt modelId="{4D447D5B-22F8-4F0D-AE86-851741768371}" type="pres">
      <dgm:prSet presAssocID="{D6E4921F-FE83-4DAA-9AF8-9E7EFFF69B23}" presName="compNode" presStyleCnt="0"/>
      <dgm:spPr/>
    </dgm:pt>
    <dgm:pt modelId="{894576A7-7169-4CC1-8CE9-92528EDE94B4}" type="pres">
      <dgm:prSet presAssocID="{D6E4921F-FE83-4DAA-9AF8-9E7EFFF69B23}" presName="bgRect" presStyleLbl="bgShp" presStyleIdx="2" presStyleCnt="3"/>
      <dgm:spPr/>
    </dgm:pt>
    <dgm:pt modelId="{168A4F9E-A4A2-4B1D-8953-0474253D1859}" type="pres">
      <dgm:prSet presAssocID="{D6E4921F-FE83-4DAA-9AF8-9E7EFFF69B2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CFEBB543-96A4-4296-B142-246A2F5ADC7A}" type="pres">
      <dgm:prSet presAssocID="{D6E4921F-FE83-4DAA-9AF8-9E7EFFF69B23}" presName="spaceRect" presStyleCnt="0"/>
      <dgm:spPr/>
    </dgm:pt>
    <dgm:pt modelId="{7172F9DB-5C08-45F1-8F39-8D4E17E57B3C}" type="pres">
      <dgm:prSet presAssocID="{D6E4921F-FE83-4DAA-9AF8-9E7EFFF69B2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6CA8D26-DECF-45CB-BB8F-8AEB95158437}" type="presOf" srcId="{6E48D087-2C4A-4187-9241-94D1D5060AAF}" destId="{77E71EDF-453B-426F-B94B-0D548593CE0E}" srcOrd="0" destOrd="0" presId="urn:microsoft.com/office/officeart/2018/2/layout/IconVerticalSolidList"/>
    <dgm:cxn modelId="{CC56A34B-E9F2-4E40-9C15-D90B0B32B75E}" srcId="{6E48D087-2C4A-4187-9241-94D1D5060AAF}" destId="{68206F2B-711A-4FE0-91DE-89AB39243E6B}" srcOrd="1" destOrd="0" parTransId="{2868531F-EF87-4417-B9FB-0F5BD8EEEBB4}" sibTransId="{46F32B23-92E2-40C7-B819-0ACA36675CF1}"/>
    <dgm:cxn modelId="{0827D552-FE5E-49E4-BFBC-51C5AF08C5A4}" srcId="{6E48D087-2C4A-4187-9241-94D1D5060AAF}" destId="{D6E4921F-FE83-4DAA-9AF8-9E7EFFF69B23}" srcOrd="2" destOrd="0" parTransId="{73E14D61-9CFF-49A8-A4B1-AA393E18DBCD}" sibTransId="{CC377A2E-5474-4747-80A5-F4561A46ED29}"/>
    <dgm:cxn modelId="{CE0E4492-8638-4F6E-AD8B-B6620A3326F8}" type="presOf" srcId="{F5C67FAA-D94A-40E9-A431-C8F9B7AEA274}" destId="{F4B6005C-DE20-4CE4-99E1-07613F102C9E}" srcOrd="0" destOrd="0" presId="urn:microsoft.com/office/officeart/2018/2/layout/IconVerticalSolidList"/>
    <dgm:cxn modelId="{B6617EEB-714E-4EE2-9F31-07AD830147D8}" srcId="{6E48D087-2C4A-4187-9241-94D1D5060AAF}" destId="{F5C67FAA-D94A-40E9-A431-C8F9B7AEA274}" srcOrd="0" destOrd="0" parTransId="{22A1DB47-C568-4EAA-B616-87B89689E605}" sibTransId="{7FBF2BBB-1B72-4726-96D5-8CEF7E1B5C6B}"/>
    <dgm:cxn modelId="{C0BA91EE-B034-4673-9B25-A691B8B3BF09}" type="presOf" srcId="{68206F2B-711A-4FE0-91DE-89AB39243E6B}" destId="{102069FC-870A-4847-A7F5-783F96B7DECF}" srcOrd="0" destOrd="0" presId="urn:microsoft.com/office/officeart/2018/2/layout/IconVerticalSolidList"/>
    <dgm:cxn modelId="{798BBDFD-4286-42EC-9E67-CA36E1785264}" type="presOf" srcId="{D6E4921F-FE83-4DAA-9AF8-9E7EFFF69B23}" destId="{7172F9DB-5C08-45F1-8F39-8D4E17E57B3C}" srcOrd="0" destOrd="0" presId="urn:microsoft.com/office/officeart/2018/2/layout/IconVerticalSolidList"/>
    <dgm:cxn modelId="{34BF070E-7E1D-4BFF-A63E-2E893A282AAA}" type="presParOf" srcId="{77E71EDF-453B-426F-B94B-0D548593CE0E}" destId="{F89A3E9F-EA06-4752-B219-F38780758329}" srcOrd="0" destOrd="0" presId="urn:microsoft.com/office/officeart/2018/2/layout/IconVerticalSolidList"/>
    <dgm:cxn modelId="{2B30054B-8191-42F1-ABD8-DA608D4F20A7}" type="presParOf" srcId="{F89A3E9F-EA06-4752-B219-F38780758329}" destId="{E8036ECB-3E1E-4144-9B88-9638377D7643}" srcOrd="0" destOrd="0" presId="urn:microsoft.com/office/officeart/2018/2/layout/IconVerticalSolidList"/>
    <dgm:cxn modelId="{16870CBB-CDAE-45C7-85F5-0B67D4DBCEA6}" type="presParOf" srcId="{F89A3E9F-EA06-4752-B219-F38780758329}" destId="{A75FA4F2-99EA-47EC-943C-3032BAD9857F}" srcOrd="1" destOrd="0" presId="urn:microsoft.com/office/officeart/2018/2/layout/IconVerticalSolidList"/>
    <dgm:cxn modelId="{5534A840-D3ED-4695-9A0E-34E18E151B17}" type="presParOf" srcId="{F89A3E9F-EA06-4752-B219-F38780758329}" destId="{B194B9A2-E1A6-4CA7-B5E7-4D92495C159D}" srcOrd="2" destOrd="0" presId="urn:microsoft.com/office/officeart/2018/2/layout/IconVerticalSolidList"/>
    <dgm:cxn modelId="{261EBC4D-4063-472F-A73A-82AD80FEC11B}" type="presParOf" srcId="{F89A3E9F-EA06-4752-B219-F38780758329}" destId="{F4B6005C-DE20-4CE4-99E1-07613F102C9E}" srcOrd="3" destOrd="0" presId="urn:microsoft.com/office/officeart/2018/2/layout/IconVerticalSolidList"/>
    <dgm:cxn modelId="{B835D959-DB4D-4600-81AB-5432B04D26E4}" type="presParOf" srcId="{77E71EDF-453B-426F-B94B-0D548593CE0E}" destId="{863E33AF-987A-47E0-B6F4-26DFCE0922D5}" srcOrd="1" destOrd="0" presId="urn:microsoft.com/office/officeart/2018/2/layout/IconVerticalSolidList"/>
    <dgm:cxn modelId="{0C9EC4C4-252C-41ED-A25A-00A8CC1D969C}" type="presParOf" srcId="{77E71EDF-453B-426F-B94B-0D548593CE0E}" destId="{E20918ED-4C40-4C94-A0A5-D54F6F4F4A8C}" srcOrd="2" destOrd="0" presId="urn:microsoft.com/office/officeart/2018/2/layout/IconVerticalSolidList"/>
    <dgm:cxn modelId="{BDD5C5DD-CB4F-4B97-BE30-65A93ABF0154}" type="presParOf" srcId="{E20918ED-4C40-4C94-A0A5-D54F6F4F4A8C}" destId="{5F27AC9C-3CAE-4B68-B1BB-54F2C12BD509}" srcOrd="0" destOrd="0" presId="urn:microsoft.com/office/officeart/2018/2/layout/IconVerticalSolidList"/>
    <dgm:cxn modelId="{37E67B83-EEF6-45AB-A74C-A31EC857B4F7}" type="presParOf" srcId="{E20918ED-4C40-4C94-A0A5-D54F6F4F4A8C}" destId="{9CEE96C5-A59C-4091-B2B2-3263895DBDCF}" srcOrd="1" destOrd="0" presId="urn:microsoft.com/office/officeart/2018/2/layout/IconVerticalSolidList"/>
    <dgm:cxn modelId="{8FBE27DB-60DD-4A18-83BD-F1CD1EC94C43}" type="presParOf" srcId="{E20918ED-4C40-4C94-A0A5-D54F6F4F4A8C}" destId="{0D4421FF-74D8-4423-92B1-5928BC28DB49}" srcOrd="2" destOrd="0" presId="urn:microsoft.com/office/officeart/2018/2/layout/IconVerticalSolidList"/>
    <dgm:cxn modelId="{81500CF7-495D-4A8B-89A7-B0FBED7B3766}" type="presParOf" srcId="{E20918ED-4C40-4C94-A0A5-D54F6F4F4A8C}" destId="{102069FC-870A-4847-A7F5-783F96B7DECF}" srcOrd="3" destOrd="0" presId="urn:microsoft.com/office/officeart/2018/2/layout/IconVerticalSolidList"/>
    <dgm:cxn modelId="{D96EB6D5-4D81-4578-B941-2C831485B2E2}" type="presParOf" srcId="{77E71EDF-453B-426F-B94B-0D548593CE0E}" destId="{D702D8A9-E69B-4F13-988E-3383413F0BF4}" srcOrd="3" destOrd="0" presId="urn:microsoft.com/office/officeart/2018/2/layout/IconVerticalSolidList"/>
    <dgm:cxn modelId="{B78B3F14-4E88-4D23-812B-62FC7A63BB4B}" type="presParOf" srcId="{77E71EDF-453B-426F-B94B-0D548593CE0E}" destId="{4D447D5B-22F8-4F0D-AE86-851741768371}" srcOrd="4" destOrd="0" presId="urn:microsoft.com/office/officeart/2018/2/layout/IconVerticalSolidList"/>
    <dgm:cxn modelId="{A033927B-69ED-4AA1-B6D6-559119AF1EF7}" type="presParOf" srcId="{4D447D5B-22F8-4F0D-AE86-851741768371}" destId="{894576A7-7169-4CC1-8CE9-92528EDE94B4}" srcOrd="0" destOrd="0" presId="urn:microsoft.com/office/officeart/2018/2/layout/IconVerticalSolidList"/>
    <dgm:cxn modelId="{C848CF5B-EA4A-46DE-ACA5-755B5636ACB2}" type="presParOf" srcId="{4D447D5B-22F8-4F0D-AE86-851741768371}" destId="{168A4F9E-A4A2-4B1D-8953-0474253D1859}" srcOrd="1" destOrd="0" presId="urn:microsoft.com/office/officeart/2018/2/layout/IconVerticalSolidList"/>
    <dgm:cxn modelId="{3EC8AB38-DADF-4DAC-ACF0-B9D372E0AE9C}" type="presParOf" srcId="{4D447D5B-22F8-4F0D-AE86-851741768371}" destId="{CFEBB543-96A4-4296-B142-246A2F5ADC7A}" srcOrd="2" destOrd="0" presId="urn:microsoft.com/office/officeart/2018/2/layout/IconVerticalSolidList"/>
    <dgm:cxn modelId="{A7262D0E-393E-4F2C-8AF4-5FFC993A2293}" type="presParOf" srcId="{4D447D5B-22F8-4F0D-AE86-851741768371}" destId="{7172F9DB-5C08-45F1-8F39-8D4E17E57B3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474D12-74DE-42D2-A47F-08FB2080C154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704D73CE-6819-4633-9537-AB1A5F23C718}">
      <dgm:prSet/>
      <dgm:spPr/>
      <dgm:t>
        <a:bodyPr/>
        <a:lstStyle/>
        <a:p>
          <a:pPr>
            <a:defRPr cap="all"/>
          </a:pPr>
          <a:r>
            <a:rPr lang="en-GB"/>
            <a:t>Causation – C and P Haulage v Middleton [1983] </a:t>
          </a:r>
          <a:endParaRPr lang="en-US"/>
        </a:p>
      </dgm:t>
    </dgm:pt>
    <dgm:pt modelId="{4172EC3F-1187-4BB1-B4BB-8E4BD11D175C}" type="parTrans" cxnId="{0E2DF87F-C35C-4E4D-B9C0-53D6B8DE91B3}">
      <dgm:prSet/>
      <dgm:spPr/>
      <dgm:t>
        <a:bodyPr/>
        <a:lstStyle/>
        <a:p>
          <a:endParaRPr lang="en-US"/>
        </a:p>
      </dgm:t>
    </dgm:pt>
    <dgm:pt modelId="{41944517-7753-4E73-B083-7B33C2216742}" type="sibTrans" cxnId="{0E2DF87F-C35C-4E4D-B9C0-53D6B8DE91B3}">
      <dgm:prSet/>
      <dgm:spPr/>
      <dgm:t>
        <a:bodyPr/>
        <a:lstStyle/>
        <a:p>
          <a:endParaRPr lang="en-US"/>
        </a:p>
      </dgm:t>
    </dgm:pt>
    <dgm:pt modelId="{1A790520-48F1-4B53-B1E5-E1FB3FEF27F9}">
      <dgm:prSet/>
      <dgm:spPr/>
      <dgm:t>
        <a:bodyPr/>
        <a:lstStyle/>
        <a:p>
          <a:pPr>
            <a:defRPr cap="all"/>
          </a:pPr>
          <a:r>
            <a:rPr lang="en-GB"/>
            <a:t>Remoteness – Hadley v Baxendale [1854]</a:t>
          </a:r>
          <a:endParaRPr lang="en-US"/>
        </a:p>
      </dgm:t>
    </dgm:pt>
    <dgm:pt modelId="{E7B6E3CC-61AF-490E-8067-36E1ADABBB97}" type="parTrans" cxnId="{EE819EA0-EE81-4B5A-85EB-9038C250B530}">
      <dgm:prSet/>
      <dgm:spPr/>
      <dgm:t>
        <a:bodyPr/>
        <a:lstStyle/>
        <a:p>
          <a:endParaRPr lang="en-US"/>
        </a:p>
      </dgm:t>
    </dgm:pt>
    <dgm:pt modelId="{39A28B27-6B71-4735-AB01-5F23A95008BA}" type="sibTrans" cxnId="{EE819EA0-EE81-4B5A-85EB-9038C250B530}">
      <dgm:prSet/>
      <dgm:spPr/>
      <dgm:t>
        <a:bodyPr/>
        <a:lstStyle/>
        <a:p>
          <a:endParaRPr lang="en-US"/>
        </a:p>
      </dgm:t>
    </dgm:pt>
    <dgm:pt modelId="{A4452A7A-536C-414D-A60E-38D6DDC7FF96}">
      <dgm:prSet/>
      <dgm:spPr/>
      <dgm:t>
        <a:bodyPr/>
        <a:lstStyle/>
        <a:p>
          <a:pPr>
            <a:defRPr cap="all"/>
          </a:pPr>
          <a:r>
            <a:rPr lang="en-GB"/>
            <a:t>Mitigating loss. </a:t>
          </a:r>
          <a:endParaRPr lang="en-US"/>
        </a:p>
      </dgm:t>
    </dgm:pt>
    <dgm:pt modelId="{8E2EB924-BB40-417D-BEC9-730340E20D3E}" type="parTrans" cxnId="{06CCB228-5257-4CC2-B439-F56AE4CB2F9C}">
      <dgm:prSet/>
      <dgm:spPr/>
      <dgm:t>
        <a:bodyPr/>
        <a:lstStyle/>
        <a:p>
          <a:endParaRPr lang="en-US"/>
        </a:p>
      </dgm:t>
    </dgm:pt>
    <dgm:pt modelId="{8A5C162D-D223-4131-8098-0644E856DAAE}" type="sibTrans" cxnId="{06CCB228-5257-4CC2-B439-F56AE4CB2F9C}">
      <dgm:prSet/>
      <dgm:spPr/>
      <dgm:t>
        <a:bodyPr/>
        <a:lstStyle/>
        <a:p>
          <a:endParaRPr lang="en-US"/>
        </a:p>
      </dgm:t>
    </dgm:pt>
    <dgm:pt modelId="{C12ECC8D-EF8D-4B4C-B668-3C6644CD5203}" type="pres">
      <dgm:prSet presAssocID="{A7474D12-74DE-42D2-A47F-08FB2080C154}" presName="root" presStyleCnt="0">
        <dgm:presLayoutVars>
          <dgm:dir/>
          <dgm:resizeHandles val="exact"/>
        </dgm:presLayoutVars>
      </dgm:prSet>
      <dgm:spPr/>
    </dgm:pt>
    <dgm:pt modelId="{D968E80D-000D-41E2-B8CC-9D80DFEC29ED}" type="pres">
      <dgm:prSet presAssocID="{704D73CE-6819-4633-9537-AB1A5F23C718}" presName="compNode" presStyleCnt="0"/>
      <dgm:spPr/>
    </dgm:pt>
    <dgm:pt modelId="{5A4A42E7-A62F-4F97-8810-36DCC6674E28}" type="pres">
      <dgm:prSet presAssocID="{704D73CE-6819-4633-9537-AB1A5F23C718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CD8F9BFB-3A63-4F22-8B7C-9634D687942A}" type="pres">
      <dgm:prSet presAssocID="{704D73CE-6819-4633-9537-AB1A5F23C71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dozer"/>
        </a:ext>
      </dgm:extLst>
    </dgm:pt>
    <dgm:pt modelId="{93896D12-B249-4D91-B021-3FCC0C5BD38F}" type="pres">
      <dgm:prSet presAssocID="{704D73CE-6819-4633-9537-AB1A5F23C718}" presName="spaceRect" presStyleCnt="0"/>
      <dgm:spPr/>
    </dgm:pt>
    <dgm:pt modelId="{6971B2E6-072C-4A54-AF0C-D0D7E37499C1}" type="pres">
      <dgm:prSet presAssocID="{704D73CE-6819-4633-9537-AB1A5F23C718}" presName="textRect" presStyleLbl="revTx" presStyleIdx="0" presStyleCnt="3">
        <dgm:presLayoutVars>
          <dgm:chMax val="1"/>
          <dgm:chPref val="1"/>
        </dgm:presLayoutVars>
      </dgm:prSet>
      <dgm:spPr/>
    </dgm:pt>
    <dgm:pt modelId="{2331B497-2FC9-476E-8303-669B45E92EA4}" type="pres">
      <dgm:prSet presAssocID="{41944517-7753-4E73-B083-7B33C2216742}" presName="sibTrans" presStyleCnt="0"/>
      <dgm:spPr/>
    </dgm:pt>
    <dgm:pt modelId="{99F6220C-E254-4911-9C86-2767630F52C5}" type="pres">
      <dgm:prSet presAssocID="{1A790520-48F1-4B53-B1E5-E1FB3FEF27F9}" presName="compNode" presStyleCnt="0"/>
      <dgm:spPr/>
    </dgm:pt>
    <dgm:pt modelId="{0F7951A5-9918-4230-BC38-ACC3D29415CB}" type="pres">
      <dgm:prSet presAssocID="{1A790520-48F1-4B53-B1E5-E1FB3FEF27F9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E819E551-9FE3-4206-91F2-1C4406D121CC}" type="pres">
      <dgm:prSet presAssocID="{1A790520-48F1-4B53-B1E5-E1FB3FEF27F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5F7B5539-0999-45C0-84D6-0033B9C12EC3}" type="pres">
      <dgm:prSet presAssocID="{1A790520-48F1-4B53-B1E5-E1FB3FEF27F9}" presName="spaceRect" presStyleCnt="0"/>
      <dgm:spPr/>
    </dgm:pt>
    <dgm:pt modelId="{B3EF98AF-2331-416B-A28C-83A44BBC835D}" type="pres">
      <dgm:prSet presAssocID="{1A790520-48F1-4B53-B1E5-E1FB3FEF27F9}" presName="textRect" presStyleLbl="revTx" presStyleIdx="1" presStyleCnt="3">
        <dgm:presLayoutVars>
          <dgm:chMax val="1"/>
          <dgm:chPref val="1"/>
        </dgm:presLayoutVars>
      </dgm:prSet>
      <dgm:spPr/>
    </dgm:pt>
    <dgm:pt modelId="{B0C0F26A-F41D-48E2-9F20-C75062122FF3}" type="pres">
      <dgm:prSet presAssocID="{39A28B27-6B71-4735-AB01-5F23A95008BA}" presName="sibTrans" presStyleCnt="0"/>
      <dgm:spPr/>
    </dgm:pt>
    <dgm:pt modelId="{6E5C77FA-FABD-4F41-B24F-68B1B0D77F01}" type="pres">
      <dgm:prSet presAssocID="{A4452A7A-536C-414D-A60E-38D6DDC7FF96}" presName="compNode" presStyleCnt="0"/>
      <dgm:spPr/>
    </dgm:pt>
    <dgm:pt modelId="{4811CE5E-C235-44F4-84BA-A4D48A9F0717}" type="pres">
      <dgm:prSet presAssocID="{A4452A7A-536C-414D-A60E-38D6DDC7FF96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EDF91CA8-9BB8-49C6-97BB-EAF033E8A2C0}" type="pres">
      <dgm:prSet presAssocID="{A4452A7A-536C-414D-A60E-38D6DDC7FF9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ammable"/>
        </a:ext>
      </dgm:extLst>
    </dgm:pt>
    <dgm:pt modelId="{296E96B6-6533-4E4A-9C8F-7D1945C72D53}" type="pres">
      <dgm:prSet presAssocID="{A4452A7A-536C-414D-A60E-38D6DDC7FF96}" presName="spaceRect" presStyleCnt="0"/>
      <dgm:spPr/>
    </dgm:pt>
    <dgm:pt modelId="{EE449CAE-ACA0-447F-BBAD-A22421965EC7}" type="pres">
      <dgm:prSet presAssocID="{A4452A7A-536C-414D-A60E-38D6DDC7FF96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06CCB228-5257-4CC2-B439-F56AE4CB2F9C}" srcId="{A7474D12-74DE-42D2-A47F-08FB2080C154}" destId="{A4452A7A-536C-414D-A60E-38D6DDC7FF96}" srcOrd="2" destOrd="0" parTransId="{8E2EB924-BB40-417D-BEC9-730340E20D3E}" sibTransId="{8A5C162D-D223-4131-8098-0644E856DAAE}"/>
    <dgm:cxn modelId="{8F385132-21BA-4CAE-9E29-3118E175655A}" type="presOf" srcId="{704D73CE-6819-4633-9537-AB1A5F23C718}" destId="{6971B2E6-072C-4A54-AF0C-D0D7E37499C1}" srcOrd="0" destOrd="0" presId="urn:microsoft.com/office/officeart/2018/5/layout/IconLeafLabelList"/>
    <dgm:cxn modelId="{585E614B-DAEA-44F3-984D-A83B6AFEBE19}" type="presOf" srcId="{A7474D12-74DE-42D2-A47F-08FB2080C154}" destId="{C12ECC8D-EF8D-4B4C-B668-3C6644CD5203}" srcOrd="0" destOrd="0" presId="urn:microsoft.com/office/officeart/2018/5/layout/IconLeafLabelList"/>
    <dgm:cxn modelId="{0E2DF87F-C35C-4E4D-B9C0-53D6B8DE91B3}" srcId="{A7474D12-74DE-42D2-A47F-08FB2080C154}" destId="{704D73CE-6819-4633-9537-AB1A5F23C718}" srcOrd="0" destOrd="0" parTransId="{4172EC3F-1187-4BB1-B4BB-8E4BD11D175C}" sibTransId="{41944517-7753-4E73-B083-7B33C2216742}"/>
    <dgm:cxn modelId="{B3E05B9F-C193-4A2A-89F9-95ACA68FAE28}" type="presOf" srcId="{1A790520-48F1-4B53-B1E5-E1FB3FEF27F9}" destId="{B3EF98AF-2331-416B-A28C-83A44BBC835D}" srcOrd="0" destOrd="0" presId="urn:microsoft.com/office/officeart/2018/5/layout/IconLeafLabelList"/>
    <dgm:cxn modelId="{EE819EA0-EE81-4B5A-85EB-9038C250B530}" srcId="{A7474D12-74DE-42D2-A47F-08FB2080C154}" destId="{1A790520-48F1-4B53-B1E5-E1FB3FEF27F9}" srcOrd="1" destOrd="0" parTransId="{E7B6E3CC-61AF-490E-8067-36E1ADABBB97}" sibTransId="{39A28B27-6B71-4735-AB01-5F23A95008BA}"/>
    <dgm:cxn modelId="{24A43BF8-C47E-427D-8467-3DA6939B73E3}" type="presOf" srcId="{A4452A7A-536C-414D-A60E-38D6DDC7FF96}" destId="{EE449CAE-ACA0-447F-BBAD-A22421965EC7}" srcOrd="0" destOrd="0" presId="urn:microsoft.com/office/officeart/2018/5/layout/IconLeafLabelList"/>
    <dgm:cxn modelId="{AF054FA0-59A2-4CCA-9D30-536229C0C5F3}" type="presParOf" srcId="{C12ECC8D-EF8D-4B4C-B668-3C6644CD5203}" destId="{D968E80D-000D-41E2-B8CC-9D80DFEC29ED}" srcOrd="0" destOrd="0" presId="urn:microsoft.com/office/officeart/2018/5/layout/IconLeafLabelList"/>
    <dgm:cxn modelId="{F6CD93AA-69BF-4ABB-A2F5-71B91EE01E29}" type="presParOf" srcId="{D968E80D-000D-41E2-B8CC-9D80DFEC29ED}" destId="{5A4A42E7-A62F-4F97-8810-36DCC6674E28}" srcOrd="0" destOrd="0" presId="urn:microsoft.com/office/officeart/2018/5/layout/IconLeafLabelList"/>
    <dgm:cxn modelId="{61C91D14-6B6B-49AA-AE4C-590E748FEAF5}" type="presParOf" srcId="{D968E80D-000D-41E2-B8CC-9D80DFEC29ED}" destId="{CD8F9BFB-3A63-4F22-8B7C-9634D687942A}" srcOrd="1" destOrd="0" presId="urn:microsoft.com/office/officeart/2018/5/layout/IconLeafLabelList"/>
    <dgm:cxn modelId="{8D788006-CE87-4190-95D5-99477BF77014}" type="presParOf" srcId="{D968E80D-000D-41E2-B8CC-9D80DFEC29ED}" destId="{93896D12-B249-4D91-B021-3FCC0C5BD38F}" srcOrd="2" destOrd="0" presId="urn:microsoft.com/office/officeart/2018/5/layout/IconLeafLabelList"/>
    <dgm:cxn modelId="{B9FA1967-D836-4D7C-9198-5615F67114D8}" type="presParOf" srcId="{D968E80D-000D-41E2-B8CC-9D80DFEC29ED}" destId="{6971B2E6-072C-4A54-AF0C-D0D7E37499C1}" srcOrd="3" destOrd="0" presId="urn:microsoft.com/office/officeart/2018/5/layout/IconLeafLabelList"/>
    <dgm:cxn modelId="{34CD0A96-EF56-4FCA-9544-C67B901A3FD3}" type="presParOf" srcId="{C12ECC8D-EF8D-4B4C-B668-3C6644CD5203}" destId="{2331B497-2FC9-476E-8303-669B45E92EA4}" srcOrd="1" destOrd="0" presId="urn:microsoft.com/office/officeart/2018/5/layout/IconLeafLabelList"/>
    <dgm:cxn modelId="{1E36683D-688E-463A-A5D8-202EF8C03C21}" type="presParOf" srcId="{C12ECC8D-EF8D-4B4C-B668-3C6644CD5203}" destId="{99F6220C-E254-4911-9C86-2767630F52C5}" srcOrd="2" destOrd="0" presId="urn:microsoft.com/office/officeart/2018/5/layout/IconLeafLabelList"/>
    <dgm:cxn modelId="{2DC14669-CEE8-4BAD-A53C-D781791F8A93}" type="presParOf" srcId="{99F6220C-E254-4911-9C86-2767630F52C5}" destId="{0F7951A5-9918-4230-BC38-ACC3D29415CB}" srcOrd="0" destOrd="0" presId="urn:microsoft.com/office/officeart/2018/5/layout/IconLeafLabelList"/>
    <dgm:cxn modelId="{7F306DE1-CB59-4801-A7AD-A0C5EA41F202}" type="presParOf" srcId="{99F6220C-E254-4911-9C86-2767630F52C5}" destId="{E819E551-9FE3-4206-91F2-1C4406D121CC}" srcOrd="1" destOrd="0" presId="urn:microsoft.com/office/officeart/2018/5/layout/IconLeafLabelList"/>
    <dgm:cxn modelId="{B2D32543-CB9A-4FCA-B0C0-659A7927CFF2}" type="presParOf" srcId="{99F6220C-E254-4911-9C86-2767630F52C5}" destId="{5F7B5539-0999-45C0-84D6-0033B9C12EC3}" srcOrd="2" destOrd="0" presId="urn:microsoft.com/office/officeart/2018/5/layout/IconLeafLabelList"/>
    <dgm:cxn modelId="{6F3CBCF3-8DB0-4A1D-BC87-6CA3F5578E5E}" type="presParOf" srcId="{99F6220C-E254-4911-9C86-2767630F52C5}" destId="{B3EF98AF-2331-416B-A28C-83A44BBC835D}" srcOrd="3" destOrd="0" presId="urn:microsoft.com/office/officeart/2018/5/layout/IconLeafLabelList"/>
    <dgm:cxn modelId="{401B16B8-E7EC-48F3-8147-223ACCA7EA33}" type="presParOf" srcId="{C12ECC8D-EF8D-4B4C-B668-3C6644CD5203}" destId="{B0C0F26A-F41D-48E2-9F20-C75062122FF3}" srcOrd="3" destOrd="0" presId="urn:microsoft.com/office/officeart/2018/5/layout/IconLeafLabelList"/>
    <dgm:cxn modelId="{E3488F52-1FF8-4CB6-8FC0-855A2A92C29D}" type="presParOf" srcId="{C12ECC8D-EF8D-4B4C-B668-3C6644CD5203}" destId="{6E5C77FA-FABD-4F41-B24F-68B1B0D77F01}" srcOrd="4" destOrd="0" presId="urn:microsoft.com/office/officeart/2018/5/layout/IconLeafLabelList"/>
    <dgm:cxn modelId="{2E326107-D524-4F8E-B8A6-C80159607195}" type="presParOf" srcId="{6E5C77FA-FABD-4F41-B24F-68B1B0D77F01}" destId="{4811CE5E-C235-44F4-84BA-A4D48A9F0717}" srcOrd="0" destOrd="0" presId="urn:microsoft.com/office/officeart/2018/5/layout/IconLeafLabelList"/>
    <dgm:cxn modelId="{E6FB225D-1D25-425A-9995-91CA16E45E0C}" type="presParOf" srcId="{6E5C77FA-FABD-4F41-B24F-68B1B0D77F01}" destId="{EDF91CA8-9BB8-49C6-97BB-EAF033E8A2C0}" srcOrd="1" destOrd="0" presId="urn:microsoft.com/office/officeart/2018/5/layout/IconLeafLabelList"/>
    <dgm:cxn modelId="{893C5996-8E8C-4D3B-88C0-F924FFA66883}" type="presParOf" srcId="{6E5C77FA-FABD-4F41-B24F-68B1B0D77F01}" destId="{296E96B6-6533-4E4A-9C8F-7D1945C72D53}" srcOrd="2" destOrd="0" presId="urn:microsoft.com/office/officeart/2018/5/layout/IconLeafLabelList"/>
    <dgm:cxn modelId="{C6E73ECD-B461-4BB3-B0B2-C27F7A7D3D1E}" type="presParOf" srcId="{6E5C77FA-FABD-4F41-B24F-68B1B0D77F01}" destId="{EE449CAE-ACA0-447F-BBAD-A22421965EC7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78E8557-5EC8-432C-9307-B145A7E523FF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667020-C867-424F-8E36-6636E92D6A81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Tells the party they need to perform their side of the contract. </a:t>
          </a:r>
          <a:endParaRPr lang="en-US"/>
        </a:p>
      </dgm:t>
    </dgm:pt>
    <dgm:pt modelId="{3EF67CB3-E554-4744-AE5F-D5C63CE71533}" type="parTrans" cxnId="{3B774044-DD8A-459E-A128-0C51348A73D6}">
      <dgm:prSet/>
      <dgm:spPr/>
      <dgm:t>
        <a:bodyPr/>
        <a:lstStyle/>
        <a:p>
          <a:endParaRPr lang="en-US"/>
        </a:p>
      </dgm:t>
    </dgm:pt>
    <dgm:pt modelId="{8CE3BD14-12B8-45A0-B532-D0BAB983B41B}" type="sibTrans" cxnId="{3B774044-DD8A-459E-A128-0C51348A73D6}">
      <dgm:prSet/>
      <dgm:spPr/>
      <dgm:t>
        <a:bodyPr/>
        <a:lstStyle/>
        <a:p>
          <a:endParaRPr lang="en-US"/>
        </a:p>
      </dgm:t>
    </dgm:pt>
    <dgm:pt modelId="{EEF5BA76-6A93-464C-924F-66DC3017896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Discretionary. </a:t>
          </a:r>
          <a:endParaRPr lang="en-US"/>
        </a:p>
      </dgm:t>
    </dgm:pt>
    <dgm:pt modelId="{970CAC65-B9C3-4890-B715-5094E7C94FEC}" type="parTrans" cxnId="{72A095BA-3BF8-4B8E-A86E-5AC60314A4D8}">
      <dgm:prSet/>
      <dgm:spPr/>
      <dgm:t>
        <a:bodyPr/>
        <a:lstStyle/>
        <a:p>
          <a:endParaRPr lang="en-US"/>
        </a:p>
      </dgm:t>
    </dgm:pt>
    <dgm:pt modelId="{12AE5529-6892-47EF-8B26-431CD06F8608}" type="sibTrans" cxnId="{72A095BA-3BF8-4B8E-A86E-5AC60314A4D8}">
      <dgm:prSet/>
      <dgm:spPr/>
      <dgm:t>
        <a:bodyPr/>
        <a:lstStyle/>
        <a:p>
          <a:endParaRPr lang="en-US"/>
        </a:p>
      </dgm:t>
    </dgm:pt>
    <dgm:pt modelId="{FE2B60F8-712F-4D99-9715-CD9A6C341B9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No specific performance where damages are available. </a:t>
          </a:r>
          <a:endParaRPr lang="en-US"/>
        </a:p>
      </dgm:t>
    </dgm:pt>
    <dgm:pt modelId="{9CA9EEF3-7CE7-41DA-8BC7-EAFFBD9DA9BD}" type="parTrans" cxnId="{F22E8D54-ABA7-4985-9790-C4C797D4A197}">
      <dgm:prSet/>
      <dgm:spPr/>
      <dgm:t>
        <a:bodyPr/>
        <a:lstStyle/>
        <a:p>
          <a:endParaRPr lang="en-US"/>
        </a:p>
      </dgm:t>
    </dgm:pt>
    <dgm:pt modelId="{5A5E22A5-F480-4EBD-9B9B-7196A6B1C167}" type="sibTrans" cxnId="{F22E8D54-ABA7-4985-9790-C4C797D4A197}">
      <dgm:prSet/>
      <dgm:spPr/>
      <dgm:t>
        <a:bodyPr/>
        <a:lstStyle/>
        <a:p>
          <a:endParaRPr lang="en-US"/>
        </a:p>
      </dgm:t>
    </dgm:pt>
    <dgm:pt modelId="{DD7A6773-ECAC-4ED8-97C8-26FC0303FED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Not granted if constant supervision is needed. </a:t>
          </a:r>
          <a:endParaRPr lang="en-US"/>
        </a:p>
      </dgm:t>
    </dgm:pt>
    <dgm:pt modelId="{2B55C789-51C3-4767-B66C-94EEB755D3B7}" type="parTrans" cxnId="{C2AE6EEB-01CA-407E-BF0F-B8ADF50D63FF}">
      <dgm:prSet/>
      <dgm:spPr/>
      <dgm:t>
        <a:bodyPr/>
        <a:lstStyle/>
        <a:p>
          <a:endParaRPr lang="en-US"/>
        </a:p>
      </dgm:t>
    </dgm:pt>
    <dgm:pt modelId="{C0D53EFD-1C4F-45E8-822C-24EB76039B70}" type="sibTrans" cxnId="{C2AE6EEB-01CA-407E-BF0F-B8ADF50D63FF}">
      <dgm:prSet/>
      <dgm:spPr/>
      <dgm:t>
        <a:bodyPr/>
        <a:lstStyle/>
        <a:p>
          <a:endParaRPr lang="en-US"/>
        </a:p>
      </dgm:t>
    </dgm:pt>
    <dgm:pt modelId="{5ADEFF57-A4D8-4798-82C6-ED2FDF51346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Not granted for contracts of personal service. </a:t>
          </a:r>
          <a:endParaRPr lang="en-US"/>
        </a:p>
      </dgm:t>
    </dgm:pt>
    <dgm:pt modelId="{9198FC12-2691-492D-8C6C-8E2ACF872B9B}" type="parTrans" cxnId="{4966749F-7BE4-4AD0-8EC7-4162EE6E8196}">
      <dgm:prSet/>
      <dgm:spPr/>
      <dgm:t>
        <a:bodyPr/>
        <a:lstStyle/>
        <a:p>
          <a:endParaRPr lang="en-US"/>
        </a:p>
      </dgm:t>
    </dgm:pt>
    <dgm:pt modelId="{91170049-D971-4D49-9E0B-DD4B3279EDE1}" type="sibTrans" cxnId="{4966749F-7BE4-4AD0-8EC7-4162EE6E8196}">
      <dgm:prSet/>
      <dgm:spPr/>
      <dgm:t>
        <a:bodyPr/>
        <a:lstStyle/>
        <a:p>
          <a:endParaRPr lang="en-US"/>
        </a:p>
      </dgm:t>
    </dgm:pt>
    <dgm:pt modelId="{AC07CBE1-427E-4E1B-AF4C-15E4DAEC3D6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Subject to the principle of mutuality. </a:t>
          </a:r>
          <a:endParaRPr lang="en-US"/>
        </a:p>
      </dgm:t>
    </dgm:pt>
    <dgm:pt modelId="{7E932075-51B2-43A0-9682-B38CF46709B5}" type="parTrans" cxnId="{F6719CBC-F0CE-42D5-9166-B8009F7D3A7A}">
      <dgm:prSet/>
      <dgm:spPr/>
      <dgm:t>
        <a:bodyPr/>
        <a:lstStyle/>
        <a:p>
          <a:endParaRPr lang="en-US"/>
        </a:p>
      </dgm:t>
    </dgm:pt>
    <dgm:pt modelId="{FF7E13E4-A606-4501-921A-771BF3E52D69}" type="sibTrans" cxnId="{F6719CBC-F0CE-42D5-9166-B8009F7D3A7A}">
      <dgm:prSet/>
      <dgm:spPr/>
      <dgm:t>
        <a:bodyPr/>
        <a:lstStyle/>
        <a:p>
          <a:endParaRPr lang="en-US"/>
        </a:p>
      </dgm:t>
    </dgm:pt>
    <dgm:pt modelId="{68F61105-1A5E-4090-915F-8E3CA7FF279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He who comes to equity must come with clean hands. </a:t>
          </a:r>
          <a:endParaRPr lang="en-US"/>
        </a:p>
      </dgm:t>
    </dgm:pt>
    <dgm:pt modelId="{1AEEDAB6-1BBB-4E57-9F1B-655F70395360}" type="parTrans" cxnId="{2C2F595E-ABFC-42CB-8E59-E9F90DE50EB1}">
      <dgm:prSet/>
      <dgm:spPr/>
      <dgm:t>
        <a:bodyPr/>
        <a:lstStyle/>
        <a:p>
          <a:endParaRPr lang="en-US"/>
        </a:p>
      </dgm:t>
    </dgm:pt>
    <dgm:pt modelId="{A825271B-E0CF-43E4-8892-8D89907D21FF}" type="sibTrans" cxnId="{2C2F595E-ABFC-42CB-8E59-E9F90DE50EB1}">
      <dgm:prSet/>
      <dgm:spPr/>
      <dgm:t>
        <a:bodyPr/>
        <a:lstStyle/>
        <a:p>
          <a:endParaRPr lang="en-US"/>
        </a:p>
      </dgm:t>
    </dgm:pt>
    <dgm:pt modelId="{CF5E4000-27A3-4D8A-8FD7-2D9A5497EAE7}" type="pres">
      <dgm:prSet presAssocID="{778E8557-5EC8-432C-9307-B145A7E523FF}" presName="root" presStyleCnt="0">
        <dgm:presLayoutVars>
          <dgm:dir/>
          <dgm:resizeHandles val="exact"/>
        </dgm:presLayoutVars>
      </dgm:prSet>
      <dgm:spPr/>
    </dgm:pt>
    <dgm:pt modelId="{7EF2FB60-9918-404E-B78B-95EF7CE6AA76}" type="pres">
      <dgm:prSet presAssocID="{21667020-C867-424F-8E36-6636E92D6A81}" presName="compNode" presStyleCnt="0"/>
      <dgm:spPr/>
    </dgm:pt>
    <dgm:pt modelId="{54020A61-298E-4174-B931-E0779FB628F6}" type="pres">
      <dgm:prSet presAssocID="{21667020-C867-424F-8E36-6636E92D6A81}" presName="iconBgRect" presStyleLbl="bgShp" presStyleIdx="0" presStyleCnt="7"/>
      <dgm:spPr/>
    </dgm:pt>
    <dgm:pt modelId="{41B210CC-CB7A-4632-9E36-3458618987CD}" type="pres">
      <dgm:prSet presAssocID="{21667020-C867-424F-8E36-6636E92D6A81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F66A262F-F036-47E2-97C9-BD5DED79FFDC}" type="pres">
      <dgm:prSet presAssocID="{21667020-C867-424F-8E36-6636E92D6A81}" presName="spaceRect" presStyleCnt="0"/>
      <dgm:spPr/>
    </dgm:pt>
    <dgm:pt modelId="{5835511B-062D-4B60-BC88-4902FB83D05E}" type="pres">
      <dgm:prSet presAssocID="{21667020-C867-424F-8E36-6636E92D6A81}" presName="textRect" presStyleLbl="revTx" presStyleIdx="0" presStyleCnt="7">
        <dgm:presLayoutVars>
          <dgm:chMax val="1"/>
          <dgm:chPref val="1"/>
        </dgm:presLayoutVars>
      </dgm:prSet>
      <dgm:spPr/>
    </dgm:pt>
    <dgm:pt modelId="{4E1CC8BF-4F87-4440-B839-C350B19F4948}" type="pres">
      <dgm:prSet presAssocID="{8CE3BD14-12B8-45A0-B532-D0BAB983B41B}" presName="sibTrans" presStyleCnt="0"/>
      <dgm:spPr/>
    </dgm:pt>
    <dgm:pt modelId="{00A5330A-FB56-4700-912E-E79463A3BCAA}" type="pres">
      <dgm:prSet presAssocID="{EEF5BA76-6A93-464C-924F-66DC30178968}" presName="compNode" presStyleCnt="0"/>
      <dgm:spPr/>
    </dgm:pt>
    <dgm:pt modelId="{BC91CAC8-F899-4FE5-8DA9-C3F13B62CF63}" type="pres">
      <dgm:prSet presAssocID="{EEF5BA76-6A93-464C-924F-66DC30178968}" presName="iconBgRect" presStyleLbl="bgShp" presStyleIdx="1" presStyleCnt="7"/>
      <dgm:spPr/>
    </dgm:pt>
    <dgm:pt modelId="{15498BA7-C56E-4EF9-9588-40BB2E230AFE}" type="pres">
      <dgm:prSet presAssocID="{EEF5BA76-6A93-464C-924F-66DC30178968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B8FD6A48-C567-4444-8A74-F370C93FAFF1}" type="pres">
      <dgm:prSet presAssocID="{EEF5BA76-6A93-464C-924F-66DC30178968}" presName="spaceRect" presStyleCnt="0"/>
      <dgm:spPr/>
    </dgm:pt>
    <dgm:pt modelId="{E7BA9D7D-857D-4AC8-9652-CDD63B8BDEDD}" type="pres">
      <dgm:prSet presAssocID="{EEF5BA76-6A93-464C-924F-66DC30178968}" presName="textRect" presStyleLbl="revTx" presStyleIdx="1" presStyleCnt="7">
        <dgm:presLayoutVars>
          <dgm:chMax val="1"/>
          <dgm:chPref val="1"/>
        </dgm:presLayoutVars>
      </dgm:prSet>
      <dgm:spPr/>
    </dgm:pt>
    <dgm:pt modelId="{40D54F44-1669-44CB-AC67-A92F0E851667}" type="pres">
      <dgm:prSet presAssocID="{12AE5529-6892-47EF-8B26-431CD06F8608}" presName="sibTrans" presStyleCnt="0"/>
      <dgm:spPr/>
    </dgm:pt>
    <dgm:pt modelId="{284988F7-61C4-4A36-A857-2A071BFF601D}" type="pres">
      <dgm:prSet presAssocID="{FE2B60F8-712F-4D99-9715-CD9A6C341B99}" presName="compNode" presStyleCnt="0"/>
      <dgm:spPr/>
    </dgm:pt>
    <dgm:pt modelId="{437E8E18-7321-422C-8A39-1ECD11F2F19C}" type="pres">
      <dgm:prSet presAssocID="{FE2B60F8-712F-4D99-9715-CD9A6C341B99}" presName="iconBgRect" presStyleLbl="bgShp" presStyleIdx="2" presStyleCnt="7"/>
      <dgm:spPr/>
    </dgm:pt>
    <dgm:pt modelId="{8A70E886-B0A1-45E9-AE5E-624F6A40652B}" type="pres">
      <dgm:prSet presAssocID="{FE2B60F8-712F-4D99-9715-CD9A6C341B99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hale"/>
        </a:ext>
      </dgm:extLst>
    </dgm:pt>
    <dgm:pt modelId="{89D4ADA3-F2A5-4E26-8B16-90D54FD1C992}" type="pres">
      <dgm:prSet presAssocID="{FE2B60F8-712F-4D99-9715-CD9A6C341B99}" presName="spaceRect" presStyleCnt="0"/>
      <dgm:spPr/>
    </dgm:pt>
    <dgm:pt modelId="{19B3A8D6-5D46-4D1F-9843-E7ADFF42D748}" type="pres">
      <dgm:prSet presAssocID="{FE2B60F8-712F-4D99-9715-CD9A6C341B99}" presName="textRect" presStyleLbl="revTx" presStyleIdx="2" presStyleCnt="7">
        <dgm:presLayoutVars>
          <dgm:chMax val="1"/>
          <dgm:chPref val="1"/>
        </dgm:presLayoutVars>
      </dgm:prSet>
      <dgm:spPr/>
    </dgm:pt>
    <dgm:pt modelId="{DD556C15-6633-40BA-9630-ED62CD92F48B}" type="pres">
      <dgm:prSet presAssocID="{5A5E22A5-F480-4EBD-9B9B-7196A6B1C167}" presName="sibTrans" presStyleCnt="0"/>
      <dgm:spPr/>
    </dgm:pt>
    <dgm:pt modelId="{EBCEE3EF-3D36-45CB-9D04-494763A9E325}" type="pres">
      <dgm:prSet presAssocID="{DD7A6773-ECAC-4ED8-97C8-26FC0303FEDC}" presName="compNode" presStyleCnt="0"/>
      <dgm:spPr/>
    </dgm:pt>
    <dgm:pt modelId="{D4835E5A-B24E-47C9-B2A6-7787390F54CB}" type="pres">
      <dgm:prSet presAssocID="{DD7A6773-ECAC-4ED8-97C8-26FC0303FEDC}" presName="iconBgRect" presStyleLbl="bgShp" presStyleIdx="3" presStyleCnt="7"/>
      <dgm:spPr/>
    </dgm:pt>
    <dgm:pt modelId="{DD20FD82-3A86-45BC-9D84-1F7378DF1F4F}" type="pres">
      <dgm:prSet presAssocID="{DD7A6773-ECAC-4ED8-97C8-26FC0303FEDC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17FC1E42-24A2-42F1-978E-CC8A50196523}" type="pres">
      <dgm:prSet presAssocID="{DD7A6773-ECAC-4ED8-97C8-26FC0303FEDC}" presName="spaceRect" presStyleCnt="0"/>
      <dgm:spPr/>
    </dgm:pt>
    <dgm:pt modelId="{824B2486-0C2E-4B6B-83C7-423A622BE4B8}" type="pres">
      <dgm:prSet presAssocID="{DD7A6773-ECAC-4ED8-97C8-26FC0303FEDC}" presName="textRect" presStyleLbl="revTx" presStyleIdx="3" presStyleCnt="7">
        <dgm:presLayoutVars>
          <dgm:chMax val="1"/>
          <dgm:chPref val="1"/>
        </dgm:presLayoutVars>
      </dgm:prSet>
      <dgm:spPr/>
    </dgm:pt>
    <dgm:pt modelId="{12CBE6DE-DDDF-4D41-B525-99CACAEE3672}" type="pres">
      <dgm:prSet presAssocID="{C0D53EFD-1C4F-45E8-822C-24EB76039B70}" presName="sibTrans" presStyleCnt="0"/>
      <dgm:spPr/>
    </dgm:pt>
    <dgm:pt modelId="{F7391E1C-7229-4D3A-B772-EAAD2DC9B676}" type="pres">
      <dgm:prSet presAssocID="{5ADEFF57-A4D8-4798-82C6-ED2FDF513465}" presName="compNode" presStyleCnt="0"/>
      <dgm:spPr/>
    </dgm:pt>
    <dgm:pt modelId="{60A3AD7F-F319-4DCD-A9CE-389C1C2F5BF2}" type="pres">
      <dgm:prSet presAssocID="{5ADEFF57-A4D8-4798-82C6-ED2FDF513465}" presName="iconBgRect" presStyleLbl="bgShp" presStyleIdx="4" presStyleCnt="7"/>
      <dgm:spPr/>
    </dgm:pt>
    <dgm:pt modelId="{B71C44BC-D774-4635-A051-6BFB5D034ACE}" type="pres">
      <dgm:prSet presAssocID="{5ADEFF57-A4D8-4798-82C6-ED2FDF513465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6F936023-3EE4-48C0-BE32-FEB4BDB81304}" type="pres">
      <dgm:prSet presAssocID="{5ADEFF57-A4D8-4798-82C6-ED2FDF513465}" presName="spaceRect" presStyleCnt="0"/>
      <dgm:spPr/>
    </dgm:pt>
    <dgm:pt modelId="{C3CD8828-10DC-4972-85A2-CC134F756B90}" type="pres">
      <dgm:prSet presAssocID="{5ADEFF57-A4D8-4798-82C6-ED2FDF513465}" presName="textRect" presStyleLbl="revTx" presStyleIdx="4" presStyleCnt="7">
        <dgm:presLayoutVars>
          <dgm:chMax val="1"/>
          <dgm:chPref val="1"/>
        </dgm:presLayoutVars>
      </dgm:prSet>
      <dgm:spPr/>
    </dgm:pt>
    <dgm:pt modelId="{658CF9CB-4950-47C1-960C-F878F3887701}" type="pres">
      <dgm:prSet presAssocID="{91170049-D971-4D49-9E0B-DD4B3279EDE1}" presName="sibTrans" presStyleCnt="0"/>
      <dgm:spPr/>
    </dgm:pt>
    <dgm:pt modelId="{17AD8C47-FCCC-4BA4-913A-5A7136B6235B}" type="pres">
      <dgm:prSet presAssocID="{AC07CBE1-427E-4E1B-AF4C-15E4DAEC3D6D}" presName="compNode" presStyleCnt="0"/>
      <dgm:spPr/>
    </dgm:pt>
    <dgm:pt modelId="{04A9F899-3336-44C6-9B14-29A68682D5BA}" type="pres">
      <dgm:prSet presAssocID="{AC07CBE1-427E-4E1B-AF4C-15E4DAEC3D6D}" presName="iconBgRect" presStyleLbl="bgShp" presStyleIdx="5" presStyleCnt="7"/>
      <dgm:spPr/>
    </dgm:pt>
    <dgm:pt modelId="{2A4C2E73-A02A-4F8B-8A17-2B222CDDF310}" type="pres">
      <dgm:prSet presAssocID="{AC07CBE1-427E-4E1B-AF4C-15E4DAEC3D6D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36ABD812-E720-4618-8D5D-5BB52D9E1101}" type="pres">
      <dgm:prSet presAssocID="{AC07CBE1-427E-4E1B-AF4C-15E4DAEC3D6D}" presName="spaceRect" presStyleCnt="0"/>
      <dgm:spPr/>
    </dgm:pt>
    <dgm:pt modelId="{8304AFE6-934F-4C91-8727-CF34DE483C16}" type="pres">
      <dgm:prSet presAssocID="{AC07CBE1-427E-4E1B-AF4C-15E4DAEC3D6D}" presName="textRect" presStyleLbl="revTx" presStyleIdx="5" presStyleCnt="7">
        <dgm:presLayoutVars>
          <dgm:chMax val="1"/>
          <dgm:chPref val="1"/>
        </dgm:presLayoutVars>
      </dgm:prSet>
      <dgm:spPr/>
    </dgm:pt>
    <dgm:pt modelId="{3F6E43E7-3AC9-4EA1-B8A8-08BFC1A9E3E7}" type="pres">
      <dgm:prSet presAssocID="{FF7E13E4-A606-4501-921A-771BF3E52D69}" presName="sibTrans" presStyleCnt="0"/>
      <dgm:spPr/>
    </dgm:pt>
    <dgm:pt modelId="{C0D398F6-9FF1-41E4-900F-D4A13660E747}" type="pres">
      <dgm:prSet presAssocID="{68F61105-1A5E-4090-915F-8E3CA7FF279F}" presName="compNode" presStyleCnt="0"/>
      <dgm:spPr/>
    </dgm:pt>
    <dgm:pt modelId="{EF881E70-D8B8-40DF-B8B1-85930D5D4306}" type="pres">
      <dgm:prSet presAssocID="{68F61105-1A5E-4090-915F-8E3CA7FF279F}" presName="iconBgRect" presStyleLbl="bgShp" presStyleIdx="6" presStyleCnt="7"/>
      <dgm:spPr/>
    </dgm:pt>
    <dgm:pt modelId="{B2C8CFFB-4864-43D8-BEAF-B991E857E081}" type="pres">
      <dgm:prSet presAssocID="{68F61105-1A5E-4090-915F-8E3CA7FF279F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uro"/>
        </a:ext>
      </dgm:extLst>
    </dgm:pt>
    <dgm:pt modelId="{3CA0DE1E-E149-4ADD-AAEC-D067B52688BE}" type="pres">
      <dgm:prSet presAssocID="{68F61105-1A5E-4090-915F-8E3CA7FF279F}" presName="spaceRect" presStyleCnt="0"/>
      <dgm:spPr/>
    </dgm:pt>
    <dgm:pt modelId="{40C7F4E0-82F3-42F0-952E-F91EE82D48AE}" type="pres">
      <dgm:prSet presAssocID="{68F61105-1A5E-4090-915F-8E3CA7FF279F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EB9FC125-A260-48CF-8EFF-4774B50BB12A}" type="presOf" srcId="{68F61105-1A5E-4090-915F-8E3CA7FF279F}" destId="{40C7F4E0-82F3-42F0-952E-F91EE82D48AE}" srcOrd="0" destOrd="0" presId="urn:microsoft.com/office/officeart/2018/5/layout/IconCircleLabelList"/>
    <dgm:cxn modelId="{793C642E-12C3-494A-BBF1-2481C5C671B6}" type="presOf" srcId="{DD7A6773-ECAC-4ED8-97C8-26FC0303FEDC}" destId="{824B2486-0C2E-4B6B-83C7-423A622BE4B8}" srcOrd="0" destOrd="0" presId="urn:microsoft.com/office/officeart/2018/5/layout/IconCircleLabelList"/>
    <dgm:cxn modelId="{2C2F595E-ABFC-42CB-8E59-E9F90DE50EB1}" srcId="{778E8557-5EC8-432C-9307-B145A7E523FF}" destId="{68F61105-1A5E-4090-915F-8E3CA7FF279F}" srcOrd="6" destOrd="0" parTransId="{1AEEDAB6-1BBB-4E57-9F1B-655F70395360}" sibTransId="{A825271B-E0CF-43E4-8892-8D89907D21FF}"/>
    <dgm:cxn modelId="{3B774044-DD8A-459E-A128-0C51348A73D6}" srcId="{778E8557-5EC8-432C-9307-B145A7E523FF}" destId="{21667020-C867-424F-8E36-6636E92D6A81}" srcOrd="0" destOrd="0" parTransId="{3EF67CB3-E554-4744-AE5F-D5C63CE71533}" sibTransId="{8CE3BD14-12B8-45A0-B532-D0BAB983B41B}"/>
    <dgm:cxn modelId="{F22E8D54-ABA7-4985-9790-C4C797D4A197}" srcId="{778E8557-5EC8-432C-9307-B145A7E523FF}" destId="{FE2B60F8-712F-4D99-9715-CD9A6C341B99}" srcOrd="2" destOrd="0" parTransId="{9CA9EEF3-7CE7-41DA-8BC7-EAFFBD9DA9BD}" sibTransId="{5A5E22A5-F480-4EBD-9B9B-7196A6B1C167}"/>
    <dgm:cxn modelId="{7D8EA694-A32B-471D-BB9F-AFEBC4ACDC65}" type="presOf" srcId="{EEF5BA76-6A93-464C-924F-66DC30178968}" destId="{E7BA9D7D-857D-4AC8-9652-CDD63B8BDEDD}" srcOrd="0" destOrd="0" presId="urn:microsoft.com/office/officeart/2018/5/layout/IconCircleLabelList"/>
    <dgm:cxn modelId="{60DDFE96-9F97-4F3E-A452-C85FA2DFCEE4}" type="presOf" srcId="{AC07CBE1-427E-4E1B-AF4C-15E4DAEC3D6D}" destId="{8304AFE6-934F-4C91-8727-CF34DE483C16}" srcOrd="0" destOrd="0" presId="urn:microsoft.com/office/officeart/2018/5/layout/IconCircleLabelList"/>
    <dgm:cxn modelId="{4966749F-7BE4-4AD0-8EC7-4162EE6E8196}" srcId="{778E8557-5EC8-432C-9307-B145A7E523FF}" destId="{5ADEFF57-A4D8-4798-82C6-ED2FDF513465}" srcOrd="4" destOrd="0" parTransId="{9198FC12-2691-492D-8C6C-8E2ACF872B9B}" sibTransId="{91170049-D971-4D49-9E0B-DD4B3279EDE1}"/>
    <dgm:cxn modelId="{72A095BA-3BF8-4B8E-A86E-5AC60314A4D8}" srcId="{778E8557-5EC8-432C-9307-B145A7E523FF}" destId="{EEF5BA76-6A93-464C-924F-66DC30178968}" srcOrd="1" destOrd="0" parTransId="{970CAC65-B9C3-4890-B715-5094E7C94FEC}" sibTransId="{12AE5529-6892-47EF-8B26-431CD06F8608}"/>
    <dgm:cxn modelId="{F6719CBC-F0CE-42D5-9166-B8009F7D3A7A}" srcId="{778E8557-5EC8-432C-9307-B145A7E523FF}" destId="{AC07CBE1-427E-4E1B-AF4C-15E4DAEC3D6D}" srcOrd="5" destOrd="0" parTransId="{7E932075-51B2-43A0-9682-B38CF46709B5}" sibTransId="{FF7E13E4-A606-4501-921A-771BF3E52D69}"/>
    <dgm:cxn modelId="{ACBB1FE0-DA29-4044-A5CD-1807D97E26C6}" type="presOf" srcId="{FE2B60F8-712F-4D99-9715-CD9A6C341B99}" destId="{19B3A8D6-5D46-4D1F-9843-E7ADFF42D748}" srcOrd="0" destOrd="0" presId="urn:microsoft.com/office/officeart/2018/5/layout/IconCircleLabelList"/>
    <dgm:cxn modelId="{9974D9E6-A24E-4E7E-8888-3AC8B0BA9CB1}" type="presOf" srcId="{778E8557-5EC8-432C-9307-B145A7E523FF}" destId="{CF5E4000-27A3-4D8A-8FD7-2D9A5497EAE7}" srcOrd="0" destOrd="0" presId="urn:microsoft.com/office/officeart/2018/5/layout/IconCircleLabelList"/>
    <dgm:cxn modelId="{E9A5E0E8-192F-49E7-A035-3EFFA87C8B47}" type="presOf" srcId="{5ADEFF57-A4D8-4798-82C6-ED2FDF513465}" destId="{C3CD8828-10DC-4972-85A2-CC134F756B90}" srcOrd="0" destOrd="0" presId="urn:microsoft.com/office/officeart/2018/5/layout/IconCircleLabelList"/>
    <dgm:cxn modelId="{C2AE6EEB-01CA-407E-BF0F-B8ADF50D63FF}" srcId="{778E8557-5EC8-432C-9307-B145A7E523FF}" destId="{DD7A6773-ECAC-4ED8-97C8-26FC0303FEDC}" srcOrd="3" destOrd="0" parTransId="{2B55C789-51C3-4767-B66C-94EEB755D3B7}" sibTransId="{C0D53EFD-1C4F-45E8-822C-24EB76039B70}"/>
    <dgm:cxn modelId="{CD3A1DFE-29FF-4449-B9E6-415CFD76306A}" type="presOf" srcId="{21667020-C867-424F-8E36-6636E92D6A81}" destId="{5835511B-062D-4B60-BC88-4902FB83D05E}" srcOrd="0" destOrd="0" presId="urn:microsoft.com/office/officeart/2018/5/layout/IconCircleLabelList"/>
    <dgm:cxn modelId="{8FD7080C-CD78-4403-802A-B18B5976892A}" type="presParOf" srcId="{CF5E4000-27A3-4D8A-8FD7-2D9A5497EAE7}" destId="{7EF2FB60-9918-404E-B78B-95EF7CE6AA76}" srcOrd="0" destOrd="0" presId="urn:microsoft.com/office/officeart/2018/5/layout/IconCircleLabelList"/>
    <dgm:cxn modelId="{3B4FA36A-4D9E-4C1A-8546-3F007DB0EF21}" type="presParOf" srcId="{7EF2FB60-9918-404E-B78B-95EF7CE6AA76}" destId="{54020A61-298E-4174-B931-E0779FB628F6}" srcOrd="0" destOrd="0" presId="urn:microsoft.com/office/officeart/2018/5/layout/IconCircleLabelList"/>
    <dgm:cxn modelId="{F94647F7-83A6-410B-8594-B5CC45F51E8E}" type="presParOf" srcId="{7EF2FB60-9918-404E-B78B-95EF7CE6AA76}" destId="{41B210CC-CB7A-4632-9E36-3458618987CD}" srcOrd="1" destOrd="0" presId="urn:microsoft.com/office/officeart/2018/5/layout/IconCircleLabelList"/>
    <dgm:cxn modelId="{F1168CBE-B2A1-4E88-919D-2C9CA5430C61}" type="presParOf" srcId="{7EF2FB60-9918-404E-B78B-95EF7CE6AA76}" destId="{F66A262F-F036-47E2-97C9-BD5DED79FFDC}" srcOrd="2" destOrd="0" presId="urn:microsoft.com/office/officeart/2018/5/layout/IconCircleLabelList"/>
    <dgm:cxn modelId="{8C626C87-0CCA-4FAD-B8A2-6DBA50EF7E6A}" type="presParOf" srcId="{7EF2FB60-9918-404E-B78B-95EF7CE6AA76}" destId="{5835511B-062D-4B60-BC88-4902FB83D05E}" srcOrd="3" destOrd="0" presId="urn:microsoft.com/office/officeart/2018/5/layout/IconCircleLabelList"/>
    <dgm:cxn modelId="{B21420B4-DADC-4FBA-9B3D-2F13BBF98518}" type="presParOf" srcId="{CF5E4000-27A3-4D8A-8FD7-2D9A5497EAE7}" destId="{4E1CC8BF-4F87-4440-B839-C350B19F4948}" srcOrd="1" destOrd="0" presId="urn:microsoft.com/office/officeart/2018/5/layout/IconCircleLabelList"/>
    <dgm:cxn modelId="{2B65AD79-1749-4961-8A45-09BA19F8E50C}" type="presParOf" srcId="{CF5E4000-27A3-4D8A-8FD7-2D9A5497EAE7}" destId="{00A5330A-FB56-4700-912E-E79463A3BCAA}" srcOrd="2" destOrd="0" presId="urn:microsoft.com/office/officeart/2018/5/layout/IconCircleLabelList"/>
    <dgm:cxn modelId="{A5FBF427-B016-434F-A2EF-D2151557AE9F}" type="presParOf" srcId="{00A5330A-FB56-4700-912E-E79463A3BCAA}" destId="{BC91CAC8-F899-4FE5-8DA9-C3F13B62CF63}" srcOrd="0" destOrd="0" presId="urn:microsoft.com/office/officeart/2018/5/layout/IconCircleLabelList"/>
    <dgm:cxn modelId="{484431A5-E952-4001-A362-7F9B4D33DABC}" type="presParOf" srcId="{00A5330A-FB56-4700-912E-E79463A3BCAA}" destId="{15498BA7-C56E-4EF9-9588-40BB2E230AFE}" srcOrd="1" destOrd="0" presId="urn:microsoft.com/office/officeart/2018/5/layout/IconCircleLabelList"/>
    <dgm:cxn modelId="{AB6879E8-B1E1-412C-AF33-64965E150253}" type="presParOf" srcId="{00A5330A-FB56-4700-912E-E79463A3BCAA}" destId="{B8FD6A48-C567-4444-8A74-F370C93FAFF1}" srcOrd="2" destOrd="0" presId="urn:microsoft.com/office/officeart/2018/5/layout/IconCircleLabelList"/>
    <dgm:cxn modelId="{36B41719-FF93-47C4-B755-DC6C8B3DBA45}" type="presParOf" srcId="{00A5330A-FB56-4700-912E-E79463A3BCAA}" destId="{E7BA9D7D-857D-4AC8-9652-CDD63B8BDEDD}" srcOrd="3" destOrd="0" presId="urn:microsoft.com/office/officeart/2018/5/layout/IconCircleLabelList"/>
    <dgm:cxn modelId="{FCF9083A-6252-470D-AA94-3F2C958228D2}" type="presParOf" srcId="{CF5E4000-27A3-4D8A-8FD7-2D9A5497EAE7}" destId="{40D54F44-1669-44CB-AC67-A92F0E851667}" srcOrd="3" destOrd="0" presId="urn:microsoft.com/office/officeart/2018/5/layout/IconCircleLabelList"/>
    <dgm:cxn modelId="{0E6217AC-3BEB-416B-8AD4-C682652ACCBA}" type="presParOf" srcId="{CF5E4000-27A3-4D8A-8FD7-2D9A5497EAE7}" destId="{284988F7-61C4-4A36-A857-2A071BFF601D}" srcOrd="4" destOrd="0" presId="urn:microsoft.com/office/officeart/2018/5/layout/IconCircleLabelList"/>
    <dgm:cxn modelId="{366B18E6-B7B8-421B-A01A-5BB539FA537C}" type="presParOf" srcId="{284988F7-61C4-4A36-A857-2A071BFF601D}" destId="{437E8E18-7321-422C-8A39-1ECD11F2F19C}" srcOrd="0" destOrd="0" presId="urn:microsoft.com/office/officeart/2018/5/layout/IconCircleLabelList"/>
    <dgm:cxn modelId="{59078BA5-5C8C-49FA-ADDB-B0CD401B9EB1}" type="presParOf" srcId="{284988F7-61C4-4A36-A857-2A071BFF601D}" destId="{8A70E886-B0A1-45E9-AE5E-624F6A40652B}" srcOrd="1" destOrd="0" presId="urn:microsoft.com/office/officeart/2018/5/layout/IconCircleLabelList"/>
    <dgm:cxn modelId="{F5A454A3-932D-4056-9A53-404D69020B7E}" type="presParOf" srcId="{284988F7-61C4-4A36-A857-2A071BFF601D}" destId="{89D4ADA3-F2A5-4E26-8B16-90D54FD1C992}" srcOrd="2" destOrd="0" presId="urn:microsoft.com/office/officeart/2018/5/layout/IconCircleLabelList"/>
    <dgm:cxn modelId="{4F6CBE56-36FF-4E2A-B0D4-027C1C1F47DC}" type="presParOf" srcId="{284988F7-61C4-4A36-A857-2A071BFF601D}" destId="{19B3A8D6-5D46-4D1F-9843-E7ADFF42D748}" srcOrd="3" destOrd="0" presId="urn:microsoft.com/office/officeart/2018/5/layout/IconCircleLabelList"/>
    <dgm:cxn modelId="{5985BFD1-0149-480F-805C-3315459CEF2C}" type="presParOf" srcId="{CF5E4000-27A3-4D8A-8FD7-2D9A5497EAE7}" destId="{DD556C15-6633-40BA-9630-ED62CD92F48B}" srcOrd="5" destOrd="0" presId="urn:microsoft.com/office/officeart/2018/5/layout/IconCircleLabelList"/>
    <dgm:cxn modelId="{10E21F91-9F64-4015-B612-4E592DAF1738}" type="presParOf" srcId="{CF5E4000-27A3-4D8A-8FD7-2D9A5497EAE7}" destId="{EBCEE3EF-3D36-45CB-9D04-494763A9E325}" srcOrd="6" destOrd="0" presId="urn:microsoft.com/office/officeart/2018/5/layout/IconCircleLabelList"/>
    <dgm:cxn modelId="{DF63FC03-6E31-4111-9524-72BA36BA34D5}" type="presParOf" srcId="{EBCEE3EF-3D36-45CB-9D04-494763A9E325}" destId="{D4835E5A-B24E-47C9-B2A6-7787390F54CB}" srcOrd="0" destOrd="0" presId="urn:microsoft.com/office/officeart/2018/5/layout/IconCircleLabelList"/>
    <dgm:cxn modelId="{5C790D46-5CAD-4DC8-809A-106B845B497D}" type="presParOf" srcId="{EBCEE3EF-3D36-45CB-9D04-494763A9E325}" destId="{DD20FD82-3A86-45BC-9D84-1F7378DF1F4F}" srcOrd="1" destOrd="0" presId="urn:microsoft.com/office/officeart/2018/5/layout/IconCircleLabelList"/>
    <dgm:cxn modelId="{9C99FFCE-2A5F-4339-B3C8-7F44FE9B38CD}" type="presParOf" srcId="{EBCEE3EF-3D36-45CB-9D04-494763A9E325}" destId="{17FC1E42-24A2-42F1-978E-CC8A50196523}" srcOrd="2" destOrd="0" presId="urn:microsoft.com/office/officeart/2018/5/layout/IconCircleLabelList"/>
    <dgm:cxn modelId="{46F08D3A-1145-4E0F-AFAB-351882C4F864}" type="presParOf" srcId="{EBCEE3EF-3D36-45CB-9D04-494763A9E325}" destId="{824B2486-0C2E-4B6B-83C7-423A622BE4B8}" srcOrd="3" destOrd="0" presId="urn:microsoft.com/office/officeart/2018/5/layout/IconCircleLabelList"/>
    <dgm:cxn modelId="{AC65FB8D-5C40-474D-B293-77D95E1D4AA6}" type="presParOf" srcId="{CF5E4000-27A3-4D8A-8FD7-2D9A5497EAE7}" destId="{12CBE6DE-DDDF-4D41-B525-99CACAEE3672}" srcOrd="7" destOrd="0" presId="urn:microsoft.com/office/officeart/2018/5/layout/IconCircleLabelList"/>
    <dgm:cxn modelId="{A34CD30E-FF91-4FD8-A9A3-86D414F64FF9}" type="presParOf" srcId="{CF5E4000-27A3-4D8A-8FD7-2D9A5497EAE7}" destId="{F7391E1C-7229-4D3A-B772-EAAD2DC9B676}" srcOrd="8" destOrd="0" presId="urn:microsoft.com/office/officeart/2018/5/layout/IconCircleLabelList"/>
    <dgm:cxn modelId="{54F643BA-AEE3-4B89-9A57-55021287CD9B}" type="presParOf" srcId="{F7391E1C-7229-4D3A-B772-EAAD2DC9B676}" destId="{60A3AD7F-F319-4DCD-A9CE-389C1C2F5BF2}" srcOrd="0" destOrd="0" presId="urn:microsoft.com/office/officeart/2018/5/layout/IconCircleLabelList"/>
    <dgm:cxn modelId="{E91D5D4B-6343-4EAE-9FCB-9A409C888D8E}" type="presParOf" srcId="{F7391E1C-7229-4D3A-B772-EAAD2DC9B676}" destId="{B71C44BC-D774-4635-A051-6BFB5D034ACE}" srcOrd="1" destOrd="0" presId="urn:microsoft.com/office/officeart/2018/5/layout/IconCircleLabelList"/>
    <dgm:cxn modelId="{A32BC899-B545-4AFB-B005-8024D0353B88}" type="presParOf" srcId="{F7391E1C-7229-4D3A-B772-EAAD2DC9B676}" destId="{6F936023-3EE4-48C0-BE32-FEB4BDB81304}" srcOrd="2" destOrd="0" presId="urn:microsoft.com/office/officeart/2018/5/layout/IconCircleLabelList"/>
    <dgm:cxn modelId="{EC5D102D-72FB-4C6D-AD85-F07D4693C34A}" type="presParOf" srcId="{F7391E1C-7229-4D3A-B772-EAAD2DC9B676}" destId="{C3CD8828-10DC-4972-85A2-CC134F756B90}" srcOrd="3" destOrd="0" presId="urn:microsoft.com/office/officeart/2018/5/layout/IconCircleLabelList"/>
    <dgm:cxn modelId="{0B4D70AD-0142-41B2-834C-BF4138F5826B}" type="presParOf" srcId="{CF5E4000-27A3-4D8A-8FD7-2D9A5497EAE7}" destId="{658CF9CB-4950-47C1-960C-F878F3887701}" srcOrd="9" destOrd="0" presId="urn:microsoft.com/office/officeart/2018/5/layout/IconCircleLabelList"/>
    <dgm:cxn modelId="{64EF92F3-F44F-4C15-A41D-46080AE2F1BF}" type="presParOf" srcId="{CF5E4000-27A3-4D8A-8FD7-2D9A5497EAE7}" destId="{17AD8C47-FCCC-4BA4-913A-5A7136B6235B}" srcOrd="10" destOrd="0" presId="urn:microsoft.com/office/officeart/2018/5/layout/IconCircleLabelList"/>
    <dgm:cxn modelId="{4E8C52C7-F498-44B8-9F14-C3F983D3F4FA}" type="presParOf" srcId="{17AD8C47-FCCC-4BA4-913A-5A7136B6235B}" destId="{04A9F899-3336-44C6-9B14-29A68682D5BA}" srcOrd="0" destOrd="0" presId="urn:microsoft.com/office/officeart/2018/5/layout/IconCircleLabelList"/>
    <dgm:cxn modelId="{6743EABB-20AD-4BF2-B0A6-E001AFDB67C1}" type="presParOf" srcId="{17AD8C47-FCCC-4BA4-913A-5A7136B6235B}" destId="{2A4C2E73-A02A-4F8B-8A17-2B222CDDF310}" srcOrd="1" destOrd="0" presId="urn:microsoft.com/office/officeart/2018/5/layout/IconCircleLabelList"/>
    <dgm:cxn modelId="{FA2FD9A6-E956-4089-AA6E-FF8709F4A0E0}" type="presParOf" srcId="{17AD8C47-FCCC-4BA4-913A-5A7136B6235B}" destId="{36ABD812-E720-4618-8D5D-5BB52D9E1101}" srcOrd="2" destOrd="0" presId="urn:microsoft.com/office/officeart/2018/5/layout/IconCircleLabelList"/>
    <dgm:cxn modelId="{7235F516-F183-466E-A60B-DEFE06C155B5}" type="presParOf" srcId="{17AD8C47-FCCC-4BA4-913A-5A7136B6235B}" destId="{8304AFE6-934F-4C91-8727-CF34DE483C16}" srcOrd="3" destOrd="0" presId="urn:microsoft.com/office/officeart/2018/5/layout/IconCircleLabelList"/>
    <dgm:cxn modelId="{B0D4F009-1F15-4BE7-954D-E4934283AFE5}" type="presParOf" srcId="{CF5E4000-27A3-4D8A-8FD7-2D9A5497EAE7}" destId="{3F6E43E7-3AC9-4EA1-B8A8-08BFC1A9E3E7}" srcOrd="11" destOrd="0" presId="urn:microsoft.com/office/officeart/2018/5/layout/IconCircleLabelList"/>
    <dgm:cxn modelId="{D5D369DA-BD60-4456-8CF2-2FE551435DF3}" type="presParOf" srcId="{CF5E4000-27A3-4D8A-8FD7-2D9A5497EAE7}" destId="{C0D398F6-9FF1-41E4-900F-D4A13660E747}" srcOrd="12" destOrd="0" presId="urn:microsoft.com/office/officeart/2018/5/layout/IconCircleLabelList"/>
    <dgm:cxn modelId="{80744867-766B-4707-BBCA-55DF1E8EF79B}" type="presParOf" srcId="{C0D398F6-9FF1-41E4-900F-D4A13660E747}" destId="{EF881E70-D8B8-40DF-B8B1-85930D5D4306}" srcOrd="0" destOrd="0" presId="urn:microsoft.com/office/officeart/2018/5/layout/IconCircleLabelList"/>
    <dgm:cxn modelId="{FB20F791-57EE-4188-937B-980A1D3057FB}" type="presParOf" srcId="{C0D398F6-9FF1-41E4-900F-D4A13660E747}" destId="{B2C8CFFB-4864-43D8-BEAF-B991E857E081}" srcOrd="1" destOrd="0" presId="urn:microsoft.com/office/officeart/2018/5/layout/IconCircleLabelList"/>
    <dgm:cxn modelId="{CE0958F8-365A-4DD4-BAFE-3D7535D57C7F}" type="presParOf" srcId="{C0D398F6-9FF1-41E4-900F-D4A13660E747}" destId="{3CA0DE1E-E149-4ADD-AAEC-D067B52688BE}" srcOrd="2" destOrd="0" presId="urn:microsoft.com/office/officeart/2018/5/layout/IconCircleLabelList"/>
    <dgm:cxn modelId="{9746C901-B2CE-4F9B-A368-FA937D5F0558}" type="presParOf" srcId="{C0D398F6-9FF1-41E4-900F-D4A13660E747}" destId="{40C7F4E0-82F3-42F0-952E-F91EE82D48A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71A1ACC-4711-4AAC-A53B-81EE135CCA53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73FB4F-0AD5-4DA7-92A3-6DFDF5DF41B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Stop someone doing something – if damages are available this remedy is not. </a:t>
          </a:r>
          <a:endParaRPr lang="en-US"/>
        </a:p>
      </dgm:t>
    </dgm:pt>
    <dgm:pt modelId="{8268F023-C8D2-4B51-ADF4-841133B77720}" type="parTrans" cxnId="{3C24C5AB-DA55-4624-9063-578FDBFA0637}">
      <dgm:prSet/>
      <dgm:spPr/>
      <dgm:t>
        <a:bodyPr/>
        <a:lstStyle/>
        <a:p>
          <a:endParaRPr lang="en-US"/>
        </a:p>
      </dgm:t>
    </dgm:pt>
    <dgm:pt modelId="{AD605B94-B2CC-4F91-8125-FC8C880C00C2}" type="sibTrans" cxnId="{3C24C5AB-DA55-4624-9063-578FDBFA0637}">
      <dgm:prSet/>
      <dgm:spPr/>
      <dgm:t>
        <a:bodyPr/>
        <a:lstStyle/>
        <a:p>
          <a:endParaRPr lang="en-US"/>
        </a:p>
      </dgm:t>
    </dgm:pt>
    <dgm:pt modelId="{AEA7D159-8189-4F0D-BAB5-B51FDC1460A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It is a discretionary. </a:t>
          </a:r>
          <a:endParaRPr lang="en-US"/>
        </a:p>
      </dgm:t>
    </dgm:pt>
    <dgm:pt modelId="{61DF1B5E-F143-4EBA-BD3B-E13A6B01F162}" type="parTrans" cxnId="{4CB72528-50CD-430C-BF12-29EE05A5FF13}">
      <dgm:prSet/>
      <dgm:spPr/>
      <dgm:t>
        <a:bodyPr/>
        <a:lstStyle/>
        <a:p>
          <a:endParaRPr lang="en-US"/>
        </a:p>
      </dgm:t>
    </dgm:pt>
    <dgm:pt modelId="{CFD3969C-017F-479B-A091-95B2E4A5766E}" type="sibTrans" cxnId="{4CB72528-50CD-430C-BF12-29EE05A5FF13}">
      <dgm:prSet/>
      <dgm:spPr/>
      <dgm:t>
        <a:bodyPr/>
        <a:lstStyle/>
        <a:p>
          <a:endParaRPr lang="en-US"/>
        </a:p>
      </dgm:t>
    </dgm:pt>
    <dgm:pt modelId="{38C5F6C0-E920-4B91-A139-601A1800930E}" type="pres">
      <dgm:prSet presAssocID="{671A1ACC-4711-4AAC-A53B-81EE135CCA53}" presName="root" presStyleCnt="0">
        <dgm:presLayoutVars>
          <dgm:dir/>
          <dgm:resizeHandles val="exact"/>
        </dgm:presLayoutVars>
      </dgm:prSet>
      <dgm:spPr/>
    </dgm:pt>
    <dgm:pt modelId="{6B9DE8A8-7A9D-42D2-BEA3-32C703400C52}" type="pres">
      <dgm:prSet presAssocID="{0C73FB4F-0AD5-4DA7-92A3-6DFDF5DF41B5}" presName="compNode" presStyleCnt="0"/>
      <dgm:spPr/>
    </dgm:pt>
    <dgm:pt modelId="{931FE765-6E36-42FE-B5A9-35FD93D7E6EE}" type="pres">
      <dgm:prSet presAssocID="{0C73FB4F-0AD5-4DA7-92A3-6DFDF5DF41B5}" presName="iconBgRect" presStyleLbl="bgShp" presStyleIdx="0" presStyleCnt="2"/>
      <dgm:spPr/>
    </dgm:pt>
    <dgm:pt modelId="{61559749-603F-4512-A0B8-F28527E26235}" type="pres">
      <dgm:prSet presAssocID="{0C73FB4F-0AD5-4DA7-92A3-6DFDF5DF41B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 Sign"/>
        </a:ext>
      </dgm:extLst>
    </dgm:pt>
    <dgm:pt modelId="{0AACBA6C-0BC5-4A5C-91F6-6BBB2B8A3FB4}" type="pres">
      <dgm:prSet presAssocID="{0C73FB4F-0AD5-4DA7-92A3-6DFDF5DF41B5}" presName="spaceRect" presStyleCnt="0"/>
      <dgm:spPr/>
    </dgm:pt>
    <dgm:pt modelId="{623D1F5F-75D1-4137-8344-2E8A625BA04F}" type="pres">
      <dgm:prSet presAssocID="{0C73FB4F-0AD5-4DA7-92A3-6DFDF5DF41B5}" presName="textRect" presStyleLbl="revTx" presStyleIdx="0" presStyleCnt="2">
        <dgm:presLayoutVars>
          <dgm:chMax val="1"/>
          <dgm:chPref val="1"/>
        </dgm:presLayoutVars>
      </dgm:prSet>
      <dgm:spPr/>
    </dgm:pt>
    <dgm:pt modelId="{96C4FB95-913E-4DF9-8EC8-13A29EC4197F}" type="pres">
      <dgm:prSet presAssocID="{AD605B94-B2CC-4F91-8125-FC8C880C00C2}" presName="sibTrans" presStyleCnt="0"/>
      <dgm:spPr/>
    </dgm:pt>
    <dgm:pt modelId="{E851A23E-A183-4D13-B358-38B194CAE2D3}" type="pres">
      <dgm:prSet presAssocID="{AEA7D159-8189-4F0D-BAB5-B51FDC1460AD}" presName="compNode" presStyleCnt="0"/>
      <dgm:spPr/>
    </dgm:pt>
    <dgm:pt modelId="{30B7D58D-3EC7-4C43-8209-FF1917317CE4}" type="pres">
      <dgm:prSet presAssocID="{AEA7D159-8189-4F0D-BAB5-B51FDC1460AD}" presName="iconBgRect" presStyleLbl="bgShp" presStyleIdx="1" presStyleCnt="2"/>
      <dgm:spPr/>
    </dgm:pt>
    <dgm:pt modelId="{8C3794B3-79EE-4A0D-9ACF-5E6474A0D1C4}" type="pres">
      <dgm:prSet presAssocID="{AEA7D159-8189-4F0D-BAB5-B51FDC1460A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Wallet"/>
        </a:ext>
      </dgm:extLst>
    </dgm:pt>
    <dgm:pt modelId="{BB183C2C-BEEE-49E3-9A51-285E66D13AE4}" type="pres">
      <dgm:prSet presAssocID="{AEA7D159-8189-4F0D-BAB5-B51FDC1460AD}" presName="spaceRect" presStyleCnt="0"/>
      <dgm:spPr/>
    </dgm:pt>
    <dgm:pt modelId="{CE2446D2-5D94-4ABB-8890-EE51A7B57CC2}" type="pres">
      <dgm:prSet presAssocID="{AEA7D159-8189-4F0D-BAB5-B51FDC1460AD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4CB72528-50CD-430C-BF12-29EE05A5FF13}" srcId="{671A1ACC-4711-4AAC-A53B-81EE135CCA53}" destId="{AEA7D159-8189-4F0D-BAB5-B51FDC1460AD}" srcOrd="1" destOrd="0" parTransId="{61DF1B5E-F143-4EBA-BD3B-E13A6B01F162}" sibTransId="{CFD3969C-017F-479B-A091-95B2E4A5766E}"/>
    <dgm:cxn modelId="{23562454-B76D-4042-BAAD-BF726B99EB9D}" type="presOf" srcId="{AEA7D159-8189-4F0D-BAB5-B51FDC1460AD}" destId="{CE2446D2-5D94-4ABB-8890-EE51A7B57CC2}" srcOrd="0" destOrd="0" presId="urn:microsoft.com/office/officeart/2018/5/layout/IconCircleLabelList"/>
    <dgm:cxn modelId="{3C24C5AB-DA55-4624-9063-578FDBFA0637}" srcId="{671A1ACC-4711-4AAC-A53B-81EE135CCA53}" destId="{0C73FB4F-0AD5-4DA7-92A3-6DFDF5DF41B5}" srcOrd="0" destOrd="0" parTransId="{8268F023-C8D2-4B51-ADF4-841133B77720}" sibTransId="{AD605B94-B2CC-4F91-8125-FC8C880C00C2}"/>
    <dgm:cxn modelId="{819FDEB6-FECE-4067-A805-3B48577B5999}" type="presOf" srcId="{671A1ACC-4711-4AAC-A53B-81EE135CCA53}" destId="{38C5F6C0-E920-4B91-A139-601A1800930E}" srcOrd="0" destOrd="0" presId="urn:microsoft.com/office/officeart/2018/5/layout/IconCircleLabelList"/>
    <dgm:cxn modelId="{4FEB26BF-4586-425B-8D91-F07D35CEC3F0}" type="presOf" srcId="{0C73FB4F-0AD5-4DA7-92A3-6DFDF5DF41B5}" destId="{623D1F5F-75D1-4137-8344-2E8A625BA04F}" srcOrd="0" destOrd="0" presId="urn:microsoft.com/office/officeart/2018/5/layout/IconCircleLabelList"/>
    <dgm:cxn modelId="{33216C9E-6500-4603-8DDC-A9FFDCE4B3EA}" type="presParOf" srcId="{38C5F6C0-E920-4B91-A139-601A1800930E}" destId="{6B9DE8A8-7A9D-42D2-BEA3-32C703400C52}" srcOrd="0" destOrd="0" presId="urn:microsoft.com/office/officeart/2018/5/layout/IconCircleLabelList"/>
    <dgm:cxn modelId="{2AC4FCFA-9230-4779-BAEA-BBFB66ABCE1E}" type="presParOf" srcId="{6B9DE8A8-7A9D-42D2-BEA3-32C703400C52}" destId="{931FE765-6E36-42FE-B5A9-35FD93D7E6EE}" srcOrd="0" destOrd="0" presId="urn:microsoft.com/office/officeart/2018/5/layout/IconCircleLabelList"/>
    <dgm:cxn modelId="{5584DA5F-9FD2-4599-9ACE-935F4070F3D0}" type="presParOf" srcId="{6B9DE8A8-7A9D-42D2-BEA3-32C703400C52}" destId="{61559749-603F-4512-A0B8-F28527E26235}" srcOrd="1" destOrd="0" presId="urn:microsoft.com/office/officeart/2018/5/layout/IconCircleLabelList"/>
    <dgm:cxn modelId="{48950635-5F06-488C-9A0C-0306D3B8FA7E}" type="presParOf" srcId="{6B9DE8A8-7A9D-42D2-BEA3-32C703400C52}" destId="{0AACBA6C-0BC5-4A5C-91F6-6BBB2B8A3FB4}" srcOrd="2" destOrd="0" presId="urn:microsoft.com/office/officeart/2018/5/layout/IconCircleLabelList"/>
    <dgm:cxn modelId="{1ACF577D-963B-4316-BD40-396CD2DBA560}" type="presParOf" srcId="{6B9DE8A8-7A9D-42D2-BEA3-32C703400C52}" destId="{623D1F5F-75D1-4137-8344-2E8A625BA04F}" srcOrd="3" destOrd="0" presId="urn:microsoft.com/office/officeart/2018/5/layout/IconCircleLabelList"/>
    <dgm:cxn modelId="{6E1E39C7-492E-498F-AC3A-E6C9B042B1B0}" type="presParOf" srcId="{38C5F6C0-E920-4B91-A139-601A1800930E}" destId="{96C4FB95-913E-4DF9-8EC8-13A29EC4197F}" srcOrd="1" destOrd="0" presId="urn:microsoft.com/office/officeart/2018/5/layout/IconCircleLabelList"/>
    <dgm:cxn modelId="{E55F9F5F-E597-4CAB-9C69-CFEEDCFF4333}" type="presParOf" srcId="{38C5F6C0-E920-4B91-A139-601A1800930E}" destId="{E851A23E-A183-4D13-B358-38B194CAE2D3}" srcOrd="2" destOrd="0" presId="urn:microsoft.com/office/officeart/2018/5/layout/IconCircleLabelList"/>
    <dgm:cxn modelId="{AF136F95-61D9-4F54-8878-556019721B7C}" type="presParOf" srcId="{E851A23E-A183-4D13-B358-38B194CAE2D3}" destId="{30B7D58D-3EC7-4C43-8209-FF1917317CE4}" srcOrd="0" destOrd="0" presId="urn:microsoft.com/office/officeart/2018/5/layout/IconCircleLabelList"/>
    <dgm:cxn modelId="{FCB25A52-D55F-4D6E-921C-2B9AFA1BEF94}" type="presParOf" srcId="{E851A23E-A183-4D13-B358-38B194CAE2D3}" destId="{8C3794B3-79EE-4A0D-9ACF-5E6474A0D1C4}" srcOrd="1" destOrd="0" presId="urn:microsoft.com/office/officeart/2018/5/layout/IconCircleLabelList"/>
    <dgm:cxn modelId="{D4E14475-8023-4AFD-84ED-8187FCA945E1}" type="presParOf" srcId="{E851A23E-A183-4D13-B358-38B194CAE2D3}" destId="{BB183C2C-BEEE-49E3-9A51-285E66D13AE4}" srcOrd="2" destOrd="0" presId="urn:microsoft.com/office/officeart/2018/5/layout/IconCircleLabelList"/>
    <dgm:cxn modelId="{71FD1D12-E2CB-4C55-97D9-5F2E0D5A2402}" type="presParOf" srcId="{E851A23E-A183-4D13-B358-38B194CAE2D3}" destId="{CE2446D2-5D94-4ABB-8890-EE51A7B57CC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11B24CE-F833-4372-BAAA-72F3C2A70510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994B5C-9DDC-4D84-A7DA-5D68A19E25D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Sale of Goods Act 1979. </a:t>
          </a:r>
          <a:endParaRPr lang="en-US"/>
        </a:p>
      </dgm:t>
    </dgm:pt>
    <dgm:pt modelId="{ABBAEECC-129D-4B29-B81A-7F40105AECEF}" type="parTrans" cxnId="{96426B42-0B99-450F-9D1F-2B598287DA7F}">
      <dgm:prSet/>
      <dgm:spPr/>
      <dgm:t>
        <a:bodyPr/>
        <a:lstStyle/>
        <a:p>
          <a:endParaRPr lang="en-US"/>
        </a:p>
      </dgm:t>
    </dgm:pt>
    <dgm:pt modelId="{E250EBF7-96B6-4E3A-858B-F60FE90C3635}" type="sibTrans" cxnId="{96426B42-0B99-450F-9D1F-2B598287DA7F}">
      <dgm:prSet/>
      <dgm:spPr/>
      <dgm:t>
        <a:bodyPr/>
        <a:lstStyle/>
        <a:p>
          <a:endParaRPr lang="en-US"/>
        </a:p>
      </dgm:t>
    </dgm:pt>
    <dgm:pt modelId="{219E2BED-7880-4EA6-A08C-377C691524F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Claiming costs. </a:t>
          </a:r>
          <a:endParaRPr lang="en-US"/>
        </a:p>
      </dgm:t>
    </dgm:pt>
    <dgm:pt modelId="{2E9B2C82-0AD8-45CE-A173-982F14A4A534}" type="parTrans" cxnId="{A5E024A0-647C-4D3E-8AFA-83B44188B037}">
      <dgm:prSet/>
      <dgm:spPr/>
      <dgm:t>
        <a:bodyPr/>
        <a:lstStyle/>
        <a:p>
          <a:endParaRPr lang="en-US"/>
        </a:p>
      </dgm:t>
    </dgm:pt>
    <dgm:pt modelId="{1E8EFB47-F8E0-41DA-9803-2E834FD62E16}" type="sibTrans" cxnId="{A5E024A0-647C-4D3E-8AFA-83B44188B037}">
      <dgm:prSet/>
      <dgm:spPr/>
      <dgm:t>
        <a:bodyPr/>
        <a:lstStyle/>
        <a:p>
          <a:endParaRPr lang="en-US"/>
        </a:p>
      </dgm:t>
    </dgm:pt>
    <dgm:pt modelId="{4F6967E3-A9D2-4809-B244-570252F260FB}" type="pres">
      <dgm:prSet presAssocID="{C11B24CE-F833-4372-BAAA-72F3C2A70510}" presName="root" presStyleCnt="0">
        <dgm:presLayoutVars>
          <dgm:dir/>
          <dgm:resizeHandles val="exact"/>
        </dgm:presLayoutVars>
      </dgm:prSet>
      <dgm:spPr/>
    </dgm:pt>
    <dgm:pt modelId="{20547028-9DA3-49EE-BB86-68E5212E8A7E}" type="pres">
      <dgm:prSet presAssocID="{A6994B5C-9DDC-4D84-A7DA-5D68A19E25D6}" presName="compNode" presStyleCnt="0"/>
      <dgm:spPr/>
    </dgm:pt>
    <dgm:pt modelId="{CBB040BB-B59D-4B82-AB93-86B0DAEF19A3}" type="pres">
      <dgm:prSet presAssocID="{A6994B5C-9DDC-4D84-A7DA-5D68A19E25D6}" presName="iconBgRect" presStyleLbl="bgShp" presStyleIdx="0" presStyleCnt="2"/>
      <dgm:spPr/>
    </dgm:pt>
    <dgm:pt modelId="{01A50A3F-318C-42C1-9F47-A99E57D668DD}" type="pres">
      <dgm:prSet presAssocID="{A6994B5C-9DDC-4D84-A7DA-5D68A19E25D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63379F9B-2D8F-4064-A84D-9316637DC358}" type="pres">
      <dgm:prSet presAssocID="{A6994B5C-9DDC-4D84-A7DA-5D68A19E25D6}" presName="spaceRect" presStyleCnt="0"/>
      <dgm:spPr/>
    </dgm:pt>
    <dgm:pt modelId="{EA4F06AD-7376-4368-9944-E55C4134EA0A}" type="pres">
      <dgm:prSet presAssocID="{A6994B5C-9DDC-4D84-A7DA-5D68A19E25D6}" presName="textRect" presStyleLbl="revTx" presStyleIdx="0" presStyleCnt="2">
        <dgm:presLayoutVars>
          <dgm:chMax val="1"/>
          <dgm:chPref val="1"/>
        </dgm:presLayoutVars>
      </dgm:prSet>
      <dgm:spPr/>
    </dgm:pt>
    <dgm:pt modelId="{943D8CB6-88B3-4363-8D38-116DBB8AB4D5}" type="pres">
      <dgm:prSet presAssocID="{E250EBF7-96B6-4E3A-858B-F60FE90C3635}" presName="sibTrans" presStyleCnt="0"/>
      <dgm:spPr/>
    </dgm:pt>
    <dgm:pt modelId="{2674D0DC-6C11-4210-8A8A-A72A594F2D1D}" type="pres">
      <dgm:prSet presAssocID="{219E2BED-7880-4EA6-A08C-377C691524F2}" presName="compNode" presStyleCnt="0"/>
      <dgm:spPr/>
    </dgm:pt>
    <dgm:pt modelId="{6AA1D59D-AB93-4B6E-9E3A-40685E0B548E}" type="pres">
      <dgm:prSet presAssocID="{219E2BED-7880-4EA6-A08C-377C691524F2}" presName="iconBgRect" presStyleLbl="bgShp" presStyleIdx="1" presStyleCnt="2"/>
      <dgm:spPr/>
    </dgm:pt>
    <dgm:pt modelId="{2B349C74-42BA-4153-BB7F-0C0D256D4A29}" type="pres">
      <dgm:prSet presAssocID="{219E2BED-7880-4EA6-A08C-377C691524F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BED3D961-9D21-47D7-82C4-F8FDC2772EB7}" type="pres">
      <dgm:prSet presAssocID="{219E2BED-7880-4EA6-A08C-377C691524F2}" presName="spaceRect" presStyleCnt="0"/>
      <dgm:spPr/>
    </dgm:pt>
    <dgm:pt modelId="{2F70F5AA-D0A4-4A96-B00E-6F9FD5649C70}" type="pres">
      <dgm:prSet presAssocID="{219E2BED-7880-4EA6-A08C-377C691524F2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96426B42-0B99-450F-9D1F-2B598287DA7F}" srcId="{C11B24CE-F833-4372-BAAA-72F3C2A70510}" destId="{A6994B5C-9DDC-4D84-A7DA-5D68A19E25D6}" srcOrd="0" destOrd="0" parTransId="{ABBAEECC-129D-4B29-B81A-7F40105AECEF}" sibTransId="{E250EBF7-96B6-4E3A-858B-F60FE90C3635}"/>
    <dgm:cxn modelId="{28CC6056-D7E8-49DA-8EC8-9F4D648BEC0A}" type="presOf" srcId="{219E2BED-7880-4EA6-A08C-377C691524F2}" destId="{2F70F5AA-D0A4-4A96-B00E-6F9FD5649C70}" srcOrd="0" destOrd="0" presId="urn:microsoft.com/office/officeart/2018/5/layout/IconCircleLabelList"/>
    <dgm:cxn modelId="{7634B387-1902-4D73-A145-1119775AAE85}" type="presOf" srcId="{C11B24CE-F833-4372-BAAA-72F3C2A70510}" destId="{4F6967E3-A9D2-4809-B244-570252F260FB}" srcOrd="0" destOrd="0" presId="urn:microsoft.com/office/officeart/2018/5/layout/IconCircleLabelList"/>
    <dgm:cxn modelId="{A5E024A0-647C-4D3E-8AFA-83B44188B037}" srcId="{C11B24CE-F833-4372-BAAA-72F3C2A70510}" destId="{219E2BED-7880-4EA6-A08C-377C691524F2}" srcOrd="1" destOrd="0" parTransId="{2E9B2C82-0AD8-45CE-A173-982F14A4A534}" sibTransId="{1E8EFB47-F8E0-41DA-9803-2E834FD62E16}"/>
    <dgm:cxn modelId="{D394D8A1-3263-4D15-9336-551FCDC932ED}" type="presOf" srcId="{A6994B5C-9DDC-4D84-A7DA-5D68A19E25D6}" destId="{EA4F06AD-7376-4368-9944-E55C4134EA0A}" srcOrd="0" destOrd="0" presId="urn:microsoft.com/office/officeart/2018/5/layout/IconCircleLabelList"/>
    <dgm:cxn modelId="{E9F6B352-A947-44FC-9426-07DE93FA09C1}" type="presParOf" srcId="{4F6967E3-A9D2-4809-B244-570252F260FB}" destId="{20547028-9DA3-49EE-BB86-68E5212E8A7E}" srcOrd="0" destOrd="0" presId="urn:microsoft.com/office/officeart/2018/5/layout/IconCircleLabelList"/>
    <dgm:cxn modelId="{125AA385-B8E0-4B22-86A0-F0F72C6409CF}" type="presParOf" srcId="{20547028-9DA3-49EE-BB86-68E5212E8A7E}" destId="{CBB040BB-B59D-4B82-AB93-86B0DAEF19A3}" srcOrd="0" destOrd="0" presId="urn:microsoft.com/office/officeart/2018/5/layout/IconCircleLabelList"/>
    <dgm:cxn modelId="{8FAA8CE4-78F1-4AA5-AC4D-89C8FC9D3E92}" type="presParOf" srcId="{20547028-9DA3-49EE-BB86-68E5212E8A7E}" destId="{01A50A3F-318C-42C1-9F47-A99E57D668DD}" srcOrd="1" destOrd="0" presId="urn:microsoft.com/office/officeart/2018/5/layout/IconCircleLabelList"/>
    <dgm:cxn modelId="{3CE47F38-32DE-4C1D-9FC0-DE0B09721008}" type="presParOf" srcId="{20547028-9DA3-49EE-BB86-68E5212E8A7E}" destId="{63379F9B-2D8F-4064-A84D-9316637DC358}" srcOrd="2" destOrd="0" presId="urn:microsoft.com/office/officeart/2018/5/layout/IconCircleLabelList"/>
    <dgm:cxn modelId="{2E8BF950-25A4-43EE-A210-6D737F2E9460}" type="presParOf" srcId="{20547028-9DA3-49EE-BB86-68E5212E8A7E}" destId="{EA4F06AD-7376-4368-9944-E55C4134EA0A}" srcOrd="3" destOrd="0" presId="urn:microsoft.com/office/officeart/2018/5/layout/IconCircleLabelList"/>
    <dgm:cxn modelId="{16FE6CF4-E37A-4CCC-9497-04457674F193}" type="presParOf" srcId="{4F6967E3-A9D2-4809-B244-570252F260FB}" destId="{943D8CB6-88B3-4363-8D38-116DBB8AB4D5}" srcOrd="1" destOrd="0" presId="urn:microsoft.com/office/officeart/2018/5/layout/IconCircleLabelList"/>
    <dgm:cxn modelId="{5A181889-25DD-49D5-BE51-0D6C3A15FE17}" type="presParOf" srcId="{4F6967E3-A9D2-4809-B244-570252F260FB}" destId="{2674D0DC-6C11-4210-8A8A-A72A594F2D1D}" srcOrd="2" destOrd="0" presId="urn:microsoft.com/office/officeart/2018/5/layout/IconCircleLabelList"/>
    <dgm:cxn modelId="{568C414D-E80A-4DB2-8EF3-99AFAB2D1D20}" type="presParOf" srcId="{2674D0DC-6C11-4210-8A8A-A72A594F2D1D}" destId="{6AA1D59D-AB93-4B6E-9E3A-40685E0B548E}" srcOrd="0" destOrd="0" presId="urn:microsoft.com/office/officeart/2018/5/layout/IconCircleLabelList"/>
    <dgm:cxn modelId="{936F532A-F487-49A3-AE08-0387C934A3C8}" type="presParOf" srcId="{2674D0DC-6C11-4210-8A8A-A72A594F2D1D}" destId="{2B349C74-42BA-4153-BB7F-0C0D256D4A29}" srcOrd="1" destOrd="0" presId="urn:microsoft.com/office/officeart/2018/5/layout/IconCircleLabelList"/>
    <dgm:cxn modelId="{C006561F-48A9-45A2-AE2F-3272A1E6CA73}" type="presParOf" srcId="{2674D0DC-6C11-4210-8A8A-A72A594F2D1D}" destId="{BED3D961-9D21-47D7-82C4-F8FDC2772EB7}" srcOrd="2" destOrd="0" presId="urn:microsoft.com/office/officeart/2018/5/layout/IconCircleLabelList"/>
    <dgm:cxn modelId="{BEA0D1EA-7CB3-4D7B-B44F-6975E56CC644}" type="presParOf" srcId="{2674D0DC-6C11-4210-8A8A-A72A594F2D1D}" destId="{2F70F5AA-D0A4-4A96-B00E-6F9FD5649C7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B78C5A-9259-4BA9-AC73-F071C26C3AFB}">
      <dsp:nvSpPr>
        <dsp:cNvPr id="0" name=""/>
        <dsp:cNvSpPr/>
      </dsp:nvSpPr>
      <dsp:spPr>
        <a:xfrm>
          <a:off x="0" y="4592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152B51-148C-4ADD-8B6C-7114631548B3}">
      <dsp:nvSpPr>
        <dsp:cNvPr id="0" name=""/>
        <dsp:cNvSpPr/>
      </dsp:nvSpPr>
      <dsp:spPr>
        <a:xfrm>
          <a:off x="295926" y="224703"/>
          <a:ext cx="538048" cy="53804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2086B1-066F-4AE8-8CAF-D811866AF7BB}">
      <dsp:nvSpPr>
        <dsp:cNvPr id="0" name=""/>
        <dsp:cNvSpPr/>
      </dsp:nvSpPr>
      <dsp:spPr>
        <a:xfrm>
          <a:off x="1129902" y="4592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Further key cases; </a:t>
          </a:r>
          <a:endParaRPr lang="en-US" sz="1900" kern="1200"/>
        </a:p>
      </dsp:txBody>
      <dsp:txXfrm>
        <a:off x="1129902" y="4592"/>
        <a:ext cx="5171698" cy="978270"/>
      </dsp:txXfrm>
    </dsp:sp>
    <dsp:sp modelId="{E7F32BF2-1D0F-477A-A93B-9F7974B5511E}">
      <dsp:nvSpPr>
        <dsp:cNvPr id="0" name=""/>
        <dsp:cNvSpPr/>
      </dsp:nvSpPr>
      <dsp:spPr>
        <a:xfrm>
          <a:off x="0" y="1227431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226F4F-F33B-4FBD-AAF4-D5F72C7527A5}">
      <dsp:nvSpPr>
        <dsp:cNvPr id="0" name=""/>
        <dsp:cNvSpPr/>
      </dsp:nvSpPr>
      <dsp:spPr>
        <a:xfrm>
          <a:off x="295926" y="1447541"/>
          <a:ext cx="538048" cy="53804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6FB002-87ED-495B-BAF9-27CC97B46FDF}">
      <dsp:nvSpPr>
        <dsp:cNvPr id="0" name=""/>
        <dsp:cNvSpPr/>
      </dsp:nvSpPr>
      <dsp:spPr>
        <a:xfrm>
          <a:off x="1129902" y="1227431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Omak Maritime LTD v Mamola Challenger Shipping Co [2010]. </a:t>
          </a:r>
          <a:endParaRPr lang="en-US" sz="1900" kern="1200"/>
        </a:p>
      </dsp:txBody>
      <dsp:txXfrm>
        <a:off x="1129902" y="1227431"/>
        <a:ext cx="5171698" cy="978270"/>
      </dsp:txXfrm>
    </dsp:sp>
    <dsp:sp modelId="{88D5B046-5750-4651-9BD8-F37C3637B8BE}">
      <dsp:nvSpPr>
        <dsp:cNvPr id="0" name=""/>
        <dsp:cNvSpPr/>
      </dsp:nvSpPr>
      <dsp:spPr>
        <a:xfrm>
          <a:off x="0" y="2450269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5C5B80-292B-45CC-A740-756DACA86C6F}">
      <dsp:nvSpPr>
        <dsp:cNvPr id="0" name=""/>
        <dsp:cNvSpPr/>
      </dsp:nvSpPr>
      <dsp:spPr>
        <a:xfrm>
          <a:off x="295926" y="2670380"/>
          <a:ext cx="538048" cy="53804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BFEEE-0587-4A89-96F5-59A807DF29FB}">
      <dsp:nvSpPr>
        <dsp:cNvPr id="0" name=""/>
        <dsp:cNvSpPr/>
      </dsp:nvSpPr>
      <dsp:spPr>
        <a:xfrm>
          <a:off x="1129902" y="2450269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Sometimes the outcome will be nominal damages of a mere few pounds or pence. </a:t>
          </a:r>
          <a:endParaRPr lang="en-US" sz="1900" kern="1200"/>
        </a:p>
      </dsp:txBody>
      <dsp:txXfrm>
        <a:off x="1129902" y="2450269"/>
        <a:ext cx="5171698" cy="978270"/>
      </dsp:txXfrm>
    </dsp:sp>
    <dsp:sp modelId="{86975068-A991-428F-BEC0-F474245934FF}">
      <dsp:nvSpPr>
        <dsp:cNvPr id="0" name=""/>
        <dsp:cNvSpPr/>
      </dsp:nvSpPr>
      <dsp:spPr>
        <a:xfrm>
          <a:off x="0" y="3673107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9D8DA1-DB1C-4973-A4BB-92A0460E5AA2}">
      <dsp:nvSpPr>
        <dsp:cNvPr id="0" name=""/>
        <dsp:cNvSpPr/>
      </dsp:nvSpPr>
      <dsp:spPr>
        <a:xfrm>
          <a:off x="295926" y="3893218"/>
          <a:ext cx="538048" cy="53804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A5B496-A4EB-406C-88E8-FE756BB0F435}">
      <dsp:nvSpPr>
        <dsp:cNvPr id="0" name=""/>
        <dsp:cNvSpPr/>
      </dsp:nvSpPr>
      <dsp:spPr>
        <a:xfrm>
          <a:off x="1129902" y="3673107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Depends on the loss.</a:t>
          </a:r>
          <a:endParaRPr lang="en-US" sz="1900" kern="1200"/>
        </a:p>
      </dsp:txBody>
      <dsp:txXfrm>
        <a:off x="1129902" y="3673107"/>
        <a:ext cx="5171698" cy="978270"/>
      </dsp:txXfrm>
    </dsp:sp>
    <dsp:sp modelId="{39D990D2-46F1-4776-910D-648778FF3A68}">
      <dsp:nvSpPr>
        <dsp:cNvPr id="0" name=""/>
        <dsp:cNvSpPr/>
      </dsp:nvSpPr>
      <dsp:spPr>
        <a:xfrm>
          <a:off x="0" y="4895945"/>
          <a:ext cx="63016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606BD7-FE4B-448F-9BE4-3A93D969E927}">
      <dsp:nvSpPr>
        <dsp:cNvPr id="0" name=""/>
        <dsp:cNvSpPr/>
      </dsp:nvSpPr>
      <dsp:spPr>
        <a:xfrm>
          <a:off x="295926" y="5116056"/>
          <a:ext cx="538048" cy="53804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E7FB84-D340-44EA-A53B-2E3626E89500}">
      <dsp:nvSpPr>
        <dsp:cNvPr id="0" name=""/>
        <dsp:cNvSpPr/>
      </dsp:nvSpPr>
      <dsp:spPr>
        <a:xfrm>
          <a:off x="1129902" y="4895945"/>
          <a:ext cx="51716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Contemptuous damages – when wasting time bringing the case. </a:t>
          </a:r>
          <a:endParaRPr lang="en-US" sz="1900" kern="1200" dirty="0"/>
        </a:p>
      </dsp:txBody>
      <dsp:txXfrm>
        <a:off x="1129902" y="4895945"/>
        <a:ext cx="5171698" cy="9782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931E5B-75F3-4E4A-9676-FF8E6A64AC89}">
      <dsp:nvSpPr>
        <dsp:cNvPr id="0" name=""/>
        <dsp:cNvSpPr/>
      </dsp:nvSpPr>
      <dsp:spPr>
        <a:xfrm>
          <a:off x="0" y="955306"/>
          <a:ext cx="6301601" cy="17636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688480-64FF-40AB-83FE-C527E51AE0B7}">
      <dsp:nvSpPr>
        <dsp:cNvPr id="0" name=""/>
        <dsp:cNvSpPr/>
      </dsp:nvSpPr>
      <dsp:spPr>
        <a:xfrm>
          <a:off x="533501" y="1352126"/>
          <a:ext cx="970003" cy="97000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5A21BB-192F-48FA-AA26-169F4F2D646E}">
      <dsp:nvSpPr>
        <dsp:cNvPr id="0" name=""/>
        <dsp:cNvSpPr/>
      </dsp:nvSpPr>
      <dsp:spPr>
        <a:xfrm>
          <a:off x="2037007" y="955306"/>
          <a:ext cx="4264593" cy="17636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52" tIns="186652" rIns="186652" bIns="18665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Different types; Pecuniary (Financial)  and non-Pecuniary (Non-Financial). </a:t>
          </a:r>
          <a:endParaRPr lang="en-US" sz="2500" kern="1200"/>
        </a:p>
      </dsp:txBody>
      <dsp:txXfrm>
        <a:off x="2037007" y="955306"/>
        <a:ext cx="4264593" cy="1763642"/>
      </dsp:txXfrm>
    </dsp:sp>
    <dsp:sp modelId="{3F2AB7E5-7E29-4AF2-9100-B7E11919D557}">
      <dsp:nvSpPr>
        <dsp:cNvPr id="0" name=""/>
        <dsp:cNvSpPr/>
      </dsp:nvSpPr>
      <dsp:spPr>
        <a:xfrm>
          <a:off x="0" y="3159859"/>
          <a:ext cx="6301601" cy="17636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1D550B-D3F9-47DD-9EEB-FB819441DAE4}">
      <dsp:nvSpPr>
        <dsp:cNvPr id="0" name=""/>
        <dsp:cNvSpPr/>
      </dsp:nvSpPr>
      <dsp:spPr>
        <a:xfrm>
          <a:off x="533501" y="3556679"/>
          <a:ext cx="970003" cy="97000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EACAFF-AB1C-46BF-834E-EF8BD3D9B74A}">
      <dsp:nvSpPr>
        <dsp:cNvPr id="0" name=""/>
        <dsp:cNvSpPr/>
      </dsp:nvSpPr>
      <dsp:spPr>
        <a:xfrm>
          <a:off x="2037007" y="3159859"/>
          <a:ext cx="4264593" cy="17636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52" tIns="186652" rIns="186652" bIns="18665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Let’s look at each one in turn; </a:t>
          </a:r>
          <a:endParaRPr lang="en-US" sz="2500" kern="1200"/>
        </a:p>
      </dsp:txBody>
      <dsp:txXfrm>
        <a:off x="2037007" y="3159859"/>
        <a:ext cx="4264593" cy="17636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F9B3F-34D6-449E-B722-E4E41DE5DD14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25B9C8-D713-443D-AF66-7B149EA1FDA0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BCD42E-D98A-4128-9BC7-41A874AB1398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Pecuniary – calculated by the courts. </a:t>
          </a:r>
          <a:endParaRPr lang="en-US" sz="2200" kern="1200"/>
        </a:p>
      </dsp:txBody>
      <dsp:txXfrm>
        <a:off x="1057183" y="1805"/>
        <a:ext cx="9458416" cy="915310"/>
      </dsp:txXfrm>
    </dsp:sp>
    <dsp:sp modelId="{7614A44F-828F-459D-B01A-E2C10EFFD362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267AD-181C-4F20-8F8B-5139F95B3C8A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0A4CB1-87DA-4B40-81A8-EAFD07CF5B7C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Sale of goods cases – Market price rule. </a:t>
          </a:r>
          <a:endParaRPr lang="en-US" sz="2200" kern="1200"/>
        </a:p>
      </dsp:txBody>
      <dsp:txXfrm>
        <a:off x="1057183" y="1145944"/>
        <a:ext cx="9458416" cy="915310"/>
      </dsp:txXfrm>
    </dsp:sp>
    <dsp:sp modelId="{60658483-D3C3-4E01-9EAD-11F2956D77EB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1093E5-8C0B-4B0F-B38F-56DF7D54E68C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86B02B-96C9-4E5B-B417-E06F11101225}">
      <dsp:nvSpPr>
        <dsp:cNvPr id="0" name=""/>
        <dsp:cNvSpPr/>
      </dsp:nvSpPr>
      <dsp:spPr>
        <a:xfrm>
          <a:off x="1057183" y="2290082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It can be hard to ascertain how to measure the loss. </a:t>
          </a:r>
          <a:endParaRPr lang="en-US" sz="2200" kern="1200"/>
        </a:p>
      </dsp:txBody>
      <dsp:txXfrm>
        <a:off x="1057183" y="2290082"/>
        <a:ext cx="9458416" cy="915310"/>
      </dsp:txXfrm>
    </dsp:sp>
    <dsp:sp modelId="{7F4597FD-1496-4C1A-864F-30B2C39CB103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5E849E-A598-47E3-8DD5-6FE4BF71C5C7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F4E329-9666-4416-8942-837E50CF1FB0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Ruxley Electronics and Construction LTD v Forsyth [1996] </a:t>
          </a:r>
          <a:endParaRPr lang="en-US" sz="2200" kern="1200"/>
        </a:p>
      </dsp:txBody>
      <dsp:txXfrm>
        <a:off x="1057183" y="3434221"/>
        <a:ext cx="9458416" cy="9153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036ECB-3E1E-4144-9B88-9638377D7643}">
      <dsp:nvSpPr>
        <dsp:cNvPr id="0" name=""/>
        <dsp:cNvSpPr/>
      </dsp:nvSpPr>
      <dsp:spPr>
        <a:xfrm>
          <a:off x="0" y="717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5FA4F2-99EA-47EC-943C-3032BAD9857F}">
      <dsp:nvSpPr>
        <dsp:cNvPr id="0" name=""/>
        <dsp:cNvSpPr/>
      </dsp:nvSpPr>
      <dsp:spPr>
        <a:xfrm>
          <a:off x="507973" y="378548"/>
          <a:ext cx="923587" cy="9235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B6005C-DE20-4CE4-99E1-07613F102C9E}">
      <dsp:nvSpPr>
        <dsp:cNvPr id="0" name=""/>
        <dsp:cNvSpPr/>
      </dsp:nvSpPr>
      <dsp:spPr>
        <a:xfrm>
          <a:off x="1939533" y="717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Mental distress and loss of enjoyment. </a:t>
          </a:r>
          <a:endParaRPr lang="en-US" sz="2500" kern="1200"/>
        </a:p>
      </dsp:txBody>
      <dsp:txXfrm>
        <a:off x="1939533" y="717"/>
        <a:ext cx="4362067" cy="1679249"/>
      </dsp:txXfrm>
    </dsp:sp>
    <dsp:sp modelId="{5F27AC9C-3CAE-4B68-B1BB-54F2C12BD509}">
      <dsp:nvSpPr>
        <dsp:cNvPr id="0" name=""/>
        <dsp:cNvSpPr/>
      </dsp:nvSpPr>
      <dsp:spPr>
        <a:xfrm>
          <a:off x="0" y="2099779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EE96C5-A59C-4091-B2B2-3263895DBDCF}">
      <dsp:nvSpPr>
        <dsp:cNvPr id="0" name=""/>
        <dsp:cNvSpPr/>
      </dsp:nvSpPr>
      <dsp:spPr>
        <a:xfrm>
          <a:off x="507973" y="2477610"/>
          <a:ext cx="923587" cy="9235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2069FC-870A-4847-A7F5-783F96B7DECF}">
      <dsp:nvSpPr>
        <dsp:cNvPr id="0" name=""/>
        <dsp:cNvSpPr/>
      </dsp:nvSpPr>
      <dsp:spPr>
        <a:xfrm>
          <a:off x="1939533" y="2099779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Addis v Gramophone Co LTD [1909] </a:t>
          </a:r>
          <a:endParaRPr lang="en-US" sz="2500" kern="1200"/>
        </a:p>
      </dsp:txBody>
      <dsp:txXfrm>
        <a:off x="1939533" y="2099779"/>
        <a:ext cx="4362067" cy="1679249"/>
      </dsp:txXfrm>
    </dsp:sp>
    <dsp:sp modelId="{894576A7-7169-4CC1-8CE9-92528EDE94B4}">
      <dsp:nvSpPr>
        <dsp:cNvPr id="0" name=""/>
        <dsp:cNvSpPr/>
      </dsp:nvSpPr>
      <dsp:spPr>
        <a:xfrm>
          <a:off x="0" y="4198841"/>
          <a:ext cx="63016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8A4F9E-A4A2-4B1D-8953-0474253D1859}">
      <dsp:nvSpPr>
        <dsp:cNvPr id="0" name=""/>
        <dsp:cNvSpPr/>
      </dsp:nvSpPr>
      <dsp:spPr>
        <a:xfrm>
          <a:off x="507973" y="4576672"/>
          <a:ext cx="923587" cy="9235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72F9DB-5C08-45F1-8F39-8D4E17E57B3C}">
      <dsp:nvSpPr>
        <dsp:cNvPr id="0" name=""/>
        <dsp:cNvSpPr/>
      </dsp:nvSpPr>
      <dsp:spPr>
        <a:xfrm>
          <a:off x="1939533" y="4198841"/>
          <a:ext cx="43620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Exceptions Farley v Skinner (No 2) [2001] </a:t>
          </a:r>
          <a:endParaRPr lang="en-US" sz="2500" kern="1200"/>
        </a:p>
      </dsp:txBody>
      <dsp:txXfrm>
        <a:off x="1939533" y="4198841"/>
        <a:ext cx="4362067" cy="167924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4A42E7-A62F-4F97-8810-36DCC6674E28}">
      <dsp:nvSpPr>
        <dsp:cNvPr id="0" name=""/>
        <dsp:cNvSpPr/>
      </dsp:nvSpPr>
      <dsp:spPr>
        <a:xfrm>
          <a:off x="679050" y="376937"/>
          <a:ext cx="1887187" cy="18871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8F9BFB-3A63-4F22-8B7C-9634D687942A}">
      <dsp:nvSpPr>
        <dsp:cNvPr id="0" name=""/>
        <dsp:cNvSpPr/>
      </dsp:nvSpPr>
      <dsp:spPr>
        <a:xfrm>
          <a:off x="1081237" y="779125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1B2E6-072C-4A54-AF0C-D0D7E37499C1}">
      <dsp:nvSpPr>
        <dsp:cNvPr id="0" name=""/>
        <dsp:cNvSpPr/>
      </dsp:nvSpPr>
      <dsp:spPr>
        <a:xfrm>
          <a:off x="75768" y="2851938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/>
            <a:t>Causation – C and P Haulage v Middleton [1983] </a:t>
          </a:r>
          <a:endParaRPr lang="en-US" sz="1800" kern="1200"/>
        </a:p>
      </dsp:txBody>
      <dsp:txXfrm>
        <a:off x="75768" y="2851938"/>
        <a:ext cx="3093750" cy="720000"/>
      </dsp:txXfrm>
    </dsp:sp>
    <dsp:sp modelId="{0F7951A5-9918-4230-BC38-ACC3D29415CB}">
      <dsp:nvSpPr>
        <dsp:cNvPr id="0" name=""/>
        <dsp:cNvSpPr/>
      </dsp:nvSpPr>
      <dsp:spPr>
        <a:xfrm>
          <a:off x="4314206" y="376937"/>
          <a:ext cx="1887187" cy="18871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19E551-9FE3-4206-91F2-1C4406D121CC}">
      <dsp:nvSpPr>
        <dsp:cNvPr id="0" name=""/>
        <dsp:cNvSpPr/>
      </dsp:nvSpPr>
      <dsp:spPr>
        <a:xfrm>
          <a:off x="4716393" y="779125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EF98AF-2331-416B-A28C-83A44BBC835D}">
      <dsp:nvSpPr>
        <dsp:cNvPr id="0" name=""/>
        <dsp:cNvSpPr/>
      </dsp:nvSpPr>
      <dsp:spPr>
        <a:xfrm>
          <a:off x="3710925" y="2851938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/>
            <a:t>Remoteness – Hadley v Baxendale [1854]</a:t>
          </a:r>
          <a:endParaRPr lang="en-US" sz="1800" kern="1200"/>
        </a:p>
      </dsp:txBody>
      <dsp:txXfrm>
        <a:off x="3710925" y="2851938"/>
        <a:ext cx="3093750" cy="720000"/>
      </dsp:txXfrm>
    </dsp:sp>
    <dsp:sp modelId="{4811CE5E-C235-44F4-84BA-A4D48A9F0717}">
      <dsp:nvSpPr>
        <dsp:cNvPr id="0" name=""/>
        <dsp:cNvSpPr/>
      </dsp:nvSpPr>
      <dsp:spPr>
        <a:xfrm>
          <a:off x="7949362" y="376937"/>
          <a:ext cx="1887187" cy="188718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F91CA8-9BB8-49C6-97BB-EAF033E8A2C0}">
      <dsp:nvSpPr>
        <dsp:cNvPr id="0" name=""/>
        <dsp:cNvSpPr/>
      </dsp:nvSpPr>
      <dsp:spPr>
        <a:xfrm>
          <a:off x="8351550" y="779125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449CAE-ACA0-447F-BBAD-A22421965EC7}">
      <dsp:nvSpPr>
        <dsp:cNvPr id="0" name=""/>
        <dsp:cNvSpPr/>
      </dsp:nvSpPr>
      <dsp:spPr>
        <a:xfrm>
          <a:off x="7346081" y="2851938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/>
            <a:t>Mitigating loss. </a:t>
          </a:r>
          <a:endParaRPr lang="en-US" sz="1800" kern="1200"/>
        </a:p>
      </dsp:txBody>
      <dsp:txXfrm>
        <a:off x="7346081" y="2851938"/>
        <a:ext cx="309375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020A61-298E-4174-B931-E0779FB628F6}">
      <dsp:nvSpPr>
        <dsp:cNvPr id="0" name=""/>
        <dsp:cNvSpPr/>
      </dsp:nvSpPr>
      <dsp:spPr>
        <a:xfrm>
          <a:off x="898829" y="288"/>
          <a:ext cx="1001496" cy="100149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B210CC-CB7A-4632-9E36-3458618987CD}">
      <dsp:nvSpPr>
        <dsp:cNvPr id="0" name=""/>
        <dsp:cNvSpPr/>
      </dsp:nvSpPr>
      <dsp:spPr>
        <a:xfrm>
          <a:off x="1112262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35511B-062D-4B60-BC88-4902FB83D05E}">
      <dsp:nvSpPr>
        <dsp:cNvPr id="0" name=""/>
        <dsp:cNvSpPr/>
      </dsp:nvSpPr>
      <dsp:spPr>
        <a:xfrm>
          <a:off x="578678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Tells the party they need to perform their side of the contract. </a:t>
          </a:r>
          <a:endParaRPr lang="en-US" sz="1100" kern="1200"/>
        </a:p>
      </dsp:txBody>
      <dsp:txXfrm>
        <a:off x="578678" y="1313725"/>
        <a:ext cx="1641796" cy="656718"/>
      </dsp:txXfrm>
    </dsp:sp>
    <dsp:sp modelId="{BC91CAC8-F899-4FE5-8DA9-C3F13B62CF63}">
      <dsp:nvSpPr>
        <dsp:cNvPr id="0" name=""/>
        <dsp:cNvSpPr/>
      </dsp:nvSpPr>
      <dsp:spPr>
        <a:xfrm>
          <a:off x="2827940" y="288"/>
          <a:ext cx="1001496" cy="100149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498BA7-C56E-4EF9-9588-40BB2E230AFE}">
      <dsp:nvSpPr>
        <dsp:cNvPr id="0" name=""/>
        <dsp:cNvSpPr/>
      </dsp:nvSpPr>
      <dsp:spPr>
        <a:xfrm>
          <a:off x="3041374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BA9D7D-857D-4AC8-9652-CDD63B8BDEDD}">
      <dsp:nvSpPr>
        <dsp:cNvPr id="0" name=""/>
        <dsp:cNvSpPr/>
      </dsp:nvSpPr>
      <dsp:spPr>
        <a:xfrm>
          <a:off x="2507790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Discretionary. </a:t>
          </a:r>
          <a:endParaRPr lang="en-US" sz="1100" kern="1200"/>
        </a:p>
      </dsp:txBody>
      <dsp:txXfrm>
        <a:off x="2507790" y="1313725"/>
        <a:ext cx="1641796" cy="656718"/>
      </dsp:txXfrm>
    </dsp:sp>
    <dsp:sp modelId="{437E8E18-7321-422C-8A39-1ECD11F2F19C}">
      <dsp:nvSpPr>
        <dsp:cNvPr id="0" name=""/>
        <dsp:cNvSpPr/>
      </dsp:nvSpPr>
      <dsp:spPr>
        <a:xfrm>
          <a:off x="4757051" y="288"/>
          <a:ext cx="1001496" cy="100149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70E886-B0A1-45E9-AE5E-624F6A40652B}">
      <dsp:nvSpPr>
        <dsp:cNvPr id="0" name=""/>
        <dsp:cNvSpPr/>
      </dsp:nvSpPr>
      <dsp:spPr>
        <a:xfrm>
          <a:off x="4970485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3A8D6-5D46-4D1F-9843-E7ADFF42D748}">
      <dsp:nvSpPr>
        <dsp:cNvPr id="0" name=""/>
        <dsp:cNvSpPr/>
      </dsp:nvSpPr>
      <dsp:spPr>
        <a:xfrm>
          <a:off x="4436901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No specific performance where damages are available. </a:t>
          </a:r>
          <a:endParaRPr lang="en-US" sz="1100" kern="1200"/>
        </a:p>
      </dsp:txBody>
      <dsp:txXfrm>
        <a:off x="4436901" y="1313725"/>
        <a:ext cx="1641796" cy="656718"/>
      </dsp:txXfrm>
    </dsp:sp>
    <dsp:sp modelId="{D4835E5A-B24E-47C9-B2A6-7787390F54CB}">
      <dsp:nvSpPr>
        <dsp:cNvPr id="0" name=""/>
        <dsp:cNvSpPr/>
      </dsp:nvSpPr>
      <dsp:spPr>
        <a:xfrm>
          <a:off x="6686163" y="288"/>
          <a:ext cx="1001496" cy="100149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20FD82-3A86-45BC-9D84-1F7378DF1F4F}">
      <dsp:nvSpPr>
        <dsp:cNvPr id="0" name=""/>
        <dsp:cNvSpPr/>
      </dsp:nvSpPr>
      <dsp:spPr>
        <a:xfrm>
          <a:off x="6899596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4B2486-0C2E-4B6B-83C7-423A622BE4B8}">
      <dsp:nvSpPr>
        <dsp:cNvPr id="0" name=""/>
        <dsp:cNvSpPr/>
      </dsp:nvSpPr>
      <dsp:spPr>
        <a:xfrm>
          <a:off x="6366012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Not granted if constant supervision is needed. </a:t>
          </a:r>
          <a:endParaRPr lang="en-US" sz="1100" kern="1200"/>
        </a:p>
      </dsp:txBody>
      <dsp:txXfrm>
        <a:off x="6366012" y="1313725"/>
        <a:ext cx="1641796" cy="656718"/>
      </dsp:txXfrm>
    </dsp:sp>
    <dsp:sp modelId="{60A3AD7F-F319-4DCD-A9CE-389C1C2F5BF2}">
      <dsp:nvSpPr>
        <dsp:cNvPr id="0" name=""/>
        <dsp:cNvSpPr/>
      </dsp:nvSpPr>
      <dsp:spPr>
        <a:xfrm>
          <a:off x="8615274" y="288"/>
          <a:ext cx="1001496" cy="100149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1C44BC-D774-4635-A051-6BFB5D034ACE}">
      <dsp:nvSpPr>
        <dsp:cNvPr id="0" name=""/>
        <dsp:cNvSpPr/>
      </dsp:nvSpPr>
      <dsp:spPr>
        <a:xfrm>
          <a:off x="8828708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D8828-10DC-4972-85A2-CC134F756B90}">
      <dsp:nvSpPr>
        <dsp:cNvPr id="0" name=""/>
        <dsp:cNvSpPr/>
      </dsp:nvSpPr>
      <dsp:spPr>
        <a:xfrm>
          <a:off x="8295124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Not granted for contracts of personal service. </a:t>
          </a:r>
          <a:endParaRPr lang="en-US" sz="1100" kern="1200"/>
        </a:p>
      </dsp:txBody>
      <dsp:txXfrm>
        <a:off x="8295124" y="1313725"/>
        <a:ext cx="1641796" cy="656718"/>
      </dsp:txXfrm>
    </dsp:sp>
    <dsp:sp modelId="{04A9F899-3336-44C6-9B14-29A68682D5BA}">
      <dsp:nvSpPr>
        <dsp:cNvPr id="0" name=""/>
        <dsp:cNvSpPr/>
      </dsp:nvSpPr>
      <dsp:spPr>
        <a:xfrm>
          <a:off x="3792496" y="2380893"/>
          <a:ext cx="1001496" cy="100149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4C2E73-A02A-4F8B-8A17-2B222CDDF310}">
      <dsp:nvSpPr>
        <dsp:cNvPr id="0" name=""/>
        <dsp:cNvSpPr/>
      </dsp:nvSpPr>
      <dsp:spPr>
        <a:xfrm>
          <a:off x="4005929" y="2594327"/>
          <a:ext cx="574628" cy="57462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04AFE6-934F-4C91-8727-CF34DE483C16}">
      <dsp:nvSpPr>
        <dsp:cNvPr id="0" name=""/>
        <dsp:cNvSpPr/>
      </dsp:nvSpPr>
      <dsp:spPr>
        <a:xfrm>
          <a:off x="3472345" y="3694331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Subject to the principle of mutuality. </a:t>
          </a:r>
          <a:endParaRPr lang="en-US" sz="1100" kern="1200"/>
        </a:p>
      </dsp:txBody>
      <dsp:txXfrm>
        <a:off x="3472345" y="3694331"/>
        <a:ext cx="1641796" cy="656718"/>
      </dsp:txXfrm>
    </dsp:sp>
    <dsp:sp modelId="{EF881E70-D8B8-40DF-B8B1-85930D5D4306}">
      <dsp:nvSpPr>
        <dsp:cNvPr id="0" name=""/>
        <dsp:cNvSpPr/>
      </dsp:nvSpPr>
      <dsp:spPr>
        <a:xfrm>
          <a:off x="5721607" y="2380893"/>
          <a:ext cx="1001496" cy="100149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C8CFFB-4864-43D8-BEAF-B991E857E081}">
      <dsp:nvSpPr>
        <dsp:cNvPr id="0" name=""/>
        <dsp:cNvSpPr/>
      </dsp:nvSpPr>
      <dsp:spPr>
        <a:xfrm>
          <a:off x="5935041" y="2594327"/>
          <a:ext cx="574628" cy="574628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C7F4E0-82F3-42F0-952E-F91EE82D48AE}">
      <dsp:nvSpPr>
        <dsp:cNvPr id="0" name=""/>
        <dsp:cNvSpPr/>
      </dsp:nvSpPr>
      <dsp:spPr>
        <a:xfrm>
          <a:off x="5401457" y="3694331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He who comes to equity must come with clean hands. </a:t>
          </a:r>
          <a:endParaRPr lang="en-US" sz="1100" kern="1200"/>
        </a:p>
      </dsp:txBody>
      <dsp:txXfrm>
        <a:off x="5401457" y="3694331"/>
        <a:ext cx="1641796" cy="65671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1FE765-6E36-42FE-B5A9-35FD93D7E6EE}">
      <dsp:nvSpPr>
        <dsp:cNvPr id="0" name=""/>
        <dsp:cNvSpPr/>
      </dsp:nvSpPr>
      <dsp:spPr>
        <a:xfrm>
          <a:off x="2044800" y="375668"/>
          <a:ext cx="2196000" cy="2196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559749-603F-4512-A0B8-F28527E26235}">
      <dsp:nvSpPr>
        <dsp:cNvPr id="0" name=""/>
        <dsp:cNvSpPr/>
      </dsp:nvSpPr>
      <dsp:spPr>
        <a:xfrm>
          <a:off x="2512800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3D1F5F-75D1-4137-8344-2E8A625BA04F}">
      <dsp:nvSpPr>
        <dsp:cNvPr id="0" name=""/>
        <dsp:cNvSpPr/>
      </dsp:nvSpPr>
      <dsp:spPr>
        <a:xfrm>
          <a:off x="1342800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Stop someone doing something – if damages are available this remedy is not. </a:t>
          </a:r>
          <a:endParaRPr lang="en-US" sz="1500" kern="1200"/>
        </a:p>
      </dsp:txBody>
      <dsp:txXfrm>
        <a:off x="1342800" y="3255669"/>
        <a:ext cx="3600000" cy="720000"/>
      </dsp:txXfrm>
    </dsp:sp>
    <dsp:sp modelId="{30B7D58D-3EC7-4C43-8209-FF1917317CE4}">
      <dsp:nvSpPr>
        <dsp:cNvPr id="0" name=""/>
        <dsp:cNvSpPr/>
      </dsp:nvSpPr>
      <dsp:spPr>
        <a:xfrm>
          <a:off x="6274800" y="375668"/>
          <a:ext cx="2196000" cy="2196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3794B3-79EE-4A0D-9ACF-5E6474A0D1C4}">
      <dsp:nvSpPr>
        <dsp:cNvPr id="0" name=""/>
        <dsp:cNvSpPr/>
      </dsp:nvSpPr>
      <dsp:spPr>
        <a:xfrm>
          <a:off x="6742800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2446D2-5D94-4ABB-8890-EE51A7B57CC2}">
      <dsp:nvSpPr>
        <dsp:cNvPr id="0" name=""/>
        <dsp:cNvSpPr/>
      </dsp:nvSpPr>
      <dsp:spPr>
        <a:xfrm>
          <a:off x="5572800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500" kern="1200"/>
            <a:t>It is a discretionary. </a:t>
          </a:r>
          <a:endParaRPr lang="en-US" sz="1500" kern="1200"/>
        </a:p>
      </dsp:txBody>
      <dsp:txXfrm>
        <a:off x="5572800" y="3255669"/>
        <a:ext cx="3600000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B040BB-B59D-4B82-AB93-86B0DAEF19A3}">
      <dsp:nvSpPr>
        <dsp:cNvPr id="0" name=""/>
        <dsp:cNvSpPr/>
      </dsp:nvSpPr>
      <dsp:spPr>
        <a:xfrm>
          <a:off x="2044800" y="375668"/>
          <a:ext cx="2196000" cy="2196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A50A3F-318C-42C1-9F47-A99E57D668DD}">
      <dsp:nvSpPr>
        <dsp:cNvPr id="0" name=""/>
        <dsp:cNvSpPr/>
      </dsp:nvSpPr>
      <dsp:spPr>
        <a:xfrm>
          <a:off x="2512800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4F06AD-7376-4368-9944-E55C4134EA0A}">
      <dsp:nvSpPr>
        <dsp:cNvPr id="0" name=""/>
        <dsp:cNvSpPr/>
      </dsp:nvSpPr>
      <dsp:spPr>
        <a:xfrm>
          <a:off x="1342800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600" kern="1200"/>
            <a:t>Sale of Goods Act 1979. </a:t>
          </a:r>
          <a:endParaRPr lang="en-US" sz="2600" kern="1200"/>
        </a:p>
      </dsp:txBody>
      <dsp:txXfrm>
        <a:off x="1342800" y="3255669"/>
        <a:ext cx="3600000" cy="720000"/>
      </dsp:txXfrm>
    </dsp:sp>
    <dsp:sp modelId="{6AA1D59D-AB93-4B6E-9E3A-40685E0B548E}">
      <dsp:nvSpPr>
        <dsp:cNvPr id="0" name=""/>
        <dsp:cNvSpPr/>
      </dsp:nvSpPr>
      <dsp:spPr>
        <a:xfrm>
          <a:off x="6274800" y="375668"/>
          <a:ext cx="2196000" cy="2196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349C74-42BA-4153-BB7F-0C0D256D4A29}">
      <dsp:nvSpPr>
        <dsp:cNvPr id="0" name=""/>
        <dsp:cNvSpPr/>
      </dsp:nvSpPr>
      <dsp:spPr>
        <a:xfrm>
          <a:off x="6742800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70F5AA-D0A4-4A96-B00E-6F9FD5649C70}">
      <dsp:nvSpPr>
        <dsp:cNvPr id="0" name=""/>
        <dsp:cNvSpPr/>
      </dsp:nvSpPr>
      <dsp:spPr>
        <a:xfrm>
          <a:off x="5572800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600" kern="1200"/>
            <a:t>Claiming costs. </a:t>
          </a:r>
          <a:endParaRPr lang="en-US" sz="2600" kern="1200"/>
        </a:p>
      </dsp:txBody>
      <dsp:txXfrm>
        <a:off x="5572800" y="3255669"/>
        <a:ext cx="36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771829-A027-4690-893A-D2F4CF41A783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254A2A-8EF0-4050-83B9-E826B171D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938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aim of pecuniary damages is to put the individual in the position they would have been in had the contract been completed.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254A2A-8EF0-4050-83B9-E826B171D2B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70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Key case; Anglia Television v Reed [1972]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254A2A-8EF0-4050-83B9-E826B171D2B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6568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Breach of contract </a:t>
            </a:r>
          </a:p>
          <a:p>
            <a:pPr marL="228600" indent="-228600">
              <a:buAutoNum type="arabicPeriod"/>
            </a:pPr>
            <a:r>
              <a:rPr lang="en-GB" dirty="0"/>
              <a:t>Breach caused the loss </a:t>
            </a:r>
          </a:p>
          <a:p>
            <a:pPr marL="228600" indent="-228600">
              <a:buAutoNum type="arabicPeriod"/>
            </a:pPr>
            <a:r>
              <a:rPr lang="en-GB" dirty="0"/>
              <a:t>Loss not too remote. </a:t>
            </a:r>
          </a:p>
          <a:p>
            <a:pPr marL="228600" indent="-228600">
              <a:buAutoNum type="arabicPeriod"/>
            </a:pPr>
            <a:r>
              <a:rPr lang="en-GB" dirty="0"/>
              <a:t>Have </a:t>
            </a:r>
            <a:r>
              <a:rPr lang="en-GB"/>
              <a:t>they attempted </a:t>
            </a:r>
            <a:r>
              <a:rPr lang="en-GB" dirty="0"/>
              <a:t>to mitigate their losses.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254A2A-8EF0-4050-83B9-E826B171D2B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129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06D39-B352-CB7B-1BE1-5DB9DE39C6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1F829E-10AD-A8CB-F6D6-E6B096A6F1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4E878D-C807-ABF2-362C-1520A699F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2E656-FA2C-CDFE-B9D7-F9FD05053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9A878-68B9-21D2-85E1-09E282C45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895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17347-0101-2CD0-478C-B9E0CDE93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7B8715-7ACE-854F-841B-D66F5D7DE8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CCDF87-48D3-1AAB-23BE-70CD6229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A6256-CFC4-7BA8-AB52-987F07792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CF4112-1C7F-7CF5-8955-8A4EAC691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519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9EB82-C41F-3A1B-FB29-FDEDFF1C3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815D1A-849F-622A-7B08-FFB590C10B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8A5608-82CE-EA76-33DD-FEBF5B802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199E05-84B5-3231-DC68-913D43994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F2D49-468C-BEEF-9FD3-DB6CB9F88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307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1A6A4-12D3-165D-9363-57CB6B35F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73E1F-D364-74D8-F83A-3CF5CA4CC6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D96F7B-274D-3C85-C561-96E497DC11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4CC9C0-DF4D-FA79-0E9C-CB27AEFD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AF7242-936E-2943-016E-8FBE30022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FAE93B-D565-6BB7-C7D0-6A48A0F1B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727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E5FFF-9A51-EF55-61F2-D9D7F1858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800DBA-FDE6-098C-5C84-E79D8F5869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20972A-B669-176D-117C-4B9903A816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7570C0-8EF6-E608-4D48-8D9080E074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BBCB57-A7B7-1FB3-10C5-FC86565143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BD64F7-A17B-B71D-8C1B-2BC6F07EB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B0EE26-1412-6A6C-A3DD-E83C2D590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1B9A1E-3F7F-F49F-D0B5-D62FC8789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328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9E013-4D7D-59CC-7BBB-32A206AB6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A2C54E-0EBB-51CF-709C-D09E3F7E4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103FA9-5F22-6BAA-522D-0DE60BC1A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94B91C-E138-3FB7-D37E-33DE9DAC7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16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6DE51E-95E9-21E4-BE6C-B0EF09CFF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16BD2D-A6AA-0992-2CC0-29C8963F4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46D102-F3FB-2913-6C9D-4AE297859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754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569EA-7D2C-1F73-2A72-5E15D248F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3CAE2D-F63A-ACA0-BC48-73D2919367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7542C1-D22C-0760-4549-1BF012F67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717CDE-6248-5E52-F6CA-66FCBDD55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8B022C-8A58-9332-C8D5-8C04896E6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A2BFC1-90AC-0F86-1CBD-8A549FF14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222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9595C-7AAD-6D51-0A0A-BA3DB09D2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D1EF76-0880-D0BE-F442-94B9B7C3A8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845553-519B-62D8-7F41-A55FCD7D0A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35E890-407D-A16E-E32E-FA36CDA9D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FC8891-4BEF-84A8-3DB3-2CAC7269F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877095-18F4-7AF6-B272-E2BA961A1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24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4F4F2-507A-A26C-CF11-8BFFE98BF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AAE9AD-0DC7-96C1-4D64-433B797342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CC0C3B-6E2A-6944-430A-CDBB7D271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738B9C-6959-3D3F-62E7-0464451C6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37B745-DA53-F29C-57E9-BFD52FBF3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587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C6EF00-0069-FB22-567D-3F13F6EDD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4369F0-D267-4101-0B87-5163F71E66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ADF6DC-FE85-285E-16EE-F55B02E05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BEB842-F828-372E-4CC6-CE2D31CD3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30B85-F397-3ED9-747C-8C6CA6D6C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968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C6A5D8-251B-B875-A8E9-EE95385AF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B0EDF4-6D64-A7B0-F89A-26311517CD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33BE95-C913-1FAB-F641-BBBB732838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78D23-9386-42F2-B1EF-07687DA9AD9F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26ABC6-A8EA-8448-ECD5-DA1CCAD41D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AEC4B8-CADA-EE4A-1B04-8848B7E6F5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3422F-5961-474B-91FA-BC5DAAE0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34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5" Type="http://schemas.microsoft.com/office/2007/relationships/media" Target="../media/media3.m4a"/><Relationship Id="rId10" Type="http://schemas.openxmlformats.org/officeDocument/2006/relationships/image" Target="../media/image56.png"/><Relationship Id="rId4" Type="http://schemas.openxmlformats.org/officeDocument/2006/relationships/audio" Target="../media/media2.m4a"/><Relationship Id="rId9" Type="http://schemas.openxmlformats.org/officeDocument/2006/relationships/image" Target="../media/image55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m4a"/><Relationship Id="rId13" Type="http://schemas.microsoft.com/office/2007/relationships/media" Target="../media/media10.m4a"/><Relationship Id="rId3" Type="http://schemas.openxmlformats.org/officeDocument/2006/relationships/audio" Target="NULL" TargetMode="External"/><Relationship Id="rId7" Type="http://schemas.microsoft.com/office/2007/relationships/media" Target="../media/media7.m4a"/><Relationship Id="rId12" Type="http://schemas.openxmlformats.org/officeDocument/2006/relationships/audio" Target="../media/media9.m4a"/><Relationship Id="rId2" Type="http://schemas.openxmlformats.org/officeDocument/2006/relationships/audio" Target="../media/media4.m4a"/><Relationship Id="rId16" Type="http://schemas.openxmlformats.org/officeDocument/2006/relationships/image" Target="../media/image56.png"/><Relationship Id="rId1" Type="http://schemas.microsoft.com/office/2007/relationships/media" Target="../media/media4.m4a"/><Relationship Id="rId6" Type="http://schemas.openxmlformats.org/officeDocument/2006/relationships/audio" Target="../media/media6.m4a"/><Relationship Id="rId11" Type="http://schemas.microsoft.com/office/2007/relationships/media" Target="../media/media9.m4a"/><Relationship Id="rId5" Type="http://schemas.microsoft.com/office/2007/relationships/media" Target="../media/media6.m4a"/><Relationship Id="rId15" Type="http://schemas.openxmlformats.org/officeDocument/2006/relationships/slideLayout" Target="../slideLayouts/slideLayout2.xml"/><Relationship Id="rId10" Type="http://schemas.openxmlformats.org/officeDocument/2006/relationships/audio" Target="../media/media8.m4a"/><Relationship Id="rId4" Type="http://schemas.microsoft.com/office/2007/relationships/media" Target="../media/media5.m4a"/><Relationship Id="rId9" Type="http://schemas.microsoft.com/office/2007/relationships/media" Target="../media/media8.m4a"/><Relationship Id="rId14" Type="http://schemas.openxmlformats.org/officeDocument/2006/relationships/audio" Target="../media/media10.m4a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13" Type="http://schemas.openxmlformats.org/officeDocument/2006/relationships/image" Target="../media/image56.png"/><Relationship Id="rId3" Type="http://schemas.microsoft.com/office/2007/relationships/media" Target="../media/media12.m4a"/><Relationship Id="rId7" Type="http://schemas.openxmlformats.org/officeDocument/2006/relationships/slideLayout" Target="../slideLayouts/slideLayout2.xml"/><Relationship Id="rId12" Type="http://schemas.microsoft.com/office/2007/relationships/diagramDrawing" Target="../diagrams/drawing8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11" Type="http://schemas.openxmlformats.org/officeDocument/2006/relationships/diagramColors" Target="../diagrams/colors8.xml"/><Relationship Id="rId5" Type="http://schemas.microsoft.com/office/2007/relationships/media" Target="../media/media13.m4a"/><Relationship Id="rId10" Type="http://schemas.openxmlformats.org/officeDocument/2006/relationships/diagramQuickStyle" Target="../diagrams/quickStyle8.xml"/><Relationship Id="rId4" Type="http://schemas.openxmlformats.org/officeDocument/2006/relationships/audio" Target="../media/media12.m4a"/><Relationship Id="rId9" Type="http://schemas.openxmlformats.org/officeDocument/2006/relationships/diagramLayout" Target="../diagrams/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397E3E-B90C-4D82-BAAA-36F7AC6A4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16C8D8F-10E9-4498-ABDB-0F923F8B6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2456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E5A83E3-8A11-4492-BB6E-F5F224031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6429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CF5E676-CA04-4CED-9F1E-5026ED66E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782347" cy="2943932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BA9E676-A8FC-4C2F-8D78-C13ED8ABD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782347" cy="2943932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2B5CBEA-F125-49B6-8335-227C325B1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65207" y="4529611"/>
            <a:ext cx="2426793" cy="2328389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ECD79B5-5FC5-495F-BFD6-346C16E787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65207" y="4529611"/>
            <a:ext cx="2426793" cy="2328389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1D3151-5F97-4860-B56C-C98BD62CC2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21898" y="819446"/>
            <a:ext cx="8751370" cy="5402463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2D9D048-3063-435A-8C23-26C1907E9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21898" y="819446"/>
            <a:ext cx="8751370" cy="5402463"/>
          </a:xfrm>
          <a:prstGeom prst="rect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DE96824-E506-4448-8704-5EC7BF7BC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20315" y="727769"/>
            <a:ext cx="8751370" cy="5402463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8EB3BC7-FF1E-1630-7D4F-28B6EB3FA3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81534" y="1344304"/>
            <a:ext cx="7451678" cy="2843702"/>
          </a:xfrm>
        </p:spPr>
        <p:txBody>
          <a:bodyPr>
            <a:normAutofit/>
          </a:bodyPr>
          <a:lstStyle/>
          <a:p>
            <a:r>
              <a:rPr lang="en-GB" sz="9600" b="1" i="1" u="sng" dirty="0">
                <a:solidFill>
                  <a:schemeClr val="bg1"/>
                </a:solidFill>
              </a:rPr>
              <a:t>Remedies</a:t>
            </a:r>
            <a:r>
              <a:rPr lang="en-GB" sz="5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9446" y="4786746"/>
            <a:ext cx="620727" cy="620727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6C541AE-9B02-44C0-B8C6-B2DEA7ED3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9446" y="4786746"/>
            <a:ext cx="620727" cy="620727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5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multi coloured wooden stick figures">
            <a:extLst>
              <a:ext uri="{FF2B5EF4-FFF2-40B4-BE49-F238E27FC236}">
                <a16:creationId xmlns:a16="http://schemas.microsoft.com/office/drawing/2014/main" id="{35F64F3D-CED0-5754-F13D-4100D77A93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58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E1CE40-BCC2-986B-A9D1-6E1D98A9C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 i="1" u="sng"/>
              <a:t>Remedies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50B826-D5E6-1DCB-5353-FD2255B69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2000"/>
              <a:t>Different remedies; </a:t>
            </a:r>
          </a:p>
          <a:p>
            <a:endParaRPr lang="en-GB" sz="2000"/>
          </a:p>
          <a:p>
            <a:r>
              <a:rPr lang="en-GB" sz="2000"/>
              <a:t>Some will be common law remedies. </a:t>
            </a:r>
          </a:p>
          <a:p>
            <a:endParaRPr lang="en-GB" sz="2000"/>
          </a:p>
          <a:p>
            <a:r>
              <a:rPr lang="en-GB" sz="2000"/>
              <a:t>Some will be equitable remedies. </a:t>
            </a:r>
          </a:p>
          <a:p>
            <a:endParaRPr lang="en-GB" sz="2000"/>
          </a:p>
          <a:p>
            <a:r>
              <a:rPr lang="en-GB" sz="2000"/>
              <a:t>Others include statutory remedies. </a:t>
            </a:r>
          </a:p>
        </p:txBody>
      </p:sp>
    </p:spTree>
    <p:extLst>
      <p:ext uri="{BB962C8B-B14F-4D97-AF65-F5344CB8AC3E}">
        <p14:creationId xmlns:p14="http://schemas.microsoft.com/office/powerpoint/2010/main" val="1199724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E0A5C5C-2A95-428E-9F6A-0D29EBD57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395" y="1040837"/>
            <a:ext cx="4754948" cy="4754948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056F38F-7C4E-461D-8709-7D0024AE1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411" y="1029607"/>
            <a:ext cx="4754948" cy="4754948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7278469-3C3C-49CE-AEEE-E176A4900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960" y="934855"/>
            <a:ext cx="4754948" cy="4754948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8FAB74-9882-FA2F-2A4B-C904092AE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8" y="1877492"/>
            <a:ext cx="4030132" cy="3215373"/>
          </a:xfrm>
        </p:spPr>
        <p:txBody>
          <a:bodyPr>
            <a:normAutofit/>
          </a:bodyPr>
          <a:lstStyle/>
          <a:p>
            <a:pPr algn="ctr"/>
            <a:r>
              <a:rPr lang="en-GB" b="1" i="1" u="sng">
                <a:solidFill>
                  <a:schemeClr val="bg1"/>
                </a:solidFill>
              </a:rPr>
              <a:t>Common law remedy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3DC754C-7E09-422D-A8BB-AF632E90DF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20" name="Graphic 212">
            <a:extLst>
              <a:ext uri="{FF2B5EF4-FFF2-40B4-BE49-F238E27FC236}">
                <a16:creationId xmlns:a16="http://schemas.microsoft.com/office/drawing/2014/main" id="{4C6598AB-1C17-4D54-951C-A082D94AC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C83B66D7-137D-4AC1-B172-53D60F08BE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8524" y="45781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6B92503-6984-4D15-8B98-8718709B7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8DDF938-524E-4C18-A47D-C006278323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976" y="4946663"/>
            <a:ext cx="319941" cy="319941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A9B79F-EC2A-9CF5-A184-647648F4E3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130846"/>
            <a:ext cx="5217173" cy="4351338"/>
          </a:xfrm>
        </p:spPr>
        <p:txBody>
          <a:bodyPr>
            <a:normAutofit/>
          </a:bodyPr>
          <a:lstStyle/>
          <a:p>
            <a:r>
              <a:rPr lang="en-GB" sz="2200">
                <a:solidFill>
                  <a:schemeClr val="bg1"/>
                </a:solidFill>
              </a:rPr>
              <a:t>Damages – Compensation. </a:t>
            </a:r>
          </a:p>
          <a:p>
            <a:endParaRPr lang="en-GB" sz="2200">
              <a:solidFill>
                <a:schemeClr val="bg1"/>
              </a:solidFill>
            </a:endParaRPr>
          </a:p>
          <a:p>
            <a:r>
              <a:rPr lang="en-GB" sz="2200">
                <a:solidFill>
                  <a:schemeClr val="bg1"/>
                </a:solidFill>
              </a:rPr>
              <a:t>Key case; Robinson v Harman [1848] – put back in the same position as before the contract was entered into. </a:t>
            </a:r>
          </a:p>
          <a:p>
            <a:endParaRPr lang="en-GB" sz="2200">
              <a:solidFill>
                <a:schemeClr val="bg1"/>
              </a:solidFill>
            </a:endParaRPr>
          </a:p>
          <a:p>
            <a:r>
              <a:rPr lang="en-GB" sz="2200">
                <a:solidFill>
                  <a:schemeClr val="bg1"/>
                </a:solidFill>
              </a:rPr>
              <a:t>Other key cases; Farley v Skinner [2001]. </a:t>
            </a:r>
          </a:p>
          <a:p>
            <a:endParaRPr lang="en-GB" sz="2200">
              <a:solidFill>
                <a:schemeClr val="bg1"/>
              </a:solidFill>
            </a:endParaRPr>
          </a:p>
          <a:p>
            <a:r>
              <a:rPr lang="en-GB" sz="2200">
                <a:solidFill>
                  <a:schemeClr val="bg1"/>
                </a:solidFill>
              </a:rPr>
              <a:t>Not getting bargain they should have got. </a:t>
            </a:r>
          </a:p>
        </p:txBody>
      </p: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3773FAF5-C452-4455-9411-D6AF5EBD4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812239" y="61394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ECA0D96-F63C-4F7B-BE16-0F3FE76D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4F83A81-0546-400A-918A-90C9C48B8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741F692-A5B6-4215-86D9-B1FD4FF26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CC0876CB-9C60-4580-8FED-CD64EC7664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879B3B7-48DB-4D3A-BB33-02766EAD3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2137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AAD7CE-1AFD-FBD1-7A74-3D692059D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chemeClr val="bg1"/>
                </a:solidFill>
              </a:rPr>
              <a:t>Continued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8421016-BCED-7E7B-1E0C-5FEA7C8108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0380912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7966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02D0E1-B8D0-914C-DA44-856E8A98D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chemeClr val="bg1"/>
                </a:solidFill>
              </a:rPr>
              <a:t>Damages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0FDF41B-6928-CAD4-3128-327B1F69A7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5614215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5099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F1D07-608C-EE48-A105-BE26C17F0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i="1" u="sng" dirty="0"/>
              <a:t>Types of damages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5DC0631-458C-E0A7-4BA1-72374F1FBB0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55544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70639C-2899-D928-FF18-F5E1C3D2D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Continued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5672E-4912-1BDA-922A-895EAAFAF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600"/>
              <a:t>Speculative losses – estimated costs by the courts – what would the individual have gained if the contract had been carried out. </a:t>
            </a:r>
          </a:p>
          <a:p>
            <a:endParaRPr lang="en-GB" sz="2600"/>
          </a:p>
          <a:p>
            <a:r>
              <a:rPr lang="en-GB" sz="2600"/>
              <a:t>Chaplin v Hicks [1911] </a:t>
            </a:r>
          </a:p>
          <a:p>
            <a:endParaRPr lang="en-GB" sz="2600"/>
          </a:p>
          <a:p>
            <a:r>
              <a:rPr lang="en-GB" sz="2600"/>
              <a:t>Reliance loss – hard to know what the loss of bargain has cost/ base it on the amount spent by the claimant because of reliance. </a:t>
            </a:r>
          </a:p>
          <a:p>
            <a:endParaRPr lang="en-GB" sz="2600"/>
          </a:p>
          <a:p>
            <a:r>
              <a:rPr lang="en-GB" sz="2600"/>
              <a:t>Outcome would usually be putting the individual back in the same position  as if the contract had never been entered into. </a:t>
            </a:r>
          </a:p>
        </p:txBody>
      </p:sp>
    </p:spTree>
    <p:extLst>
      <p:ext uri="{BB962C8B-B14F-4D97-AF65-F5344CB8AC3E}">
        <p14:creationId xmlns:p14="http://schemas.microsoft.com/office/powerpoint/2010/main" val="3745462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205206-4751-8BBC-7330-E2E18FE13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chemeClr val="bg1"/>
                </a:solidFill>
              </a:rPr>
              <a:t>Non-pecuniary damages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530E949-6D89-EE4A-EC34-3C2774BBE7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6585880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1462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E458E-EA9F-D15F-8F74-535CC6C4D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i="1" u="sng" dirty="0"/>
              <a:t>How to claim damages?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sX0" fmla="*/ 0 w 10424160"/>
              <a:gd name="csY0" fmla="*/ 0 h 18288"/>
              <a:gd name="csX1" fmla="*/ 903427 w 10424160"/>
              <a:gd name="csY1" fmla="*/ 0 h 18288"/>
              <a:gd name="csX2" fmla="*/ 1389888 w 10424160"/>
              <a:gd name="csY2" fmla="*/ 0 h 18288"/>
              <a:gd name="csX3" fmla="*/ 2189074 w 10424160"/>
              <a:gd name="csY3" fmla="*/ 0 h 18288"/>
              <a:gd name="csX4" fmla="*/ 2675534 w 10424160"/>
              <a:gd name="csY4" fmla="*/ 0 h 18288"/>
              <a:gd name="csX5" fmla="*/ 3370478 w 10424160"/>
              <a:gd name="csY5" fmla="*/ 0 h 18288"/>
              <a:gd name="csX6" fmla="*/ 4169664 w 10424160"/>
              <a:gd name="csY6" fmla="*/ 0 h 18288"/>
              <a:gd name="csX7" fmla="*/ 4551883 w 10424160"/>
              <a:gd name="csY7" fmla="*/ 0 h 18288"/>
              <a:gd name="csX8" fmla="*/ 4934102 w 10424160"/>
              <a:gd name="csY8" fmla="*/ 0 h 18288"/>
              <a:gd name="csX9" fmla="*/ 5837530 w 10424160"/>
              <a:gd name="csY9" fmla="*/ 0 h 18288"/>
              <a:gd name="csX10" fmla="*/ 6532474 w 10424160"/>
              <a:gd name="csY10" fmla="*/ 0 h 18288"/>
              <a:gd name="csX11" fmla="*/ 6914693 w 10424160"/>
              <a:gd name="csY11" fmla="*/ 0 h 18288"/>
              <a:gd name="csX12" fmla="*/ 7609637 w 10424160"/>
              <a:gd name="csY12" fmla="*/ 0 h 18288"/>
              <a:gd name="csX13" fmla="*/ 8513064 w 10424160"/>
              <a:gd name="csY13" fmla="*/ 0 h 18288"/>
              <a:gd name="csX14" fmla="*/ 9103766 w 10424160"/>
              <a:gd name="csY14" fmla="*/ 0 h 18288"/>
              <a:gd name="csX15" fmla="*/ 9694469 w 10424160"/>
              <a:gd name="csY15" fmla="*/ 0 h 18288"/>
              <a:gd name="csX16" fmla="*/ 10424160 w 10424160"/>
              <a:gd name="csY16" fmla="*/ 0 h 18288"/>
              <a:gd name="csX17" fmla="*/ 10424160 w 10424160"/>
              <a:gd name="csY17" fmla="*/ 18288 h 18288"/>
              <a:gd name="csX18" fmla="*/ 9729216 w 10424160"/>
              <a:gd name="csY18" fmla="*/ 18288 h 18288"/>
              <a:gd name="csX19" fmla="*/ 8930030 w 10424160"/>
              <a:gd name="csY19" fmla="*/ 18288 h 18288"/>
              <a:gd name="csX20" fmla="*/ 8130845 w 10424160"/>
              <a:gd name="csY20" fmla="*/ 18288 h 18288"/>
              <a:gd name="csX21" fmla="*/ 7644384 w 10424160"/>
              <a:gd name="csY21" fmla="*/ 18288 h 18288"/>
              <a:gd name="csX22" fmla="*/ 6740957 w 10424160"/>
              <a:gd name="csY22" fmla="*/ 18288 h 18288"/>
              <a:gd name="csX23" fmla="*/ 6046013 w 10424160"/>
              <a:gd name="csY23" fmla="*/ 18288 h 18288"/>
              <a:gd name="csX24" fmla="*/ 5663794 w 10424160"/>
              <a:gd name="csY24" fmla="*/ 18288 h 18288"/>
              <a:gd name="csX25" fmla="*/ 4968850 w 10424160"/>
              <a:gd name="csY25" fmla="*/ 18288 h 18288"/>
              <a:gd name="csX26" fmla="*/ 4378147 w 10424160"/>
              <a:gd name="csY26" fmla="*/ 18288 h 18288"/>
              <a:gd name="csX27" fmla="*/ 3787445 w 10424160"/>
              <a:gd name="csY27" fmla="*/ 18288 h 18288"/>
              <a:gd name="csX28" fmla="*/ 3196742 w 10424160"/>
              <a:gd name="csY28" fmla="*/ 18288 h 18288"/>
              <a:gd name="csX29" fmla="*/ 2606040 w 10424160"/>
              <a:gd name="csY29" fmla="*/ 18288 h 18288"/>
              <a:gd name="csX30" fmla="*/ 1806854 w 10424160"/>
              <a:gd name="csY30" fmla="*/ 18288 h 18288"/>
              <a:gd name="csX31" fmla="*/ 1111910 w 10424160"/>
              <a:gd name="csY31" fmla="*/ 18288 h 18288"/>
              <a:gd name="csX32" fmla="*/ 729691 w 10424160"/>
              <a:gd name="csY32" fmla="*/ 18288 h 18288"/>
              <a:gd name="csX33" fmla="*/ 0 w 10424160"/>
              <a:gd name="csY33" fmla="*/ 18288 h 18288"/>
              <a:gd name="csX34" fmla="*/ 0 w 10424160"/>
              <a:gd name="csY3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DC7D10-EAC0-C861-AE0F-BB982FE6B2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2425213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66223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DEB5F14-5014-49D1-B590-9E2B7721C0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D2B953D-3D65-4BA7-80E6-139390790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0604" y="147284"/>
            <a:ext cx="4314573" cy="4314573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raphic 212">
            <a:extLst>
              <a:ext uri="{FF2B5EF4-FFF2-40B4-BE49-F238E27FC236}">
                <a16:creationId xmlns:a16="http://schemas.microsoft.com/office/drawing/2014/main" id="{4CA0A0B8-0ABD-4C1D-8BDE-4D94C94FD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5044" y="54194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0" name="Graphic 212">
            <a:extLst>
              <a:ext uri="{FF2B5EF4-FFF2-40B4-BE49-F238E27FC236}">
                <a16:creationId xmlns:a16="http://schemas.microsoft.com/office/drawing/2014/main" id="{FF2923AC-40BC-4610-B6BD-AECABAF6D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05044" y="541947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8A188E6-9899-40AA-9648-7B9BEAF52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881974" y="1174396"/>
            <a:ext cx="5290997" cy="5290997"/>
            <a:chOff x="1881974" y="1174396"/>
            <a:chExt cx="5290997" cy="5290997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10D3957-AAB5-4037-A58C-20FF0E226B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1974" y="1174396"/>
              <a:ext cx="5290997" cy="5290997"/>
            </a:xfrm>
            <a:prstGeom prst="ellipse">
              <a:avLst/>
            </a:pr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4478242-FDA7-48D1-A53E-3E0EDB2A71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1974" y="1174396"/>
              <a:ext cx="5290997" cy="5290997"/>
            </a:xfrm>
            <a:prstGeom prst="ellipse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Oval 25">
            <a:extLst>
              <a:ext uri="{FF2B5EF4-FFF2-40B4-BE49-F238E27FC236}">
                <a16:creationId xmlns:a16="http://schemas.microsoft.com/office/drawing/2014/main" id="{F47059C0-3CD3-44C5-9FBC-C5CEA6D94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2254" y="1065353"/>
            <a:ext cx="5290997" cy="529099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5B577C-579D-1F7B-A77C-52C1C4A9F1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2763" y="1893347"/>
            <a:ext cx="4079551" cy="2877632"/>
          </a:xfrm>
        </p:spPr>
        <p:txBody>
          <a:bodyPr>
            <a:normAutofit/>
          </a:bodyPr>
          <a:lstStyle/>
          <a:p>
            <a:r>
              <a:rPr lang="en-GB" sz="5400" b="1" i="1" u="sng">
                <a:solidFill>
                  <a:schemeClr val="bg1"/>
                </a:solidFill>
              </a:rPr>
              <a:t>What about equitable remedies?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47F297A-E159-79C2-7F51-745D1A9DB2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2763" y="4863054"/>
            <a:ext cx="4079551" cy="811604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Specific Performance</a:t>
            </a:r>
          </a:p>
          <a:p>
            <a:r>
              <a:rPr lang="en-GB" sz="2000">
                <a:solidFill>
                  <a:schemeClr val="bg1"/>
                </a:solidFill>
              </a:rPr>
              <a:t>Injunctions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8A6A50F-EF16-474F-9BD1-2D663EBEA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65353"/>
            <a:ext cx="1861854" cy="717514"/>
            <a:chOff x="0" y="1065353"/>
            <a:chExt cx="1861854" cy="717514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AA37927-0235-4A56-8680-D7B367160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06535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0D5F1B50-7A4C-4505-93E5-35FB75146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50508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pic>
        <p:nvPicPr>
          <p:cNvPr id="9" name="Graphic 8" descr="Scales of Justice">
            <a:extLst>
              <a:ext uri="{FF2B5EF4-FFF2-40B4-BE49-F238E27FC236}">
                <a16:creationId xmlns:a16="http://schemas.microsoft.com/office/drawing/2014/main" id="{9DCB27FE-150C-6AC3-24D4-7521E1D29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37500" y="1024180"/>
            <a:ext cx="2560781" cy="2560781"/>
          </a:xfrm>
          <a:prstGeom prst="rect">
            <a:avLst/>
          </a:prstGeom>
        </p:spPr>
      </p:pic>
      <p:grpSp>
        <p:nvGrpSpPr>
          <p:cNvPr id="32" name="Graphic 185">
            <a:extLst>
              <a:ext uri="{FF2B5EF4-FFF2-40B4-BE49-F238E27FC236}">
                <a16:creationId xmlns:a16="http://schemas.microsoft.com/office/drawing/2014/main" id="{4717BE92-F93B-41D0-A644-64F6E524C7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76418" y="4140693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5CA26306-9FAA-4D01-957F-3E9B25A257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0A458C4D-E6E4-42CA-BC7C-301BFBAA70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CDA802E-5743-4261-84A2-D9D8F19A37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FCFC560-017D-4F70-ADE9-00A770915F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365F55DD-D975-452E-9674-461DBDBDEC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9" name="Oval 38">
            <a:extLst>
              <a:ext uri="{FF2B5EF4-FFF2-40B4-BE49-F238E27FC236}">
                <a16:creationId xmlns:a16="http://schemas.microsoft.com/office/drawing/2014/main" id="{D245B05D-DA60-40E2-8A0A-B078C91D7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5735" y="4917084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401FD61C-FC3A-43C0-9641-28B0C1A54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5735" y="4917084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684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B57B6-A12A-40FF-1E6C-289F9B2CD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 dirty="0"/>
              <a:t>Specific Performance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3177A8C-0948-453F-AC48-4B9CFD3936E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6530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75619-48D0-E790-133F-EF60995E9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 dirty="0"/>
              <a:t>Injunctions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5AE7019-A155-DD0C-FABD-324F0351A54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565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6" descr="No sign">
            <a:extLst>
              <a:ext uri="{FF2B5EF4-FFF2-40B4-BE49-F238E27FC236}">
                <a16:creationId xmlns:a16="http://schemas.microsoft.com/office/drawing/2014/main" id="{00AFA9C9-7FD7-BA5A-DD9E-3569F761C25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720383" y="3104705"/>
            <a:ext cx="3217333" cy="3217333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134CC3FF-7AA4-46F4-8B24-2F9383D86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5511" y="805742"/>
            <a:ext cx="3647770" cy="3193211"/>
            <a:chOff x="1674895" y="1345036"/>
            <a:chExt cx="5428610" cy="421093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75E42E8-8B96-4FF0-9DCC-7E2084C0F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8FEA8A4-ED0E-429C-884B-1599153B8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CAEBFCD5-5356-4326-8D39-8235A46CD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5" y="685805"/>
            <a:ext cx="3624947" cy="3193211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35EB40-FE85-240B-064C-95317532A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584" y="859808"/>
            <a:ext cx="3543197" cy="2878986"/>
          </a:xfrm>
        </p:spPr>
        <p:txBody>
          <a:bodyPr>
            <a:normAutofit/>
          </a:bodyPr>
          <a:lstStyle/>
          <a:p>
            <a:pPr algn="ctr"/>
            <a:r>
              <a:rPr lang="en-GB" b="1" i="1" u="sng">
                <a:solidFill>
                  <a:schemeClr val="bg1"/>
                </a:solidFill>
              </a:rPr>
              <a:t>What about remedies for consumer rights?</a:t>
            </a:r>
          </a:p>
        </p:txBody>
      </p:sp>
      <p:grpSp>
        <p:nvGrpSpPr>
          <p:cNvPr id="18" name="Graphic 4">
            <a:extLst>
              <a:ext uri="{FF2B5EF4-FFF2-40B4-BE49-F238E27FC236}">
                <a16:creationId xmlns:a16="http://schemas.microsoft.com/office/drawing/2014/main" id="{5F2AA49C-5AC0-41C7-BFAF-74B8D8293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rgbClr val="FFFFFF"/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8A750A0-64B5-41B2-B525-A914EB40B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8216C77-85C1-4BDC-87A8-7E7593320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71AED48-754E-41AC-9ECC-DB25976447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8005417-D297-404F-82A5-8C4393E85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7F942D6-2D0C-4894-81F0-6F81714BA4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FAD802E-9670-4B80-876B-3FF64D29A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38AF437-0BFB-40E4-ADA0-5749919AA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8BC9C3D-CBBE-4D29-9DAC-98B3CAF39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A7016629-22ED-494E-9205-594895DA9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FF3CC1E-0ED4-4599-9B4E-F057769B96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65A4B3A-F9A7-4FA6-A7F3-EA08E0BA1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83B6A14-A56D-4B95-8395-89CF53A09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9F0868B-B193-43B6-BB1E-1FF72993E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3" name="Graphic 4">
            <a:extLst>
              <a:ext uri="{FF2B5EF4-FFF2-40B4-BE49-F238E27FC236}">
                <a16:creationId xmlns:a16="http://schemas.microsoft.com/office/drawing/2014/main" id="{BB32367D-C4F2-49D5-A586-298C7CA821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E1FF7EE7-ACA2-4BFF-BA75-7FAE93FBB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647462E-B5E8-4F02-A1E4-BD0380A224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412CE109-6153-414A-B2D6-C4F9C6FA2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DAF530F5-D68D-4BC8-8984-F1A8B5DEB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EB69747-F9DD-4B80-B488-D5565D0BC6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73AFB787-B8A4-4269-9DA9-FF4A660303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E682D93-25A6-4D91-9A81-3F247BBEE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D5F48B5-53B4-4DA8-B929-6AFF506589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CA195A3-2A74-4D13-A1B8-24765E26B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98F1918-C39D-4713-AB21-685A94435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33592273-DEE6-42E1-B824-11D544332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2D6F82B-B619-4D8B-85AE-0E57103BA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6246C574-90D4-412B-9444-203F7C83CD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FF92A-C8E4-9DA5-B5AA-C57774EC07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270" y="685805"/>
            <a:ext cx="4974771" cy="553401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Breach of terms implied by the Consumer Rights Act 2015. 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Goods contracts – S.19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30-day window – S.20-S.22 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Repair or replace – S.23 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Price reduction – S.24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8E506B9-BA9E-FA47-32D7-491767DE7D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309860" y="2015761"/>
            <a:ext cx="640080" cy="64008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4FC4872-06D9-107D-4E79-8CA2EED81C0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309860" y="4935852"/>
            <a:ext cx="986785" cy="986785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6C78B42-A5CB-3F25-4EF6-B3D95B6B01D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010259" y="5916157"/>
            <a:ext cx="811762" cy="81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023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447"/>
    </mc:Choice>
    <mc:Fallback>
      <p:transition spd="slow" advTm="43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4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3447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502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8469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3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EBFCD5-5356-4326-8D39-8235A46CD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0809" y="1187311"/>
            <a:ext cx="5089552" cy="4483379"/>
          </a:xfrm>
          <a:prstGeom prst="rect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14848-248A-47DD-88E0-95099D951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301" y="1178924"/>
            <a:ext cx="5089552" cy="4483379"/>
          </a:xfrm>
          <a:prstGeom prst="rect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8BDA89-0D2C-4C4E-99F6-D7A220FE48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3787" y="1130846"/>
            <a:ext cx="5039475" cy="4439266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aphic 38">
            <a:extLst>
              <a:ext uri="{FF2B5EF4-FFF2-40B4-BE49-F238E27FC236}">
                <a16:creationId xmlns:a16="http://schemas.microsoft.com/office/drawing/2014/main" id="{6B67BE95-96EF-433C-9F29-B0732AA6B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040" y="1424181"/>
            <a:ext cx="1355538" cy="503582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D324976-1596-4B76-A61C-5626816B24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44DEF24-FB22-48A2-8257-B97AD7E1AA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0" name="Graphic 212">
            <a:extLst>
              <a:ext uri="{FF2B5EF4-FFF2-40B4-BE49-F238E27FC236}">
                <a16:creationId xmlns:a16="http://schemas.microsoft.com/office/drawing/2014/main" id="{7CE98B01-ED41-482F-AFA1-19C7FA7C04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02502" y="629793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B9CABDD0-8DF6-4974-A224-9A2A81778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02502" y="629793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4" name="Graphic 4">
            <a:extLst>
              <a:ext uri="{FF2B5EF4-FFF2-40B4-BE49-F238E27FC236}">
                <a16:creationId xmlns:a16="http://schemas.microsoft.com/office/drawing/2014/main" id="{D6E8B984-55B9-4A62-A043-997D00F0A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32680" y="5188771"/>
            <a:ext cx="1076787" cy="1076789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4FAF4A8-82EB-4F6F-B601-43EBF0BD12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6F2473F-E069-4558-9B41-E285BBE030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C9A4A76-2C9F-486C-9663-6A30A022DE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8431DC7-D4CB-479A-AFA4-5B0C597A2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0755DA1-6F28-4612-A4A7-B915468C6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4616ED79-5475-49E6-A5FE-8D9DB12FB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1DCEB47-7140-4682-8DBF-7667BE28F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EA931BD3-5A56-42F2-B6B5-647B28D1CF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20E4C8E-4190-498D-9556-6DA668A81F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54B2F30F-0B57-4D60-A087-CD6A471F68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FC5E8C73-ED41-4214-AEE6-3C5F493846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1F94534-FE3E-476C-870B-E714E4A66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8DE6C1B0-4D58-4937-B2B7-B1207CA18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1F344F0-BAE0-A5A2-C0CA-E7E6C41D7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1619"/>
            <a:ext cx="4905401" cy="4042196"/>
          </a:xfrm>
        </p:spPr>
        <p:txBody>
          <a:bodyPr>
            <a:normAutofit/>
          </a:bodyPr>
          <a:lstStyle/>
          <a:p>
            <a:pPr algn="ctr"/>
            <a:r>
              <a:rPr lang="en-GB" b="1" i="1" u="sng">
                <a:solidFill>
                  <a:schemeClr val="bg1"/>
                </a:solidFill>
              </a:rPr>
              <a:t>Service contracts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3F77-9302-06A9-2D3C-0E9529DCF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270" y="1130846"/>
            <a:ext cx="4974771" cy="4351338"/>
          </a:xfrm>
        </p:spPr>
        <p:txBody>
          <a:bodyPr>
            <a:normAutofit/>
          </a:bodyPr>
          <a:lstStyle/>
          <a:p>
            <a:r>
              <a:rPr lang="en-GB" sz="1100">
                <a:solidFill>
                  <a:schemeClr val="bg1"/>
                </a:solidFill>
              </a:rPr>
              <a:t>S.54 – Remedies. </a:t>
            </a:r>
          </a:p>
          <a:p>
            <a:endParaRPr lang="en-GB" sz="1100">
              <a:solidFill>
                <a:schemeClr val="bg1"/>
              </a:solidFill>
            </a:endParaRPr>
          </a:p>
          <a:p>
            <a:r>
              <a:rPr lang="en-GB" sz="1100">
                <a:solidFill>
                  <a:schemeClr val="bg1"/>
                </a:solidFill>
              </a:rPr>
              <a:t>S.55 – Repeat performance. </a:t>
            </a:r>
          </a:p>
          <a:p>
            <a:endParaRPr lang="en-GB" sz="1100">
              <a:solidFill>
                <a:schemeClr val="bg1"/>
              </a:solidFill>
            </a:endParaRPr>
          </a:p>
          <a:p>
            <a:r>
              <a:rPr lang="en-GB" sz="1100">
                <a:solidFill>
                  <a:schemeClr val="bg1"/>
                </a:solidFill>
              </a:rPr>
              <a:t>S.56 – Price reduction.</a:t>
            </a:r>
          </a:p>
          <a:p>
            <a:endParaRPr lang="en-GB" sz="1100">
              <a:solidFill>
                <a:schemeClr val="bg1"/>
              </a:solidFill>
            </a:endParaRPr>
          </a:p>
          <a:p>
            <a:r>
              <a:rPr lang="en-GB" sz="1100">
                <a:solidFill>
                  <a:schemeClr val="bg1"/>
                </a:solidFill>
              </a:rPr>
              <a:t>S.42 – digital content contracts.</a:t>
            </a:r>
          </a:p>
          <a:p>
            <a:endParaRPr lang="en-GB" sz="1100">
              <a:solidFill>
                <a:schemeClr val="bg1"/>
              </a:solidFill>
            </a:endParaRPr>
          </a:p>
          <a:p>
            <a:r>
              <a:rPr lang="en-GB" sz="1100">
                <a:solidFill>
                  <a:schemeClr val="bg1"/>
                </a:solidFill>
              </a:rPr>
              <a:t>S.43 – Right to repair. </a:t>
            </a:r>
          </a:p>
          <a:p>
            <a:endParaRPr lang="en-GB" sz="1100">
              <a:solidFill>
                <a:schemeClr val="bg1"/>
              </a:solidFill>
            </a:endParaRPr>
          </a:p>
          <a:p>
            <a:r>
              <a:rPr lang="en-GB" sz="1100">
                <a:solidFill>
                  <a:schemeClr val="bg1"/>
                </a:solidFill>
              </a:rPr>
              <a:t>S.44 – Right to price reduction.</a:t>
            </a:r>
          </a:p>
          <a:p>
            <a:endParaRPr lang="en-GB" sz="1100">
              <a:solidFill>
                <a:schemeClr val="bg1"/>
              </a:solidFill>
            </a:endParaRPr>
          </a:p>
          <a:p>
            <a:r>
              <a:rPr lang="en-GB" sz="1100">
                <a:solidFill>
                  <a:schemeClr val="bg1"/>
                </a:solidFill>
              </a:rPr>
              <a:t>S.45 – Right to refund. </a:t>
            </a:r>
          </a:p>
          <a:p>
            <a:endParaRPr lang="en-GB" sz="1100">
              <a:solidFill>
                <a:schemeClr val="bg1"/>
              </a:solidFill>
            </a:endParaRPr>
          </a:p>
          <a:p>
            <a:r>
              <a:rPr lang="en-GB" sz="1100">
                <a:solidFill>
                  <a:schemeClr val="bg1"/>
                </a:solidFill>
              </a:rPr>
              <a:t>S.46 – Remedy for damage. 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82FF25-852F-C403-F16F-46279F68B1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6495581" y="413023"/>
            <a:ext cx="304800" cy="3048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063266A-0FE2-3F90-0A18-82DE5F9794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0015.3401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108591" y="1109440"/>
            <a:ext cx="304800" cy="3048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F1EE529-70E3-055B-58E4-2AE4741F91B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562285" y="1109440"/>
            <a:ext cx="304800" cy="3048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1D2299B-1391-116A-DC03-0CA6875AC0F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562285" y="1622963"/>
            <a:ext cx="304800" cy="3048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16F3C8D-426C-910C-AF57-3A2DE3F7811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260991" y="2188386"/>
            <a:ext cx="304800" cy="3048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00ED502-ADE9-035F-3E12-20188377285D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257485" y="4364815"/>
            <a:ext cx="304800" cy="304800"/>
          </a:xfrm>
          <a:prstGeom prst="rect">
            <a:avLst/>
          </a:prstGeom>
        </p:spPr>
      </p:pic>
      <p:pic>
        <p:nvPicPr>
          <p:cNvPr id="1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4F2EA21-4641-0315-4CCA-357C5148AC33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537618" y="5032731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964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20"/>
    </mc:Choice>
    <mc:Fallback>
      <p:transition spd="slow" advTm="27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82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332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1045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8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1886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12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3173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490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8081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7381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1896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800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52AB1-3AD9-8B7F-1379-36EC414C6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i="1" u="sng" dirty="0"/>
              <a:t>What about commercial rights?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A0677BD-9952-ED0D-2941-8CCD105E4A7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E4DB7FF-0DAF-0D06-1B91-BC59C7BD1A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00050" y="5855970"/>
            <a:ext cx="731520" cy="73152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AB7B337-6739-DD3A-208F-48D71A39661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931920" y="5702618"/>
            <a:ext cx="948690" cy="94869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8D0B3D7-FF24-6789-21AA-81FFCB19535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555230" y="5678806"/>
            <a:ext cx="1154430" cy="115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461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311"/>
    </mc:Choice>
    <mc:Fallback>
      <p:transition spd="slow" advTm="48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3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831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69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5225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341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580</Words>
  <Application>Microsoft Office PowerPoint</Application>
  <PresentationFormat>Widescreen</PresentationFormat>
  <Paragraphs>99</Paragraphs>
  <Slides>15</Slides>
  <Notes>3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Remedies </vt:lpstr>
      <vt:lpstr>Remedies </vt:lpstr>
      <vt:lpstr>Common law remedy</vt:lpstr>
      <vt:lpstr>Continued</vt:lpstr>
      <vt:lpstr>Damages</vt:lpstr>
      <vt:lpstr>Types of damages</vt:lpstr>
      <vt:lpstr>Continued</vt:lpstr>
      <vt:lpstr>Non-pecuniary damages</vt:lpstr>
      <vt:lpstr>How to claim damages?</vt:lpstr>
      <vt:lpstr>What about equitable remedies?</vt:lpstr>
      <vt:lpstr>Specific Performance </vt:lpstr>
      <vt:lpstr>Injunctions</vt:lpstr>
      <vt:lpstr>What about remedies for consumer rights?</vt:lpstr>
      <vt:lpstr>Service contracts</vt:lpstr>
      <vt:lpstr>What about commercial rights?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8</dc:title>
  <dc:creator>Zita Draper</dc:creator>
  <cp:lastModifiedBy>Zita Draper</cp:lastModifiedBy>
  <cp:revision>12</cp:revision>
  <dcterms:created xsi:type="dcterms:W3CDTF">2024-04-09T12:04:42Z</dcterms:created>
  <dcterms:modified xsi:type="dcterms:W3CDTF">2026-03-27T13:40:16Z</dcterms:modified>
</cp:coreProperties>
</file>