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5" r:id="rId3"/>
    <p:sldId id="275" r:id="rId4"/>
    <p:sldId id="276" r:id="rId5"/>
    <p:sldId id="277" r:id="rId6"/>
    <p:sldId id="288" r:id="rId7"/>
    <p:sldId id="268" r:id="rId8"/>
    <p:sldId id="269" r:id="rId9"/>
    <p:sldId id="289" r:id="rId10"/>
    <p:sldId id="293" r:id="rId11"/>
    <p:sldId id="291" r:id="rId12"/>
    <p:sldId id="292" r:id="rId13"/>
    <p:sldId id="294" r:id="rId14"/>
    <p:sldId id="297" r:id="rId15"/>
    <p:sldId id="295" r:id="rId16"/>
    <p:sldId id="298" r:id="rId17"/>
    <p:sldId id="296" r:id="rId18"/>
    <p:sldId id="299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941" autoAdjust="0"/>
  </p:normalViewPr>
  <p:slideViewPr>
    <p:cSldViewPr>
      <p:cViewPr varScale="1">
        <p:scale>
          <a:sx n="41" d="100"/>
          <a:sy n="41" d="100"/>
        </p:scale>
        <p:origin x="135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29E9C-D4DE-4443-A7FE-EB12A8CB7F35}" type="datetimeFigureOut">
              <a:rPr lang="en-GB" smtClean="0"/>
              <a:pPr/>
              <a:t>10/11/2017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41A25-E5DB-44A1-8979-001F8DCF6C4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88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215B8-EF8F-4201-864F-37AC52DF67F1}" type="datetimeFigureOut">
              <a:rPr lang="en-GB" smtClean="0"/>
              <a:pPr/>
              <a:t>10/11/2017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285E0-0E9D-4250-A022-70FE4041B02E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612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 thinking and reflective writing are essential element of personal, professional and academic development</a:t>
            </a:r>
          </a:p>
          <a:p>
            <a:pPr eaLnBrk="1" hangingPunct="1"/>
            <a:r>
              <a:rPr lang="en-GB" sz="1200" dirty="0" smtClean="0"/>
              <a:t>What are they? Why important? Models?</a:t>
            </a:r>
          </a:p>
          <a:p>
            <a:pPr eaLnBrk="1" hangingPunct="1"/>
            <a:r>
              <a:rPr lang="en-GB" sz="1200" dirty="0" smtClean="0"/>
              <a:t>Discuss application to academic writing</a:t>
            </a:r>
          </a:p>
          <a:p>
            <a:pPr eaLnBrk="1" hangingPunct="1"/>
            <a:endParaRPr lang="en-GB" sz="1200" dirty="0" smtClean="0"/>
          </a:p>
          <a:p>
            <a:pPr eaLnBrk="1" hangingPunct="1"/>
            <a:r>
              <a:rPr lang="en-GB" sz="1200" dirty="0" smtClean="0"/>
              <a:t>What is your experience of these?</a:t>
            </a:r>
          </a:p>
          <a:p>
            <a:pPr eaLnBrk="1" hangingPunct="1"/>
            <a:endParaRPr lang="en-GB" sz="1200" dirty="0" smtClean="0"/>
          </a:p>
          <a:p>
            <a:pPr eaLnBrk="1" hangingPunct="1"/>
            <a:r>
              <a:rPr lang="en-GB" sz="1200" dirty="0" smtClean="0"/>
              <a:t>NB Evidence based practice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83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D28C4D-6848-4248-92C1-2AAFA1D723BC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Practitioners have considerable power derived from legislation</a:t>
            </a:r>
          </a:p>
          <a:p>
            <a:endParaRPr lang="en-US" sz="2000" dirty="0"/>
          </a:p>
          <a:p>
            <a:r>
              <a:rPr lang="en-US" sz="2000" dirty="0"/>
              <a:t>Practitioners make difficult professional judgments</a:t>
            </a:r>
          </a:p>
        </p:txBody>
      </p:sp>
    </p:spTree>
    <p:extLst>
      <p:ext uri="{BB962C8B-B14F-4D97-AF65-F5344CB8AC3E}">
        <p14:creationId xmlns:p14="http://schemas.microsoft.com/office/powerpoint/2010/main" val="409911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621018-F038-4C85-A1B2-506BBF15879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203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35DBDB-2CC7-4322-B1FB-F4E5B01BFD5F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Challenge political and philosophical aspects of procedures and policies ----- attempt to shape future policy and practice</a:t>
            </a:r>
          </a:p>
          <a:p>
            <a:endParaRPr lang="en-US" sz="1600" dirty="0"/>
          </a:p>
          <a:p>
            <a:r>
              <a:rPr lang="en-US" sz="1600" dirty="0"/>
              <a:t>Value engaging children in reflecting   ----- helping them to develop an insight into their world  ------ takes the rights of young </a:t>
            </a:r>
            <a:r>
              <a:rPr lang="en-US" sz="1600" dirty="0" smtClean="0"/>
              <a:t>children seriously</a:t>
            </a:r>
          </a:p>
          <a:p>
            <a:endParaRPr lang="en-US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600" dirty="0" smtClean="0"/>
              <a:t>Developing the skills of a reflective practitioner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 smtClean="0"/>
              <a:t>Developing critical thinking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 smtClean="0"/>
              <a:t>Learning from observing other people’s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 smtClean="0"/>
              <a:t>Learning through doing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 smtClean="0"/>
              <a:t>Managing diversity and uncertainty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03784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Current skills, knowledge, attributes -&gt;effect progression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14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61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C0DC3A2-8020-4C5E-9E1B-1C71A62A5AE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216C9A7-1135-4E8B-986E-9762F23C3F1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7500B3-C133-4245-964D-AA1FBDCE6A5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252AD3-003B-4B70-8D0C-7B9F351D4DF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E68669-694E-4067-9F59-04562BA06F3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9F71A4-7C85-438E-83CD-5A793F9F9E8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BB4D2C-D564-438C-B68B-B62D6D91AA1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E6F13D-EDF0-4D36-B2CB-CA361F0389F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CA2BBB97-DE46-4DC3-B0F5-E742C164E2F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42EFF2-7DA4-4FB2-B72A-CEF00F0FEDD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11E92E7B-A9A4-43A2-A314-F3C8FCE6813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A48813-1664-4132-B1FA-23985A4C599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71600" y="5805264"/>
            <a:ext cx="7123113" cy="720080"/>
          </a:xfrm>
        </p:spPr>
        <p:txBody>
          <a:bodyPr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988840"/>
            <a:ext cx="7620000" cy="352839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Reflective Learning</a:t>
            </a:r>
          </a:p>
        </p:txBody>
      </p:sp>
      <p:pic>
        <p:nvPicPr>
          <p:cNvPr id="5" name="Picture 5" descr="wkq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404664"/>
            <a:ext cx="266429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 smtClean="0"/>
              <a:t>Taking the opportunity to think about  the work you are  doing, as you  do it , or after you have done it.</a:t>
            </a:r>
            <a:endParaRPr lang="en-GB" sz="3600" dirty="0" smtClean="0"/>
          </a:p>
          <a:p>
            <a:r>
              <a:rPr lang="en-US" sz="3600" dirty="0" smtClean="0"/>
              <a:t>‘… looking back on an experience and making sense of it to identify what to do in the future.’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3600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 smtClean="0"/>
              <a:t>		(Drew and Bingham, 2001 p221)</a:t>
            </a:r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Why should you be reflective practitioners?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To enable professional </a:t>
            </a:r>
            <a:r>
              <a:rPr lang="en-US" sz="3600" dirty="0" smtClean="0"/>
              <a:t>development</a:t>
            </a:r>
          </a:p>
          <a:p>
            <a:r>
              <a:rPr lang="en-US" sz="3600" dirty="0" smtClean="0"/>
              <a:t>To improve academic performance.</a:t>
            </a:r>
            <a:endParaRPr lang="en-US" sz="3600" dirty="0"/>
          </a:p>
          <a:p>
            <a:r>
              <a:rPr lang="en-US" sz="3600" dirty="0" smtClean="0"/>
              <a:t>To </a:t>
            </a:r>
            <a:r>
              <a:rPr lang="en-US" sz="3600" dirty="0"/>
              <a:t>maintain quality</a:t>
            </a:r>
          </a:p>
          <a:p>
            <a:pPr lvl="1"/>
            <a:r>
              <a:rPr lang="en-US" sz="3600" dirty="0"/>
              <a:t>Reflecting on what went wrong and </a:t>
            </a:r>
            <a:r>
              <a:rPr lang="en-US" sz="3600" dirty="0" smtClean="0"/>
              <a:t>how  improvements can be made</a:t>
            </a:r>
            <a:endParaRPr lang="en-US" sz="3600" dirty="0"/>
          </a:p>
          <a:p>
            <a:pPr lvl="1"/>
            <a:r>
              <a:rPr lang="en-US" sz="3600" dirty="0"/>
              <a:t>Reflecting on what went well and why = good practice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sz="2800" dirty="0"/>
          </a:p>
          <a:p>
            <a:r>
              <a:rPr lang="en-US" sz="3600" dirty="0" smtClean="0"/>
              <a:t>Don’t </a:t>
            </a:r>
            <a:r>
              <a:rPr lang="en-US" sz="3600" dirty="0"/>
              <a:t>just think about what went wrong/well and why – also plan to improve skills if necessary, or to use those skills in future events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What can reflective practice </a:t>
            </a:r>
            <a:br>
              <a:rPr lang="en-US" sz="4000" dirty="0"/>
            </a:br>
            <a:r>
              <a:rPr lang="en-US" sz="4000" dirty="0"/>
              <a:t>do for me?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Enhance </a:t>
            </a:r>
            <a:r>
              <a:rPr lang="en-US" sz="3600" dirty="0"/>
              <a:t>your problem solving skills</a:t>
            </a:r>
          </a:p>
          <a:p>
            <a:r>
              <a:rPr lang="en-US" sz="3600" dirty="0"/>
              <a:t>Enhance your ability to evaluate</a:t>
            </a:r>
          </a:p>
          <a:p>
            <a:r>
              <a:rPr lang="en-US" sz="3600" dirty="0"/>
              <a:t>Enhance your ability to action plan for success</a:t>
            </a:r>
          </a:p>
          <a:p>
            <a:r>
              <a:rPr lang="en-US" sz="3600" dirty="0"/>
              <a:t>Make </a:t>
            </a:r>
            <a:r>
              <a:rPr lang="en-US" sz="3600"/>
              <a:t>you </a:t>
            </a:r>
            <a:r>
              <a:rPr lang="en-US" sz="3600" smtClean="0"/>
              <a:t>are an </a:t>
            </a:r>
            <a:r>
              <a:rPr lang="en-US" sz="3600" dirty="0"/>
              <a:t>effective </a:t>
            </a:r>
            <a:r>
              <a:rPr lang="en-US" sz="3600" dirty="0" smtClean="0"/>
              <a:t> student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reflecting on your work is important- Future Improvement.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 smtClean="0"/>
              <a:t>do something, think about  what you did, come to conclusions about what you did and plan to try again.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 smtClean="0"/>
              <a:t>		(Kolb 1984)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990600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Kolb’s Learning Cycle (1984)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211960" y="1916832"/>
            <a:ext cx="165618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339752" y="1196752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Taking stock</a:t>
            </a:r>
          </a:p>
          <a:p>
            <a:pPr algn="ctr"/>
            <a:r>
              <a:rPr lang="en-GB" sz="2400" dirty="0" smtClean="0"/>
              <a:t>What do I know?</a:t>
            </a:r>
          </a:p>
          <a:p>
            <a:pPr algn="ctr"/>
            <a:r>
              <a:rPr lang="en-GB" sz="2400" dirty="0" smtClean="0"/>
              <a:t>Individual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796136" y="2852936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Reflection</a:t>
            </a:r>
          </a:p>
          <a:p>
            <a:pPr algn="ctr"/>
            <a:r>
              <a:rPr lang="en-GB" sz="2400" dirty="0" smtClean="0"/>
              <a:t>What do I need to know?</a:t>
            </a:r>
          </a:p>
          <a:p>
            <a:pPr algn="ctr"/>
            <a:r>
              <a:rPr lang="en-GB" sz="2400" dirty="0" smtClean="0"/>
              <a:t>Contextual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2267744" y="4797152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Feedback/ evaluation</a:t>
            </a:r>
          </a:p>
          <a:p>
            <a:pPr algn="ctr"/>
            <a:r>
              <a:rPr lang="en-GB" sz="2400" dirty="0" smtClean="0"/>
              <a:t>How much and how well do I understand?</a:t>
            </a:r>
          </a:p>
          <a:p>
            <a:pPr algn="ctr"/>
            <a:r>
              <a:rPr lang="en-GB" sz="2400" dirty="0" smtClean="0"/>
              <a:t>Relational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323528" y="2852936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Planning</a:t>
            </a:r>
          </a:p>
          <a:p>
            <a:pPr algn="ctr"/>
            <a:r>
              <a:rPr lang="en-GB" sz="2400" dirty="0" smtClean="0"/>
              <a:t>How can I take my learning further?</a:t>
            </a:r>
          </a:p>
          <a:p>
            <a:pPr algn="ctr"/>
            <a:r>
              <a:rPr lang="en-GB" sz="2400" dirty="0" smtClean="0"/>
              <a:t>Developmental</a:t>
            </a:r>
            <a:endParaRPr lang="en-GB" sz="2400" dirty="0"/>
          </a:p>
        </p:txBody>
      </p:sp>
      <p:cxnSp>
        <p:nvCxnSpPr>
          <p:cNvPr id="15" name="Straight Arrow Connector 14"/>
          <p:cNvCxnSpPr>
            <a:endCxn id="12" idx="0"/>
          </p:cNvCxnSpPr>
          <p:nvPr/>
        </p:nvCxnSpPr>
        <p:spPr>
          <a:xfrm rot="10800000" flipV="1">
            <a:off x="4319972" y="3789040"/>
            <a:ext cx="18362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rot="16200000" flipV="1">
            <a:off x="2951820" y="3969060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1475656" y="1916832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Barriers to being a reflective </a:t>
            </a:r>
            <a:r>
              <a:rPr lang="en-GB" dirty="0" err="1" smtClean="0">
                <a:solidFill>
                  <a:schemeClr val="tx1"/>
                </a:solidFill>
              </a:rPr>
              <a:t>practioner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153400" cy="504056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Matter of choice</a:t>
            </a:r>
          </a:p>
          <a:p>
            <a:r>
              <a:rPr lang="en-GB" sz="3600" dirty="0" smtClean="0"/>
              <a:t>Resistance to change</a:t>
            </a:r>
          </a:p>
          <a:p>
            <a:r>
              <a:rPr lang="en-GB" sz="3600" dirty="0" smtClean="0"/>
              <a:t>Lack of time</a:t>
            </a:r>
          </a:p>
          <a:p>
            <a:r>
              <a:rPr lang="en-GB" sz="3600" dirty="0" smtClean="0"/>
              <a:t>Past negative experiences/ presumptions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Completing learning  logs can help you to record information, your thoughts and  help you to ‘reflect’ on:</a:t>
            </a:r>
          </a:p>
          <a:p>
            <a:r>
              <a:rPr lang="en-GB" sz="3600" dirty="0" smtClean="0"/>
              <a:t>What you did- Did you plan effectively. What about your time management of the task.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How you completed  the task- Did you work effectively in the team, did you show leadership skills, did you make decisions, solve problems.</a:t>
            </a:r>
          </a:p>
          <a:p>
            <a:r>
              <a:rPr lang="en-GB" sz="3600" dirty="0" smtClean="0"/>
              <a:t>What was the outcome- Were you successful in completing the task, was it completed on time, what was the result of your work.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What did you learn from the task allocated to you and your team.</a:t>
            </a:r>
          </a:p>
          <a:p>
            <a:r>
              <a:rPr lang="en-GB" sz="3600" dirty="0" smtClean="0"/>
              <a:t>What is your conclusion- Did you do well, what are your areas for improvement.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Assignment 3- Employability Skills Portfolio- </a:t>
            </a:r>
            <a:r>
              <a:rPr lang="en-GB" b="1" dirty="0" smtClean="0"/>
              <a:t>Individual </a:t>
            </a:r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Task-  equivalent to 750 words.</a:t>
            </a:r>
          </a:p>
          <a:p>
            <a:r>
              <a:rPr lang="en-GB" sz="3600" dirty="0" smtClean="0"/>
              <a:t>Compile a personal development portfolio based on employability skills.</a:t>
            </a:r>
          </a:p>
          <a:p>
            <a:r>
              <a:rPr lang="en-GB" sz="3600" dirty="0" smtClean="0"/>
              <a:t>Your portfolio must demonstrate understanding and application of transferable skills through self – reflection.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Guidance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You are required to complete a learning log  for  each of the following skills areas:</a:t>
            </a:r>
          </a:p>
          <a:p>
            <a:r>
              <a:rPr lang="en-GB" sz="3600" dirty="0" smtClean="0"/>
              <a:t>Team Working</a:t>
            </a:r>
          </a:p>
          <a:p>
            <a:r>
              <a:rPr lang="en-GB" sz="3600" dirty="0" smtClean="0"/>
              <a:t>Time Management</a:t>
            </a:r>
          </a:p>
          <a:p>
            <a:r>
              <a:rPr lang="en-GB" sz="3600" dirty="0" smtClean="0"/>
              <a:t>Communication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These learning  logs need to be 200 words each.</a:t>
            </a:r>
          </a:p>
          <a:p>
            <a:r>
              <a:rPr lang="en-GB" sz="3600" dirty="0" smtClean="0"/>
              <a:t>You are required to support  the discussion in your learning logs with academic references.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Guidance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To complete your Employability Skills portfolio  you will also be required to write a reflective paper – 150 words.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This paper will provide a personal reflection on work undertaken in   assessments for the module- Assignment 1 –Proposal and  Assignment 2-  Presentation .</a:t>
            </a:r>
          </a:p>
          <a:p>
            <a:r>
              <a:rPr lang="en-GB" sz="3600" dirty="0" smtClean="0"/>
              <a:t>You are required to support your reflective discussion with academic references.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Employability Skills Portfolio- Submission Dates.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You are required to present your learning logs and reflective paper in a ring binder.</a:t>
            </a:r>
          </a:p>
          <a:p>
            <a:r>
              <a:rPr lang="en-GB" sz="3600" dirty="0" smtClean="0"/>
              <a:t>The submission dates for the learning logs are: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Teamworking</a:t>
            </a:r>
            <a:r>
              <a:rPr lang="en-GB" sz="3600" dirty="0" smtClean="0"/>
              <a:t>- 24/11/17</a:t>
            </a:r>
          </a:p>
          <a:p>
            <a:r>
              <a:rPr lang="en-GB" sz="3600" dirty="0" smtClean="0"/>
              <a:t>Time Management-19/1/18</a:t>
            </a:r>
          </a:p>
          <a:p>
            <a:r>
              <a:rPr lang="en-GB" sz="3600" dirty="0" smtClean="0"/>
              <a:t>Communication- 19/1/18</a:t>
            </a:r>
          </a:p>
          <a:p>
            <a:r>
              <a:rPr lang="en-GB" sz="3600" dirty="0" smtClean="0"/>
              <a:t>The submission date for the reflective paper is:</a:t>
            </a:r>
          </a:p>
          <a:p>
            <a:r>
              <a:rPr lang="en-GB" sz="3600" dirty="0" smtClean="0"/>
              <a:t>19/1/18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677</TotalTime>
  <Words>691</Words>
  <Application>Microsoft Office PowerPoint</Application>
  <PresentationFormat>On-screen Show (4:3)</PresentationFormat>
  <Paragraphs>101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Tw Cen MT</vt:lpstr>
      <vt:lpstr>Wingdings</vt:lpstr>
      <vt:lpstr>Wingdings 2</vt:lpstr>
      <vt:lpstr>Median</vt:lpstr>
      <vt:lpstr> Reflective Learning</vt:lpstr>
      <vt:lpstr>What is Reflective Practice?</vt:lpstr>
      <vt:lpstr>Why should you be reflective practitioners?</vt:lpstr>
      <vt:lpstr>Reflection</vt:lpstr>
      <vt:lpstr>What can reflective practice  do for me?</vt:lpstr>
      <vt:lpstr>Why reflecting on your work is important- Future Improvement.</vt:lpstr>
      <vt:lpstr>Kolb’s Learning Cycle (1984)</vt:lpstr>
      <vt:lpstr>Barriers to being a reflective practioner.</vt:lpstr>
      <vt:lpstr>Learning Logs</vt:lpstr>
      <vt:lpstr>Learning Logs</vt:lpstr>
      <vt:lpstr>PowerPoint Presentation</vt:lpstr>
      <vt:lpstr>Assignment 3- Employability Skills Portfolio- Individual Tasks</vt:lpstr>
      <vt:lpstr>Guidance Notes</vt:lpstr>
      <vt:lpstr>PowerPoint Presentation</vt:lpstr>
      <vt:lpstr>Guidance Notes</vt:lpstr>
      <vt:lpstr>PowerPoint Presentation</vt:lpstr>
      <vt:lpstr>Employability Skills Portfolio- Submission Dates.</vt:lpstr>
      <vt:lpstr>PowerPoint Presentation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mackie</dc:creator>
  <cp:lastModifiedBy>Maria Heffernan</cp:lastModifiedBy>
  <cp:revision>69</cp:revision>
  <dcterms:created xsi:type="dcterms:W3CDTF">2009-09-05T19:07:52Z</dcterms:created>
  <dcterms:modified xsi:type="dcterms:W3CDTF">2017-11-10T12:09:14Z</dcterms:modified>
</cp:coreProperties>
</file>