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microsoft.com/office/2016/11/relationships/changesInfo" Target="changesInfos/changesInfo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reis2026@gmail.com" userId="ee21cfdf58b9136c" providerId="LiveId" clId="{BC507CCB-7F3E-3ECB-9AFE-6AD633177A8C}"/>
    <pc:docChg chg="undo custSel addSld delSld modSld">
      <pc:chgData name="mreis2026@gmail.com" userId="ee21cfdf58b9136c" providerId="LiveId" clId="{BC507CCB-7F3E-3ECB-9AFE-6AD633177A8C}" dt="2025-11-07T18:23:26.645" v="2932" actId="242"/>
      <pc:docMkLst>
        <pc:docMk/>
      </pc:docMkLst>
      <pc:sldChg chg="addSp delSp modSp mod modClrScheme chgLayout">
        <pc:chgData name="mreis2026@gmail.com" userId="ee21cfdf58b9136c" providerId="LiveId" clId="{BC507CCB-7F3E-3ECB-9AFE-6AD633177A8C}" dt="2025-11-07T17:34:48.533" v="2609" actId="3680"/>
        <pc:sldMkLst>
          <pc:docMk/>
          <pc:sldMk cId="2563627717" sldId="256"/>
        </pc:sldMkLst>
        <pc:spChg chg="mod ord">
          <ac:chgData name="mreis2026@gmail.com" userId="ee21cfdf58b9136c" providerId="LiveId" clId="{BC507CCB-7F3E-3ECB-9AFE-6AD633177A8C}" dt="2025-11-05T19:12:11.252" v="164" actId="700"/>
          <ac:spMkLst>
            <pc:docMk/>
            <pc:sldMk cId="2563627717" sldId="256"/>
            <ac:spMk id="2" creationId="{13877589-7B87-1810-7D1A-B5A2048E3490}"/>
          </ac:spMkLst>
        </pc:spChg>
        <pc:graphicFrameChg chg="add del">
          <ac:chgData name="mreis2026@gmail.com" userId="ee21cfdf58b9136c" providerId="LiveId" clId="{BC507CCB-7F3E-3ECB-9AFE-6AD633177A8C}" dt="2025-11-07T17:34:48.533" v="2609" actId="3680"/>
          <ac:graphicFrameMkLst>
            <pc:docMk/>
            <pc:sldMk cId="2563627717" sldId="256"/>
            <ac:graphicFrameMk id="3" creationId="{D1ECA893-0F3E-24ED-7228-8E94180BCC63}"/>
          </ac:graphicFrameMkLst>
        </pc:graphicFrameChg>
      </pc:sldChg>
      <pc:sldChg chg="addSp modSp mod">
        <pc:chgData name="mreis2026@gmail.com" userId="ee21cfdf58b9136c" providerId="LiveId" clId="{BC507CCB-7F3E-3ECB-9AFE-6AD633177A8C}" dt="2025-11-07T17:35:50.294" v="2610" actId="113"/>
        <pc:sldMkLst>
          <pc:docMk/>
          <pc:sldMk cId="2897957523" sldId="258"/>
        </pc:sldMkLst>
        <pc:spChg chg="mod">
          <ac:chgData name="mreis2026@gmail.com" userId="ee21cfdf58b9136c" providerId="LiveId" clId="{BC507CCB-7F3E-3ECB-9AFE-6AD633177A8C}" dt="2025-11-06T18:36:52.202" v="696" actId="122"/>
          <ac:spMkLst>
            <pc:docMk/>
            <pc:sldMk cId="2897957523" sldId="258"/>
            <ac:spMk id="2" creationId="{4351C092-CB50-5179-72FB-94CBECED5425}"/>
          </ac:spMkLst>
        </pc:spChg>
        <pc:spChg chg="mod">
          <ac:chgData name="mreis2026@gmail.com" userId="ee21cfdf58b9136c" providerId="LiveId" clId="{BC507CCB-7F3E-3ECB-9AFE-6AD633177A8C}" dt="2025-11-07T17:24:52.643" v="2601" actId="20577"/>
          <ac:spMkLst>
            <pc:docMk/>
            <pc:sldMk cId="2897957523" sldId="258"/>
            <ac:spMk id="3" creationId="{028A8359-438A-7EDF-F235-AE5BAE7FB208}"/>
          </ac:spMkLst>
        </pc:spChg>
        <pc:spChg chg="add mod">
          <ac:chgData name="mreis2026@gmail.com" userId="ee21cfdf58b9136c" providerId="LiveId" clId="{BC507CCB-7F3E-3ECB-9AFE-6AD633177A8C}" dt="2025-11-07T17:35:50.294" v="2610" actId="113"/>
          <ac:spMkLst>
            <pc:docMk/>
            <pc:sldMk cId="2897957523" sldId="258"/>
            <ac:spMk id="5" creationId="{3E9F716B-8178-9CC7-6A2E-E9D8B4182228}"/>
          </ac:spMkLst>
        </pc:spChg>
      </pc:sldChg>
      <pc:sldChg chg="modSp mod">
        <pc:chgData name="mreis2026@gmail.com" userId="ee21cfdf58b9136c" providerId="LiveId" clId="{BC507CCB-7F3E-3ECB-9AFE-6AD633177A8C}" dt="2025-11-06T18:33:14.446" v="630" actId="1076"/>
        <pc:sldMkLst>
          <pc:docMk/>
          <pc:sldMk cId="1748499028" sldId="259"/>
        </pc:sldMkLst>
        <pc:spChg chg="mod">
          <ac:chgData name="mreis2026@gmail.com" userId="ee21cfdf58b9136c" providerId="LiveId" clId="{BC507CCB-7F3E-3ECB-9AFE-6AD633177A8C}" dt="2025-11-06T18:32:19.922" v="629" actId="122"/>
          <ac:spMkLst>
            <pc:docMk/>
            <pc:sldMk cId="1748499028" sldId="259"/>
            <ac:spMk id="2" creationId="{61C7DAA2-C26F-4546-8B0F-C81CFB47F842}"/>
          </ac:spMkLst>
        </pc:spChg>
        <pc:spChg chg="mod">
          <ac:chgData name="mreis2026@gmail.com" userId="ee21cfdf58b9136c" providerId="LiveId" clId="{BC507CCB-7F3E-3ECB-9AFE-6AD633177A8C}" dt="2025-11-06T18:33:14.446" v="630" actId="1076"/>
          <ac:spMkLst>
            <pc:docMk/>
            <pc:sldMk cId="1748499028" sldId="259"/>
            <ac:spMk id="3" creationId="{F9C1CCB3-874D-5E4A-629C-E7AA4A8AB46C}"/>
          </ac:spMkLst>
        </pc:spChg>
      </pc:sldChg>
      <pc:sldChg chg="modSp mod">
        <pc:chgData name="mreis2026@gmail.com" userId="ee21cfdf58b9136c" providerId="LiveId" clId="{BC507CCB-7F3E-3ECB-9AFE-6AD633177A8C}" dt="2025-11-07T17:39:02.378" v="2624" actId="1076"/>
        <pc:sldMkLst>
          <pc:docMk/>
          <pc:sldMk cId="1424087263" sldId="260"/>
        </pc:sldMkLst>
        <pc:spChg chg="mod">
          <ac:chgData name="mreis2026@gmail.com" userId="ee21cfdf58b9136c" providerId="LiveId" clId="{BC507CCB-7F3E-3ECB-9AFE-6AD633177A8C}" dt="2025-11-06T18:33:30.070" v="631" actId="122"/>
          <ac:spMkLst>
            <pc:docMk/>
            <pc:sldMk cId="1424087263" sldId="260"/>
            <ac:spMk id="2" creationId="{3DD839E5-539A-6BA2-F020-0AEF28846AB2}"/>
          </ac:spMkLst>
        </pc:spChg>
        <pc:spChg chg="mod">
          <ac:chgData name="mreis2026@gmail.com" userId="ee21cfdf58b9136c" providerId="LiveId" clId="{BC507CCB-7F3E-3ECB-9AFE-6AD633177A8C}" dt="2025-11-07T17:39:02.378" v="2624" actId="1076"/>
          <ac:spMkLst>
            <pc:docMk/>
            <pc:sldMk cId="1424087263" sldId="260"/>
            <ac:spMk id="3" creationId="{E73EC453-8E6E-AAA5-639A-7F2EB8FCDBC5}"/>
          </ac:spMkLst>
        </pc:spChg>
      </pc:sldChg>
      <pc:sldChg chg="modSp mod">
        <pc:chgData name="mreis2026@gmail.com" userId="ee21cfdf58b9136c" providerId="LiveId" clId="{BC507CCB-7F3E-3ECB-9AFE-6AD633177A8C}" dt="2025-11-07T17:44:26.632" v="2715" actId="25668"/>
        <pc:sldMkLst>
          <pc:docMk/>
          <pc:sldMk cId="1382716628" sldId="262"/>
        </pc:sldMkLst>
        <pc:spChg chg="mod">
          <ac:chgData name="mreis2026@gmail.com" userId="ee21cfdf58b9136c" providerId="LiveId" clId="{BC507CCB-7F3E-3ECB-9AFE-6AD633177A8C}" dt="2025-11-07T17:16:50.792" v="2487" actId="14100"/>
          <ac:spMkLst>
            <pc:docMk/>
            <pc:sldMk cId="1382716628" sldId="262"/>
            <ac:spMk id="2" creationId="{536300BE-D96C-22F6-553D-690EEFFC5D51}"/>
          </ac:spMkLst>
        </pc:spChg>
        <pc:spChg chg="mod">
          <ac:chgData name="mreis2026@gmail.com" userId="ee21cfdf58b9136c" providerId="LiveId" clId="{BC507CCB-7F3E-3ECB-9AFE-6AD633177A8C}" dt="2025-11-07T17:44:26.632" v="2715" actId="25668"/>
          <ac:spMkLst>
            <pc:docMk/>
            <pc:sldMk cId="1382716628" sldId="262"/>
            <ac:spMk id="3" creationId="{87B96C4E-C633-AD44-2B5D-616D8D99EE4D}"/>
          </ac:spMkLst>
        </pc:spChg>
      </pc:sldChg>
      <pc:sldChg chg="modSp mod">
        <pc:chgData name="mreis2026@gmail.com" userId="ee21cfdf58b9136c" providerId="LiveId" clId="{BC507CCB-7F3E-3ECB-9AFE-6AD633177A8C}" dt="2025-11-07T17:03:37.819" v="2238" actId="122"/>
        <pc:sldMkLst>
          <pc:docMk/>
          <pc:sldMk cId="3970473306" sldId="264"/>
        </pc:sldMkLst>
        <pc:spChg chg="mod">
          <ac:chgData name="mreis2026@gmail.com" userId="ee21cfdf58b9136c" providerId="LiveId" clId="{BC507CCB-7F3E-3ECB-9AFE-6AD633177A8C}" dt="2025-11-07T17:03:37.819" v="2238" actId="122"/>
          <ac:spMkLst>
            <pc:docMk/>
            <pc:sldMk cId="3970473306" sldId="264"/>
            <ac:spMk id="2" creationId="{42D99987-98D1-706D-2E63-5B8DDBF317C6}"/>
          </ac:spMkLst>
        </pc:spChg>
        <pc:spChg chg="mod">
          <ac:chgData name="mreis2026@gmail.com" userId="ee21cfdf58b9136c" providerId="LiveId" clId="{BC507CCB-7F3E-3ECB-9AFE-6AD633177A8C}" dt="2025-11-07T17:03:08.564" v="2237" actId="113"/>
          <ac:spMkLst>
            <pc:docMk/>
            <pc:sldMk cId="3970473306" sldId="264"/>
            <ac:spMk id="3" creationId="{4A53051C-8483-F6FD-7AB5-FC885653EC99}"/>
          </ac:spMkLst>
        </pc:spChg>
      </pc:sldChg>
      <pc:sldChg chg="modSp mod">
        <pc:chgData name="mreis2026@gmail.com" userId="ee21cfdf58b9136c" providerId="LiveId" clId="{BC507CCB-7F3E-3ECB-9AFE-6AD633177A8C}" dt="2025-11-07T18:23:26.645" v="2932" actId="242"/>
        <pc:sldMkLst>
          <pc:docMk/>
          <pc:sldMk cId="359125969" sldId="265"/>
        </pc:sldMkLst>
        <pc:spChg chg="mod">
          <ac:chgData name="mreis2026@gmail.com" userId="ee21cfdf58b9136c" providerId="LiveId" clId="{BC507CCB-7F3E-3ECB-9AFE-6AD633177A8C}" dt="2025-11-07T18:23:26.645" v="2932" actId="242"/>
          <ac:spMkLst>
            <pc:docMk/>
            <pc:sldMk cId="359125969" sldId="265"/>
            <ac:spMk id="2" creationId="{E07B30E9-9073-E60E-A7A9-048C6F3D6925}"/>
          </ac:spMkLst>
        </pc:spChg>
        <pc:spChg chg="mod">
          <ac:chgData name="mreis2026@gmail.com" userId="ee21cfdf58b9136c" providerId="LiveId" clId="{BC507CCB-7F3E-3ECB-9AFE-6AD633177A8C}" dt="2025-11-07T17:13:32.107" v="2477" actId="20577"/>
          <ac:spMkLst>
            <pc:docMk/>
            <pc:sldMk cId="359125969" sldId="265"/>
            <ac:spMk id="3" creationId="{5F8D0C3B-0DFC-3E5A-28D7-AC7CD95B6A10}"/>
          </ac:spMkLst>
        </pc:spChg>
      </pc:sldChg>
      <pc:sldChg chg="modSp mod">
        <pc:chgData name="mreis2026@gmail.com" userId="ee21cfdf58b9136c" providerId="LiveId" clId="{BC507CCB-7F3E-3ECB-9AFE-6AD633177A8C}" dt="2025-11-07T17:14:55.895" v="2482" actId="1440"/>
        <pc:sldMkLst>
          <pc:docMk/>
          <pc:sldMk cId="2850782885" sldId="266"/>
        </pc:sldMkLst>
        <pc:picChg chg="mod">
          <ac:chgData name="mreis2026@gmail.com" userId="ee21cfdf58b9136c" providerId="LiveId" clId="{BC507CCB-7F3E-3ECB-9AFE-6AD633177A8C}" dt="2025-11-07T17:14:55.895" v="2482" actId="1440"/>
          <ac:picMkLst>
            <pc:docMk/>
            <pc:sldMk cId="2850782885" sldId="266"/>
            <ac:picMk id="1030" creationId="{4E528340-6F23-E58F-AD00-71C55AF8F101}"/>
          </ac:picMkLst>
        </pc:picChg>
      </pc:sldChg>
      <pc:sldChg chg="modSp mod">
        <pc:chgData name="mreis2026@gmail.com" userId="ee21cfdf58b9136c" providerId="LiveId" clId="{BC507CCB-7F3E-3ECB-9AFE-6AD633177A8C}" dt="2025-11-07T17:15:56.314" v="2483" actId="122"/>
        <pc:sldMkLst>
          <pc:docMk/>
          <pc:sldMk cId="1917974163" sldId="267"/>
        </pc:sldMkLst>
        <pc:spChg chg="mod">
          <ac:chgData name="mreis2026@gmail.com" userId="ee21cfdf58b9136c" providerId="LiveId" clId="{BC507CCB-7F3E-3ECB-9AFE-6AD633177A8C}" dt="2025-11-07T17:15:56.314" v="2483" actId="122"/>
          <ac:spMkLst>
            <pc:docMk/>
            <pc:sldMk cId="1917974163" sldId="267"/>
            <ac:spMk id="2" creationId="{631727AA-2A4B-7459-64F6-8CB68974F0E3}"/>
          </ac:spMkLst>
        </pc:spChg>
        <pc:spChg chg="mod">
          <ac:chgData name="mreis2026@gmail.com" userId="ee21cfdf58b9136c" providerId="LiveId" clId="{BC507CCB-7F3E-3ECB-9AFE-6AD633177A8C}" dt="2025-11-06T18:49:10.323" v="1428" actId="27636"/>
          <ac:spMkLst>
            <pc:docMk/>
            <pc:sldMk cId="1917974163" sldId="267"/>
            <ac:spMk id="3" creationId="{C71705AF-A114-46D3-808C-4A69D3AE5A69}"/>
          </ac:spMkLst>
        </pc:spChg>
      </pc:sldChg>
      <pc:sldChg chg="addSp delSp modSp mod">
        <pc:chgData name="mreis2026@gmail.com" userId="ee21cfdf58b9136c" providerId="LiveId" clId="{BC507CCB-7F3E-3ECB-9AFE-6AD633177A8C}" dt="2025-11-07T18:21:26.351" v="2925" actId="14100"/>
        <pc:sldMkLst>
          <pc:docMk/>
          <pc:sldMk cId="3645478630" sldId="268"/>
        </pc:sldMkLst>
        <pc:spChg chg="mod">
          <ac:chgData name="mreis2026@gmail.com" userId="ee21cfdf58b9136c" providerId="LiveId" clId="{BC507CCB-7F3E-3ECB-9AFE-6AD633177A8C}" dt="2025-11-07T17:52:00.779" v="2749" actId="14100"/>
          <ac:spMkLst>
            <pc:docMk/>
            <pc:sldMk cId="3645478630" sldId="268"/>
            <ac:spMk id="2" creationId="{3FC915AA-9AD6-9DEC-20C0-9E11999F2E2F}"/>
          </ac:spMkLst>
        </pc:spChg>
        <pc:spChg chg="del mod">
          <ac:chgData name="mreis2026@gmail.com" userId="ee21cfdf58b9136c" providerId="LiveId" clId="{BC507CCB-7F3E-3ECB-9AFE-6AD633177A8C}" dt="2025-11-06T19:57:47.807" v="1820" actId="22"/>
          <ac:spMkLst>
            <pc:docMk/>
            <pc:sldMk cId="3645478630" sldId="268"/>
            <ac:spMk id="3" creationId="{6ED3E622-CB09-1362-15C9-BF616871B4C4}"/>
          </ac:spMkLst>
        </pc:spChg>
        <pc:spChg chg="add del mod">
          <ac:chgData name="mreis2026@gmail.com" userId="ee21cfdf58b9136c" providerId="LiveId" clId="{BC507CCB-7F3E-3ECB-9AFE-6AD633177A8C}" dt="2025-11-06T19:55:48.878" v="1804" actId="14279"/>
          <ac:spMkLst>
            <pc:docMk/>
            <pc:sldMk cId="3645478630" sldId="268"/>
            <ac:spMk id="4" creationId="{75C3278C-5C09-43D6-9789-EF64B5070A59}"/>
          </ac:spMkLst>
        </pc:spChg>
        <pc:spChg chg="add mod">
          <ac:chgData name="mreis2026@gmail.com" userId="ee21cfdf58b9136c" providerId="LiveId" clId="{BC507CCB-7F3E-3ECB-9AFE-6AD633177A8C}" dt="2025-11-07T17:50:44.252" v="2744" actId="14100"/>
          <ac:spMkLst>
            <pc:docMk/>
            <pc:sldMk cId="3645478630" sldId="268"/>
            <ac:spMk id="6" creationId="{F42104F6-0F1D-7A76-A1E1-D417596791AA}"/>
          </ac:spMkLst>
        </pc:spChg>
        <pc:spChg chg="add mod">
          <ac:chgData name="mreis2026@gmail.com" userId="ee21cfdf58b9136c" providerId="LiveId" clId="{BC507CCB-7F3E-3ECB-9AFE-6AD633177A8C}" dt="2025-11-06T20:28:46.666" v="2045" actId="1076"/>
          <ac:spMkLst>
            <pc:docMk/>
            <pc:sldMk cId="3645478630" sldId="268"/>
            <ac:spMk id="8" creationId="{CEC77FA4-50A6-52C8-3336-8B7177EF4DD2}"/>
          </ac:spMkLst>
        </pc:spChg>
        <pc:spChg chg="add mod">
          <ac:chgData name="mreis2026@gmail.com" userId="ee21cfdf58b9136c" providerId="LiveId" clId="{BC507CCB-7F3E-3ECB-9AFE-6AD633177A8C}" dt="2025-11-07T17:48:25.556" v="2732" actId="1076"/>
          <ac:spMkLst>
            <pc:docMk/>
            <pc:sldMk cId="3645478630" sldId="268"/>
            <ac:spMk id="11" creationId="{C7654739-C357-D697-DE47-AE6A0640088F}"/>
          </ac:spMkLst>
        </pc:spChg>
        <pc:spChg chg="add mod">
          <ac:chgData name="mreis2026@gmail.com" userId="ee21cfdf58b9136c" providerId="LiveId" clId="{BC507CCB-7F3E-3ECB-9AFE-6AD633177A8C}" dt="2025-11-07T18:10:54.469" v="2845" actId="1076"/>
          <ac:spMkLst>
            <pc:docMk/>
            <pc:sldMk cId="3645478630" sldId="268"/>
            <ac:spMk id="13" creationId="{EBB9A21D-C3A3-2BD1-A506-559A57C008BC}"/>
          </ac:spMkLst>
        </pc:spChg>
        <pc:spChg chg="add mod">
          <ac:chgData name="mreis2026@gmail.com" userId="ee21cfdf58b9136c" providerId="LiveId" clId="{BC507CCB-7F3E-3ECB-9AFE-6AD633177A8C}" dt="2025-11-06T20:05:03.084" v="1908" actId="1076"/>
          <ac:spMkLst>
            <pc:docMk/>
            <pc:sldMk cId="3645478630" sldId="268"/>
            <ac:spMk id="15" creationId="{03C94872-E326-F6B7-03A0-3AE84F0209BD}"/>
          </ac:spMkLst>
        </pc:spChg>
        <pc:spChg chg="add mod">
          <ac:chgData name="mreis2026@gmail.com" userId="ee21cfdf58b9136c" providerId="LiveId" clId="{BC507CCB-7F3E-3ECB-9AFE-6AD633177A8C}" dt="2025-11-07T18:20:43.677" v="2920" actId="1076"/>
          <ac:spMkLst>
            <pc:docMk/>
            <pc:sldMk cId="3645478630" sldId="268"/>
            <ac:spMk id="17" creationId="{BC844805-D64D-0F04-EF05-6F60B74DBDA7}"/>
          </ac:spMkLst>
        </pc:spChg>
        <pc:spChg chg="add mod">
          <ac:chgData name="mreis2026@gmail.com" userId="ee21cfdf58b9136c" providerId="LiveId" clId="{BC507CCB-7F3E-3ECB-9AFE-6AD633177A8C}" dt="2025-11-07T18:20:14.378" v="2914" actId="1076"/>
          <ac:spMkLst>
            <pc:docMk/>
            <pc:sldMk cId="3645478630" sldId="268"/>
            <ac:spMk id="25" creationId="{88C81D06-DA3D-205E-5803-FB0AE7FBA558}"/>
          </ac:spMkLst>
        </pc:spChg>
        <pc:spChg chg="add mod">
          <ac:chgData name="mreis2026@gmail.com" userId="ee21cfdf58b9136c" providerId="LiveId" clId="{BC507CCB-7F3E-3ECB-9AFE-6AD633177A8C}" dt="2025-11-07T18:19:24.813" v="2908" actId="1076"/>
          <ac:spMkLst>
            <pc:docMk/>
            <pc:sldMk cId="3645478630" sldId="268"/>
            <ac:spMk id="42" creationId="{0FE2B4F4-DFA2-8CA4-E5FD-3D7408AC5FF8}"/>
          </ac:spMkLst>
        </pc:spChg>
        <pc:spChg chg="add mod">
          <ac:chgData name="mreis2026@gmail.com" userId="ee21cfdf58b9136c" providerId="LiveId" clId="{BC507CCB-7F3E-3ECB-9AFE-6AD633177A8C}" dt="2025-11-07T17:46:25.247" v="2716" actId="1076"/>
          <ac:spMkLst>
            <pc:docMk/>
            <pc:sldMk cId="3645478630" sldId="268"/>
            <ac:spMk id="50" creationId="{D2D42F38-2DC3-D31E-2FD6-ECA43AE47E2F}"/>
          </ac:spMkLst>
        </pc:spChg>
        <pc:spChg chg="add del">
          <ac:chgData name="mreis2026@gmail.com" userId="ee21cfdf58b9136c" providerId="LiveId" clId="{BC507CCB-7F3E-3ECB-9AFE-6AD633177A8C}" dt="2025-11-06T19:17:45.551" v="1505" actId="139"/>
          <ac:spMkLst>
            <pc:docMk/>
            <pc:sldMk cId="3645478630" sldId="268"/>
            <ac:spMk id="51" creationId="{33A0EEC6-CC75-8727-8F9F-7F16A148B15D}"/>
          </ac:spMkLst>
        </pc:spChg>
        <pc:spChg chg="add del mod">
          <ac:chgData name="mreis2026@gmail.com" userId="ee21cfdf58b9136c" providerId="LiveId" clId="{BC507CCB-7F3E-3ECB-9AFE-6AD633177A8C}" dt="2025-11-06T19:23:03.915" v="1572" actId="14280"/>
          <ac:spMkLst>
            <pc:docMk/>
            <pc:sldMk cId="3645478630" sldId="268"/>
            <ac:spMk id="52" creationId="{8512AA29-054E-02B0-34D0-5D2FDA0FC1AA}"/>
          </ac:spMkLst>
        </pc:spChg>
        <pc:spChg chg="add mod">
          <ac:chgData name="mreis2026@gmail.com" userId="ee21cfdf58b9136c" providerId="LiveId" clId="{BC507CCB-7F3E-3ECB-9AFE-6AD633177A8C}" dt="2025-11-07T17:48:59.537" v="2734" actId="207"/>
          <ac:spMkLst>
            <pc:docMk/>
            <pc:sldMk cId="3645478630" sldId="268"/>
            <ac:spMk id="53" creationId="{4F361861-E00D-92A2-AD00-91D18E7FFFE7}"/>
          </ac:spMkLst>
        </pc:spChg>
        <pc:spChg chg="add mod">
          <ac:chgData name="mreis2026@gmail.com" userId="ee21cfdf58b9136c" providerId="LiveId" clId="{BC507CCB-7F3E-3ECB-9AFE-6AD633177A8C}" dt="2025-11-07T18:20:48.137" v="2921" actId="14100"/>
          <ac:spMkLst>
            <pc:docMk/>
            <pc:sldMk cId="3645478630" sldId="268"/>
            <ac:spMk id="54" creationId="{1315946C-5243-8914-5382-15B1664AA9A1}"/>
          </ac:spMkLst>
        </pc:spChg>
        <pc:picChg chg="add mod">
          <ac:chgData name="mreis2026@gmail.com" userId="ee21cfdf58b9136c" providerId="LiveId" clId="{BC507CCB-7F3E-3ECB-9AFE-6AD633177A8C}" dt="2025-11-07T17:57:48.487" v="2776" actId="1076"/>
          <ac:picMkLst>
            <pc:docMk/>
            <pc:sldMk cId="3645478630" sldId="268"/>
            <ac:picMk id="26" creationId="{C037556E-7F19-D340-D39D-2346BA355F80}"/>
          </ac:picMkLst>
        </pc:picChg>
        <pc:picChg chg="add mod modCrop">
          <ac:chgData name="mreis2026@gmail.com" userId="ee21cfdf58b9136c" providerId="LiveId" clId="{BC507CCB-7F3E-3ECB-9AFE-6AD633177A8C}" dt="2025-11-07T18:04:38.072" v="2810" actId="1076"/>
          <ac:picMkLst>
            <pc:docMk/>
            <pc:sldMk cId="3645478630" sldId="268"/>
            <ac:picMk id="43" creationId="{6AE350CA-CA6D-CF5A-FD43-12840C754C3B}"/>
          </ac:picMkLst>
        </pc:picChg>
        <pc:picChg chg="add mod">
          <ac:chgData name="mreis2026@gmail.com" userId="ee21cfdf58b9136c" providerId="LiveId" clId="{BC507CCB-7F3E-3ECB-9AFE-6AD633177A8C}" dt="2025-11-07T18:07:41.969" v="2823" actId="14100"/>
          <ac:picMkLst>
            <pc:docMk/>
            <pc:sldMk cId="3645478630" sldId="268"/>
            <ac:picMk id="47" creationId="{0B660DD0-EF91-0B12-92B4-F0C005768356}"/>
          </ac:picMkLst>
        </pc:picChg>
        <pc:picChg chg="add mod">
          <ac:chgData name="mreis2026@gmail.com" userId="ee21cfdf58b9136c" providerId="LiveId" clId="{BC507CCB-7F3E-3ECB-9AFE-6AD633177A8C}" dt="2025-11-07T18:21:00.319" v="2923" actId="1076"/>
          <ac:picMkLst>
            <pc:docMk/>
            <pc:sldMk cId="3645478630" sldId="268"/>
            <ac:picMk id="57" creationId="{7410DD66-B5E0-3D0A-8206-A1E28CED66D6}"/>
          </ac:picMkLst>
        </pc:picChg>
        <pc:picChg chg="add mod">
          <ac:chgData name="mreis2026@gmail.com" userId="ee21cfdf58b9136c" providerId="LiveId" clId="{BC507CCB-7F3E-3ECB-9AFE-6AD633177A8C}" dt="2025-11-07T18:15:23.365" v="2880" actId="1076"/>
          <ac:picMkLst>
            <pc:docMk/>
            <pc:sldMk cId="3645478630" sldId="268"/>
            <ac:picMk id="72" creationId="{4F9A2548-D0CA-2D43-CAA4-E7C8940678B7}"/>
          </ac:picMkLst>
        </pc:picChg>
        <pc:picChg chg="add mod">
          <ac:chgData name="mreis2026@gmail.com" userId="ee21cfdf58b9136c" providerId="LiveId" clId="{BC507CCB-7F3E-3ECB-9AFE-6AD633177A8C}" dt="2025-11-07T18:18:08.917" v="2896" actId="1076"/>
          <ac:picMkLst>
            <pc:docMk/>
            <pc:sldMk cId="3645478630" sldId="268"/>
            <ac:picMk id="78" creationId="{342D623A-C686-1C13-CDE3-74C70A8F7538}"/>
          </ac:picMkLst>
        </pc:picChg>
        <pc:inkChg chg="add del">
          <ac:chgData name="mreis2026@gmail.com" userId="ee21cfdf58b9136c" providerId="LiveId" clId="{BC507CCB-7F3E-3ECB-9AFE-6AD633177A8C}" dt="2025-11-06T18:58:36.069" v="1432"/>
          <ac:inkMkLst>
            <pc:docMk/>
            <pc:sldMk cId="3645478630" sldId="268"/>
            <ac:inkMk id="4" creationId="{23A9DB62-031C-CA27-17C1-379094E7260E}"/>
          </ac:inkMkLst>
        </pc:inkChg>
        <pc:inkChg chg="add">
          <ac:chgData name="mreis2026@gmail.com" userId="ee21cfdf58b9136c" providerId="LiveId" clId="{BC507CCB-7F3E-3ECB-9AFE-6AD633177A8C}" dt="2025-11-06T18:59:06.925" v="1433"/>
          <ac:inkMkLst>
            <pc:docMk/>
            <pc:sldMk cId="3645478630" sldId="268"/>
            <ac:inkMk id="5" creationId="{9EFA664C-FFAE-321D-D3E5-36D579C923C4}"/>
          </ac:inkMkLst>
        </pc:inkChg>
        <pc:inkChg chg="add del">
          <ac:chgData name="mreis2026@gmail.com" userId="ee21cfdf58b9136c" providerId="LiveId" clId="{BC507CCB-7F3E-3ECB-9AFE-6AD633177A8C}" dt="2025-11-06T18:59:34.574" v="1435"/>
          <ac:inkMkLst>
            <pc:docMk/>
            <pc:sldMk cId="3645478630" sldId="268"/>
            <ac:inkMk id="6" creationId="{F524A4D4-FDF4-D6D0-3E8E-E093028C6C93}"/>
          </ac:inkMkLst>
        </pc:inkChg>
        <pc:cxnChg chg="add del mod">
          <ac:chgData name="mreis2026@gmail.com" userId="ee21cfdf58b9136c" providerId="LiveId" clId="{BC507CCB-7F3E-3ECB-9AFE-6AD633177A8C}" dt="2025-11-07T17:55:51.278" v="2767" actId="2644"/>
          <ac:cxnSpMkLst>
            <pc:docMk/>
            <pc:sldMk cId="3645478630" sldId="268"/>
            <ac:cxnSpMk id="3" creationId="{5D6738F8-6280-5271-7154-E22646A924DF}"/>
          </ac:cxnSpMkLst>
        </pc:cxnChg>
        <pc:cxnChg chg="add del mod">
          <ac:chgData name="mreis2026@gmail.com" userId="ee21cfdf58b9136c" providerId="LiveId" clId="{BC507CCB-7F3E-3ECB-9AFE-6AD633177A8C}" dt="2025-11-06T19:09:14.091" v="1456" actId="21"/>
          <ac:cxnSpMkLst>
            <pc:docMk/>
            <pc:sldMk cId="3645478630" sldId="268"/>
            <ac:cxnSpMk id="7" creationId="{8BE3F58F-F92E-0AB7-0315-567DC916A413}"/>
          </ac:cxnSpMkLst>
        </pc:cxnChg>
        <pc:cxnChg chg="add mod">
          <ac:chgData name="mreis2026@gmail.com" userId="ee21cfdf58b9136c" providerId="LiveId" clId="{BC507CCB-7F3E-3ECB-9AFE-6AD633177A8C}" dt="2025-11-07T17:46:49" v="2717" actId="14100"/>
          <ac:cxnSpMkLst>
            <pc:docMk/>
            <pc:sldMk cId="3645478630" sldId="268"/>
            <ac:cxnSpMk id="9" creationId="{D2103025-ADA1-5FE8-EE2F-60C5FC046AAB}"/>
          </ac:cxnSpMkLst>
        </pc:cxnChg>
        <pc:cxnChg chg="add mod">
          <ac:chgData name="mreis2026@gmail.com" userId="ee21cfdf58b9136c" providerId="LiveId" clId="{BC507CCB-7F3E-3ECB-9AFE-6AD633177A8C}" dt="2025-11-06T19:48:50.954" v="1761" actId="14100"/>
          <ac:cxnSpMkLst>
            <pc:docMk/>
            <pc:sldMk cId="3645478630" sldId="268"/>
            <ac:cxnSpMk id="18" creationId="{02DE5F4A-4B3B-E08E-B480-A5DC164F8430}"/>
          </ac:cxnSpMkLst>
        </pc:cxnChg>
        <pc:cxnChg chg="add mod">
          <ac:chgData name="mreis2026@gmail.com" userId="ee21cfdf58b9136c" providerId="LiveId" clId="{BC507CCB-7F3E-3ECB-9AFE-6AD633177A8C}" dt="2025-11-07T17:46:58.269" v="2718" actId="1076"/>
          <ac:cxnSpMkLst>
            <pc:docMk/>
            <pc:sldMk cId="3645478630" sldId="268"/>
            <ac:cxnSpMk id="19" creationId="{95C0BBA3-81AB-2061-EC5D-4C6E94C34A30}"/>
          </ac:cxnSpMkLst>
        </pc:cxnChg>
        <pc:cxnChg chg="add mod">
          <ac:chgData name="mreis2026@gmail.com" userId="ee21cfdf58b9136c" providerId="LiveId" clId="{BC507CCB-7F3E-3ECB-9AFE-6AD633177A8C}" dt="2025-11-07T18:20:48.137" v="2921" actId="14100"/>
          <ac:cxnSpMkLst>
            <pc:docMk/>
            <pc:sldMk cId="3645478630" sldId="268"/>
            <ac:cxnSpMk id="20" creationId="{2928CD72-F22E-97E1-5F45-D0E8C275EA34}"/>
          </ac:cxnSpMkLst>
        </pc:cxnChg>
        <pc:cxnChg chg="add mod">
          <ac:chgData name="mreis2026@gmail.com" userId="ee21cfdf58b9136c" providerId="LiveId" clId="{BC507CCB-7F3E-3ECB-9AFE-6AD633177A8C}" dt="2025-11-07T17:47:09.635" v="2719" actId="1076"/>
          <ac:cxnSpMkLst>
            <pc:docMk/>
            <pc:sldMk cId="3645478630" sldId="268"/>
            <ac:cxnSpMk id="21" creationId="{0FDD678D-77C3-A6BB-DA30-28A0131625FC}"/>
          </ac:cxnSpMkLst>
        </pc:cxnChg>
        <pc:cxnChg chg="add mod">
          <ac:chgData name="mreis2026@gmail.com" userId="ee21cfdf58b9136c" providerId="LiveId" clId="{BC507CCB-7F3E-3ECB-9AFE-6AD633177A8C}" dt="2025-11-06T19:47:14.981" v="1745" actId="14100"/>
          <ac:cxnSpMkLst>
            <pc:docMk/>
            <pc:sldMk cId="3645478630" sldId="268"/>
            <ac:cxnSpMk id="22" creationId="{030E8FAA-8367-7F5C-A8F2-8AEA4CBE25F7}"/>
          </ac:cxnSpMkLst>
        </pc:cxnChg>
        <pc:cxnChg chg="add mod">
          <ac:chgData name="mreis2026@gmail.com" userId="ee21cfdf58b9136c" providerId="LiveId" clId="{BC507CCB-7F3E-3ECB-9AFE-6AD633177A8C}" dt="2025-11-06T19:47:46.481" v="1750" actId="14100"/>
          <ac:cxnSpMkLst>
            <pc:docMk/>
            <pc:sldMk cId="3645478630" sldId="268"/>
            <ac:cxnSpMk id="23" creationId="{A03D7BA4-6A8E-7AEB-A931-29FBC1C771F1}"/>
          </ac:cxnSpMkLst>
        </pc:cxnChg>
        <pc:cxnChg chg="add mod">
          <ac:chgData name="mreis2026@gmail.com" userId="ee21cfdf58b9136c" providerId="LiveId" clId="{BC507CCB-7F3E-3ECB-9AFE-6AD633177A8C}" dt="2025-11-07T18:19:19.314" v="2907" actId="14100"/>
          <ac:cxnSpMkLst>
            <pc:docMk/>
            <pc:sldMk cId="3645478630" sldId="268"/>
            <ac:cxnSpMk id="27" creationId="{EDBCF67B-5164-9CEF-24C5-C17DDE4B8E91}"/>
          </ac:cxnSpMkLst>
        </pc:cxnChg>
        <pc:cxnChg chg="add mod">
          <ac:chgData name="mreis2026@gmail.com" userId="ee21cfdf58b9136c" providerId="LiveId" clId="{BC507CCB-7F3E-3ECB-9AFE-6AD633177A8C}" dt="2025-11-07T18:16:20.650" v="2887" actId="14100"/>
          <ac:cxnSpMkLst>
            <pc:docMk/>
            <pc:sldMk cId="3645478630" sldId="268"/>
            <ac:cxnSpMk id="29" creationId="{2D67AAF9-399B-E43E-B5ED-A5E7D8EFA8B8}"/>
          </ac:cxnSpMkLst>
        </pc:cxnChg>
        <pc:cxnChg chg="add mod">
          <ac:chgData name="mreis2026@gmail.com" userId="ee21cfdf58b9136c" providerId="LiveId" clId="{BC507CCB-7F3E-3ECB-9AFE-6AD633177A8C}" dt="2025-11-07T18:21:26.351" v="2925" actId="14100"/>
          <ac:cxnSpMkLst>
            <pc:docMk/>
            <pc:sldMk cId="3645478630" sldId="268"/>
            <ac:cxnSpMk id="31" creationId="{13BFE285-F38E-8D75-CAA0-665E1542C5DD}"/>
          </ac:cxnSpMkLst>
        </pc:cxnChg>
        <pc:cxnChg chg="add mod">
          <ac:chgData name="mreis2026@gmail.com" userId="ee21cfdf58b9136c" providerId="LiveId" clId="{BC507CCB-7F3E-3ECB-9AFE-6AD633177A8C}" dt="2025-11-07T18:08:17.313" v="2830" actId="14100"/>
          <ac:cxnSpMkLst>
            <pc:docMk/>
            <pc:sldMk cId="3645478630" sldId="268"/>
            <ac:cxnSpMk id="33" creationId="{F31019EA-DC61-B482-072D-C3AFD679D0A4}"/>
          </ac:cxnSpMkLst>
        </pc:cxnChg>
        <pc:cxnChg chg="add mod">
          <ac:chgData name="mreis2026@gmail.com" userId="ee21cfdf58b9136c" providerId="LiveId" clId="{BC507CCB-7F3E-3ECB-9AFE-6AD633177A8C}" dt="2025-11-07T18:04:26.210" v="2808" actId="14100"/>
          <ac:cxnSpMkLst>
            <pc:docMk/>
            <pc:sldMk cId="3645478630" sldId="268"/>
            <ac:cxnSpMk id="35" creationId="{72FE4C07-6071-0C3B-DE28-BAD8AD46658C}"/>
          </ac:cxnSpMkLst>
        </pc:cxnChg>
        <pc:cxnChg chg="add mod">
          <ac:chgData name="mreis2026@gmail.com" userId="ee21cfdf58b9136c" providerId="LiveId" clId="{BC507CCB-7F3E-3ECB-9AFE-6AD633177A8C}" dt="2025-11-07T17:58:59.498" v="2793" actId="14100"/>
          <ac:cxnSpMkLst>
            <pc:docMk/>
            <pc:sldMk cId="3645478630" sldId="268"/>
            <ac:cxnSpMk id="37" creationId="{3860712A-515F-792D-9C18-AD3EED6B54AB}"/>
          </ac:cxnSpMkLst>
        </pc:cxnChg>
      </pc:sldChg>
      <pc:sldChg chg="new del">
        <pc:chgData name="mreis2026@gmail.com" userId="ee21cfdf58b9136c" providerId="LiveId" clId="{BC507CCB-7F3E-3ECB-9AFE-6AD633177A8C}" dt="2025-11-06T18:57:15.370" v="1430" actId="680"/>
        <pc:sldMkLst>
          <pc:docMk/>
          <pc:sldMk cId="1142662406" sldId="269"/>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06T18:59:06.906"/>
    </inkml:context>
    <inkml:brush xml:id="br0">
      <inkml:brushProperty name="width" value="0.05" units="cm"/>
      <inkml:brushProperty name="height" value="0.05" units="cm"/>
    </inkml:brush>
  </inkml:definitions>
  <inkml:trace contextRef="#ctx0" brushRef="#br0">0 0,'0'0,"0"0,0 0,0 0,0 0,0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07/11/2025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07/11/2025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07/11/2025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07/11/2025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8" Type="http://schemas.openxmlformats.org/officeDocument/2006/relationships/image" Target="../media/image5.jpeg" /><Relationship Id="rId3" Type="http://schemas.openxmlformats.org/officeDocument/2006/relationships/image" Target="../media/image1.png" /><Relationship Id="rId7" Type="http://schemas.openxmlformats.org/officeDocument/2006/relationships/image" Target="../media/image4.jpeg" /><Relationship Id="rId2" Type="http://schemas.openxmlformats.org/officeDocument/2006/relationships/customXml" Target="../ink/ink1.xml" /><Relationship Id="rId1" Type="http://schemas.openxmlformats.org/officeDocument/2006/relationships/slideLayout" Target="../slideLayouts/slideLayout3.xml" /><Relationship Id="rId6" Type="http://schemas.openxmlformats.org/officeDocument/2006/relationships/image" Target="../media/image3.jpeg" /><Relationship Id="rId5" Type="http://schemas.openxmlformats.org/officeDocument/2006/relationships/image" Target="../media/image2.jpeg" /><Relationship Id="rId4" Type="http://schemas.openxmlformats.org/officeDocument/2006/relationships/image" Target="../media/image1.jpeg" /><Relationship Id="rId9" Type="http://schemas.openxmlformats.org/officeDocument/2006/relationships/image" Target="../media/image6.jpeg"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problem solving and decision making&#10;">
            <a:extLst>
              <a:ext uri="{FF2B5EF4-FFF2-40B4-BE49-F238E27FC236}">
                <a16:creationId xmlns:a16="http://schemas.microsoft.com/office/drawing/2014/main" id="{13877589-7B87-1810-7D1A-B5A2048E3490}"/>
              </a:ext>
            </a:extLst>
          </p:cNvPr>
          <p:cNvSpPr>
            <a:spLocks noGrp="1"/>
          </p:cNvSpPr>
          <p:nvPr>
            <p:ph type="ctrTitle"/>
          </p:nvPr>
        </p:nvSpPr>
        <p:spPr>
          <a:xfrm>
            <a:off x="1762162" y="740625"/>
            <a:ext cx="8427720" cy="3586798"/>
          </a:xfrm>
        </p:spPr>
        <p:txBody>
          <a:bodyPr>
            <a:normAutofit fontScale="90000"/>
          </a:bodyPr>
          <a:lstStyle/>
          <a:p>
            <a:r>
              <a:rPr lang="en-GB" sz="3200" b="1" dirty="0">
                <a:solidFill>
                  <a:schemeClr val="tx1"/>
                </a:solidFill>
                <a:latin typeface="A"/>
              </a:rPr>
              <a:t>MODULE NAME: Problem Solving and </a:t>
            </a:r>
            <a:r>
              <a:rPr lang="en-GB" sz="3200" b="1" dirty="0" err="1">
                <a:solidFill>
                  <a:schemeClr val="tx1"/>
                </a:solidFill>
                <a:latin typeface="A"/>
              </a:rPr>
              <a:t>Decison</a:t>
            </a:r>
            <a:r>
              <a:rPr lang="en-GB" sz="3200" b="1" dirty="0">
                <a:solidFill>
                  <a:schemeClr val="tx1"/>
                </a:solidFill>
                <a:latin typeface="A"/>
              </a:rPr>
              <a:t> Making</a:t>
            </a:r>
            <a:br>
              <a:rPr lang="en-GB" sz="3200" b="1" dirty="0">
                <a:solidFill>
                  <a:schemeClr val="tx1"/>
                </a:solidFill>
                <a:latin typeface="A"/>
              </a:rPr>
            </a:br>
            <a:r>
              <a:rPr lang="en-GB" sz="3200" b="1" dirty="0">
                <a:solidFill>
                  <a:schemeClr val="tx1"/>
                </a:solidFill>
                <a:latin typeface="A"/>
              </a:rPr>
              <a:t>MODULE CODE: LCLM4004</a:t>
            </a:r>
            <a:br>
              <a:rPr lang="en-GB" sz="3200" b="1" dirty="0">
                <a:solidFill>
                  <a:schemeClr val="tx1"/>
                </a:solidFill>
                <a:latin typeface="A"/>
              </a:rPr>
            </a:br>
            <a:r>
              <a:rPr lang="en-GB" sz="3200" b="1" dirty="0">
                <a:solidFill>
                  <a:schemeClr val="tx1"/>
                </a:solidFill>
                <a:latin typeface="A"/>
              </a:rPr>
              <a:t>STUDENT NAME: Joao Emanuel Jesus Reis </a:t>
            </a:r>
            <a:r>
              <a:rPr lang="en-GB" sz="3200" b="1" dirty="0" err="1">
                <a:solidFill>
                  <a:schemeClr val="tx1"/>
                </a:solidFill>
                <a:latin typeface="A"/>
              </a:rPr>
              <a:t>Corsino</a:t>
            </a:r>
            <a:br>
              <a:rPr lang="en-GB" sz="3200" b="1" dirty="0">
                <a:solidFill>
                  <a:schemeClr val="tx1"/>
                </a:solidFill>
                <a:latin typeface="A"/>
              </a:rPr>
            </a:br>
            <a:r>
              <a:rPr lang="en-GB" sz="3200" b="1" dirty="0">
                <a:solidFill>
                  <a:schemeClr val="tx1"/>
                </a:solidFill>
                <a:latin typeface="A"/>
              </a:rPr>
              <a:t>STUDENT ID: 2435212</a:t>
            </a:r>
            <a:br>
              <a:rPr lang="en-GB" sz="3200" b="1" dirty="0">
                <a:solidFill>
                  <a:schemeClr val="tx1"/>
                </a:solidFill>
                <a:latin typeface="A"/>
              </a:rPr>
            </a:br>
            <a:r>
              <a:rPr lang="en-GB" sz="3200" b="1" dirty="0">
                <a:solidFill>
                  <a:schemeClr val="tx1"/>
                </a:solidFill>
                <a:latin typeface="A"/>
              </a:rPr>
              <a:t>LECTURER: </a:t>
            </a:r>
            <a:r>
              <a:rPr lang="en-GB" sz="3200" b="1" dirty="0" err="1">
                <a:solidFill>
                  <a:schemeClr val="tx1"/>
                </a:solidFill>
                <a:latin typeface="A"/>
              </a:rPr>
              <a:t>Rexon</a:t>
            </a:r>
            <a:r>
              <a:rPr lang="en-GB" sz="3200" b="1" dirty="0">
                <a:solidFill>
                  <a:schemeClr val="tx1"/>
                </a:solidFill>
                <a:latin typeface="A"/>
              </a:rPr>
              <a:t> </a:t>
            </a:r>
            <a:r>
              <a:rPr lang="en-GB" sz="3200" b="1" dirty="0" err="1">
                <a:solidFill>
                  <a:schemeClr val="tx1"/>
                </a:solidFill>
                <a:latin typeface="A"/>
              </a:rPr>
              <a:t>Nting</a:t>
            </a:r>
            <a:br>
              <a:rPr lang="en-GB" sz="3200" b="1" dirty="0">
                <a:solidFill>
                  <a:schemeClr val="tx1"/>
                </a:solidFill>
                <a:latin typeface="A"/>
              </a:rPr>
            </a:br>
            <a:r>
              <a:rPr lang="en-GB" sz="3200" b="1" dirty="0">
                <a:solidFill>
                  <a:schemeClr val="tx1"/>
                </a:solidFill>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pPr algn="ctr"/>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 </a:t>
            </a:r>
            <a:endParaRPr lang="en-GB" sz="1500" dirty="0">
              <a:solidFill>
                <a:srgbClr val="111111"/>
              </a:solidFill>
              <a:latin typeface="Roboto"/>
              <a:ea typeface="Roboto"/>
              <a:cs typeface="Roboto"/>
            </a:endParaRPr>
          </a:p>
        </p:txBody>
      </p:sp>
      <p:sp>
        <p:nvSpPr>
          <p:cNvPr id="5" name="TextBox 4">
            <a:extLst>
              <a:ext uri="{FF2B5EF4-FFF2-40B4-BE49-F238E27FC236}">
                <a16:creationId xmlns:a16="http://schemas.microsoft.com/office/drawing/2014/main" id="{3E9F716B-8178-9CC7-6A2E-E9D8B4182228}"/>
              </a:ext>
            </a:extLst>
          </p:cNvPr>
          <p:cNvSpPr txBox="1"/>
          <p:nvPr/>
        </p:nvSpPr>
        <p:spPr>
          <a:xfrm>
            <a:off x="2451005" y="1589314"/>
            <a:ext cx="7781365" cy="3970318"/>
          </a:xfrm>
          <a:prstGeom prst="rect">
            <a:avLst/>
          </a:prstGeom>
          <a:noFill/>
        </p:spPr>
        <p:txBody>
          <a:bodyPr wrap="square">
            <a:spAutoFit/>
          </a:bodyPr>
          <a:lstStyle/>
          <a:p>
            <a:r>
              <a:rPr lang="en-GB" b="1" dirty="0"/>
              <a:t>Green Haven Florists, a bespoke, eco‑friendly florist in Norwich, is experiencing a sharp decline in performance. Over the last year, in‑store sales fell by 30% while modest online growth failed to offset lost foot traffic. Inflation and supply‑chain issues have raised flower and packaging costs, and the shop’s sustainable inputs now strain margins. Customers increasingly choose large online retailers for lower prices and fast delivery, and two new competitors—a trendy local boutique and a national chain—intensify pressure.
This presentation introduces the problem’s nature and scope using 5W2H, examines external forces with a PESTEL lens, and maps root causes via a cause‑and‑effect analysis. The goal is to clarify why sales and profitability are dropping and outline targeted actions to modernise, differentiate, and restore sustainable growth.</a:t>
            </a:r>
            <a:endParaRPr lang="en-US" b="1" dirty="0"/>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5725"/>
          </a:xfrm>
        </p:spPr>
        <p:txBody>
          <a:bodyPr/>
          <a:lstStyle/>
          <a:p>
            <a:pPr algn="ctr"/>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589212" y="1389888"/>
            <a:ext cx="9090595" cy="4078224"/>
          </a:xfrm>
        </p:spPr>
        <p:txBody>
          <a:bodyPr>
            <a:normAutofit/>
          </a:bodyPr>
          <a:lstStyle/>
          <a:p>
            <a:endParaRPr lang="en-GB" b="1" dirty="0">
              <a:solidFill>
                <a:schemeClr val="tx1"/>
              </a:solidFill>
              <a:ea typeface="+mn-lt"/>
              <a:cs typeface="+mn-lt"/>
            </a:endParaRPr>
          </a:p>
          <a:p>
            <a:pPr marL="342900" indent="-342900">
              <a:buFont typeface="Arial" charset="2"/>
              <a:buChar char="•"/>
            </a:pPr>
            <a:r>
              <a:rPr lang="en-GB" b="1" dirty="0">
                <a:solidFill>
                  <a:schemeClr val="tx1"/>
                </a:solidFill>
              </a:rPr>
              <a:t>Company Background – Green Haven Florists is a small flower shop in Norwich, UK, founded in 2016 by Liam and </a:t>
            </a:r>
            <a:r>
              <a:rPr lang="en-GB" b="1" dirty="0" err="1">
                <a:solidFill>
                  <a:schemeClr val="tx1"/>
                </a:solidFill>
              </a:rPr>
              <a:t>Priya</a:t>
            </a:r>
            <a:r>
              <a:rPr lang="en-GB" b="1" dirty="0">
                <a:solidFill>
                  <a:schemeClr val="tx1"/>
                </a:solidFill>
              </a:rPr>
              <a:t> Patel. The business became well-known for its personalized floral designs, eco-friendly packaging, and strong community relationships. It served a wide range of customers, including individuals, corporate clients, and </a:t>
            </a:r>
            <a:r>
              <a:rPr lang="en-GB" b="1" dirty="0" err="1">
                <a:solidFill>
                  <a:schemeClr val="tx1"/>
                </a:solidFill>
              </a:rPr>
              <a:t>weddings.Recently</a:t>
            </a:r>
            <a:r>
              <a:rPr lang="en-GB" b="1" dirty="0">
                <a:solidFill>
                  <a:schemeClr val="tx1"/>
                </a:solidFill>
              </a:rPr>
              <a:t>, the shop has faced a drop in sales and customer visits due to rising costs and growing competition from online flower delivery services. As a result, Liam and </a:t>
            </a:r>
            <a:r>
              <a:rPr lang="en-GB" b="1" dirty="0" err="1">
                <a:solidFill>
                  <a:schemeClr val="tx1"/>
                </a:solidFill>
              </a:rPr>
              <a:t>Priya</a:t>
            </a:r>
            <a:r>
              <a:rPr lang="en-GB" b="1" dirty="0">
                <a:solidFill>
                  <a:schemeClr val="tx1"/>
                </a:solidFill>
              </a:rPr>
              <a:t> are working to adapt their business model to remain profitable in a changing retail market.</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pPr algn="ctr"/>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47500" lnSpcReduction="20000"/>
          </a:bodyPr>
          <a:lstStyle/>
          <a:p>
            <a:r>
              <a:rPr lang="en-GB" sz="2800" b="1" dirty="0">
                <a:solidFill>
                  <a:schemeClr val="tx1"/>
                </a:solidFill>
              </a:rPr>
              <a:t>Who: Liam and </a:t>
            </a:r>
            <a:r>
              <a:rPr lang="en-GB" sz="2800" b="1" dirty="0" err="1">
                <a:solidFill>
                  <a:schemeClr val="tx1"/>
                </a:solidFill>
              </a:rPr>
              <a:t>Priya</a:t>
            </a:r>
            <a:r>
              <a:rPr lang="en-GB" sz="2800" b="1" dirty="0">
                <a:solidFill>
                  <a:schemeClr val="tx1"/>
                </a:solidFill>
              </a:rPr>
              <a:t> Patel, owners and partners of Green Haven florists</a:t>
            </a:r>
          </a:p>
          <a:p>
            <a:endParaRPr lang="en-GB" sz="2800" b="1" dirty="0">
              <a:solidFill>
                <a:schemeClr val="tx1"/>
              </a:solidFill>
            </a:endParaRPr>
          </a:p>
          <a:p>
            <a:r>
              <a:rPr lang="en-GB" sz="2800" b="1" dirty="0">
                <a:solidFill>
                  <a:schemeClr val="tx1"/>
                </a:solidFill>
              </a:rPr>
              <a:t>What: A small, independent flower shop known for bespoke floral arrangements, eco-friendly packaging, and strong     community connections </a:t>
            </a:r>
          </a:p>
          <a:p>
            <a:endParaRPr lang="en-GB" sz="2800" b="1" dirty="0">
              <a:solidFill>
                <a:schemeClr val="tx1"/>
              </a:solidFill>
            </a:endParaRPr>
          </a:p>
          <a:p>
            <a:r>
              <a:rPr lang="en-GB" sz="2800" b="1" dirty="0">
                <a:solidFill>
                  <a:schemeClr val="tx1"/>
                </a:solidFill>
              </a:rPr>
              <a:t>Where: Located in Norwich, United kingdom</a:t>
            </a:r>
          </a:p>
          <a:p>
            <a:endParaRPr lang="en-GB" sz="2800" b="1" dirty="0">
              <a:solidFill>
                <a:schemeClr val="tx1"/>
              </a:solidFill>
            </a:endParaRPr>
          </a:p>
          <a:p>
            <a:r>
              <a:rPr lang="en-GB" sz="2800" b="1" dirty="0">
                <a:solidFill>
                  <a:schemeClr val="tx1"/>
                </a:solidFill>
              </a:rPr>
              <a:t>When: Founded in 2016</a:t>
            </a:r>
          </a:p>
          <a:p>
            <a:endParaRPr lang="en-GB" sz="2800" b="1" dirty="0">
              <a:solidFill>
                <a:schemeClr val="tx1"/>
              </a:solidFill>
            </a:endParaRPr>
          </a:p>
          <a:p>
            <a:r>
              <a:rPr lang="en-GB" sz="2800" b="1" dirty="0">
                <a:solidFill>
                  <a:schemeClr val="tx1"/>
                </a:solidFill>
              </a:rPr>
              <a:t>Why: To provide sustainable, personalized floral services that appeal to environmentally conscious customer</a:t>
            </a:r>
          </a:p>
          <a:p>
            <a:endParaRPr lang="en-GB" sz="2800" b="1" dirty="0">
              <a:solidFill>
                <a:schemeClr val="tx1"/>
              </a:solidFill>
            </a:endParaRPr>
          </a:p>
          <a:p>
            <a:r>
              <a:rPr lang="en-GB" sz="2800" b="1" dirty="0">
                <a:solidFill>
                  <a:schemeClr val="tx1"/>
                </a:solidFill>
              </a:rPr>
              <a:t>How: By offering custom floral designs, using eco-friendly materials, and maintaining close relationships with the local community</a:t>
            </a:r>
          </a:p>
          <a:p>
            <a:endParaRPr lang="en-GB" sz="2800" b="1" dirty="0">
              <a:solidFill>
                <a:schemeClr val="tx1"/>
              </a:solidFill>
            </a:endParaRPr>
          </a:p>
          <a:p>
            <a:r>
              <a:rPr lang="en-GB" sz="2800" b="1" dirty="0">
                <a:solidFill>
                  <a:schemeClr val="tx1"/>
                </a:solidFill>
              </a:rPr>
              <a:t>How much: Recently facing reduced revenue and profitability due to rising costs and competition from online flower delivery services</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0"/>
            <a:ext cx="9988449" cy="1529976"/>
          </a:xfrm>
        </p:spPr>
        <p:txBody>
          <a:bodyPr>
            <a:normAutofit/>
          </a:bodyPr>
          <a:lstStyle/>
          <a:p>
            <a:pPr algn="ctr"/>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a:bodyPr>
          <a:lstStyle/>
          <a:p>
            <a:r>
              <a:rPr lang="en-GB" b="1" dirty="0"/>
              <a:t>POLITICAL</a:t>
            </a:r>
            <a:endParaRPr lang="en-GB" sz="1500" b="1" dirty="0">
              <a:solidFill>
                <a:srgbClr val="111111"/>
              </a:solidFill>
              <a:latin typeface="Roboto"/>
              <a:ea typeface="Roboto"/>
            </a:endParaRPr>
          </a:p>
          <a:p>
            <a:pPr marL="285750" indent="-285750">
              <a:buFontTx/>
              <a:buChar char="-"/>
            </a:pPr>
            <a:r>
              <a:rPr lang="en-GB" sz="1500" b="1" dirty="0">
                <a:solidFill>
                  <a:srgbClr val="111111"/>
                </a:solidFill>
                <a:latin typeface="Roboto"/>
                <a:ea typeface="Roboto"/>
              </a:rPr>
              <a:t>Local council high-street policies (rates, parking, pedestrianizing) affect foot traffic and operating costs.​</a:t>
            </a:r>
          </a:p>
          <a:p>
            <a:pPr marL="285750" indent="-285750">
              <a:buFontTx/>
              <a:buChar char="-"/>
            </a:pPr>
            <a:r>
              <a:rPr lang="en-GB" sz="1500" b="1" dirty="0">
                <a:solidFill>
                  <a:srgbClr val="111111"/>
                </a:solidFill>
                <a:latin typeface="Roboto"/>
                <a:ea typeface="Roboto"/>
              </a:rPr>
              <a:t>Environmental policy incentives for sustainable businesses may offer grants but require compliance.</a:t>
            </a:r>
          </a:p>
          <a:p>
            <a:r>
              <a:rPr lang="en-GB" b="1" dirty="0"/>
              <a:t>ECONOMIC</a:t>
            </a:r>
          </a:p>
          <a:p>
            <a:pPr marL="342900" indent="-342900">
              <a:buFontTx/>
              <a:buChar char="-"/>
            </a:pPr>
            <a:r>
              <a:rPr lang="en-GB" b="1" dirty="0"/>
              <a:t>Inflation raising wholesale flower prices and utilities; squeeze on margins.​</a:t>
            </a:r>
          </a:p>
          <a:p>
            <a:pPr marL="342900" indent="-342900">
              <a:buFontTx/>
              <a:buChar char="-"/>
            </a:pPr>
            <a:r>
              <a:rPr lang="en-GB" b="1" dirty="0"/>
              <a:t> Business rates and rising wages increase fixed costs.</a:t>
            </a:r>
          </a:p>
          <a:p>
            <a:r>
              <a:rPr lang="en-GB" b="1" dirty="0"/>
              <a:t>SOCIAL</a:t>
            </a:r>
          </a:p>
          <a:p>
            <a:pPr marL="342900" indent="-342900">
              <a:buFontTx/>
              <a:buChar char="-"/>
            </a:pPr>
            <a:r>
              <a:rPr lang="en-GB" b="1" dirty="0"/>
              <a:t>Shift in consumer behaviour toward online convenience, same-day delivery, subscriptions, and discounts.​ </a:t>
            </a:r>
          </a:p>
          <a:p>
            <a:pPr marL="342900" indent="-342900">
              <a:buFontTx/>
              <a:buChar char="-"/>
            </a:pPr>
            <a:r>
              <a:rPr lang="en-GB" b="1" dirty="0"/>
              <a:t>Sustainability valued, but price sensitivity limits willingness to pay premiums.​</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pPr algn="ctr"/>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85000" lnSpcReduction="20000"/>
          </a:bodyPr>
          <a:lstStyle/>
          <a:p>
            <a:r>
              <a:rPr lang="en-GB" b="1" dirty="0"/>
              <a:t>TECHNOLOGICAL</a:t>
            </a:r>
          </a:p>
          <a:p>
            <a:pPr>
              <a:buFontTx/>
              <a:buChar char="-"/>
            </a:pPr>
            <a:r>
              <a:rPr lang="en-GB" b="1" dirty="0"/>
              <a:t>Competitors leverage Instagram/</a:t>
            </a:r>
            <a:r>
              <a:rPr lang="en-GB" b="1" dirty="0" err="1"/>
              <a:t>TikTok</a:t>
            </a:r>
            <a:r>
              <a:rPr lang="en-GB" b="1" dirty="0"/>
              <a:t>, SEO, and e-commerce platforms with seamless UX and delivery integrations.​</a:t>
            </a:r>
          </a:p>
          <a:p>
            <a:pPr>
              <a:buFontTx/>
              <a:buChar char="-"/>
            </a:pPr>
            <a:r>
              <a:rPr lang="en-GB" b="1" dirty="0"/>
              <a:t>Data analytics for customer insights underused; potential to personalize offers and subscriptions.</a:t>
            </a:r>
          </a:p>
          <a:p>
            <a:r>
              <a:rPr lang="en-GB" b="1" dirty="0"/>
              <a:t>LEGAL</a:t>
            </a:r>
          </a:p>
          <a:p>
            <a:pPr>
              <a:buFontTx/>
              <a:buChar char="-"/>
            </a:pPr>
            <a:r>
              <a:rPr lang="en-GB" b="1" dirty="0"/>
              <a:t>Consumer protection laws for online sales (returns, delivery promises, data privacy/GDPR) require robust processes.​</a:t>
            </a:r>
          </a:p>
          <a:p>
            <a:pPr>
              <a:buFontTx/>
              <a:buChar char="-"/>
            </a:pPr>
            <a:r>
              <a:rPr lang="en-GB" b="1" dirty="0"/>
              <a:t> Employment law: fair contracts, holiday pay, health and safety in-store and for delivery drivers.​</a:t>
            </a:r>
          </a:p>
          <a:p>
            <a:pPr marL="0" indent="0">
              <a:buNone/>
            </a:pPr>
            <a:endParaRPr lang="en-GB" b="1" dirty="0"/>
          </a:p>
          <a:p>
            <a:r>
              <a:rPr lang="en-GB" b="1" dirty="0"/>
              <a:t>ENVIRONMENTAL </a:t>
            </a:r>
          </a:p>
          <a:p>
            <a:pPr>
              <a:buFontTx/>
              <a:buChar char="-"/>
            </a:pPr>
            <a:r>
              <a:rPr lang="en-GB" b="1" dirty="0"/>
              <a:t>Supply chain disruptions (weather events, transport emissions policies) impact availability and freshness</a:t>
            </a:r>
            <a:r>
              <a:rPr lang="en-GB" b="1"/>
              <a:t>.​</a:t>
            </a:r>
            <a:endParaRPr lang="en-GB" b="1" dirty="0"/>
          </a:p>
          <a:p>
            <a:pPr>
              <a:buFontTx/>
              <a:buChar char="-"/>
            </a:pPr>
            <a:r>
              <a:rPr lang="en-GB" b="1" dirty="0"/>
              <a:t>Seasonality affects flower quality, pricing, and stock planning.</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195429"/>
            <a:ext cx="10087707" cy="1198522"/>
          </a:xfrm>
        </p:spPr>
        <p:txBody>
          <a:bodyPr/>
          <a:lstStyle/>
          <a:p>
            <a:r>
              <a:rPr lang="en-GB" sz="3200" b="1" dirty="0"/>
              <a:t>Cause and effect analysis: Fishbone diagram</a:t>
            </a:r>
            <a:endParaRPr lang="en-US" sz="3200" dirty="0">
              <a:solidFill>
                <a:srgbClr val="000000"/>
              </a:solidFill>
            </a:endParaRPr>
          </a:p>
          <a:p>
            <a:endParaRPr lang="en-US" dirty="0"/>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9EFA664C-FFAE-321D-D3E5-36D579C923C4}"/>
                  </a:ext>
                </a:extLst>
              </p14:cNvPr>
              <p14:cNvContentPartPr/>
              <p14:nvPr/>
            </p14:nvContentPartPr>
            <p14:xfrm>
              <a:off x="5500720" y="4938525"/>
              <a:ext cx="360" cy="360"/>
            </p14:xfrm>
          </p:contentPart>
        </mc:Choice>
        <mc:Fallback xmlns="">
          <p:pic>
            <p:nvPicPr>
              <p:cNvPr id="5" name="Ink 4">
                <a:extLst>
                  <a:ext uri="{FF2B5EF4-FFF2-40B4-BE49-F238E27FC236}">
                    <a16:creationId xmlns:a16="http://schemas.microsoft.com/office/drawing/2014/main" id="{9EFA664C-FFAE-321D-D3E5-36D579C923C4}"/>
                  </a:ext>
                </a:extLst>
              </p:cNvPr>
              <p:cNvPicPr/>
              <p:nvPr/>
            </p:nvPicPr>
            <p:blipFill>
              <a:blip r:embed="rId3"/>
              <a:stretch>
                <a:fillRect/>
              </a:stretch>
            </p:blipFill>
            <p:spPr>
              <a:xfrm>
                <a:off x="5491720" y="4929525"/>
                <a:ext cx="18000" cy="18000"/>
              </a:xfrm>
              <a:prstGeom prst="rect">
                <a:avLst/>
              </a:prstGeom>
            </p:spPr>
          </p:pic>
        </mc:Fallback>
      </mc:AlternateContent>
      <p:cxnSp>
        <p:nvCxnSpPr>
          <p:cNvPr id="9" name="Straight Arrow Connector 8">
            <a:extLst>
              <a:ext uri="{FF2B5EF4-FFF2-40B4-BE49-F238E27FC236}">
                <a16:creationId xmlns:a16="http://schemas.microsoft.com/office/drawing/2014/main" id="{D2103025-ADA1-5FE8-EE2F-60C5FC046AAB}"/>
              </a:ext>
            </a:extLst>
          </p:cNvPr>
          <p:cNvCxnSpPr>
            <a:cxnSpLocks/>
            <a:endCxn id="50" idx="3"/>
          </p:cNvCxnSpPr>
          <p:nvPr/>
        </p:nvCxnSpPr>
        <p:spPr>
          <a:xfrm flipV="1">
            <a:off x="3615911" y="3198452"/>
            <a:ext cx="4899173" cy="5534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02DE5F4A-4B3B-E08E-B480-A5DC164F8430}"/>
              </a:ext>
            </a:extLst>
          </p:cNvPr>
          <p:cNvCxnSpPr>
            <a:cxnSpLocks/>
          </p:cNvCxnSpPr>
          <p:nvPr/>
        </p:nvCxnSpPr>
        <p:spPr>
          <a:xfrm flipV="1">
            <a:off x="5140794" y="3310466"/>
            <a:ext cx="873810" cy="10739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95C0BBA3-81AB-2061-EC5D-4C6E94C34A30}"/>
              </a:ext>
            </a:extLst>
          </p:cNvPr>
          <p:cNvCxnSpPr>
            <a:cxnSpLocks/>
          </p:cNvCxnSpPr>
          <p:nvPr/>
        </p:nvCxnSpPr>
        <p:spPr>
          <a:xfrm flipV="1">
            <a:off x="7139811" y="3334549"/>
            <a:ext cx="586064" cy="10718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928CD72-F22E-97E1-5F45-D0E8C275EA34}"/>
              </a:ext>
            </a:extLst>
          </p:cNvPr>
          <p:cNvCxnSpPr>
            <a:cxnSpLocks/>
            <a:stCxn id="54" idx="0"/>
          </p:cNvCxnSpPr>
          <p:nvPr/>
        </p:nvCxnSpPr>
        <p:spPr>
          <a:xfrm>
            <a:off x="5634795" y="2743989"/>
            <a:ext cx="371659" cy="575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0FDD678D-77C3-A6BB-DA30-28A0131625FC}"/>
              </a:ext>
            </a:extLst>
          </p:cNvPr>
          <p:cNvCxnSpPr>
            <a:cxnSpLocks/>
          </p:cNvCxnSpPr>
          <p:nvPr/>
        </p:nvCxnSpPr>
        <p:spPr>
          <a:xfrm>
            <a:off x="7221260" y="2250643"/>
            <a:ext cx="498371" cy="10285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030E8FAA-8367-7F5C-A8F2-8AEA4CBE25F7}"/>
              </a:ext>
            </a:extLst>
          </p:cNvPr>
          <p:cNvCxnSpPr>
            <a:cxnSpLocks/>
          </p:cNvCxnSpPr>
          <p:nvPr/>
        </p:nvCxnSpPr>
        <p:spPr>
          <a:xfrm>
            <a:off x="3974014" y="2228130"/>
            <a:ext cx="734240" cy="10145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03D7BA4-6A8E-7AEB-A931-29FBC1C771F1}"/>
              </a:ext>
            </a:extLst>
          </p:cNvPr>
          <p:cNvCxnSpPr>
            <a:cxnSpLocks/>
          </p:cNvCxnSpPr>
          <p:nvPr/>
        </p:nvCxnSpPr>
        <p:spPr>
          <a:xfrm flipV="1">
            <a:off x="3990045" y="3282234"/>
            <a:ext cx="715198" cy="8047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0" name="Isosceles Triangle 49" descr="PROBLEM&#10;&#10;">
            <a:extLst>
              <a:ext uri="{FF2B5EF4-FFF2-40B4-BE49-F238E27FC236}">
                <a16:creationId xmlns:a16="http://schemas.microsoft.com/office/drawing/2014/main" id="{D2D42F38-2DC3-D31E-2FD6-ECA43AE47E2F}"/>
              </a:ext>
            </a:extLst>
          </p:cNvPr>
          <p:cNvSpPr/>
          <p:nvPr/>
        </p:nvSpPr>
        <p:spPr>
          <a:xfrm rot="5400000">
            <a:off x="8866345" y="2044425"/>
            <a:ext cx="1570171" cy="2272693"/>
          </a:xfrm>
          <a:prstGeom prst="triangle">
            <a:avLst>
              <a:gd name="adj" fmla="val 51126"/>
            </a:avLst>
          </a:prstGeom>
          <a:ln/>
        </p:spPr>
        <p:style>
          <a:lnRef idx="2">
            <a:schemeClr val="accent6"/>
          </a:lnRef>
          <a:fillRef idx="1">
            <a:schemeClr val="lt1"/>
          </a:fillRef>
          <a:effectRef idx="0">
            <a:schemeClr val="accent6"/>
          </a:effectRef>
          <a:fontRef idx="minor">
            <a:schemeClr val="dk1"/>
          </a:fontRef>
        </p:style>
        <p:txBody>
          <a:bodyPr vert="vert270" rtlCol="0" anchor="ctr"/>
          <a:lstStyle/>
          <a:p>
            <a:pPr algn="r" rtl="1"/>
            <a:r>
              <a:rPr lang="en-GB" b="1" dirty="0"/>
              <a:t>PROLEM</a:t>
            </a:r>
            <a:endParaRPr lang="en-US" b="1" dirty="0"/>
          </a:p>
        </p:txBody>
      </p:sp>
      <p:sp>
        <p:nvSpPr>
          <p:cNvPr id="53" name="Half Frame 52">
            <a:extLst>
              <a:ext uri="{FF2B5EF4-FFF2-40B4-BE49-F238E27FC236}">
                <a16:creationId xmlns:a16="http://schemas.microsoft.com/office/drawing/2014/main" id="{4F361861-E00D-92A2-AD00-91D18E7FFFE7}"/>
              </a:ext>
            </a:extLst>
          </p:cNvPr>
          <p:cNvSpPr/>
          <p:nvPr/>
        </p:nvSpPr>
        <p:spPr>
          <a:xfrm rot="8259131">
            <a:off x="1831448" y="2547614"/>
            <a:ext cx="1495629" cy="1412374"/>
          </a:xfrm>
          <a:prstGeom prst="halfFram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4" name="TextBox 53">
            <a:extLst>
              <a:ext uri="{FF2B5EF4-FFF2-40B4-BE49-F238E27FC236}">
                <a16:creationId xmlns:a16="http://schemas.microsoft.com/office/drawing/2014/main" id="{1315946C-5243-8914-5382-15B1664AA9A1}"/>
              </a:ext>
            </a:extLst>
          </p:cNvPr>
          <p:cNvSpPr txBox="1"/>
          <p:nvPr/>
        </p:nvSpPr>
        <p:spPr>
          <a:xfrm>
            <a:off x="4793130" y="2743989"/>
            <a:ext cx="1683330" cy="1340433"/>
          </a:xfrm>
          <a:prstGeom prst="rect">
            <a:avLst/>
          </a:prstGeom>
          <a:noFill/>
        </p:spPr>
        <p:txBody>
          <a:bodyPr wrap="square" rtlCol="0">
            <a:spAutoFit/>
          </a:bodyPr>
          <a:lstStyle/>
          <a:p>
            <a:pPr algn="l"/>
            <a:endParaRPr lang="en-US" dirty="0"/>
          </a:p>
        </p:txBody>
      </p:sp>
      <p:sp>
        <p:nvSpPr>
          <p:cNvPr id="6" name="Wave 5">
            <a:extLst>
              <a:ext uri="{FF2B5EF4-FFF2-40B4-BE49-F238E27FC236}">
                <a16:creationId xmlns:a16="http://schemas.microsoft.com/office/drawing/2014/main" id="{F42104F6-0F1D-7A76-A1E1-D417596791AA}"/>
              </a:ext>
            </a:extLst>
          </p:cNvPr>
          <p:cNvSpPr/>
          <p:nvPr/>
        </p:nvSpPr>
        <p:spPr>
          <a:xfrm>
            <a:off x="6523376" y="4048422"/>
            <a:ext cx="1508775" cy="1721691"/>
          </a:xfrm>
          <a:prstGeom prst="wave">
            <a:avLst>
              <a:gd name="adj1" fmla="val 20000"/>
              <a:gd name="adj2" fmla="val 0"/>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b="1" dirty="0"/>
              <a:t>MATERIALS/PRODUCTS</a:t>
            </a:r>
            <a:endParaRPr lang="en-US" b="1" dirty="0"/>
          </a:p>
        </p:txBody>
      </p:sp>
      <p:sp>
        <p:nvSpPr>
          <p:cNvPr id="8" name="Text Placeholder 7">
            <a:extLst>
              <a:ext uri="{FF2B5EF4-FFF2-40B4-BE49-F238E27FC236}">
                <a16:creationId xmlns:a16="http://schemas.microsoft.com/office/drawing/2014/main" id="{CEC77FA4-50A6-52C8-3336-8B7177EF4DD2}"/>
              </a:ext>
            </a:extLst>
          </p:cNvPr>
          <p:cNvSpPr>
            <a:spLocks noGrp="1"/>
          </p:cNvSpPr>
          <p:nvPr>
            <p:ph type="body" idx="1"/>
          </p:nvPr>
        </p:nvSpPr>
        <p:spPr>
          <a:xfrm>
            <a:off x="2575617" y="1583212"/>
            <a:ext cx="1772027" cy="685101"/>
          </a:xfrm>
          <a:prstGeom prst="wave">
            <a:avLst>
              <a:gd name="adj1" fmla="val 12500"/>
              <a:gd name="adj2" fmla="val -10000"/>
            </a:avLst>
          </a:prstGeom>
        </p:spPr>
        <p:style>
          <a:lnRef idx="2">
            <a:schemeClr val="dk1"/>
          </a:lnRef>
          <a:fillRef idx="1">
            <a:schemeClr val="lt1"/>
          </a:fillRef>
          <a:effectRef idx="0">
            <a:schemeClr val="dk1"/>
          </a:effectRef>
          <a:fontRef idx="minor">
            <a:schemeClr val="dk1"/>
          </a:fontRef>
        </p:style>
        <p:txBody>
          <a:bodyPr rtlCol="0" anchor="ctr">
            <a:normAutofit fontScale="92500" lnSpcReduction="20000"/>
          </a:bodyPr>
          <a:lstStyle/>
          <a:p>
            <a:pPr algn="ctr"/>
            <a:r>
              <a:rPr lang="en-GB" b="1" dirty="0"/>
              <a:t>PEOPLE</a:t>
            </a:r>
            <a:endParaRPr lang="en-US" b="1" dirty="0"/>
          </a:p>
        </p:txBody>
      </p:sp>
      <p:sp>
        <p:nvSpPr>
          <p:cNvPr id="11" name="Wave 10">
            <a:extLst>
              <a:ext uri="{FF2B5EF4-FFF2-40B4-BE49-F238E27FC236}">
                <a16:creationId xmlns:a16="http://schemas.microsoft.com/office/drawing/2014/main" id="{C7654739-C357-D697-DE47-AE6A0640088F}"/>
              </a:ext>
            </a:extLst>
          </p:cNvPr>
          <p:cNvSpPr/>
          <p:nvPr/>
        </p:nvSpPr>
        <p:spPr>
          <a:xfrm>
            <a:off x="6476459" y="1230691"/>
            <a:ext cx="1708612" cy="1198522"/>
          </a:xfrm>
          <a:prstGeom prst="wav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b="1" dirty="0"/>
              <a:t>MARKET/EXTERNAL ENVIROMENT</a:t>
            </a:r>
            <a:endParaRPr lang="en-US" b="1" dirty="0"/>
          </a:p>
        </p:txBody>
      </p:sp>
      <p:sp>
        <p:nvSpPr>
          <p:cNvPr id="13" name="Wave 12">
            <a:extLst>
              <a:ext uri="{FF2B5EF4-FFF2-40B4-BE49-F238E27FC236}">
                <a16:creationId xmlns:a16="http://schemas.microsoft.com/office/drawing/2014/main" id="{EBB9A21D-C3A3-2BD1-A506-559A57C008BC}"/>
              </a:ext>
            </a:extLst>
          </p:cNvPr>
          <p:cNvSpPr/>
          <p:nvPr/>
        </p:nvSpPr>
        <p:spPr>
          <a:xfrm>
            <a:off x="4368645" y="4259702"/>
            <a:ext cx="2040589" cy="968321"/>
          </a:xfrm>
          <a:prstGeom prst="wav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b="1" dirty="0"/>
              <a:t>MANAGEMENT</a:t>
            </a:r>
            <a:endParaRPr lang="en-US" b="1" dirty="0"/>
          </a:p>
        </p:txBody>
      </p:sp>
      <p:sp>
        <p:nvSpPr>
          <p:cNvPr id="15" name="Wave 14">
            <a:extLst>
              <a:ext uri="{FF2B5EF4-FFF2-40B4-BE49-F238E27FC236}">
                <a16:creationId xmlns:a16="http://schemas.microsoft.com/office/drawing/2014/main" id="{03C94872-E326-F6B7-03A0-3AE84F0209BD}"/>
              </a:ext>
            </a:extLst>
          </p:cNvPr>
          <p:cNvSpPr/>
          <p:nvPr/>
        </p:nvSpPr>
        <p:spPr>
          <a:xfrm>
            <a:off x="2855080" y="3965857"/>
            <a:ext cx="1750959" cy="627230"/>
          </a:xfrm>
          <a:prstGeom prst="wav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b="1" dirty="0"/>
              <a:t>TECHNOLOGY</a:t>
            </a:r>
            <a:endParaRPr lang="en-US" b="1" dirty="0"/>
          </a:p>
        </p:txBody>
      </p:sp>
      <p:sp>
        <p:nvSpPr>
          <p:cNvPr id="17" name="Wave 16">
            <a:extLst>
              <a:ext uri="{FF2B5EF4-FFF2-40B4-BE49-F238E27FC236}">
                <a16:creationId xmlns:a16="http://schemas.microsoft.com/office/drawing/2014/main" id="{BC844805-D64D-0F04-EF05-6F60B74DBDA7}"/>
              </a:ext>
            </a:extLst>
          </p:cNvPr>
          <p:cNvSpPr/>
          <p:nvPr/>
        </p:nvSpPr>
        <p:spPr>
          <a:xfrm>
            <a:off x="4977059" y="1879276"/>
            <a:ext cx="1222017" cy="1007996"/>
          </a:xfrm>
          <a:prstGeom prst="wav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b="1" dirty="0"/>
              <a:t>PROCESS</a:t>
            </a:r>
            <a:endParaRPr lang="en-US" b="1" dirty="0"/>
          </a:p>
        </p:txBody>
      </p:sp>
      <p:sp>
        <p:nvSpPr>
          <p:cNvPr id="25" name="TextBox 24">
            <a:extLst>
              <a:ext uri="{FF2B5EF4-FFF2-40B4-BE49-F238E27FC236}">
                <a16:creationId xmlns:a16="http://schemas.microsoft.com/office/drawing/2014/main" id="{88C81D06-DA3D-205E-5803-FB0AE7FBA558}"/>
              </a:ext>
            </a:extLst>
          </p:cNvPr>
          <p:cNvSpPr txBox="1"/>
          <p:nvPr/>
        </p:nvSpPr>
        <p:spPr>
          <a:xfrm>
            <a:off x="6703029" y="1420533"/>
            <a:ext cx="1828800" cy="1828800"/>
          </a:xfrm>
          <a:prstGeom prst="rect">
            <a:avLst/>
          </a:prstGeom>
          <a:noFill/>
        </p:spPr>
        <p:txBody>
          <a:bodyPr wrap="square" rtlCol="0">
            <a:spAutoFit/>
          </a:bodyPr>
          <a:lstStyle/>
          <a:p>
            <a:pPr algn="l"/>
            <a:endParaRPr lang="en-US" dirty="0"/>
          </a:p>
        </p:txBody>
      </p:sp>
      <p:pic>
        <p:nvPicPr>
          <p:cNvPr id="26" name="Picture 25">
            <a:extLst>
              <a:ext uri="{FF2B5EF4-FFF2-40B4-BE49-F238E27FC236}">
                <a16:creationId xmlns:a16="http://schemas.microsoft.com/office/drawing/2014/main" id="{C037556E-7F19-D340-D39D-2346BA355F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5899" y="4991529"/>
            <a:ext cx="2278604" cy="1413578"/>
          </a:xfrm>
          <a:prstGeom prst="rect">
            <a:avLst/>
          </a:prstGeom>
        </p:spPr>
      </p:pic>
      <p:cxnSp>
        <p:nvCxnSpPr>
          <p:cNvPr id="27" name="Straight Arrow Connector 26">
            <a:extLst>
              <a:ext uri="{FF2B5EF4-FFF2-40B4-BE49-F238E27FC236}">
                <a16:creationId xmlns:a16="http://schemas.microsoft.com/office/drawing/2014/main" id="{EDBCF67B-5164-9CEF-24C5-C17DDE4B8E91}"/>
              </a:ext>
            </a:extLst>
          </p:cNvPr>
          <p:cNvCxnSpPr>
            <a:cxnSpLocks/>
            <a:endCxn id="11" idx="3"/>
          </p:cNvCxnSpPr>
          <p:nvPr/>
        </p:nvCxnSpPr>
        <p:spPr>
          <a:xfrm flipH="1" flipV="1">
            <a:off x="8185071" y="1829952"/>
            <a:ext cx="330013" cy="125748"/>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9" name="Straight Arrow Connector 28">
            <a:extLst>
              <a:ext uri="{FF2B5EF4-FFF2-40B4-BE49-F238E27FC236}">
                <a16:creationId xmlns:a16="http://schemas.microsoft.com/office/drawing/2014/main" id="{2D67AAF9-399B-E43E-B5ED-A5E7D8EFA8B8}"/>
              </a:ext>
            </a:extLst>
          </p:cNvPr>
          <p:cNvCxnSpPr>
            <a:cxnSpLocks/>
          </p:cNvCxnSpPr>
          <p:nvPr/>
        </p:nvCxnSpPr>
        <p:spPr>
          <a:xfrm flipH="1" flipV="1">
            <a:off x="8074212" y="5109882"/>
            <a:ext cx="724731" cy="342526"/>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1" name="Straight Arrow Connector 30">
            <a:extLst>
              <a:ext uri="{FF2B5EF4-FFF2-40B4-BE49-F238E27FC236}">
                <a16:creationId xmlns:a16="http://schemas.microsoft.com/office/drawing/2014/main" id="{13BFE285-F38E-8D75-CAA0-665E1542C5DD}"/>
              </a:ext>
            </a:extLst>
          </p:cNvPr>
          <p:cNvCxnSpPr>
            <a:cxnSpLocks/>
            <a:endCxn id="17" idx="0"/>
          </p:cNvCxnSpPr>
          <p:nvPr/>
        </p:nvCxnSpPr>
        <p:spPr>
          <a:xfrm>
            <a:off x="5361848" y="1508261"/>
            <a:ext cx="226220" cy="497015"/>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3" name="Straight Arrow Connector 32">
            <a:extLst>
              <a:ext uri="{FF2B5EF4-FFF2-40B4-BE49-F238E27FC236}">
                <a16:creationId xmlns:a16="http://schemas.microsoft.com/office/drawing/2014/main" id="{F31019EA-DC61-B482-072D-C3AFD679D0A4}"/>
              </a:ext>
            </a:extLst>
          </p:cNvPr>
          <p:cNvCxnSpPr>
            <a:cxnSpLocks/>
          </p:cNvCxnSpPr>
          <p:nvPr/>
        </p:nvCxnSpPr>
        <p:spPr>
          <a:xfrm flipH="1" flipV="1">
            <a:off x="2694638" y="1443517"/>
            <a:ext cx="417258" cy="129922"/>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5" name="Straight Arrow Connector 34">
            <a:extLst>
              <a:ext uri="{FF2B5EF4-FFF2-40B4-BE49-F238E27FC236}">
                <a16:creationId xmlns:a16="http://schemas.microsoft.com/office/drawing/2014/main" id="{72FE4C07-6071-0C3B-DE28-BAD8AD46658C}"/>
              </a:ext>
            </a:extLst>
          </p:cNvPr>
          <p:cNvCxnSpPr>
            <a:cxnSpLocks/>
          </p:cNvCxnSpPr>
          <p:nvPr/>
        </p:nvCxnSpPr>
        <p:spPr>
          <a:xfrm flipH="1">
            <a:off x="5461260" y="5200338"/>
            <a:ext cx="150014" cy="258081"/>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7" name="Straight Arrow Connector 36">
            <a:extLst>
              <a:ext uri="{FF2B5EF4-FFF2-40B4-BE49-F238E27FC236}">
                <a16:creationId xmlns:a16="http://schemas.microsoft.com/office/drawing/2014/main" id="{3860712A-515F-792D-9C18-AD3EED6B54AB}"/>
              </a:ext>
            </a:extLst>
          </p:cNvPr>
          <p:cNvCxnSpPr>
            <a:cxnSpLocks/>
            <a:stCxn id="15" idx="2"/>
          </p:cNvCxnSpPr>
          <p:nvPr/>
        </p:nvCxnSpPr>
        <p:spPr>
          <a:xfrm flipH="1">
            <a:off x="3169454" y="4514683"/>
            <a:ext cx="561106" cy="458137"/>
          </a:xfrm>
          <a:prstGeom prst="straightConnector1">
            <a:avLst/>
          </a:prstGeom>
        </p:spPr>
        <p:style>
          <a:lnRef idx="2">
            <a:schemeClr val="dk1"/>
          </a:lnRef>
          <a:fillRef idx="0">
            <a:schemeClr val="dk1"/>
          </a:fillRef>
          <a:effectRef idx="1">
            <a:schemeClr val="dk1"/>
          </a:effectRef>
          <a:fontRef idx="minor">
            <a:schemeClr val="tx1"/>
          </a:fontRef>
        </p:style>
      </p:cxnSp>
      <p:sp>
        <p:nvSpPr>
          <p:cNvPr id="42" name="TextBox 41">
            <a:extLst>
              <a:ext uri="{FF2B5EF4-FFF2-40B4-BE49-F238E27FC236}">
                <a16:creationId xmlns:a16="http://schemas.microsoft.com/office/drawing/2014/main" id="{0FE2B4F4-DFA2-8CA4-E5FD-3D7408AC5FF8}"/>
              </a:ext>
            </a:extLst>
          </p:cNvPr>
          <p:cNvSpPr txBox="1"/>
          <p:nvPr/>
        </p:nvSpPr>
        <p:spPr>
          <a:xfrm>
            <a:off x="3146028" y="2542906"/>
            <a:ext cx="1828800" cy="1828800"/>
          </a:xfrm>
          <a:prstGeom prst="rect">
            <a:avLst/>
          </a:prstGeom>
          <a:noFill/>
        </p:spPr>
        <p:txBody>
          <a:bodyPr wrap="square" rtlCol="0">
            <a:spAutoFit/>
          </a:bodyPr>
          <a:lstStyle/>
          <a:p>
            <a:pPr algn="l"/>
            <a:endParaRPr lang="en-US" dirty="0"/>
          </a:p>
        </p:txBody>
      </p:sp>
      <p:pic>
        <p:nvPicPr>
          <p:cNvPr id="43" name="Picture 42">
            <a:extLst>
              <a:ext uri="{FF2B5EF4-FFF2-40B4-BE49-F238E27FC236}">
                <a16:creationId xmlns:a16="http://schemas.microsoft.com/office/drawing/2014/main" id="{6AE350CA-CA6D-CF5A-FD43-12840C754C3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45459" y="5458419"/>
            <a:ext cx="2431601" cy="1353746"/>
          </a:xfrm>
          <a:prstGeom prst="rect">
            <a:avLst/>
          </a:prstGeom>
        </p:spPr>
      </p:pic>
      <p:pic>
        <p:nvPicPr>
          <p:cNvPr id="47" name="Picture 46">
            <a:extLst>
              <a:ext uri="{FF2B5EF4-FFF2-40B4-BE49-F238E27FC236}">
                <a16:creationId xmlns:a16="http://schemas.microsoft.com/office/drawing/2014/main" id="{0B660DD0-EF91-0B12-92B4-F0C00576835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7347" y="1079427"/>
            <a:ext cx="2357291" cy="1427470"/>
          </a:xfrm>
          <a:prstGeom prst="rect">
            <a:avLst/>
          </a:prstGeom>
        </p:spPr>
      </p:pic>
      <p:pic>
        <p:nvPicPr>
          <p:cNvPr id="57" name="Picture 56">
            <a:extLst>
              <a:ext uri="{FF2B5EF4-FFF2-40B4-BE49-F238E27FC236}">
                <a16:creationId xmlns:a16="http://schemas.microsoft.com/office/drawing/2014/main" id="{7410DD66-B5E0-3D0A-8206-A1E28CED66D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44036" y="806235"/>
            <a:ext cx="2215786" cy="813151"/>
          </a:xfrm>
          <a:prstGeom prst="rect">
            <a:avLst/>
          </a:prstGeom>
        </p:spPr>
      </p:pic>
      <p:pic>
        <p:nvPicPr>
          <p:cNvPr id="72" name="Picture 71">
            <a:extLst>
              <a:ext uri="{FF2B5EF4-FFF2-40B4-BE49-F238E27FC236}">
                <a16:creationId xmlns:a16="http://schemas.microsoft.com/office/drawing/2014/main" id="{4F9A2548-D0CA-2D43-CAA4-E7C8940678B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32151" y="5452408"/>
            <a:ext cx="1940618" cy="1365768"/>
          </a:xfrm>
          <a:prstGeom prst="rect">
            <a:avLst/>
          </a:prstGeom>
        </p:spPr>
      </p:pic>
      <p:pic>
        <p:nvPicPr>
          <p:cNvPr id="78" name="Picture 77">
            <a:extLst>
              <a:ext uri="{FF2B5EF4-FFF2-40B4-BE49-F238E27FC236}">
                <a16:creationId xmlns:a16="http://schemas.microsoft.com/office/drawing/2014/main" id="{342D623A-C686-1C13-CDE3-74C70A8F753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362385" y="866926"/>
            <a:ext cx="2126586" cy="1283103"/>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pPr algn="ctr"/>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normAutofit fontScale="85000" lnSpcReduction="20000"/>
          </a:bodyPr>
          <a:lstStyle/>
          <a:p>
            <a:r>
              <a:rPr lang="en-GB" dirty="0"/>
              <a:t>In conclusion, Green Haven Florists is facing a critical turning point in its business journey. Once a thriving local flower shop known for its bespoke arrangements, eco-friendly values, and strong community ties, the company is now struggling with declining in-store sales, rising costs, and fierce competition from online retailers. </a:t>
            </a:r>
          </a:p>
          <a:p>
            <a:r>
              <a:rPr lang="en-GB" dirty="0"/>
              <a:t>To restore growth and ensure long-term sustainability, Liam and </a:t>
            </a:r>
            <a:r>
              <a:rPr lang="en-GB" dirty="0" err="1"/>
              <a:t>Priya</a:t>
            </a:r>
            <a:r>
              <a:rPr lang="en-GB" dirty="0"/>
              <a:t> must take decisive action by: </a:t>
            </a:r>
          </a:p>
          <a:p>
            <a:pPr marL="342900" indent="-342900">
              <a:buFont typeface="Arial" panose="020B0604020202020204" pitchFamily="34" charset="0"/>
              <a:buChar char="•"/>
            </a:pPr>
            <a:r>
              <a:rPr lang="en-GB" b="1" dirty="0"/>
              <a:t>Modernising their online platform </a:t>
            </a:r>
          </a:p>
          <a:p>
            <a:r>
              <a:rPr lang="en-GB" dirty="0"/>
              <a:t>      to enhance customer experience and accessibility. </a:t>
            </a:r>
          </a:p>
          <a:p>
            <a:pPr marL="342900" indent="-342900">
              <a:buFont typeface="Arial" panose="020B0604020202020204" pitchFamily="34" charset="0"/>
              <a:buChar char="•"/>
            </a:pPr>
            <a:r>
              <a:rPr lang="en-GB" b="1" dirty="0"/>
              <a:t>Expanding delivery and subscription services </a:t>
            </a:r>
          </a:p>
          <a:p>
            <a:r>
              <a:rPr lang="en-GB" dirty="0"/>
              <a:t>      to meet changing customer expectations. </a:t>
            </a:r>
          </a:p>
          <a:p>
            <a:pPr marL="342900" indent="-342900">
              <a:buFont typeface="Arial" panose="020B0604020202020204" pitchFamily="34" charset="0"/>
              <a:buChar char="•"/>
            </a:pPr>
            <a:r>
              <a:rPr lang="en-GB" b="1" dirty="0"/>
              <a:t>Leveraging digital marketing and social media </a:t>
            </a:r>
          </a:p>
          <a:p>
            <a:r>
              <a:rPr lang="en-GB" dirty="0"/>
              <a:t>      to rebuild brand visibility and attract younger audiences. </a:t>
            </a:r>
          </a:p>
          <a:p>
            <a:pPr marL="342900" indent="-342900">
              <a:buFont typeface="Arial" panose="020B0604020202020204" pitchFamily="34" charset="0"/>
              <a:buChar char="•"/>
            </a:pPr>
            <a:r>
              <a:rPr lang="en-GB" b="1" dirty="0"/>
              <a:t>Exploring cost efficiencies </a:t>
            </a:r>
          </a:p>
          <a:p>
            <a:r>
              <a:rPr lang="en-GB" dirty="0"/>
              <a:t>      while maintaining their eco-friendly commitment.</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nchor="ctr"/>
          <a:lstStyle/>
          <a:p>
            <a:pPr algn="ctr"/>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lnSpcReduction="10000"/>
          </a:bodyPr>
          <a:lstStyle/>
          <a:p>
            <a:endParaRPr lang="en-GB" b="1" dirty="0">
              <a:latin typeface="Arial"/>
              <a:ea typeface="Roboto"/>
              <a:cs typeface="Roboto"/>
            </a:endParaRPr>
          </a:p>
          <a:p>
            <a:pPr marL="342900" indent="-342900">
              <a:buFont typeface="Arial" panose="020B0604020202020204" pitchFamily="34" charset="0"/>
              <a:buChar char="•"/>
            </a:pPr>
            <a:r>
              <a:rPr lang="en-GB" b="1" dirty="0">
                <a:latin typeface="Arial"/>
                <a:ea typeface="Roboto"/>
                <a:cs typeface="Roboto"/>
              </a:rPr>
              <a:t>Calculator Ultra (2025) Drop in Sales Calculator &amp; Formula. Available at: https://calculatorultra.com/en/tool/drop-in-sales-calculator.html (Accessed: 6 October 2025).</a:t>
            </a:r>
          </a:p>
          <a:p>
            <a:pPr marL="342900" indent="-342900">
              <a:buFont typeface="Arial" panose="020B0604020202020204" pitchFamily="34" charset="0"/>
              <a:buChar char="•"/>
            </a:pPr>
            <a:r>
              <a:rPr lang="en-GB" b="1" dirty="0">
                <a:latin typeface="Arial"/>
                <a:ea typeface="Roboto"/>
                <a:cs typeface="Roboto"/>
              </a:rPr>
              <a:t>Mind Tools (2024) 5W2H Analysis: A Simple Problem-Solving Tool. Available at: https://www.mindtools.com (Accessed: 7 October 2025).</a:t>
            </a:r>
          </a:p>
          <a:p>
            <a:pPr marL="342900" indent="-342900">
              <a:buFont typeface="Arial" panose="020B0604020202020204" pitchFamily="34" charset="0"/>
              <a:buChar char="•"/>
            </a:pPr>
            <a:r>
              <a:rPr lang="en-GB" b="1" dirty="0">
                <a:latin typeface="Arial"/>
                <a:ea typeface="Roboto"/>
                <a:cs typeface="Roboto"/>
              </a:rPr>
              <a:t>Oxford College of Marketing (2023) How to Use the PESTEL Framework for Strategic Analysis. Available at: https://www.oxfordcollegeofmarketing.com (Accessed: 8 October 2025).</a:t>
            </a:r>
          </a:p>
          <a:p>
            <a:pPr marL="342900" indent="-342900">
              <a:buFont typeface="Arial" panose="020B0604020202020204" pitchFamily="34" charset="0"/>
              <a:buChar char="•"/>
            </a:pPr>
            <a:r>
              <a:rPr lang="en-GB" b="1" dirty="0">
                <a:latin typeface="Arial"/>
                <a:ea typeface="Roboto"/>
                <a:cs typeface="Roboto"/>
              </a:rPr>
              <a:t>Business Queensland (2024) Cause and Effect (Fishbone) Diagram. Available at: https://www.business.qld.gov.au (Accessed: 8 October 2025).</a:t>
            </a:r>
          </a:p>
          <a:p>
            <a:pPr marL="342900" indent="-342900">
              <a:buFont typeface="Arial" panose="020B0604020202020204" pitchFamily="34" charset="0"/>
              <a:buChar char="•"/>
            </a:pPr>
            <a:r>
              <a:rPr lang="en-GB" b="1" dirty="0">
                <a:latin typeface="Arial"/>
                <a:ea typeface="Roboto"/>
                <a:cs typeface="Roboto"/>
              </a:rPr>
              <a:t>Harvard Business Review (2023) Adapting Small Businesses to Digital Consumer Trends. Available at: https://hbr.org (Accessed: 9 October 2025).</a:t>
            </a: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th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219</TotalTime>
  <Words>173</Words>
  <Application>Microsoft Office PowerPoint</Application>
  <PresentationFormat>Widescreen</PresentationFormat>
  <Paragraphs>47</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MODULE NAME: Problem Solving and Decison Making MODULE CODE: LCLM4004 STUDENT NAME: Joao Emanuel Jesus Reis Corsino STUDENT ID: 2435212 LECTURER: Rexon Nting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Problem Solving and Decison Making MODULE CODE  STUDENT NAME: Joao Emanuel Jesus Reis Corsino STUDENT ID: 2435212 LECTURER: Rexon Nting Assignment 1: Presentation</dc:title>
  <dc:creator>Anita Nan</dc:creator>
  <cp:lastModifiedBy>mreis2026@gmail.com</cp:lastModifiedBy>
  <cp:revision>102</cp:revision>
  <dcterms:created xsi:type="dcterms:W3CDTF">2024-10-08T15:58:04Z</dcterms:created>
  <dcterms:modified xsi:type="dcterms:W3CDTF">2025-11-07T18:23:27Z</dcterms:modified>
</cp:coreProperties>
</file>