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F00684-F115-E352-4985-A666C82E3DEE}" v="231" dt="2022-10-25T13:15:44.628"/>
    <p1510:client id="{1B6B9686-6B8F-134D-CE1D-E309F76FB5CE}" v="189" dt="2022-10-25T12:20:21.501"/>
    <p1510:client id="{7D90D5C1-6F19-4073-9470-89C5985F27E1}" v="495" dt="2022-10-18T14:39:27.744"/>
    <p1510:client id="{884EC922-3FEB-2FE3-61E2-BB50CF41BD43}" v="903" dt="2022-10-20T16:23:23.242"/>
    <p1510:client id="{A534F800-E5C6-C389-C6B5-7B9152D4D6BD}" v="1362" dt="2022-10-27T11:01:08.939"/>
    <p1510:client id="{E94F1A97-1002-431A-6215-FC803D3A5A07}" v="2674" dt="2022-10-25T19:58:19.488"/>
    <p1510:client id="{F605E82D-13AF-60B6-C064-BBE3E211860C}" v="40" dt="2022-10-27T11:53:44.092"/>
    <p1510:client id="{F714870F-A515-F5C0-595A-8E7EFE69C923}" v="1304" dt="2022-10-25T10:18:05.6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oe Griffiths (2203285)" userId="S::2203285@student.uwtsd.ac.uk::2b3400aa-542d-4722-8694-62e482a57452" providerId="AD" clId="Web-{19F00684-F115-E352-4985-A666C82E3DEE}"/>
    <pc:docChg chg="modSld">
      <pc:chgData name="Zoe Griffiths (2203285)" userId="S::2203285@student.uwtsd.ac.uk::2b3400aa-542d-4722-8694-62e482a57452" providerId="AD" clId="Web-{19F00684-F115-E352-4985-A666C82E3DEE}" dt="2022-10-25T13:15:44.628" v="123" actId="20577"/>
      <pc:docMkLst>
        <pc:docMk/>
      </pc:docMkLst>
      <pc:sldChg chg="modSp">
        <pc:chgData name="Zoe Griffiths (2203285)" userId="S::2203285@student.uwtsd.ac.uk::2b3400aa-542d-4722-8694-62e482a57452" providerId="AD" clId="Web-{19F00684-F115-E352-4985-A666C82E3DEE}" dt="2022-10-25T13:15:44.628" v="123" actId="20577"/>
        <pc:sldMkLst>
          <pc:docMk/>
          <pc:sldMk cId="109857222" sldId="256"/>
        </pc:sldMkLst>
        <pc:spChg chg="mod">
          <ac:chgData name="Zoe Griffiths (2203285)" userId="S::2203285@student.uwtsd.ac.uk::2b3400aa-542d-4722-8694-62e482a57452" providerId="AD" clId="Web-{19F00684-F115-E352-4985-A666C82E3DEE}" dt="2022-10-25T13:15:17.267" v="112" actId="20577"/>
          <ac:spMkLst>
            <pc:docMk/>
            <pc:sldMk cId="109857222" sldId="256"/>
            <ac:spMk id="7" creationId="{BBBA0568-538F-1A29-484E-B64BD6E05AAA}"/>
          </ac:spMkLst>
        </pc:spChg>
        <pc:spChg chg="mod">
          <ac:chgData name="Zoe Griffiths (2203285)" userId="S::2203285@student.uwtsd.ac.uk::2b3400aa-542d-4722-8694-62e482a57452" providerId="AD" clId="Web-{19F00684-F115-E352-4985-A666C82E3DEE}" dt="2022-10-25T13:15:44.628" v="123" actId="20577"/>
          <ac:spMkLst>
            <pc:docMk/>
            <pc:sldMk cId="109857222" sldId="256"/>
            <ac:spMk id="8" creationId="{5A3254F4-9841-4078-8ABA-6E5F779A72AD}"/>
          </ac:spMkLst>
        </pc:spChg>
      </pc:sldChg>
    </pc:docChg>
  </pc:docChgLst>
  <pc:docChgLst>
    <pc:chgData name="Zoe Griffiths (2203285)" userId="S::2203285@student.uwtsd.ac.uk::2b3400aa-542d-4722-8694-62e482a57452" providerId="AD" clId="Web-{E94F1A97-1002-431A-6215-FC803D3A5A07}"/>
    <pc:docChg chg="modSld">
      <pc:chgData name="Zoe Griffiths (2203285)" userId="S::2203285@student.uwtsd.ac.uk::2b3400aa-542d-4722-8694-62e482a57452" providerId="AD" clId="Web-{E94F1A97-1002-431A-6215-FC803D3A5A07}" dt="2022-10-25T19:58:19.488" v="1360" actId="1076"/>
      <pc:docMkLst>
        <pc:docMk/>
      </pc:docMkLst>
      <pc:sldChg chg="modSp mod setBg">
        <pc:chgData name="Zoe Griffiths (2203285)" userId="S::2203285@student.uwtsd.ac.uk::2b3400aa-542d-4722-8694-62e482a57452" providerId="AD" clId="Web-{E94F1A97-1002-431A-6215-FC803D3A5A07}" dt="2022-10-25T19:58:19.488" v="1360" actId="1076"/>
        <pc:sldMkLst>
          <pc:docMk/>
          <pc:sldMk cId="109857222" sldId="256"/>
        </pc:sldMkLst>
        <pc:spChg chg="mod">
          <ac:chgData name="Zoe Griffiths (2203285)" userId="S::2203285@student.uwtsd.ac.uk::2b3400aa-542d-4722-8694-62e482a57452" providerId="AD" clId="Web-{E94F1A97-1002-431A-6215-FC803D3A5A07}" dt="2022-10-25T19:40:38.259" v="263" actId="20577"/>
          <ac:spMkLst>
            <pc:docMk/>
            <pc:sldMk cId="109857222" sldId="256"/>
            <ac:spMk id="2" creationId="{5826A14B-724F-6FE1-F928-F65167B7B3B3}"/>
          </ac:spMkLst>
        </pc:spChg>
        <pc:spChg chg="mod">
          <ac:chgData name="Zoe Griffiths (2203285)" userId="S::2203285@student.uwtsd.ac.uk::2b3400aa-542d-4722-8694-62e482a57452" providerId="AD" clId="Web-{E94F1A97-1002-431A-6215-FC803D3A5A07}" dt="2022-10-25T19:53:06.530" v="934" actId="1076"/>
          <ac:spMkLst>
            <pc:docMk/>
            <pc:sldMk cId="109857222" sldId="256"/>
            <ac:spMk id="7" creationId="{BBBA0568-538F-1A29-484E-B64BD6E05AAA}"/>
          </ac:spMkLst>
        </pc:spChg>
        <pc:spChg chg="mod">
          <ac:chgData name="Zoe Griffiths (2203285)" userId="S::2203285@student.uwtsd.ac.uk::2b3400aa-542d-4722-8694-62e482a57452" providerId="AD" clId="Web-{E94F1A97-1002-431A-6215-FC803D3A5A07}" dt="2022-10-25T19:52:59.967" v="933" actId="1076"/>
          <ac:spMkLst>
            <pc:docMk/>
            <pc:sldMk cId="109857222" sldId="256"/>
            <ac:spMk id="8" creationId="{5A3254F4-9841-4078-8ABA-6E5F779A72AD}"/>
          </ac:spMkLst>
        </pc:spChg>
        <pc:spChg chg="mod">
          <ac:chgData name="Zoe Griffiths (2203285)" userId="S::2203285@student.uwtsd.ac.uk::2b3400aa-542d-4722-8694-62e482a57452" providerId="AD" clId="Web-{E94F1A97-1002-431A-6215-FC803D3A5A07}" dt="2022-10-25T19:58:19.488" v="1360" actId="1076"/>
          <ac:spMkLst>
            <pc:docMk/>
            <pc:sldMk cId="109857222" sldId="256"/>
            <ac:spMk id="9" creationId="{92FC74BF-ED71-0130-F368-684B97D79B6B}"/>
          </ac:spMkLst>
        </pc:spChg>
      </pc:sldChg>
    </pc:docChg>
  </pc:docChgLst>
  <pc:docChgLst>
    <pc:chgData name="Zoe Griffiths (2203285)" userId="S::2203285@student.uwtsd.ac.uk::2b3400aa-542d-4722-8694-62e482a57452" providerId="AD" clId="Web-{A534F800-E5C6-C389-C6B5-7B9152D4D6BD}"/>
    <pc:docChg chg="modSld">
      <pc:chgData name="Zoe Griffiths (2203285)" userId="S::2203285@student.uwtsd.ac.uk::2b3400aa-542d-4722-8694-62e482a57452" providerId="AD" clId="Web-{A534F800-E5C6-C389-C6B5-7B9152D4D6BD}" dt="2022-10-27T11:01:08.939" v="714" actId="20577"/>
      <pc:docMkLst>
        <pc:docMk/>
      </pc:docMkLst>
      <pc:sldChg chg="modSp">
        <pc:chgData name="Zoe Griffiths (2203285)" userId="S::2203285@student.uwtsd.ac.uk::2b3400aa-542d-4722-8694-62e482a57452" providerId="AD" clId="Web-{A534F800-E5C6-C389-C6B5-7B9152D4D6BD}" dt="2022-10-27T09:55:57.853" v="131" actId="1076"/>
        <pc:sldMkLst>
          <pc:docMk/>
          <pc:sldMk cId="109857222" sldId="256"/>
        </pc:sldMkLst>
        <pc:spChg chg="mod">
          <ac:chgData name="Zoe Griffiths (2203285)" userId="S::2203285@student.uwtsd.ac.uk::2b3400aa-542d-4722-8694-62e482a57452" providerId="AD" clId="Web-{A534F800-E5C6-C389-C6B5-7B9152D4D6BD}" dt="2022-10-27T09:54:50.551" v="126" actId="20577"/>
          <ac:spMkLst>
            <pc:docMk/>
            <pc:sldMk cId="109857222" sldId="256"/>
            <ac:spMk id="5" creationId="{1A3D3BBC-686C-8004-F084-528D477829ED}"/>
          </ac:spMkLst>
        </pc:spChg>
        <pc:spChg chg="mod">
          <ac:chgData name="Zoe Griffiths (2203285)" userId="S::2203285@student.uwtsd.ac.uk::2b3400aa-542d-4722-8694-62e482a57452" providerId="AD" clId="Web-{A534F800-E5C6-C389-C6B5-7B9152D4D6BD}" dt="2022-10-27T09:55:54.852" v="130" actId="1076"/>
          <ac:spMkLst>
            <pc:docMk/>
            <pc:sldMk cId="109857222" sldId="256"/>
            <ac:spMk id="7" creationId="{BBBA0568-538F-1A29-484E-B64BD6E05AAA}"/>
          </ac:spMkLst>
        </pc:spChg>
        <pc:spChg chg="mod">
          <ac:chgData name="Zoe Griffiths (2203285)" userId="S::2203285@student.uwtsd.ac.uk::2b3400aa-542d-4722-8694-62e482a57452" providerId="AD" clId="Web-{A534F800-E5C6-C389-C6B5-7B9152D4D6BD}" dt="2022-10-27T09:55:57.853" v="131" actId="1076"/>
          <ac:spMkLst>
            <pc:docMk/>
            <pc:sldMk cId="109857222" sldId="256"/>
            <ac:spMk id="8" creationId="{5A3254F4-9841-4078-8ABA-6E5F779A72AD}"/>
          </ac:spMkLst>
        </pc:spChg>
        <pc:spChg chg="mod">
          <ac:chgData name="Zoe Griffiths (2203285)" userId="S::2203285@student.uwtsd.ac.uk::2b3400aa-542d-4722-8694-62e482a57452" providerId="AD" clId="Web-{A534F800-E5C6-C389-C6B5-7B9152D4D6BD}" dt="2022-10-27T09:55:51.383" v="129" actId="1076"/>
          <ac:spMkLst>
            <pc:docMk/>
            <pc:sldMk cId="109857222" sldId="256"/>
            <ac:spMk id="9" creationId="{92FC74BF-ED71-0130-F368-684B97D79B6B}"/>
          </ac:spMkLst>
        </pc:spChg>
      </pc:sldChg>
      <pc:sldChg chg="addSp delSp modSp mod setBg">
        <pc:chgData name="Zoe Griffiths (2203285)" userId="S::2203285@student.uwtsd.ac.uk::2b3400aa-542d-4722-8694-62e482a57452" providerId="AD" clId="Web-{A534F800-E5C6-C389-C6B5-7B9152D4D6BD}" dt="2022-10-27T11:01:08.939" v="714" actId="20577"/>
        <pc:sldMkLst>
          <pc:docMk/>
          <pc:sldMk cId="3553336583" sldId="257"/>
        </pc:sldMkLst>
        <pc:spChg chg="add del">
          <ac:chgData name="Zoe Griffiths (2203285)" userId="S::2203285@student.uwtsd.ac.uk::2b3400aa-542d-4722-8694-62e482a57452" providerId="AD" clId="Web-{A534F800-E5C6-C389-C6B5-7B9152D4D6BD}" dt="2022-10-27T09:59:36.009" v="136"/>
          <ac:spMkLst>
            <pc:docMk/>
            <pc:sldMk cId="3553336583" sldId="257"/>
            <ac:spMk id="2" creationId="{736E08F2-AF5D-F2B6-ADDD-784C0FDDFC64}"/>
          </ac:spMkLst>
        </pc:spChg>
        <pc:spChg chg="add mod">
          <ac:chgData name="Zoe Griffiths (2203285)" userId="S::2203285@student.uwtsd.ac.uk::2b3400aa-542d-4722-8694-62e482a57452" providerId="AD" clId="Web-{A534F800-E5C6-C389-C6B5-7B9152D4D6BD}" dt="2022-10-27T11:01:08.939" v="714" actId="20577"/>
          <ac:spMkLst>
            <pc:docMk/>
            <pc:sldMk cId="3553336583" sldId="257"/>
            <ac:spMk id="3" creationId="{EEC6CBF8-0A8D-4851-7BCA-8F2A721FBACC}"/>
          </ac:spMkLst>
        </pc:spChg>
      </pc:sldChg>
    </pc:docChg>
  </pc:docChgLst>
  <pc:docChgLst>
    <pc:chgData name="Zoe Griffiths (2203285)" userId="S::2203285@student.uwtsd.ac.uk::2b3400aa-542d-4722-8694-62e482a57452" providerId="AD" clId="Web-{1B6B9686-6B8F-134D-CE1D-E309F76FB5CE}"/>
    <pc:docChg chg="modSld">
      <pc:chgData name="Zoe Griffiths (2203285)" userId="S::2203285@student.uwtsd.ac.uk::2b3400aa-542d-4722-8694-62e482a57452" providerId="AD" clId="Web-{1B6B9686-6B8F-134D-CE1D-E309F76FB5CE}" dt="2022-10-25T12:20:21.501" v="104" actId="20577"/>
      <pc:docMkLst>
        <pc:docMk/>
      </pc:docMkLst>
      <pc:sldChg chg="delSp modSp">
        <pc:chgData name="Zoe Griffiths (2203285)" userId="S::2203285@student.uwtsd.ac.uk::2b3400aa-542d-4722-8694-62e482a57452" providerId="AD" clId="Web-{1B6B9686-6B8F-134D-CE1D-E309F76FB5CE}" dt="2022-10-25T12:20:21.501" v="104" actId="20577"/>
        <pc:sldMkLst>
          <pc:docMk/>
          <pc:sldMk cId="109857222" sldId="256"/>
        </pc:sldMkLst>
        <pc:spChg chg="mod">
          <ac:chgData name="Zoe Griffiths (2203285)" userId="S::2203285@student.uwtsd.ac.uk::2b3400aa-542d-4722-8694-62e482a57452" providerId="AD" clId="Web-{1B6B9686-6B8F-134D-CE1D-E309F76FB5CE}" dt="2022-10-25T12:20:21.501" v="104" actId="20577"/>
          <ac:spMkLst>
            <pc:docMk/>
            <pc:sldMk cId="109857222" sldId="256"/>
            <ac:spMk id="2" creationId="{5826A14B-724F-6FE1-F928-F65167B7B3B3}"/>
          </ac:spMkLst>
        </pc:spChg>
        <pc:spChg chg="del mod">
          <ac:chgData name="Zoe Griffiths (2203285)" userId="S::2203285@student.uwtsd.ac.uk::2b3400aa-542d-4722-8694-62e482a57452" providerId="AD" clId="Web-{1B6B9686-6B8F-134D-CE1D-E309F76FB5CE}" dt="2022-10-25T12:16:10.651" v="41"/>
          <ac:spMkLst>
            <pc:docMk/>
            <pc:sldMk cId="109857222" sldId="256"/>
            <ac:spMk id="3" creationId="{42CBB15E-AEA0-DAE7-FF73-26F8934FD973}"/>
          </ac:spMkLst>
        </pc:spChg>
        <pc:spChg chg="mod">
          <ac:chgData name="Zoe Griffiths (2203285)" userId="S::2203285@student.uwtsd.ac.uk::2b3400aa-542d-4722-8694-62e482a57452" providerId="AD" clId="Web-{1B6B9686-6B8F-134D-CE1D-E309F76FB5CE}" dt="2022-10-25T12:15:40.041" v="32" actId="14100"/>
          <ac:spMkLst>
            <pc:docMk/>
            <pc:sldMk cId="109857222" sldId="256"/>
            <ac:spMk id="6" creationId="{7C50CB7D-45E0-3ACD-5332-B8DDD32092A1}"/>
          </ac:spMkLst>
        </pc:spChg>
        <pc:spChg chg="mod">
          <ac:chgData name="Zoe Griffiths (2203285)" userId="S::2203285@student.uwtsd.ac.uk::2b3400aa-542d-4722-8694-62e482a57452" providerId="AD" clId="Web-{1B6B9686-6B8F-134D-CE1D-E309F76FB5CE}" dt="2022-10-25T12:15:34.040" v="30" actId="1076"/>
          <ac:spMkLst>
            <pc:docMk/>
            <pc:sldMk cId="109857222" sldId="256"/>
            <ac:spMk id="7" creationId="{BBBA0568-538F-1A29-484E-B64BD6E05AAA}"/>
          </ac:spMkLst>
        </pc:spChg>
        <pc:spChg chg="mod">
          <ac:chgData name="Zoe Griffiths (2203285)" userId="S::2203285@student.uwtsd.ac.uk::2b3400aa-542d-4722-8694-62e482a57452" providerId="AD" clId="Web-{1B6B9686-6B8F-134D-CE1D-E309F76FB5CE}" dt="2022-10-25T12:16:26.636" v="44" actId="1076"/>
          <ac:spMkLst>
            <pc:docMk/>
            <pc:sldMk cId="109857222" sldId="256"/>
            <ac:spMk id="8" creationId="{5A3254F4-9841-4078-8ABA-6E5F779A72AD}"/>
          </ac:spMkLst>
        </pc:spChg>
        <pc:spChg chg="mod">
          <ac:chgData name="Zoe Griffiths (2203285)" userId="S::2203285@student.uwtsd.ac.uk::2b3400aa-542d-4722-8694-62e482a57452" providerId="AD" clId="Web-{1B6B9686-6B8F-134D-CE1D-E309F76FB5CE}" dt="2022-10-25T12:16:45.339" v="48" actId="1076"/>
          <ac:spMkLst>
            <pc:docMk/>
            <pc:sldMk cId="109857222" sldId="256"/>
            <ac:spMk id="9" creationId="{92FC74BF-ED71-0130-F368-684B97D79B6B}"/>
          </ac:spMkLst>
        </pc:spChg>
      </pc:sldChg>
    </pc:docChg>
  </pc:docChgLst>
  <pc:docChgLst>
    <pc:chgData name="Zoe Griffiths (2203285)" userId="S::2203285@student.uwtsd.ac.uk::2b3400aa-542d-4722-8694-62e482a57452" providerId="AD" clId="Web-{F605E82D-13AF-60B6-C064-BBE3E211860C}"/>
    <pc:docChg chg="modSld">
      <pc:chgData name="Zoe Griffiths (2203285)" userId="S::2203285@student.uwtsd.ac.uk::2b3400aa-542d-4722-8694-62e482a57452" providerId="AD" clId="Web-{F605E82D-13AF-60B6-C064-BBE3E211860C}" dt="2022-10-27T11:53:42.764" v="19" actId="20577"/>
      <pc:docMkLst>
        <pc:docMk/>
      </pc:docMkLst>
      <pc:sldChg chg="modSp">
        <pc:chgData name="Zoe Griffiths (2203285)" userId="S::2203285@student.uwtsd.ac.uk::2b3400aa-542d-4722-8694-62e482a57452" providerId="AD" clId="Web-{F605E82D-13AF-60B6-C064-BBE3E211860C}" dt="2022-10-27T11:53:42.764" v="19" actId="20577"/>
        <pc:sldMkLst>
          <pc:docMk/>
          <pc:sldMk cId="109857222" sldId="256"/>
        </pc:sldMkLst>
        <pc:spChg chg="mod">
          <ac:chgData name="Zoe Griffiths (2203285)" userId="S::2203285@student.uwtsd.ac.uk::2b3400aa-542d-4722-8694-62e482a57452" providerId="AD" clId="Web-{F605E82D-13AF-60B6-C064-BBE3E211860C}" dt="2022-10-27T11:53:42.764" v="19" actId="20577"/>
          <ac:spMkLst>
            <pc:docMk/>
            <pc:sldMk cId="109857222" sldId="256"/>
            <ac:spMk id="6" creationId="{7C50CB7D-45E0-3ACD-5332-B8DDD32092A1}"/>
          </ac:spMkLst>
        </pc:spChg>
      </pc:sldChg>
    </pc:docChg>
  </pc:docChgLst>
  <pc:docChgLst>
    <pc:chgData name="Zoe Griffiths (2203285)" userId="S::2203285@student.uwtsd.ac.uk::2b3400aa-542d-4722-8694-62e482a57452" providerId="AD" clId="Web-{F714870F-A515-F5C0-595A-8E7EFE69C923}"/>
    <pc:docChg chg="addSld modSld">
      <pc:chgData name="Zoe Griffiths (2203285)" userId="S::2203285@student.uwtsd.ac.uk::2b3400aa-542d-4722-8694-62e482a57452" providerId="AD" clId="Web-{F714870F-A515-F5C0-595A-8E7EFE69C923}" dt="2022-10-25T10:18:05.681" v="684" actId="20577"/>
      <pc:docMkLst>
        <pc:docMk/>
      </pc:docMkLst>
      <pc:sldChg chg="addSp modSp">
        <pc:chgData name="Zoe Griffiths (2203285)" userId="S::2203285@student.uwtsd.ac.uk::2b3400aa-542d-4722-8694-62e482a57452" providerId="AD" clId="Web-{F714870F-A515-F5C0-595A-8E7EFE69C923}" dt="2022-10-25T10:18:05.681" v="684" actId="20577"/>
        <pc:sldMkLst>
          <pc:docMk/>
          <pc:sldMk cId="109857222" sldId="256"/>
        </pc:sldMkLst>
        <pc:spChg chg="mod">
          <ac:chgData name="Zoe Griffiths (2203285)" userId="S::2203285@student.uwtsd.ac.uk::2b3400aa-542d-4722-8694-62e482a57452" providerId="AD" clId="Web-{F714870F-A515-F5C0-595A-8E7EFE69C923}" dt="2022-10-25T10:10:55.263" v="675" actId="1076"/>
          <ac:spMkLst>
            <pc:docMk/>
            <pc:sldMk cId="109857222" sldId="256"/>
            <ac:spMk id="2" creationId="{5826A14B-724F-6FE1-F928-F65167B7B3B3}"/>
          </ac:spMkLst>
        </pc:spChg>
        <pc:spChg chg="mod">
          <ac:chgData name="Zoe Griffiths (2203285)" userId="S::2203285@student.uwtsd.ac.uk::2b3400aa-542d-4722-8694-62e482a57452" providerId="AD" clId="Web-{F714870F-A515-F5C0-595A-8E7EFE69C923}" dt="2022-10-25T10:11:00.029" v="676" actId="1076"/>
          <ac:spMkLst>
            <pc:docMk/>
            <pc:sldMk cId="109857222" sldId="256"/>
            <ac:spMk id="3" creationId="{42CBB15E-AEA0-DAE7-FF73-26F8934FD973}"/>
          </ac:spMkLst>
        </pc:spChg>
        <pc:spChg chg="mod">
          <ac:chgData name="Zoe Griffiths (2203285)" userId="S::2203285@student.uwtsd.ac.uk::2b3400aa-542d-4722-8694-62e482a57452" providerId="AD" clId="Web-{F714870F-A515-F5C0-595A-8E7EFE69C923}" dt="2022-10-25T10:18:05.681" v="684" actId="20577"/>
          <ac:spMkLst>
            <pc:docMk/>
            <pc:sldMk cId="109857222" sldId="256"/>
            <ac:spMk id="6" creationId="{7C50CB7D-45E0-3ACD-5332-B8DDD32092A1}"/>
          </ac:spMkLst>
        </pc:spChg>
        <pc:spChg chg="add mod">
          <ac:chgData name="Zoe Griffiths (2203285)" userId="S::2203285@student.uwtsd.ac.uk::2b3400aa-542d-4722-8694-62e482a57452" providerId="AD" clId="Web-{F714870F-A515-F5C0-595A-8E7EFE69C923}" dt="2022-10-25T10:01:55.608" v="539" actId="1076"/>
          <ac:spMkLst>
            <pc:docMk/>
            <pc:sldMk cId="109857222" sldId="256"/>
            <ac:spMk id="7" creationId="{BBBA0568-538F-1A29-484E-B64BD6E05AAA}"/>
          </ac:spMkLst>
        </pc:spChg>
        <pc:spChg chg="add mod">
          <ac:chgData name="Zoe Griffiths (2203285)" userId="S::2203285@student.uwtsd.ac.uk::2b3400aa-542d-4722-8694-62e482a57452" providerId="AD" clId="Web-{F714870F-A515-F5C0-595A-8E7EFE69C923}" dt="2022-10-25T10:11:09.967" v="678" actId="1076"/>
          <ac:spMkLst>
            <pc:docMk/>
            <pc:sldMk cId="109857222" sldId="256"/>
            <ac:spMk id="8" creationId="{5A3254F4-9841-4078-8ABA-6E5F779A72AD}"/>
          </ac:spMkLst>
        </pc:spChg>
        <pc:spChg chg="add mod">
          <ac:chgData name="Zoe Griffiths (2203285)" userId="S::2203285@student.uwtsd.ac.uk::2b3400aa-542d-4722-8694-62e482a57452" providerId="AD" clId="Web-{F714870F-A515-F5C0-595A-8E7EFE69C923}" dt="2022-10-25T10:11:04.545" v="677" actId="1076"/>
          <ac:spMkLst>
            <pc:docMk/>
            <pc:sldMk cId="109857222" sldId="256"/>
            <ac:spMk id="9" creationId="{92FC74BF-ED71-0130-F368-684B97D79B6B}"/>
          </ac:spMkLst>
        </pc:spChg>
      </pc:sldChg>
      <pc:sldChg chg="delSp new">
        <pc:chgData name="Zoe Griffiths (2203285)" userId="S::2203285@student.uwtsd.ac.uk::2b3400aa-542d-4722-8694-62e482a57452" providerId="AD" clId="Web-{F714870F-A515-F5C0-595A-8E7EFE69C923}" dt="2022-10-25T10:11:34.545" v="681"/>
        <pc:sldMkLst>
          <pc:docMk/>
          <pc:sldMk cId="3553336583" sldId="257"/>
        </pc:sldMkLst>
        <pc:spChg chg="del">
          <ac:chgData name="Zoe Griffiths (2203285)" userId="S::2203285@student.uwtsd.ac.uk::2b3400aa-542d-4722-8694-62e482a57452" providerId="AD" clId="Web-{F714870F-A515-F5C0-595A-8E7EFE69C923}" dt="2022-10-25T10:11:31.608" v="680"/>
          <ac:spMkLst>
            <pc:docMk/>
            <pc:sldMk cId="3553336583" sldId="257"/>
            <ac:spMk id="2" creationId="{B79C92BE-7675-17B8-580D-E825BBCD7350}"/>
          </ac:spMkLst>
        </pc:spChg>
        <pc:spChg chg="del">
          <ac:chgData name="Zoe Griffiths (2203285)" userId="S::2203285@student.uwtsd.ac.uk::2b3400aa-542d-4722-8694-62e482a57452" providerId="AD" clId="Web-{F714870F-A515-F5C0-595A-8E7EFE69C923}" dt="2022-10-25T10:11:34.545" v="681"/>
          <ac:spMkLst>
            <pc:docMk/>
            <pc:sldMk cId="3553336583" sldId="257"/>
            <ac:spMk id="3" creationId="{D0D77EBB-72CC-3CC2-3716-62C74FDD142C}"/>
          </ac:spMkLst>
        </pc:spChg>
      </pc:sldChg>
    </pc:docChg>
  </pc:docChgLst>
  <pc:docChgLst>
    <pc:chgData name="Zoe Griffiths (2203285)" userId="S::2203285@student.uwtsd.ac.uk::2b3400aa-542d-4722-8694-62e482a57452" providerId="AD" clId="Web-{884EC922-3FEB-2FE3-61E2-BB50CF41BD43}"/>
    <pc:docChg chg="modSld">
      <pc:chgData name="Zoe Griffiths (2203285)" userId="S::2203285@student.uwtsd.ac.uk::2b3400aa-542d-4722-8694-62e482a57452" providerId="AD" clId="Web-{884EC922-3FEB-2FE3-61E2-BB50CF41BD43}" dt="2022-10-20T16:23:23.242" v="481" actId="1076"/>
      <pc:docMkLst>
        <pc:docMk/>
      </pc:docMkLst>
      <pc:sldChg chg="addSp modSp">
        <pc:chgData name="Zoe Griffiths (2203285)" userId="S::2203285@student.uwtsd.ac.uk::2b3400aa-542d-4722-8694-62e482a57452" providerId="AD" clId="Web-{884EC922-3FEB-2FE3-61E2-BB50CF41BD43}" dt="2022-10-20T16:23:23.242" v="481" actId="1076"/>
        <pc:sldMkLst>
          <pc:docMk/>
          <pc:sldMk cId="109857222" sldId="256"/>
        </pc:sldMkLst>
        <pc:spChg chg="add mod">
          <ac:chgData name="Zoe Griffiths (2203285)" userId="S::2203285@student.uwtsd.ac.uk::2b3400aa-542d-4722-8694-62e482a57452" providerId="AD" clId="Web-{884EC922-3FEB-2FE3-61E2-BB50CF41BD43}" dt="2022-10-20T16:23:16.008" v="480" actId="1076"/>
          <ac:spMkLst>
            <pc:docMk/>
            <pc:sldMk cId="109857222" sldId="256"/>
            <ac:spMk id="2" creationId="{5826A14B-724F-6FE1-F928-F65167B7B3B3}"/>
          </ac:spMkLst>
        </pc:spChg>
        <pc:spChg chg="add mod">
          <ac:chgData name="Zoe Griffiths (2203285)" userId="S::2203285@student.uwtsd.ac.uk::2b3400aa-542d-4722-8694-62e482a57452" providerId="AD" clId="Web-{884EC922-3FEB-2FE3-61E2-BB50CF41BD43}" dt="2022-10-20T16:23:23.242" v="481" actId="1076"/>
          <ac:spMkLst>
            <pc:docMk/>
            <pc:sldMk cId="109857222" sldId="256"/>
            <ac:spMk id="3" creationId="{42CBB15E-AEA0-DAE7-FF73-26F8934FD97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10/27/2022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10/27/2022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10/27/2022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10/27/2022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FE810C8-9510-1F6E-6F4C-67336004A2EF}"/>
              </a:ext>
            </a:extLst>
          </p:cNvPr>
          <p:cNvSpPr txBox="1"/>
          <p:nvPr/>
        </p:nvSpPr>
        <p:spPr>
          <a:xfrm>
            <a:off x="328808" y="78287"/>
            <a:ext cx="348119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latin typeface="Arial Nova"/>
                <a:cs typeface="Calibri"/>
              </a:rPr>
              <a:t>2203285                ECGE4005P</a:t>
            </a:r>
          </a:p>
        </p:txBody>
      </p:sp>
      <p:sp>
        <p:nvSpPr>
          <p:cNvPr id="5" name="TextBox 4">
            <a:extLst>
              <a:ext uri="{FF2B5EF4-FFF2-40B4-BE49-F238E27FC236}">
                <a16:creationId xmlns:a16="http://schemas.microsoft.com/office/drawing/2014/main" id="{1A3D3BBC-686C-8004-F084-528D477829ED}"/>
              </a:ext>
            </a:extLst>
          </p:cNvPr>
          <p:cNvSpPr txBox="1"/>
          <p:nvPr/>
        </p:nvSpPr>
        <p:spPr>
          <a:xfrm>
            <a:off x="3272425" y="78287"/>
            <a:ext cx="787573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latin typeface="Arial Nova"/>
                <a:cs typeface="Calibri"/>
              </a:rPr>
              <a:t>The range of skills and personal qualities that influence the development of critical thinking in education. </a:t>
            </a:r>
          </a:p>
        </p:txBody>
      </p:sp>
      <p:sp>
        <p:nvSpPr>
          <p:cNvPr id="6" name="TextBox 5">
            <a:extLst>
              <a:ext uri="{FF2B5EF4-FFF2-40B4-BE49-F238E27FC236}">
                <a16:creationId xmlns:a16="http://schemas.microsoft.com/office/drawing/2014/main" id="{7C50CB7D-45E0-3ACD-5332-B8DDD32092A1}"/>
              </a:ext>
            </a:extLst>
          </p:cNvPr>
          <p:cNvSpPr txBox="1"/>
          <p:nvPr/>
        </p:nvSpPr>
        <p:spPr>
          <a:xfrm>
            <a:off x="240082" y="756781"/>
            <a:ext cx="4190998" cy="24929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latin typeface="Arial Nova"/>
                <a:cs typeface="Calibri"/>
              </a:rPr>
              <a:t>Introduction </a:t>
            </a:r>
          </a:p>
          <a:p>
            <a:r>
              <a:rPr lang="en-US" sz="1400" dirty="0">
                <a:latin typeface="Arial Nova"/>
                <a:cs typeface="Calibri"/>
              </a:rPr>
              <a:t>Paul and Elder (2014) Critical thinking is different methods of writing, reading and improving. Giving the creativity of writing to word thinks in your own way. (Paul  and Elder 2014). Critical thinking is a positive way to insure you to understand and question all aspects of the work. (Reynolds,  et.al 2013)</a:t>
            </a:r>
          </a:p>
          <a:p>
            <a:r>
              <a:rPr lang="en-US" sz="1400" dirty="0">
                <a:latin typeface="Arial Nova"/>
                <a:cs typeface="Calibri"/>
              </a:rPr>
              <a:t>As Monash University (2022) says it's important to consider a reliable judgment by someone then making your own judgment or personal affects.</a:t>
            </a:r>
          </a:p>
        </p:txBody>
      </p:sp>
      <p:sp>
        <p:nvSpPr>
          <p:cNvPr id="2" name="TextBox 1">
            <a:extLst>
              <a:ext uri="{FF2B5EF4-FFF2-40B4-BE49-F238E27FC236}">
                <a16:creationId xmlns:a16="http://schemas.microsoft.com/office/drawing/2014/main" id="{5826A14B-724F-6FE1-F928-F65167B7B3B3}"/>
              </a:ext>
            </a:extLst>
          </p:cNvPr>
          <p:cNvSpPr txBox="1"/>
          <p:nvPr/>
        </p:nvSpPr>
        <p:spPr>
          <a:xfrm>
            <a:off x="240078" y="3428998"/>
            <a:ext cx="4498931"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cs typeface="Calibri"/>
              </a:rPr>
              <a:t>Note Taken </a:t>
            </a:r>
          </a:p>
          <a:p>
            <a:r>
              <a:rPr lang="en-US" sz="1400" dirty="0">
                <a:cs typeface="Calibri"/>
              </a:rPr>
              <a:t>Cottrell (2013) Suggest that note taking can be very helpful if you are correct and clear because it can help with future work and looking for the websites or books that they have used in the work. Writing paragraphs as nots is harder to paraphrase into your own words and it's also harder to analyze the work as well ( Cottrell 2013). Highlighting key words makes the work easier to analyze and easy to paraphrase it. Cottrell (2013)</a:t>
            </a:r>
            <a:endParaRPr lang="en-US"/>
          </a:p>
          <a:p>
            <a:r>
              <a:rPr lang="en-US" sz="1400" dirty="0">
                <a:ea typeface="+mn-lt"/>
                <a:cs typeface="+mn-lt"/>
              </a:rPr>
              <a:t>As ( American Journal of pharmaceutical education 2013) says doing notes is important to take because people that take notes and look over them are more likely to be suggest than people who don’t take notes or have anything to look back at.</a:t>
            </a:r>
            <a:endParaRPr lang="en-US" dirty="0"/>
          </a:p>
        </p:txBody>
      </p:sp>
      <p:sp>
        <p:nvSpPr>
          <p:cNvPr id="7" name="TextBox 6">
            <a:extLst>
              <a:ext uri="{FF2B5EF4-FFF2-40B4-BE49-F238E27FC236}">
                <a16:creationId xmlns:a16="http://schemas.microsoft.com/office/drawing/2014/main" id="{BBBA0568-538F-1A29-484E-B64BD6E05AAA}"/>
              </a:ext>
            </a:extLst>
          </p:cNvPr>
          <p:cNvSpPr txBox="1"/>
          <p:nvPr/>
        </p:nvSpPr>
        <p:spPr>
          <a:xfrm>
            <a:off x="4801643" y="2891424"/>
            <a:ext cx="6951945" cy="22775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cs typeface="Calibri"/>
              </a:rPr>
              <a:t>Referencing </a:t>
            </a:r>
          </a:p>
          <a:p>
            <a:r>
              <a:rPr lang="en-US" sz="1400" dirty="0">
                <a:cs typeface="Calibri"/>
              </a:rPr>
              <a:t>Referencing is having a person, book, article or web page to support what you have to say and giving the evidence that you have done research on what you have been looking (Nevill 2010). Bottomley (2018) agrees with this by saying that we must build on the ideas on our own only using the books to help the ideas.  It's also important then to make sure you have a referencing list in the alphabetical order ( Bottomley 2018). It's also crucial to have appropriate reference to make sure you don’t plagiarism. Plagiarism is when you copy a book and don’t put the author down in the referencing list (Nevill 2010).  Bottomley (2018) says that to use the Harvard referencing guide or system to help you with reference is important garneted you have done the references correctly.</a:t>
            </a:r>
          </a:p>
        </p:txBody>
      </p:sp>
      <p:sp>
        <p:nvSpPr>
          <p:cNvPr id="8" name="TextBox 7">
            <a:extLst>
              <a:ext uri="{FF2B5EF4-FFF2-40B4-BE49-F238E27FC236}">
                <a16:creationId xmlns:a16="http://schemas.microsoft.com/office/drawing/2014/main" id="{5A3254F4-9841-4078-8ABA-6E5F779A72AD}"/>
              </a:ext>
            </a:extLst>
          </p:cNvPr>
          <p:cNvSpPr txBox="1"/>
          <p:nvPr/>
        </p:nvSpPr>
        <p:spPr>
          <a:xfrm>
            <a:off x="4488492" y="840286"/>
            <a:ext cx="7588684" cy="205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cs typeface="Calibri"/>
              </a:rPr>
              <a:t>Time Management </a:t>
            </a:r>
          </a:p>
          <a:p>
            <a:r>
              <a:rPr lang="en-US" sz="1400" dirty="0">
                <a:cs typeface="Calibri" panose="020F0502020204030204"/>
              </a:rPr>
              <a:t>Time management is an important skill of sorting your tasks to make sure you hit the aim and  objective into a schedule ( Internatinal institute of time management no date) As the University of Sheffield (2022) status that having a time management schedule will help you keep on track and not get sidetracked with other tasks that are unnecessary ( Internatinal institute of time management no date ) As the University of Sheffield (2022) suggest that you need to keep on top of your time management or other ways it not going to work and you will need time management for work at some point. Also said that planning time and tasks in more detail early will help to have more time ( University of Sheffield 2022)</a:t>
            </a:r>
          </a:p>
        </p:txBody>
      </p:sp>
      <p:sp>
        <p:nvSpPr>
          <p:cNvPr id="9" name="TextBox 8">
            <a:extLst>
              <a:ext uri="{FF2B5EF4-FFF2-40B4-BE49-F238E27FC236}">
                <a16:creationId xmlns:a16="http://schemas.microsoft.com/office/drawing/2014/main" id="{92FC74BF-ED71-0130-F368-684B97D79B6B}"/>
              </a:ext>
            </a:extLst>
          </p:cNvPr>
          <p:cNvSpPr txBox="1"/>
          <p:nvPr/>
        </p:nvSpPr>
        <p:spPr>
          <a:xfrm rot="10800000" flipV="1">
            <a:off x="4739015" y="5143466"/>
            <a:ext cx="6330863" cy="19082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cs typeface="Calibri"/>
              </a:rPr>
              <a:t>Conclusion</a:t>
            </a:r>
            <a:endParaRPr lang="en-US" dirty="0"/>
          </a:p>
          <a:p>
            <a:r>
              <a:rPr lang="en-US" sz="1400" dirty="0">
                <a:latin typeface="Arial Nova"/>
                <a:cs typeface="Calibri" panose="020F0502020204030204"/>
              </a:rPr>
              <a:t>Critical thinking is an important topic for students in university because it's extremely helpful in work. It's very good that they learn critical thinking skills because there are so many such as time management, note taking, referencing and many more as well. That’s why learning about the range of skills and personal qualities that influence the development of critical thinking in education</a:t>
            </a:r>
            <a:r>
              <a:rPr lang="en-US" sz="1600" b="1" dirty="0">
                <a:latin typeface="Arial Nova"/>
                <a:cs typeface="Calibri" panose="020F0502020204030204"/>
              </a:rPr>
              <a:t> </a:t>
            </a:r>
            <a:r>
              <a:rPr lang="en-US" sz="1400" dirty="0">
                <a:latin typeface="Arial Nova"/>
                <a:cs typeface="Calibri" panose="020F0502020204030204"/>
              </a:rPr>
              <a:t>is impotent for students to have knowledge on.</a:t>
            </a:r>
            <a:endParaRPr lang="en-US" dirty="0">
              <a:cs typeface="Calibri"/>
            </a:endParaRPr>
          </a:p>
          <a:p>
            <a:endParaRPr lang="en-US" sz="1600" b="1" dirty="0">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EC6CBF8-0A8D-4851-7BCA-8F2A721FBACC}"/>
              </a:ext>
            </a:extLst>
          </p:cNvPr>
          <p:cNvSpPr txBox="1"/>
          <p:nvPr/>
        </p:nvSpPr>
        <p:spPr>
          <a:xfrm>
            <a:off x="313150" y="234863"/>
            <a:ext cx="11727493" cy="78483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a:cs typeface="Calibri"/>
              </a:rPr>
              <a:t>American journal at pharmaceutical education (2015), 79 (7) article 179/7/107. Full pdf.</a:t>
            </a:r>
          </a:p>
          <a:p>
            <a:endParaRPr lang="en-US" dirty="0">
              <a:ea typeface="Calibri"/>
              <a:cs typeface="Calibri"/>
            </a:endParaRPr>
          </a:p>
          <a:p>
            <a:r>
              <a:rPr lang="en-US" dirty="0">
                <a:ea typeface="Calibri"/>
                <a:cs typeface="Calibri"/>
              </a:rPr>
              <a:t>Bottomley, J et al (2018) referencing for your education degree </a:t>
            </a:r>
            <a:endParaRPr lang="en-US"/>
          </a:p>
          <a:p>
            <a:endParaRPr lang="en-US" dirty="0">
              <a:ea typeface="Calibri"/>
              <a:cs typeface="Calibri"/>
            </a:endParaRPr>
          </a:p>
          <a:p>
            <a:r>
              <a:rPr lang="en-US" dirty="0">
                <a:ea typeface="Calibri"/>
                <a:cs typeface="Calibri"/>
              </a:rPr>
              <a:t>Cottrell, s (2013) the study skills handbook (4ed) Hampshire Palgrave Macmillan </a:t>
            </a:r>
            <a:endParaRPr lang="en-US" dirty="0"/>
          </a:p>
          <a:p>
            <a:endParaRPr lang="en-US" dirty="0">
              <a:ea typeface="Calibri"/>
              <a:cs typeface="Calibri"/>
            </a:endParaRPr>
          </a:p>
          <a:p>
            <a:r>
              <a:rPr lang="en-US" dirty="0">
                <a:ea typeface="Calibri"/>
                <a:cs typeface="Calibri"/>
              </a:rPr>
              <a:t>Internatinal institute of time management (no date) httsp://time-management.org/what-is-time-management/  </a:t>
            </a:r>
            <a:endParaRPr lang="en-US" dirty="0"/>
          </a:p>
          <a:p>
            <a:endParaRPr lang="en-US" dirty="0">
              <a:ea typeface="Calibri"/>
              <a:cs typeface="Calibri"/>
            </a:endParaRPr>
          </a:p>
          <a:p>
            <a:r>
              <a:rPr lang="en-US" dirty="0">
                <a:ea typeface="Calibri"/>
                <a:cs typeface="Calibri"/>
              </a:rPr>
              <a:t>Manash university (2022)</a:t>
            </a:r>
            <a:endParaRPr lang="en-US" dirty="0"/>
          </a:p>
          <a:p>
            <a:endParaRPr lang="en-US" dirty="0">
              <a:ea typeface="Calibri"/>
              <a:cs typeface="Calibri"/>
            </a:endParaRPr>
          </a:p>
          <a:p>
            <a:r>
              <a:rPr lang="en-US" dirty="0">
                <a:ea typeface="Calibri"/>
                <a:cs typeface="Calibri"/>
              </a:rPr>
              <a:t>Nevill, C (2010) the complete guide to referencing and avoiding plagiarism (2ed) Berkshire</a:t>
            </a:r>
          </a:p>
          <a:p>
            <a:endParaRPr lang="en-US" dirty="0">
              <a:ea typeface="Calibri"/>
              <a:cs typeface="Calibri"/>
            </a:endParaRPr>
          </a:p>
          <a:p>
            <a:r>
              <a:rPr lang="en-US" dirty="0">
                <a:ea typeface="Calibri"/>
                <a:cs typeface="Calibri"/>
              </a:rPr>
              <a:t>Paul. R and Elder. L (2014) critical thinking concepts and tools </a:t>
            </a:r>
          </a:p>
          <a:p>
            <a:endParaRPr lang="en-US" dirty="0">
              <a:ea typeface="Calibri"/>
              <a:cs typeface="Calibri"/>
            </a:endParaRPr>
          </a:p>
          <a:p>
            <a:r>
              <a:rPr lang="en-US" dirty="0">
                <a:ea typeface="Calibri"/>
                <a:cs typeface="Calibri"/>
              </a:rPr>
              <a:t>Reynolds, E, J. L et al (2013) critical thinking skills for education students (2ned) edn. California. Sage publication ltd</a:t>
            </a:r>
          </a:p>
          <a:p>
            <a:endParaRPr lang="en-US" dirty="0">
              <a:ea typeface="Calibri"/>
              <a:cs typeface="Calibri"/>
            </a:endParaRPr>
          </a:p>
          <a:p>
            <a:r>
              <a:rPr lang="en-US" dirty="0">
                <a:ea typeface="Calibri"/>
                <a:cs typeface="Calibri"/>
              </a:rPr>
              <a:t>The Harvard referencing guide (2021)</a:t>
            </a:r>
          </a:p>
          <a:p>
            <a:endParaRPr lang="en-US" dirty="0">
              <a:ea typeface="Calibri"/>
              <a:cs typeface="Calibri"/>
            </a:endParaRPr>
          </a:p>
          <a:p>
            <a:r>
              <a:rPr lang="en-US" dirty="0">
                <a:ea typeface="Calibri"/>
                <a:cs typeface="Calibri"/>
              </a:rPr>
              <a:t>The open university (2022)</a:t>
            </a:r>
          </a:p>
          <a:p>
            <a:endParaRPr lang="en-US" dirty="0">
              <a:ea typeface="Calibri"/>
              <a:cs typeface="Calibri"/>
            </a:endParaRPr>
          </a:p>
          <a:p>
            <a:r>
              <a:rPr lang="en-US" dirty="0">
                <a:ea typeface="Calibri"/>
                <a:cs typeface="Calibri"/>
              </a:rPr>
              <a:t>The university of Sheffield (2022) httsp://www.sheffieldlac.uk/academic-skills-study-skills-online/time-management#managing  </a:t>
            </a: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355333658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745</cp:revision>
  <dcterms:created xsi:type="dcterms:W3CDTF">2022-10-18T14:25:35Z</dcterms:created>
  <dcterms:modified xsi:type="dcterms:W3CDTF">2022-10-27T11:53:49Z</dcterms:modified>
</cp:coreProperties>
</file>