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4"/>
  </p:sldMasterIdLst>
  <p:notesMasterIdLst>
    <p:notesMasterId r:id="rId16"/>
  </p:notesMasterIdLst>
  <p:sldIdLst>
    <p:sldId id="256" r:id="rId5"/>
    <p:sldId id="269" r:id="rId6"/>
    <p:sldId id="270" r:id="rId7"/>
    <p:sldId id="271" r:id="rId8"/>
    <p:sldId id="272" r:id="rId9"/>
    <p:sldId id="274" r:id="rId10"/>
    <p:sldId id="273" r:id="rId11"/>
    <p:sldId id="275" r:id="rId12"/>
    <p:sldId id="276" r:id="rId13"/>
    <p:sldId id="277" r:id="rId14"/>
    <p:sldId id="27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E0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>
      <p:cViewPr varScale="1">
        <p:scale>
          <a:sx n="122" d="100"/>
          <a:sy n="122" d="100"/>
        </p:scale>
        <p:origin x="1349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63615885-C5ED-4C92-8C38-4CB6E647DA14}"/>
    <pc:docChg chg="addSld delSld modSld">
      <pc:chgData name="Tim Bashford" userId="5fd3d9a1-443c-4717-9608-098946ca22e0" providerId="ADAL" clId="{63615885-C5ED-4C92-8C38-4CB6E647DA14}" dt="2022-10-20T09:56:24.774" v="10" actId="47"/>
      <pc:docMkLst>
        <pc:docMk/>
      </pc:docMkLst>
      <pc:sldChg chg="modSp new del mod">
        <pc:chgData name="Tim Bashford" userId="5fd3d9a1-443c-4717-9608-098946ca22e0" providerId="ADAL" clId="{63615885-C5ED-4C92-8C38-4CB6E647DA14}" dt="2022-10-20T09:56:24.774" v="10" actId="47"/>
        <pc:sldMkLst>
          <pc:docMk/>
          <pc:sldMk cId="146836519" sldId="279"/>
        </pc:sldMkLst>
        <pc:spChg chg="mod">
          <ac:chgData name="Tim Bashford" userId="5fd3d9a1-443c-4717-9608-098946ca22e0" providerId="ADAL" clId="{63615885-C5ED-4C92-8C38-4CB6E647DA14}" dt="2022-10-20T09:19:30.342" v="9" actId="20577"/>
          <ac:spMkLst>
            <pc:docMk/>
            <pc:sldMk cId="146836519" sldId="279"/>
            <ac:spMk id="2" creationId="{5422F6E0-FD44-A8B0-7EE5-31678D0EB76A}"/>
          </ac:spMkLst>
        </pc:spChg>
      </pc:sldChg>
      <pc:sldChg chg="del">
        <pc:chgData name="Tim Bashford" userId="5fd3d9a1-443c-4717-9608-098946ca22e0" providerId="ADAL" clId="{63615885-C5ED-4C92-8C38-4CB6E647DA14}" dt="2022-10-20T09:19:25.338" v="0" actId="47"/>
        <pc:sldMkLst>
          <pc:docMk/>
          <pc:sldMk cId="757271889" sldId="279"/>
        </pc:sldMkLst>
      </pc:sldChg>
    </pc:docChg>
  </pc:docChgLst>
  <pc:docChgLst>
    <pc:chgData name="Tim Bashford" userId="5fd3d9a1-443c-4717-9608-098946ca22e0" providerId="ADAL" clId="{D7ABEBD2-D59B-4C5F-9602-79825EED18C5}"/>
    <pc:docChg chg="undo custSel addSld delSld modSld">
      <pc:chgData name="Tim Bashford" userId="5fd3d9a1-443c-4717-9608-098946ca22e0" providerId="ADAL" clId="{D7ABEBD2-D59B-4C5F-9602-79825EED18C5}" dt="2020-11-03T10:38:13.723" v="3616" actId="20577"/>
      <pc:docMkLst>
        <pc:docMk/>
      </pc:docMkLst>
      <pc:sldChg chg="modSp mod">
        <pc:chgData name="Tim Bashford" userId="5fd3d9a1-443c-4717-9608-098946ca22e0" providerId="ADAL" clId="{D7ABEBD2-D59B-4C5F-9602-79825EED18C5}" dt="2020-11-02T13:51:08.852" v="16" actId="20577"/>
        <pc:sldMkLst>
          <pc:docMk/>
          <pc:sldMk cId="0" sldId="256"/>
        </pc:sldMkLst>
        <pc:spChg chg="mod">
          <ac:chgData name="Tim Bashford" userId="5fd3d9a1-443c-4717-9608-098946ca22e0" providerId="ADAL" clId="{D7ABEBD2-D59B-4C5F-9602-79825EED18C5}" dt="2020-11-02T13:51:08.852" v="16" actId="20577"/>
          <ac:spMkLst>
            <pc:docMk/>
            <pc:sldMk cId="0" sldId="256"/>
            <ac:spMk id="2" creationId="{00000000-0000-0000-0000-000000000000}"/>
          </ac:spMkLst>
        </pc:sp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2671500449" sldId="267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3367366347" sldId="268"/>
        </pc:sldMkLst>
      </pc:sldChg>
      <pc:sldChg chg="modSp mod">
        <pc:chgData name="Tim Bashford" userId="5fd3d9a1-443c-4717-9608-098946ca22e0" providerId="ADAL" clId="{D7ABEBD2-D59B-4C5F-9602-79825EED18C5}" dt="2020-11-02T14:12:49.833" v="631" actId="20577"/>
        <pc:sldMkLst>
          <pc:docMk/>
          <pc:sldMk cId="1744765022" sldId="269"/>
        </pc:sldMkLst>
        <pc:spChg chg="mod">
          <ac:chgData name="Tim Bashford" userId="5fd3d9a1-443c-4717-9608-098946ca22e0" providerId="ADAL" clId="{D7ABEBD2-D59B-4C5F-9602-79825EED18C5}" dt="2020-11-02T14:12:49.833" v="631" actId="20577"/>
          <ac:spMkLst>
            <pc:docMk/>
            <pc:sldMk cId="1744765022" sldId="269"/>
            <ac:spMk id="3" creationId="{00000000-0000-0000-0000-000000000000}"/>
          </ac:spMkLst>
        </pc:spChg>
      </pc:sldChg>
      <pc:sldChg chg="addSp delSp modSp mod">
        <pc:chgData name="Tim Bashford" userId="5fd3d9a1-443c-4717-9608-098946ca22e0" providerId="ADAL" clId="{D7ABEBD2-D59B-4C5F-9602-79825EED18C5}" dt="2020-11-02T14:15:12.308" v="637" actId="1076"/>
        <pc:sldMkLst>
          <pc:docMk/>
          <pc:sldMk cId="3352506291" sldId="270"/>
        </pc:sldMkLst>
        <pc:picChg chg="del">
          <ac:chgData name="Tim Bashford" userId="5fd3d9a1-443c-4717-9608-098946ca22e0" providerId="ADAL" clId="{D7ABEBD2-D59B-4C5F-9602-79825EED18C5}" dt="2020-11-02T13:55:51.712" v="18" actId="478"/>
          <ac:picMkLst>
            <pc:docMk/>
            <pc:sldMk cId="3352506291" sldId="270"/>
            <ac:picMk id="3" creationId="{00000000-0000-0000-0000-000000000000}"/>
          </ac:picMkLst>
        </pc:picChg>
        <pc:picChg chg="add del">
          <ac:chgData name="Tim Bashford" userId="5fd3d9a1-443c-4717-9608-098946ca22e0" providerId="ADAL" clId="{D7ABEBD2-D59B-4C5F-9602-79825EED18C5}" dt="2020-11-02T14:14:52.100" v="633" actId="478"/>
          <ac:picMkLst>
            <pc:docMk/>
            <pc:sldMk cId="3352506291" sldId="270"/>
            <ac:picMk id="4" creationId="{D2AB801D-621C-4506-BEC8-DEF2995E5DB6}"/>
          </ac:picMkLst>
        </pc:picChg>
        <pc:picChg chg="add del mod">
          <ac:chgData name="Tim Bashford" userId="5fd3d9a1-443c-4717-9608-098946ca22e0" providerId="ADAL" clId="{D7ABEBD2-D59B-4C5F-9602-79825EED18C5}" dt="2020-11-02T14:14:55.644" v="635" actId="478"/>
          <ac:picMkLst>
            <pc:docMk/>
            <pc:sldMk cId="3352506291" sldId="270"/>
            <ac:picMk id="5" creationId="{B5EAAB1D-5064-4719-BFAE-09CD2A46E80F}"/>
          </ac:picMkLst>
        </pc:picChg>
        <pc:picChg chg="add mod">
          <ac:chgData name="Tim Bashford" userId="5fd3d9a1-443c-4717-9608-098946ca22e0" providerId="ADAL" clId="{D7ABEBD2-D59B-4C5F-9602-79825EED18C5}" dt="2020-11-02T14:14:53.518" v="634" actId="1076"/>
          <ac:picMkLst>
            <pc:docMk/>
            <pc:sldMk cId="3352506291" sldId="270"/>
            <ac:picMk id="6" creationId="{073CFC16-E3C2-45B5-A2C9-F4EF6D7CF703}"/>
          </ac:picMkLst>
        </pc:picChg>
        <pc:picChg chg="add mod">
          <ac:chgData name="Tim Bashford" userId="5fd3d9a1-443c-4717-9608-098946ca22e0" providerId="ADAL" clId="{D7ABEBD2-D59B-4C5F-9602-79825EED18C5}" dt="2020-11-02T14:15:12.308" v="637" actId="1076"/>
          <ac:picMkLst>
            <pc:docMk/>
            <pc:sldMk cId="3352506291" sldId="270"/>
            <ac:picMk id="7" creationId="{B6007240-F296-4525-978C-7DBEEE6813A7}"/>
          </ac:picMkLst>
        </pc:picChg>
      </pc:sldChg>
      <pc:sldChg chg="delSp modSp new mod">
        <pc:chgData name="Tim Bashford" userId="5fd3d9a1-443c-4717-9608-098946ca22e0" providerId="ADAL" clId="{D7ABEBD2-D59B-4C5F-9602-79825EED18C5}" dt="2020-11-02T14:23:59.692" v="1608" actId="6549"/>
        <pc:sldMkLst>
          <pc:docMk/>
          <pc:sldMk cId="1038039891" sldId="271"/>
        </pc:sldMkLst>
        <pc:spChg chg="del">
          <ac:chgData name="Tim Bashford" userId="5fd3d9a1-443c-4717-9608-098946ca22e0" providerId="ADAL" clId="{D7ABEBD2-D59B-4C5F-9602-79825EED18C5}" dt="2020-11-02T14:15:19.013" v="639" actId="478"/>
          <ac:spMkLst>
            <pc:docMk/>
            <pc:sldMk cId="1038039891" sldId="271"/>
            <ac:spMk id="2" creationId="{B8AB556E-462C-4F0E-B777-38B72E41B201}"/>
          </ac:spMkLst>
        </pc:spChg>
        <pc:spChg chg="mod">
          <ac:chgData name="Tim Bashford" userId="5fd3d9a1-443c-4717-9608-098946ca22e0" providerId="ADAL" clId="{D7ABEBD2-D59B-4C5F-9602-79825EED18C5}" dt="2020-11-02T14:23:59.692" v="1608" actId="6549"/>
          <ac:spMkLst>
            <pc:docMk/>
            <pc:sldMk cId="1038039891" sldId="271"/>
            <ac:spMk id="3" creationId="{89699599-D686-4BF8-AFB1-92F59138258C}"/>
          </ac:spMkLst>
        </pc:sp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304019333" sldId="271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055289796" sldId="272"/>
        </pc:sldMkLst>
      </pc:sldChg>
      <pc:sldChg chg="addSp delSp modSp new mod">
        <pc:chgData name="Tim Bashford" userId="5fd3d9a1-443c-4717-9608-098946ca22e0" providerId="ADAL" clId="{D7ABEBD2-D59B-4C5F-9602-79825EED18C5}" dt="2020-11-02T14:21:50.944" v="1580" actId="1076"/>
        <pc:sldMkLst>
          <pc:docMk/>
          <pc:sldMk cId="4038672810" sldId="272"/>
        </pc:sldMkLst>
        <pc:spChg chg="del mod">
          <ac:chgData name="Tim Bashford" userId="5fd3d9a1-443c-4717-9608-098946ca22e0" providerId="ADAL" clId="{D7ABEBD2-D59B-4C5F-9602-79825EED18C5}" dt="2020-11-02T14:20:31.742" v="1371" actId="478"/>
          <ac:spMkLst>
            <pc:docMk/>
            <pc:sldMk cId="4038672810" sldId="272"/>
            <ac:spMk id="2" creationId="{06C240BC-44F6-4703-93A2-D9A765D33513}"/>
          </ac:spMkLst>
        </pc:spChg>
        <pc:spChg chg="mod">
          <ac:chgData name="Tim Bashford" userId="5fd3d9a1-443c-4717-9608-098946ca22e0" providerId="ADAL" clId="{D7ABEBD2-D59B-4C5F-9602-79825EED18C5}" dt="2020-11-02T14:21:24.266" v="1576" actId="20577"/>
          <ac:spMkLst>
            <pc:docMk/>
            <pc:sldMk cId="4038672810" sldId="272"/>
            <ac:spMk id="3" creationId="{7662D7C6-C877-42D1-860E-9D3AB13CDD04}"/>
          </ac:spMkLst>
        </pc:spChg>
        <pc:picChg chg="add mod">
          <ac:chgData name="Tim Bashford" userId="5fd3d9a1-443c-4717-9608-098946ca22e0" providerId="ADAL" clId="{D7ABEBD2-D59B-4C5F-9602-79825EED18C5}" dt="2020-11-02T14:20:50.779" v="1375" actId="1076"/>
          <ac:picMkLst>
            <pc:docMk/>
            <pc:sldMk cId="4038672810" sldId="272"/>
            <ac:picMk id="4" creationId="{C7800F48-0AB2-4BCF-9349-35F005CAB4EC}"/>
          </ac:picMkLst>
        </pc:picChg>
        <pc:picChg chg="add mod">
          <ac:chgData name="Tim Bashford" userId="5fd3d9a1-443c-4717-9608-098946ca22e0" providerId="ADAL" clId="{D7ABEBD2-D59B-4C5F-9602-79825EED18C5}" dt="2020-11-02T14:21:38.116" v="1578" actId="1076"/>
          <ac:picMkLst>
            <pc:docMk/>
            <pc:sldMk cId="4038672810" sldId="272"/>
            <ac:picMk id="5" creationId="{685D8508-B8DC-4529-9928-D0A0993C7B5C}"/>
          </ac:picMkLst>
        </pc:picChg>
        <pc:picChg chg="add mod">
          <ac:chgData name="Tim Bashford" userId="5fd3d9a1-443c-4717-9608-098946ca22e0" providerId="ADAL" clId="{D7ABEBD2-D59B-4C5F-9602-79825EED18C5}" dt="2020-11-02T14:21:50.944" v="1580" actId="1076"/>
          <ac:picMkLst>
            <pc:docMk/>
            <pc:sldMk cId="4038672810" sldId="272"/>
            <ac:picMk id="6" creationId="{7A5FEAAF-DA61-4080-9715-301EC629BBBF}"/>
          </ac:picMkLst>
        </pc:pic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6395670" sldId="273"/>
        </pc:sldMkLst>
      </pc:sldChg>
      <pc:sldChg chg="modSp new mod">
        <pc:chgData name="Tim Bashford" userId="5fd3d9a1-443c-4717-9608-098946ca22e0" providerId="ADAL" clId="{D7ABEBD2-D59B-4C5F-9602-79825EED18C5}" dt="2020-11-02T14:38:38.370" v="2698" actId="20577"/>
        <pc:sldMkLst>
          <pc:docMk/>
          <pc:sldMk cId="2445788068" sldId="273"/>
        </pc:sldMkLst>
        <pc:spChg chg="mod">
          <ac:chgData name="Tim Bashford" userId="5fd3d9a1-443c-4717-9608-098946ca22e0" providerId="ADAL" clId="{D7ABEBD2-D59B-4C5F-9602-79825EED18C5}" dt="2020-11-02T14:36:14.499" v="2020" actId="20577"/>
          <ac:spMkLst>
            <pc:docMk/>
            <pc:sldMk cId="2445788068" sldId="273"/>
            <ac:spMk id="2" creationId="{A14593DC-048E-412F-B020-98512914EB6B}"/>
          </ac:spMkLst>
        </pc:spChg>
        <pc:spChg chg="mod">
          <ac:chgData name="Tim Bashford" userId="5fd3d9a1-443c-4717-9608-098946ca22e0" providerId="ADAL" clId="{D7ABEBD2-D59B-4C5F-9602-79825EED18C5}" dt="2020-11-02T14:38:38.370" v="2698" actId="20577"/>
          <ac:spMkLst>
            <pc:docMk/>
            <pc:sldMk cId="2445788068" sldId="273"/>
            <ac:spMk id="3" creationId="{6F3179D2-D9AC-4CDB-8C42-BE95E829458E}"/>
          </ac:spMkLst>
        </pc:sp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93539973" sldId="274"/>
        </pc:sldMkLst>
      </pc:sldChg>
      <pc:sldChg chg="addSp modSp new mod">
        <pc:chgData name="Tim Bashford" userId="5fd3d9a1-443c-4717-9608-098946ca22e0" providerId="ADAL" clId="{D7ABEBD2-D59B-4C5F-9602-79825EED18C5}" dt="2020-11-02T14:35:28.897" v="1985" actId="20577"/>
        <pc:sldMkLst>
          <pc:docMk/>
          <pc:sldMk cId="2423147556" sldId="274"/>
        </pc:sldMkLst>
        <pc:spChg chg="mod">
          <ac:chgData name="Tim Bashford" userId="5fd3d9a1-443c-4717-9608-098946ca22e0" providerId="ADAL" clId="{D7ABEBD2-D59B-4C5F-9602-79825EED18C5}" dt="2020-11-02T14:34:13.542" v="1645" actId="20577"/>
          <ac:spMkLst>
            <pc:docMk/>
            <pc:sldMk cId="2423147556" sldId="274"/>
            <ac:spMk id="2" creationId="{52034425-B613-4492-8C9C-A989EB3EC83C}"/>
          </ac:spMkLst>
        </pc:spChg>
        <pc:spChg chg="mod">
          <ac:chgData name="Tim Bashford" userId="5fd3d9a1-443c-4717-9608-098946ca22e0" providerId="ADAL" clId="{D7ABEBD2-D59B-4C5F-9602-79825EED18C5}" dt="2020-11-02T14:35:28.897" v="1985" actId="20577"/>
          <ac:spMkLst>
            <pc:docMk/>
            <pc:sldMk cId="2423147556" sldId="274"/>
            <ac:spMk id="3" creationId="{85F6127A-AA4C-4AF5-9509-00AE7D835266}"/>
          </ac:spMkLst>
        </pc:spChg>
        <pc:picChg chg="add mod">
          <ac:chgData name="Tim Bashford" userId="5fd3d9a1-443c-4717-9608-098946ca22e0" providerId="ADAL" clId="{D7ABEBD2-D59B-4C5F-9602-79825EED18C5}" dt="2020-11-02T14:34:17.027" v="1647" actId="1076"/>
          <ac:picMkLst>
            <pc:docMk/>
            <pc:sldMk cId="2423147556" sldId="274"/>
            <ac:picMk id="4" creationId="{C52B9CBE-7C15-4921-90A5-3B92CE308638}"/>
          </ac:picMkLst>
        </pc:pic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77948920" sldId="275"/>
        </pc:sldMkLst>
      </pc:sldChg>
      <pc:sldChg chg="addSp modSp new mod">
        <pc:chgData name="Tim Bashford" userId="5fd3d9a1-443c-4717-9608-098946ca22e0" providerId="ADAL" clId="{D7ABEBD2-D59B-4C5F-9602-79825EED18C5}" dt="2020-11-02T16:55:52.430" v="2812" actId="1076"/>
        <pc:sldMkLst>
          <pc:docMk/>
          <pc:sldMk cId="818043680" sldId="275"/>
        </pc:sldMkLst>
        <pc:spChg chg="mod">
          <ac:chgData name="Tim Bashford" userId="5fd3d9a1-443c-4717-9608-098946ca22e0" providerId="ADAL" clId="{D7ABEBD2-D59B-4C5F-9602-79825EED18C5}" dt="2020-11-02T16:54:52.623" v="2708" actId="20577"/>
          <ac:spMkLst>
            <pc:docMk/>
            <pc:sldMk cId="818043680" sldId="275"/>
            <ac:spMk id="2" creationId="{E635449B-C55F-427A-82C5-6C627476B7B2}"/>
          </ac:spMkLst>
        </pc:spChg>
        <pc:spChg chg="mod">
          <ac:chgData name="Tim Bashford" userId="5fd3d9a1-443c-4717-9608-098946ca22e0" providerId="ADAL" clId="{D7ABEBD2-D59B-4C5F-9602-79825EED18C5}" dt="2020-11-02T16:55:05.194" v="2808" actId="5793"/>
          <ac:spMkLst>
            <pc:docMk/>
            <pc:sldMk cId="818043680" sldId="275"/>
            <ac:spMk id="3" creationId="{11644370-BEF5-4D0D-8663-60F81490C05A}"/>
          </ac:spMkLst>
        </pc:spChg>
        <pc:picChg chg="add mod">
          <ac:chgData name="Tim Bashford" userId="5fd3d9a1-443c-4717-9608-098946ca22e0" providerId="ADAL" clId="{D7ABEBD2-D59B-4C5F-9602-79825EED18C5}" dt="2020-11-02T16:55:52.430" v="2812" actId="1076"/>
          <ac:picMkLst>
            <pc:docMk/>
            <pc:sldMk cId="818043680" sldId="275"/>
            <ac:picMk id="4" creationId="{A0FCEDCB-68EC-42AA-B725-D82855AC207A}"/>
          </ac:picMkLst>
        </pc:pic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3227604556" sldId="276"/>
        </pc:sldMkLst>
      </pc:sldChg>
      <pc:sldChg chg="addSp delSp modSp new mod">
        <pc:chgData name="Tim Bashford" userId="5fd3d9a1-443c-4717-9608-098946ca22e0" providerId="ADAL" clId="{D7ABEBD2-D59B-4C5F-9602-79825EED18C5}" dt="2020-11-02T16:57:08.589" v="2835" actId="1076"/>
        <pc:sldMkLst>
          <pc:docMk/>
          <pc:sldMk cId="4164495408" sldId="276"/>
        </pc:sldMkLst>
        <pc:spChg chg="mod">
          <ac:chgData name="Tim Bashford" userId="5fd3d9a1-443c-4717-9608-098946ca22e0" providerId="ADAL" clId="{D7ABEBD2-D59B-4C5F-9602-79825EED18C5}" dt="2020-11-02T16:56:37.789" v="2827" actId="20577"/>
          <ac:spMkLst>
            <pc:docMk/>
            <pc:sldMk cId="4164495408" sldId="276"/>
            <ac:spMk id="2" creationId="{464A6E04-0D2E-40AE-AE69-7D859C03C477}"/>
          </ac:spMkLst>
        </pc:spChg>
        <pc:spChg chg="del">
          <ac:chgData name="Tim Bashford" userId="5fd3d9a1-443c-4717-9608-098946ca22e0" providerId="ADAL" clId="{D7ABEBD2-D59B-4C5F-9602-79825EED18C5}" dt="2020-11-02T16:56:40.028" v="2828" actId="478"/>
          <ac:spMkLst>
            <pc:docMk/>
            <pc:sldMk cId="4164495408" sldId="276"/>
            <ac:spMk id="3" creationId="{8B203E83-3373-4A18-8FA1-E0AD2EFF3255}"/>
          </ac:spMkLst>
        </pc:spChg>
        <pc:picChg chg="add mod">
          <ac:chgData name="Tim Bashford" userId="5fd3d9a1-443c-4717-9608-098946ca22e0" providerId="ADAL" clId="{D7ABEBD2-D59B-4C5F-9602-79825EED18C5}" dt="2020-11-02T16:57:08.589" v="2835" actId="1076"/>
          <ac:picMkLst>
            <pc:docMk/>
            <pc:sldMk cId="4164495408" sldId="276"/>
            <ac:picMk id="4" creationId="{2628AE20-6B41-4DD5-A703-79D1E719A139}"/>
          </ac:picMkLst>
        </pc:picChg>
        <pc:picChg chg="add mod">
          <ac:chgData name="Tim Bashford" userId="5fd3d9a1-443c-4717-9608-098946ca22e0" providerId="ADAL" clId="{D7ABEBD2-D59B-4C5F-9602-79825EED18C5}" dt="2020-11-02T16:57:06.194" v="2834" actId="1076"/>
          <ac:picMkLst>
            <pc:docMk/>
            <pc:sldMk cId="4164495408" sldId="276"/>
            <ac:picMk id="5" creationId="{E5538825-AF55-4E29-89F1-A5195A78BD1A}"/>
          </ac:picMkLst>
        </pc:pic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979642058" sldId="277"/>
        </pc:sldMkLst>
      </pc:sldChg>
      <pc:sldChg chg="addSp modSp new mod">
        <pc:chgData name="Tim Bashford" userId="5fd3d9a1-443c-4717-9608-098946ca22e0" providerId="ADAL" clId="{D7ABEBD2-D59B-4C5F-9602-79825EED18C5}" dt="2020-11-02T17:14:55.835" v="2931" actId="1076"/>
        <pc:sldMkLst>
          <pc:docMk/>
          <pc:sldMk cId="2596194550" sldId="277"/>
        </pc:sldMkLst>
        <pc:spChg chg="mod">
          <ac:chgData name="Tim Bashford" userId="5fd3d9a1-443c-4717-9608-098946ca22e0" providerId="ADAL" clId="{D7ABEBD2-D59B-4C5F-9602-79825EED18C5}" dt="2020-11-02T17:11:09.225" v="2871" actId="20577"/>
          <ac:spMkLst>
            <pc:docMk/>
            <pc:sldMk cId="2596194550" sldId="277"/>
            <ac:spMk id="2" creationId="{498CB62F-2780-4C4E-B303-02941CA43A64}"/>
          </ac:spMkLst>
        </pc:spChg>
        <pc:spChg chg="mod">
          <ac:chgData name="Tim Bashford" userId="5fd3d9a1-443c-4717-9608-098946ca22e0" providerId="ADAL" clId="{D7ABEBD2-D59B-4C5F-9602-79825EED18C5}" dt="2020-11-02T17:14:49.560" v="2927" actId="1076"/>
          <ac:spMkLst>
            <pc:docMk/>
            <pc:sldMk cId="2596194550" sldId="277"/>
            <ac:spMk id="3" creationId="{6633D7A7-9107-4225-AC0B-EE228AE197CD}"/>
          </ac:spMkLst>
        </pc:spChg>
        <pc:picChg chg="add mod">
          <ac:chgData name="Tim Bashford" userId="5fd3d9a1-443c-4717-9608-098946ca22e0" providerId="ADAL" clId="{D7ABEBD2-D59B-4C5F-9602-79825EED18C5}" dt="2020-11-02T17:14:50.821" v="2928" actId="1076"/>
          <ac:picMkLst>
            <pc:docMk/>
            <pc:sldMk cId="2596194550" sldId="277"/>
            <ac:picMk id="4" creationId="{98E01642-9ED1-40E6-93BC-9E634196197D}"/>
          </ac:picMkLst>
        </pc:picChg>
        <pc:picChg chg="add mod">
          <ac:chgData name="Tim Bashford" userId="5fd3d9a1-443c-4717-9608-098946ca22e0" providerId="ADAL" clId="{D7ABEBD2-D59B-4C5F-9602-79825EED18C5}" dt="2020-11-02T17:14:55.835" v="2931" actId="1076"/>
          <ac:picMkLst>
            <pc:docMk/>
            <pc:sldMk cId="2596194550" sldId="277"/>
            <ac:picMk id="5" creationId="{F4026530-1BEC-4043-82B5-3EB68D3E32D4}"/>
          </ac:picMkLst>
        </pc:pic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294105991" sldId="278"/>
        </pc:sldMkLst>
      </pc:sldChg>
      <pc:sldChg chg="addSp modSp new mod">
        <pc:chgData name="Tim Bashford" userId="5fd3d9a1-443c-4717-9608-098946ca22e0" providerId="ADAL" clId="{D7ABEBD2-D59B-4C5F-9602-79825EED18C5}" dt="2020-11-02T17:18:36.265" v="3078" actId="1076"/>
        <pc:sldMkLst>
          <pc:docMk/>
          <pc:sldMk cId="2101537867" sldId="278"/>
        </pc:sldMkLst>
        <pc:spChg chg="mod">
          <ac:chgData name="Tim Bashford" userId="5fd3d9a1-443c-4717-9608-098946ca22e0" providerId="ADAL" clId="{D7ABEBD2-D59B-4C5F-9602-79825EED18C5}" dt="2020-11-02T17:16:13.529" v="2951" actId="20577"/>
          <ac:spMkLst>
            <pc:docMk/>
            <pc:sldMk cId="2101537867" sldId="278"/>
            <ac:spMk id="2" creationId="{0A31E04F-807C-4AE6-BAFB-1AC71FBE649A}"/>
          </ac:spMkLst>
        </pc:spChg>
        <pc:spChg chg="mod">
          <ac:chgData name="Tim Bashford" userId="5fd3d9a1-443c-4717-9608-098946ca22e0" providerId="ADAL" clId="{D7ABEBD2-D59B-4C5F-9602-79825EED18C5}" dt="2020-11-02T17:18:33.853" v="3077" actId="20577"/>
          <ac:spMkLst>
            <pc:docMk/>
            <pc:sldMk cId="2101537867" sldId="278"/>
            <ac:spMk id="3" creationId="{DDEF72CC-15D8-4218-9CC3-88FB07FB9589}"/>
          </ac:spMkLst>
        </pc:spChg>
        <pc:picChg chg="add mod">
          <ac:chgData name="Tim Bashford" userId="5fd3d9a1-443c-4717-9608-098946ca22e0" providerId="ADAL" clId="{D7ABEBD2-D59B-4C5F-9602-79825EED18C5}" dt="2020-11-02T17:18:36.265" v="3078" actId="1076"/>
          <ac:picMkLst>
            <pc:docMk/>
            <pc:sldMk cId="2101537867" sldId="278"/>
            <ac:picMk id="4" creationId="{29BB2C01-DA91-48D8-B29D-8FF89620282E}"/>
          </ac:picMkLst>
        </pc:picChg>
      </pc:sldChg>
      <pc:sldChg chg="modSp new mod">
        <pc:chgData name="Tim Bashford" userId="5fd3d9a1-443c-4717-9608-098946ca22e0" providerId="ADAL" clId="{D7ABEBD2-D59B-4C5F-9602-79825EED18C5}" dt="2020-11-03T10:38:13.723" v="3616" actId="20577"/>
        <pc:sldMkLst>
          <pc:docMk/>
          <pc:sldMk cId="757271889" sldId="279"/>
        </pc:sldMkLst>
        <pc:spChg chg="mod">
          <ac:chgData name="Tim Bashford" userId="5fd3d9a1-443c-4717-9608-098946ca22e0" providerId="ADAL" clId="{D7ABEBD2-D59B-4C5F-9602-79825EED18C5}" dt="2020-11-03T10:26:29.953" v="3119" actId="20577"/>
          <ac:spMkLst>
            <pc:docMk/>
            <pc:sldMk cId="757271889" sldId="279"/>
            <ac:spMk id="2" creationId="{21AE0FAF-04B4-4F90-AC80-468680BFAB0A}"/>
          </ac:spMkLst>
        </pc:spChg>
        <pc:spChg chg="mod">
          <ac:chgData name="Tim Bashford" userId="5fd3d9a1-443c-4717-9608-098946ca22e0" providerId="ADAL" clId="{D7ABEBD2-D59B-4C5F-9602-79825EED18C5}" dt="2020-11-03T10:38:13.723" v="3616" actId="20577"/>
          <ac:spMkLst>
            <pc:docMk/>
            <pc:sldMk cId="757271889" sldId="279"/>
            <ac:spMk id="3" creationId="{C231ED1B-8088-4797-B98C-E5FC9922F9E4}"/>
          </ac:spMkLst>
        </pc:sp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1335876434" sldId="279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831772711" sldId="280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550630102" sldId="281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4227785320" sldId="282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609827477" sldId="283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608835581" sldId="284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471922771" sldId="285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044468427" sldId="286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406152528" sldId="287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945534912" sldId="288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938678335" sldId="289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107047928" sldId="290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58047370" sldId="291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2609296837" sldId="292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07387200" sldId="293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471143159" sldId="294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2918487282" sldId="295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2906164932" sldId="296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021728124" sldId="29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FA32AC-BB36-42B3-8A5F-3EE0C6F15C2A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4E833F-B12A-4308-9A1A-A62F700103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95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C5E36D-293E-49B3-8726-3D280CCC3FE1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67D2AA-E290-4D2D-BB5D-0FE0AD6900B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290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317CBC-1181-4FE6-B993-A38130027712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0A6A41-C3BD-485C-A25A-53E38EFF1A7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013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E85C3A-BCB8-4D59-BF39-D71FBC35B930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F58C98-FAAB-4463-B62B-47614E91874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2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58835B-600F-4AC1-B417-33590B2F7A84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27762F-5B44-4C0C-A035-5F0FCC98DA6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37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74A516-8483-408B-AF6A-0B7CDFCA85C8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EE1A18-0B40-4F76-B47D-FFE3CD66650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98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E2310B-1D28-4E48-BB5B-06253972E67F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206363-8457-49F3-A0A8-453031C3ECD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527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FB876C-C6A6-43B4-B72C-F26B319183EA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B702D8-3E98-41C3-AEFB-983724BE3ED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7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2FA3E5-8A62-45C6-BE3D-74510D5CAD57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E5EA9C-4378-4E95-B763-7DBB1D071EF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151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924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9764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11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2003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80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896C03-4DDB-432F-9AB5-F50E9FB0780C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20AE4E-865C-44C2-861A-616524BF9DF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683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1AB23C-FD6A-4EDA-AEF1-D56BAC19DEDA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752FA7-188A-4768-AE6C-9DA859B7478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613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10/20/2022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405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Generics and Debugging</a:t>
            </a:r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/>
              <a:t>Dr Tim </a:t>
            </a:r>
            <a:r>
              <a:rPr lang="en-GB" dirty="0"/>
              <a:t>Bashford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Generics are a method of writing more concise code when working with only partially known types, or numbers of arguments.</a:t>
            </a:r>
          </a:p>
          <a:p>
            <a:pPr lvl="1"/>
            <a:r>
              <a:rPr lang="en-GB" dirty="0"/>
              <a:t>Java is behind a lot of other languages in this respect, partly by virtue of its “pure” object oriented nature.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C++, C# and lots of other languages let us do a lot more clever stuff.</a:t>
            </a:r>
          </a:p>
          <a:p>
            <a:r>
              <a:rPr lang="en-GB" dirty="0"/>
              <a:t>Nonetheless, Java has some useful functionality we should be aware of.</a:t>
            </a:r>
          </a:p>
        </p:txBody>
      </p:sp>
    </p:spTree>
    <p:extLst>
      <p:ext uri="{BB962C8B-B14F-4D97-AF65-F5344CB8AC3E}">
        <p14:creationId xmlns:p14="http://schemas.microsoft.com/office/powerpoint/2010/main" val="174476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overloaded approach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3CFC16-E3C2-45B5-A2C9-F4EF6D7CF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88" y="1190625"/>
            <a:ext cx="4572000" cy="4476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007240-F296-4525-978C-7DBEEE681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5805264"/>
            <a:ext cx="304800" cy="5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506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99599-D686-4BF8-AFB1-92F591382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836712"/>
            <a:ext cx="6347714" cy="5204651"/>
          </a:xfrm>
        </p:spPr>
        <p:txBody>
          <a:bodyPr/>
          <a:lstStyle/>
          <a:p>
            <a:r>
              <a:rPr lang="en-GB" dirty="0"/>
              <a:t>This more or less works, but is ugly, repetition-prone and annoying.</a:t>
            </a:r>
          </a:p>
          <a:p>
            <a:pPr lvl="1"/>
            <a:r>
              <a:rPr lang="en-GB" dirty="0"/>
              <a:t>We need to write one function for every additional argument we want to support. Clearly not an intelligent way of working.</a:t>
            </a:r>
          </a:p>
          <a:p>
            <a:r>
              <a:rPr lang="en-GB" dirty="0"/>
              <a:t>Instead of doing this, we can use a “</a:t>
            </a:r>
            <a:r>
              <a:rPr lang="en-GB" dirty="0" err="1"/>
              <a:t>vararg</a:t>
            </a:r>
            <a:r>
              <a:rPr lang="en-GB" dirty="0"/>
              <a:t>” with the ellipsis operator (…) to describe a list of something.</a:t>
            </a:r>
          </a:p>
          <a:p>
            <a:pPr lvl="1"/>
            <a:r>
              <a:rPr lang="en-GB" dirty="0"/>
              <a:t>In Java, we can get the list pretty explicitly.</a:t>
            </a:r>
          </a:p>
          <a:p>
            <a:pPr lvl="1"/>
            <a:r>
              <a:rPr lang="en-GB" dirty="0"/>
              <a:t>The parameter list: </a:t>
            </a:r>
          </a:p>
          <a:p>
            <a:pPr marL="457200" lvl="1" indent="0">
              <a:buNone/>
            </a:pPr>
            <a:r>
              <a:rPr lang="en-GB" dirty="0"/>
              <a:t>		(int... </a:t>
            </a:r>
            <a:r>
              <a:rPr lang="en-GB" dirty="0" err="1"/>
              <a:t>num</a:t>
            </a:r>
            <a:r>
              <a:rPr lang="en-GB" dirty="0"/>
              <a:t>)</a:t>
            </a:r>
          </a:p>
          <a:p>
            <a:pPr marL="457200" lvl="1" indent="0">
              <a:buNone/>
            </a:pPr>
            <a:r>
              <a:rPr lang="en-GB" dirty="0"/>
              <a:t>	means that we support any number of arguments of type int, passed into the function as a comma separated list, which will be converted to a list inside the function.</a:t>
            </a:r>
          </a:p>
        </p:txBody>
      </p:sp>
    </p:spTree>
    <p:extLst>
      <p:ext uri="{BB962C8B-B14F-4D97-AF65-F5344CB8AC3E}">
        <p14:creationId xmlns:p14="http://schemas.microsoft.com/office/powerpoint/2010/main" val="1038039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2D7C6-C877-42D1-860E-9D3AB13CD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764704"/>
            <a:ext cx="6347714" cy="5544616"/>
          </a:xfrm>
        </p:spPr>
        <p:txBody>
          <a:bodyPr/>
          <a:lstStyle/>
          <a:p>
            <a:r>
              <a:rPr lang="en-GB" dirty="0"/>
              <a:t>You can treat “</a:t>
            </a:r>
            <a:r>
              <a:rPr lang="en-GB" dirty="0" err="1"/>
              <a:t>num</a:t>
            </a:r>
            <a:r>
              <a:rPr lang="en-GB" dirty="0"/>
              <a:t>” just like you would a List&lt;</a:t>
            </a:r>
            <a:r>
              <a:rPr lang="en-GB" dirty="0" err="1"/>
              <a:t>num</a:t>
            </a:r>
            <a:r>
              <a:rPr lang="en-GB" dirty="0"/>
              <a:t>&gt; - they’re the same thing once inside the function itself.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usage, however, it’s a lot cleaner. We can do: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00F48-0AB2-4BCF-9349-35F005CAB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628800"/>
            <a:ext cx="3124200" cy="22383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5D8508-B8DC-4529-9928-D0A0993C7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387" y="4363134"/>
            <a:ext cx="6753225" cy="866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5FEAAF-DA61-4080-9715-301EC629BB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2449" y="5364802"/>
            <a:ext cx="41910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672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34425-B613-4492-8C9C-A989EB3EC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recursive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127A-AA4C-4AF5-9509-00AE7D835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3717032"/>
            <a:ext cx="6347714" cy="2324331"/>
          </a:xfrm>
        </p:spPr>
        <p:txBody>
          <a:bodyPr/>
          <a:lstStyle/>
          <a:p>
            <a:r>
              <a:rPr lang="en-GB" dirty="0"/>
              <a:t>This looks tricky, but really it’s just the recursive line that’s hard to read.</a:t>
            </a:r>
          </a:p>
          <a:p>
            <a:pPr lvl="1"/>
            <a:r>
              <a:rPr lang="en-GB" dirty="0"/>
              <a:t>This calls </a:t>
            </a:r>
            <a:r>
              <a:rPr lang="en-GB" dirty="0" err="1"/>
              <a:t>AddNumbers</a:t>
            </a:r>
            <a:r>
              <a:rPr lang="en-GB" dirty="0"/>
              <a:t> using the first item. The second parameter is to copy the list, excluding element 0.</a:t>
            </a:r>
          </a:p>
          <a:p>
            <a:r>
              <a:rPr lang="en-GB" dirty="0"/>
              <a:t>To understand this, we need to realise that a </a:t>
            </a:r>
            <a:r>
              <a:rPr lang="en-GB" dirty="0" err="1"/>
              <a:t>varargs</a:t>
            </a:r>
            <a:r>
              <a:rPr lang="en-GB" dirty="0"/>
              <a:t> parameter can be empty.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2B9CBE-7C15-4921-90A5-3B92CE308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762" y="1340768"/>
            <a:ext cx="684847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147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593DC-048E-412F-B020-98512914E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quick word on templates…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179D2-D9AC-4CDB-8C42-BE95E8294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We’ve used templates a few times before, such as when initialising lists, e.g. List&lt;int&gt;. This is a way of feeding a data type to the List to indicate which type it will hold.</a:t>
            </a:r>
          </a:p>
          <a:p>
            <a:pPr lvl="1"/>
            <a:r>
              <a:rPr lang="en-GB" dirty="0"/>
              <a:t>This is the big which Java does really quite poorly.</a:t>
            </a:r>
          </a:p>
          <a:p>
            <a:pPr lvl="1"/>
            <a:r>
              <a:rPr lang="en-GB" dirty="0"/>
              <a:t>Due to the OO nature of Java, it does some very odd stuff with types. Things which are easy in other languages are a massive pain in Java.</a:t>
            </a:r>
          </a:p>
          <a:p>
            <a:r>
              <a:rPr lang="en-GB" dirty="0"/>
              <a:t>We’ll look at templates in detail when we get into OO – they don’t play nicely with primitive data types, so avoid writing your own for now unless already confident with OO.</a:t>
            </a:r>
          </a:p>
        </p:txBody>
      </p:sp>
    </p:spTree>
    <p:extLst>
      <p:ext uri="{BB962C8B-B14F-4D97-AF65-F5344CB8AC3E}">
        <p14:creationId xmlns:p14="http://schemas.microsoft.com/office/powerpoint/2010/main" val="2445788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5449B-C55F-427A-82C5-6C627476B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Debugging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44370-BEF5-4D0D-8663-60F81490C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use the previous solution to explore some interesting debugging possibilities…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FCEDCB-68EC-42AA-B725-D82855AC2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604" y="2924944"/>
            <a:ext cx="7128792" cy="263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043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A6E04-0D2E-40AE-AE69-7D859C03C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call stack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28AE20-6B41-4DD5-A703-79D1E719A1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5064" y="1270000"/>
            <a:ext cx="6013872" cy="22543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538825-AF55-4E29-89F1-A5195A78BD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9225" y="3734620"/>
            <a:ext cx="630555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95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CB62F-2780-4C4E-B303-02941CA43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breakpoints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3D7A7-9107-4225-AC0B-EE228AE19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270000"/>
            <a:ext cx="6347714" cy="3880773"/>
          </a:xfrm>
        </p:spPr>
        <p:txBody>
          <a:bodyPr/>
          <a:lstStyle/>
          <a:p>
            <a:r>
              <a:rPr lang="en-GB" dirty="0"/>
              <a:t>We can pick conditions under which we break, e.g.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E01642-9ED1-40E6-93BC-9E6341961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1612" y="1905842"/>
            <a:ext cx="6200775" cy="3009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026530-1BEC-4043-82B5-3EB68D3E32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3121" y="5132584"/>
            <a:ext cx="3437756" cy="1378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194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1E04F-807C-4AE6-BAFB-1AC71FBE6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Counted breakpoints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F72CC-15D8-4218-9CC3-88FB07FB9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80441"/>
            <a:ext cx="6347714" cy="3880773"/>
          </a:xfrm>
        </p:spPr>
        <p:txBody>
          <a:bodyPr/>
          <a:lstStyle/>
          <a:p>
            <a:r>
              <a:rPr lang="en-GB" dirty="0"/>
              <a:t>We can also pause when a breakpoint is hit a specified number of times, e.g.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BB2C01-DA91-48D8-B29D-8FF896202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038" y="2204864"/>
            <a:ext cx="6389923" cy="380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378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aab55b6b163137f2b006ed6eba8ce37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adc82f8f8a43c8abb5218aba516501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3293E7-9587-4523-8613-96F28AF378B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228602-E8AA-4208-BAEE-71AAE46A80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37B8D0D-4C66-4966-87BF-D68AE1A69F97}">
  <ds:schemaRefs>
    <ds:schemaRef ds:uri="http://schemas.microsoft.com/office/2006/metadata/properties"/>
    <ds:schemaRef ds:uri="http://schemas.openxmlformats.org/package/2006/metadata/core-properties"/>
    <ds:schemaRef ds:uri="http://purl.org/dc/terms/"/>
    <ds:schemaRef ds:uri="bf13d2f1-3fb4-4d24-806f-713eb38c1b0e"/>
    <ds:schemaRef ds:uri="http://purl.org/dc/dcmitype/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2090</TotalTime>
  <Words>477</Words>
  <Application>Microsoft Office PowerPoint</Application>
  <PresentationFormat>On-screen Show (4:3)</PresentationFormat>
  <Paragraphs>39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Generics and Debugging</vt:lpstr>
      <vt:lpstr>Generics</vt:lpstr>
      <vt:lpstr>The overloaded approach</vt:lpstr>
      <vt:lpstr>PowerPoint Presentation</vt:lpstr>
      <vt:lpstr>PowerPoint Presentation</vt:lpstr>
      <vt:lpstr>Alternative recursive solution</vt:lpstr>
      <vt:lpstr>A quick word on templates…</vt:lpstr>
      <vt:lpstr>Debugging</vt:lpstr>
      <vt:lpstr>The call stack</vt:lpstr>
      <vt:lpstr>Conditional breakpoints</vt:lpstr>
      <vt:lpstr>Counted breakpoints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87</cp:revision>
  <dcterms:created xsi:type="dcterms:W3CDTF">2007-10-10T20:17:16Z</dcterms:created>
  <dcterms:modified xsi:type="dcterms:W3CDTF">2022-10-20T09:56:35Z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