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8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9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0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1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8" r:id="rId1"/>
  </p:sldMasterIdLst>
  <p:notesMasterIdLst>
    <p:notesMasterId r:id="rId17"/>
  </p:notesMasterIdLst>
  <p:sldIdLst>
    <p:sldId id="256" r:id="rId2"/>
    <p:sldId id="261" r:id="rId3"/>
    <p:sldId id="266" r:id="rId4"/>
    <p:sldId id="258" r:id="rId5"/>
    <p:sldId id="267" r:id="rId6"/>
    <p:sldId id="268" r:id="rId7"/>
    <p:sldId id="269" r:id="rId8"/>
    <p:sldId id="262" r:id="rId9"/>
    <p:sldId id="265" r:id="rId10"/>
    <p:sldId id="270" r:id="rId11"/>
    <p:sldId id="271" r:id="rId12"/>
    <p:sldId id="260" r:id="rId13"/>
    <p:sldId id="272" r:id="rId14"/>
    <p:sldId id="273" r:id="rId15"/>
    <p:sldId id="274" r:id="rId16"/>
  </p:sldIdLst>
  <p:sldSz cx="12192000" cy="6858000"/>
  <p:notesSz cx="6858000" cy="9144000"/>
  <p:embeddedFontLst>
    <p:embeddedFont>
      <p:font typeface="Shantell Sans" panose="020B0604020202020204" charset="0"/>
      <p:regular r:id="rId18"/>
      <p:bold r:id="rId19"/>
      <p:italic r:id="rId20"/>
      <p:boldItalic r:id="rId21"/>
    </p:embeddedFont>
    <p:embeddedFont>
      <p:font typeface="Shantell Sans ExtraBold" panose="020B0604020202020204" charset="0"/>
      <p:bold r:id="rId22"/>
      <p:boldItalic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747775"/>
          </p15:clr>
        </p15:guide>
        <p15:guide id="2" pos="384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EADE"/>
    <a:srgbClr val="7E402D"/>
    <a:srgbClr val="DBA960"/>
    <a:srgbClr val="FF74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280" autoAdjust="0"/>
  </p:normalViewPr>
  <p:slideViewPr>
    <p:cSldViewPr snapToGrid="0">
      <p:cViewPr varScale="1">
        <p:scale>
          <a:sx n="78" d="100"/>
          <a:sy n="78" d="100"/>
        </p:scale>
        <p:origin x="850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EE4BA36-0A47-4A3B-8C32-DEC4BA8955F9}" type="doc">
      <dgm:prSet loTypeId="urn:microsoft.com/office/officeart/2005/8/layout/h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F282F64-6EA8-4AA3-A82E-D0D74D04C227}">
      <dgm:prSet phldrT="[Text]"/>
      <dgm:spPr>
        <a:solidFill>
          <a:srgbClr val="7E402D"/>
        </a:solidFill>
      </dgm:spPr>
      <dgm:t>
        <a:bodyPr/>
        <a:lstStyle/>
        <a:p>
          <a:r>
            <a:rPr lang="en-US" b="1" dirty="0">
              <a:solidFill>
                <a:schemeClr val="bg1"/>
              </a:solidFill>
            </a:rPr>
            <a:t>Hybrid Event</a:t>
          </a:r>
        </a:p>
      </dgm:t>
    </dgm:pt>
    <dgm:pt modelId="{A6163221-8717-4BC9-8679-37B16554F585}" type="parTrans" cxnId="{9782D442-B4E3-4AF9-8D18-04498822AB71}">
      <dgm:prSet/>
      <dgm:spPr/>
      <dgm:t>
        <a:bodyPr/>
        <a:lstStyle/>
        <a:p>
          <a:endParaRPr lang="en-US"/>
        </a:p>
      </dgm:t>
    </dgm:pt>
    <dgm:pt modelId="{582BB14C-CB2D-435B-9228-2C60D329C95D}" type="sibTrans" cxnId="{9782D442-B4E3-4AF9-8D18-04498822AB71}">
      <dgm:prSet/>
      <dgm:spPr>
        <a:solidFill>
          <a:srgbClr val="7E402D"/>
        </a:solidFill>
      </dgm:spPr>
      <dgm:t>
        <a:bodyPr/>
        <a:lstStyle/>
        <a:p>
          <a:endParaRPr lang="en-US"/>
        </a:p>
      </dgm:t>
    </dgm:pt>
    <dgm:pt modelId="{2358C620-2352-4850-9F69-0EB96625FB1D}">
      <dgm:prSet phldrT="[Text]" custT="1"/>
      <dgm:spPr/>
      <dgm:t>
        <a:bodyPr/>
        <a:lstStyle/>
        <a:p>
          <a:pPr algn="just"/>
          <a:r>
            <a:rPr lang="en-US" sz="1400" dirty="0">
              <a:solidFill>
                <a:schemeClr val="tx1">
                  <a:lumMod val="50000"/>
                </a:schemeClr>
              </a:solidFill>
            </a:rPr>
            <a:t>Merges a formal business conference with immersive Welsh cultural experiences</a:t>
          </a:r>
        </a:p>
      </dgm:t>
    </dgm:pt>
    <dgm:pt modelId="{7D389463-ADA0-4F6B-9069-04F5366BA041}" type="parTrans" cxnId="{FBB504B6-171C-4CA6-B1D4-ADF31FE44AF0}">
      <dgm:prSet/>
      <dgm:spPr/>
      <dgm:t>
        <a:bodyPr/>
        <a:lstStyle/>
        <a:p>
          <a:endParaRPr lang="en-US"/>
        </a:p>
      </dgm:t>
    </dgm:pt>
    <dgm:pt modelId="{6E728FA1-DB9E-4A6C-A10A-410DF6DDCA85}" type="sibTrans" cxnId="{FBB504B6-171C-4CA6-B1D4-ADF31FE44AF0}">
      <dgm:prSet/>
      <dgm:spPr/>
      <dgm:t>
        <a:bodyPr/>
        <a:lstStyle/>
        <a:p>
          <a:endParaRPr lang="en-US"/>
        </a:p>
      </dgm:t>
    </dgm:pt>
    <dgm:pt modelId="{F083D6C7-62F5-4F58-9CD9-FA70D8AD9993}">
      <dgm:prSet phldrT="[Text]"/>
      <dgm:spPr>
        <a:solidFill>
          <a:srgbClr val="7E402D"/>
        </a:solidFill>
      </dgm:spPr>
      <dgm:t>
        <a:bodyPr/>
        <a:lstStyle/>
        <a:p>
          <a:r>
            <a:rPr lang="en-US" b="1" dirty="0">
              <a:solidFill>
                <a:schemeClr val="bg1"/>
              </a:solidFill>
            </a:rPr>
            <a:t>"Year of </a:t>
          </a:r>
          <a:r>
            <a:rPr lang="en-US" b="1" dirty="0" err="1">
              <a:solidFill>
                <a:schemeClr val="bg1"/>
              </a:solidFill>
            </a:rPr>
            <a:t>Croeso</a:t>
          </a:r>
          <a:r>
            <a:rPr lang="en-US" b="1" dirty="0">
              <a:solidFill>
                <a:schemeClr val="bg1"/>
              </a:solidFill>
            </a:rPr>
            <a:t>" Campaign</a:t>
          </a:r>
        </a:p>
      </dgm:t>
    </dgm:pt>
    <dgm:pt modelId="{12476B5D-A835-4399-8806-47D498AB2B84}" type="parTrans" cxnId="{FFDCF01F-0DF2-47CB-B1F2-397AB2647F07}">
      <dgm:prSet/>
      <dgm:spPr/>
      <dgm:t>
        <a:bodyPr/>
        <a:lstStyle/>
        <a:p>
          <a:endParaRPr lang="en-US"/>
        </a:p>
      </dgm:t>
    </dgm:pt>
    <dgm:pt modelId="{21B9507B-F1ED-41B8-AE76-AB18851A09C6}" type="sibTrans" cxnId="{FFDCF01F-0DF2-47CB-B1F2-397AB2647F07}">
      <dgm:prSet/>
      <dgm:spPr>
        <a:solidFill>
          <a:srgbClr val="7E402D"/>
        </a:solidFill>
      </dgm:spPr>
      <dgm:t>
        <a:bodyPr/>
        <a:lstStyle/>
        <a:p>
          <a:endParaRPr lang="en-US"/>
        </a:p>
      </dgm:t>
    </dgm:pt>
    <dgm:pt modelId="{1086BF0A-ECD7-4A46-A03B-A208AC07023A}">
      <dgm:prSet phldrT="[Text]" custT="1"/>
      <dgm:spPr/>
      <dgm:t>
        <a:bodyPr/>
        <a:lstStyle/>
        <a:p>
          <a:pPr algn="just"/>
          <a:r>
            <a:rPr lang="en-US" sz="1400" dirty="0">
              <a:solidFill>
                <a:schemeClr val="tx1">
                  <a:lumMod val="50000"/>
                </a:schemeClr>
              </a:solidFill>
            </a:rPr>
            <a:t>Celebrates the essence of a Welsh welcome ‘</a:t>
          </a:r>
          <a:r>
            <a:rPr lang="en-US" sz="1400" dirty="0" err="1">
              <a:solidFill>
                <a:schemeClr val="tx1">
                  <a:lumMod val="50000"/>
                </a:schemeClr>
              </a:solidFill>
            </a:rPr>
            <a:t>croeso</a:t>
          </a:r>
          <a:r>
            <a:rPr lang="en-US" sz="1400" dirty="0">
              <a:solidFill>
                <a:schemeClr val="tx1">
                  <a:lumMod val="50000"/>
                </a:schemeClr>
              </a:solidFill>
            </a:rPr>
            <a:t>’</a:t>
          </a:r>
        </a:p>
      </dgm:t>
    </dgm:pt>
    <dgm:pt modelId="{37AED7A4-1ECE-4794-882E-3568E2DB7C8C}" type="parTrans" cxnId="{15A596B1-F55D-4C12-A048-7AA22EE75C32}">
      <dgm:prSet/>
      <dgm:spPr/>
      <dgm:t>
        <a:bodyPr/>
        <a:lstStyle/>
        <a:p>
          <a:endParaRPr lang="en-US"/>
        </a:p>
      </dgm:t>
    </dgm:pt>
    <dgm:pt modelId="{A7A59F82-FB90-474F-92DD-4B0936FF5F3A}" type="sibTrans" cxnId="{15A596B1-F55D-4C12-A048-7AA22EE75C32}">
      <dgm:prSet/>
      <dgm:spPr/>
      <dgm:t>
        <a:bodyPr/>
        <a:lstStyle/>
        <a:p>
          <a:endParaRPr lang="en-US"/>
        </a:p>
      </dgm:t>
    </dgm:pt>
    <dgm:pt modelId="{80E7571E-6BC9-4EE2-A82B-32BEF09AAA85}">
      <dgm:prSet phldrT="[Text]"/>
      <dgm:spPr>
        <a:solidFill>
          <a:srgbClr val="7E402D"/>
        </a:solidFill>
      </dgm:spPr>
      <dgm:t>
        <a:bodyPr/>
        <a:lstStyle/>
        <a:p>
          <a:r>
            <a:rPr lang="en-US" b="1" dirty="0">
              <a:solidFill>
                <a:schemeClr val="bg1"/>
              </a:solidFill>
            </a:rPr>
            <a:t>MICE Industry</a:t>
          </a:r>
        </a:p>
      </dgm:t>
    </dgm:pt>
    <dgm:pt modelId="{979B641C-0401-4C1C-B4DC-D8145ABF27EA}" type="parTrans" cxnId="{8D9C9473-2B50-430E-A44C-C1541DB26981}">
      <dgm:prSet/>
      <dgm:spPr/>
      <dgm:t>
        <a:bodyPr/>
        <a:lstStyle/>
        <a:p>
          <a:endParaRPr lang="en-US"/>
        </a:p>
      </dgm:t>
    </dgm:pt>
    <dgm:pt modelId="{B8ED589F-9E8D-4A67-8C1B-4458307E96EC}" type="sibTrans" cxnId="{8D9C9473-2B50-430E-A44C-C1541DB26981}">
      <dgm:prSet/>
      <dgm:spPr/>
      <dgm:t>
        <a:bodyPr/>
        <a:lstStyle/>
        <a:p>
          <a:endParaRPr lang="en-US"/>
        </a:p>
      </dgm:t>
    </dgm:pt>
    <dgm:pt modelId="{2D401083-A7B4-4F7F-B3AE-1D8E0470FCDD}">
      <dgm:prSet phldrT="[Text]" custT="1"/>
      <dgm:spPr/>
      <dgm:t>
        <a:bodyPr/>
        <a:lstStyle/>
        <a:p>
          <a:pPr algn="just"/>
          <a:r>
            <a:rPr lang="en-US" sz="1400" dirty="0">
              <a:solidFill>
                <a:schemeClr val="tx1">
                  <a:lumMod val="50000"/>
                </a:schemeClr>
              </a:solidFill>
            </a:rPr>
            <a:t>Positions Wales as an ideal destination for responsible, culturally rich business gatherings</a:t>
          </a:r>
        </a:p>
      </dgm:t>
    </dgm:pt>
    <dgm:pt modelId="{50A1B4E6-0D04-4B23-9DC4-83C5C2262705}" type="parTrans" cxnId="{071205D8-5223-497B-8C7D-D3B893E2C20C}">
      <dgm:prSet/>
      <dgm:spPr/>
      <dgm:t>
        <a:bodyPr/>
        <a:lstStyle/>
        <a:p>
          <a:endParaRPr lang="en-US"/>
        </a:p>
      </dgm:t>
    </dgm:pt>
    <dgm:pt modelId="{0992BA72-E14F-407F-8E7E-709C648D5A21}" type="sibTrans" cxnId="{071205D8-5223-497B-8C7D-D3B893E2C20C}">
      <dgm:prSet/>
      <dgm:spPr/>
      <dgm:t>
        <a:bodyPr/>
        <a:lstStyle/>
        <a:p>
          <a:endParaRPr lang="en-US"/>
        </a:p>
      </dgm:t>
    </dgm:pt>
    <dgm:pt modelId="{C5096F57-ECDD-404A-804F-EEB3570B3C58}" type="pres">
      <dgm:prSet presAssocID="{0EE4BA36-0A47-4A3B-8C32-DEC4BA8955F9}" presName="Name0" presStyleCnt="0">
        <dgm:presLayoutVars>
          <dgm:dir/>
          <dgm:animLvl val="lvl"/>
          <dgm:resizeHandles val="exact"/>
        </dgm:presLayoutVars>
      </dgm:prSet>
      <dgm:spPr/>
    </dgm:pt>
    <dgm:pt modelId="{6489EC34-7AA8-4C80-B415-9E05D048A122}" type="pres">
      <dgm:prSet presAssocID="{0EE4BA36-0A47-4A3B-8C32-DEC4BA8955F9}" presName="tSp" presStyleCnt="0"/>
      <dgm:spPr/>
    </dgm:pt>
    <dgm:pt modelId="{BF079DE6-2A42-4F09-8728-2553E09DDD2B}" type="pres">
      <dgm:prSet presAssocID="{0EE4BA36-0A47-4A3B-8C32-DEC4BA8955F9}" presName="bSp" presStyleCnt="0"/>
      <dgm:spPr/>
    </dgm:pt>
    <dgm:pt modelId="{8AA92093-BD1D-4AD7-AB00-7A640368091E}" type="pres">
      <dgm:prSet presAssocID="{0EE4BA36-0A47-4A3B-8C32-DEC4BA8955F9}" presName="process" presStyleCnt="0"/>
      <dgm:spPr/>
    </dgm:pt>
    <dgm:pt modelId="{377D7BF7-1E38-4CEB-BB96-3E6CB4428F04}" type="pres">
      <dgm:prSet presAssocID="{BF282F64-6EA8-4AA3-A82E-D0D74D04C227}" presName="composite1" presStyleCnt="0"/>
      <dgm:spPr/>
    </dgm:pt>
    <dgm:pt modelId="{D9B04D92-0D6B-4349-B026-E75855F0AB2C}" type="pres">
      <dgm:prSet presAssocID="{BF282F64-6EA8-4AA3-A82E-D0D74D04C227}" presName="dummyNode1" presStyleLbl="node1" presStyleIdx="0" presStyleCnt="3"/>
      <dgm:spPr/>
    </dgm:pt>
    <dgm:pt modelId="{94575169-9866-444B-BCE2-F4740F0000DF}" type="pres">
      <dgm:prSet presAssocID="{BF282F64-6EA8-4AA3-A82E-D0D74D04C227}" presName="childNode1" presStyleLbl="bgAcc1" presStyleIdx="0" presStyleCnt="3">
        <dgm:presLayoutVars>
          <dgm:bulletEnabled val="1"/>
        </dgm:presLayoutVars>
      </dgm:prSet>
      <dgm:spPr/>
    </dgm:pt>
    <dgm:pt modelId="{1E614C61-2BC1-4642-A88D-61D55C7880A0}" type="pres">
      <dgm:prSet presAssocID="{BF282F64-6EA8-4AA3-A82E-D0D74D04C227}" presName="childNode1tx" presStyleLbl="bgAcc1" presStyleIdx="0" presStyleCnt="3">
        <dgm:presLayoutVars>
          <dgm:bulletEnabled val="1"/>
        </dgm:presLayoutVars>
      </dgm:prSet>
      <dgm:spPr/>
    </dgm:pt>
    <dgm:pt modelId="{B01B36FF-9035-4763-8FF2-D4FE7574F4D2}" type="pres">
      <dgm:prSet presAssocID="{BF282F64-6EA8-4AA3-A82E-D0D74D04C227}" presName="parentNode1" presStyleLbl="node1" presStyleIdx="0" presStyleCnt="3">
        <dgm:presLayoutVars>
          <dgm:chMax val="1"/>
          <dgm:bulletEnabled val="1"/>
        </dgm:presLayoutVars>
      </dgm:prSet>
      <dgm:spPr/>
    </dgm:pt>
    <dgm:pt modelId="{79E6DB66-B2C8-4E65-A2E5-816F24EFFDBA}" type="pres">
      <dgm:prSet presAssocID="{BF282F64-6EA8-4AA3-A82E-D0D74D04C227}" presName="connSite1" presStyleCnt="0"/>
      <dgm:spPr/>
    </dgm:pt>
    <dgm:pt modelId="{7550CCC9-5E05-47D4-B2D3-F4070FC02957}" type="pres">
      <dgm:prSet presAssocID="{582BB14C-CB2D-435B-9228-2C60D329C95D}" presName="Name9" presStyleLbl="sibTrans2D1" presStyleIdx="0" presStyleCnt="2"/>
      <dgm:spPr/>
    </dgm:pt>
    <dgm:pt modelId="{C1D2C75A-F99D-453B-AFB3-1B73581C4D2D}" type="pres">
      <dgm:prSet presAssocID="{F083D6C7-62F5-4F58-9CD9-FA70D8AD9993}" presName="composite2" presStyleCnt="0"/>
      <dgm:spPr/>
    </dgm:pt>
    <dgm:pt modelId="{4E88DA08-4B68-4A81-BD37-E1A9C4CF1862}" type="pres">
      <dgm:prSet presAssocID="{F083D6C7-62F5-4F58-9CD9-FA70D8AD9993}" presName="dummyNode2" presStyleLbl="node1" presStyleIdx="0" presStyleCnt="3"/>
      <dgm:spPr/>
    </dgm:pt>
    <dgm:pt modelId="{FE534F6F-317A-43D3-A493-125FEF44CCFD}" type="pres">
      <dgm:prSet presAssocID="{F083D6C7-62F5-4F58-9CD9-FA70D8AD9993}" presName="childNode2" presStyleLbl="bgAcc1" presStyleIdx="1" presStyleCnt="3">
        <dgm:presLayoutVars>
          <dgm:bulletEnabled val="1"/>
        </dgm:presLayoutVars>
      </dgm:prSet>
      <dgm:spPr/>
    </dgm:pt>
    <dgm:pt modelId="{FA56DD90-E389-4CD3-BFE5-75B45CBA459D}" type="pres">
      <dgm:prSet presAssocID="{F083D6C7-62F5-4F58-9CD9-FA70D8AD9993}" presName="childNode2tx" presStyleLbl="bgAcc1" presStyleIdx="1" presStyleCnt="3">
        <dgm:presLayoutVars>
          <dgm:bulletEnabled val="1"/>
        </dgm:presLayoutVars>
      </dgm:prSet>
      <dgm:spPr/>
    </dgm:pt>
    <dgm:pt modelId="{E15FC9DA-72C0-4980-863E-86B9F590F734}" type="pres">
      <dgm:prSet presAssocID="{F083D6C7-62F5-4F58-9CD9-FA70D8AD9993}" presName="parentNode2" presStyleLbl="node1" presStyleIdx="1" presStyleCnt="3">
        <dgm:presLayoutVars>
          <dgm:chMax val="0"/>
          <dgm:bulletEnabled val="1"/>
        </dgm:presLayoutVars>
      </dgm:prSet>
      <dgm:spPr/>
    </dgm:pt>
    <dgm:pt modelId="{CC1E1F10-A78D-4BCC-990B-C5E7ED28BB15}" type="pres">
      <dgm:prSet presAssocID="{F083D6C7-62F5-4F58-9CD9-FA70D8AD9993}" presName="connSite2" presStyleCnt="0"/>
      <dgm:spPr/>
    </dgm:pt>
    <dgm:pt modelId="{09B905AB-8382-4D9C-95C5-B43D94C647C2}" type="pres">
      <dgm:prSet presAssocID="{21B9507B-F1ED-41B8-AE76-AB18851A09C6}" presName="Name18" presStyleLbl="sibTrans2D1" presStyleIdx="1" presStyleCnt="2"/>
      <dgm:spPr/>
    </dgm:pt>
    <dgm:pt modelId="{7AC89A6D-D849-442A-807C-19032CD49417}" type="pres">
      <dgm:prSet presAssocID="{80E7571E-6BC9-4EE2-A82B-32BEF09AAA85}" presName="composite1" presStyleCnt="0"/>
      <dgm:spPr/>
    </dgm:pt>
    <dgm:pt modelId="{CDB5465A-2A0F-4EB5-988A-17DEE5DFD9B7}" type="pres">
      <dgm:prSet presAssocID="{80E7571E-6BC9-4EE2-A82B-32BEF09AAA85}" presName="dummyNode1" presStyleLbl="node1" presStyleIdx="1" presStyleCnt="3"/>
      <dgm:spPr/>
    </dgm:pt>
    <dgm:pt modelId="{6E2648D1-B020-443C-B370-2EC03A1331A1}" type="pres">
      <dgm:prSet presAssocID="{80E7571E-6BC9-4EE2-A82B-32BEF09AAA85}" presName="childNode1" presStyleLbl="bgAcc1" presStyleIdx="2" presStyleCnt="3">
        <dgm:presLayoutVars>
          <dgm:bulletEnabled val="1"/>
        </dgm:presLayoutVars>
      </dgm:prSet>
      <dgm:spPr/>
    </dgm:pt>
    <dgm:pt modelId="{933DF821-5A25-4419-9673-DE0E774244C7}" type="pres">
      <dgm:prSet presAssocID="{80E7571E-6BC9-4EE2-A82B-32BEF09AAA85}" presName="childNode1tx" presStyleLbl="bgAcc1" presStyleIdx="2" presStyleCnt="3">
        <dgm:presLayoutVars>
          <dgm:bulletEnabled val="1"/>
        </dgm:presLayoutVars>
      </dgm:prSet>
      <dgm:spPr/>
    </dgm:pt>
    <dgm:pt modelId="{216E6A94-1550-4EE9-B191-3BF01300C43D}" type="pres">
      <dgm:prSet presAssocID="{80E7571E-6BC9-4EE2-A82B-32BEF09AAA85}" presName="parentNode1" presStyleLbl="node1" presStyleIdx="2" presStyleCnt="3">
        <dgm:presLayoutVars>
          <dgm:chMax val="1"/>
          <dgm:bulletEnabled val="1"/>
        </dgm:presLayoutVars>
      </dgm:prSet>
      <dgm:spPr/>
    </dgm:pt>
    <dgm:pt modelId="{73929CEC-3703-4915-A797-6DE934D1DE1E}" type="pres">
      <dgm:prSet presAssocID="{80E7571E-6BC9-4EE2-A82B-32BEF09AAA85}" presName="connSite1" presStyleCnt="0"/>
      <dgm:spPr/>
    </dgm:pt>
  </dgm:ptLst>
  <dgm:cxnLst>
    <dgm:cxn modelId="{A54E9B07-BC21-4CAB-890C-1F4B31EB20D0}" type="presOf" srcId="{2D401083-A7B4-4F7F-B3AE-1D8E0470FCDD}" destId="{6E2648D1-B020-443C-B370-2EC03A1331A1}" srcOrd="0" destOrd="0" presId="urn:microsoft.com/office/officeart/2005/8/layout/hProcess4"/>
    <dgm:cxn modelId="{D88D9709-4AA3-4E6B-9ECD-19061DDFC00D}" type="presOf" srcId="{1086BF0A-ECD7-4A46-A03B-A208AC07023A}" destId="{FA56DD90-E389-4CD3-BFE5-75B45CBA459D}" srcOrd="1" destOrd="0" presId="urn:microsoft.com/office/officeart/2005/8/layout/hProcess4"/>
    <dgm:cxn modelId="{1AF9360A-D7B4-4445-A7D4-745AE001B888}" type="presOf" srcId="{2358C620-2352-4850-9F69-0EB96625FB1D}" destId="{1E614C61-2BC1-4642-A88D-61D55C7880A0}" srcOrd="1" destOrd="0" presId="urn:microsoft.com/office/officeart/2005/8/layout/hProcess4"/>
    <dgm:cxn modelId="{FFDCF01F-0DF2-47CB-B1F2-397AB2647F07}" srcId="{0EE4BA36-0A47-4A3B-8C32-DEC4BA8955F9}" destId="{F083D6C7-62F5-4F58-9CD9-FA70D8AD9993}" srcOrd="1" destOrd="0" parTransId="{12476B5D-A835-4399-8806-47D498AB2B84}" sibTransId="{21B9507B-F1ED-41B8-AE76-AB18851A09C6}"/>
    <dgm:cxn modelId="{9782D442-B4E3-4AF9-8D18-04498822AB71}" srcId="{0EE4BA36-0A47-4A3B-8C32-DEC4BA8955F9}" destId="{BF282F64-6EA8-4AA3-A82E-D0D74D04C227}" srcOrd="0" destOrd="0" parTransId="{A6163221-8717-4BC9-8679-37B16554F585}" sibTransId="{582BB14C-CB2D-435B-9228-2C60D329C95D}"/>
    <dgm:cxn modelId="{8D9C9473-2B50-430E-A44C-C1541DB26981}" srcId="{0EE4BA36-0A47-4A3B-8C32-DEC4BA8955F9}" destId="{80E7571E-6BC9-4EE2-A82B-32BEF09AAA85}" srcOrd="2" destOrd="0" parTransId="{979B641C-0401-4C1C-B4DC-D8145ABF27EA}" sibTransId="{B8ED589F-9E8D-4A67-8C1B-4458307E96EC}"/>
    <dgm:cxn modelId="{6F267954-6C13-47AE-AD66-B632D85C5F29}" type="presOf" srcId="{582BB14C-CB2D-435B-9228-2C60D329C95D}" destId="{7550CCC9-5E05-47D4-B2D3-F4070FC02957}" srcOrd="0" destOrd="0" presId="urn:microsoft.com/office/officeart/2005/8/layout/hProcess4"/>
    <dgm:cxn modelId="{3AFF2678-8D98-49F9-A182-4C6859A3C929}" type="presOf" srcId="{2D401083-A7B4-4F7F-B3AE-1D8E0470FCDD}" destId="{933DF821-5A25-4419-9673-DE0E774244C7}" srcOrd="1" destOrd="0" presId="urn:microsoft.com/office/officeart/2005/8/layout/hProcess4"/>
    <dgm:cxn modelId="{01498C90-6856-49B5-A451-7580CFA9D368}" type="presOf" srcId="{BF282F64-6EA8-4AA3-A82E-D0D74D04C227}" destId="{B01B36FF-9035-4763-8FF2-D4FE7574F4D2}" srcOrd="0" destOrd="0" presId="urn:microsoft.com/office/officeart/2005/8/layout/hProcess4"/>
    <dgm:cxn modelId="{39EDF098-1828-44D9-9BBA-5D21EFAE0962}" type="presOf" srcId="{F083D6C7-62F5-4F58-9CD9-FA70D8AD9993}" destId="{E15FC9DA-72C0-4980-863E-86B9F590F734}" srcOrd="0" destOrd="0" presId="urn:microsoft.com/office/officeart/2005/8/layout/hProcess4"/>
    <dgm:cxn modelId="{414D5CA7-5AEA-40F0-BA44-198DA0AE06D3}" type="presOf" srcId="{1086BF0A-ECD7-4A46-A03B-A208AC07023A}" destId="{FE534F6F-317A-43D3-A493-125FEF44CCFD}" srcOrd="0" destOrd="0" presId="urn:microsoft.com/office/officeart/2005/8/layout/hProcess4"/>
    <dgm:cxn modelId="{A89CC7AE-1E4F-4F58-9FAE-461116CBBFEA}" type="presOf" srcId="{80E7571E-6BC9-4EE2-A82B-32BEF09AAA85}" destId="{216E6A94-1550-4EE9-B191-3BF01300C43D}" srcOrd="0" destOrd="0" presId="urn:microsoft.com/office/officeart/2005/8/layout/hProcess4"/>
    <dgm:cxn modelId="{15A596B1-F55D-4C12-A048-7AA22EE75C32}" srcId="{F083D6C7-62F5-4F58-9CD9-FA70D8AD9993}" destId="{1086BF0A-ECD7-4A46-A03B-A208AC07023A}" srcOrd="0" destOrd="0" parTransId="{37AED7A4-1ECE-4794-882E-3568E2DB7C8C}" sibTransId="{A7A59F82-FB90-474F-92DD-4B0936FF5F3A}"/>
    <dgm:cxn modelId="{FBB504B6-171C-4CA6-B1D4-ADF31FE44AF0}" srcId="{BF282F64-6EA8-4AA3-A82E-D0D74D04C227}" destId="{2358C620-2352-4850-9F69-0EB96625FB1D}" srcOrd="0" destOrd="0" parTransId="{7D389463-ADA0-4F6B-9069-04F5366BA041}" sibTransId="{6E728FA1-DB9E-4A6C-A10A-410DF6DDCA85}"/>
    <dgm:cxn modelId="{DF337AC9-BAD3-4C71-B55E-86DDA1FD72C3}" type="presOf" srcId="{0EE4BA36-0A47-4A3B-8C32-DEC4BA8955F9}" destId="{C5096F57-ECDD-404A-804F-EEB3570B3C58}" srcOrd="0" destOrd="0" presId="urn:microsoft.com/office/officeart/2005/8/layout/hProcess4"/>
    <dgm:cxn modelId="{071205D8-5223-497B-8C7D-D3B893E2C20C}" srcId="{80E7571E-6BC9-4EE2-A82B-32BEF09AAA85}" destId="{2D401083-A7B4-4F7F-B3AE-1D8E0470FCDD}" srcOrd="0" destOrd="0" parTransId="{50A1B4E6-0D04-4B23-9DC4-83C5C2262705}" sibTransId="{0992BA72-E14F-407F-8E7E-709C648D5A21}"/>
    <dgm:cxn modelId="{B4DE9BE9-2403-4D07-AE7C-7642E07A02F6}" type="presOf" srcId="{21B9507B-F1ED-41B8-AE76-AB18851A09C6}" destId="{09B905AB-8382-4D9C-95C5-B43D94C647C2}" srcOrd="0" destOrd="0" presId="urn:microsoft.com/office/officeart/2005/8/layout/hProcess4"/>
    <dgm:cxn modelId="{A6C410ED-1B7D-4316-BB4C-DCA10BFE9876}" type="presOf" srcId="{2358C620-2352-4850-9F69-0EB96625FB1D}" destId="{94575169-9866-444B-BCE2-F4740F0000DF}" srcOrd="0" destOrd="0" presId="urn:microsoft.com/office/officeart/2005/8/layout/hProcess4"/>
    <dgm:cxn modelId="{80EAFB7B-CB76-4580-A758-E72857671E2B}" type="presParOf" srcId="{C5096F57-ECDD-404A-804F-EEB3570B3C58}" destId="{6489EC34-7AA8-4C80-B415-9E05D048A122}" srcOrd="0" destOrd="0" presId="urn:microsoft.com/office/officeart/2005/8/layout/hProcess4"/>
    <dgm:cxn modelId="{7B1FB77E-F53C-4E9E-B077-D067C93ECEAA}" type="presParOf" srcId="{C5096F57-ECDD-404A-804F-EEB3570B3C58}" destId="{BF079DE6-2A42-4F09-8728-2553E09DDD2B}" srcOrd="1" destOrd="0" presId="urn:microsoft.com/office/officeart/2005/8/layout/hProcess4"/>
    <dgm:cxn modelId="{FC2EC262-CE4B-46E2-808F-38CB813F6569}" type="presParOf" srcId="{C5096F57-ECDD-404A-804F-EEB3570B3C58}" destId="{8AA92093-BD1D-4AD7-AB00-7A640368091E}" srcOrd="2" destOrd="0" presId="urn:microsoft.com/office/officeart/2005/8/layout/hProcess4"/>
    <dgm:cxn modelId="{96706092-D70D-4CDD-B708-6C9DC803CE3A}" type="presParOf" srcId="{8AA92093-BD1D-4AD7-AB00-7A640368091E}" destId="{377D7BF7-1E38-4CEB-BB96-3E6CB4428F04}" srcOrd="0" destOrd="0" presId="urn:microsoft.com/office/officeart/2005/8/layout/hProcess4"/>
    <dgm:cxn modelId="{1D2A5A42-5191-4554-973E-A83BD5F68F07}" type="presParOf" srcId="{377D7BF7-1E38-4CEB-BB96-3E6CB4428F04}" destId="{D9B04D92-0D6B-4349-B026-E75855F0AB2C}" srcOrd="0" destOrd="0" presId="urn:microsoft.com/office/officeart/2005/8/layout/hProcess4"/>
    <dgm:cxn modelId="{5B3BC416-FC60-4A92-94E9-E58C2816E363}" type="presParOf" srcId="{377D7BF7-1E38-4CEB-BB96-3E6CB4428F04}" destId="{94575169-9866-444B-BCE2-F4740F0000DF}" srcOrd="1" destOrd="0" presId="urn:microsoft.com/office/officeart/2005/8/layout/hProcess4"/>
    <dgm:cxn modelId="{68B779F4-98B5-424A-93ED-34628172847A}" type="presParOf" srcId="{377D7BF7-1E38-4CEB-BB96-3E6CB4428F04}" destId="{1E614C61-2BC1-4642-A88D-61D55C7880A0}" srcOrd="2" destOrd="0" presId="urn:microsoft.com/office/officeart/2005/8/layout/hProcess4"/>
    <dgm:cxn modelId="{CEDC390B-4765-4EA0-A478-D895AA4BA227}" type="presParOf" srcId="{377D7BF7-1E38-4CEB-BB96-3E6CB4428F04}" destId="{B01B36FF-9035-4763-8FF2-D4FE7574F4D2}" srcOrd="3" destOrd="0" presId="urn:microsoft.com/office/officeart/2005/8/layout/hProcess4"/>
    <dgm:cxn modelId="{64183820-218C-447F-B867-414DFA0A66D2}" type="presParOf" srcId="{377D7BF7-1E38-4CEB-BB96-3E6CB4428F04}" destId="{79E6DB66-B2C8-4E65-A2E5-816F24EFFDBA}" srcOrd="4" destOrd="0" presId="urn:microsoft.com/office/officeart/2005/8/layout/hProcess4"/>
    <dgm:cxn modelId="{65765F87-E753-41BB-879D-B6CAFA421552}" type="presParOf" srcId="{8AA92093-BD1D-4AD7-AB00-7A640368091E}" destId="{7550CCC9-5E05-47D4-B2D3-F4070FC02957}" srcOrd="1" destOrd="0" presId="urn:microsoft.com/office/officeart/2005/8/layout/hProcess4"/>
    <dgm:cxn modelId="{A714EE51-95C7-404B-85BB-4AB9023C5C20}" type="presParOf" srcId="{8AA92093-BD1D-4AD7-AB00-7A640368091E}" destId="{C1D2C75A-F99D-453B-AFB3-1B73581C4D2D}" srcOrd="2" destOrd="0" presId="urn:microsoft.com/office/officeart/2005/8/layout/hProcess4"/>
    <dgm:cxn modelId="{591CDD63-E9A6-4FD9-86F1-15541B545721}" type="presParOf" srcId="{C1D2C75A-F99D-453B-AFB3-1B73581C4D2D}" destId="{4E88DA08-4B68-4A81-BD37-E1A9C4CF1862}" srcOrd="0" destOrd="0" presId="urn:microsoft.com/office/officeart/2005/8/layout/hProcess4"/>
    <dgm:cxn modelId="{15A9FAE4-40C1-4878-963A-C206E71B9EF3}" type="presParOf" srcId="{C1D2C75A-F99D-453B-AFB3-1B73581C4D2D}" destId="{FE534F6F-317A-43D3-A493-125FEF44CCFD}" srcOrd="1" destOrd="0" presId="urn:microsoft.com/office/officeart/2005/8/layout/hProcess4"/>
    <dgm:cxn modelId="{C30E17C0-C55C-47F5-9439-FA67C8A827A7}" type="presParOf" srcId="{C1D2C75A-F99D-453B-AFB3-1B73581C4D2D}" destId="{FA56DD90-E389-4CD3-BFE5-75B45CBA459D}" srcOrd="2" destOrd="0" presId="urn:microsoft.com/office/officeart/2005/8/layout/hProcess4"/>
    <dgm:cxn modelId="{0166319A-F797-49EC-9C35-5B2B634BF12F}" type="presParOf" srcId="{C1D2C75A-F99D-453B-AFB3-1B73581C4D2D}" destId="{E15FC9DA-72C0-4980-863E-86B9F590F734}" srcOrd="3" destOrd="0" presId="urn:microsoft.com/office/officeart/2005/8/layout/hProcess4"/>
    <dgm:cxn modelId="{36F453B5-D3BF-424A-AFCA-46F3F41471B9}" type="presParOf" srcId="{C1D2C75A-F99D-453B-AFB3-1B73581C4D2D}" destId="{CC1E1F10-A78D-4BCC-990B-C5E7ED28BB15}" srcOrd="4" destOrd="0" presId="urn:microsoft.com/office/officeart/2005/8/layout/hProcess4"/>
    <dgm:cxn modelId="{17E102B6-E49F-4935-AB61-B12A470A8842}" type="presParOf" srcId="{8AA92093-BD1D-4AD7-AB00-7A640368091E}" destId="{09B905AB-8382-4D9C-95C5-B43D94C647C2}" srcOrd="3" destOrd="0" presId="urn:microsoft.com/office/officeart/2005/8/layout/hProcess4"/>
    <dgm:cxn modelId="{894AE7A0-253D-4D2E-9EC5-668E0607C7F2}" type="presParOf" srcId="{8AA92093-BD1D-4AD7-AB00-7A640368091E}" destId="{7AC89A6D-D849-442A-807C-19032CD49417}" srcOrd="4" destOrd="0" presId="urn:microsoft.com/office/officeart/2005/8/layout/hProcess4"/>
    <dgm:cxn modelId="{1992EC10-BD45-46B3-A1B5-2CB952FCDAE3}" type="presParOf" srcId="{7AC89A6D-D849-442A-807C-19032CD49417}" destId="{CDB5465A-2A0F-4EB5-988A-17DEE5DFD9B7}" srcOrd="0" destOrd="0" presId="urn:microsoft.com/office/officeart/2005/8/layout/hProcess4"/>
    <dgm:cxn modelId="{894DB102-BAD4-4E09-BD3F-E0C5BE5408A8}" type="presParOf" srcId="{7AC89A6D-D849-442A-807C-19032CD49417}" destId="{6E2648D1-B020-443C-B370-2EC03A1331A1}" srcOrd="1" destOrd="0" presId="urn:microsoft.com/office/officeart/2005/8/layout/hProcess4"/>
    <dgm:cxn modelId="{500096E1-D301-4FFE-A589-D5C3EE8BD8D1}" type="presParOf" srcId="{7AC89A6D-D849-442A-807C-19032CD49417}" destId="{933DF821-5A25-4419-9673-DE0E774244C7}" srcOrd="2" destOrd="0" presId="urn:microsoft.com/office/officeart/2005/8/layout/hProcess4"/>
    <dgm:cxn modelId="{147B4C6E-3519-4FE5-86B6-03F34C1DD22F}" type="presParOf" srcId="{7AC89A6D-D849-442A-807C-19032CD49417}" destId="{216E6A94-1550-4EE9-B191-3BF01300C43D}" srcOrd="3" destOrd="0" presId="urn:microsoft.com/office/officeart/2005/8/layout/hProcess4"/>
    <dgm:cxn modelId="{F00A6183-8D07-4271-967C-DA20A9792030}" type="presParOf" srcId="{7AC89A6D-D849-442A-807C-19032CD49417}" destId="{73929CEC-3703-4915-A797-6DE934D1DE1E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D9F7B4A-9EB4-4652-AD5B-D3CEABA13105}" type="doc">
      <dgm:prSet loTypeId="urn:microsoft.com/office/officeart/2005/8/layout/l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4036DFB-473A-4572-8C56-FE7D561796DE}">
      <dgm:prSet phldrT="[Text]"/>
      <dgm:spPr>
        <a:solidFill>
          <a:srgbClr val="7E402D"/>
        </a:solidFill>
      </dgm:spPr>
      <dgm:t>
        <a:bodyPr/>
        <a:lstStyle/>
        <a:p>
          <a:r>
            <a:rPr lang="en-US" dirty="0">
              <a:solidFill>
                <a:schemeClr val="tx2"/>
              </a:solidFill>
            </a:rPr>
            <a:t>Attract between 80–100 international delegates</a:t>
          </a:r>
        </a:p>
      </dgm:t>
    </dgm:pt>
    <dgm:pt modelId="{F8EC63F6-868A-414D-B4B7-A83142AC14D0}" type="parTrans" cxnId="{571E3EDD-D68D-449A-8388-742155D03C74}">
      <dgm:prSet/>
      <dgm:spPr/>
      <dgm:t>
        <a:bodyPr/>
        <a:lstStyle/>
        <a:p>
          <a:endParaRPr lang="en-US"/>
        </a:p>
      </dgm:t>
    </dgm:pt>
    <dgm:pt modelId="{F4C402A7-600D-45B2-A55F-7D33C37FAE01}" type="sibTrans" cxnId="{571E3EDD-D68D-449A-8388-742155D03C74}">
      <dgm:prSet/>
      <dgm:spPr/>
      <dgm:t>
        <a:bodyPr/>
        <a:lstStyle/>
        <a:p>
          <a:endParaRPr lang="en-US"/>
        </a:p>
      </dgm:t>
    </dgm:pt>
    <dgm:pt modelId="{CD64D85F-B4F9-4521-908A-52331679758C}">
      <dgm:prSet phldrT="[Text]"/>
      <dgm:spPr>
        <a:solidFill>
          <a:srgbClr val="DBA960">
            <a:alpha val="90000"/>
          </a:srgbClr>
        </a:solidFill>
      </dgm:spPr>
      <dgm:t>
        <a:bodyPr/>
        <a:lstStyle/>
        <a:p>
          <a:r>
            <a:rPr lang="en-US" dirty="0">
              <a:solidFill>
                <a:srgbClr val="7E402D"/>
              </a:solidFill>
            </a:rPr>
            <a:t>Targeting international professionals</a:t>
          </a:r>
        </a:p>
      </dgm:t>
    </dgm:pt>
    <dgm:pt modelId="{637EE9B4-C39A-4D4C-886C-BA0C8A302A1C}" type="parTrans" cxnId="{02D71A8F-1D89-4095-A4AF-71A41FFE2105}">
      <dgm:prSet/>
      <dgm:spPr/>
      <dgm:t>
        <a:bodyPr/>
        <a:lstStyle/>
        <a:p>
          <a:endParaRPr lang="en-US"/>
        </a:p>
      </dgm:t>
    </dgm:pt>
    <dgm:pt modelId="{A7422899-6D3A-4256-A2A3-FDF19DC0262A}" type="sibTrans" cxnId="{02D71A8F-1D89-4095-A4AF-71A41FFE2105}">
      <dgm:prSet/>
      <dgm:spPr/>
      <dgm:t>
        <a:bodyPr/>
        <a:lstStyle/>
        <a:p>
          <a:endParaRPr lang="en-US"/>
        </a:p>
      </dgm:t>
    </dgm:pt>
    <dgm:pt modelId="{6A0B8622-A243-4EBA-A7C2-17D5D35B0729}">
      <dgm:prSet phldrT="[Text]"/>
      <dgm:spPr>
        <a:solidFill>
          <a:srgbClr val="DBA960">
            <a:alpha val="90000"/>
          </a:srgbClr>
        </a:solidFill>
      </dgm:spPr>
      <dgm:t>
        <a:bodyPr/>
        <a:lstStyle/>
        <a:p>
          <a:r>
            <a:rPr lang="en-US" dirty="0">
              <a:solidFill>
                <a:srgbClr val="7E402D"/>
              </a:solidFill>
            </a:rPr>
            <a:t>80–100 delegates</a:t>
          </a:r>
        </a:p>
      </dgm:t>
    </dgm:pt>
    <dgm:pt modelId="{A65BADB2-545B-4777-BC63-6BC5C056C049}" type="parTrans" cxnId="{F2473765-5538-4CFE-8EDE-4ABEEEBCC7A0}">
      <dgm:prSet/>
      <dgm:spPr/>
      <dgm:t>
        <a:bodyPr/>
        <a:lstStyle/>
        <a:p>
          <a:endParaRPr lang="en-US"/>
        </a:p>
      </dgm:t>
    </dgm:pt>
    <dgm:pt modelId="{8175F739-4FE6-4FCA-879E-FCB46489FE32}" type="sibTrans" cxnId="{F2473765-5538-4CFE-8EDE-4ABEEEBCC7A0}">
      <dgm:prSet/>
      <dgm:spPr/>
      <dgm:t>
        <a:bodyPr/>
        <a:lstStyle/>
        <a:p>
          <a:endParaRPr lang="en-US"/>
        </a:p>
      </dgm:t>
    </dgm:pt>
    <dgm:pt modelId="{E75C66F2-53B2-4D0A-A74A-B01D9F53585D}">
      <dgm:prSet phldrT="[Text]"/>
      <dgm:spPr>
        <a:solidFill>
          <a:srgbClr val="7E402D"/>
        </a:solidFill>
      </dgm:spPr>
      <dgm:t>
        <a:bodyPr/>
        <a:lstStyle/>
        <a:p>
          <a:r>
            <a:rPr lang="en-US" dirty="0">
              <a:solidFill>
                <a:schemeClr val="tx2"/>
              </a:solidFill>
            </a:rPr>
            <a:t>Ensure a minimum of 80% of suppliers and materials</a:t>
          </a:r>
        </a:p>
      </dgm:t>
    </dgm:pt>
    <dgm:pt modelId="{D5601440-66E3-4EC6-B66B-B151B9ADEF8A}" type="parTrans" cxnId="{DB50BC6D-3CC4-488C-94A5-0DA82198FFB2}">
      <dgm:prSet/>
      <dgm:spPr/>
      <dgm:t>
        <a:bodyPr/>
        <a:lstStyle/>
        <a:p>
          <a:endParaRPr lang="en-US"/>
        </a:p>
      </dgm:t>
    </dgm:pt>
    <dgm:pt modelId="{C507D38A-3F0F-48CF-9FA5-13123DDB549E}" type="sibTrans" cxnId="{DB50BC6D-3CC4-488C-94A5-0DA82198FFB2}">
      <dgm:prSet/>
      <dgm:spPr/>
      <dgm:t>
        <a:bodyPr/>
        <a:lstStyle/>
        <a:p>
          <a:endParaRPr lang="en-US"/>
        </a:p>
      </dgm:t>
    </dgm:pt>
    <dgm:pt modelId="{7F6A05AE-201D-46A9-A81E-C11ADACE45F3}">
      <dgm:prSet phldrT="[Text]"/>
      <dgm:spPr>
        <a:solidFill>
          <a:srgbClr val="DBA960">
            <a:alpha val="90000"/>
          </a:srgbClr>
        </a:solidFill>
      </dgm:spPr>
      <dgm:t>
        <a:bodyPr/>
        <a:lstStyle/>
        <a:p>
          <a:r>
            <a:rPr lang="en-US" dirty="0">
              <a:solidFill>
                <a:srgbClr val="7E402D"/>
              </a:solidFill>
            </a:rPr>
            <a:t>Focus on local sourcing</a:t>
          </a:r>
        </a:p>
      </dgm:t>
    </dgm:pt>
    <dgm:pt modelId="{F1296BCC-4BD4-4833-AC77-DD64BC4FE927}" type="parTrans" cxnId="{8EDB2590-3F0D-4DDF-B1B7-017279BEE2AB}">
      <dgm:prSet/>
      <dgm:spPr/>
      <dgm:t>
        <a:bodyPr/>
        <a:lstStyle/>
        <a:p>
          <a:endParaRPr lang="en-US"/>
        </a:p>
      </dgm:t>
    </dgm:pt>
    <dgm:pt modelId="{D296DB46-BDC4-4B41-A789-FECA2EB66E7A}" type="sibTrans" cxnId="{8EDB2590-3F0D-4DDF-B1B7-017279BEE2AB}">
      <dgm:prSet/>
      <dgm:spPr/>
      <dgm:t>
        <a:bodyPr/>
        <a:lstStyle/>
        <a:p>
          <a:endParaRPr lang="en-US"/>
        </a:p>
      </dgm:t>
    </dgm:pt>
    <dgm:pt modelId="{E5DD0980-57FD-4BA8-9850-66AEB39F18AE}">
      <dgm:prSet phldrT="[Text]"/>
      <dgm:spPr>
        <a:solidFill>
          <a:srgbClr val="DBA960">
            <a:alpha val="90000"/>
          </a:srgbClr>
        </a:solidFill>
      </dgm:spPr>
      <dgm:t>
        <a:bodyPr/>
        <a:lstStyle/>
        <a:p>
          <a:r>
            <a:rPr lang="en-US" dirty="0">
              <a:solidFill>
                <a:srgbClr val="7E402D"/>
              </a:solidFill>
            </a:rPr>
            <a:t>80% of total suppliers/materials used</a:t>
          </a:r>
        </a:p>
      </dgm:t>
    </dgm:pt>
    <dgm:pt modelId="{20B54F66-4A9F-4338-AED5-A83064147E82}" type="parTrans" cxnId="{F466552E-834D-4E4D-BC95-3AFA75D31ED5}">
      <dgm:prSet/>
      <dgm:spPr/>
      <dgm:t>
        <a:bodyPr/>
        <a:lstStyle/>
        <a:p>
          <a:endParaRPr lang="en-US"/>
        </a:p>
      </dgm:t>
    </dgm:pt>
    <dgm:pt modelId="{232D8ABE-06A2-455F-8D43-E2F7E98D10D1}" type="sibTrans" cxnId="{F466552E-834D-4E4D-BC95-3AFA75D31ED5}">
      <dgm:prSet/>
      <dgm:spPr/>
      <dgm:t>
        <a:bodyPr/>
        <a:lstStyle/>
        <a:p>
          <a:endParaRPr lang="en-US"/>
        </a:p>
      </dgm:t>
    </dgm:pt>
    <dgm:pt modelId="{03ABD47D-EF8D-4B68-B580-218216D55842}">
      <dgm:prSet phldrT="[Text]"/>
      <dgm:spPr>
        <a:solidFill>
          <a:srgbClr val="DBA960">
            <a:alpha val="90000"/>
          </a:srgbClr>
        </a:solidFill>
      </dgm:spPr>
      <dgm:t>
        <a:bodyPr/>
        <a:lstStyle/>
        <a:p>
          <a:r>
            <a:rPr lang="en-US" dirty="0">
              <a:solidFill>
                <a:srgbClr val="7E402D"/>
              </a:solidFill>
            </a:rPr>
            <a:t>Partnership with Visit Wales, and targeted outreach</a:t>
          </a:r>
        </a:p>
      </dgm:t>
    </dgm:pt>
    <dgm:pt modelId="{877E8EDE-3AD1-4CBB-AA84-FA920140A66E}" type="parTrans" cxnId="{BD72D5B9-6545-4BAB-A6C1-B2D2CC545F44}">
      <dgm:prSet/>
      <dgm:spPr/>
      <dgm:t>
        <a:bodyPr/>
        <a:lstStyle/>
        <a:p>
          <a:endParaRPr lang="en-US"/>
        </a:p>
      </dgm:t>
    </dgm:pt>
    <dgm:pt modelId="{52E5E423-0C28-43E2-8B8F-BAC09F2E0C2B}" type="sibTrans" cxnId="{BD72D5B9-6545-4BAB-A6C1-B2D2CC545F44}">
      <dgm:prSet/>
      <dgm:spPr/>
      <dgm:t>
        <a:bodyPr/>
        <a:lstStyle/>
        <a:p>
          <a:endParaRPr lang="en-US"/>
        </a:p>
      </dgm:t>
    </dgm:pt>
    <dgm:pt modelId="{9EBCA816-C26A-497C-8F9E-EC042ED73C33}">
      <dgm:prSet phldrT="[Text]"/>
      <dgm:spPr>
        <a:solidFill>
          <a:srgbClr val="DBA960">
            <a:alpha val="90000"/>
          </a:srgbClr>
        </a:solidFill>
      </dgm:spPr>
      <dgm:t>
        <a:bodyPr/>
        <a:lstStyle/>
        <a:p>
          <a:r>
            <a:rPr lang="en-US" dirty="0">
              <a:solidFill>
                <a:srgbClr val="7E402D"/>
              </a:solidFill>
            </a:rPr>
            <a:t> MICE growth, and Visit Wales‘ </a:t>
          </a:r>
          <a:r>
            <a:rPr lang="en-US" dirty="0" err="1">
              <a:solidFill>
                <a:srgbClr val="7E402D"/>
              </a:solidFill>
            </a:rPr>
            <a:t>internationalisation</a:t>
          </a:r>
          <a:r>
            <a:rPr lang="en-US" dirty="0">
              <a:solidFill>
                <a:srgbClr val="7E402D"/>
              </a:solidFill>
            </a:rPr>
            <a:t> goals</a:t>
          </a:r>
        </a:p>
      </dgm:t>
    </dgm:pt>
    <dgm:pt modelId="{BF2E14DF-EC11-48DE-8FD6-EB10AF7F7C4F}" type="parTrans" cxnId="{90F36D1F-058F-405C-8808-9EF3E2A4BBC1}">
      <dgm:prSet/>
      <dgm:spPr/>
      <dgm:t>
        <a:bodyPr/>
        <a:lstStyle/>
        <a:p>
          <a:endParaRPr lang="en-US"/>
        </a:p>
      </dgm:t>
    </dgm:pt>
    <dgm:pt modelId="{17CB7DA4-15F7-401F-A425-6627593B9F42}" type="sibTrans" cxnId="{90F36D1F-058F-405C-8808-9EF3E2A4BBC1}">
      <dgm:prSet/>
      <dgm:spPr/>
      <dgm:t>
        <a:bodyPr/>
        <a:lstStyle/>
        <a:p>
          <a:endParaRPr lang="en-US"/>
        </a:p>
      </dgm:t>
    </dgm:pt>
    <dgm:pt modelId="{22BCF17D-3FD2-451E-A4C2-9113683A67DE}">
      <dgm:prSet phldrT="[Text]"/>
      <dgm:spPr>
        <a:solidFill>
          <a:srgbClr val="DBA960">
            <a:alpha val="90000"/>
          </a:srgbClr>
        </a:solidFill>
      </dgm:spPr>
      <dgm:t>
        <a:bodyPr/>
        <a:lstStyle/>
        <a:p>
          <a:r>
            <a:rPr lang="en-US" dirty="0">
              <a:solidFill>
                <a:srgbClr val="7E402D"/>
              </a:solidFill>
            </a:rPr>
            <a:t>achieved by the start date of the event</a:t>
          </a:r>
        </a:p>
      </dgm:t>
    </dgm:pt>
    <dgm:pt modelId="{A0D94958-5FFD-4457-946B-412D1C05B039}" type="parTrans" cxnId="{9548E475-07C6-4A18-9E4D-6672559AE871}">
      <dgm:prSet/>
      <dgm:spPr/>
      <dgm:t>
        <a:bodyPr/>
        <a:lstStyle/>
        <a:p>
          <a:endParaRPr lang="en-US"/>
        </a:p>
      </dgm:t>
    </dgm:pt>
    <dgm:pt modelId="{A23B2423-0E46-4973-820A-2F55F9ABC85E}" type="sibTrans" cxnId="{9548E475-07C6-4A18-9E4D-6672559AE871}">
      <dgm:prSet/>
      <dgm:spPr/>
      <dgm:t>
        <a:bodyPr/>
        <a:lstStyle/>
        <a:p>
          <a:endParaRPr lang="en-US"/>
        </a:p>
      </dgm:t>
    </dgm:pt>
    <dgm:pt modelId="{D6673C0F-CD1A-49FA-A7C2-6706BCD953B1}">
      <dgm:prSet phldrT="[Text]"/>
      <dgm:spPr>
        <a:solidFill>
          <a:srgbClr val="DBA960">
            <a:alpha val="90000"/>
          </a:srgbClr>
        </a:solidFill>
      </dgm:spPr>
      <dgm:t>
        <a:bodyPr/>
        <a:lstStyle/>
        <a:p>
          <a:r>
            <a:rPr lang="en-US" dirty="0">
              <a:solidFill>
                <a:srgbClr val="7E402D"/>
              </a:solidFill>
            </a:rPr>
            <a:t>The strong local artisan, hospitality, and produce networks</a:t>
          </a:r>
        </a:p>
      </dgm:t>
    </dgm:pt>
    <dgm:pt modelId="{E03753D5-ED21-4D82-81DC-C91857CF84D7}" type="parTrans" cxnId="{B12FEA25-E145-42EB-A4B3-82C962D0A15A}">
      <dgm:prSet/>
      <dgm:spPr/>
      <dgm:t>
        <a:bodyPr/>
        <a:lstStyle/>
        <a:p>
          <a:endParaRPr lang="en-US"/>
        </a:p>
      </dgm:t>
    </dgm:pt>
    <dgm:pt modelId="{D0C94D27-7268-49B0-AEF4-4419CE7E5F08}" type="sibTrans" cxnId="{B12FEA25-E145-42EB-A4B3-82C962D0A15A}">
      <dgm:prSet/>
      <dgm:spPr/>
      <dgm:t>
        <a:bodyPr/>
        <a:lstStyle/>
        <a:p>
          <a:endParaRPr lang="en-US"/>
        </a:p>
      </dgm:t>
    </dgm:pt>
    <dgm:pt modelId="{13873DE1-7944-4E12-A9F5-93497DAB41C3}">
      <dgm:prSet phldrT="[Text]"/>
      <dgm:spPr>
        <a:solidFill>
          <a:srgbClr val="DBA960">
            <a:alpha val="90000"/>
          </a:srgbClr>
        </a:solidFill>
      </dgm:spPr>
      <dgm:t>
        <a:bodyPr/>
        <a:lstStyle/>
        <a:p>
          <a:r>
            <a:rPr lang="en-US" dirty="0">
              <a:solidFill>
                <a:srgbClr val="7E402D"/>
              </a:solidFill>
            </a:rPr>
            <a:t>Aligns with sustainability goals and Welsh government’s Food &amp; Drink Action Plan</a:t>
          </a:r>
        </a:p>
      </dgm:t>
    </dgm:pt>
    <dgm:pt modelId="{5ECA57F6-CC64-4C17-AE68-DB5A3C17927D}" type="parTrans" cxnId="{83357FE3-E528-4BDE-A382-052AFCC24E42}">
      <dgm:prSet/>
      <dgm:spPr/>
      <dgm:t>
        <a:bodyPr/>
        <a:lstStyle/>
        <a:p>
          <a:endParaRPr lang="en-US"/>
        </a:p>
      </dgm:t>
    </dgm:pt>
    <dgm:pt modelId="{EA6EE3BD-FB3D-431B-884B-25CB5C609BFE}" type="sibTrans" cxnId="{83357FE3-E528-4BDE-A382-052AFCC24E42}">
      <dgm:prSet/>
      <dgm:spPr/>
      <dgm:t>
        <a:bodyPr/>
        <a:lstStyle/>
        <a:p>
          <a:endParaRPr lang="en-US"/>
        </a:p>
      </dgm:t>
    </dgm:pt>
    <dgm:pt modelId="{3F404CCB-4182-464E-B8E8-663C035D9BCD}">
      <dgm:prSet phldrT="[Text]"/>
      <dgm:spPr>
        <a:solidFill>
          <a:srgbClr val="DBA960">
            <a:alpha val="90000"/>
          </a:srgbClr>
        </a:solidFill>
      </dgm:spPr>
      <dgm:t>
        <a:bodyPr/>
        <a:lstStyle/>
        <a:p>
          <a:r>
            <a:rPr lang="en-US" dirty="0">
              <a:solidFill>
                <a:srgbClr val="7E402D"/>
              </a:solidFill>
            </a:rPr>
            <a:t>Achieved during event procurement phase</a:t>
          </a:r>
        </a:p>
      </dgm:t>
    </dgm:pt>
    <dgm:pt modelId="{3545FAB9-E2AA-4DCC-B10A-20BFDB6D309C}" type="parTrans" cxnId="{A2D18B04-D2F3-439B-813D-ACB324D32784}">
      <dgm:prSet/>
      <dgm:spPr/>
      <dgm:t>
        <a:bodyPr/>
        <a:lstStyle/>
        <a:p>
          <a:endParaRPr lang="en-US"/>
        </a:p>
      </dgm:t>
    </dgm:pt>
    <dgm:pt modelId="{CAFB30FE-1312-49DB-AA2C-E2C26F5B2E85}" type="sibTrans" cxnId="{A2D18B04-D2F3-439B-813D-ACB324D32784}">
      <dgm:prSet/>
      <dgm:spPr/>
      <dgm:t>
        <a:bodyPr/>
        <a:lstStyle/>
        <a:p>
          <a:endParaRPr lang="en-US"/>
        </a:p>
      </dgm:t>
    </dgm:pt>
    <dgm:pt modelId="{28C22A4D-0FC2-45A4-AD62-0CB8D59AD3A9}">
      <dgm:prSet phldrT="[Text]"/>
      <dgm:spPr>
        <a:solidFill>
          <a:srgbClr val="7E402D"/>
        </a:solidFill>
      </dgm:spPr>
      <dgm:t>
        <a:bodyPr/>
        <a:lstStyle/>
        <a:p>
          <a:r>
            <a:rPr lang="en-US" dirty="0">
              <a:solidFill>
                <a:schemeClr val="tx2"/>
              </a:solidFill>
            </a:rPr>
            <a:t>Achieve at least 90% positive feedback</a:t>
          </a:r>
        </a:p>
      </dgm:t>
    </dgm:pt>
    <dgm:pt modelId="{728AEA12-1497-4C15-BB56-6D8CDEA535C5}" type="parTrans" cxnId="{F61FC11C-91B6-4791-81DC-9DC8FE6D2675}">
      <dgm:prSet/>
      <dgm:spPr/>
      <dgm:t>
        <a:bodyPr/>
        <a:lstStyle/>
        <a:p>
          <a:endParaRPr lang="en-US"/>
        </a:p>
      </dgm:t>
    </dgm:pt>
    <dgm:pt modelId="{C56C5FBC-69DC-40AF-B45E-4E5E044BDDE4}" type="sibTrans" cxnId="{F61FC11C-91B6-4791-81DC-9DC8FE6D2675}">
      <dgm:prSet/>
      <dgm:spPr/>
      <dgm:t>
        <a:bodyPr/>
        <a:lstStyle/>
        <a:p>
          <a:endParaRPr lang="en-US"/>
        </a:p>
      </dgm:t>
    </dgm:pt>
    <dgm:pt modelId="{81B3E5DD-D948-47EF-BD11-495DC1172A34}">
      <dgm:prSet phldrT="[Text]"/>
      <dgm:spPr>
        <a:solidFill>
          <a:srgbClr val="DBA960">
            <a:alpha val="90000"/>
          </a:srgbClr>
        </a:solidFill>
      </dgm:spPr>
      <dgm:t>
        <a:bodyPr/>
        <a:lstStyle/>
        <a:p>
          <a:r>
            <a:rPr lang="en-US" dirty="0">
              <a:solidFill>
                <a:srgbClr val="7E402D"/>
              </a:solidFill>
            </a:rPr>
            <a:t>Within 2 weeks of the event</a:t>
          </a:r>
        </a:p>
      </dgm:t>
    </dgm:pt>
    <dgm:pt modelId="{8B2304C2-A105-4B8E-9E59-0A5025720132}" type="parTrans" cxnId="{3BB7010E-70FC-47B3-A5F8-B0D417F74F63}">
      <dgm:prSet/>
      <dgm:spPr/>
      <dgm:t>
        <a:bodyPr/>
        <a:lstStyle/>
        <a:p>
          <a:endParaRPr lang="en-US"/>
        </a:p>
      </dgm:t>
    </dgm:pt>
    <dgm:pt modelId="{A43A6A78-9416-4876-BB40-CEBE5277F7D1}" type="sibTrans" cxnId="{3BB7010E-70FC-47B3-A5F8-B0D417F74F63}">
      <dgm:prSet/>
      <dgm:spPr/>
      <dgm:t>
        <a:bodyPr/>
        <a:lstStyle/>
        <a:p>
          <a:endParaRPr lang="en-US"/>
        </a:p>
      </dgm:t>
    </dgm:pt>
    <dgm:pt modelId="{0C11CF7A-E74B-4B28-8E40-6B0BDB2175CE}">
      <dgm:prSet phldrT="[Text]"/>
      <dgm:spPr>
        <a:solidFill>
          <a:srgbClr val="DBA960">
            <a:alpha val="90000"/>
          </a:srgbClr>
        </a:solidFill>
      </dgm:spPr>
      <dgm:t>
        <a:bodyPr/>
        <a:lstStyle/>
        <a:p>
          <a:r>
            <a:rPr lang="en-US" dirty="0">
              <a:solidFill>
                <a:srgbClr val="7E402D"/>
              </a:solidFill>
            </a:rPr>
            <a:t>Focus on delegate satisfaction</a:t>
          </a:r>
        </a:p>
      </dgm:t>
    </dgm:pt>
    <dgm:pt modelId="{1542DB61-78F9-4F1B-98D9-39E7F184EA6A}" type="parTrans" cxnId="{9DE08682-74A6-43F9-A03D-7E2E907297D8}">
      <dgm:prSet/>
      <dgm:spPr/>
      <dgm:t>
        <a:bodyPr/>
        <a:lstStyle/>
        <a:p>
          <a:endParaRPr lang="en-US"/>
        </a:p>
      </dgm:t>
    </dgm:pt>
    <dgm:pt modelId="{4DC42D8D-4FE1-4FB9-9B9A-83BFFA62DE0E}" type="sibTrans" cxnId="{9DE08682-74A6-43F9-A03D-7E2E907297D8}">
      <dgm:prSet/>
      <dgm:spPr/>
      <dgm:t>
        <a:bodyPr/>
        <a:lstStyle/>
        <a:p>
          <a:endParaRPr lang="en-US"/>
        </a:p>
      </dgm:t>
    </dgm:pt>
    <dgm:pt modelId="{0BBF4856-2664-45EA-B6CD-4F012EA3AF5C}">
      <dgm:prSet phldrT="[Text]"/>
      <dgm:spPr>
        <a:solidFill>
          <a:srgbClr val="DBA960">
            <a:alpha val="90000"/>
          </a:srgbClr>
        </a:solidFill>
      </dgm:spPr>
      <dgm:t>
        <a:bodyPr/>
        <a:lstStyle/>
        <a:p>
          <a:r>
            <a:rPr lang="en-US" dirty="0">
              <a:solidFill>
                <a:srgbClr val="7E402D"/>
              </a:solidFill>
            </a:rPr>
            <a:t>90% positive ratings</a:t>
          </a:r>
        </a:p>
      </dgm:t>
    </dgm:pt>
    <dgm:pt modelId="{F8F8A7A0-6279-4CB5-B690-B517B4716005}" type="parTrans" cxnId="{14EFD4D2-18F1-4B7B-8D42-7CF036442160}">
      <dgm:prSet/>
      <dgm:spPr/>
      <dgm:t>
        <a:bodyPr/>
        <a:lstStyle/>
        <a:p>
          <a:endParaRPr lang="en-US"/>
        </a:p>
      </dgm:t>
    </dgm:pt>
    <dgm:pt modelId="{3012108E-E945-461F-B09D-4BE261625DB3}" type="sibTrans" cxnId="{14EFD4D2-18F1-4B7B-8D42-7CF036442160}">
      <dgm:prSet/>
      <dgm:spPr/>
      <dgm:t>
        <a:bodyPr/>
        <a:lstStyle/>
        <a:p>
          <a:endParaRPr lang="en-US"/>
        </a:p>
      </dgm:t>
    </dgm:pt>
    <dgm:pt modelId="{D7E59E56-B4B3-4CED-BF0B-B5C9E388BB4D}">
      <dgm:prSet phldrT="[Text]"/>
      <dgm:spPr>
        <a:solidFill>
          <a:srgbClr val="DBA960">
            <a:alpha val="90000"/>
          </a:srgbClr>
        </a:solidFill>
      </dgm:spPr>
      <dgm:t>
        <a:bodyPr/>
        <a:lstStyle/>
        <a:p>
          <a:r>
            <a:rPr lang="en-US" dirty="0">
              <a:solidFill>
                <a:srgbClr val="7E402D"/>
              </a:solidFill>
            </a:rPr>
            <a:t>Through high-quality planning, delivery, and delegate care</a:t>
          </a:r>
        </a:p>
      </dgm:t>
    </dgm:pt>
    <dgm:pt modelId="{E430D7CC-979B-4E1F-9E88-BC2852547E17}" type="parTrans" cxnId="{4237C5B8-47BC-481D-8C0D-E133302A400E}">
      <dgm:prSet/>
      <dgm:spPr/>
      <dgm:t>
        <a:bodyPr/>
        <a:lstStyle/>
        <a:p>
          <a:endParaRPr lang="en-US"/>
        </a:p>
      </dgm:t>
    </dgm:pt>
    <dgm:pt modelId="{F7092C0B-97F6-4892-AFE5-D65064EEDDA8}" type="sibTrans" cxnId="{4237C5B8-47BC-481D-8C0D-E133302A400E}">
      <dgm:prSet/>
      <dgm:spPr/>
      <dgm:t>
        <a:bodyPr/>
        <a:lstStyle/>
        <a:p>
          <a:endParaRPr lang="en-US"/>
        </a:p>
      </dgm:t>
    </dgm:pt>
    <dgm:pt modelId="{E971FEB7-EA78-48D9-AFE8-A2ED40BF51CB}">
      <dgm:prSet phldrT="[Text]"/>
      <dgm:spPr>
        <a:solidFill>
          <a:srgbClr val="DBA960">
            <a:alpha val="90000"/>
          </a:srgbClr>
        </a:solidFill>
      </dgm:spPr>
      <dgm:t>
        <a:bodyPr/>
        <a:lstStyle/>
        <a:p>
          <a:r>
            <a:rPr lang="en-US" dirty="0">
              <a:solidFill>
                <a:srgbClr val="7E402D"/>
              </a:solidFill>
            </a:rPr>
            <a:t>Event success and alignment with the “</a:t>
          </a:r>
          <a:r>
            <a:rPr lang="en-US" dirty="0" err="1">
              <a:solidFill>
                <a:srgbClr val="7E402D"/>
              </a:solidFill>
            </a:rPr>
            <a:t>Croeso</a:t>
          </a:r>
          <a:r>
            <a:rPr lang="en-US" dirty="0">
              <a:solidFill>
                <a:srgbClr val="7E402D"/>
              </a:solidFill>
            </a:rPr>
            <a:t>” welcome theme</a:t>
          </a:r>
        </a:p>
      </dgm:t>
    </dgm:pt>
    <dgm:pt modelId="{6671E8FE-30D0-4C46-9782-FF14186B4CEC}" type="parTrans" cxnId="{87C002A2-06D8-4BD6-BD4B-666F605F1BC5}">
      <dgm:prSet/>
      <dgm:spPr/>
      <dgm:t>
        <a:bodyPr/>
        <a:lstStyle/>
        <a:p>
          <a:endParaRPr lang="en-US"/>
        </a:p>
      </dgm:t>
    </dgm:pt>
    <dgm:pt modelId="{D3C7DAA8-988D-4BD0-86D3-1DC272CDE38A}" type="sibTrans" cxnId="{87C002A2-06D8-4BD6-BD4B-666F605F1BC5}">
      <dgm:prSet/>
      <dgm:spPr/>
      <dgm:t>
        <a:bodyPr/>
        <a:lstStyle/>
        <a:p>
          <a:endParaRPr lang="en-US"/>
        </a:p>
      </dgm:t>
    </dgm:pt>
    <dgm:pt modelId="{7937A7AD-680F-425D-AC51-141C19254D5F}">
      <dgm:prSet phldrT="[Text]"/>
      <dgm:spPr>
        <a:solidFill>
          <a:srgbClr val="DBA960">
            <a:alpha val="90000"/>
          </a:srgbClr>
        </a:solidFill>
      </dgm:spPr>
      <dgm:t>
        <a:bodyPr/>
        <a:lstStyle/>
        <a:p>
          <a:r>
            <a:rPr lang="en-US" b="1" dirty="0">
              <a:solidFill>
                <a:srgbClr val="7E402D"/>
              </a:solidFill>
            </a:rPr>
            <a:t>Timely</a:t>
          </a:r>
        </a:p>
      </dgm:t>
    </dgm:pt>
    <dgm:pt modelId="{987D56D4-E087-4F29-A2E0-DFF4AC3A6112}" type="parTrans" cxnId="{52730C88-5423-4E03-8743-4A9FBE94BBAB}">
      <dgm:prSet/>
      <dgm:spPr/>
      <dgm:t>
        <a:bodyPr/>
        <a:lstStyle/>
        <a:p>
          <a:endParaRPr lang="en-US"/>
        </a:p>
      </dgm:t>
    </dgm:pt>
    <dgm:pt modelId="{BBAF1A11-0268-4A35-8DD8-0077839EC751}" type="sibTrans" cxnId="{52730C88-5423-4E03-8743-4A9FBE94BBAB}">
      <dgm:prSet/>
      <dgm:spPr/>
      <dgm:t>
        <a:bodyPr/>
        <a:lstStyle/>
        <a:p>
          <a:endParaRPr lang="en-US"/>
        </a:p>
      </dgm:t>
    </dgm:pt>
    <dgm:pt modelId="{A8981F87-73CC-4F6D-9C69-057CD5C6D5B0}">
      <dgm:prSet phldrT="[Text]"/>
      <dgm:spPr>
        <a:solidFill>
          <a:srgbClr val="7E402D"/>
        </a:solidFill>
      </dgm:spPr>
      <dgm:t>
        <a:bodyPr/>
        <a:lstStyle/>
        <a:p>
          <a:r>
            <a:rPr lang="en-US" b="1" dirty="0">
              <a:solidFill>
                <a:schemeClr val="tx2"/>
              </a:solidFill>
            </a:rPr>
            <a:t>SMART Objectives</a:t>
          </a:r>
        </a:p>
      </dgm:t>
    </dgm:pt>
    <dgm:pt modelId="{C3CBE1F7-1AFC-4FAD-8C9C-FBD30937D19E}" type="parTrans" cxnId="{5F43DF49-3EB2-4E4F-A245-CAACD20D1AB4}">
      <dgm:prSet/>
      <dgm:spPr/>
      <dgm:t>
        <a:bodyPr/>
        <a:lstStyle/>
        <a:p>
          <a:endParaRPr lang="en-US"/>
        </a:p>
      </dgm:t>
    </dgm:pt>
    <dgm:pt modelId="{C7E0BC39-7611-4CA7-9DC2-3DD4BFB0B6C9}" type="sibTrans" cxnId="{5F43DF49-3EB2-4E4F-A245-CAACD20D1AB4}">
      <dgm:prSet/>
      <dgm:spPr/>
      <dgm:t>
        <a:bodyPr/>
        <a:lstStyle/>
        <a:p>
          <a:endParaRPr lang="en-US"/>
        </a:p>
      </dgm:t>
    </dgm:pt>
    <dgm:pt modelId="{48EE7E01-8D46-41CE-93E4-7E64061D0B50}">
      <dgm:prSet phldrT="[Text]"/>
      <dgm:spPr>
        <a:solidFill>
          <a:srgbClr val="DBA960">
            <a:alpha val="90000"/>
          </a:srgbClr>
        </a:solidFill>
      </dgm:spPr>
      <dgm:t>
        <a:bodyPr/>
        <a:lstStyle/>
        <a:p>
          <a:r>
            <a:rPr lang="en-US" b="1" dirty="0">
              <a:solidFill>
                <a:srgbClr val="7E402D"/>
              </a:solidFill>
            </a:rPr>
            <a:t>Specific</a:t>
          </a:r>
        </a:p>
      </dgm:t>
    </dgm:pt>
    <dgm:pt modelId="{BEF24C50-B536-4958-8C16-F5588C95CF59}" type="parTrans" cxnId="{5F3AF37F-38D5-4076-8151-1EC632E289C6}">
      <dgm:prSet/>
      <dgm:spPr/>
      <dgm:t>
        <a:bodyPr/>
        <a:lstStyle/>
        <a:p>
          <a:endParaRPr lang="en-US"/>
        </a:p>
      </dgm:t>
    </dgm:pt>
    <dgm:pt modelId="{940E1DAD-FB73-437B-BFF1-9559D3F2900E}" type="sibTrans" cxnId="{5F3AF37F-38D5-4076-8151-1EC632E289C6}">
      <dgm:prSet/>
      <dgm:spPr/>
      <dgm:t>
        <a:bodyPr/>
        <a:lstStyle/>
        <a:p>
          <a:endParaRPr lang="en-US"/>
        </a:p>
      </dgm:t>
    </dgm:pt>
    <dgm:pt modelId="{F4E020C0-1D96-4096-A858-A01C4261598D}">
      <dgm:prSet phldrT="[Text]"/>
      <dgm:spPr>
        <a:solidFill>
          <a:srgbClr val="DBA960">
            <a:alpha val="90000"/>
          </a:srgbClr>
        </a:solidFill>
      </dgm:spPr>
      <dgm:t>
        <a:bodyPr/>
        <a:lstStyle/>
        <a:p>
          <a:r>
            <a:rPr lang="en-US" b="1" dirty="0">
              <a:solidFill>
                <a:srgbClr val="7E402D"/>
              </a:solidFill>
            </a:rPr>
            <a:t>Measurable</a:t>
          </a:r>
        </a:p>
      </dgm:t>
    </dgm:pt>
    <dgm:pt modelId="{6D7FD574-D55A-4605-A829-065C4C36AD13}" type="parTrans" cxnId="{AB8E30FE-9A9A-4B8E-8C19-8CBADBAB7BD7}">
      <dgm:prSet/>
      <dgm:spPr/>
      <dgm:t>
        <a:bodyPr/>
        <a:lstStyle/>
        <a:p>
          <a:endParaRPr lang="en-US"/>
        </a:p>
      </dgm:t>
    </dgm:pt>
    <dgm:pt modelId="{0101EB43-13F1-46D5-A064-992A5B461186}" type="sibTrans" cxnId="{AB8E30FE-9A9A-4B8E-8C19-8CBADBAB7BD7}">
      <dgm:prSet/>
      <dgm:spPr/>
      <dgm:t>
        <a:bodyPr/>
        <a:lstStyle/>
        <a:p>
          <a:endParaRPr lang="en-US"/>
        </a:p>
      </dgm:t>
    </dgm:pt>
    <dgm:pt modelId="{63AA0E52-7743-4C30-8CD4-4B65B5FF7AEC}">
      <dgm:prSet phldrT="[Text]"/>
      <dgm:spPr>
        <a:solidFill>
          <a:srgbClr val="DBA960">
            <a:alpha val="90000"/>
          </a:srgbClr>
        </a:solidFill>
      </dgm:spPr>
      <dgm:t>
        <a:bodyPr/>
        <a:lstStyle/>
        <a:p>
          <a:r>
            <a:rPr lang="en-US" b="1" dirty="0">
              <a:solidFill>
                <a:srgbClr val="7E402D"/>
              </a:solidFill>
            </a:rPr>
            <a:t>Attainable</a:t>
          </a:r>
        </a:p>
      </dgm:t>
    </dgm:pt>
    <dgm:pt modelId="{CC0F7581-4103-4BCA-B95C-954F2699A465}" type="parTrans" cxnId="{3A49F80E-82D6-4714-BEAE-C5A65D848933}">
      <dgm:prSet/>
      <dgm:spPr/>
      <dgm:t>
        <a:bodyPr/>
        <a:lstStyle/>
        <a:p>
          <a:endParaRPr lang="en-US"/>
        </a:p>
      </dgm:t>
    </dgm:pt>
    <dgm:pt modelId="{AD53F610-441C-4C31-80F2-466CD0312FE8}" type="sibTrans" cxnId="{3A49F80E-82D6-4714-BEAE-C5A65D848933}">
      <dgm:prSet/>
      <dgm:spPr/>
      <dgm:t>
        <a:bodyPr/>
        <a:lstStyle/>
        <a:p>
          <a:endParaRPr lang="en-US"/>
        </a:p>
      </dgm:t>
    </dgm:pt>
    <dgm:pt modelId="{ACE2AC7A-E677-4351-B1DC-FD660A51E819}">
      <dgm:prSet phldrT="[Text]"/>
      <dgm:spPr>
        <a:solidFill>
          <a:srgbClr val="DBA960">
            <a:alpha val="90000"/>
          </a:srgbClr>
        </a:solidFill>
      </dgm:spPr>
      <dgm:t>
        <a:bodyPr/>
        <a:lstStyle/>
        <a:p>
          <a:r>
            <a:rPr lang="en-US" b="1" dirty="0">
              <a:solidFill>
                <a:srgbClr val="7E402D"/>
              </a:solidFill>
            </a:rPr>
            <a:t>Relevance</a:t>
          </a:r>
        </a:p>
      </dgm:t>
    </dgm:pt>
    <dgm:pt modelId="{A451BD80-42AC-48A3-8AE6-EF09FEF02565}" type="parTrans" cxnId="{524BB50A-E928-4835-882C-68B51F1C87EB}">
      <dgm:prSet/>
      <dgm:spPr/>
      <dgm:t>
        <a:bodyPr/>
        <a:lstStyle/>
        <a:p>
          <a:endParaRPr lang="en-US"/>
        </a:p>
      </dgm:t>
    </dgm:pt>
    <dgm:pt modelId="{F7CA72CD-3783-498D-AFD4-C234E34ADE81}" type="sibTrans" cxnId="{524BB50A-E928-4835-882C-68B51F1C87EB}">
      <dgm:prSet/>
      <dgm:spPr/>
      <dgm:t>
        <a:bodyPr/>
        <a:lstStyle/>
        <a:p>
          <a:endParaRPr lang="en-US"/>
        </a:p>
      </dgm:t>
    </dgm:pt>
    <dgm:pt modelId="{230C0A6A-0D71-40D8-A920-4E1C201C5D78}" type="pres">
      <dgm:prSet presAssocID="{3D9F7B4A-9EB4-4652-AD5B-D3CEABA13105}" presName="Name0" presStyleCnt="0">
        <dgm:presLayoutVars>
          <dgm:dir/>
          <dgm:animLvl val="lvl"/>
          <dgm:resizeHandles val="exact"/>
        </dgm:presLayoutVars>
      </dgm:prSet>
      <dgm:spPr/>
    </dgm:pt>
    <dgm:pt modelId="{201DC892-DEF8-421C-878D-1A94719B3EF6}" type="pres">
      <dgm:prSet presAssocID="{A8981F87-73CC-4F6D-9C69-057CD5C6D5B0}" presName="vertFlow" presStyleCnt="0"/>
      <dgm:spPr/>
    </dgm:pt>
    <dgm:pt modelId="{FCDBA1E3-FA32-4404-9096-BD6623D31172}" type="pres">
      <dgm:prSet presAssocID="{A8981F87-73CC-4F6D-9C69-057CD5C6D5B0}" presName="header" presStyleLbl="node1" presStyleIdx="0" presStyleCnt="4"/>
      <dgm:spPr/>
    </dgm:pt>
    <dgm:pt modelId="{3252C0AE-9F68-4F14-9FA4-3A92E3D7CD0E}" type="pres">
      <dgm:prSet presAssocID="{BEF24C50-B536-4958-8C16-F5588C95CF59}" presName="parTrans" presStyleLbl="sibTrans2D1" presStyleIdx="0" presStyleCnt="20"/>
      <dgm:spPr/>
    </dgm:pt>
    <dgm:pt modelId="{F8EA6A85-D646-405A-8C70-CBD7EB24F605}" type="pres">
      <dgm:prSet presAssocID="{48EE7E01-8D46-41CE-93E4-7E64061D0B50}" presName="child" presStyleLbl="alignAccFollowNode1" presStyleIdx="0" presStyleCnt="20">
        <dgm:presLayoutVars>
          <dgm:chMax val="0"/>
          <dgm:bulletEnabled val="1"/>
        </dgm:presLayoutVars>
      </dgm:prSet>
      <dgm:spPr/>
    </dgm:pt>
    <dgm:pt modelId="{AC9DAEAC-DE6F-4AEF-8273-1156EFF1EE6F}" type="pres">
      <dgm:prSet presAssocID="{940E1DAD-FB73-437B-BFF1-9559D3F2900E}" presName="sibTrans" presStyleLbl="sibTrans2D1" presStyleIdx="1" presStyleCnt="20"/>
      <dgm:spPr/>
    </dgm:pt>
    <dgm:pt modelId="{B72A9AE6-B9EF-47EE-8F9E-02C96DA5914C}" type="pres">
      <dgm:prSet presAssocID="{F4E020C0-1D96-4096-A858-A01C4261598D}" presName="child" presStyleLbl="alignAccFollowNode1" presStyleIdx="1" presStyleCnt="20">
        <dgm:presLayoutVars>
          <dgm:chMax val="0"/>
          <dgm:bulletEnabled val="1"/>
        </dgm:presLayoutVars>
      </dgm:prSet>
      <dgm:spPr/>
    </dgm:pt>
    <dgm:pt modelId="{0F15CAEB-6981-4ACB-B13D-918EC19F1715}" type="pres">
      <dgm:prSet presAssocID="{0101EB43-13F1-46D5-A064-992A5B461186}" presName="sibTrans" presStyleLbl="sibTrans2D1" presStyleIdx="2" presStyleCnt="20"/>
      <dgm:spPr/>
    </dgm:pt>
    <dgm:pt modelId="{EF80F096-8EBB-4E69-B57E-217805640089}" type="pres">
      <dgm:prSet presAssocID="{63AA0E52-7743-4C30-8CD4-4B65B5FF7AEC}" presName="child" presStyleLbl="alignAccFollowNode1" presStyleIdx="2" presStyleCnt="20">
        <dgm:presLayoutVars>
          <dgm:chMax val="0"/>
          <dgm:bulletEnabled val="1"/>
        </dgm:presLayoutVars>
      </dgm:prSet>
      <dgm:spPr/>
    </dgm:pt>
    <dgm:pt modelId="{20C6C4D5-7375-47B6-99B1-BC4696A1199E}" type="pres">
      <dgm:prSet presAssocID="{AD53F610-441C-4C31-80F2-466CD0312FE8}" presName="sibTrans" presStyleLbl="sibTrans2D1" presStyleIdx="3" presStyleCnt="20"/>
      <dgm:spPr/>
    </dgm:pt>
    <dgm:pt modelId="{714983E0-8D79-4676-B082-9F8914FDCDBC}" type="pres">
      <dgm:prSet presAssocID="{ACE2AC7A-E677-4351-B1DC-FD660A51E819}" presName="child" presStyleLbl="alignAccFollowNode1" presStyleIdx="3" presStyleCnt="20">
        <dgm:presLayoutVars>
          <dgm:chMax val="0"/>
          <dgm:bulletEnabled val="1"/>
        </dgm:presLayoutVars>
      </dgm:prSet>
      <dgm:spPr/>
    </dgm:pt>
    <dgm:pt modelId="{31E723C5-D3F3-4B59-8E3D-A03BE66D8FCF}" type="pres">
      <dgm:prSet presAssocID="{F7CA72CD-3783-498D-AFD4-C234E34ADE81}" presName="sibTrans" presStyleLbl="sibTrans2D1" presStyleIdx="4" presStyleCnt="20"/>
      <dgm:spPr/>
    </dgm:pt>
    <dgm:pt modelId="{EE85CC34-4727-41A9-8D60-597FD478D71F}" type="pres">
      <dgm:prSet presAssocID="{7937A7AD-680F-425D-AC51-141C19254D5F}" presName="child" presStyleLbl="alignAccFollowNode1" presStyleIdx="4" presStyleCnt="20">
        <dgm:presLayoutVars>
          <dgm:chMax val="0"/>
          <dgm:bulletEnabled val="1"/>
        </dgm:presLayoutVars>
      </dgm:prSet>
      <dgm:spPr/>
    </dgm:pt>
    <dgm:pt modelId="{70AD806A-24BF-4F0A-88EF-4B4999A6B39C}" type="pres">
      <dgm:prSet presAssocID="{A8981F87-73CC-4F6D-9C69-057CD5C6D5B0}" presName="hSp" presStyleCnt="0"/>
      <dgm:spPr/>
    </dgm:pt>
    <dgm:pt modelId="{449EDFB6-3F52-4604-B7BF-DE870BBD081A}" type="pres">
      <dgm:prSet presAssocID="{44036DFB-473A-4572-8C56-FE7D561796DE}" presName="vertFlow" presStyleCnt="0"/>
      <dgm:spPr/>
    </dgm:pt>
    <dgm:pt modelId="{DE70BC9C-F0C7-49C9-B751-52B93152C28F}" type="pres">
      <dgm:prSet presAssocID="{44036DFB-473A-4572-8C56-FE7D561796DE}" presName="header" presStyleLbl="node1" presStyleIdx="1" presStyleCnt="4"/>
      <dgm:spPr/>
    </dgm:pt>
    <dgm:pt modelId="{D55766C4-8789-4127-A68D-4E729770A4CB}" type="pres">
      <dgm:prSet presAssocID="{637EE9B4-C39A-4D4C-886C-BA0C8A302A1C}" presName="parTrans" presStyleLbl="sibTrans2D1" presStyleIdx="5" presStyleCnt="20"/>
      <dgm:spPr/>
    </dgm:pt>
    <dgm:pt modelId="{543E917B-0A05-4889-B837-FDB96EC566AC}" type="pres">
      <dgm:prSet presAssocID="{CD64D85F-B4F9-4521-908A-52331679758C}" presName="child" presStyleLbl="alignAccFollowNode1" presStyleIdx="5" presStyleCnt="20">
        <dgm:presLayoutVars>
          <dgm:chMax val="0"/>
          <dgm:bulletEnabled val="1"/>
        </dgm:presLayoutVars>
      </dgm:prSet>
      <dgm:spPr/>
    </dgm:pt>
    <dgm:pt modelId="{89D98187-76B6-4FB9-907D-315F5A74CA17}" type="pres">
      <dgm:prSet presAssocID="{A7422899-6D3A-4256-A2A3-FDF19DC0262A}" presName="sibTrans" presStyleLbl="sibTrans2D1" presStyleIdx="6" presStyleCnt="20"/>
      <dgm:spPr/>
    </dgm:pt>
    <dgm:pt modelId="{5104AF5A-4C6D-4832-9887-B54880C130FC}" type="pres">
      <dgm:prSet presAssocID="{6A0B8622-A243-4EBA-A7C2-17D5D35B0729}" presName="child" presStyleLbl="alignAccFollowNode1" presStyleIdx="6" presStyleCnt="20">
        <dgm:presLayoutVars>
          <dgm:chMax val="0"/>
          <dgm:bulletEnabled val="1"/>
        </dgm:presLayoutVars>
      </dgm:prSet>
      <dgm:spPr/>
    </dgm:pt>
    <dgm:pt modelId="{DF33A453-F5B4-48AA-ACCE-8BF1F8D3F33E}" type="pres">
      <dgm:prSet presAssocID="{8175F739-4FE6-4FCA-879E-FCB46489FE32}" presName="sibTrans" presStyleLbl="sibTrans2D1" presStyleIdx="7" presStyleCnt="20"/>
      <dgm:spPr/>
    </dgm:pt>
    <dgm:pt modelId="{BDE48873-5AF4-4FB1-A3DB-E34D8A99DECF}" type="pres">
      <dgm:prSet presAssocID="{03ABD47D-EF8D-4B68-B580-218216D55842}" presName="child" presStyleLbl="alignAccFollowNode1" presStyleIdx="7" presStyleCnt="20">
        <dgm:presLayoutVars>
          <dgm:chMax val="0"/>
          <dgm:bulletEnabled val="1"/>
        </dgm:presLayoutVars>
      </dgm:prSet>
      <dgm:spPr/>
    </dgm:pt>
    <dgm:pt modelId="{AB824BF9-C743-40B2-8A15-D4C3FDFBA969}" type="pres">
      <dgm:prSet presAssocID="{52E5E423-0C28-43E2-8B8F-BAC09F2E0C2B}" presName="sibTrans" presStyleLbl="sibTrans2D1" presStyleIdx="8" presStyleCnt="20"/>
      <dgm:spPr/>
    </dgm:pt>
    <dgm:pt modelId="{0D144011-9CC7-426E-BDB0-961358EE893D}" type="pres">
      <dgm:prSet presAssocID="{9EBCA816-C26A-497C-8F9E-EC042ED73C33}" presName="child" presStyleLbl="alignAccFollowNode1" presStyleIdx="8" presStyleCnt="20">
        <dgm:presLayoutVars>
          <dgm:chMax val="0"/>
          <dgm:bulletEnabled val="1"/>
        </dgm:presLayoutVars>
      </dgm:prSet>
      <dgm:spPr/>
    </dgm:pt>
    <dgm:pt modelId="{C39A79CC-11F0-4980-806C-36CFAD303CAB}" type="pres">
      <dgm:prSet presAssocID="{17CB7DA4-15F7-401F-A425-6627593B9F42}" presName="sibTrans" presStyleLbl="sibTrans2D1" presStyleIdx="9" presStyleCnt="20"/>
      <dgm:spPr/>
    </dgm:pt>
    <dgm:pt modelId="{9B8B8F2E-FFD2-403D-B397-74057AC99052}" type="pres">
      <dgm:prSet presAssocID="{22BCF17D-3FD2-451E-A4C2-9113683A67DE}" presName="child" presStyleLbl="alignAccFollowNode1" presStyleIdx="9" presStyleCnt="20">
        <dgm:presLayoutVars>
          <dgm:chMax val="0"/>
          <dgm:bulletEnabled val="1"/>
        </dgm:presLayoutVars>
      </dgm:prSet>
      <dgm:spPr/>
    </dgm:pt>
    <dgm:pt modelId="{D289FDEF-7FBC-4B71-8FE1-9372A952C1FE}" type="pres">
      <dgm:prSet presAssocID="{44036DFB-473A-4572-8C56-FE7D561796DE}" presName="hSp" presStyleCnt="0"/>
      <dgm:spPr/>
    </dgm:pt>
    <dgm:pt modelId="{44EDF47D-3832-4B81-8050-7D02488D110A}" type="pres">
      <dgm:prSet presAssocID="{E75C66F2-53B2-4D0A-A74A-B01D9F53585D}" presName="vertFlow" presStyleCnt="0"/>
      <dgm:spPr/>
    </dgm:pt>
    <dgm:pt modelId="{E8ECCA1A-5AE0-4397-B721-CD2533FEF295}" type="pres">
      <dgm:prSet presAssocID="{E75C66F2-53B2-4D0A-A74A-B01D9F53585D}" presName="header" presStyleLbl="node1" presStyleIdx="2" presStyleCnt="4"/>
      <dgm:spPr/>
    </dgm:pt>
    <dgm:pt modelId="{88420886-98DA-42B5-A2B8-ED72787A1004}" type="pres">
      <dgm:prSet presAssocID="{F1296BCC-4BD4-4833-AC77-DD64BC4FE927}" presName="parTrans" presStyleLbl="sibTrans2D1" presStyleIdx="10" presStyleCnt="20"/>
      <dgm:spPr/>
    </dgm:pt>
    <dgm:pt modelId="{520F7A11-E941-4AF2-A5FB-6D51218C5B01}" type="pres">
      <dgm:prSet presAssocID="{7F6A05AE-201D-46A9-A81E-C11ADACE45F3}" presName="child" presStyleLbl="alignAccFollowNode1" presStyleIdx="10" presStyleCnt="20">
        <dgm:presLayoutVars>
          <dgm:chMax val="0"/>
          <dgm:bulletEnabled val="1"/>
        </dgm:presLayoutVars>
      </dgm:prSet>
      <dgm:spPr/>
    </dgm:pt>
    <dgm:pt modelId="{EB6043F3-95C6-49F7-8815-4BC2520A69C5}" type="pres">
      <dgm:prSet presAssocID="{D296DB46-BDC4-4B41-A789-FECA2EB66E7A}" presName="sibTrans" presStyleLbl="sibTrans2D1" presStyleIdx="11" presStyleCnt="20"/>
      <dgm:spPr/>
    </dgm:pt>
    <dgm:pt modelId="{EA00C9D8-F321-4044-964F-7E4BE185034F}" type="pres">
      <dgm:prSet presAssocID="{E5DD0980-57FD-4BA8-9850-66AEB39F18AE}" presName="child" presStyleLbl="alignAccFollowNode1" presStyleIdx="11" presStyleCnt="20">
        <dgm:presLayoutVars>
          <dgm:chMax val="0"/>
          <dgm:bulletEnabled val="1"/>
        </dgm:presLayoutVars>
      </dgm:prSet>
      <dgm:spPr/>
    </dgm:pt>
    <dgm:pt modelId="{BEDB360D-B6ED-4E9A-94F4-B59D72518CB8}" type="pres">
      <dgm:prSet presAssocID="{232D8ABE-06A2-455F-8D43-E2F7E98D10D1}" presName="sibTrans" presStyleLbl="sibTrans2D1" presStyleIdx="12" presStyleCnt="20"/>
      <dgm:spPr/>
    </dgm:pt>
    <dgm:pt modelId="{1920EA5C-C626-4E32-BA6F-71722705201D}" type="pres">
      <dgm:prSet presAssocID="{D6673C0F-CD1A-49FA-A7C2-6706BCD953B1}" presName="child" presStyleLbl="alignAccFollowNode1" presStyleIdx="12" presStyleCnt="20">
        <dgm:presLayoutVars>
          <dgm:chMax val="0"/>
          <dgm:bulletEnabled val="1"/>
        </dgm:presLayoutVars>
      </dgm:prSet>
      <dgm:spPr/>
    </dgm:pt>
    <dgm:pt modelId="{91C8A7E5-2941-41BD-8B22-F6949E007EBB}" type="pres">
      <dgm:prSet presAssocID="{D0C94D27-7268-49B0-AEF4-4419CE7E5F08}" presName="sibTrans" presStyleLbl="sibTrans2D1" presStyleIdx="13" presStyleCnt="20"/>
      <dgm:spPr/>
    </dgm:pt>
    <dgm:pt modelId="{493DF8D0-3EDA-45B5-B038-E6803997D78C}" type="pres">
      <dgm:prSet presAssocID="{13873DE1-7944-4E12-A9F5-93497DAB41C3}" presName="child" presStyleLbl="alignAccFollowNode1" presStyleIdx="13" presStyleCnt="20">
        <dgm:presLayoutVars>
          <dgm:chMax val="0"/>
          <dgm:bulletEnabled val="1"/>
        </dgm:presLayoutVars>
      </dgm:prSet>
      <dgm:spPr/>
    </dgm:pt>
    <dgm:pt modelId="{09225E3C-1431-4AE1-B1AD-9DD27C9AC36C}" type="pres">
      <dgm:prSet presAssocID="{EA6EE3BD-FB3D-431B-884B-25CB5C609BFE}" presName="sibTrans" presStyleLbl="sibTrans2D1" presStyleIdx="14" presStyleCnt="20"/>
      <dgm:spPr/>
    </dgm:pt>
    <dgm:pt modelId="{BB07DE96-919F-4A70-A997-F658812E7F22}" type="pres">
      <dgm:prSet presAssocID="{3F404CCB-4182-464E-B8E8-663C035D9BCD}" presName="child" presStyleLbl="alignAccFollowNode1" presStyleIdx="14" presStyleCnt="20">
        <dgm:presLayoutVars>
          <dgm:chMax val="0"/>
          <dgm:bulletEnabled val="1"/>
        </dgm:presLayoutVars>
      </dgm:prSet>
      <dgm:spPr/>
    </dgm:pt>
    <dgm:pt modelId="{299F56E8-FF2E-4395-AC29-358506B63931}" type="pres">
      <dgm:prSet presAssocID="{E75C66F2-53B2-4D0A-A74A-B01D9F53585D}" presName="hSp" presStyleCnt="0"/>
      <dgm:spPr/>
    </dgm:pt>
    <dgm:pt modelId="{9D80F240-E1A9-4823-A863-81BF8A529C90}" type="pres">
      <dgm:prSet presAssocID="{28C22A4D-0FC2-45A4-AD62-0CB8D59AD3A9}" presName="vertFlow" presStyleCnt="0"/>
      <dgm:spPr/>
    </dgm:pt>
    <dgm:pt modelId="{AB051CF8-94F9-460B-BEBD-8CBE9F572A30}" type="pres">
      <dgm:prSet presAssocID="{28C22A4D-0FC2-45A4-AD62-0CB8D59AD3A9}" presName="header" presStyleLbl="node1" presStyleIdx="3" presStyleCnt="4"/>
      <dgm:spPr/>
    </dgm:pt>
    <dgm:pt modelId="{3F04D75C-23E3-46F4-B38D-66DFFE8CC3F8}" type="pres">
      <dgm:prSet presAssocID="{1542DB61-78F9-4F1B-98D9-39E7F184EA6A}" presName="parTrans" presStyleLbl="sibTrans2D1" presStyleIdx="15" presStyleCnt="20"/>
      <dgm:spPr/>
    </dgm:pt>
    <dgm:pt modelId="{554821C0-D8F2-4EA6-AAF7-947CBF5BE5DE}" type="pres">
      <dgm:prSet presAssocID="{0C11CF7A-E74B-4B28-8E40-6B0BDB2175CE}" presName="child" presStyleLbl="alignAccFollowNode1" presStyleIdx="15" presStyleCnt="20">
        <dgm:presLayoutVars>
          <dgm:chMax val="0"/>
          <dgm:bulletEnabled val="1"/>
        </dgm:presLayoutVars>
      </dgm:prSet>
      <dgm:spPr/>
    </dgm:pt>
    <dgm:pt modelId="{ACBF2959-BC16-426B-A833-C37F779515E4}" type="pres">
      <dgm:prSet presAssocID="{4DC42D8D-4FE1-4FB9-9B9A-83BFFA62DE0E}" presName="sibTrans" presStyleLbl="sibTrans2D1" presStyleIdx="16" presStyleCnt="20"/>
      <dgm:spPr/>
    </dgm:pt>
    <dgm:pt modelId="{40DCFC5C-DDA0-481E-8918-853F4D54EB07}" type="pres">
      <dgm:prSet presAssocID="{0BBF4856-2664-45EA-B6CD-4F012EA3AF5C}" presName="child" presStyleLbl="alignAccFollowNode1" presStyleIdx="16" presStyleCnt="20">
        <dgm:presLayoutVars>
          <dgm:chMax val="0"/>
          <dgm:bulletEnabled val="1"/>
        </dgm:presLayoutVars>
      </dgm:prSet>
      <dgm:spPr/>
    </dgm:pt>
    <dgm:pt modelId="{F411DC66-9AF4-48BF-BB38-8D31EAF70FAE}" type="pres">
      <dgm:prSet presAssocID="{3012108E-E945-461F-B09D-4BE261625DB3}" presName="sibTrans" presStyleLbl="sibTrans2D1" presStyleIdx="17" presStyleCnt="20"/>
      <dgm:spPr/>
    </dgm:pt>
    <dgm:pt modelId="{7C7178CD-EBE2-480F-8935-41A483AEBA71}" type="pres">
      <dgm:prSet presAssocID="{D7E59E56-B4B3-4CED-BF0B-B5C9E388BB4D}" presName="child" presStyleLbl="alignAccFollowNode1" presStyleIdx="17" presStyleCnt="20">
        <dgm:presLayoutVars>
          <dgm:chMax val="0"/>
          <dgm:bulletEnabled val="1"/>
        </dgm:presLayoutVars>
      </dgm:prSet>
      <dgm:spPr/>
    </dgm:pt>
    <dgm:pt modelId="{EECFDB18-8B92-4559-A686-9A3DE233436F}" type="pres">
      <dgm:prSet presAssocID="{F7092C0B-97F6-4892-AFE5-D65064EEDDA8}" presName="sibTrans" presStyleLbl="sibTrans2D1" presStyleIdx="18" presStyleCnt="20"/>
      <dgm:spPr/>
    </dgm:pt>
    <dgm:pt modelId="{AC02F97B-73C4-4889-8FFF-2B646740B4F6}" type="pres">
      <dgm:prSet presAssocID="{E971FEB7-EA78-48D9-AFE8-A2ED40BF51CB}" presName="child" presStyleLbl="alignAccFollowNode1" presStyleIdx="18" presStyleCnt="20">
        <dgm:presLayoutVars>
          <dgm:chMax val="0"/>
          <dgm:bulletEnabled val="1"/>
        </dgm:presLayoutVars>
      </dgm:prSet>
      <dgm:spPr/>
    </dgm:pt>
    <dgm:pt modelId="{6AAB39A9-7ABE-43CB-8B46-8DA6158BC25C}" type="pres">
      <dgm:prSet presAssocID="{D3C7DAA8-988D-4BD0-86D3-1DC272CDE38A}" presName="sibTrans" presStyleLbl="sibTrans2D1" presStyleIdx="19" presStyleCnt="20"/>
      <dgm:spPr/>
    </dgm:pt>
    <dgm:pt modelId="{0704393C-E934-4D51-B54B-71379AB9EE46}" type="pres">
      <dgm:prSet presAssocID="{81B3E5DD-D948-47EF-BD11-495DC1172A34}" presName="child" presStyleLbl="alignAccFollowNode1" presStyleIdx="19" presStyleCnt="20">
        <dgm:presLayoutVars>
          <dgm:chMax val="0"/>
          <dgm:bulletEnabled val="1"/>
        </dgm:presLayoutVars>
      </dgm:prSet>
      <dgm:spPr/>
    </dgm:pt>
  </dgm:ptLst>
  <dgm:cxnLst>
    <dgm:cxn modelId="{7EFF8501-3A60-4FFF-BB6A-F9466EDDE765}" type="presOf" srcId="{0BBF4856-2664-45EA-B6CD-4F012EA3AF5C}" destId="{40DCFC5C-DDA0-481E-8918-853F4D54EB07}" srcOrd="0" destOrd="0" presId="urn:microsoft.com/office/officeart/2005/8/layout/lProcess1"/>
    <dgm:cxn modelId="{5BB4B502-3C0C-4E11-ADF8-953303C83DC0}" type="presOf" srcId="{17CB7DA4-15F7-401F-A425-6627593B9F42}" destId="{C39A79CC-11F0-4980-806C-36CFAD303CAB}" srcOrd="0" destOrd="0" presId="urn:microsoft.com/office/officeart/2005/8/layout/lProcess1"/>
    <dgm:cxn modelId="{A2D18B04-D2F3-439B-813D-ACB324D32784}" srcId="{E75C66F2-53B2-4D0A-A74A-B01D9F53585D}" destId="{3F404CCB-4182-464E-B8E8-663C035D9BCD}" srcOrd="4" destOrd="0" parTransId="{3545FAB9-E2AA-4DCC-B10A-20BFDB6D309C}" sibTransId="{CAFB30FE-1312-49DB-AA2C-E2C26F5B2E85}"/>
    <dgm:cxn modelId="{AF978A09-AD30-49AD-BE8F-0253E21A710A}" type="presOf" srcId="{4DC42D8D-4FE1-4FB9-9B9A-83BFFA62DE0E}" destId="{ACBF2959-BC16-426B-A833-C37F779515E4}" srcOrd="0" destOrd="0" presId="urn:microsoft.com/office/officeart/2005/8/layout/lProcess1"/>
    <dgm:cxn modelId="{524BB50A-E928-4835-882C-68B51F1C87EB}" srcId="{A8981F87-73CC-4F6D-9C69-057CD5C6D5B0}" destId="{ACE2AC7A-E677-4351-B1DC-FD660A51E819}" srcOrd="3" destOrd="0" parTransId="{A451BD80-42AC-48A3-8AE6-EF09FEF02565}" sibTransId="{F7CA72CD-3783-498D-AFD4-C234E34ADE81}"/>
    <dgm:cxn modelId="{3BB7010E-70FC-47B3-A5F8-B0D417F74F63}" srcId="{28C22A4D-0FC2-45A4-AD62-0CB8D59AD3A9}" destId="{81B3E5DD-D948-47EF-BD11-495DC1172A34}" srcOrd="4" destOrd="0" parTransId="{8B2304C2-A105-4B8E-9E59-0A5025720132}" sibTransId="{A43A6A78-9416-4876-BB40-CEBE5277F7D1}"/>
    <dgm:cxn modelId="{3A49F80E-82D6-4714-BEAE-C5A65D848933}" srcId="{A8981F87-73CC-4F6D-9C69-057CD5C6D5B0}" destId="{63AA0E52-7743-4C30-8CD4-4B65B5FF7AEC}" srcOrd="2" destOrd="0" parTransId="{CC0F7581-4103-4BCA-B95C-954F2699A465}" sibTransId="{AD53F610-441C-4C31-80F2-466CD0312FE8}"/>
    <dgm:cxn modelId="{39E88013-20C3-4694-A521-DAECA22426ED}" type="presOf" srcId="{BEF24C50-B536-4958-8C16-F5588C95CF59}" destId="{3252C0AE-9F68-4F14-9FA4-3A92E3D7CD0E}" srcOrd="0" destOrd="0" presId="urn:microsoft.com/office/officeart/2005/8/layout/lProcess1"/>
    <dgm:cxn modelId="{256BEE16-0C09-461E-AEAE-19F97CEDF4B5}" type="presOf" srcId="{28C22A4D-0FC2-45A4-AD62-0CB8D59AD3A9}" destId="{AB051CF8-94F9-460B-BEBD-8CBE9F572A30}" srcOrd="0" destOrd="0" presId="urn:microsoft.com/office/officeart/2005/8/layout/lProcess1"/>
    <dgm:cxn modelId="{F61FC11C-91B6-4791-81DC-9DC8FE6D2675}" srcId="{3D9F7B4A-9EB4-4652-AD5B-D3CEABA13105}" destId="{28C22A4D-0FC2-45A4-AD62-0CB8D59AD3A9}" srcOrd="3" destOrd="0" parTransId="{728AEA12-1497-4C15-BB56-6D8CDEA535C5}" sibTransId="{C56C5FBC-69DC-40AF-B45E-4E5E044BDDE4}"/>
    <dgm:cxn modelId="{90F36D1F-058F-405C-8808-9EF3E2A4BBC1}" srcId="{44036DFB-473A-4572-8C56-FE7D561796DE}" destId="{9EBCA816-C26A-497C-8F9E-EC042ED73C33}" srcOrd="3" destOrd="0" parTransId="{BF2E14DF-EC11-48DE-8FD6-EB10AF7F7C4F}" sibTransId="{17CB7DA4-15F7-401F-A425-6627593B9F42}"/>
    <dgm:cxn modelId="{4DD5721F-330C-476E-85F9-D98D08265B1A}" type="presOf" srcId="{1542DB61-78F9-4F1B-98D9-39E7F184EA6A}" destId="{3F04D75C-23E3-46F4-B38D-66DFFE8CC3F8}" srcOrd="0" destOrd="0" presId="urn:microsoft.com/office/officeart/2005/8/layout/lProcess1"/>
    <dgm:cxn modelId="{B12FEA25-E145-42EB-A4B3-82C962D0A15A}" srcId="{E75C66F2-53B2-4D0A-A74A-B01D9F53585D}" destId="{D6673C0F-CD1A-49FA-A7C2-6706BCD953B1}" srcOrd="2" destOrd="0" parTransId="{E03753D5-ED21-4D82-81DC-C91857CF84D7}" sibTransId="{D0C94D27-7268-49B0-AEF4-4419CE7E5F08}"/>
    <dgm:cxn modelId="{EDCABC27-7EAE-4486-99AB-0F6B4E380454}" type="presOf" srcId="{D0C94D27-7268-49B0-AEF4-4419CE7E5F08}" destId="{91C8A7E5-2941-41BD-8B22-F6949E007EBB}" srcOrd="0" destOrd="0" presId="urn:microsoft.com/office/officeart/2005/8/layout/lProcess1"/>
    <dgm:cxn modelId="{FC74C827-6563-48E0-B406-5AA07F3E347E}" type="presOf" srcId="{9EBCA816-C26A-497C-8F9E-EC042ED73C33}" destId="{0D144011-9CC7-426E-BDB0-961358EE893D}" srcOrd="0" destOrd="0" presId="urn:microsoft.com/office/officeart/2005/8/layout/lProcess1"/>
    <dgm:cxn modelId="{19C2932A-2AE2-4A22-A156-CA876FE0CF1A}" type="presOf" srcId="{E971FEB7-EA78-48D9-AFE8-A2ED40BF51CB}" destId="{AC02F97B-73C4-4889-8FFF-2B646740B4F6}" srcOrd="0" destOrd="0" presId="urn:microsoft.com/office/officeart/2005/8/layout/lProcess1"/>
    <dgm:cxn modelId="{981F9D2C-E242-4A35-B855-3A8811C47AC7}" type="presOf" srcId="{3D9F7B4A-9EB4-4652-AD5B-D3CEABA13105}" destId="{230C0A6A-0D71-40D8-A920-4E1C201C5D78}" srcOrd="0" destOrd="0" presId="urn:microsoft.com/office/officeart/2005/8/layout/lProcess1"/>
    <dgm:cxn modelId="{F466552E-834D-4E4D-BC95-3AFA75D31ED5}" srcId="{E75C66F2-53B2-4D0A-A74A-B01D9F53585D}" destId="{E5DD0980-57FD-4BA8-9850-66AEB39F18AE}" srcOrd="1" destOrd="0" parTransId="{20B54F66-4A9F-4338-AED5-A83064147E82}" sibTransId="{232D8ABE-06A2-455F-8D43-E2F7E98D10D1}"/>
    <dgm:cxn modelId="{1EC6ED2F-3345-47A1-AC5B-F1379A6D5843}" type="presOf" srcId="{44036DFB-473A-4572-8C56-FE7D561796DE}" destId="{DE70BC9C-F0C7-49C9-B751-52B93152C28F}" srcOrd="0" destOrd="0" presId="urn:microsoft.com/office/officeart/2005/8/layout/lProcess1"/>
    <dgm:cxn modelId="{E3A09931-7C4A-4B05-B0E8-318F65406CA0}" type="presOf" srcId="{3012108E-E945-461F-B09D-4BE261625DB3}" destId="{F411DC66-9AF4-48BF-BB38-8D31EAF70FAE}" srcOrd="0" destOrd="0" presId="urn:microsoft.com/office/officeart/2005/8/layout/lProcess1"/>
    <dgm:cxn modelId="{06ADF93B-E7D9-4235-BDD0-A2280F67AA6A}" type="presOf" srcId="{81B3E5DD-D948-47EF-BD11-495DC1172A34}" destId="{0704393C-E934-4D51-B54B-71379AB9EE46}" srcOrd="0" destOrd="0" presId="urn:microsoft.com/office/officeart/2005/8/layout/lProcess1"/>
    <dgm:cxn modelId="{5857055C-E5B8-4CE6-8F5F-D54F1359FFC1}" type="presOf" srcId="{EA6EE3BD-FB3D-431B-884B-25CB5C609BFE}" destId="{09225E3C-1431-4AE1-B1AD-9DD27C9AC36C}" srcOrd="0" destOrd="0" presId="urn:microsoft.com/office/officeart/2005/8/layout/lProcess1"/>
    <dgm:cxn modelId="{DAC60D43-24AF-4EC9-A401-BC90F9661267}" type="presOf" srcId="{CD64D85F-B4F9-4521-908A-52331679758C}" destId="{543E917B-0A05-4889-B837-FDB96EC566AC}" srcOrd="0" destOrd="0" presId="urn:microsoft.com/office/officeart/2005/8/layout/lProcess1"/>
    <dgm:cxn modelId="{EC755863-6006-4F61-AA5B-6AE77B358271}" type="presOf" srcId="{52E5E423-0C28-43E2-8B8F-BAC09F2E0C2B}" destId="{AB824BF9-C743-40B2-8A15-D4C3FDFBA969}" srcOrd="0" destOrd="0" presId="urn:microsoft.com/office/officeart/2005/8/layout/lProcess1"/>
    <dgm:cxn modelId="{F2473765-5538-4CFE-8EDE-4ABEEEBCC7A0}" srcId="{44036DFB-473A-4572-8C56-FE7D561796DE}" destId="{6A0B8622-A243-4EBA-A7C2-17D5D35B0729}" srcOrd="1" destOrd="0" parTransId="{A65BADB2-545B-4777-BC63-6BC5C056C049}" sibTransId="{8175F739-4FE6-4FCA-879E-FCB46489FE32}"/>
    <dgm:cxn modelId="{5F43DF49-3EB2-4E4F-A245-CAACD20D1AB4}" srcId="{3D9F7B4A-9EB4-4652-AD5B-D3CEABA13105}" destId="{A8981F87-73CC-4F6D-9C69-057CD5C6D5B0}" srcOrd="0" destOrd="0" parTransId="{C3CBE1F7-1AFC-4FAD-8C9C-FBD30937D19E}" sibTransId="{C7E0BC39-7611-4CA7-9DC2-3DD4BFB0B6C9}"/>
    <dgm:cxn modelId="{B2A4FC4C-A7AA-46AB-A9FD-96E502DE4DB2}" type="presOf" srcId="{E75C66F2-53B2-4D0A-A74A-B01D9F53585D}" destId="{E8ECCA1A-5AE0-4397-B721-CD2533FEF295}" srcOrd="0" destOrd="0" presId="urn:microsoft.com/office/officeart/2005/8/layout/lProcess1"/>
    <dgm:cxn modelId="{DB50BC6D-3CC4-488C-94A5-0DA82198FFB2}" srcId="{3D9F7B4A-9EB4-4652-AD5B-D3CEABA13105}" destId="{E75C66F2-53B2-4D0A-A74A-B01D9F53585D}" srcOrd="2" destOrd="0" parTransId="{D5601440-66E3-4EC6-B66B-B151B9ADEF8A}" sibTransId="{C507D38A-3F0F-48CF-9FA5-13123DDB549E}"/>
    <dgm:cxn modelId="{29BED652-974A-462D-85F6-0A03884D3E55}" type="presOf" srcId="{D7E59E56-B4B3-4CED-BF0B-B5C9E388BB4D}" destId="{7C7178CD-EBE2-480F-8935-41A483AEBA71}" srcOrd="0" destOrd="0" presId="urn:microsoft.com/office/officeart/2005/8/layout/lProcess1"/>
    <dgm:cxn modelId="{9548E475-07C6-4A18-9E4D-6672559AE871}" srcId="{44036DFB-473A-4572-8C56-FE7D561796DE}" destId="{22BCF17D-3FD2-451E-A4C2-9113683A67DE}" srcOrd="4" destOrd="0" parTransId="{A0D94958-5FFD-4457-946B-412D1C05B039}" sibTransId="{A23B2423-0E46-4973-820A-2F55F9ABC85E}"/>
    <dgm:cxn modelId="{3ED6ED76-FA12-451F-97F4-B84DA7B5B96F}" type="presOf" srcId="{A8981F87-73CC-4F6D-9C69-057CD5C6D5B0}" destId="{FCDBA1E3-FA32-4404-9096-BD6623D31172}" srcOrd="0" destOrd="0" presId="urn:microsoft.com/office/officeart/2005/8/layout/lProcess1"/>
    <dgm:cxn modelId="{A4E30157-D67A-4587-AF70-DF50A57D7F3D}" type="presOf" srcId="{7937A7AD-680F-425D-AC51-141C19254D5F}" destId="{EE85CC34-4727-41A9-8D60-597FD478D71F}" srcOrd="0" destOrd="0" presId="urn:microsoft.com/office/officeart/2005/8/layout/lProcess1"/>
    <dgm:cxn modelId="{35BCF477-4FFC-459A-B9D9-2E0BCC6F431E}" type="presOf" srcId="{48EE7E01-8D46-41CE-93E4-7E64061D0B50}" destId="{F8EA6A85-D646-405A-8C70-CBD7EB24F605}" srcOrd="0" destOrd="0" presId="urn:microsoft.com/office/officeart/2005/8/layout/lProcess1"/>
    <dgm:cxn modelId="{64708358-6AA6-4D20-970A-833DC2ECD0A5}" type="presOf" srcId="{22BCF17D-3FD2-451E-A4C2-9113683A67DE}" destId="{9B8B8F2E-FFD2-403D-B397-74057AC99052}" srcOrd="0" destOrd="0" presId="urn:microsoft.com/office/officeart/2005/8/layout/lProcess1"/>
    <dgm:cxn modelId="{1180327A-DAC3-4530-9F0E-545DFC7F635D}" type="presOf" srcId="{F1296BCC-4BD4-4833-AC77-DD64BC4FE927}" destId="{88420886-98DA-42B5-A2B8-ED72787A1004}" srcOrd="0" destOrd="0" presId="urn:microsoft.com/office/officeart/2005/8/layout/lProcess1"/>
    <dgm:cxn modelId="{0E1D8F7A-A737-4884-8CB0-69DC757FEA35}" type="presOf" srcId="{13873DE1-7944-4E12-A9F5-93497DAB41C3}" destId="{493DF8D0-3EDA-45B5-B038-E6803997D78C}" srcOrd="0" destOrd="0" presId="urn:microsoft.com/office/officeart/2005/8/layout/lProcess1"/>
    <dgm:cxn modelId="{C54A157B-BDC0-4031-839D-04BCA990C8A9}" type="presOf" srcId="{637EE9B4-C39A-4D4C-886C-BA0C8A302A1C}" destId="{D55766C4-8789-4127-A68D-4E729770A4CB}" srcOrd="0" destOrd="0" presId="urn:microsoft.com/office/officeart/2005/8/layout/lProcess1"/>
    <dgm:cxn modelId="{5F3AF37F-38D5-4076-8151-1EC632E289C6}" srcId="{A8981F87-73CC-4F6D-9C69-057CD5C6D5B0}" destId="{48EE7E01-8D46-41CE-93E4-7E64061D0B50}" srcOrd="0" destOrd="0" parTransId="{BEF24C50-B536-4958-8C16-F5588C95CF59}" sibTransId="{940E1DAD-FB73-437B-BFF1-9559D3F2900E}"/>
    <dgm:cxn modelId="{9DE08682-74A6-43F9-A03D-7E2E907297D8}" srcId="{28C22A4D-0FC2-45A4-AD62-0CB8D59AD3A9}" destId="{0C11CF7A-E74B-4B28-8E40-6B0BDB2175CE}" srcOrd="0" destOrd="0" parTransId="{1542DB61-78F9-4F1B-98D9-39E7F184EA6A}" sibTransId="{4DC42D8D-4FE1-4FB9-9B9A-83BFFA62DE0E}"/>
    <dgm:cxn modelId="{1996A386-98EE-467E-980E-0F234FB423F3}" type="presOf" srcId="{AD53F610-441C-4C31-80F2-466CD0312FE8}" destId="{20C6C4D5-7375-47B6-99B1-BC4696A1199E}" srcOrd="0" destOrd="0" presId="urn:microsoft.com/office/officeart/2005/8/layout/lProcess1"/>
    <dgm:cxn modelId="{52730C88-5423-4E03-8743-4A9FBE94BBAB}" srcId="{A8981F87-73CC-4F6D-9C69-057CD5C6D5B0}" destId="{7937A7AD-680F-425D-AC51-141C19254D5F}" srcOrd="4" destOrd="0" parTransId="{987D56D4-E087-4F29-A2E0-DFF4AC3A6112}" sibTransId="{BBAF1A11-0268-4A35-8DD8-0077839EC751}"/>
    <dgm:cxn modelId="{02D71A8F-1D89-4095-A4AF-71A41FFE2105}" srcId="{44036DFB-473A-4572-8C56-FE7D561796DE}" destId="{CD64D85F-B4F9-4521-908A-52331679758C}" srcOrd="0" destOrd="0" parTransId="{637EE9B4-C39A-4D4C-886C-BA0C8A302A1C}" sibTransId="{A7422899-6D3A-4256-A2A3-FDF19DC0262A}"/>
    <dgm:cxn modelId="{8EDB2590-3F0D-4DDF-B1B7-017279BEE2AB}" srcId="{E75C66F2-53B2-4D0A-A74A-B01D9F53585D}" destId="{7F6A05AE-201D-46A9-A81E-C11ADACE45F3}" srcOrd="0" destOrd="0" parTransId="{F1296BCC-4BD4-4833-AC77-DD64BC4FE927}" sibTransId="{D296DB46-BDC4-4B41-A789-FECA2EB66E7A}"/>
    <dgm:cxn modelId="{5E035697-20CB-45F5-910F-D175D3116F2F}" type="presOf" srcId="{0C11CF7A-E74B-4B28-8E40-6B0BDB2175CE}" destId="{554821C0-D8F2-4EA6-AAF7-947CBF5BE5DE}" srcOrd="0" destOrd="0" presId="urn:microsoft.com/office/officeart/2005/8/layout/lProcess1"/>
    <dgm:cxn modelId="{87C002A2-06D8-4BD6-BD4B-666F605F1BC5}" srcId="{28C22A4D-0FC2-45A4-AD62-0CB8D59AD3A9}" destId="{E971FEB7-EA78-48D9-AFE8-A2ED40BF51CB}" srcOrd="3" destOrd="0" parTransId="{6671E8FE-30D0-4C46-9782-FF14186B4CEC}" sibTransId="{D3C7DAA8-988D-4BD0-86D3-1DC272CDE38A}"/>
    <dgm:cxn modelId="{F13502A3-CB51-4434-8C92-5CFE86E70879}" type="presOf" srcId="{D3C7DAA8-988D-4BD0-86D3-1DC272CDE38A}" destId="{6AAB39A9-7ABE-43CB-8B46-8DA6158BC25C}" srcOrd="0" destOrd="0" presId="urn:microsoft.com/office/officeart/2005/8/layout/lProcess1"/>
    <dgm:cxn modelId="{954B60A5-C235-405C-B6D4-9324C10E38AD}" type="presOf" srcId="{E5DD0980-57FD-4BA8-9850-66AEB39F18AE}" destId="{EA00C9D8-F321-4044-964F-7E4BE185034F}" srcOrd="0" destOrd="0" presId="urn:microsoft.com/office/officeart/2005/8/layout/lProcess1"/>
    <dgm:cxn modelId="{8FEB9FAA-541B-4100-A52C-CCF8DEDD5ECD}" type="presOf" srcId="{D6673C0F-CD1A-49FA-A7C2-6706BCD953B1}" destId="{1920EA5C-C626-4E32-BA6F-71722705201D}" srcOrd="0" destOrd="0" presId="urn:microsoft.com/office/officeart/2005/8/layout/lProcess1"/>
    <dgm:cxn modelId="{125062B3-E120-4D53-89B1-90A9BFCDCA1D}" type="presOf" srcId="{ACE2AC7A-E677-4351-B1DC-FD660A51E819}" destId="{714983E0-8D79-4676-B082-9F8914FDCDBC}" srcOrd="0" destOrd="0" presId="urn:microsoft.com/office/officeart/2005/8/layout/lProcess1"/>
    <dgm:cxn modelId="{4237C5B8-47BC-481D-8C0D-E133302A400E}" srcId="{28C22A4D-0FC2-45A4-AD62-0CB8D59AD3A9}" destId="{D7E59E56-B4B3-4CED-BF0B-B5C9E388BB4D}" srcOrd="2" destOrd="0" parTransId="{E430D7CC-979B-4E1F-9E88-BC2852547E17}" sibTransId="{F7092C0B-97F6-4892-AFE5-D65064EEDDA8}"/>
    <dgm:cxn modelId="{BD72D5B9-6545-4BAB-A6C1-B2D2CC545F44}" srcId="{44036DFB-473A-4572-8C56-FE7D561796DE}" destId="{03ABD47D-EF8D-4B68-B580-218216D55842}" srcOrd="2" destOrd="0" parTransId="{877E8EDE-3AD1-4CBB-AA84-FA920140A66E}" sibTransId="{52E5E423-0C28-43E2-8B8F-BAC09F2E0C2B}"/>
    <dgm:cxn modelId="{967C6DBB-9835-47F9-948A-B0115FD901B8}" type="presOf" srcId="{6A0B8622-A243-4EBA-A7C2-17D5D35B0729}" destId="{5104AF5A-4C6D-4832-9887-B54880C130FC}" srcOrd="0" destOrd="0" presId="urn:microsoft.com/office/officeart/2005/8/layout/lProcess1"/>
    <dgm:cxn modelId="{CD89FBC1-37BB-4948-B441-8CE7B987F1E3}" type="presOf" srcId="{3F404CCB-4182-464E-B8E8-663C035D9BCD}" destId="{BB07DE96-919F-4A70-A997-F658812E7F22}" srcOrd="0" destOrd="0" presId="urn:microsoft.com/office/officeart/2005/8/layout/lProcess1"/>
    <dgm:cxn modelId="{AEE009C5-BDDD-423C-9222-AAAF281AAE61}" type="presOf" srcId="{F7092C0B-97F6-4892-AFE5-D65064EEDDA8}" destId="{EECFDB18-8B92-4559-A686-9A3DE233436F}" srcOrd="0" destOrd="0" presId="urn:microsoft.com/office/officeart/2005/8/layout/lProcess1"/>
    <dgm:cxn modelId="{9D737DCB-4642-4127-80A1-0B3ACFAF157A}" type="presOf" srcId="{232D8ABE-06A2-455F-8D43-E2F7E98D10D1}" destId="{BEDB360D-B6ED-4E9A-94F4-B59D72518CB8}" srcOrd="0" destOrd="0" presId="urn:microsoft.com/office/officeart/2005/8/layout/lProcess1"/>
    <dgm:cxn modelId="{22850ECC-3805-4EE0-9793-27718893C6F1}" type="presOf" srcId="{7F6A05AE-201D-46A9-A81E-C11ADACE45F3}" destId="{520F7A11-E941-4AF2-A5FB-6D51218C5B01}" srcOrd="0" destOrd="0" presId="urn:microsoft.com/office/officeart/2005/8/layout/lProcess1"/>
    <dgm:cxn modelId="{344C6BD0-20E9-459C-A44E-507CE581D3A3}" type="presOf" srcId="{F4E020C0-1D96-4096-A858-A01C4261598D}" destId="{B72A9AE6-B9EF-47EE-8F9E-02C96DA5914C}" srcOrd="0" destOrd="0" presId="urn:microsoft.com/office/officeart/2005/8/layout/lProcess1"/>
    <dgm:cxn modelId="{14EFD4D2-18F1-4B7B-8D42-7CF036442160}" srcId="{28C22A4D-0FC2-45A4-AD62-0CB8D59AD3A9}" destId="{0BBF4856-2664-45EA-B6CD-4F012EA3AF5C}" srcOrd="1" destOrd="0" parTransId="{F8F8A7A0-6279-4CB5-B690-B517B4716005}" sibTransId="{3012108E-E945-461F-B09D-4BE261625DB3}"/>
    <dgm:cxn modelId="{F76501D5-9234-4280-B966-FF4ECF5DB40D}" type="presOf" srcId="{63AA0E52-7743-4C30-8CD4-4B65B5FF7AEC}" destId="{EF80F096-8EBB-4E69-B57E-217805640089}" srcOrd="0" destOrd="0" presId="urn:microsoft.com/office/officeart/2005/8/layout/lProcess1"/>
    <dgm:cxn modelId="{9695CCD9-0CD9-44CA-B34E-2F15744FC32B}" type="presOf" srcId="{8175F739-4FE6-4FCA-879E-FCB46489FE32}" destId="{DF33A453-F5B4-48AA-ACCE-8BF1F8D3F33E}" srcOrd="0" destOrd="0" presId="urn:microsoft.com/office/officeart/2005/8/layout/lProcess1"/>
    <dgm:cxn modelId="{571E3EDD-D68D-449A-8388-742155D03C74}" srcId="{3D9F7B4A-9EB4-4652-AD5B-D3CEABA13105}" destId="{44036DFB-473A-4572-8C56-FE7D561796DE}" srcOrd="1" destOrd="0" parTransId="{F8EC63F6-868A-414D-B4B7-A83142AC14D0}" sibTransId="{F4C402A7-600D-45B2-A55F-7D33C37FAE01}"/>
    <dgm:cxn modelId="{B1401AE1-5F25-402A-8CB6-21294A1E8997}" type="presOf" srcId="{03ABD47D-EF8D-4B68-B580-218216D55842}" destId="{BDE48873-5AF4-4FB1-A3DB-E34D8A99DECF}" srcOrd="0" destOrd="0" presId="urn:microsoft.com/office/officeart/2005/8/layout/lProcess1"/>
    <dgm:cxn modelId="{83357FE3-E528-4BDE-A382-052AFCC24E42}" srcId="{E75C66F2-53B2-4D0A-A74A-B01D9F53585D}" destId="{13873DE1-7944-4E12-A9F5-93497DAB41C3}" srcOrd="3" destOrd="0" parTransId="{5ECA57F6-CC64-4C17-AE68-DB5A3C17927D}" sibTransId="{EA6EE3BD-FB3D-431B-884B-25CB5C609BFE}"/>
    <dgm:cxn modelId="{6C9483E6-5558-47C4-9AE1-AAA41F78DB3C}" type="presOf" srcId="{940E1DAD-FB73-437B-BFF1-9559D3F2900E}" destId="{AC9DAEAC-DE6F-4AEF-8273-1156EFF1EE6F}" srcOrd="0" destOrd="0" presId="urn:microsoft.com/office/officeart/2005/8/layout/lProcess1"/>
    <dgm:cxn modelId="{5CD0F3E9-0401-4F37-AB54-D6F055EA93BA}" type="presOf" srcId="{A7422899-6D3A-4256-A2A3-FDF19DC0262A}" destId="{89D98187-76B6-4FB9-907D-315F5A74CA17}" srcOrd="0" destOrd="0" presId="urn:microsoft.com/office/officeart/2005/8/layout/lProcess1"/>
    <dgm:cxn modelId="{D642EDEC-D1C5-4082-8BFD-59DC0CBC2313}" type="presOf" srcId="{D296DB46-BDC4-4B41-A789-FECA2EB66E7A}" destId="{EB6043F3-95C6-49F7-8815-4BC2520A69C5}" srcOrd="0" destOrd="0" presId="urn:microsoft.com/office/officeart/2005/8/layout/lProcess1"/>
    <dgm:cxn modelId="{59F2FFEF-135A-4DE8-9881-6211DACDA901}" type="presOf" srcId="{0101EB43-13F1-46D5-A064-992A5B461186}" destId="{0F15CAEB-6981-4ACB-B13D-918EC19F1715}" srcOrd="0" destOrd="0" presId="urn:microsoft.com/office/officeart/2005/8/layout/lProcess1"/>
    <dgm:cxn modelId="{AB8E30FE-9A9A-4B8E-8C19-8CBADBAB7BD7}" srcId="{A8981F87-73CC-4F6D-9C69-057CD5C6D5B0}" destId="{F4E020C0-1D96-4096-A858-A01C4261598D}" srcOrd="1" destOrd="0" parTransId="{6D7FD574-D55A-4605-A829-065C4C36AD13}" sibTransId="{0101EB43-13F1-46D5-A064-992A5B461186}"/>
    <dgm:cxn modelId="{22E644FE-54EF-497C-974B-969D4DF5C0BB}" type="presOf" srcId="{F7CA72CD-3783-498D-AFD4-C234E34ADE81}" destId="{31E723C5-D3F3-4B59-8E3D-A03BE66D8FCF}" srcOrd="0" destOrd="0" presId="urn:microsoft.com/office/officeart/2005/8/layout/lProcess1"/>
    <dgm:cxn modelId="{F4B75D71-22FF-4A5F-8FE5-9A14EF17DB96}" type="presParOf" srcId="{230C0A6A-0D71-40D8-A920-4E1C201C5D78}" destId="{201DC892-DEF8-421C-878D-1A94719B3EF6}" srcOrd="0" destOrd="0" presId="urn:microsoft.com/office/officeart/2005/8/layout/lProcess1"/>
    <dgm:cxn modelId="{CD2583E0-855C-44BD-90EC-5E605812F96C}" type="presParOf" srcId="{201DC892-DEF8-421C-878D-1A94719B3EF6}" destId="{FCDBA1E3-FA32-4404-9096-BD6623D31172}" srcOrd="0" destOrd="0" presId="urn:microsoft.com/office/officeart/2005/8/layout/lProcess1"/>
    <dgm:cxn modelId="{8DADA106-C6EA-4236-9EBB-889E633E5655}" type="presParOf" srcId="{201DC892-DEF8-421C-878D-1A94719B3EF6}" destId="{3252C0AE-9F68-4F14-9FA4-3A92E3D7CD0E}" srcOrd="1" destOrd="0" presId="urn:microsoft.com/office/officeart/2005/8/layout/lProcess1"/>
    <dgm:cxn modelId="{FCB91FD0-9259-48ED-80A7-A9E8EAEB4CB7}" type="presParOf" srcId="{201DC892-DEF8-421C-878D-1A94719B3EF6}" destId="{F8EA6A85-D646-405A-8C70-CBD7EB24F605}" srcOrd="2" destOrd="0" presId="urn:microsoft.com/office/officeart/2005/8/layout/lProcess1"/>
    <dgm:cxn modelId="{DAA5D391-DD8C-4B62-9223-F729D498753C}" type="presParOf" srcId="{201DC892-DEF8-421C-878D-1A94719B3EF6}" destId="{AC9DAEAC-DE6F-4AEF-8273-1156EFF1EE6F}" srcOrd="3" destOrd="0" presId="urn:microsoft.com/office/officeart/2005/8/layout/lProcess1"/>
    <dgm:cxn modelId="{B1387A1D-A361-4531-9E66-4BC9137C53E8}" type="presParOf" srcId="{201DC892-DEF8-421C-878D-1A94719B3EF6}" destId="{B72A9AE6-B9EF-47EE-8F9E-02C96DA5914C}" srcOrd="4" destOrd="0" presId="urn:microsoft.com/office/officeart/2005/8/layout/lProcess1"/>
    <dgm:cxn modelId="{72061F57-68C1-44C4-A923-2C4B63DA4A5D}" type="presParOf" srcId="{201DC892-DEF8-421C-878D-1A94719B3EF6}" destId="{0F15CAEB-6981-4ACB-B13D-918EC19F1715}" srcOrd="5" destOrd="0" presId="urn:microsoft.com/office/officeart/2005/8/layout/lProcess1"/>
    <dgm:cxn modelId="{27E80DBE-4AF2-4C63-AF33-803F2D4773E5}" type="presParOf" srcId="{201DC892-DEF8-421C-878D-1A94719B3EF6}" destId="{EF80F096-8EBB-4E69-B57E-217805640089}" srcOrd="6" destOrd="0" presId="urn:microsoft.com/office/officeart/2005/8/layout/lProcess1"/>
    <dgm:cxn modelId="{1E23F46F-72D8-4A80-B6FF-9A0A2EF0E2BE}" type="presParOf" srcId="{201DC892-DEF8-421C-878D-1A94719B3EF6}" destId="{20C6C4D5-7375-47B6-99B1-BC4696A1199E}" srcOrd="7" destOrd="0" presId="urn:microsoft.com/office/officeart/2005/8/layout/lProcess1"/>
    <dgm:cxn modelId="{A9E1F1C0-AF9E-4B21-BF5F-5D53849A5846}" type="presParOf" srcId="{201DC892-DEF8-421C-878D-1A94719B3EF6}" destId="{714983E0-8D79-4676-B082-9F8914FDCDBC}" srcOrd="8" destOrd="0" presId="urn:microsoft.com/office/officeart/2005/8/layout/lProcess1"/>
    <dgm:cxn modelId="{305F8E5D-D853-40AF-AA01-F112EBC22F83}" type="presParOf" srcId="{201DC892-DEF8-421C-878D-1A94719B3EF6}" destId="{31E723C5-D3F3-4B59-8E3D-A03BE66D8FCF}" srcOrd="9" destOrd="0" presId="urn:microsoft.com/office/officeart/2005/8/layout/lProcess1"/>
    <dgm:cxn modelId="{CAEB1CD2-77C1-4DF3-98CA-F57D64BF4BB3}" type="presParOf" srcId="{201DC892-DEF8-421C-878D-1A94719B3EF6}" destId="{EE85CC34-4727-41A9-8D60-597FD478D71F}" srcOrd="10" destOrd="0" presId="urn:microsoft.com/office/officeart/2005/8/layout/lProcess1"/>
    <dgm:cxn modelId="{80763125-A63D-4961-9374-C5B0AB75A826}" type="presParOf" srcId="{230C0A6A-0D71-40D8-A920-4E1C201C5D78}" destId="{70AD806A-24BF-4F0A-88EF-4B4999A6B39C}" srcOrd="1" destOrd="0" presId="urn:microsoft.com/office/officeart/2005/8/layout/lProcess1"/>
    <dgm:cxn modelId="{DE909AD0-6AA1-4A29-9081-8E5FF1F3D75A}" type="presParOf" srcId="{230C0A6A-0D71-40D8-A920-4E1C201C5D78}" destId="{449EDFB6-3F52-4604-B7BF-DE870BBD081A}" srcOrd="2" destOrd="0" presId="urn:microsoft.com/office/officeart/2005/8/layout/lProcess1"/>
    <dgm:cxn modelId="{9A4CDE6A-AAA7-4172-A2B7-7CE1B905521B}" type="presParOf" srcId="{449EDFB6-3F52-4604-B7BF-DE870BBD081A}" destId="{DE70BC9C-F0C7-49C9-B751-52B93152C28F}" srcOrd="0" destOrd="0" presId="urn:microsoft.com/office/officeart/2005/8/layout/lProcess1"/>
    <dgm:cxn modelId="{EDFC1F69-D82C-4E78-9C63-92F63E1EF652}" type="presParOf" srcId="{449EDFB6-3F52-4604-B7BF-DE870BBD081A}" destId="{D55766C4-8789-4127-A68D-4E729770A4CB}" srcOrd="1" destOrd="0" presId="urn:microsoft.com/office/officeart/2005/8/layout/lProcess1"/>
    <dgm:cxn modelId="{B44F42BD-9DCF-4539-A312-13E15C2EC26C}" type="presParOf" srcId="{449EDFB6-3F52-4604-B7BF-DE870BBD081A}" destId="{543E917B-0A05-4889-B837-FDB96EC566AC}" srcOrd="2" destOrd="0" presId="urn:microsoft.com/office/officeart/2005/8/layout/lProcess1"/>
    <dgm:cxn modelId="{5455093D-D770-460E-8E07-2FA6FC9F461D}" type="presParOf" srcId="{449EDFB6-3F52-4604-B7BF-DE870BBD081A}" destId="{89D98187-76B6-4FB9-907D-315F5A74CA17}" srcOrd="3" destOrd="0" presId="urn:microsoft.com/office/officeart/2005/8/layout/lProcess1"/>
    <dgm:cxn modelId="{1F22B564-1500-4666-96ED-19345815BA8D}" type="presParOf" srcId="{449EDFB6-3F52-4604-B7BF-DE870BBD081A}" destId="{5104AF5A-4C6D-4832-9887-B54880C130FC}" srcOrd="4" destOrd="0" presId="urn:microsoft.com/office/officeart/2005/8/layout/lProcess1"/>
    <dgm:cxn modelId="{9FEBD0D0-6C33-4DBF-A08A-4D24D759FBB1}" type="presParOf" srcId="{449EDFB6-3F52-4604-B7BF-DE870BBD081A}" destId="{DF33A453-F5B4-48AA-ACCE-8BF1F8D3F33E}" srcOrd="5" destOrd="0" presId="urn:microsoft.com/office/officeart/2005/8/layout/lProcess1"/>
    <dgm:cxn modelId="{C6B53A65-B52B-4009-BDB5-AF7A0ADC9F24}" type="presParOf" srcId="{449EDFB6-3F52-4604-B7BF-DE870BBD081A}" destId="{BDE48873-5AF4-4FB1-A3DB-E34D8A99DECF}" srcOrd="6" destOrd="0" presId="urn:microsoft.com/office/officeart/2005/8/layout/lProcess1"/>
    <dgm:cxn modelId="{820E9DB9-978A-4DAB-AD88-DED98B67DD36}" type="presParOf" srcId="{449EDFB6-3F52-4604-B7BF-DE870BBD081A}" destId="{AB824BF9-C743-40B2-8A15-D4C3FDFBA969}" srcOrd="7" destOrd="0" presId="urn:microsoft.com/office/officeart/2005/8/layout/lProcess1"/>
    <dgm:cxn modelId="{EBC82D03-2E42-4EF4-A960-73EA26866146}" type="presParOf" srcId="{449EDFB6-3F52-4604-B7BF-DE870BBD081A}" destId="{0D144011-9CC7-426E-BDB0-961358EE893D}" srcOrd="8" destOrd="0" presId="urn:microsoft.com/office/officeart/2005/8/layout/lProcess1"/>
    <dgm:cxn modelId="{D5404767-4C00-4CBE-AE66-1A4D136754B6}" type="presParOf" srcId="{449EDFB6-3F52-4604-B7BF-DE870BBD081A}" destId="{C39A79CC-11F0-4980-806C-36CFAD303CAB}" srcOrd="9" destOrd="0" presId="urn:microsoft.com/office/officeart/2005/8/layout/lProcess1"/>
    <dgm:cxn modelId="{A3BA222E-F8C7-4C44-96FE-34BFFBE33BD5}" type="presParOf" srcId="{449EDFB6-3F52-4604-B7BF-DE870BBD081A}" destId="{9B8B8F2E-FFD2-403D-B397-74057AC99052}" srcOrd="10" destOrd="0" presId="urn:microsoft.com/office/officeart/2005/8/layout/lProcess1"/>
    <dgm:cxn modelId="{4578A494-4410-4E25-8B94-B398B99B0F9F}" type="presParOf" srcId="{230C0A6A-0D71-40D8-A920-4E1C201C5D78}" destId="{D289FDEF-7FBC-4B71-8FE1-9372A952C1FE}" srcOrd="3" destOrd="0" presId="urn:microsoft.com/office/officeart/2005/8/layout/lProcess1"/>
    <dgm:cxn modelId="{AEFFA95E-C858-484E-A044-7D7E7B4B0D0F}" type="presParOf" srcId="{230C0A6A-0D71-40D8-A920-4E1C201C5D78}" destId="{44EDF47D-3832-4B81-8050-7D02488D110A}" srcOrd="4" destOrd="0" presId="urn:microsoft.com/office/officeart/2005/8/layout/lProcess1"/>
    <dgm:cxn modelId="{824CA88C-092B-4BD4-80F3-D9B022D7179D}" type="presParOf" srcId="{44EDF47D-3832-4B81-8050-7D02488D110A}" destId="{E8ECCA1A-5AE0-4397-B721-CD2533FEF295}" srcOrd="0" destOrd="0" presId="urn:microsoft.com/office/officeart/2005/8/layout/lProcess1"/>
    <dgm:cxn modelId="{47E55A28-8E05-4649-9FBB-5CBB6FE1DCC4}" type="presParOf" srcId="{44EDF47D-3832-4B81-8050-7D02488D110A}" destId="{88420886-98DA-42B5-A2B8-ED72787A1004}" srcOrd="1" destOrd="0" presId="urn:microsoft.com/office/officeart/2005/8/layout/lProcess1"/>
    <dgm:cxn modelId="{CDCBA42B-8DE0-4097-85CE-13E0CDE77D28}" type="presParOf" srcId="{44EDF47D-3832-4B81-8050-7D02488D110A}" destId="{520F7A11-E941-4AF2-A5FB-6D51218C5B01}" srcOrd="2" destOrd="0" presId="urn:microsoft.com/office/officeart/2005/8/layout/lProcess1"/>
    <dgm:cxn modelId="{70222BA0-1F1C-4D8B-8B71-3BC5E72BEFC7}" type="presParOf" srcId="{44EDF47D-3832-4B81-8050-7D02488D110A}" destId="{EB6043F3-95C6-49F7-8815-4BC2520A69C5}" srcOrd="3" destOrd="0" presId="urn:microsoft.com/office/officeart/2005/8/layout/lProcess1"/>
    <dgm:cxn modelId="{C2E6E658-6E4C-44D2-8EBD-A9C39D5547A7}" type="presParOf" srcId="{44EDF47D-3832-4B81-8050-7D02488D110A}" destId="{EA00C9D8-F321-4044-964F-7E4BE185034F}" srcOrd="4" destOrd="0" presId="urn:microsoft.com/office/officeart/2005/8/layout/lProcess1"/>
    <dgm:cxn modelId="{40E53B99-E21F-499C-BCC6-C6E480CF4C7E}" type="presParOf" srcId="{44EDF47D-3832-4B81-8050-7D02488D110A}" destId="{BEDB360D-B6ED-4E9A-94F4-B59D72518CB8}" srcOrd="5" destOrd="0" presId="urn:microsoft.com/office/officeart/2005/8/layout/lProcess1"/>
    <dgm:cxn modelId="{8DF89C3B-3E47-44FA-9EFC-994D8BC322FF}" type="presParOf" srcId="{44EDF47D-3832-4B81-8050-7D02488D110A}" destId="{1920EA5C-C626-4E32-BA6F-71722705201D}" srcOrd="6" destOrd="0" presId="urn:microsoft.com/office/officeart/2005/8/layout/lProcess1"/>
    <dgm:cxn modelId="{B1D84490-C28C-47BF-94D9-AE518554610B}" type="presParOf" srcId="{44EDF47D-3832-4B81-8050-7D02488D110A}" destId="{91C8A7E5-2941-41BD-8B22-F6949E007EBB}" srcOrd="7" destOrd="0" presId="urn:microsoft.com/office/officeart/2005/8/layout/lProcess1"/>
    <dgm:cxn modelId="{2AAE24D7-7403-4813-BBF6-1F06D303236A}" type="presParOf" srcId="{44EDF47D-3832-4B81-8050-7D02488D110A}" destId="{493DF8D0-3EDA-45B5-B038-E6803997D78C}" srcOrd="8" destOrd="0" presId="urn:microsoft.com/office/officeart/2005/8/layout/lProcess1"/>
    <dgm:cxn modelId="{96611C68-1871-473C-A9AE-666245972784}" type="presParOf" srcId="{44EDF47D-3832-4B81-8050-7D02488D110A}" destId="{09225E3C-1431-4AE1-B1AD-9DD27C9AC36C}" srcOrd="9" destOrd="0" presId="urn:microsoft.com/office/officeart/2005/8/layout/lProcess1"/>
    <dgm:cxn modelId="{C34F22AD-DCF7-4C6A-A721-293468FF9868}" type="presParOf" srcId="{44EDF47D-3832-4B81-8050-7D02488D110A}" destId="{BB07DE96-919F-4A70-A997-F658812E7F22}" srcOrd="10" destOrd="0" presId="urn:microsoft.com/office/officeart/2005/8/layout/lProcess1"/>
    <dgm:cxn modelId="{73123574-5976-4A78-AB72-608B77AB4866}" type="presParOf" srcId="{230C0A6A-0D71-40D8-A920-4E1C201C5D78}" destId="{299F56E8-FF2E-4395-AC29-358506B63931}" srcOrd="5" destOrd="0" presId="urn:microsoft.com/office/officeart/2005/8/layout/lProcess1"/>
    <dgm:cxn modelId="{A9788E2C-BC09-4D4C-860D-66E316F3FA3C}" type="presParOf" srcId="{230C0A6A-0D71-40D8-A920-4E1C201C5D78}" destId="{9D80F240-E1A9-4823-A863-81BF8A529C90}" srcOrd="6" destOrd="0" presId="urn:microsoft.com/office/officeart/2005/8/layout/lProcess1"/>
    <dgm:cxn modelId="{75C2ED0B-94FA-4415-B7F8-2B9CEB9489AC}" type="presParOf" srcId="{9D80F240-E1A9-4823-A863-81BF8A529C90}" destId="{AB051CF8-94F9-460B-BEBD-8CBE9F572A30}" srcOrd="0" destOrd="0" presId="urn:microsoft.com/office/officeart/2005/8/layout/lProcess1"/>
    <dgm:cxn modelId="{EE9A803D-03E0-479C-BF1F-6841359470D8}" type="presParOf" srcId="{9D80F240-E1A9-4823-A863-81BF8A529C90}" destId="{3F04D75C-23E3-46F4-B38D-66DFFE8CC3F8}" srcOrd="1" destOrd="0" presId="urn:microsoft.com/office/officeart/2005/8/layout/lProcess1"/>
    <dgm:cxn modelId="{7FB6D103-BF7D-4538-805E-7D244EF0D549}" type="presParOf" srcId="{9D80F240-E1A9-4823-A863-81BF8A529C90}" destId="{554821C0-D8F2-4EA6-AAF7-947CBF5BE5DE}" srcOrd="2" destOrd="0" presId="urn:microsoft.com/office/officeart/2005/8/layout/lProcess1"/>
    <dgm:cxn modelId="{E8E86E75-4C82-4F46-8ADF-6C76136E1827}" type="presParOf" srcId="{9D80F240-E1A9-4823-A863-81BF8A529C90}" destId="{ACBF2959-BC16-426B-A833-C37F779515E4}" srcOrd="3" destOrd="0" presId="urn:microsoft.com/office/officeart/2005/8/layout/lProcess1"/>
    <dgm:cxn modelId="{12B63D75-B526-44F9-B009-36E5BBCC8756}" type="presParOf" srcId="{9D80F240-E1A9-4823-A863-81BF8A529C90}" destId="{40DCFC5C-DDA0-481E-8918-853F4D54EB07}" srcOrd="4" destOrd="0" presId="urn:microsoft.com/office/officeart/2005/8/layout/lProcess1"/>
    <dgm:cxn modelId="{E67FE2FF-352F-43F4-A463-C1AF72AEE261}" type="presParOf" srcId="{9D80F240-E1A9-4823-A863-81BF8A529C90}" destId="{F411DC66-9AF4-48BF-BB38-8D31EAF70FAE}" srcOrd="5" destOrd="0" presId="urn:microsoft.com/office/officeart/2005/8/layout/lProcess1"/>
    <dgm:cxn modelId="{119D2889-C049-4F74-997E-18A80B91C0E5}" type="presParOf" srcId="{9D80F240-E1A9-4823-A863-81BF8A529C90}" destId="{7C7178CD-EBE2-480F-8935-41A483AEBA71}" srcOrd="6" destOrd="0" presId="urn:microsoft.com/office/officeart/2005/8/layout/lProcess1"/>
    <dgm:cxn modelId="{4ED15EFE-D7C7-46B9-8C58-FF5E1B2D5161}" type="presParOf" srcId="{9D80F240-E1A9-4823-A863-81BF8A529C90}" destId="{EECFDB18-8B92-4559-A686-9A3DE233436F}" srcOrd="7" destOrd="0" presId="urn:microsoft.com/office/officeart/2005/8/layout/lProcess1"/>
    <dgm:cxn modelId="{5B8C414A-FA25-4035-8486-10809586BE7A}" type="presParOf" srcId="{9D80F240-E1A9-4823-A863-81BF8A529C90}" destId="{AC02F97B-73C4-4889-8FFF-2B646740B4F6}" srcOrd="8" destOrd="0" presId="urn:microsoft.com/office/officeart/2005/8/layout/lProcess1"/>
    <dgm:cxn modelId="{E147A191-83EE-4639-923F-8F07AA35E784}" type="presParOf" srcId="{9D80F240-E1A9-4823-A863-81BF8A529C90}" destId="{6AAB39A9-7ABE-43CB-8B46-8DA6158BC25C}" srcOrd="9" destOrd="0" presId="urn:microsoft.com/office/officeart/2005/8/layout/lProcess1"/>
    <dgm:cxn modelId="{AFBB6554-4322-4CB6-B280-6678AE6DD686}" type="presParOf" srcId="{9D80F240-E1A9-4823-A863-81BF8A529C90}" destId="{0704393C-E934-4D51-B54B-71379AB9EE46}" srcOrd="10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C979249-FB66-4090-998A-621F0B2C03B2}" type="doc">
      <dgm:prSet loTypeId="urn:microsoft.com/office/officeart/2005/8/layout/cycle8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A05CFFF-5EC0-4847-83EC-12104710380E}">
      <dgm:prSet phldrT="[Text]"/>
      <dgm:spPr>
        <a:solidFill>
          <a:srgbClr val="DBA960"/>
        </a:solidFill>
      </dgm:spPr>
      <dgm:t>
        <a:bodyPr/>
        <a:lstStyle/>
        <a:p>
          <a:r>
            <a:rPr lang="en-US" b="1" dirty="0">
              <a:solidFill>
                <a:srgbClr val="7E402D"/>
              </a:solidFill>
            </a:rPr>
            <a:t>Planning phase</a:t>
          </a:r>
        </a:p>
      </dgm:t>
    </dgm:pt>
    <dgm:pt modelId="{51530AB5-4E72-4B14-A673-0C6F57F7EC9C}" type="parTrans" cxnId="{2E7B2993-0E61-4E46-BB61-BE8F15027FED}">
      <dgm:prSet/>
      <dgm:spPr/>
      <dgm:t>
        <a:bodyPr/>
        <a:lstStyle/>
        <a:p>
          <a:endParaRPr lang="en-US"/>
        </a:p>
      </dgm:t>
    </dgm:pt>
    <dgm:pt modelId="{10B97969-63E7-4BAA-850E-1ADD9358928B}" type="sibTrans" cxnId="{2E7B2993-0E61-4E46-BB61-BE8F15027FED}">
      <dgm:prSet/>
      <dgm:spPr/>
      <dgm:t>
        <a:bodyPr/>
        <a:lstStyle/>
        <a:p>
          <a:endParaRPr lang="en-US"/>
        </a:p>
      </dgm:t>
    </dgm:pt>
    <dgm:pt modelId="{EE34340F-7A64-4ECE-AF03-D7AA0E721EB9}">
      <dgm:prSet phldrT="[Text]"/>
      <dgm:spPr>
        <a:solidFill>
          <a:srgbClr val="DBA960"/>
        </a:solidFill>
      </dgm:spPr>
      <dgm:t>
        <a:bodyPr/>
        <a:lstStyle/>
        <a:p>
          <a:r>
            <a:rPr lang="en-US" b="1" dirty="0">
              <a:solidFill>
                <a:srgbClr val="7E402D"/>
              </a:solidFill>
            </a:rPr>
            <a:t>Delivery phase</a:t>
          </a:r>
        </a:p>
      </dgm:t>
    </dgm:pt>
    <dgm:pt modelId="{11F57253-2BBB-4EAC-8FFD-BD21C1405A8D}" type="parTrans" cxnId="{1E9E17AC-D60E-4C15-ACD0-F3C32265E560}">
      <dgm:prSet/>
      <dgm:spPr/>
      <dgm:t>
        <a:bodyPr/>
        <a:lstStyle/>
        <a:p>
          <a:endParaRPr lang="en-US"/>
        </a:p>
      </dgm:t>
    </dgm:pt>
    <dgm:pt modelId="{C4F9F7EC-49FD-4022-BFE0-A38B6B532C40}" type="sibTrans" cxnId="{1E9E17AC-D60E-4C15-ACD0-F3C32265E560}">
      <dgm:prSet/>
      <dgm:spPr/>
      <dgm:t>
        <a:bodyPr/>
        <a:lstStyle/>
        <a:p>
          <a:endParaRPr lang="en-US"/>
        </a:p>
      </dgm:t>
    </dgm:pt>
    <dgm:pt modelId="{506F9685-EA67-43D6-BC92-02EE91086737}">
      <dgm:prSet phldrT="[Text]"/>
      <dgm:spPr>
        <a:solidFill>
          <a:srgbClr val="DBA960"/>
        </a:solidFill>
      </dgm:spPr>
      <dgm:t>
        <a:bodyPr/>
        <a:lstStyle/>
        <a:p>
          <a:r>
            <a:rPr lang="en-US" b="1" dirty="0">
              <a:solidFill>
                <a:srgbClr val="7E402D"/>
              </a:solidFill>
            </a:rPr>
            <a:t>Evaluation phase</a:t>
          </a:r>
        </a:p>
      </dgm:t>
    </dgm:pt>
    <dgm:pt modelId="{16A27A25-49E3-4A61-86DF-B9F27B2383DF}" type="parTrans" cxnId="{2D5B5E42-FDDD-4D65-B5F3-599C43E28474}">
      <dgm:prSet/>
      <dgm:spPr/>
      <dgm:t>
        <a:bodyPr/>
        <a:lstStyle/>
        <a:p>
          <a:endParaRPr lang="en-US"/>
        </a:p>
      </dgm:t>
    </dgm:pt>
    <dgm:pt modelId="{8B1593C7-906A-447C-8C05-9EB8F06FF741}" type="sibTrans" cxnId="{2D5B5E42-FDDD-4D65-B5F3-599C43E28474}">
      <dgm:prSet/>
      <dgm:spPr/>
      <dgm:t>
        <a:bodyPr/>
        <a:lstStyle/>
        <a:p>
          <a:endParaRPr lang="en-US"/>
        </a:p>
      </dgm:t>
    </dgm:pt>
    <dgm:pt modelId="{27F4B66B-7F88-403B-A18B-116296EADE02}" type="pres">
      <dgm:prSet presAssocID="{3C979249-FB66-4090-998A-621F0B2C03B2}" presName="compositeShape" presStyleCnt="0">
        <dgm:presLayoutVars>
          <dgm:chMax val="7"/>
          <dgm:dir/>
          <dgm:resizeHandles val="exact"/>
        </dgm:presLayoutVars>
      </dgm:prSet>
      <dgm:spPr/>
    </dgm:pt>
    <dgm:pt modelId="{7B6B06CE-D053-463A-A31E-111B2ECEADD3}" type="pres">
      <dgm:prSet presAssocID="{3C979249-FB66-4090-998A-621F0B2C03B2}" presName="wedge1" presStyleLbl="node1" presStyleIdx="0" presStyleCnt="3"/>
      <dgm:spPr/>
    </dgm:pt>
    <dgm:pt modelId="{0589AB3E-70D6-4458-95D3-CE5543595D4E}" type="pres">
      <dgm:prSet presAssocID="{3C979249-FB66-4090-998A-621F0B2C03B2}" presName="dummy1a" presStyleCnt="0"/>
      <dgm:spPr/>
    </dgm:pt>
    <dgm:pt modelId="{5E28F7BA-38B7-4395-8648-31C37004BEFC}" type="pres">
      <dgm:prSet presAssocID="{3C979249-FB66-4090-998A-621F0B2C03B2}" presName="dummy1b" presStyleCnt="0"/>
      <dgm:spPr/>
    </dgm:pt>
    <dgm:pt modelId="{B5D8CC8D-B904-4DD3-B6C7-17A1256E0504}" type="pres">
      <dgm:prSet presAssocID="{3C979249-FB66-4090-998A-621F0B2C03B2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81FF3C50-591D-4E87-956B-D9E31EECBCC4}" type="pres">
      <dgm:prSet presAssocID="{3C979249-FB66-4090-998A-621F0B2C03B2}" presName="wedge2" presStyleLbl="node1" presStyleIdx="1" presStyleCnt="3"/>
      <dgm:spPr/>
    </dgm:pt>
    <dgm:pt modelId="{24742BC3-C3C7-4529-A5E7-333359AABCB2}" type="pres">
      <dgm:prSet presAssocID="{3C979249-FB66-4090-998A-621F0B2C03B2}" presName="dummy2a" presStyleCnt="0"/>
      <dgm:spPr/>
    </dgm:pt>
    <dgm:pt modelId="{FB929A78-E3B3-49BD-B772-272369BE90D9}" type="pres">
      <dgm:prSet presAssocID="{3C979249-FB66-4090-998A-621F0B2C03B2}" presName="dummy2b" presStyleCnt="0"/>
      <dgm:spPr/>
    </dgm:pt>
    <dgm:pt modelId="{84EF77F5-5A13-49A3-B026-042DA0499243}" type="pres">
      <dgm:prSet presAssocID="{3C979249-FB66-4090-998A-621F0B2C03B2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DBAAC8EC-548C-4EAC-A7AD-49C233605D9A}" type="pres">
      <dgm:prSet presAssocID="{3C979249-FB66-4090-998A-621F0B2C03B2}" presName="wedge3" presStyleLbl="node1" presStyleIdx="2" presStyleCnt="3"/>
      <dgm:spPr/>
    </dgm:pt>
    <dgm:pt modelId="{20046916-FF08-414A-981B-DB31F845C6E9}" type="pres">
      <dgm:prSet presAssocID="{3C979249-FB66-4090-998A-621F0B2C03B2}" presName="dummy3a" presStyleCnt="0"/>
      <dgm:spPr/>
    </dgm:pt>
    <dgm:pt modelId="{90A2BF75-1C97-4BD4-B648-D96B5F77BACF}" type="pres">
      <dgm:prSet presAssocID="{3C979249-FB66-4090-998A-621F0B2C03B2}" presName="dummy3b" presStyleCnt="0"/>
      <dgm:spPr/>
    </dgm:pt>
    <dgm:pt modelId="{4D2DA86A-AC14-42F7-AC16-9340B38704DC}" type="pres">
      <dgm:prSet presAssocID="{3C979249-FB66-4090-998A-621F0B2C03B2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  <dgm:pt modelId="{79A13D8C-56A5-4442-B5F3-6D449B6AEA97}" type="pres">
      <dgm:prSet presAssocID="{10B97969-63E7-4BAA-850E-1ADD9358928B}" presName="arrowWedge1" presStyleLbl="fgSibTrans2D1" presStyleIdx="0" presStyleCnt="3"/>
      <dgm:spPr>
        <a:solidFill>
          <a:srgbClr val="7E402D"/>
        </a:solidFill>
      </dgm:spPr>
    </dgm:pt>
    <dgm:pt modelId="{6AF4F301-EC81-4493-8021-E5A5697919E5}" type="pres">
      <dgm:prSet presAssocID="{C4F9F7EC-49FD-4022-BFE0-A38B6B532C40}" presName="arrowWedge2" presStyleLbl="fgSibTrans2D1" presStyleIdx="1" presStyleCnt="3"/>
      <dgm:spPr>
        <a:solidFill>
          <a:srgbClr val="7E402D"/>
        </a:solidFill>
      </dgm:spPr>
    </dgm:pt>
    <dgm:pt modelId="{772AC236-34F8-459F-9703-CA845A4EAC2A}" type="pres">
      <dgm:prSet presAssocID="{8B1593C7-906A-447C-8C05-9EB8F06FF741}" presName="arrowWedge3" presStyleLbl="fgSibTrans2D1" presStyleIdx="2" presStyleCnt="3"/>
      <dgm:spPr>
        <a:solidFill>
          <a:srgbClr val="7E402D"/>
        </a:solidFill>
      </dgm:spPr>
    </dgm:pt>
  </dgm:ptLst>
  <dgm:cxnLst>
    <dgm:cxn modelId="{FABA7D07-4AB7-4F92-AB95-578057E6B3F0}" type="presOf" srcId="{BA05CFFF-5EC0-4847-83EC-12104710380E}" destId="{B5D8CC8D-B904-4DD3-B6C7-17A1256E0504}" srcOrd="1" destOrd="0" presId="urn:microsoft.com/office/officeart/2005/8/layout/cycle8"/>
    <dgm:cxn modelId="{1BE59A23-7D9F-4581-B6EA-E282086FC646}" type="presOf" srcId="{506F9685-EA67-43D6-BC92-02EE91086737}" destId="{4D2DA86A-AC14-42F7-AC16-9340B38704DC}" srcOrd="1" destOrd="0" presId="urn:microsoft.com/office/officeart/2005/8/layout/cycle8"/>
    <dgm:cxn modelId="{F2246E37-60FE-405B-A684-CCC3CBC84230}" type="presOf" srcId="{506F9685-EA67-43D6-BC92-02EE91086737}" destId="{DBAAC8EC-548C-4EAC-A7AD-49C233605D9A}" srcOrd="0" destOrd="0" presId="urn:microsoft.com/office/officeart/2005/8/layout/cycle8"/>
    <dgm:cxn modelId="{80787661-E113-4DF7-8E2F-22A829DF8A28}" type="presOf" srcId="{3C979249-FB66-4090-998A-621F0B2C03B2}" destId="{27F4B66B-7F88-403B-A18B-116296EADE02}" srcOrd="0" destOrd="0" presId="urn:microsoft.com/office/officeart/2005/8/layout/cycle8"/>
    <dgm:cxn modelId="{2D5B5E42-FDDD-4D65-B5F3-599C43E28474}" srcId="{3C979249-FB66-4090-998A-621F0B2C03B2}" destId="{506F9685-EA67-43D6-BC92-02EE91086737}" srcOrd="2" destOrd="0" parTransId="{16A27A25-49E3-4A61-86DF-B9F27B2383DF}" sibTransId="{8B1593C7-906A-447C-8C05-9EB8F06FF741}"/>
    <dgm:cxn modelId="{5BB12086-AE39-4AB9-955F-F64DF7BB6E2F}" type="presOf" srcId="{EE34340F-7A64-4ECE-AF03-D7AA0E721EB9}" destId="{81FF3C50-591D-4E87-956B-D9E31EECBCC4}" srcOrd="0" destOrd="0" presId="urn:microsoft.com/office/officeart/2005/8/layout/cycle8"/>
    <dgm:cxn modelId="{2E7B2993-0E61-4E46-BB61-BE8F15027FED}" srcId="{3C979249-FB66-4090-998A-621F0B2C03B2}" destId="{BA05CFFF-5EC0-4847-83EC-12104710380E}" srcOrd="0" destOrd="0" parTransId="{51530AB5-4E72-4B14-A673-0C6F57F7EC9C}" sibTransId="{10B97969-63E7-4BAA-850E-1ADD9358928B}"/>
    <dgm:cxn modelId="{1E9E17AC-D60E-4C15-ACD0-F3C32265E560}" srcId="{3C979249-FB66-4090-998A-621F0B2C03B2}" destId="{EE34340F-7A64-4ECE-AF03-D7AA0E721EB9}" srcOrd="1" destOrd="0" parTransId="{11F57253-2BBB-4EAC-8FFD-BD21C1405A8D}" sibTransId="{C4F9F7EC-49FD-4022-BFE0-A38B6B532C40}"/>
    <dgm:cxn modelId="{D08EC1DA-333F-4935-AE2A-69BEE5798F42}" type="presOf" srcId="{EE34340F-7A64-4ECE-AF03-D7AA0E721EB9}" destId="{84EF77F5-5A13-49A3-B026-042DA0499243}" srcOrd="1" destOrd="0" presId="urn:microsoft.com/office/officeart/2005/8/layout/cycle8"/>
    <dgm:cxn modelId="{1CAE0EDC-8E9F-46A2-BF7E-9D4FA3C135FF}" type="presOf" srcId="{BA05CFFF-5EC0-4847-83EC-12104710380E}" destId="{7B6B06CE-D053-463A-A31E-111B2ECEADD3}" srcOrd="0" destOrd="0" presId="urn:microsoft.com/office/officeart/2005/8/layout/cycle8"/>
    <dgm:cxn modelId="{E22974B9-C5E5-4AAD-A69E-C076FB084F16}" type="presParOf" srcId="{27F4B66B-7F88-403B-A18B-116296EADE02}" destId="{7B6B06CE-D053-463A-A31E-111B2ECEADD3}" srcOrd="0" destOrd="0" presId="urn:microsoft.com/office/officeart/2005/8/layout/cycle8"/>
    <dgm:cxn modelId="{677E0DEC-2200-4983-9DD2-F48C4D9FBC2C}" type="presParOf" srcId="{27F4B66B-7F88-403B-A18B-116296EADE02}" destId="{0589AB3E-70D6-4458-95D3-CE5543595D4E}" srcOrd="1" destOrd="0" presId="urn:microsoft.com/office/officeart/2005/8/layout/cycle8"/>
    <dgm:cxn modelId="{B64A20F2-889D-450D-8405-75974B8D1444}" type="presParOf" srcId="{27F4B66B-7F88-403B-A18B-116296EADE02}" destId="{5E28F7BA-38B7-4395-8648-31C37004BEFC}" srcOrd="2" destOrd="0" presId="urn:microsoft.com/office/officeart/2005/8/layout/cycle8"/>
    <dgm:cxn modelId="{EF9A97CE-E748-479F-BB24-A32D312D4254}" type="presParOf" srcId="{27F4B66B-7F88-403B-A18B-116296EADE02}" destId="{B5D8CC8D-B904-4DD3-B6C7-17A1256E0504}" srcOrd="3" destOrd="0" presId="urn:microsoft.com/office/officeart/2005/8/layout/cycle8"/>
    <dgm:cxn modelId="{1AB5D0B7-6257-46D7-B913-32A104E880EF}" type="presParOf" srcId="{27F4B66B-7F88-403B-A18B-116296EADE02}" destId="{81FF3C50-591D-4E87-956B-D9E31EECBCC4}" srcOrd="4" destOrd="0" presId="urn:microsoft.com/office/officeart/2005/8/layout/cycle8"/>
    <dgm:cxn modelId="{FE17D3AC-84C8-480A-B636-3C520F5B7FB6}" type="presParOf" srcId="{27F4B66B-7F88-403B-A18B-116296EADE02}" destId="{24742BC3-C3C7-4529-A5E7-333359AABCB2}" srcOrd="5" destOrd="0" presId="urn:microsoft.com/office/officeart/2005/8/layout/cycle8"/>
    <dgm:cxn modelId="{58E59BE0-4ED6-4CAE-B42C-923F4F25BE79}" type="presParOf" srcId="{27F4B66B-7F88-403B-A18B-116296EADE02}" destId="{FB929A78-E3B3-49BD-B772-272369BE90D9}" srcOrd="6" destOrd="0" presId="urn:microsoft.com/office/officeart/2005/8/layout/cycle8"/>
    <dgm:cxn modelId="{B9D0C9FE-0BA6-4D78-A58A-CC8F63B43E6D}" type="presParOf" srcId="{27F4B66B-7F88-403B-A18B-116296EADE02}" destId="{84EF77F5-5A13-49A3-B026-042DA0499243}" srcOrd="7" destOrd="0" presId="urn:microsoft.com/office/officeart/2005/8/layout/cycle8"/>
    <dgm:cxn modelId="{980BB9CF-3BF3-4FDD-9A65-2F7ABB54CC3A}" type="presParOf" srcId="{27F4B66B-7F88-403B-A18B-116296EADE02}" destId="{DBAAC8EC-548C-4EAC-A7AD-49C233605D9A}" srcOrd="8" destOrd="0" presId="urn:microsoft.com/office/officeart/2005/8/layout/cycle8"/>
    <dgm:cxn modelId="{319E8141-B1A8-4777-B6B8-E27906EFC580}" type="presParOf" srcId="{27F4B66B-7F88-403B-A18B-116296EADE02}" destId="{20046916-FF08-414A-981B-DB31F845C6E9}" srcOrd="9" destOrd="0" presId="urn:microsoft.com/office/officeart/2005/8/layout/cycle8"/>
    <dgm:cxn modelId="{7201D18F-8842-45FF-A02C-A762430F3F62}" type="presParOf" srcId="{27F4B66B-7F88-403B-A18B-116296EADE02}" destId="{90A2BF75-1C97-4BD4-B648-D96B5F77BACF}" srcOrd="10" destOrd="0" presId="urn:microsoft.com/office/officeart/2005/8/layout/cycle8"/>
    <dgm:cxn modelId="{3181E0B4-40E9-41D5-81E1-7AF0912000AF}" type="presParOf" srcId="{27F4B66B-7F88-403B-A18B-116296EADE02}" destId="{4D2DA86A-AC14-42F7-AC16-9340B38704DC}" srcOrd="11" destOrd="0" presId="urn:microsoft.com/office/officeart/2005/8/layout/cycle8"/>
    <dgm:cxn modelId="{0111C311-20C3-4BF3-BD11-DBCBF17ACB29}" type="presParOf" srcId="{27F4B66B-7F88-403B-A18B-116296EADE02}" destId="{79A13D8C-56A5-4442-B5F3-6D449B6AEA97}" srcOrd="12" destOrd="0" presId="urn:microsoft.com/office/officeart/2005/8/layout/cycle8"/>
    <dgm:cxn modelId="{1FFB70CC-2966-436D-98F6-0B705AB15456}" type="presParOf" srcId="{27F4B66B-7F88-403B-A18B-116296EADE02}" destId="{6AF4F301-EC81-4493-8021-E5A5697919E5}" srcOrd="13" destOrd="0" presId="urn:microsoft.com/office/officeart/2005/8/layout/cycle8"/>
    <dgm:cxn modelId="{800B0F49-5C81-4627-8FA2-B9DBCA1386DB}" type="presParOf" srcId="{27F4B66B-7F88-403B-A18B-116296EADE02}" destId="{772AC236-34F8-459F-9703-CA845A4EAC2A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243B133-5F95-4EFF-AEEC-03CD81D15841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3D793AB-7405-4F24-A4D1-D2A89ACA0A52}">
      <dgm:prSet phldrT="[Text]"/>
      <dgm:spPr>
        <a:ln>
          <a:solidFill>
            <a:srgbClr val="DBA960"/>
          </a:solidFill>
        </a:ln>
      </dgm:spPr>
      <dgm:t>
        <a:bodyPr/>
        <a:lstStyle/>
        <a:p>
          <a:r>
            <a:rPr lang="en-US" b="1" dirty="0">
              <a:solidFill>
                <a:srgbClr val="7E402D"/>
              </a:solidFill>
            </a:rPr>
            <a:t>Niche International Audience</a:t>
          </a:r>
        </a:p>
      </dgm:t>
    </dgm:pt>
    <dgm:pt modelId="{62455CC7-697F-4EA9-9112-3B65677FA189}" type="parTrans" cxnId="{FCD4395C-CAF0-4ECD-9CA7-BF04C300C83C}">
      <dgm:prSet/>
      <dgm:spPr/>
      <dgm:t>
        <a:bodyPr/>
        <a:lstStyle/>
        <a:p>
          <a:endParaRPr lang="en-US"/>
        </a:p>
      </dgm:t>
    </dgm:pt>
    <dgm:pt modelId="{77D878B1-03B5-47C9-89DE-0080576F3120}" type="sibTrans" cxnId="{FCD4395C-CAF0-4ECD-9CA7-BF04C300C83C}">
      <dgm:prSet/>
      <dgm:spPr/>
      <dgm:t>
        <a:bodyPr/>
        <a:lstStyle/>
        <a:p>
          <a:endParaRPr lang="en-US"/>
        </a:p>
      </dgm:t>
    </dgm:pt>
    <dgm:pt modelId="{A48912D3-56B5-4495-9A56-58D328522922}">
      <dgm:prSet phldrT="[Text]"/>
      <dgm:spPr/>
      <dgm:t>
        <a:bodyPr/>
        <a:lstStyle/>
        <a:p>
          <a:r>
            <a:rPr lang="en-US" dirty="0">
              <a:solidFill>
                <a:srgbClr val="7E402D"/>
              </a:solidFill>
            </a:rPr>
            <a:t>Targeting MICE delegates from creative industries, cultural </a:t>
          </a:r>
          <a:r>
            <a:rPr lang="en-US" dirty="0" err="1">
              <a:solidFill>
                <a:srgbClr val="7E402D"/>
              </a:solidFill>
            </a:rPr>
            <a:t>organisations</a:t>
          </a:r>
          <a:r>
            <a:rPr lang="en-US" dirty="0">
              <a:solidFill>
                <a:srgbClr val="7E402D"/>
              </a:solidFill>
            </a:rPr>
            <a:t>, and ethical tourism sectors</a:t>
          </a:r>
        </a:p>
      </dgm:t>
    </dgm:pt>
    <dgm:pt modelId="{5696E25C-7E45-44FE-9821-D094FC8AEC42}" type="parTrans" cxnId="{5A6A3088-BEF9-47FE-A176-A23E998A2E55}">
      <dgm:prSet/>
      <dgm:spPr/>
      <dgm:t>
        <a:bodyPr/>
        <a:lstStyle/>
        <a:p>
          <a:endParaRPr lang="en-US"/>
        </a:p>
      </dgm:t>
    </dgm:pt>
    <dgm:pt modelId="{65E2C7F0-B306-4F2B-9A38-8C75732D4C5B}" type="sibTrans" cxnId="{5A6A3088-BEF9-47FE-A176-A23E998A2E55}">
      <dgm:prSet/>
      <dgm:spPr/>
      <dgm:t>
        <a:bodyPr/>
        <a:lstStyle/>
        <a:p>
          <a:endParaRPr lang="en-US"/>
        </a:p>
      </dgm:t>
    </dgm:pt>
    <dgm:pt modelId="{257CCC10-83CA-4D87-ADC8-9CF12FB176E9}">
      <dgm:prSet phldrT="[Text]"/>
      <dgm:spPr>
        <a:ln>
          <a:solidFill>
            <a:srgbClr val="DBA960"/>
          </a:solidFill>
        </a:ln>
      </dgm:spPr>
      <dgm:t>
        <a:bodyPr/>
        <a:lstStyle/>
        <a:p>
          <a:r>
            <a:rPr lang="en-US" b="1" dirty="0">
              <a:solidFill>
                <a:srgbClr val="7E402D"/>
              </a:solidFill>
            </a:rPr>
            <a:t>Alignment with Global Trends</a:t>
          </a:r>
        </a:p>
      </dgm:t>
    </dgm:pt>
    <dgm:pt modelId="{DAF8F12B-299A-419E-AD2F-8CE408919914}" type="parTrans" cxnId="{AD034543-52AD-47E1-99A3-93190F57DB83}">
      <dgm:prSet/>
      <dgm:spPr/>
      <dgm:t>
        <a:bodyPr/>
        <a:lstStyle/>
        <a:p>
          <a:endParaRPr lang="en-US"/>
        </a:p>
      </dgm:t>
    </dgm:pt>
    <dgm:pt modelId="{EF97D2B3-D83F-498C-B7DA-50AACF9E0CF3}" type="sibTrans" cxnId="{AD034543-52AD-47E1-99A3-93190F57DB83}">
      <dgm:prSet/>
      <dgm:spPr/>
      <dgm:t>
        <a:bodyPr/>
        <a:lstStyle/>
        <a:p>
          <a:endParaRPr lang="en-US"/>
        </a:p>
      </dgm:t>
    </dgm:pt>
    <dgm:pt modelId="{7A354DF1-E2B7-4C6D-9F61-F6F79C73F9B5}">
      <dgm:prSet phldrT="[Text]"/>
      <dgm:spPr/>
      <dgm:t>
        <a:bodyPr/>
        <a:lstStyle/>
        <a:p>
          <a:r>
            <a:rPr lang="en-US" dirty="0">
              <a:solidFill>
                <a:srgbClr val="7E402D"/>
              </a:solidFill>
            </a:rPr>
            <a:t>Heritage integration, slower tourism, and sustainability</a:t>
          </a:r>
        </a:p>
      </dgm:t>
    </dgm:pt>
    <dgm:pt modelId="{BAA458D4-8FE4-4F59-93FD-7CF8D78C1B28}" type="parTrans" cxnId="{B5EC9344-6975-4F6F-9624-6C7AA4628623}">
      <dgm:prSet/>
      <dgm:spPr/>
      <dgm:t>
        <a:bodyPr/>
        <a:lstStyle/>
        <a:p>
          <a:endParaRPr lang="en-US"/>
        </a:p>
      </dgm:t>
    </dgm:pt>
    <dgm:pt modelId="{A35EA53E-1C6D-4271-BF5C-8A47B60F6364}" type="sibTrans" cxnId="{B5EC9344-6975-4F6F-9624-6C7AA4628623}">
      <dgm:prSet/>
      <dgm:spPr/>
      <dgm:t>
        <a:bodyPr/>
        <a:lstStyle/>
        <a:p>
          <a:endParaRPr lang="en-US"/>
        </a:p>
      </dgm:t>
    </dgm:pt>
    <dgm:pt modelId="{34964434-A0BC-4C2A-A3F3-23A83C532027}">
      <dgm:prSet phldrT="[Text]"/>
      <dgm:spPr>
        <a:ln>
          <a:solidFill>
            <a:srgbClr val="DBA960"/>
          </a:solidFill>
        </a:ln>
      </dgm:spPr>
      <dgm:t>
        <a:bodyPr/>
        <a:lstStyle/>
        <a:p>
          <a:r>
            <a:rPr lang="en-US" b="1" dirty="0">
              <a:solidFill>
                <a:srgbClr val="7E402D"/>
              </a:solidFill>
            </a:rPr>
            <a:t>Strategic Location Advantage</a:t>
          </a:r>
        </a:p>
      </dgm:t>
    </dgm:pt>
    <dgm:pt modelId="{F7231331-9296-4F3E-9741-618B1DD32819}" type="parTrans" cxnId="{37469A4C-34D8-422B-8024-B509D9CCBC0D}">
      <dgm:prSet/>
      <dgm:spPr/>
      <dgm:t>
        <a:bodyPr/>
        <a:lstStyle/>
        <a:p>
          <a:endParaRPr lang="en-US"/>
        </a:p>
      </dgm:t>
    </dgm:pt>
    <dgm:pt modelId="{B4FF3B07-5C1F-408B-A6CD-F3CD996E7761}" type="sibTrans" cxnId="{37469A4C-34D8-422B-8024-B509D9CCBC0D}">
      <dgm:prSet/>
      <dgm:spPr/>
      <dgm:t>
        <a:bodyPr/>
        <a:lstStyle/>
        <a:p>
          <a:endParaRPr lang="en-US"/>
        </a:p>
      </dgm:t>
    </dgm:pt>
    <dgm:pt modelId="{937C04FD-9DC0-4B76-A51F-8F3D1A704236}">
      <dgm:prSet phldrT="[Text]"/>
      <dgm:spPr/>
      <dgm:t>
        <a:bodyPr/>
        <a:lstStyle/>
        <a:p>
          <a:r>
            <a:rPr lang="en-US" dirty="0">
              <a:solidFill>
                <a:srgbClr val="7E402D"/>
              </a:solidFill>
            </a:rPr>
            <a:t>St. </a:t>
          </a:r>
          <a:r>
            <a:rPr lang="en-US" dirty="0" err="1">
              <a:solidFill>
                <a:srgbClr val="7E402D"/>
              </a:solidFill>
            </a:rPr>
            <a:t>Davids</a:t>
          </a:r>
          <a:r>
            <a:rPr lang="en-US" dirty="0">
              <a:solidFill>
                <a:srgbClr val="7E402D"/>
              </a:solidFill>
            </a:rPr>
            <a:t> offers a unique, </a:t>
          </a:r>
          <a:r>
            <a:rPr lang="en-US" dirty="0" err="1">
              <a:solidFill>
                <a:srgbClr val="7E402D"/>
              </a:solidFill>
            </a:rPr>
            <a:t>underutilised</a:t>
          </a:r>
          <a:r>
            <a:rPr lang="en-US" dirty="0">
              <a:solidFill>
                <a:srgbClr val="7E402D"/>
              </a:solidFill>
            </a:rPr>
            <a:t> alternative to larger Welsh cities, providing a boutique, culturally immersive setting</a:t>
          </a:r>
        </a:p>
      </dgm:t>
    </dgm:pt>
    <dgm:pt modelId="{B6B64E0D-D16E-4F4C-BFA1-045B9F4076FE}" type="parTrans" cxnId="{9B58CC44-F08E-4BF7-99AE-22DF2D80AB4E}">
      <dgm:prSet/>
      <dgm:spPr/>
      <dgm:t>
        <a:bodyPr/>
        <a:lstStyle/>
        <a:p>
          <a:endParaRPr lang="en-US"/>
        </a:p>
      </dgm:t>
    </dgm:pt>
    <dgm:pt modelId="{5CED4EDB-CFF9-4290-BF7C-ADA852802763}" type="sibTrans" cxnId="{9B58CC44-F08E-4BF7-99AE-22DF2D80AB4E}">
      <dgm:prSet/>
      <dgm:spPr/>
      <dgm:t>
        <a:bodyPr/>
        <a:lstStyle/>
        <a:p>
          <a:endParaRPr lang="en-US"/>
        </a:p>
      </dgm:t>
    </dgm:pt>
    <dgm:pt modelId="{246304E6-0F6F-43EA-BA8B-3C6D9B58AC04}" type="pres">
      <dgm:prSet presAssocID="{8243B133-5F95-4EFF-AEEC-03CD81D15841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2332A1F4-F639-4295-A811-2B1DE1FB4581}" type="pres">
      <dgm:prSet presAssocID="{43D793AB-7405-4F24-A4D1-D2A89ACA0A52}" presName="circle1" presStyleLbl="node1" presStyleIdx="0" presStyleCnt="3"/>
      <dgm:spPr>
        <a:solidFill>
          <a:srgbClr val="7E402D"/>
        </a:solidFill>
        <a:ln>
          <a:solidFill>
            <a:srgbClr val="DBA960"/>
          </a:solidFill>
        </a:ln>
      </dgm:spPr>
    </dgm:pt>
    <dgm:pt modelId="{FCCEC2D1-5967-4D92-AC83-A42290AA7ACC}" type="pres">
      <dgm:prSet presAssocID="{43D793AB-7405-4F24-A4D1-D2A89ACA0A52}" presName="space" presStyleCnt="0"/>
      <dgm:spPr/>
    </dgm:pt>
    <dgm:pt modelId="{67169EF7-25B3-46A2-8BCF-B4A616488BE7}" type="pres">
      <dgm:prSet presAssocID="{43D793AB-7405-4F24-A4D1-D2A89ACA0A52}" presName="rect1" presStyleLbl="alignAcc1" presStyleIdx="0" presStyleCnt="3"/>
      <dgm:spPr/>
    </dgm:pt>
    <dgm:pt modelId="{9BE59F14-BAD3-40F7-B03D-25A16CA22526}" type="pres">
      <dgm:prSet presAssocID="{257CCC10-83CA-4D87-ADC8-9CF12FB176E9}" presName="vertSpace2" presStyleLbl="node1" presStyleIdx="0" presStyleCnt="3"/>
      <dgm:spPr/>
    </dgm:pt>
    <dgm:pt modelId="{74774A69-56D1-4198-8A15-231F6A0446C0}" type="pres">
      <dgm:prSet presAssocID="{257CCC10-83CA-4D87-ADC8-9CF12FB176E9}" presName="circle2" presStyleLbl="node1" presStyleIdx="1" presStyleCnt="3"/>
      <dgm:spPr>
        <a:solidFill>
          <a:srgbClr val="7E402D"/>
        </a:solidFill>
        <a:ln>
          <a:solidFill>
            <a:srgbClr val="DBA960"/>
          </a:solidFill>
        </a:ln>
      </dgm:spPr>
    </dgm:pt>
    <dgm:pt modelId="{08222ADC-DE84-435A-9337-6C57832774A2}" type="pres">
      <dgm:prSet presAssocID="{257CCC10-83CA-4D87-ADC8-9CF12FB176E9}" presName="rect2" presStyleLbl="alignAcc1" presStyleIdx="1" presStyleCnt="3"/>
      <dgm:spPr/>
    </dgm:pt>
    <dgm:pt modelId="{DF89E530-6E95-4D1F-BB76-4967D93C47CC}" type="pres">
      <dgm:prSet presAssocID="{34964434-A0BC-4C2A-A3F3-23A83C532027}" presName="vertSpace3" presStyleLbl="node1" presStyleIdx="1" presStyleCnt="3"/>
      <dgm:spPr/>
    </dgm:pt>
    <dgm:pt modelId="{0748C1F3-4958-4DEF-B4DB-3B06A11F2672}" type="pres">
      <dgm:prSet presAssocID="{34964434-A0BC-4C2A-A3F3-23A83C532027}" presName="circle3" presStyleLbl="node1" presStyleIdx="2" presStyleCnt="3"/>
      <dgm:spPr>
        <a:solidFill>
          <a:srgbClr val="7E402D"/>
        </a:solidFill>
        <a:ln>
          <a:solidFill>
            <a:srgbClr val="DBA960"/>
          </a:solidFill>
        </a:ln>
      </dgm:spPr>
    </dgm:pt>
    <dgm:pt modelId="{C73A4B3E-0C71-46B3-B537-9B572259A940}" type="pres">
      <dgm:prSet presAssocID="{34964434-A0BC-4C2A-A3F3-23A83C532027}" presName="rect3" presStyleLbl="alignAcc1" presStyleIdx="2" presStyleCnt="3"/>
      <dgm:spPr/>
    </dgm:pt>
    <dgm:pt modelId="{48FB4A2A-5D9A-48C5-85F7-B0203209EBE4}" type="pres">
      <dgm:prSet presAssocID="{43D793AB-7405-4F24-A4D1-D2A89ACA0A52}" presName="rect1ParTx" presStyleLbl="alignAcc1" presStyleIdx="2" presStyleCnt="3">
        <dgm:presLayoutVars>
          <dgm:chMax val="1"/>
          <dgm:bulletEnabled val="1"/>
        </dgm:presLayoutVars>
      </dgm:prSet>
      <dgm:spPr/>
    </dgm:pt>
    <dgm:pt modelId="{84C7212B-2BBD-4325-A311-3F5B082A0624}" type="pres">
      <dgm:prSet presAssocID="{43D793AB-7405-4F24-A4D1-D2A89ACA0A52}" presName="rect1ChTx" presStyleLbl="alignAcc1" presStyleIdx="2" presStyleCnt="3">
        <dgm:presLayoutVars>
          <dgm:bulletEnabled val="1"/>
        </dgm:presLayoutVars>
      </dgm:prSet>
      <dgm:spPr/>
    </dgm:pt>
    <dgm:pt modelId="{0340958C-46A7-47CF-B94F-9FB504AFF6DD}" type="pres">
      <dgm:prSet presAssocID="{257CCC10-83CA-4D87-ADC8-9CF12FB176E9}" presName="rect2ParTx" presStyleLbl="alignAcc1" presStyleIdx="2" presStyleCnt="3">
        <dgm:presLayoutVars>
          <dgm:chMax val="1"/>
          <dgm:bulletEnabled val="1"/>
        </dgm:presLayoutVars>
      </dgm:prSet>
      <dgm:spPr/>
    </dgm:pt>
    <dgm:pt modelId="{51D47EC5-4B62-4DC1-B292-0F8F9AE19A9A}" type="pres">
      <dgm:prSet presAssocID="{257CCC10-83CA-4D87-ADC8-9CF12FB176E9}" presName="rect2ChTx" presStyleLbl="alignAcc1" presStyleIdx="2" presStyleCnt="3">
        <dgm:presLayoutVars>
          <dgm:bulletEnabled val="1"/>
        </dgm:presLayoutVars>
      </dgm:prSet>
      <dgm:spPr/>
    </dgm:pt>
    <dgm:pt modelId="{95877DD3-F7E3-4131-8BA3-C96530DD3EE6}" type="pres">
      <dgm:prSet presAssocID="{34964434-A0BC-4C2A-A3F3-23A83C532027}" presName="rect3ParTx" presStyleLbl="alignAcc1" presStyleIdx="2" presStyleCnt="3">
        <dgm:presLayoutVars>
          <dgm:chMax val="1"/>
          <dgm:bulletEnabled val="1"/>
        </dgm:presLayoutVars>
      </dgm:prSet>
      <dgm:spPr/>
    </dgm:pt>
    <dgm:pt modelId="{7380CCFB-A6A3-45F3-B48A-F6578229AAA9}" type="pres">
      <dgm:prSet presAssocID="{34964434-A0BC-4C2A-A3F3-23A83C532027}" presName="rect3ChTx" presStyleLbl="alignAcc1" presStyleIdx="2" presStyleCnt="3">
        <dgm:presLayoutVars>
          <dgm:bulletEnabled val="1"/>
        </dgm:presLayoutVars>
      </dgm:prSet>
      <dgm:spPr/>
    </dgm:pt>
  </dgm:ptLst>
  <dgm:cxnLst>
    <dgm:cxn modelId="{A1E03E05-EC73-4A88-9A17-97905D248CC8}" type="presOf" srcId="{7A354DF1-E2B7-4C6D-9F61-F6F79C73F9B5}" destId="{51D47EC5-4B62-4DC1-B292-0F8F9AE19A9A}" srcOrd="0" destOrd="0" presId="urn:microsoft.com/office/officeart/2005/8/layout/target3"/>
    <dgm:cxn modelId="{6D9E160E-44EE-4FFA-A34F-9A8B471DF3F7}" type="presOf" srcId="{43D793AB-7405-4F24-A4D1-D2A89ACA0A52}" destId="{67169EF7-25B3-46A2-8BCF-B4A616488BE7}" srcOrd="0" destOrd="0" presId="urn:microsoft.com/office/officeart/2005/8/layout/target3"/>
    <dgm:cxn modelId="{02BC2F37-A846-4FE9-9CB1-A455859FE11E}" type="presOf" srcId="{8243B133-5F95-4EFF-AEEC-03CD81D15841}" destId="{246304E6-0F6F-43EA-BA8B-3C6D9B58AC04}" srcOrd="0" destOrd="0" presId="urn:microsoft.com/office/officeart/2005/8/layout/target3"/>
    <dgm:cxn modelId="{FCD4395C-CAF0-4ECD-9CA7-BF04C300C83C}" srcId="{8243B133-5F95-4EFF-AEEC-03CD81D15841}" destId="{43D793AB-7405-4F24-A4D1-D2A89ACA0A52}" srcOrd="0" destOrd="0" parTransId="{62455CC7-697F-4EA9-9112-3B65677FA189}" sibTransId="{77D878B1-03B5-47C9-89DE-0080576F3120}"/>
    <dgm:cxn modelId="{AD034543-52AD-47E1-99A3-93190F57DB83}" srcId="{8243B133-5F95-4EFF-AEEC-03CD81D15841}" destId="{257CCC10-83CA-4D87-ADC8-9CF12FB176E9}" srcOrd="1" destOrd="0" parTransId="{DAF8F12B-299A-419E-AD2F-8CE408919914}" sibTransId="{EF97D2B3-D83F-498C-B7DA-50AACF9E0CF3}"/>
    <dgm:cxn modelId="{B5EC9344-6975-4F6F-9624-6C7AA4628623}" srcId="{257CCC10-83CA-4D87-ADC8-9CF12FB176E9}" destId="{7A354DF1-E2B7-4C6D-9F61-F6F79C73F9B5}" srcOrd="0" destOrd="0" parTransId="{BAA458D4-8FE4-4F59-93FD-7CF8D78C1B28}" sibTransId="{A35EA53E-1C6D-4271-BF5C-8A47B60F6364}"/>
    <dgm:cxn modelId="{9B58CC44-F08E-4BF7-99AE-22DF2D80AB4E}" srcId="{34964434-A0BC-4C2A-A3F3-23A83C532027}" destId="{937C04FD-9DC0-4B76-A51F-8F3D1A704236}" srcOrd="0" destOrd="0" parTransId="{B6B64E0D-D16E-4F4C-BFA1-045B9F4076FE}" sibTransId="{5CED4EDB-CFF9-4290-BF7C-ADA852802763}"/>
    <dgm:cxn modelId="{F8A9D344-0A5C-4A12-9052-50630067921B}" type="presOf" srcId="{257CCC10-83CA-4D87-ADC8-9CF12FB176E9}" destId="{08222ADC-DE84-435A-9337-6C57832774A2}" srcOrd="0" destOrd="0" presId="urn:microsoft.com/office/officeart/2005/8/layout/target3"/>
    <dgm:cxn modelId="{3D4DCD6A-DFB6-4698-AD41-B9C18DD17ED7}" type="presOf" srcId="{34964434-A0BC-4C2A-A3F3-23A83C532027}" destId="{C73A4B3E-0C71-46B3-B537-9B572259A940}" srcOrd="0" destOrd="0" presId="urn:microsoft.com/office/officeart/2005/8/layout/target3"/>
    <dgm:cxn modelId="{37469A4C-34D8-422B-8024-B509D9CCBC0D}" srcId="{8243B133-5F95-4EFF-AEEC-03CD81D15841}" destId="{34964434-A0BC-4C2A-A3F3-23A83C532027}" srcOrd="2" destOrd="0" parTransId="{F7231331-9296-4F3E-9741-618B1DD32819}" sibTransId="{B4FF3B07-5C1F-408B-A6CD-F3CD996E7761}"/>
    <dgm:cxn modelId="{D1B55856-BCBF-45A6-9E6C-1732FDE0941A}" type="presOf" srcId="{257CCC10-83CA-4D87-ADC8-9CF12FB176E9}" destId="{0340958C-46A7-47CF-B94F-9FB504AFF6DD}" srcOrd="1" destOrd="0" presId="urn:microsoft.com/office/officeart/2005/8/layout/target3"/>
    <dgm:cxn modelId="{5A6A3088-BEF9-47FE-A176-A23E998A2E55}" srcId="{43D793AB-7405-4F24-A4D1-D2A89ACA0A52}" destId="{A48912D3-56B5-4495-9A56-58D328522922}" srcOrd="0" destOrd="0" parTransId="{5696E25C-7E45-44FE-9821-D094FC8AEC42}" sibTransId="{65E2C7F0-B306-4F2B-9A38-8C75732D4C5B}"/>
    <dgm:cxn modelId="{140E5EBC-6151-4520-B554-81DFEF91865F}" type="presOf" srcId="{43D793AB-7405-4F24-A4D1-D2A89ACA0A52}" destId="{48FB4A2A-5D9A-48C5-85F7-B0203209EBE4}" srcOrd="1" destOrd="0" presId="urn:microsoft.com/office/officeart/2005/8/layout/target3"/>
    <dgm:cxn modelId="{D8A8D8D7-C6E2-4902-B293-93FEC57FBB0C}" type="presOf" srcId="{A48912D3-56B5-4495-9A56-58D328522922}" destId="{84C7212B-2BBD-4325-A311-3F5B082A0624}" srcOrd="0" destOrd="0" presId="urn:microsoft.com/office/officeart/2005/8/layout/target3"/>
    <dgm:cxn modelId="{6E7E69EB-E87B-430F-8DDC-6510AA7B7D8C}" type="presOf" srcId="{937C04FD-9DC0-4B76-A51F-8F3D1A704236}" destId="{7380CCFB-A6A3-45F3-B48A-F6578229AAA9}" srcOrd="0" destOrd="0" presId="urn:microsoft.com/office/officeart/2005/8/layout/target3"/>
    <dgm:cxn modelId="{5C1D65F1-25E1-4D72-8F72-F62BB94D0671}" type="presOf" srcId="{34964434-A0BC-4C2A-A3F3-23A83C532027}" destId="{95877DD3-F7E3-4131-8BA3-C96530DD3EE6}" srcOrd="1" destOrd="0" presId="urn:microsoft.com/office/officeart/2005/8/layout/target3"/>
    <dgm:cxn modelId="{FCD669AB-5063-480F-98FB-1F546AB3123C}" type="presParOf" srcId="{246304E6-0F6F-43EA-BA8B-3C6D9B58AC04}" destId="{2332A1F4-F639-4295-A811-2B1DE1FB4581}" srcOrd="0" destOrd="0" presId="urn:microsoft.com/office/officeart/2005/8/layout/target3"/>
    <dgm:cxn modelId="{0E78BCD1-0732-4AA1-B5ED-0C7A0334118B}" type="presParOf" srcId="{246304E6-0F6F-43EA-BA8B-3C6D9B58AC04}" destId="{FCCEC2D1-5967-4D92-AC83-A42290AA7ACC}" srcOrd="1" destOrd="0" presId="urn:microsoft.com/office/officeart/2005/8/layout/target3"/>
    <dgm:cxn modelId="{41DE658F-5AA8-43BD-8DB2-1F7199268844}" type="presParOf" srcId="{246304E6-0F6F-43EA-BA8B-3C6D9B58AC04}" destId="{67169EF7-25B3-46A2-8BCF-B4A616488BE7}" srcOrd="2" destOrd="0" presId="urn:microsoft.com/office/officeart/2005/8/layout/target3"/>
    <dgm:cxn modelId="{A172CF6F-8F29-4DFB-B03C-3DA1BDFF9F96}" type="presParOf" srcId="{246304E6-0F6F-43EA-BA8B-3C6D9B58AC04}" destId="{9BE59F14-BAD3-40F7-B03D-25A16CA22526}" srcOrd="3" destOrd="0" presId="urn:microsoft.com/office/officeart/2005/8/layout/target3"/>
    <dgm:cxn modelId="{1583917F-4F3A-4F38-BA2F-37D9D5253326}" type="presParOf" srcId="{246304E6-0F6F-43EA-BA8B-3C6D9B58AC04}" destId="{74774A69-56D1-4198-8A15-231F6A0446C0}" srcOrd="4" destOrd="0" presId="urn:microsoft.com/office/officeart/2005/8/layout/target3"/>
    <dgm:cxn modelId="{3C2560B8-62DE-4C45-912D-6C880B550626}" type="presParOf" srcId="{246304E6-0F6F-43EA-BA8B-3C6D9B58AC04}" destId="{08222ADC-DE84-435A-9337-6C57832774A2}" srcOrd="5" destOrd="0" presId="urn:microsoft.com/office/officeart/2005/8/layout/target3"/>
    <dgm:cxn modelId="{B0DD50D3-6D9C-4C77-A69E-584C2239EE02}" type="presParOf" srcId="{246304E6-0F6F-43EA-BA8B-3C6D9B58AC04}" destId="{DF89E530-6E95-4D1F-BB76-4967D93C47CC}" srcOrd="6" destOrd="0" presId="urn:microsoft.com/office/officeart/2005/8/layout/target3"/>
    <dgm:cxn modelId="{E59CD721-6D51-4895-9007-1C78FD664B37}" type="presParOf" srcId="{246304E6-0F6F-43EA-BA8B-3C6D9B58AC04}" destId="{0748C1F3-4958-4DEF-B4DB-3B06A11F2672}" srcOrd="7" destOrd="0" presId="urn:microsoft.com/office/officeart/2005/8/layout/target3"/>
    <dgm:cxn modelId="{70AD1056-7001-469F-B3CB-6CF8BA3FAAD3}" type="presParOf" srcId="{246304E6-0F6F-43EA-BA8B-3C6D9B58AC04}" destId="{C73A4B3E-0C71-46B3-B537-9B572259A940}" srcOrd="8" destOrd="0" presId="urn:microsoft.com/office/officeart/2005/8/layout/target3"/>
    <dgm:cxn modelId="{F51C50F2-B771-446C-BD3E-74E5E4DE0191}" type="presParOf" srcId="{246304E6-0F6F-43EA-BA8B-3C6D9B58AC04}" destId="{48FB4A2A-5D9A-48C5-85F7-B0203209EBE4}" srcOrd="9" destOrd="0" presId="urn:microsoft.com/office/officeart/2005/8/layout/target3"/>
    <dgm:cxn modelId="{AC4E5792-C84D-4DB7-9F21-4B7622810A37}" type="presParOf" srcId="{246304E6-0F6F-43EA-BA8B-3C6D9B58AC04}" destId="{84C7212B-2BBD-4325-A311-3F5B082A0624}" srcOrd="10" destOrd="0" presId="urn:microsoft.com/office/officeart/2005/8/layout/target3"/>
    <dgm:cxn modelId="{4407F5E5-8AD5-41E7-B3D6-88053F665852}" type="presParOf" srcId="{246304E6-0F6F-43EA-BA8B-3C6D9B58AC04}" destId="{0340958C-46A7-47CF-B94F-9FB504AFF6DD}" srcOrd="11" destOrd="0" presId="urn:microsoft.com/office/officeart/2005/8/layout/target3"/>
    <dgm:cxn modelId="{22101EE7-89E0-42E3-B0BE-2565120D6E02}" type="presParOf" srcId="{246304E6-0F6F-43EA-BA8B-3C6D9B58AC04}" destId="{51D47EC5-4B62-4DC1-B292-0F8F9AE19A9A}" srcOrd="12" destOrd="0" presId="urn:microsoft.com/office/officeart/2005/8/layout/target3"/>
    <dgm:cxn modelId="{1D700E12-4885-4822-928F-AA359DA2A24E}" type="presParOf" srcId="{246304E6-0F6F-43EA-BA8B-3C6D9B58AC04}" destId="{95877DD3-F7E3-4131-8BA3-C96530DD3EE6}" srcOrd="13" destOrd="0" presId="urn:microsoft.com/office/officeart/2005/8/layout/target3"/>
    <dgm:cxn modelId="{219FB967-2944-4A13-8252-86B0EE0726E7}" type="presParOf" srcId="{246304E6-0F6F-43EA-BA8B-3C6D9B58AC04}" destId="{7380CCFB-A6A3-45F3-B48A-F6578229AAA9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FB30D8C-3547-4979-93E6-0E21856BB8A1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D784F04-1C4A-40C9-8CAA-1CDCF5B1CFC6}">
      <dgm:prSet phldrT="[Text]"/>
      <dgm:spPr>
        <a:solidFill>
          <a:srgbClr val="7E402D"/>
        </a:solidFill>
      </dgm:spPr>
      <dgm:t>
        <a:bodyPr/>
        <a:lstStyle/>
        <a:p>
          <a:r>
            <a:rPr lang="en-US" dirty="0"/>
            <a:t>Day 1</a:t>
          </a:r>
        </a:p>
      </dgm:t>
    </dgm:pt>
    <dgm:pt modelId="{CEAB883B-E489-4C3B-9876-7FD70B78FD9E}" type="parTrans" cxnId="{10A58172-3F82-4201-B14F-1577F0743984}">
      <dgm:prSet/>
      <dgm:spPr/>
      <dgm:t>
        <a:bodyPr/>
        <a:lstStyle/>
        <a:p>
          <a:endParaRPr lang="en-US"/>
        </a:p>
      </dgm:t>
    </dgm:pt>
    <dgm:pt modelId="{035C3261-AD33-4870-A1C8-F5787D3E810D}" type="sibTrans" cxnId="{10A58172-3F82-4201-B14F-1577F0743984}">
      <dgm:prSet/>
      <dgm:spPr/>
      <dgm:t>
        <a:bodyPr/>
        <a:lstStyle/>
        <a:p>
          <a:endParaRPr lang="en-US"/>
        </a:p>
      </dgm:t>
    </dgm:pt>
    <dgm:pt modelId="{413BA4FF-A460-48B6-B4D6-CAC6F2DFDD93}">
      <dgm:prSet phldrT="[Text]" custT="1"/>
      <dgm:spPr>
        <a:solidFill>
          <a:srgbClr val="DBA960">
            <a:alpha val="90000"/>
          </a:srgbClr>
        </a:solidFill>
      </dgm:spPr>
      <dgm:t>
        <a:bodyPr/>
        <a:lstStyle/>
        <a:p>
          <a:r>
            <a:rPr lang="en-US" sz="1200" b="1" dirty="0">
              <a:solidFill>
                <a:srgbClr val="7E402D"/>
              </a:solidFill>
            </a:rPr>
            <a:t>Open with a formal welcome, followed by keynote sessions</a:t>
          </a:r>
        </a:p>
      </dgm:t>
    </dgm:pt>
    <dgm:pt modelId="{47BCE283-56A2-46C9-895C-706FF350C127}" type="parTrans" cxnId="{F6DC7A90-2B67-44B2-9196-DDC3FA06D582}">
      <dgm:prSet/>
      <dgm:spPr/>
      <dgm:t>
        <a:bodyPr/>
        <a:lstStyle/>
        <a:p>
          <a:endParaRPr lang="en-US"/>
        </a:p>
      </dgm:t>
    </dgm:pt>
    <dgm:pt modelId="{4C998FFF-0CB2-4197-B12C-3D14D3FC6A9B}" type="sibTrans" cxnId="{F6DC7A90-2B67-44B2-9196-DDC3FA06D582}">
      <dgm:prSet/>
      <dgm:spPr/>
      <dgm:t>
        <a:bodyPr/>
        <a:lstStyle/>
        <a:p>
          <a:endParaRPr lang="en-US"/>
        </a:p>
      </dgm:t>
    </dgm:pt>
    <dgm:pt modelId="{75E57905-9034-4E36-B695-E0EF7E7422C8}">
      <dgm:prSet phldrT="[Text]" custT="1"/>
      <dgm:spPr>
        <a:solidFill>
          <a:srgbClr val="DBA960">
            <a:alpha val="90000"/>
          </a:srgbClr>
        </a:solidFill>
      </dgm:spPr>
      <dgm:t>
        <a:bodyPr/>
        <a:lstStyle/>
        <a:p>
          <a:r>
            <a:rPr lang="en-US" sz="1200" b="1" dirty="0">
              <a:solidFill>
                <a:srgbClr val="7E402D"/>
              </a:solidFill>
            </a:rPr>
            <a:t>In the afternoon: engage in interactive workshops</a:t>
          </a:r>
        </a:p>
      </dgm:t>
    </dgm:pt>
    <dgm:pt modelId="{2666E407-4CE6-491E-858F-7000FAA6E03E}" type="parTrans" cxnId="{2AC2AD06-6BC3-4475-B918-69E85A13214F}">
      <dgm:prSet/>
      <dgm:spPr/>
      <dgm:t>
        <a:bodyPr/>
        <a:lstStyle/>
        <a:p>
          <a:endParaRPr lang="en-US"/>
        </a:p>
      </dgm:t>
    </dgm:pt>
    <dgm:pt modelId="{D74DF91C-7E66-4BA7-8153-29991B93C13A}" type="sibTrans" cxnId="{2AC2AD06-6BC3-4475-B918-69E85A13214F}">
      <dgm:prSet/>
      <dgm:spPr/>
      <dgm:t>
        <a:bodyPr/>
        <a:lstStyle/>
        <a:p>
          <a:endParaRPr lang="en-US"/>
        </a:p>
      </dgm:t>
    </dgm:pt>
    <dgm:pt modelId="{5A703EE4-AE03-4EB7-ACD6-DAF8E5C1947F}">
      <dgm:prSet phldrT="[Text]" custT="1"/>
      <dgm:spPr>
        <a:solidFill>
          <a:srgbClr val="DBA960">
            <a:alpha val="90000"/>
          </a:srgbClr>
        </a:solidFill>
      </dgm:spPr>
      <dgm:t>
        <a:bodyPr/>
        <a:lstStyle/>
        <a:p>
          <a:r>
            <a:rPr lang="en-US" sz="1200" b="1" dirty="0">
              <a:solidFill>
                <a:srgbClr val="7E402D"/>
              </a:solidFill>
            </a:rPr>
            <a:t>The evening: “Taste of </a:t>
          </a:r>
          <a:r>
            <a:rPr lang="en-US" sz="1200" b="1" dirty="0" err="1">
              <a:solidFill>
                <a:srgbClr val="7E402D"/>
              </a:solidFill>
            </a:rPr>
            <a:t>Cymru</a:t>
          </a:r>
          <a:r>
            <a:rPr lang="en-US" sz="1200" b="1" dirty="0">
              <a:solidFill>
                <a:srgbClr val="7E402D"/>
              </a:solidFill>
            </a:rPr>
            <a:t>” gala dinner and a traditional Welsh folk performance</a:t>
          </a:r>
        </a:p>
      </dgm:t>
    </dgm:pt>
    <dgm:pt modelId="{F098B3E9-6401-4B9E-B0E4-70BF25B56163}" type="parTrans" cxnId="{46937F0C-58DA-457F-87AA-E59D50073832}">
      <dgm:prSet/>
      <dgm:spPr/>
      <dgm:t>
        <a:bodyPr/>
        <a:lstStyle/>
        <a:p>
          <a:endParaRPr lang="en-US"/>
        </a:p>
      </dgm:t>
    </dgm:pt>
    <dgm:pt modelId="{2DE006D3-E0CF-425E-9A28-88391CA3241C}" type="sibTrans" cxnId="{46937F0C-58DA-457F-87AA-E59D50073832}">
      <dgm:prSet/>
      <dgm:spPr/>
      <dgm:t>
        <a:bodyPr/>
        <a:lstStyle/>
        <a:p>
          <a:endParaRPr lang="en-US"/>
        </a:p>
      </dgm:t>
    </dgm:pt>
    <dgm:pt modelId="{E3A87CEF-523F-4EA1-99A8-B1915729850A}" type="pres">
      <dgm:prSet presAssocID="{9FB30D8C-3547-4979-93E6-0E21856BB8A1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6B0602F2-FA4D-4B09-B507-E5ECB5EA15DC}" type="pres">
      <dgm:prSet presAssocID="{9D784F04-1C4A-40C9-8CAA-1CDCF5B1CFC6}" presName="horFlow" presStyleCnt="0"/>
      <dgm:spPr/>
    </dgm:pt>
    <dgm:pt modelId="{DA44696E-5871-4B3D-BB18-2D6D28140079}" type="pres">
      <dgm:prSet presAssocID="{9D784F04-1C4A-40C9-8CAA-1CDCF5B1CFC6}" presName="bigChev" presStyleLbl="node1" presStyleIdx="0" presStyleCnt="1"/>
      <dgm:spPr/>
    </dgm:pt>
    <dgm:pt modelId="{4F01D98A-8683-479B-BA64-A673051B24F2}" type="pres">
      <dgm:prSet presAssocID="{47BCE283-56A2-46C9-895C-706FF350C127}" presName="parTrans" presStyleCnt="0"/>
      <dgm:spPr/>
    </dgm:pt>
    <dgm:pt modelId="{6FA2C59B-41E1-4F11-9AE0-8035AA89E8CF}" type="pres">
      <dgm:prSet presAssocID="{413BA4FF-A460-48B6-B4D6-CAC6F2DFDD93}" presName="node" presStyleLbl="alignAccFollowNode1" presStyleIdx="0" presStyleCnt="3">
        <dgm:presLayoutVars>
          <dgm:bulletEnabled val="1"/>
        </dgm:presLayoutVars>
      </dgm:prSet>
      <dgm:spPr/>
    </dgm:pt>
    <dgm:pt modelId="{996D259B-C9E9-4E93-BC9C-877FC5EFB50D}" type="pres">
      <dgm:prSet presAssocID="{4C998FFF-0CB2-4197-B12C-3D14D3FC6A9B}" presName="sibTrans" presStyleCnt="0"/>
      <dgm:spPr/>
    </dgm:pt>
    <dgm:pt modelId="{0702306C-75C5-4E01-AE82-A684403C4491}" type="pres">
      <dgm:prSet presAssocID="{75E57905-9034-4E36-B695-E0EF7E7422C8}" presName="node" presStyleLbl="alignAccFollowNode1" presStyleIdx="1" presStyleCnt="3">
        <dgm:presLayoutVars>
          <dgm:bulletEnabled val="1"/>
        </dgm:presLayoutVars>
      </dgm:prSet>
      <dgm:spPr/>
    </dgm:pt>
    <dgm:pt modelId="{28F52DF8-6EC3-4BE3-A7B5-771F7977EEFC}" type="pres">
      <dgm:prSet presAssocID="{D74DF91C-7E66-4BA7-8153-29991B93C13A}" presName="sibTrans" presStyleCnt="0"/>
      <dgm:spPr/>
    </dgm:pt>
    <dgm:pt modelId="{AE516099-6D95-4C64-B591-5714EEBF2869}" type="pres">
      <dgm:prSet presAssocID="{5A703EE4-AE03-4EB7-ACD6-DAF8E5C1947F}" presName="node" presStyleLbl="alignAccFollowNode1" presStyleIdx="2" presStyleCnt="3">
        <dgm:presLayoutVars>
          <dgm:bulletEnabled val="1"/>
        </dgm:presLayoutVars>
      </dgm:prSet>
      <dgm:spPr/>
    </dgm:pt>
  </dgm:ptLst>
  <dgm:cxnLst>
    <dgm:cxn modelId="{2AC2AD06-6BC3-4475-B918-69E85A13214F}" srcId="{9D784F04-1C4A-40C9-8CAA-1CDCF5B1CFC6}" destId="{75E57905-9034-4E36-B695-E0EF7E7422C8}" srcOrd="1" destOrd="0" parTransId="{2666E407-4CE6-491E-858F-7000FAA6E03E}" sibTransId="{D74DF91C-7E66-4BA7-8153-29991B93C13A}"/>
    <dgm:cxn modelId="{46937F0C-58DA-457F-87AA-E59D50073832}" srcId="{9D784F04-1C4A-40C9-8CAA-1CDCF5B1CFC6}" destId="{5A703EE4-AE03-4EB7-ACD6-DAF8E5C1947F}" srcOrd="2" destOrd="0" parTransId="{F098B3E9-6401-4B9E-B0E4-70BF25B56163}" sibTransId="{2DE006D3-E0CF-425E-9A28-88391CA3241C}"/>
    <dgm:cxn modelId="{8234472B-49A0-4DF6-93AA-FA4FE10EA5FC}" type="presOf" srcId="{413BA4FF-A460-48B6-B4D6-CAC6F2DFDD93}" destId="{6FA2C59B-41E1-4F11-9AE0-8035AA89E8CF}" srcOrd="0" destOrd="0" presId="urn:microsoft.com/office/officeart/2005/8/layout/lProcess3"/>
    <dgm:cxn modelId="{BD279737-942B-4B7A-A310-0B9E385CF0E5}" type="presOf" srcId="{75E57905-9034-4E36-B695-E0EF7E7422C8}" destId="{0702306C-75C5-4E01-AE82-A684403C4491}" srcOrd="0" destOrd="0" presId="urn:microsoft.com/office/officeart/2005/8/layout/lProcess3"/>
    <dgm:cxn modelId="{B67D5F61-4998-4F71-AB03-9243298F7E31}" type="presOf" srcId="{5A703EE4-AE03-4EB7-ACD6-DAF8E5C1947F}" destId="{AE516099-6D95-4C64-B591-5714EEBF2869}" srcOrd="0" destOrd="0" presId="urn:microsoft.com/office/officeart/2005/8/layout/lProcess3"/>
    <dgm:cxn modelId="{A052F86C-94D4-4968-A550-A7A7FC0E7096}" type="presOf" srcId="{9D784F04-1C4A-40C9-8CAA-1CDCF5B1CFC6}" destId="{DA44696E-5871-4B3D-BB18-2D6D28140079}" srcOrd="0" destOrd="0" presId="urn:microsoft.com/office/officeart/2005/8/layout/lProcess3"/>
    <dgm:cxn modelId="{10A58172-3F82-4201-B14F-1577F0743984}" srcId="{9FB30D8C-3547-4979-93E6-0E21856BB8A1}" destId="{9D784F04-1C4A-40C9-8CAA-1CDCF5B1CFC6}" srcOrd="0" destOrd="0" parTransId="{CEAB883B-E489-4C3B-9876-7FD70B78FD9E}" sibTransId="{035C3261-AD33-4870-A1C8-F5787D3E810D}"/>
    <dgm:cxn modelId="{F6DC7A90-2B67-44B2-9196-DDC3FA06D582}" srcId="{9D784F04-1C4A-40C9-8CAA-1CDCF5B1CFC6}" destId="{413BA4FF-A460-48B6-B4D6-CAC6F2DFDD93}" srcOrd="0" destOrd="0" parTransId="{47BCE283-56A2-46C9-895C-706FF350C127}" sibTransId="{4C998FFF-0CB2-4197-B12C-3D14D3FC6A9B}"/>
    <dgm:cxn modelId="{80006DDE-B9B4-4B06-B501-22EC37B29A34}" type="presOf" srcId="{9FB30D8C-3547-4979-93E6-0E21856BB8A1}" destId="{E3A87CEF-523F-4EA1-99A8-B1915729850A}" srcOrd="0" destOrd="0" presId="urn:microsoft.com/office/officeart/2005/8/layout/lProcess3"/>
    <dgm:cxn modelId="{3F228503-C516-4641-8E9F-91981FF8755A}" type="presParOf" srcId="{E3A87CEF-523F-4EA1-99A8-B1915729850A}" destId="{6B0602F2-FA4D-4B09-B507-E5ECB5EA15DC}" srcOrd="0" destOrd="0" presId="urn:microsoft.com/office/officeart/2005/8/layout/lProcess3"/>
    <dgm:cxn modelId="{C193F33F-C93C-49DE-95DD-75CE13D41FA6}" type="presParOf" srcId="{6B0602F2-FA4D-4B09-B507-E5ECB5EA15DC}" destId="{DA44696E-5871-4B3D-BB18-2D6D28140079}" srcOrd="0" destOrd="0" presId="urn:microsoft.com/office/officeart/2005/8/layout/lProcess3"/>
    <dgm:cxn modelId="{1A201BB6-0276-44BC-AA71-C7CDBF13C713}" type="presParOf" srcId="{6B0602F2-FA4D-4B09-B507-E5ECB5EA15DC}" destId="{4F01D98A-8683-479B-BA64-A673051B24F2}" srcOrd="1" destOrd="0" presId="urn:microsoft.com/office/officeart/2005/8/layout/lProcess3"/>
    <dgm:cxn modelId="{EAFECD1C-EC3F-4F3F-A917-C1A6C4FA037F}" type="presParOf" srcId="{6B0602F2-FA4D-4B09-B507-E5ECB5EA15DC}" destId="{6FA2C59B-41E1-4F11-9AE0-8035AA89E8CF}" srcOrd="2" destOrd="0" presId="urn:microsoft.com/office/officeart/2005/8/layout/lProcess3"/>
    <dgm:cxn modelId="{885F9AA2-BC15-4474-ABF2-CF620FA09C9F}" type="presParOf" srcId="{6B0602F2-FA4D-4B09-B507-E5ECB5EA15DC}" destId="{996D259B-C9E9-4E93-BC9C-877FC5EFB50D}" srcOrd="3" destOrd="0" presId="urn:microsoft.com/office/officeart/2005/8/layout/lProcess3"/>
    <dgm:cxn modelId="{69F86E1A-7012-4265-8AB0-72C4AB669B36}" type="presParOf" srcId="{6B0602F2-FA4D-4B09-B507-E5ECB5EA15DC}" destId="{0702306C-75C5-4E01-AE82-A684403C4491}" srcOrd="4" destOrd="0" presId="urn:microsoft.com/office/officeart/2005/8/layout/lProcess3"/>
    <dgm:cxn modelId="{1F50C962-D0A0-4961-A967-19BEF6FEDBC7}" type="presParOf" srcId="{6B0602F2-FA4D-4B09-B507-E5ECB5EA15DC}" destId="{28F52DF8-6EC3-4BE3-A7B5-771F7977EEFC}" srcOrd="5" destOrd="0" presId="urn:microsoft.com/office/officeart/2005/8/layout/lProcess3"/>
    <dgm:cxn modelId="{5E681EFB-3743-45D9-BD18-82DF8BACD787}" type="presParOf" srcId="{6B0602F2-FA4D-4B09-B507-E5ECB5EA15DC}" destId="{AE516099-6D95-4C64-B591-5714EEBF2869}" srcOrd="6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FB30D8C-3547-4979-93E6-0E21856BB8A1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D784F04-1C4A-40C9-8CAA-1CDCF5B1CFC6}">
      <dgm:prSet phldrT="[Text]"/>
      <dgm:spPr>
        <a:solidFill>
          <a:srgbClr val="7E402D"/>
        </a:solidFill>
      </dgm:spPr>
      <dgm:t>
        <a:bodyPr/>
        <a:lstStyle/>
        <a:p>
          <a:r>
            <a:rPr lang="en-US" dirty="0"/>
            <a:t>Day 2</a:t>
          </a:r>
        </a:p>
      </dgm:t>
    </dgm:pt>
    <dgm:pt modelId="{CEAB883B-E489-4C3B-9876-7FD70B78FD9E}" type="parTrans" cxnId="{10A58172-3F82-4201-B14F-1577F0743984}">
      <dgm:prSet/>
      <dgm:spPr/>
      <dgm:t>
        <a:bodyPr/>
        <a:lstStyle/>
        <a:p>
          <a:endParaRPr lang="en-US"/>
        </a:p>
      </dgm:t>
    </dgm:pt>
    <dgm:pt modelId="{035C3261-AD33-4870-A1C8-F5787D3E810D}" type="sibTrans" cxnId="{10A58172-3F82-4201-B14F-1577F0743984}">
      <dgm:prSet/>
      <dgm:spPr/>
      <dgm:t>
        <a:bodyPr/>
        <a:lstStyle/>
        <a:p>
          <a:endParaRPr lang="en-US"/>
        </a:p>
      </dgm:t>
    </dgm:pt>
    <dgm:pt modelId="{413BA4FF-A460-48B6-B4D6-CAC6F2DFDD93}">
      <dgm:prSet phldrT="[Text]" custT="1"/>
      <dgm:spPr>
        <a:solidFill>
          <a:srgbClr val="DBA960">
            <a:alpha val="90000"/>
          </a:srgbClr>
        </a:solidFill>
      </dgm:spPr>
      <dgm:t>
        <a:bodyPr/>
        <a:lstStyle/>
        <a:p>
          <a:r>
            <a:rPr lang="en-US" sz="1200" b="1" dirty="0">
              <a:solidFill>
                <a:srgbClr val="7E402D"/>
              </a:solidFill>
            </a:rPr>
            <a:t>Visit the Pembrokeshire Coast Path</a:t>
          </a:r>
        </a:p>
      </dgm:t>
    </dgm:pt>
    <dgm:pt modelId="{4C998FFF-0CB2-4197-B12C-3D14D3FC6A9B}" type="sibTrans" cxnId="{F6DC7A90-2B67-44B2-9196-DDC3FA06D582}">
      <dgm:prSet/>
      <dgm:spPr/>
      <dgm:t>
        <a:bodyPr/>
        <a:lstStyle/>
        <a:p>
          <a:endParaRPr lang="en-US"/>
        </a:p>
      </dgm:t>
    </dgm:pt>
    <dgm:pt modelId="{47BCE283-56A2-46C9-895C-706FF350C127}" type="parTrans" cxnId="{F6DC7A90-2B67-44B2-9196-DDC3FA06D582}">
      <dgm:prSet/>
      <dgm:spPr/>
      <dgm:t>
        <a:bodyPr/>
        <a:lstStyle/>
        <a:p>
          <a:endParaRPr lang="en-US"/>
        </a:p>
      </dgm:t>
    </dgm:pt>
    <dgm:pt modelId="{75E57905-9034-4E36-B695-E0EF7E7422C8}">
      <dgm:prSet phldrT="[Text]" custT="1"/>
      <dgm:spPr>
        <a:solidFill>
          <a:srgbClr val="DBA960">
            <a:alpha val="90000"/>
          </a:srgbClr>
        </a:solidFill>
      </dgm:spPr>
      <dgm:t>
        <a:bodyPr/>
        <a:lstStyle/>
        <a:p>
          <a:r>
            <a:rPr lang="en-US" sz="1200" b="1" dirty="0">
              <a:solidFill>
                <a:srgbClr val="7E402D"/>
              </a:solidFill>
            </a:rPr>
            <a:t>Begins with coastal foraging tours</a:t>
          </a:r>
        </a:p>
      </dgm:t>
    </dgm:pt>
    <dgm:pt modelId="{D74DF91C-7E66-4BA7-8153-29991B93C13A}" type="sibTrans" cxnId="{2AC2AD06-6BC3-4475-B918-69E85A13214F}">
      <dgm:prSet/>
      <dgm:spPr/>
      <dgm:t>
        <a:bodyPr/>
        <a:lstStyle/>
        <a:p>
          <a:endParaRPr lang="en-US"/>
        </a:p>
      </dgm:t>
    </dgm:pt>
    <dgm:pt modelId="{2666E407-4CE6-491E-858F-7000FAA6E03E}" type="parTrans" cxnId="{2AC2AD06-6BC3-4475-B918-69E85A13214F}">
      <dgm:prSet/>
      <dgm:spPr/>
      <dgm:t>
        <a:bodyPr/>
        <a:lstStyle/>
        <a:p>
          <a:endParaRPr lang="en-US"/>
        </a:p>
      </dgm:t>
    </dgm:pt>
    <dgm:pt modelId="{5A703EE4-AE03-4EB7-ACD6-DAF8E5C1947F}">
      <dgm:prSet phldrT="[Text]" custT="1"/>
      <dgm:spPr>
        <a:solidFill>
          <a:srgbClr val="DBA960">
            <a:alpha val="90000"/>
          </a:srgbClr>
        </a:solidFill>
      </dgm:spPr>
      <dgm:t>
        <a:bodyPr/>
        <a:lstStyle/>
        <a:p>
          <a:r>
            <a:rPr lang="en-US" sz="1200" b="1" dirty="0">
              <a:solidFill>
                <a:srgbClr val="7E402D"/>
              </a:solidFill>
            </a:rPr>
            <a:t>End with the Eisteddfod-style poetry celebrating the Welsh language</a:t>
          </a:r>
        </a:p>
      </dgm:t>
    </dgm:pt>
    <dgm:pt modelId="{2DE006D3-E0CF-425E-9A28-88391CA3241C}" type="sibTrans" cxnId="{46937F0C-58DA-457F-87AA-E59D50073832}">
      <dgm:prSet/>
      <dgm:spPr/>
      <dgm:t>
        <a:bodyPr/>
        <a:lstStyle/>
        <a:p>
          <a:endParaRPr lang="en-US"/>
        </a:p>
      </dgm:t>
    </dgm:pt>
    <dgm:pt modelId="{F098B3E9-6401-4B9E-B0E4-70BF25B56163}" type="parTrans" cxnId="{46937F0C-58DA-457F-87AA-E59D50073832}">
      <dgm:prSet/>
      <dgm:spPr/>
      <dgm:t>
        <a:bodyPr/>
        <a:lstStyle/>
        <a:p>
          <a:endParaRPr lang="en-US"/>
        </a:p>
      </dgm:t>
    </dgm:pt>
    <dgm:pt modelId="{E3A87CEF-523F-4EA1-99A8-B1915729850A}" type="pres">
      <dgm:prSet presAssocID="{9FB30D8C-3547-4979-93E6-0E21856BB8A1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6B0602F2-FA4D-4B09-B507-E5ECB5EA15DC}" type="pres">
      <dgm:prSet presAssocID="{9D784F04-1C4A-40C9-8CAA-1CDCF5B1CFC6}" presName="horFlow" presStyleCnt="0"/>
      <dgm:spPr/>
    </dgm:pt>
    <dgm:pt modelId="{DA44696E-5871-4B3D-BB18-2D6D28140079}" type="pres">
      <dgm:prSet presAssocID="{9D784F04-1C4A-40C9-8CAA-1CDCF5B1CFC6}" presName="bigChev" presStyleLbl="node1" presStyleIdx="0" presStyleCnt="1" custFlipHor="1" custLinFactX="187854" custLinFactNeighborX="200000"/>
      <dgm:spPr/>
    </dgm:pt>
    <dgm:pt modelId="{4F01D98A-8683-479B-BA64-A673051B24F2}" type="pres">
      <dgm:prSet presAssocID="{47BCE283-56A2-46C9-895C-706FF350C127}" presName="parTrans" presStyleCnt="0"/>
      <dgm:spPr/>
    </dgm:pt>
    <dgm:pt modelId="{6FA2C59B-41E1-4F11-9AE0-8035AA89E8CF}" type="pres">
      <dgm:prSet presAssocID="{413BA4FF-A460-48B6-B4D6-CAC6F2DFDD93}" presName="node" presStyleLbl="alignAccFollowNode1" presStyleIdx="0" presStyleCnt="3" custFlipHor="1" custLinFactX="-2243" custLinFactNeighborX="-100000">
        <dgm:presLayoutVars>
          <dgm:bulletEnabled val="1"/>
        </dgm:presLayoutVars>
      </dgm:prSet>
      <dgm:spPr/>
    </dgm:pt>
    <dgm:pt modelId="{996D259B-C9E9-4E93-BC9C-877FC5EFB50D}" type="pres">
      <dgm:prSet presAssocID="{4C998FFF-0CB2-4197-B12C-3D14D3FC6A9B}" presName="sibTrans" presStyleCnt="0"/>
      <dgm:spPr/>
    </dgm:pt>
    <dgm:pt modelId="{0702306C-75C5-4E01-AE82-A684403C4491}" type="pres">
      <dgm:prSet presAssocID="{75E57905-9034-4E36-B695-E0EF7E7422C8}" presName="node" presStyleLbl="alignAccFollowNode1" presStyleIdx="1" presStyleCnt="3" custFlipHor="1" custLinFactX="-4468" custLinFactNeighborX="-100000">
        <dgm:presLayoutVars>
          <dgm:bulletEnabled val="1"/>
        </dgm:presLayoutVars>
      </dgm:prSet>
      <dgm:spPr/>
    </dgm:pt>
    <dgm:pt modelId="{28F52DF8-6EC3-4BE3-A7B5-771F7977EEFC}" type="pres">
      <dgm:prSet presAssocID="{D74DF91C-7E66-4BA7-8153-29991B93C13A}" presName="sibTrans" presStyleCnt="0"/>
      <dgm:spPr/>
    </dgm:pt>
    <dgm:pt modelId="{AE516099-6D95-4C64-B591-5714EEBF2869}" type="pres">
      <dgm:prSet presAssocID="{5A703EE4-AE03-4EB7-ACD6-DAF8E5C1947F}" presName="node" presStyleLbl="alignAccFollowNode1" presStyleIdx="2" presStyleCnt="3" custFlipHor="1" custLinFactX="-230050" custLinFactNeighborX="-300000">
        <dgm:presLayoutVars>
          <dgm:bulletEnabled val="1"/>
        </dgm:presLayoutVars>
      </dgm:prSet>
      <dgm:spPr/>
    </dgm:pt>
  </dgm:ptLst>
  <dgm:cxnLst>
    <dgm:cxn modelId="{2AC2AD06-6BC3-4475-B918-69E85A13214F}" srcId="{9D784F04-1C4A-40C9-8CAA-1CDCF5B1CFC6}" destId="{75E57905-9034-4E36-B695-E0EF7E7422C8}" srcOrd="1" destOrd="0" parTransId="{2666E407-4CE6-491E-858F-7000FAA6E03E}" sibTransId="{D74DF91C-7E66-4BA7-8153-29991B93C13A}"/>
    <dgm:cxn modelId="{46937F0C-58DA-457F-87AA-E59D50073832}" srcId="{9D784F04-1C4A-40C9-8CAA-1CDCF5B1CFC6}" destId="{5A703EE4-AE03-4EB7-ACD6-DAF8E5C1947F}" srcOrd="2" destOrd="0" parTransId="{F098B3E9-6401-4B9E-B0E4-70BF25B56163}" sibTransId="{2DE006D3-E0CF-425E-9A28-88391CA3241C}"/>
    <dgm:cxn modelId="{8234472B-49A0-4DF6-93AA-FA4FE10EA5FC}" type="presOf" srcId="{413BA4FF-A460-48B6-B4D6-CAC6F2DFDD93}" destId="{6FA2C59B-41E1-4F11-9AE0-8035AA89E8CF}" srcOrd="0" destOrd="0" presId="urn:microsoft.com/office/officeart/2005/8/layout/lProcess3"/>
    <dgm:cxn modelId="{BD279737-942B-4B7A-A310-0B9E385CF0E5}" type="presOf" srcId="{75E57905-9034-4E36-B695-E0EF7E7422C8}" destId="{0702306C-75C5-4E01-AE82-A684403C4491}" srcOrd="0" destOrd="0" presId="urn:microsoft.com/office/officeart/2005/8/layout/lProcess3"/>
    <dgm:cxn modelId="{B67D5F61-4998-4F71-AB03-9243298F7E31}" type="presOf" srcId="{5A703EE4-AE03-4EB7-ACD6-DAF8E5C1947F}" destId="{AE516099-6D95-4C64-B591-5714EEBF2869}" srcOrd="0" destOrd="0" presId="urn:microsoft.com/office/officeart/2005/8/layout/lProcess3"/>
    <dgm:cxn modelId="{A052F86C-94D4-4968-A550-A7A7FC0E7096}" type="presOf" srcId="{9D784F04-1C4A-40C9-8CAA-1CDCF5B1CFC6}" destId="{DA44696E-5871-4B3D-BB18-2D6D28140079}" srcOrd="0" destOrd="0" presId="urn:microsoft.com/office/officeart/2005/8/layout/lProcess3"/>
    <dgm:cxn modelId="{10A58172-3F82-4201-B14F-1577F0743984}" srcId="{9FB30D8C-3547-4979-93E6-0E21856BB8A1}" destId="{9D784F04-1C4A-40C9-8CAA-1CDCF5B1CFC6}" srcOrd="0" destOrd="0" parTransId="{CEAB883B-E489-4C3B-9876-7FD70B78FD9E}" sibTransId="{035C3261-AD33-4870-A1C8-F5787D3E810D}"/>
    <dgm:cxn modelId="{F6DC7A90-2B67-44B2-9196-DDC3FA06D582}" srcId="{9D784F04-1C4A-40C9-8CAA-1CDCF5B1CFC6}" destId="{413BA4FF-A460-48B6-B4D6-CAC6F2DFDD93}" srcOrd="0" destOrd="0" parTransId="{47BCE283-56A2-46C9-895C-706FF350C127}" sibTransId="{4C998FFF-0CB2-4197-B12C-3D14D3FC6A9B}"/>
    <dgm:cxn modelId="{80006DDE-B9B4-4B06-B501-22EC37B29A34}" type="presOf" srcId="{9FB30D8C-3547-4979-93E6-0E21856BB8A1}" destId="{E3A87CEF-523F-4EA1-99A8-B1915729850A}" srcOrd="0" destOrd="0" presId="urn:microsoft.com/office/officeart/2005/8/layout/lProcess3"/>
    <dgm:cxn modelId="{3F228503-C516-4641-8E9F-91981FF8755A}" type="presParOf" srcId="{E3A87CEF-523F-4EA1-99A8-B1915729850A}" destId="{6B0602F2-FA4D-4B09-B507-E5ECB5EA15DC}" srcOrd="0" destOrd="0" presId="urn:microsoft.com/office/officeart/2005/8/layout/lProcess3"/>
    <dgm:cxn modelId="{C193F33F-C93C-49DE-95DD-75CE13D41FA6}" type="presParOf" srcId="{6B0602F2-FA4D-4B09-B507-E5ECB5EA15DC}" destId="{DA44696E-5871-4B3D-BB18-2D6D28140079}" srcOrd="0" destOrd="0" presId="urn:microsoft.com/office/officeart/2005/8/layout/lProcess3"/>
    <dgm:cxn modelId="{1A201BB6-0276-44BC-AA71-C7CDBF13C713}" type="presParOf" srcId="{6B0602F2-FA4D-4B09-B507-E5ECB5EA15DC}" destId="{4F01D98A-8683-479B-BA64-A673051B24F2}" srcOrd="1" destOrd="0" presId="urn:microsoft.com/office/officeart/2005/8/layout/lProcess3"/>
    <dgm:cxn modelId="{EAFECD1C-EC3F-4F3F-A917-C1A6C4FA037F}" type="presParOf" srcId="{6B0602F2-FA4D-4B09-B507-E5ECB5EA15DC}" destId="{6FA2C59B-41E1-4F11-9AE0-8035AA89E8CF}" srcOrd="2" destOrd="0" presId="urn:microsoft.com/office/officeart/2005/8/layout/lProcess3"/>
    <dgm:cxn modelId="{885F9AA2-BC15-4474-ABF2-CF620FA09C9F}" type="presParOf" srcId="{6B0602F2-FA4D-4B09-B507-E5ECB5EA15DC}" destId="{996D259B-C9E9-4E93-BC9C-877FC5EFB50D}" srcOrd="3" destOrd="0" presId="urn:microsoft.com/office/officeart/2005/8/layout/lProcess3"/>
    <dgm:cxn modelId="{69F86E1A-7012-4265-8AB0-72C4AB669B36}" type="presParOf" srcId="{6B0602F2-FA4D-4B09-B507-E5ECB5EA15DC}" destId="{0702306C-75C5-4E01-AE82-A684403C4491}" srcOrd="4" destOrd="0" presId="urn:microsoft.com/office/officeart/2005/8/layout/lProcess3"/>
    <dgm:cxn modelId="{1F50C962-D0A0-4961-A967-19BEF6FEDBC7}" type="presParOf" srcId="{6B0602F2-FA4D-4B09-B507-E5ECB5EA15DC}" destId="{28F52DF8-6EC3-4BE3-A7B5-771F7977EEFC}" srcOrd="5" destOrd="0" presId="urn:microsoft.com/office/officeart/2005/8/layout/lProcess3"/>
    <dgm:cxn modelId="{5E681EFB-3743-45D9-BD18-82DF8BACD787}" type="presParOf" srcId="{6B0602F2-FA4D-4B09-B507-E5ECB5EA15DC}" destId="{AE516099-6D95-4C64-B591-5714EEBF2869}" srcOrd="6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8E14BA0-10A8-48AD-BAAF-503530813DDB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804EC84-387B-4E43-9F22-AFD4A8DF6712}">
      <dgm:prSet phldrT="[Text]"/>
      <dgm:spPr>
        <a:solidFill>
          <a:srgbClr val="7E402D"/>
        </a:solidFill>
      </dgm:spPr>
      <dgm:t>
        <a:bodyPr/>
        <a:lstStyle/>
        <a:p>
          <a:r>
            <a:rPr lang="en-US" dirty="0"/>
            <a:t>Sustainable, Local Accommodation</a:t>
          </a:r>
        </a:p>
      </dgm:t>
    </dgm:pt>
    <dgm:pt modelId="{372A5A64-5C7D-4B4A-A144-2D6DFE30C6B1}" type="parTrans" cxnId="{0DD57D39-3241-4AE0-AB45-3E28CB3C5FE7}">
      <dgm:prSet/>
      <dgm:spPr/>
      <dgm:t>
        <a:bodyPr/>
        <a:lstStyle/>
        <a:p>
          <a:endParaRPr lang="en-US"/>
        </a:p>
      </dgm:t>
    </dgm:pt>
    <dgm:pt modelId="{0B06FFC5-AC82-43FF-9663-16A95EB5C6E4}" type="sibTrans" cxnId="{0DD57D39-3241-4AE0-AB45-3E28CB3C5FE7}">
      <dgm:prSet/>
      <dgm:spPr/>
      <dgm:t>
        <a:bodyPr/>
        <a:lstStyle/>
        <a:p>
          <a:endParaRPr lang="en-US"/>
        </a:p>
      </dgm:t>
    </dgm:pt>
    <dgm:pt modelId="{D3115C8B-E077-40C6-BD37-B4ADCBF6F65E}">
      <dgm:prSet phldrT="[Text]"/>
      <dgm:spPr>
        <a:solidFill>
          <a:srgbClr val="DBA960"/>
        </a:solidFill>
      </dgm:spPr>
      <dgm:t>
        <a:bodyPr/>
        <a:lstStyle/>
        <a:p>
          <a:r>
            <a:rPr lang="en-US" dirty="0">
              <a:solidFill>
                <a:srgbClr val="7E402D"/>
              </a:solidFill>
            </a:rPr>
            <a:t>Delegates will stay in eco-friendly lodges and heritage guesthouses in St. </a:t>
          </a:r>
          <a:r>
            <a:rPr lang="en-US" dirty="0" err="1">
              <a:solidFill>
                <a:srgbClr val="7E402D"/>
              </a:solidFill>
            </a:rPr>
            <a:t>Davids</a:t>
          </a:r>
          <a:endParaRPr lang="en-US" dirty="0">
            <a:solidFill>
              <a:srgbClr val="7E402D"/>
            </a:solidFill>
          </a:endParaRPr>
        </a:p>
      </dgm:t>
    </dgm:pt>
    <dgm:pt modelId="{D21570D8-E161-4B46-9524-1C868FA95D78}" type="parTrans" cxnId="{10B189BC-F0CB-468C-8D3E-93958C60C5A2}">
      <dgm:prSet/>
      <dgm:spPr/>
      <dgm:t>
        <a:bodyPr/>
        <a:lstStyle/>
        <a:p>
          <a:endParaRPr lang="en-US"/>
        </a:p>
      </dgm:t>
    </dgm:pt>
    <dgm:pt modelId="{198CA2A4-F57C-4379-88EB-CF4CB19B27F6}" type="sibTrans" cxnId="{10B189BC-F0CB-468C-8D3E-93958C60C5A2}">
      <dgm:prSet/>
      <dgm:spPr/>
      <dgm:t>
        <a:bodyPr/>
        <a:lstStyle/>
        <a:p>
          <a:endParaRPr lang="en-US"/>
        </a:p>
      </dgm:t>
    </dgm:pt>
    <dgm:pt modelId="{AA0585E2-C61A-423F-B1F1-00E445C9661F}">
      <dgm:prSet phldrT="[Text]"/>
      <dgm:spPr>
        <a:solidFill>
          <a:srgbClr val="7E402D"/>
        </a:solidFill>
      </dgm:spPr>
      <dgm:t>
        <a:bodyPr/>
        <a:lstStyle/>
        <a:p>
          <a:r>
            <a:rPr lang="en-US" dirty="0"/>
            <a:t>Efficient &amp; Accessible Transport</a:t>
          </a:r>
        </a:p>
      </dgm:t>
    </dgm:pt>
    <dgm:pt modelId="{8F005019-07B5-4111-8EE7-1EE347C789D4}" type="parTrans" cxnId="{D48CA715-1FFC-40CF-A1C2-689325C1B6BF}">
      <dgm:prSet/>
      <dgm:spPr/>
      <dgm:t>
        <a:bodyPr/>
        <a:lstStyle/>
        <a:p>
          <a:endParaRPr lang="en-US"/>
        </a:p>
      </dgm:t>
    </dgm:pt>
    <dgm:pt modelId="{8175D5A9-0963-4513-AD43-4BF3CE0A97A7}" type="sibTrans" cxnId="{D48CA715-1FFC-40CF-A1C2-689325C1B6BF}">
      <dgm:prSet/>
      <dgm:spPr/>
      <dgm:t>
        <a:bodyPr/>
        <a:lstStyle/>
        <a:p>
          <a:endParaRPr lang="en-US"/>
        </a:p>
      </dgm:t>
    </dgm:pt>
    <dgm:pt modelId="{3A86136C-413A-405D-8E05-7977CF9DADE9}">
      <dgm:prSet phldrT="[Text]"/>
      <dgm:spPr>
        <a:solidFill>
          <a:srgbClr val="DBA960"/>
        </a:solidFill>
      </dgm:spPr>
      <dgm:t>
        <a:bodyPr/>
        <a:lstStyle/>
        <a:p>
          <a:r>
            <a:rPr lang="en-US" dirty="0">
              <a:solidFill>
                <a:srgbClr val="7E402D"/>
              </a:solidFill>
            </a:rPr>
            <a:t>Shuttles from </a:t>
          </a:r>
          <a:r>
            <a:rPr lang="en-US" dirty="0" err="1">
              <a:solidFill>
                <a:srgbClr val="7E402D"/>
              </a:solidFill>
            </a:rPr>
            <a:t>Haverfordwest</a:t>
          </a:r>
          <a:r>
            <a:rPr lang="en-US" dirty="0">
              <a:solidFill>
                <a:srgbClr val="7E402D"/>
              </a:solidFill>
            </a:rPr>
            <a:t> station and coach transfers from Cardiff Airport</a:t>
          </a:r>
        </a:p>
      </dgm:t>
    </dgm:pt>
    <dgm:pt modelId="{C35F8DCB-97EF-4186-9B6D-056C9B88C8BD}" type="parTrans" cxnId="{5B3B8578-CD45-4D33-B456-DA1DD33B278F}">
      <dgm:prSet/>
      <dgm:spPr/>
      <dgm:t>
        <a:bodyPr/>
        <a:lstStyle/>
        <a:p>
          <a:endParaRPr lang="en-US"/>
        </a:p>
      </dgm:t>
    </dgm:pt>
    <dgm:pt modelId="{BC18EDE0-626D-49D7-8AE1-E887BA0CB095}" type="sibTrans" cxnId="{5B3B8578-CD45-4D33-B456-DA1DD33B278F}">
      <dgm:prSet/>
      <dgm:spPr/>
      <dgm:t>
        <a:bodyPr/>
        <a:lstStyle/>
        <a:p>
          <a:endParaRPr lang="en-US"/>
        </a:p>
      </dgm:t>
    </dgm:pt>
    <dgm:pt modelId="{FC797757-491C-4C5A-89E5-430AB86DE52C}">
      <dgm:prSet phldrT="[Text]"/>
      <dgm:spPr>
        <a:solidFill>
          <a:srgbClr val="7E402D"/>
        </a:solidFill>
      </dgm:spPr>
      <dgm:t>
        <a:bodyPr/>
        <a:lstStyle/>
        <a:p>
          <a:r>
            <a:rPr lang="en-US" dirty="0"/>
            <a:t>Eco-Friendly Mobility</a:t>
          </a:r>
        </a:p>
      </dgm:t>
    </dgm:pt>
    <dgm:pt modelId="{5C2E09AF-4BAE-4879-9459-724D120154F6}" type="parTrans" cxnId="{2C063C30-C751-4E95-982B-8E1C7173B8D7}">
      <dgm:prSet/>
      <dgm:spPr/>
      <dgm:t>
        <a:bodyPr/>
        <a:lstStyle/>
        <a:p>
          <a:endParaRPr lang="en-US"/>
        </a:p>
      </dgm:t>
    </dgm:pt>
    <dgm:pt modelId="{F1EE6245-8F1F-4AFC-BF6C-CE9BD0685295}" type="sibTrans" cxnId="{2C063C30-C751-4E95-982B-8E1C7173B8D7}">
      <dgm:prSet/>
      <dgm:spPr/>
      <dgm:t>
        <a:bodyPr/>
        <a:lstStyle/>
        <a:p>
          <a:endParaRPr lang="en-US"/>
        </a:p>
      </dgm:t>
    </dgm:pt>
    <dgm:pt modelId="{AD5A2145-A744-47DF-BCB1-9812170AB91E}">
      <dgm:prSet phldrT="[Text]"/>
      <dgm:spPr>
        <a:solidFill>
          <a:srgbClr val="DBA960"/>
        </a:solidFill>
      </dgm:spPr>
      <dgm:t>
        <a:bodyPr/>
        <a:lstStyle/>
        <a:p>
          <a:r>
            <a:rPr lang="en-US" dirty="0">
              <a:solidFill>
                <a:srgbClr val="7E402D"/>
              </a:solidFill>
            </a:rPr>
            <a:t>Carpooling and bicycle hire will be encouraged</a:t>
          </a:r>
        </a:p>
      </dgm:t>
    </dgm:pt>
    <dgm:pt modelId="{6B5075D0-02B7-48DA-A9E2-8B384AE48855}" type="parTrans" cxnId="{853FCA8A-0F9C-4ADA-8A65-D91CAF2C539B}">
      <dgm:prSet/>
      <dgm:spPr/>
      <dgm:t>
        <a:bodyPr/>
        <a:lstStyle/>
        <a:p>
          <a:endParaRPr lang="en-US"/>
        </a:p>
      </dgm:t>
    </dgm:pt>
    <dgm:pt modelId="{9B7DDCC0-C846-402A-AEC5-7FEB44C75E1F}" type="sibTrans" cxnId="{853FCA8A-0F9C-4ADA-8A65-D91CAF2C539B}">
      <dgm:prSet/>
      <dgm:spPr/>
      <dgm:t>
        <a:bodyPr/>
        <a:lstStyle/>
        <a:p>
          <a:endParaRPr lang="en-US"/>
        </a:p>
      </dgm:t>
    </dgm:pt>
    <dgm:pt modelId="{AAE2533D-32F2-4197-9EA2-97549C552992}" type="pres">
      <dgm:prSet presAssocID="{B8E14BA0-10A8-48AD-BAAF-503530813DDB}" presName="Name0" presStyleCnt="0">
        <dgm:presLayoutVars>
          <dgm:dir/>
          <dgm:animLvl val="lvl"/>
          <dgm:resizeHandles val="exact"/>
        </dgm:presLayoutVars>
      </dgm:prSet>
      <dgm:spPr/>
    </dgm:pt>
    <dgm:pt modelId="{CCAC2794-FC29-493E-957C-BC59F98B5467}" type="pres">
      <dgm:prSet presAssocID="{6804EC84-387B-4E43-9F22-AFD4A8DF6712}" presName="linNode" presStyleCnt="0"/>
      <dgm:spPr/>
    </dgm:pt>
    <dgm:pt modelId="{82566D6D-1F85-430B-9A50-D502F674019D}" type="pres">
      <dgm:prSet presAssocID="{6804EC84-387B-4E43-9F22-AFD4A8DF6712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B34057B3-F324-432E-A4BF-A21DF256965B}" type="pres">
      <dgm:prSet presAssocID="{6804EC84-387B-4E43-9F22-AFD4A8DF6712}" presName="descendantText" presStyleLbl="alignAccFollowNode1" presStyleIdx="0" presStyleCnt="3">
        <dgm:presLayoutVars>
          <dgm:bulletEnabled val="1"/>
        </dgm:presLayoutVars>
      </dgm:prSet>
      <dgm:spPr/>
    </dgm:pt>
    <dgm:pt modelId="{DE3744D9-DC3E-4C17-AD22-CA21ECAE3068}" type="pres">
      <dgm:prSet presAssocID="{0B06FFC5-AC82-43FF-9663-16A95EB5C6E4}" presName="sp" presStyleCnt="0"/>
      <dgm:spPr/>
    </dgm:pt>
    <dgm:pt modelId="{73B935D7-C83C-461C-8DF3-74EDCE241E4A}" type="pres">
      <dgm:prSet presAssocID="{AA0585E2-C61A-423F-B1F1-00E445C9661F}" presName="linNode" presStyleCnt="0"/>
      <dgm:spPr/>
    </dgm:pt>
    <dgm:pt modelId="{29210DBE-0FF2-47E4-9D40-78AFDF991144}" type="pres">
      <dgm:prSet presAssocID="{AA0585E2-C61A-423F-B1F1-00E445C9661F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3BAA1BFF-F841-4FC1-9959-E095626D8ACF}" type="pres">
      <dgm:prSet presAssocID="{AA0585E2-C61A-423F-B1F1-00E445C9661F}" presName="descendantText" presStyleLbl="alignAccFollowNode1" presStyleIdx="1" presStyleCnt="3">
        <dgm:presLayoutVars>
          <dgm:bulletEnabled val="1"/>
        </dgm:presLayoutVars>
      </dgm:prSet>
      <dgm:spPr/>
    </dgm:pt>
    <dgm:pt modelId="{75BFAC30-BB2A-4972-9C7B-FDCDE2CFDB62}" type="pres">
      <dgm:prSet presAssocID="{8175D5A9-0963-4513-AD43-4BF3CE0A97A7}" presName="sp" presStyleCnt="0"/>
      <dgm:spPr/>
    </dgm:pt>
    <dgm:pt modelId="{DD21B1EE-94BB-4120-B757-296F4F0BDFF6}" type="pres">
      <dgm:prSet presAssocID="{FC797757-491C-4C5A-89E5-430AB86DE52C}" presName="linNode" presStyleCnt="0"/>
      <dgm:spPr/>
    </dgm:pt>
    <dgm:pt modelId="{3360E3BC-F215-45EA-AB54-9DF161EBD136}" type="pres">
      <dgm:prSet presAssocID="{FC797757-491C-4C5A-89E5-430AB86DE52C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9FFA6B56-B9FF-4DCE-AD11-05758737CB01}" type="pres">
      <dgm:prSet presAssocID="{FC797757-491C-4C5A-89E5-430AB86DE52C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7B0FEC03-9BF9-4BE0-9C7E-F0235CCF94EC}" type="presOf" srcId="{6804EC84-387B-4E43-9F22-AFD4A8DF6712}" destId="{82566D6D-1F85-430B-9A50-D502F674019D}" srcOrd="0" destOrd="0" presId="urn:microsoft.com/office/officeart/2005/8/layout/vList5"/>
    <dgm:cxn modelId="{A4C4FF04-3E6D-4044-9E8A-14BD27C89C3E}" type="presOf" srcId="{B8E14BA0-10A8-48AD-BAAF-503530813DDB}" destId="{AAE2533D-32F2-4197-9EA2-97549C552992}" srcOrd="0" destOrd="0" presId="urn:microsoft.com/office/officeart/2005/8/layout/vList5"/>
    <dgm:cxn modelId="{502A4112-C77A-4A89-B4ED-0397E2E605E8}" type="presOf" srcId="{AD5A2145-A744-47DF-BCB1-9812170AB91E}" destId="{9FFA6B56-B9FF-4DCE-AD11-05758737CB01}" srcOrd="0" destOrd="0" presId="urn:microsoft.com/office/officeart/2005/8/layout/vList5"/>
    <dgm:cxn modelId="{D48CA715-1FFC-40CF-A1C2-689325C1B6BF}" srcId="{B8E14BA0-10A8-48AD-BAAF-503530813DDB}" destId="{AA0585E2-C61A-423F-B1F1-00E445C9661F}" srcOrd="1" destOrd="0" parTransId="{8F005019-07B5-4111-8EE7-1EE347C789D4}" sibTransId="{8175D5A9-0963-4513-AD43-4BF3CE0A97A7}"/>
    <dgm:cxn modelId="{2C063C30-C751-4E95-982B-8E1C7173B8D7}" srcId="{B8E14BA0-10A8-48AD-BAAF-503530813DDB}" destId="{FC797757-491C-4C5A-89E5-430AB86DE52C}" srcOrd="2" destOrd="0" parTransId="{5C2E09AF-4BAE-4879-9459-724D120154F6}" sibTransId="{F1EE6245-8F1F-4AFC-BF6C-CE9BD0685295}"/>
    <dgm:cxn modelId="{0DD57D39-3241-4AE0-AB45-3E28CB3C5FE7}" srcId="{B8E14BA0-10A8-48AD-BAAF-503530813DDB}" destId="{6804EC84-387B-4E43-9F22-AFD4A8DF6712}" srcOrd="0" destOrd="0" parTransId="{372A5A64-5C7D-4B4A-A144-2D6DFE30C6B1}" sibTransId="{0B06FFC5-AC82-43FF-9663-16A95EB5C6E4}"/>
    <dgm:cxn modelId="{33B3403C-6B82-4587-8FF8-F2ED432FC22B}" type="presOf" srcId="{AA0585E2-C61A-423F-B1F1-00E445C9661F}" destId="{29210DBE-0FF2-47E4-9D40-78AFDF991144}" srcOrd="0" destOrd="0" presId="urn:microsoft.com/office/officeart/2005/8/layout/vList5"/>
    <dgm:cxn modelId="{F1831443-23CC-4CC6-A927-C43BC5FC1BB4}" type="presOf" srcId="{FC797757-491C-4C5A-89E5-430AB86DE52C}" destId="{3360E3BC-F215-45EA-AB54-9DF161EBD136}" srcOrd="0" destOrd="0" presId="urn:microsoft.com/office/officeart/2005/8/layout/vList5"/>
    <dgm:cxn modelId="{AD530B54-953A-4011-88DC-4F2FF0F65E89}" type="presOf" srcId="{3A86136C-413A-405D-8E05-7977CF9DADE9}" destId="{3BAA1BFF-F841-4FC1-9959-E095626D8ACF}" srcOrd="0" destOrd="0" presId="urn:microsoft.com/office/officeart/2005/8/layout/vList5"/>
    <dgm:cxn modelId="{5B3B8578-CD45-4D33-B456-DA1DD33B278F}" srcId="{AA0585E2-C61A-423F-B1F1-00E445C9661F}" destId="{3A86136C-413A-405D-8E05-7977CF9DADE9}" srcOrd="0" destOrd="0" parTransId="{C35F8DCB-97EF-4186-9B6D-056C9B88C8BD}" sibTransId="{BC18EDE0-626D-49D7-8AE1-E887BA0CB095}"/>
    <dgm:cxn modelId="{853FCA8A-0F9C-4ADA-8A65-D91CAF2C539B}" srcId="{FC797757-491C-4C5A-89E5-430AB86DE52C}" destId="{AD5A2145-A744-47DF-BCB1-9812170AB91E}" srcOrd="0" destOrd="0" parTransId="{6B5075D0-02B7-48DA-A9E2-8B384AE48855}" sibTransId="{9B7DDCC0-C846-402A-AEC5-7FEB44C75E1F}"/>
    <dgm:cxn modelId="{95CB5CB6-AD74-4981-B356-CBD1EA6D5046}" type="presOf" srcId="{D3115C8B-E077-40C6-BD37-B4ADCBF6F65E}" destId="{B34057B3-F324-432E-A4BF-A21DF256965B}" srcOrd="0" destOrd="0" presId="urn:microsoft.com/office/officeart/2005/8/layout/vList5"/>
    <dgm:cxn modelId="{10B189BC-F0CB-468C-8D3E-93958C60C5A2}" srcId="{6804EC84-387B-4E43-9F22-AFD4A8DF6712}" destId="{D3115C8B-E077-40C6-BD37-B4ADCBF6F65E}" srcOrd="0" destOrd="0" parTransId="{D21570D8-E161-4B46-9524-1C868FA95D78}" sibTransId="{198CA2A4-F57C-4379-88EB-CF4CB19B27F6}"/>
    <dgm:cxn modelId="{653C82E7-12F1-4282-A674-72986F7273F9}" type="presParOf" srcId="{AAE2533D-32F2-4197-9EA2-97549C552992}" destId="{CCAC2794-FC29-493E-957C-BC59F98B5467}" srcOrd="0" destOrd="0" presId="urn:microsoft.com/office/officeart/2005/8/layout/vList5"/>
    <dgm:cxn modelId="{9FF95E8C-6740-44DF-92FF-06316DC8CFF5}" type="presParOf" srcId="{CCAC2794-FC29-493E-957C-BC59F98B5467}" destId="{82566D6D-1F85-430B-9A50-D502F674019D}" srcOrd="0" destOrd="0" presId="urn:microsoft.com/office/officeart/2005/8/layout/vList5"/>
    <dgm:cxn modelId="{8BC2692B-1839-4A0E-AD9F-6C1B46240F4A}" type="presParOf" srcId="{CCAC2794-FC29-493E-957C-BC59F98B5467}" destId="{B34057B3-F324-432E-A4BF-A21DF256965B}" srcOrd="1" destOrd="0" presId="urn:microsoft.com/office/officeart/2005/8/layout/vList5"/>
    <dgm:cxn modelId="{F5DD54BE-459A-4235-B91D-2D18AC897929}" type="presParOf" srcId="{AAE2533D-32F2-4197-9EA2-97549C552992}" destId="{DE3744D9-DC3E-4C17-AD22-CA21ECAE3068}" srcOrd="1" destOrd="0" presId="urn:microsoft.com/office/officeart/2005/8/layout/vList5"/>
    <dgm:cxn modelId="{0D3CA910-1029-4592-8E1B-AA0845A65F71}" type="presParOf" srcId="{AAE2533D-32F2-4197-9EA2-97549C552992}" destId="{73B935D7-C83C-461C-8DF3-74EDCE241E4A}" srcOrd="2" destOrd="0" presId="urn:microsoft.com/office/officeart/2005/8/layout/vList5"/>
    <dgm:cxn modelId="{EE70ED87-1F73-4073-8615-A20E3013452E}" type="presParOf" srcId="{73B935D7-C83C-461C-8DF3-74EDCE241E4A}" destId="{29210DBE-0FF2-47E4-9D40-78AFDF991144}" srcOrd="0" destOrd="0" presId="urn:microsoft.com/office/officeart/2005/8/layout/vList5"/>
    <dgm:cxn modelId="{318C7B6A-7D9E-4A25-9D25-FA075B554502}" type="presParOf" srcId="{73B935D7-C83C-461C-8DF3-74EDCE241E4A}" destId="{3BAA1BFF-F841-4FC1-9959-E095626D8ACF}" srcOrd="1" destOrd="0" presId="urn:microsoft.com/office/officeart/2005/8/layout/vList5"/>
    <dgm:cxn modelId="{274F3D61-A70E-48D6-A954-F0875A43110F}" type="presParOf" srcId="{AAE2533D-32F2-4197-9EA2-97549C552992}" destId="{75BFAC30-BB2A-4972-9C7B-FDCDE2CFDB62}" srcOrd="3" destOrd="0" presId="urn:microsoft.com/office/officeart/2005/8/layout/vList5"/>
    <dgm:cxn modelId="{7BA7230B-0D7B-41A3-9AD7-34BC39796ECB}" type="presParOf" srcId="{AAE2533D-32F2-4197-9EA2-97549C552992}" destId="{DD21B1EE-94BB-4120-B757-296F4F0BDFF6}" srcOrd="4" destOrd="0" presId="urn:microsoft.com/office/officeart/2005/8/layout/vList5"/>
    <dgm:cxn modelId="{E4E3FF8A-8742-43FB-9DB8-FA8AAC0E5EC0}" type="presParOf" srcId="{DD21B1EE-94BB-4120-B757-296F4F0BDFF6}" destId="{3360E3BC-F215-45EA-AB54-9DF161EBD136}" srcOrd="0" destOrd="0" presId="urn:microsoft.com/office/officeart/2005/8/layout/vList5"/>
    <dgm:cxn modelId="{91C7569A-866F-4AE8-80C4-1FADB4FE5403}" type="presParOf" srcId="{DD21B1EE-94BB-4120-B757-296F4F0BDFF6}" destId="{9FFA6B56-B9FF-4DCE-AD11-05758737CB0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B5526AF-6363-4F9F-943E-1DDA66375911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3C8802C-DE0B-49C9-B61D-F235227D8DA5}">
      <dgm:prSet phldrT="[Text]"/>
      <dgm:spPr>
        <a:solidFill>
          <a:srgbClr val="7E402D"/>
        </a:solidFill>
      </dgm:spPr>
      <dgm:t>
        <a:bodyPr/>
        <a:lstStyle/>
        <a:p>
          <a:r>
            <a:rPr lang="en-US" dirty="0"/>
            <a:t>Signature Dining Experience</a:t>
          </a:r>
        </a:p>
      </dgm:t>
    </dgm:pt>
    <dgm:pt modelId="{D90BBD46-279B-4C07-A62A-8CD6C2C3C26C}" type="parTrans" cxnId="{65CFEABE-91BB-4E75-A909-D0A3960CFB3B}">
      <dgm:prSet/>
      <dgm:spPr/>
      <dgm:t>
        <a:bodyPr/>
        <a:lstStyle/>
        <a:p>
          <a:endParaRPr lang="en-US"/>
        </a:p>
      </dgm:t>
    </dgm:pt>
    <dgm:pt modelId="{F86FCA97-B28F-4806-964D-6421D7070F00}" type="sibTrans" cxnId="{65CFEABE-91BB-4E75-A909-D0A3960CFB3B}">
      <dgm:prSet/>
      <dgm:spPr/>
      <dgm:t>
        <a:bodyPr/>
        <a:lstStyle/>
        <a:p>
          <a:endParaRPr lang="en-US"/>
        </a:p>
      </dgm:t>
    </dgm:pt>
    <dgm:pt modelId="{AD3EE3E9-5597-4A59-8DCA-5DC52BEE9FB9}">
      <dgm:prSet phldrT="[Text]"/>
      <dgm:spPr>
        <a:solidFill>
          <a:srgbClr val="7E402D"/>
        </a:solidFill>
      </dgm:spPr>
      <dgm:t>
        <a:bodyPr/>
        <a:lstStyle/>
        <a:p>
          <a:r>
            <a:rPr lang="en-US" dirty="0"/>
            <a:t>Locally Inspired Menu</a:t>
          </a:r>
        </a:p>
      </dgm:t>
    </dgm:pt>
    <dgm:pt modelId="{CDEA0F66-7FC3-438D-82F7-75EE19C7153F}" type="parTrans" cxnId="{AE09EA20-13E5-427D-A8B6-DF7C716229E8}">
      <dgm:prSet/>
      <dgm:spPr/>
      <dgm:t>
        <a:bodyPr/>
        <a:lstStyle/>
        <a:p>
          <a:endParaRPr lang="en-US"/>
        </a:p>
      </dgm:t>
    </dgm:pt>
    <dgm:pt modelId="{3F3CFDA3-4101-4CB0-A401-16EB0AECD853}" type="sibTrans" cxnId="{AE09EA20-13E5-427D-A8B6-DF7C716229E8}">
      <dgm:prSet/>
      <dgm:spPr/>
      <dgm:t>
        <a:bodyPr/>
        <a:lstStyle/>
        <a:p>
          <a:endParaRPr lang="en-US"/>
        </a:p>
      </dgm:t>
    </dgm:pt>
    <dgm:pt modelId="{C5FE44B8-B861-4728-8B9E-80F66958F705}">
      <dgm:prSet phldrT="[Text]"/>
      <dgm:spPr>
        <a:solidFill>
          <a:srgbClr val="7E402D"/>
        </a:solidFill>
      </dgm:spPr>
      <dgm:t>
        <a:bodyPr/>
        <a:lstStyle/>
        <a:p>
          <a:r>
            <a:rPr lang="en-US" dirty="0"/>
            <a:t>Support for Welsh Producers</a:t>
          </a:r>
        </a:p>
      </dgm:t>
    </dgm:pt>
    <dgm:pt modelId="{C0D1188E-FFD7-4ED0-96D4-8E3FB4D8D0CE}" type="parTrans" cxnId="{3CE3AF13-4D2D-4998-870A-E7AF466F6C54}">
      <dgm:prSet/>
      <dgm:spPr/>
      <dgm:t>
        <a:bodyPr/>
        <a:lstStyle/>
        <a:p>
          <a:endParaRPr lang="en-US"/>
        </a:p>
      </dgm:t>
    </dgm:pt>
    <dgm:pt modelId="{C8936EBB-FCBB-43F1-9A20-7EA135A62315}" type="sibTrans" cxnId="{3CE3AF13-4D2D-4998-870A-E7AF466F6C54}">
      <dgm:prSet/>
      <dgm:spPr/>
      <dgm:t>
        <a:bodyPr/>
        <a:lstStyle/>
        <a:p>
          <a:endParaRPr lang="en-US"/>
        </a:p>
      </dgm:t>
    </dgm:pt>
    <dgm:pt modelId="{E306C38E-5431-46D9-B6CF-F69E679E009A}" type="pres">
      <dgm:prSet presAssocID="{DB5526AF-6363-4F9F-943E-1DDA66375911}" presName="Name0" presStyleCnt="0">
        <dgm:presLayoutVars>
          <dgm:chMax val="7"/>
          <dgm:chPref val="7"/>
          <dgm:dir/>
        </dgm:presLayoutVars>
      </dgm:prSet>
      <dgm:spPr/>
    </dgm:pt>
    <dgm:pt modelId="{FAD2F7BF-2AE0-4959-BA37-75F2CB5E4600}" type="pres">
      <dgm:prSet presAssocID="{DB5526AF-6363-4F9F-943E-1DDA66375911}" presName="Name1" presStyleCnt="0"/>
      <dgm:spPr/>
    </dgm:pt>
    <dgm:pt modelId="{F0F9C898-42C1-4C45-B836-304BCB7CC433}" type="pres">
      <dgm:prSet presAssocID="{DB5526AF-6363-4F9F-943E-1DDA66375911}" presName="cycle" presStyleCnt="0"/>
      <dgm:spPr/>
    </dgm:pt>
    <dgm:pt modelId="{9E0117D1-B5F4-4FD3-A373-5DD8BB307544}" type="pres">
      <dgm:prSet presAssocID="{DB5526AF-6363-4F9F-943E-1DDA66375911}" presName="srcNode" presStyleLbl="node1" presStyleIdx="0" presStyleCnt="3"/>
      <dgm:spPr/>
    </dgm:pt>
    <dgm:pt modelId="{2325B315-9E25-41D6-94C9-323734A06566}" type="pres">
      <dgm:prSet presAssocID="{DB5526AF-6363-4F9F-943E-1DDA66375911}" presName="conn" presStyleLbl="parChTrans1D2" presStyleIdx="0" presStyleCnt="1"/>
      <dgm:spPr/>
    </dgm:pt>
    <dgm:pt modelId="{52F9A3A6-B968-466C-9CBB-B156E79F2352}" type="pres">
      <dgm:prSet presAssocID="{DB5526AF-6363-4F9F-943E-1DDA66375911}" presName="extraNode" presStyleLbl="node1" presStyleIdx="0" presStyleCnt="3"/>
      <dgm:spPr/>
    </dgm:pt>
    <dgm:pt modelId="{F0EC5C5A-014F-420C-9BE2-FEEC40F4EFCF}" type="pres">
      <dgm:prSet presAssocID="{DB5526AF-6363-4F9F-943E-1DDA66375911}" presName="dstNode" presStyleLbl="node1" presStyleIdx="0" presStyleCnt="3"/>
      <dgm:spPr/>
    </dgm:pt>
    <dgm:pt modelId="{4E9631CC-733B-4A90-80C5-C32D43F4BC1C}" type="pres">
      <dgm:prSet presAssocID="{53C8802C-DE0B-49C9-B61D-F235227D8DA5}" presName="text_1" presStyleLbl="node1" presStyleIdx="0" presStyleCnt="3">
        <dgm:presLayoutVars>
          <dgm:bulletEnabled val="1"/>
        </dgm:presLayoutVars>
      </dgm:prSet>
      <dgm:spPr/>
    </dgm:pt>
    <dgm:pt modelId="{0C732F61-46F5-4BFE-9582-00254DEEA493}" type="pres">
      <dgm:prSet presAssocID="{53C8802C-DE0B-49C9-B61D-F235227D8DA5}" presName="accent_1" presStyleCnt="0"/>
      <dgm:spPr/>
    </dgm:pt>
    <dgm:pt modelId="{1E404B43-0FD4-422D-B018-DFF44EE23E53}" type="pres">
      <dgm:prSet presAssocID="{53C8802C-DE0B-49C9-B61D-F235227D8DA5}" presName="accentRepeatNode" presStyleLbl="solidFgAcc1" presStyleIdx="0" presStyleCnt="3"/>
      <dgm:spPr/>
    </dgm:pt>
    <dgm:pt modelId="{51F67D1A-6F3F-4A9A-AB9F-353030044649}" type="pres">
      <dgm:prSet presAssocID="{AD3EE3E9-5597-4A59-8DCA-5DC52BEE9FB9}" presName="text_2" presStyleLbl="node1" presStyleIdx="1" presStyleCnt="3">
        <dgm:presLayoutVars>
          <dgm:bulletEnabled val="1"/>
        </dgm:presLayoutVars>
      </dgm:prSet>
      <dgm:spPr/>
    </dgm:pt>
    <dgm:pt modelId="{CF66DE85-6022-4544-9CFB-CA9BDA0F4BDA}" type="pres">
      <dgm:prSet presAssocID="{AD3EE3E9-5597-4A59-8DCA-5DC52BEE9FB9}" presName="accent_2" presStyleCnt="0"/>
      <dgm:spPr/>
    </dgm:pt>
    <dgm:pt modelId="{24A0918C-2B0A-41A6-943B-064566DF7EAA}" type="pres">
      <dgm:prSet presAssocID="{AD3EE3E9-5597-4A59-8DCA-5DC52BEE9FB9}" presName="accentRepeatNode" presStyleLbl="solidFgAcc1" presStyleIdx="1" presStyleCnt="3"/>
      <dgm:spPr/>
    </dgm:pt>
    <dgm:pt modelId="{CED15BD6-FA44-4824-88E4-30F3BDA0A0A8}" type="pres">
      <dgm:prSet presAssocID="{C5FE44B8-B861-4728-8B9E-80F66958F705}" presName="text_3" presStyleLbl="node1" presStyleIdx="2" presStyleCnt="3">
        <dgm:presLayoutVars>
          <dgm:bulletEnabled val="1"/>
        </dgm:presLayoutVars>
      </dgm:prSet>
      <dgm:spPr/>
    </dgm:pt>
    <dgm:pt modelId="{66FD10A3-5F59-4063-A783-B7FCFCFC2492}" type="pres">
      <dgm:prSet presAssocID="{C5FE44B8-B861-4728-8B9E-80F66958F705}" presName="accent_3" presStyleCnt="0"/>
      <dgm:spPr/>
    </dgm:pt>
    <dgm:pt modelId="{2178F61C-8AC3-4581-853D-2CDB2DFDE8C2}" type="pres">
      <dgm:prSet presAssocID="{C5FE44B8-B861-4728-8B9E-80F66958F705}" presName="accentRepeatNode" presStyleLbl="solidFgAcc1" presStyleIdx="2" presStyleCnt="3"/>
      <dgm:spPr/>
    </dgm:pt>
  </dgm:ptLst>
  <dgm:cxnLst>
    <dgm:cxn modelId="{3CE3AF13-4D2D-4998-870A-E7AF466F6C54}" srcId="{DB5526AF-6363-4F9F-943E-1DDA66375911}" destId="{C5FE44B8-B861-4728-8B9E-80F66958F705}" srcOrd="2" destOrd="0" parTransId="{C0D1188E-FFD7-4ED0-96D4-8E3FB4D8D0CE}" sibTransId="{C8936EBB-FCBB-43F1-9A20-7EA135A62315}"/>
    <dgm:cxn modelId="{AE09EA20-13E5-427D-A8B6-DF7C716229E8}" srcId="{DB5526AF-6363-4F9F-943E-1DDA66375911}" destId="{AD3EE3E9-5597-4A59-8DCA-5DC52BEE9FB9}" srcOrd="1" destOrd="0" parTransId="{CDEA0F66-7FC3-438D-82F7-75EE19C7153F}" sibTransId="{3F3CFDA3-4101-4CB0-A401-16EB0AECD853}"/>
    <dgm:cxn modelId="{3867412D-E253-4760-814C-A6A569AEADBC}" type="presOf" srcId="{AD3EE3E9-5597-4A59-8DCA-5DC52BEE9FB9}" destId="{51F67D1A-6F3F-4A9A-AB9F-353030044649}" srcOrd="0" destOrd="0" presId="urn:microsoft.com/office/officeart/2008/layout/VerticalCurvedList"/>
    <dgm:cxn modelId="{017B7D3F-8C97-4A32-86D3-270DCB274A0E}" type="presOf" srcId="{53C8802C-DE0B-49C9-B61D-F235227D8DA5}" destId="{4E9631CC-733B-4A90-80C5-C32D43F4BC1C}" srcOrd="0" destOrd="0" presId="urn:microsoft.com/office/officeart/2008/layout/VerticalCurvedList"/>
    <dgm:cxn modelId="{C322A257-092A-4701-8F8E-A568A51775EA}" type="presOf" srcId="{C5FE44B8-B861-4728-8B9E-80F66958F705}" destId="{CED15BD6-FA44-4824-88E4-30F3BDA0A0A8}" srcOrd="0" destOrd="0" presId="urn:microsoft.com/office/officeart/2008/layout/VerticalCurvedList"/>
    <dgm:cxn modelId="{5B19739E-3CAA-4717-BD1C-A7D765444351}" type="presOf" srcId="{DB5526AF-6363-4F9F-943E-1DDA66375911}" destId="{E306C38E-5431-46D9-B6CF-F69E679E009A}" srcOrd="0" destOrd="0" presId="urn:microsoft.com/office/officeart/2008/layout/VerticalCurvedList"/>
    <dgm:cxn modelId="{65CFEABE-91BB-4E75-A909-D0A3960CFB3B}" srcId="{DB5526AF-6363-4F9F-943E-1DDA66375911}" destId="{53C8802C-DE0B-49C9-B61D-F235227D8DA5}" srcOrd="0" destOrd="0" parTransId="{D90BBD46-279B-4C07-A62A-8CD6C2C3C26C}" sibTransId="{F86FCA97-B28F-4806-964D-6421D7070F00}"/>
    <dgm:cxn modelId="{D0065BE5-BBC9-4943-821C-C86EE605B616}" type="presOf" srcId="{F86FCA97-B28F-4806-964D-6421D7070F00}" destId="{2325B315-9E25-41D6-94C9-323734A06566}" srcOrd="0" destOrd="0" presId="urn:microsoft.com/office/officeart/2008/layout/VerticalCurvedList"/>
    <dgm:cxn modelId="{022A9DF6-82CE-4C9F-8FA2-FDD8F1B9DE98}" type="presParOf" srcId="{E306C38E-5431-46D9-B6CF-F69E679E009A}" destId="{FAD2F7BF-2AE0-4959-BA37-75F2CB5E4600}" srcOrd="0" destOrd="0" presId="urn:microsoft.com/office/officeart/2008/layout/VerticalCurvedList"/>
    <dgm:cxn modelId="{D10D6176-D545-46EB-AEA7-D2D71ED39A5C}" type="presParOf" srcId="{FAD2F7BF-2AE0-4959-BA37-75F2CB5E4600}" destId="{F0F9C898-42C1-4C45-B836-304BCB7CC433}" srcOrd="0" destOrd="0" presId="urn:microsoft.com/office/officeart/2008/layout/VerticalCurvedList"/>
    <dgm:cxn modelId="{CA06C8A1-3C0D-4B78-95DB-5E2FF82B7B8B}" type="presParOf" srcId="{F0F9C898-42C1-4C45-B836-304BCB7CC433}" destId="{9E0117D1-B5F4-4FD3-A373-5DD8BB307544}" srcOrd="0" destOrd="0" presId="urn:microsoft.com/office/officeart/2008/layout/VerticalCurvedList"/>
    <dgm:cxn modelId="{B8ADB68F-7744-4CC1-AA18-114F0E3DE414}" type="presParOf" srcId="{F0F9C898-42C1-4C45-B836-304BCB7CC433}" destId="{2325B315-9E25-41D6-94C9-323734A06566}" srcOrd="1" destOrd="0" presId="urn:microsoft.com/office/officeart/2008/layout/VerticalCurvedList"/>
    <dgm:cxn modelId="{AF48642C-6CC0-4F17-BD29-FD7664BAA5E6}" type="presParOf" srcId="{F0F9C898-42C1-4C45-B836-304BCB7CC433}" destId="{52F9A3A6-B968-466C-9CBB-B156E79F2352}" srcOrd="2" destOrd="0" presId="urn:microsoft.com/office/officeart/2008/layout/VerticalCurvedList"/>
    <dgm:cxn modelId="{2D2B2D60-46C1-484F-AAF6-D172DA10EA82}" type="presParOf" srcId="{F0F9C898-42C1-4C45-B836-304BCB7CC433}" destId="{F0EC5C5A-014F-420C-9BE2-FEEC40F4EFCF}" srcOrd="3" destOrd="0" presId="urn:microsoft.com/office/officeart/2008/layout/VerticalCurvedList"/>
    <dgm:cxn modelId="{2A429F63-9664-416C-AD9E-BD523A9E556F}" type="presParOf" srcId="{FAD2F7BF-2AE0-4959-BA37-75F2CB5E4600}" destId="{4E9631CC-733B-4A90-80C5-C32D43F4BC1C}" srcOrd="1" destOrd="0" presId="urn:microsoft.com/office/officeart/2008/layout/VerticalCurvedList"/>
    <dgm:cxn modelId="{A799ABE5-3853-4E59-8771-C7825E6571A4}" type="presParOf" srcId="{FAD2F7BF-2AE0-4959-BA37-75F2CB5E4600}" destId="{0C732F61-46F5-4BFE-9582-00254DEEA493}" srcOrd="2" destOrd="0" presId="urn:microsoft.com/office/officeart/2008/layout/VerticalCurvedList"/>
    <dgm:cxn modelId="{D32A2691-8DB9-4001-9D87-2EE95EB50473}" type="presParOf" srcId="{0C732F61-46F5-4BFE-9582-00254DEEA493}" destId="{1E404B43-0FD4-422D-B018-DFF44EE23E53}" srcOrd="0" destOrd="0" presId="urn:microsoft.com/office/officeart/2008/layout/VerticalCurvedList"/>
    <dgm:cxn modelId="{939AE5E9-3FC4-4880-B107-F77DD70A3225}" type="presParOf" srcId="{FAD2F7BF-2AE0-4959-BA37-75F2CB5E4600}" destId="{51F67D1A-6F3F-4A9A-AB9F-353030044649}" srcOrd="3" destOrd="0" presId="urn:microsoft.com/office/officeart/2008/layout/VerticalCurvedList"/>
    <dgm:cxn modelId="{460CC488-D7F6-4E2A-A2D1-66B705AE41B0}" type="presParOf" srcId="{FAD2F7BF-2AE0-4959-BA37-75F2CB5E4600}" destId="{CF66DE85-6022-4544-9CFB-CA9BDA0F4BDA}" srcOrd="4" destOrd="0" presId="urn:microsoft.com/office/officeart/2008/layout/VerticalCurvedList"/>
    <dgm:cxn modelId="{7A7DB26B-5A98-40C3-9766-AFF7FBC464FB}" type="presParOf" srcId="{CF66DE85-6022-4544-9CFB-CA9BDA0F4BDA}" destId="{24A0918C-2B0A-41A6-943B-064566DF7EAA}" srcOrd="0" destOrd="0" presId="urn:microsoft.com/office/officeart/2008/layout/VerticalCurvedList"/>
    <dgm:cxn modelId="{3B3440DB-8115-4C88-8A26-74C0C101DC85}" type="presParOf" srcId="{FAD2F7BF-2AE0-4959-BA37-75F2CB5E4600}" destId="{CED15BD6-FA44-4824-88E4-30F3BDA0A0A8}" srcOrd="5" destOrd="0" presId="urn:microsoft.com/office/officeart/2008/layout/VerticalCurvedList"/>
    <dgm:cxn modelId="{4169174E-7E16-4752-94AD-C16423FD0CB0}" type="presParOf" srcId="{FAD2F7BF-2AE0-4959-BA37-75F2CB5E4600}" destId="{66FD10A3-5F59-4063-A783-B7FCFCFC2492}" srcOrd="6" destOrd="0" presId="urn:microsoft.com/office/officeart/2008/layout/VerticalCurvedList"/>
    <dgm:cxn modelId="{E169F673-DC98-4DB1-A2C4-365A8DBDA204}" type="presParOf" srcId="{66FD10A3-5F59-4063-A783-B7FCFCFC2492}" destId="{2178F61C-8AC3-4581-853D-2CDB2DFDE8C2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18C4BD6-7DCB-48B2-8544-11477E395256}" type="doc">
      <dgm:prSet loTypeId="urn:microsoft.com/office/officeart/2005/8/layout/hierarchy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7B38E73-1429-4229-96D2-5E3B2ED1EB95}">
      <dgm:prSet phldrT="[Text]"/>
      <dgm:spPr>
        <a:solidFill>
          <a:srgbClr val="7E402D"/>
        </a:solidFill>
      </dgm:spPr>
      <dgm:t>
        <a:bodyPr/>
        <a:lstStyle/>
        <a:p>
          <a:r>
            <a:rPr lang="en-US" b="1" dirty="0"/>
            <a:t>Outdoor Contingency</a:t>
          </a:r>
        </a:p>
      </dgm:t>
    </dgm:pt>
    <dgm:pt modelId="{36D2B1AF-EDB3-4DD6-A0C1-635F34C1E286}" type="parTrans" cxnId="{FE15D36B-11AA-4098-B74D-562F38DE3F24}">
      <dgm:prSet/>
      <dgm:spPr/>
      <dgm:t>
        <a:bodyPr/>
        <a:lstStyle/>
        <a:p>
          <a:endParaRPr lang="en-US"/>
        </a:p>
      </dgm:t>
    </dgm:pt>
    <dgm:pt modelId="{84EB4F2C-25D8-4578-B0E8-91C15BA5B6D7}" type="sibTrans" cxnId="{FE15D36B-11AA-4098-B74D-562F38DE3F24}">
      <dgm:prSet/>
      <dgm:spPr/>
      <dgm:t>
        <a:bodyPr/>
        <a:lstStyle/>
        <a:p>
          <a:endParaRPr lang="en-US"/>
        </a:p>
      </dgm:t>
    </dgm:pt>
    <dgm:pt modelId="{0F8EFE3C-F1E7-4DFF-800E-42018CFF758F}">
      <dgm:prSet phldrT="[Text]"/>
      <dgm:spPr>
        <a:solidFill>
          <a:srgbClr val="DBA960">
            <a:alpha val="90000"/>
          </a:srgbClr>
        </a:solidFill>
        <a:ln>
          <a:solidFill>
            <a:srgbClr val="7E402D"/>
          </a:solidFill>
        </a:ln>
      </dgm:spPr>
      <dgm:t>
        <a:bodyPr/>
        <a:lstStyle/>
        <a:p>
          <a:r>
            <a:rPr lang="en-US" dirty="0">
              <a:solidFill>
                <a:srgbClr val="7E402D"/>
              </a:solidFill>
            </a:rPr>
            <a:t>Move coastal activities indoors to Cathedral’s museum wing</a:t>
          </a:r>
        </a:p>
      </dgm:t>
    </dgm:pt>
    <dgm:pt modelId="{6D374408-5CBC-4939-B68C-FBE9E4C144C8}" type="parTrans" cxnId="{51B2A13A-A2E1-41BB-B9B5-A5DABC7C1FD5}">
      <dgm:prSet/>
      <dgm:spPr>
        <a:solidFill>
          <a:srgbClr val="7E402D"/>
        </a:solidFill>
        <a:ln>
          <a:solidFill>
            <a:srgbClr val="7E402D"/>
          </a:solidFill>
        </a:ln>
      </dgm:spPr>
      <dgm:t>
        <a:bodyPr/>
        <a:lstStyle/>
        <a:p>
          <a:endParaRPr lang="en-US"/>
        </a:p>
      </dgm:t>
    </dgm:pt>
    <dgm:pt modelId="{57E7592C-5575-46D2-9648-7A0CA9CF4A55}" type="sibTrans" cxnId="{51B2A13A-A2E1-41BB-B9B5-A5DABC7C1FD5}">
      <dgm:prSet/>
      <dgm:spPr/>
      <dgm:t>
        <a:bodyPr/>
        <a:lstStyle/>
        <a:p>
          <a:endParaRPr lang="en-US"/>
        </a:p>
      </dgm:t>
    </dgm:pt>
    <dgm:pt modelId="{5FA38638-1411-44C4-909D-4D7CC874C4A0}">
      <dgm:prSet phldrT="[Text]"/>
      <dgm:spPr>
        <a:solidFill>
          <a:srgbClr val="DBA960">
            <a:alpha val="90000"/>
          </a:srgbClr>
        </a:solidFill>
        <a:ln>
          <a:solidFill>
            <a:srgbClr val="7E402D"/>
          </a:solidFill>
        </a:ln>
      </dgm:spPr>
      <dgm:t>
        <a:bodyPr/>
        <a:lstStyle/>
        <a:p>
          <a:r>
            <a:rPr lang="en-US" dirty="0">
              <a:solidFill>
                <a:srgbClr val="7E402D"/>
              </a:solidFill>
            </a:rPr>
            <a:t>Invite local cultural groups and universities to maintain delegate numbers</a:t>
          </a:r>
        </a:p>
      </dgm:t>
    </dgm:pt>
    <dgm:pt modelId="{329D556A-B964-49E9-B875-CC7FB7E1D330}" type="parTrans" cxnId="{097D9428-50D1-473A-B956-AA6395F98355}">
      <dgm:prSet/>
      <dgm:spPr>
        <a:solidFill>
          <a:srgbClr val="7E402D"/>
        </a:solidFill>
        <a:ln>
          <a:solidFill>
            <a:srgbClr val="7E402D"/>
          </a:solidFill>
        </a:ln>
      </dgm:spPr>
      <dgm:t>
        <a:bodyPr/>
        <a:lstStyle/>
        <a:p>
          <a:endParaRPr lang="en-US"/>
        </a:p>
      </dgm:t>
    </dgm:pt>
    <dgm:pt modelId="{8BB04DA0-0D63-4709-B264-7A07EFA26C45}" type="sibTrans" cxnId="{097D9428-50D1-473A-B956-AA6395F98355}">
      <dgm:prSet/>
      <dgm:spPr/>
      <dgm:t>
        <a:bodyPr/>
        <a:lstStyle/>
        <a:p>
          <a:endParaRPr lang="en-US"/>
        </a:p>
      </dgm:t>
    </dgm:pt>
    <dgm:pt modelId="{22AB4494-7586-4345-B1AE-C4772A8D52DC}">
      <dgm:prSet phldrT="[Text]"/>
      <dgm:spPr>
        <a:solidFill>
          <a:srgbClr val="7E402D"/>
        </a:solidFill>
      </dgm:spPr>
      <dgm:t>
        <a:bodyPr/>
        <a:lstStyle/>
        <a:p>
          <a:r>
            <a:rPr lang="en-US" b="1" dirty="0"/>
            <a:t>Health &amp; Safety</a:t>
          </a:r>
        </a:p>
      </dgm:t>
    </dgm:pt>
    <dgm:pt modelId="{215200CE-B98F-4FD4-A4B6-C1F5149EC27E}" type="parTrans" cxnId="{F4534ED2-1ABC-405B-81B4-75A0AF197FAB}">
      <dgm:prSet/>
      <dgm:spPr/>
      <dgm:t>
        <a:bodyPr/>
        <a:lstStyle/>
        <a:p>
          <a:endParaRPr lang="en-US"/>
        </a:p>
      </dgm:t>
    </dgm:pt>
    <dgm:pt modelId="{65A964C0-EDAA-48EA-A1E3-13B883CE7F2E}" type="sibTrans" cxnId="{F4534ED2-1ABC-405B-81B4-75A0AF197FAB}">
      <dgm:prSet/>
      <dgm:spPr/>
      <dgm:t>
        <a:bodyPr/>
        <a:lstStyle/>
        <a:p>
          <a:endParaRPr lang="en-US"/>
        </a:p>
      </dgm:t>
    </dgm:pt>
    <dgm:pt modelId="{C134206E-C571-4450-916D-93A200C6FF47}">
      <dgm:prSet phldrT="[Text]"/>
      <dgm:spPr>
        <a:solidFill>
          <a:srgbClr val="DBA960">
            <a:alpha val="90000"/>
          </a:srgbClr>
        </a:solidFill>
        <a:ln>
          <a:solidFill>
            <a:srgbClr val="7E402D"/>
          </a:solidFill>
        </a:ln>
      </dgm:spPr>
      <dgm:t>
        <a:bodyPr/>
        <a:lstStyle/>
        <a:p>
          <a:r>
            <a:rPr lang="en-US" dirty="0">
              <a:solidFill>
                <a:srgbClr val="7E402D"/>
              </a:solidFill>
            </a:rPr>
            <a:t>First-aid stations on-site</a:t>
          </a:r>
        </a:p>
      </dgm:t>
    </dgm:pt>
    <dgm:pt modelId="{B80CC76F-D80A-4C86-8690-DA925F7D1A66}" type="parTrans" cxnId="{8B67FC36-0FCD-45DD-84DB-8EF093E54B79}">
      <dgm:prSet/>
      <dgm:spPr/>
      <dgm:t>
        <a:bodyPr/>
        <a:lstStyle/>
        <a:p>
          <a:endParaRPr lang="en-US"/>
        </a:p>
      </dgm:t>
    </dgm:pt>
    <dgm:pt modelId="{15E3708A-889B-46C9-A957-88F662532644}" type="sibTrans" cxnId="{8B67FC36-0FCD-45DD-84DB-8EF093E54B79}">
      <dgm:prSet/>
      <dgm:spPr/>
      <dgm:t>
        <a:bodyPr/>
        <a:lstStyle/>
        <a:p>
          <a:endParaRPr lang="en-US"/>
        </a:p>
      </dgm:t>
    </dgm:pt>
    <dgm:pt modelId="{7392A38F-3386-492A-B9B5-F6D9A62A7137}">
      <dgm:prSet phldrT="[Text]"/>
      <dgm:spPr>
        <a:solidFill>
          <a:srgbClr val="7E402D"/>
        </a:solidFill>
      </dgm:spPr>
      <dgm:t>
        <a:bodyPr/>
        <a:lstStyle/>
        <a:p>
          <a:r>
            <a:rPr lang="en-US" b="1" dirty="0"/>
            <a:t>Overcapacity</a:t>
          </a:r>
        </a:p>
      </dgm:t>
    </dgm:pt>
    <dgm:pt modelId="{8C58695F-8A50-4969-973C-3E5706136606}" type="parTrans" cxnId="{E6E159D9-FF70-474C-B455-D4FE1FE90818}">
      <dgm:prSet/>
      <dgm:spPr/>
      <dgm:t>
        <a:bodyPr/>
        <a:lstStyle/>
        <a:p>
          <a:endParaRPr lang="en-US"/>
        </a:p>
      </dgm:t>
    </dgm:pt>
    <dgm:pt modelId="{E8064E55-2536-407F-8EC7-3E7E31862D51}" type="sibTrans" cxnId="{E6E159D9-FF70-474C-B455-D4FE1FE90818}">
      <dgm:prSet/>
      <dgm:spPr/>
      <dgm:t>
        <a:bodyPr/>
        <a:lstStyle/>
        <a:p>
          <a:endParaRPr lang="en-US"/>
        </a:p>
      </dgm:t>
    </dgm:pt>
    <dgm:pt modelId="{14567653-C582-467D-A3AC-C8325DB07707}">
      <dgm:prSet phldrT="[Text]"/>
      <dgm:spPr>
        <a:solidFill>
          <a:srgbClr val="DBA960">
            <a:alpha val="90000"/>
          </a:srgbClr>
        </a:solidFill>
        <a:ln>
          <a:solidFill>
            <a:srgbClr val="7E402D"/>
          </a:solidFill>
        </a:ln>
      </dgm:spPr>
      <dgm:t>
        <a:bodyPr/>
        <a:lstStyle/>
        <a:p>
          <a:r>
            <a:rPr lang="en-US" dirty="0">
              <a:solidFill>
                <a:srgbClr val="7E402D"/>
              </a:solidFill>
            </a:rPr>
            <a:t>Use pop-up tents and partner B&amp;Bs as overflow for dining and accommodation</a:t>
          </a:r>
        </a:p>
      </dgm:t>
    </dgm:pt>
    <dgm:pt modelId="{8361BBA8-F29C-4862-882E-BB38D3695924}" type="parTrans" cxnId="{2E1AE1C7-DD31-46E5-8DEA-E2D58A8F768B}">
      <dgm:prSet/>
      <dgm:spPr>
        <a:solidFill>
          <a:srgbClr val="7E402D"/>
        </a:solidFill>
        <a:ln>
          <a:solidFill>
            <a:srgbClr val="7E402D"/>
          </a:solidFill>
        </a:ln>
      </dgm:spPr>
      <dgm:t>
        <a:bodyPr/>
        <a:lstStyle/>
        <a:p>
          <a:endParaRPr lang="en-US"/>
        </a:p>
      </dgm:t>
    </dgm:pt>
    <dgm:pt modelId="{A8C9E948-0449-45EB-B86D-F5FE603EA97D}" type="sibTrans" cxnId="{2E1AE1C7-DD31-46E5-8DEA-E2D58A8F768B}">
      <dgm:prSet/>
      <dgm:spPr/>
      <dgm:t>
        <a:bodyPr/>
        <a:lstStyle/>
        <a:p>
          <a:endParaRPr lang="en-US"/>
        </a:p>
      </dgm:t>
    </dgm:pt>
    <dgm:pt modelId="{14D7F1A7-7868-4F7F-A54B-E41D09723960}">
      <dgm:prSet phldrT="[Text]"/>
      <dgm:spPr>
        <a:solidFill>
          <a:srgbClr val="7E402D"/>
        </a:solidFill>
      </dgm:spPr>
      <dgm:t>
        <a:bodyPr/>
        <a:lstStyle/>
        <a:p>
          <a:r>
            <a:rPr lang="en-US" b="1" dirty="0"/>
            <a:t>Undersubscription</a:t>
          </a:r>
        </a:p>
      </dgm:t>
    </dgm:pt>
    <dgm:pt modelId="{F3965DAB-70D6-43CD-BFA5-E3362B9C0D20}" type="parTrans" cxnId="{F381A3B0-9219-4F61-8CDE-A4193588806D}">
      <dgm:prSet/>
      <dgm:spPr/>
      <dgm:t>
        <a:bodyPr/>
        <a:lstStyle/>
        <a:p>
          <a:endParaRPr lang="en-US"/>
        </a:p>
      </dgm:t>
    </dgm:pt>
    <dgm:pt modelId="{FF30BC0B-1947-491D-A6DF-59E032039A33}" type="sibTrans" cxnId="{F381A3B0-9219-4F61-8CDE-A4193588806D}">
      <dgm:prSet/>
      <dgm:spPr/>
      <dgm:t>
        <a:bodyPr/>
        <a:lstStyle/>
        <a:p>
          <a:endParaRPr lang="en-US"/>
        </a:p>
      </dgm:t>
    </dgm:pt>
    <dgm:pt modelId="{023B2CD9-1013-4770-937E-09245C20A339}">
      <dgm:prSet phldrT="[Text]"/>
      <dgm:spPr>
        <a:solidFill>
          <a:srgbClr val="DBA960">
            <a:alpha val="90000"/>
          </a:srgbClr>
        </a:solidFill>
        <a:ln>
          <a:solidFill>
            <a:srgbClr val="7E402D"/>
          </a:solidFill>
        </a:ln>
      </dgm:spPr>
      <dgm:t>
        <a:bodyPr/>
        <a:lstStyle/>
        <a:p>
          <a:r>
            <a:rPr lang="en-US" dirty="0">
              <a:solidFill>
                <a:srgbClr val="7E402D"/>
              </a:solidFill>
            </a:rPr>
            <a:t>Clearly marked emergency exits</a:t>
          </a:r>
        </a:p>
      </dgm:t>
    </dgm:pt>
    <dgm:pt modelId="{C95837FD-5C3B-44FF-9ABF-41419B416F14}" type="parTrans" cxnId="{31E926BF-DBE4-4616-9585-509158CC19E0}">
      <dgm:prSet/>
      <dgm:spPr/>
      <dgm:t>
        <a:bodyPr/>
        <a:lstStyle/>
        <a:p>
          <a:endParaRPr lang="en-US"/>
        </a:p>
      </dgm:t>
    </dgm:pt>
    <dgm:pt modelId="{546E74D2-52DF-4E70-9727-93ABD6C78110}" type="sibTrans" cxnId="{31E926BF-DBE4-4616-9585-509158CC19E0}">
      <dgm:prSet/>
      <dgm:spPr/>
      <dgm:t>
        <a:bodyPr/>
        <a:lstStyle/>
        <a:p>
          <a:endParaRPr lang="en-US"/>
        </a:p>
      </dgm:t>
    </dgm:pt>
    <dgm:pt modelId="{5DDB9898-08D6-4750-98F8-EAE48C5D2BE5}">
      <dgm:prSet phldrT="[Text]"/>
      <dgm:spPr>
        <a:solidFill>
          <a:srgbClr val="DBA960">
            <a:alpha val="90000"/>
          </a:srgbClr>
        </a:solidFill>
        <a:ln>
          <a:solidFill>
            <a:srgbClr val="7E402D"/>
          </a:solidFill>
        </a:ln>
      </dgm:spPr>
      <dgm:t>
        <a:bodyPr/>
        <a:lstStyle/>
        <a:p>
          <a:r>
            <a:rPr lang="en-US">
              <a:solidFill>
                <a:srgbClr val="7E402D"/>
              </a:solidFill>
            </a:rPr>
            <a:t>Trained </a:t>
          </a:r>
          <a:r>
            <a:rPr lang="en-US" dirty="0">
              <a:solidFill>
                <a:srgbClr val="7E402D"/>
              </a:solidFill>
            </a:rPr>
            <a:t>staff for crowd and risk management</a:t>
          </a:r>
        </a:p>
      </dgm:t>
    </dgm:pt>
    <dgm:pt modelId="{8C03C7A7-E406-4BA3-827D-C4015334549F}" type="parTrans" cxnId="{9A7A5E4D-8A1B-4880-BE1F-820323BF234B}">
      <dgm:prSet/>
      <dgm:spPr>
        <a:solidFill>
          <a:srgbClr val="7E402D"/>
        </a:solidFill>
        <a:ln>
          <a:solidFill>
            <a:srgbClr val="7E402D"/>
          </a:solidFill>
        </a:ln>
      </dgm:spPr>
      <dgm:t>
        <a:bodyPr/>
        <a:lstStyle/>
        <a:p>
          <a:endParaRPr lang="en-US"/>
        </a:p>
      </dgm:t>
    </dgm:pt>
    <dgm:pt modelId="{44BD2F48-0196-458C-B4D0-D04D96CF75A8}" type="sibTrans" cxnId="{9A7A5E4D-8A1B-4880-BE1F-820323BF234B}">
      <dgm:prSet/>
      <dgm:spPr/>
      <dgm:t>
        <a:bodyPr/>
        <a:lstStyle/>
        <a:p>
          <a:endParaRPr lang="en-US"/>
        </a:p>
      </dgm:t>
    </dgm:pt>
    <dgm:pt modelId="{BDE077BC-A993-45F7-A767-2113AE436F76}">
      <dgm:prSet phldrT="[Text]"/>
      <dgm:spPr>
        <a:solidFill>
          <a:srgbClr val="7E402D"/>
        </a:solidFill>
      </dgm:spPr>
      <dgm:t>
        <a:bodyPr/>
        <a:lstStyle/>
        <a:p>
          <a:r>
            <a:rPr lang="en-US" b="1" dirty="0"/>
            <a:t>Weather Protection</a:t>
          </a:r>
        </a:p>
      </dgm:t>
    </dgm:pt>
    <dgm:pt modelId="{C5AF1909-D1BF-4400-A363-C617E6904DE4}" type="parTrans" cxnId="{4FC385B0-0E7C-44D3-823A-6357E71C3A25}">
      <dgm:prSet/>
      <dgm:spPr/>
      <dgm:t>
        <a:bodyPr/>
        <a:lstStyle/>
        <a:p>
          <a:endParaRPr lang="en-US"/>
        </a:p>
      </dgm:t>
    </dgm:pt>
    <dgm:pt modelId="{8A7B68C1-71E5-440F-B380-805DABB1C0C4}" type="sibTrans" cxnId="{4FC385B0-0E7C-44D3-823A-6357E71C3A25}">
      <dgm:prSet/>
      <dgm:spPr/>
      <dgm:t>
        <a:bodyPr/>
        <a:lstStyle/>
        <a:p>
          <a:endParaRPr lang="en-US"/>
        </a:p>
      </dgm:t>
    </dgm:pt>
    <dgm:pt modelId="{41A157A6-0A24-42C7-8075-C8BAE8C18507}">
      <dgm:prSet phldrT="[Text]"/>
      <dgm:spPr>
        <a:solidFill>
          <a:srgbClr val="DBA960">
            <a:alpha val="90000"/>
          </a:srgbClr>
        </a:solidFill>
        <a:ln>
          <a:solidFill>
            <a:srgbClr val="7E402D"/>
          </a:solidFill>
        </a:ln>
      </dgm:spPr>
      <dgm:t>
        <a:bodyPr/>
        <a:lstStyle/>
        <a:p>
          <a:r>
            <a:rPr lang="en-US" dirty="0">
              <a:solidFill>
                <a:srgbClr val="7E402D"/>
              </a:solidFill>
            </a:rPr>
            <a:t>Branded umbrella giveaways for guests</a:t>
          </a:r>
        </a:p>
      </dgm:t>
    </dgm:pt>
    <dgm:pt modelId="{396A00DE-E292-475D-BE60-C7F2EC9CD57F}" type="parTrans" cxnId="{3C81F49A-A495-453E-915F-271FB91E6F64}">
      <dgm:prSet/>
      <dgm:spPr>
        <a:solidFill>
          <a:srgbClr val="7E402D"/>
        </a:solidFill>
        <a:ln>
          <a:solidFill>
            <a:srgbClr val="7E402D"/>
          </a:solidFill>
        </a:ln>
      </dgm:spPr>
      <dgm:t>
        <a:bodyPr/>
        <a:lstStyle/>
        <a:p>
          <a:endParaRPr lang="en-US"/>
        </a:p>
      </dgm:t>
    </dgm:pt>
    <dgm:pt modelId="{1F562241-CF41-4D45-82AF-A59C071E1CD8}" type="sibTrans" cxnId="{3C81F49A-A495-453E-915F-271FB91E6F64}">
      <dgm:prSet/>
      <dgm:spPr/>
      <dgm:t>
        <a:bodyPr/>
        <a:lstStyle/>
        <a:p>
          <a:endParaRPr lang="en-US"/>
        </a:p>
      </dgm:t>
    </dgm:pt>
    <dgm:pt modelId="{EFDFCA9B-8D57-4FD8-8F6E-D2890130545F}" type="pres">
      <dgm:prSet presAssocID="{F18C4BD6-7DCB-48B2-8544-11477E39525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D18BC1D8-4102-494D-B6FE-324BC8D8EB87}" type="pres">
      <dgm:prSet presAssocID="{47B38E73-1429-4229-96D2-5E3B2ED1EB95}" presName="root" presStyleCnt="0"/>
      <dgm:spPr/>
    </dgm:pt>
    <dgm:pt modelId="{210D26AC-393A-474B-BF45-8E1526FE3A96}" type="pres">
      <dgm:prSet presAssocID="{47B38E73-1429-4229-96D2-5E3B2ED1EB95}" presName="rootComposite" presStyleCnt="0"/>
      <dgm:spPr/>
    </dgm:pt>
    <dgm:pt modelId="{D81EB2AE-CF44-4E16-B3AE-A2E53F31E255}" type="pres">
      <dgm:prSet presAssocID="{47B38E73-1429-4229-96D2-5E3B2ED1EB95}" presName="rootText" presStyleLbl="node1" presStyleIdx="0" presStyleCnt="5"/>
      <dgm:spPr/>
    </dgm:pt>
    <dgm:pt modelId="{37DECEE2-B376-436C-B0BD-EB388BBA9DE8}" type="pres">
      <dgm:prSet presAssocID="{47B38E73-1429-4229-96D2-5E3B2ED1EB95}" presName="rootConnector" presStyleLbl="node1" presStyleIdx="0" presStyleCnt="5"/>
      <dgm:spPr/>
    </dgm:pt>
    <dgm:pt modelId="{319F2FD7-AB95-49D4-9A3A-19D13E7F1A9B}" type="pres">
      <dgm:prSet presAssocID="{47B38E73-1429-4229-96D2-5E3B2ED1EB95}" presName="childShape" presStyleCnt="0"/>
      <dgm:spPr/>
    </dgm:pt>
    <dgm:pt modelId="{80411101-642E-4CE1-8B04-A47AE9116307}" type="pres">
      <dgm:prSet presAssocID="{6D374408-5CBC-4939-B68C-FBE9E4C144C8}" presName="Name13" presStyleLbl="parChTrans1D2" presStyleIdx="0" presStyleCnt="7"/>
      <dgm:spPr/>
    </dgm:pt>
    <dgm:pt modelId="{91D4E5A4-205D-4039-AB92-562DBFF34B06}" type="pres">
      <dgm:prSet presAssocID="{0F8EFE3C-F1E7-4DFF-800E-42018CFF758F}" presName="childText" presStyleLbl="bgAcc1" presStyleIdx="0" presStyleCnt="7">
        <dgm:presLayoutVars>
          <dgm:bulletEnabled val="1"/>
        </dgm:presLayoutVars>
      </dgm:prSet>
      <dgm:spPr/>
    </dgm:pt>
    <dgm:pt modelId="{00BB15DA-C1D0-4840-A1C7-EDF5A6B474EB}" type="pres">
      <dgm:prSet presAssocID="{7392A38F-3386-492A-B9B5-F6D9A62A7137}" presName="root" presStyleCnt="0"/>
      <dgm:spPr/>
    </dgm:pt>
    <dgm:pt modelId="{D8F1F871-1639-4983-8FA3-90A1CADFC851}" type="pres">
      <dgm:prSet presAssocID="{7392A38F-3386-492A-B9B5-F6D9A62A7137}" presName="rootComposite" presStyleCnt="0"/>
      <dgm:spPr/>
    </dgm:pt>
    <dgm:pt modelId="{F806C416-46B7-40A8-BC06-EDAA9036D9C9}" type="pres">
      <dgm:prSet presAssocID="{7392A38F-3386-492A-B9B5-F6D9A62A7137}" presName="rootText" presStyleLbl="node1" presStyleIdx="1" presStyleCnt="5"/>
      <dgm:spPr/>
    </dgm:pt>
    <dgm:pt modelId="{D5E61EF1-67CC-4282-8E21-D288CC37D8F4}" type="pres">
      <dgm:prSet presAssocID="{7392A38F-3386-492A-B9B5-F6D9A62A7137}" presName="rootConnector" presStyleLbl="node1" presStyleIdx="1" presStyleCnt="5"/>
      <dgm:spPr/>
    </dgm:pt>
    <dgm:pt modelId="{A0E3CBE7-CB14-489B-8402-B8E45B1625D6}" type="pres">
      <dgm:prSet presAssocID="{7392A38F-3386-492A-B9B5-F6D9A62A7137}" presName="childShape" presStyleCnt="0"/>
      <dgm:spPr/>
    </dgm:pt>
    <dgm:pt modelId="{CA3D68B3-F920-4738-B8CB-6A61DBE6641C}" type="pres">
      <dgm:prSet presAssocID="{8361BBA8-F29C-4862-882E-BB38D3695924}" presName="Name13" presStyleLbl="parChTrans1D2" presStyleIdx="1" presStyleCnt="7"/>
      <dgm:spPr/>
    </dgm:pt>
    <dgm:pt modelId="{1ABFE0EA-6B96-46FA-ABDF-CEB6368ADF1E}" type="pres">
      <dgm:prSet presAssocID="{14567653-C582-467D-A3AC-C8325DB07707}" presName="childText" presStyleLbl="bgAcc1" presStyleIdx="1" presStyleCnt="7">
        <dgm:presLayoutVars>
          <dgm:bulletEnabled val="1"/>
        </dgm:presLayoutVars>
      </dgm:prSet>
      <dgm:spPr/>
    </dgm:pt>
    <dgm:pt modelId="{0FAD5FBE-5AC8-4573-8E5D-20A8CB8568C2}" type="pres">
      <dgm:prSet presAssocID="{14D7F1A7-7868-4F7F-A54B-E41D09723960}" presName="root" presStyleCnt="0"/>
      <dgm:spPr/>
    </dgm:pt>
    <dgm:pt modelId="{F0C3D8B0-9FB2-46F5-B3CF-936D1DC7023F}" type="pres">
      <dgm:prSet presAssocID="{14D7F1A7-7868-4F7F-A54B-E41D09723960}" presName="rootComposite" presStyleCnt="0"/>
      <dgm:spPr/>
    </dgm:pt>
    <dgm:pt modelId="{8210786B-3ABE-4062-82B3-448CD9259F21}" type="pres">
      <dgm:prSet presAssocID="{14D7F1A7-7868-4F7F-A54B-E41D09723960}" presName="rootText" presStyleLbl="node1" presStyleIdx="2" presStyleCnt="5"/>
      <dgm:spPr/>
    </dgm:pt>
    <dgm:pt modelId="{C55DEAA6-C7D3-4D73-90C1-AD41AEAA93DD}" type="pres">
      <dgm:prSet presAssocID="{14D7F1A7-7868-4F7F-A54B-E41D09723960}" presName="rootConnector" presStyleLbl="node1" presStyleIdx="2" presStyleCnt="5"/>
      <dgm:spPr/>
    </dgm:pt>
    <dgm:pt modelId="{C6CF300C-0913-4C79-A1CF-D27271B8F69F}" type="pres">
      <dgm:prSet presAssocID="{14D7F1A7-7868-4F7F-A54B-E41D09723960}" presName="childShape" presStyleCnt="0"/>
      <dgm:spPr/>
    </dgm:pt>
    <dgm:pt modelId="{0E61FE35-3E55-428B-B541-9C61AD4CB0C9}" type="pres">
      <dgm:prSet presAssocID="{329D556A-B964-49E9-B875-CC7FB7E1D330}" presName="Name13" presStyleLbl="parChTrans1D2" presStyleIdx="2" presStyleCnt="7"/>
      <dgm:spPr/>
    </dgm:pt>
    <dgm:pt modelId="{DEBCEA4B-5849-4783-BAC0-BFE70A544F18}" type="pres">
      <dgm:prSet presAssocID="{5FA38638-1411-44C4-909D-4D7CC874C4A0}" presName="childText" presStyleLbl="bgAcc1" presStyleIdx="2" presStyleCnt="7">
        <dgm:presLayoutVars>
          <dgm:bulletEnabled val="1"/>
        </dgm:presLayoutVars>
      </dgm:prSet>
      <dgm:spPr/>
    </dgm:pt>
    <dgm:pt modelId="{8C184436-324C-4648-A324-01868A41AF91}" type="pres">
      <dgm:prSet presAssocID="{22AB4494-7586-4345-B1AE-C4772A8D52DC}" presName="root" presStyleCnt="0"/>
      <dgm:spPr/>
    </dgm:pt>
    <dgm:pt modelId="{1CB39506-195E-4895-91B6-FCC9415727C7}" type="pres">
      <dgm:prSet presAssocID="{22AB4494-7586-4345-B1AE-C4772A8D52DC}" presName="rootComposite" presStyleCnt="0"/>
      <dgm:spPr/>
    </dgm:pt>
    <dgm:pt modelId="{F35535FA-2D3A-4CC9-B9C5-EC1AC73997D1}" type="pres">
      <dgm:prSet presAssocID="{22AB4494-7586-4345-B1AE-C4772A8D52DC}" presName="rootText" presStyleLbl="node1" presStyleIdx="3" presStyleCnt="5"/>
      <dgm:spPr/>
    </dgm:pt>
    <dgm:pt modelId="{2C8A6D35-AFF5-46AA-AC9D-A12AB4562A6A}" type="pres">
      <dgm:prSet presAssocID="{22AB4494-7586-4345-B1AE-C4772A8D52DC}" presName="rootConnector" presStyleLbl="node1" presStyleIdx="3" presStyleCnt="5"/>
      <dgm:spPr/>
    </dgm:pt>
    <dgm:pt modelId="{53775FB6-44C7-419F-962F-3F5B7FC68ECC}" type="pres">
      <dgm:prSet presAssocID="{22AB4494-7586-4345-B1AE-C4772A8D52DC}" presName="childShape" presStyleCnt="0"/>
      <dgm:spPr/>
    </dgm:pt>
    <dgm:pt modelId="{DA28A813-D98C-4969-B74C-877037B65C94}" type="pres">
      <dgm:prSet presAssocID="{B80CC76F-D80A-4C86-8690-DA925F7D1A66}" presName="Name13" presStyleLbl="parChTrans1D2" presStyleIdx="3" presStyleCnt="7"/>
      <dgm:spPr/>
    </dgm:pt>
    <dgm:pt modelId="{BC1DE262-5348-4DCE-9BC5-2B6D72DEB259}" type="pres">
      <dgm:prSet presAssocID="{C134206E-C571-4450-916D-93A200C6FF47}" presName="childText" presStyleLbl="bgAcc1" presStyleIdx="3" presStyleCnt="7">
        <dgm:presLayoutVars>
          <dgm:bulletEnabled val="1"/>
        </dgm:presLayoutVars>
      </dgm:prSet>
      <dgm:spPr/>
    </dgm:pt>
    <dgm:pt modelId="{C51459B9-26B9-460D-88B2-83E66CBF8E2D}" type="pres">
      <dgm:prSet presAssocID="{C95837FD-5C3B-44FF-9ABF-41419B416F14}" presName="Name13" presStyleLbl="parChTrans1D2" presStyleIdx="4" presStyleCnt="7"/>
      <dgm:spPr/>
    </dgm:pt>
    <dgm:pt modelId="{6AC28F8D-2D18-40D0-AD02-16F251D76318}" type="pres">
      <dgm:prSet presAssocID="{023B2CD9-1013-4770-937E-09245C20A339}" presName="childText" presStyleLbl="bgAcc1" presStyleIdx="4" presStyleCnt="7">
        <dgm:presLayoutVars>
          <dgm:bulletEnabled val="1"/>
        </dgm:presLayoutVars>
      </dgm:prSet>
      <dgm:spPr/>
    </dgm:pt>
    <dgm:pt modelId="{34830B06-FEB3-4D49-B156-EEC652173101}" type="pres">
      <dgm:prSet presAssocID="{8C03C7A7-E406-4BA3-827D-C4015334549F}" presName="Name13" presStyleLbl="parChTrans1D2" presStyleIdx="5" presStyleCnt="7"/>
      <dgm:spPr/>
    </dgm:pt>
    <dgm:pt modelId="{83B9A205-01CA-4B04-A0C8-62D18CA10D08}" type="pres">
      <dgm:prSet presAssocID="{5DDB9898-08D6-4750-98F8-EAE48C5D2BE5}" presName="childText" presStyleLbl="bgAcc1" presStyleIdx="5" presStyleCnt="7">
        <dgm:presLayoutVars>
          <dgm:bulletEnabled val="1"/>
        </dgm:presLayoutVars>
      </dgm:prSet>
      <dgm:spPr/>
    </dgm:pt>
    <dgm:pt modelId="{7A385AE3-541D-445A-84EE-EE45482FF65B}" type="pres">
      <dgm:prSet presAssocID="{BDE077BC-A993-45F7-A767-2113AE436F76}" presName="root" presStyleCnt="0"/>
      <dgm:spPr/>
    </dgm:pt>
    <dgm:pt modelId="{6E955B75-F4FF-4249-BEA0-B7E25B2EAA0F}" type="pres">
      <dgm:prSet presAssocID="{BDE077BC-A993-45F7-A767-2113AE436F76}" presName="rootComposite" presStyleCnt="0"/>
      <dgm:spPr/>
    </dgm:pt>
    <dgm:pt modelId="{3FEA7231-3487-41C4-8F99-34D75AC4E3F5}" type="pres">
      <dgm:prSet presAssocID="{BDE077BC-A993-45F7-A767-2113AE436F76}" presName="rootText" presStyleLbl="node1" presStyleIdx="4" presStyleCnt="5"/>
      <dgm:spPr/>
    </dgm:pt>
    <dgm:pt modelId="{386F776A-E0BA-4033-9BFC-4303938D92CF}" type="pres">
      <dgm:prSet presAssocID="{BDE077BC-A993-45F7-A767-2113AE436F76}" presName="rootConnector" presStyleLbl="node1" presStyleIdx="4" presStyleCnt="5"/>
      <dgm:spPr/>
    </dgm:pt>
    <dgm:pt modelId="{57F3ED93-098D-4018-B5BD-5922ABE2B2F2}" type="pres">
      <dgm:prSet presAssocID="{BDE077BC-A993-45F7-A767-2113AE436F76}" presName="childShape" presStyleCnt="0"/>
      <dgm:spPr/>
    </dgm:pt>
    <dgm:pt modelId="{BEEF32B9-32FA-46A6-8AED-06B8E0D3031E}" type="pres">
      <dgm:prSet presAssocID="{396A00DE-E292-475D-BE60-C7F2EC9CD57F}" presName="Name13" presStyleLbl="parChTrans1D2" presStyleIdx="6" presStyleCnt="7"/>
      <dgm:spPr/>
    </dgm:pt>
    <dgm:pt modelId="{994E33AD-FDA2-40FF-9313-4388E469A653}" type="pres">
      <dgm:prSet presAssocID="{41A157A6-0A24-42C7-8075-C8BAE8C18507}" presName="childText" presStyleLbl="bgAcc1" presStyleIdx="6" presStyleCnt="7">
        <dgm:presLayoutVars>
          <dgm:bulletEnabled val="1"/>
        </dgm:presLayoutVars>
      </dgm:prSet>
      <dgm:spPr/>
    </dgm:pt>
  </dgm:ptLst>
  <dgm:cxnLst>
    <dgm:cxn modelId="{5F3F9300-297B-4659-AB48-FF8D414B9E3D}" type="presOf" srcId="{5FA38638-1411-44C4-909D-4D7CC874C4A0}" destId="{DEBCEA4B-5849-4783-BAC0-BFE70A544F18}" srcOrd="0" destOrd="0" presId="urn:microsoft.com/office/officeart/2005/8/layout/hierarchy3"/>
    <dgm:cxn modelId="{D7AF1801-D4B6-4D8F-B73A-1AC32E77B797}" type="presOf" srcId="{BDE077BC-A993-45F7-A767-2113AE436F76}" destId="{386F776A-E0BA-4033-9BFC-4303938D92CF}" srcOrd="1" destOrd="0" presId="urn:microsoft.com/office/officeart/2005/8/layout/hierarchy3"/>
    <dgm:cxn modelId="{8177E109-805B-4849-9463-1DABD874C42E}" type="presOf" srcId="{396A00DE-E292-475D-BE60-C7F2EC9CD57F}" destId="{BEEF32B9-32FA-46A6-8AED-06B8E0D3031E}" srcOrd="0" destOrd="0" presId="urn:microsoft.com/office/officeart/2005/8/layout/hierarchy3"/>
    <dgm:cxn modelId="{A16C0518-767A-467C-92E7-7B6656940132}" type="presOf" srcId="{0F8EFE3C-F1E7-4DFF-800E-42018CFF758F}" destId="{91D4E5A4-205D-4039-AB92-562DBFF34B06}" srcOrd="0" destOrd="0" presId="urn:microsoft.com/office/officeart/2005/8/layout/hierarchy3"/>
    <dgm:cxn modelId="{097D9428-50D1-473A-B956-AA6395F98355}" srcId="{14D7F1A7-7868-4F7F-A54B-E41D09723960}" destId="{5FA38638-1411-44C4-909D-4D7CC874C4A0}" srcOrd="0" destOrd="0" parTransId="{329D556A-B964-49E9-B875-CC7FB7E1D330}" sibTransId="{8BB04DA0-0D63-4709-B264-7A07EFA26C45}"/>
    <dgm:cxn modelId="{A03EF728-816E-4F03-8F4C-292374A3F312}" type="presOf" srcId="{F18C4BD6-7DCB-48B2-8544-11477E395256}" destId="{EFDFCA9B-8D57-4FD8-8F6E-D2890130545F}" srcOrd="0" destOrd="0" presId="urn:microsoft.com/office/officeart/2005/8/layout/hierarchy3"/>
    <dgm:cxn modelId="{8B67FC36-0FCD-45DD-84DB-8EF093E54B79}" srcId="{22AB4494-7586-4345-B1AE-C4772A8D52DC}" destId="{C134206E-C571-4450-916D-93A200C6FF47}" srcOrd="0" destOrd="0" parTransId="{B80CC76F-D80A-4C86-8690-DA925F7D1A66}" sibTransId="{15E3708A-889B-46C9-A957-88F662532644}"/>
    <dgm:cxn modelId="{51B2A13A-A2E1-41BB-B9B5-A5DABC7C1FD5}" srcId="{47B38E73-1429-4229-96D2-5E3B2ED1EB95}" destId="{0F8EFE3C-F1E7-4DFF-800E-42018CFF758F}" srcOrd="0" destOrd="0" parTransId="{6D374408-5CBC-4939-B68C-FBE9E4C144C8}" sibTransId="{57E7592C-5575-46D2-9648-7A0CA9CF4A55}"/>
    <dgm:cxn modelId="{DD9A723B-0F1A-49A3-9767-77510ED39962}" type="presOf" srcId="{B80CC76F-D80A-4C86-8690-DA925F7D1A66}" destId="{DA28A813-D98C-4969-B74C-877037B65C94}" srcOrd="0" destOrd="0" presId="urn:microsoft.com/office/officeart/2005/8/layout/hierarchy3"/>
    <dgm:cxn modelId="{1870CB3B-F082-4B48-894E-A8C847DD68AA}" type="presOf" srcId="{C134206E-C571-4450-916D-93A200C6FF47}" destId="{BC1DE262-5348-4DCE-9BC5-2B6D72DEB259}" srcOrd="0" destOrd="0" presId="urn:microsoft.com/office/officeart/2005/8/layout/hierarchy3"/>
    <dgm:cxn modelId="{403A6A5E-8D37-42E7-B17C-1DB1B4E1F299}" type="presOf" srcId="{14D7F1A7-7868-4F7F-A54B-E41D09723960}" destId="{C55DEAA6-C7D3-4D73-90C1-AD41AEAA93DD}" srcOrd="1" destOrd="0" presId="urn:microsoft.com/office/officeart/2005/8/layout/hierarchy3"/>
    <dgm:cxn modelId="{9B228D6A-AF6A-4688-B24F-7AE36F199B23}" type="presOf" srcId="{C95837FD-5C3B-44FF-9ABF-41419B416F14}" destId="{C51459B9-26B9-460D-88B2-83E66CBF8E2D}" srcOrd="0" destOrd="0" presId="urn:microsoft.com/office/officeart/2005/8/layout/hierarchy3"/>
    <dgm:cxn modelId="{FE15D36B-11AA-4098-B74D-562F38DE3F24}" srcId="{F18C4BD6-7DCB-48B2-8544-11477E395256}" destId="{47B38E73-1429-4229-96D2-5E3B2ED1EB95}" srcOrd="0" destOrd="0" parTransId="{36D2B1AF-EDB3-4DD6-A0C1-635F34C1E286}" sibTransId="{84EB4F2C-25D8-4578-B0E8-91C15BA5B6D7}"/>
    <dgm:cxn modelId="{FAACDD4B-71F2-4D9A-8557-3DD1068A15F0}" type="presOf" srcId="{8361BBA8-F29C-4862-882E-BB38D3695924}" destId="{CA3D68B3-F920-4738-B8CB-6A61DBE6641C}" srcOrd="0" destOrd="0" presId="urn:microsoft.com/office/officeart/2005/8/layout/hierarchy3"/>
    <dgm:cxn modelId="{9A7A5E4D-8A1B-4880-BE1F-820323BF234B}" srcId="{22AB4494-7586-4345-B1AE-C4772A8D52DC}" destId="{5DDB9898-08D6-4750-98F8-EAE48C5D2BE5}" srcOrd="2" destOrd="0" parTransId="{8C03C7A7-E406-4BA3-827D-C4015334549F}" sibTransId="{44BD2F48-0196-458C-B4D0-D04D96CF75A8}"/>
    <dgm:cxn modelId="{A028DB5A-7885-4D0C-84C0-AB23F291CBC4}" type="presOf" srcId="{22AB4494-7586-4345-B1AE-C4772A8D52DC}" destId="{F35535FA-2D3A-4CC9-B9C5-EC1AC73997D1}" srcOrd="0" destOrd="0" presId="urn:microsoft.com/office/officeart/2005/8/layout/hierarchy3"/>
    <dgm:cxn modelId="{3C81F49A-A495-453E-915F-271FB91E6F64}" srcId="{BDE077BC-A993-45F7-A767-2113AE436F76}" destId="{41A157A6-0A24-42C7-8075-C8BAE8C18507}" srcOrd="0" destOrd="0" parTransId="{396A00DE-E292-475D-BE60-C7F2EC9CD57F}" sibTransId="{1F562241-CF41-4D45-82AF-A59C071E1CD8}"/>
    <dgm:cxn modelId="{5CCA659B-12C0-4F79-AE08-A494CF92066D}" type="presOf" srcId="{329D556A-B964-49E9-B875-CC7FB7E1D330}" destId="{0E61FE35-3E55-428B-B541-9C61AD4CB0C9}" srcOrd="0" destOrd="0" presId="urn:microsoft.com/office/officeart/2005/8/layout/hierarchy3"/>
    <dgm:cxn modelId="{956DF59C-3282-459D-B85B-3B7D1B758E47}" type="presOf" srcId="{14567653-C582-467D-A3AC-C8325DB07707}" destId="{1ABFE0EA-6B96-46FA-ABDF-CEB6368ADF1E}" srcOrd="0" destOrd="0" presId="urn:microsoft.com/office/officeart/2005/8/layout/hierarchy3"/>
    <dgm:cxn modelId="{4911B89F-30D8-4485-99B3-DE8D8CEC5C68}" type="presOf" srcId="{22AB4494-7586-4345-B1AE-C4772A8D52DC}" destId="{2C8A6D35-AFF5-46AA-AC9D-A12AB4562A6A}" srcOrd="1" destOrd="0" presId="urn:microsoft.com/office/officeart/2005/8/layout/hierarchy3"/>
    <dgm:cxn modelId="{1EAEF6A5-24EC-44A2-AFAC-6C4AFF673180}" type="presOf" srcId="{7392A38F-3386-492A-B9B5-F6D9A62A7137}" destId="{F806C416-46B7-40A8-BC06-EDAA9036D9C9}" srcOrd="0" destOrd="0" presId="urn:microsoft.com/office/officeart/2005/8/layout/hierarchy3"/>
    <dgm:cxn modelId="{B74CF2A6-6576-463E-A502-B2F3F3CC4A60}" type="presOf" srcId="{47B38E73-1429-4229-96D2-5E3B2ED1EB95}" destId="{37DECEE2-B376-436C-B0BD-EB388BBA9DE8}" srcOrd="1" destOrd="0" presId="urn:microsoft.com/office/officeart/2005/8/layout/hierarchy3"/>
    <dgm:cxn modelId="{4FC385B0-0E7C-44D3-823A-6357E71C3A25}" srcId="{F18C4BD6-7DCB-48B2-8544-11477E395256}" destId="{BDE077BC-A993-45F7-A767-2113AE436F76}" srcOrd="4" destOrd="0" parTransId="{C5AF1909-D1BF-4400-A363-C617E6904DE4}" sibTransId="{8A7B68C1-71E5-440F-B380-805DABB1C0C4}"/>
    <dgm:cxn modelId="{F381A3B0-9219-4F61-8CDE-A4193588806D}" srcId="{F18C4BD6-7DCB-48B2-8544-11477E395256}" destId="{14D7F1A7-7868-4F7F-A54B-E41D09723960}" srcOrd="2" destOrd="0" parTransId="{F3965DAB-70D6-43CD-BFA5-E3362B9C0D20}" sibTransId="{FF30BC0B-1947-491D-A6DF-59E032039A33}"/>
    <dgm:cxn modelId="{F449CCB5-5810-452C-84AC-6B44A9D75343}" type="presOf" srcId="{14D7F1A7-7868-4F7F-A54B-E41D09723960}" destId="{8210786B-3ABE-4062-82B3-448CD9259F21}" srcOrd="0" destOrd="0" presId="urn:microsoft.com/office/officeart/2005/8/layout/hierarchy3"/>
    <dgm:cxn modelId="{31E926BF-DBE4-4616-9585-509158CC19E0}" srcId="{22AB4494-7586-4345-B1AE-C4772A8D52DC}" destId="{023B2CD9-1013-4770-937E-09245C20A339}" srcOrd="1" destOrd="0" parTransId="{C95837FD-5C3B-44FF-9ABF-41419B416F14}" sibTransId="{546E74D2-52DF-4E70-9727-93ABD6C78110}"/>
    <dgm:cxn modelId="{2E1AE1C7-DD31-46E5-8DEA-E2D58A8F768B}" srcId="{7392A38F-3386-492A-B9B5-F6D9A62A7137}" destId="{14567653-C582-467D-A3AC-C8325DB07707}" srcOrd="0" destOrd="0" parTransId="{8361BBA8-F29C-4862-882E-BB38D3695924}" sibTransId="{A8C9E948-0449-45EB-B86D-F5FE603EA97D}"/>
    <dgm:cxn modelId="{410300CB-7EC8-4647-A034-9CA11C01027F}" type="presOf" srcId="{5DDB9898-08D6-4750-98F8-EAE48C5D2BE5}" destId="{83B9A205-01CA-4B04-A0C8-62D18CA10D08}" srcOrd="0" destOrd="0" presId="urn:microsoft.com/office/officeart/2005/8/layout/hierarchy3"/>
    <dgm:cxn modelId="{FABFCCD0-FBF9-46EF-AA8D-384CFE4E7E19}" type="presOf" srcId="{47B38E73-1429-4229-96D2-5E3B2ED1EB95}" destId="{D81EB2AE-CF44-4E16-B3AE-A2E53F31E255}" srcOrd="0" destOrd="0" presId="urn:microsoft.com/office/officeart/2005/8/layout/hierarchy3"/>
    <dgm:cxn modelId="{4F7B35D2-E212-4E30-8219-83C34D8E5337}" type="presOf" srcId="{7392A38F-3386-492A-B9B5-F6D9A62A7137}" destId="{D5E61EF1-67CC-4282-8E21-D288CC37D8F4}" srcOrd="1" destOrd="0" presId="urn:microsoft.com/office/officeart/2005/8/layout/hierarchy3"/>
    <dgm:cxn modelId="{F4534ED2-1ABC-405B-81B4-75A0AF197FAB}" srcId="{F18C4BD6-7DCB-48B2-8544-11477E395256}" destId="{22AB4494-7586-4345-B1AE-C4772A8D52DC}" srcOrd="3" destOrd="0" parTransId="{215200CE-B98F-4FD4-A4B6-C1F5149EC27E}" sibTransId="{65A964C0-EDAA-48EA-A1E3-13B883CE7F2E}"/>
    <dgm:cxn modelId="{9A2C53D4-D212-44CD-84AA-DADC857C1A2D}" type="presOf" srcId="{023B2CD9-1013-4770-937E-09245C20A339}" destId="{6AC28F8D-2D18-40D0-AD02-16F251D76318}" srcOrd="0" destOrd="0" presId="urn:microsoft.com/office/officeart/2005/8/layout/hierarchy3"/>
    <dgm:cxn modelId="{E6E159D9-FF70-474C-B455-D4FE1FE90818}" srcId="{F18C4BD6-7DCB-48B2-8544-11477E395256}" destId="{7392A38F-3386-492A-B9B5-F6D9A62A7137}" srcOrd="1" destOrd="0" parTransId="{8C58695F-8A50-4969-973C-3E5706136606}" sibTransId="{E8064E55-2536-407F-8EC7-3E7E31862D51}"/>
    <dgm:cxn modelId="{6AB5BDE1-84EB-41A4-B626-EE2FB7BED78D}" type="presOf" srcId="{41A157A6-0A24-42C7-8075-C8BAE8C18507}" destId="{994E33AD-FDA2-40FF-9313-4388E469A653}" srcOrd="0" destOrd="0" presId="urn:microsoft.com/office/officeart/2005/8/layout/hierarchy3"/>
    <dgm:cxn modelId="{7A3947F0-DDCE-4B53-85DA-D562F9C8D034}" type="presOf" srcId="{BDE077BC-A993-45F7-A767-2113AE436F76}" destId="{3FEA7231-3487-41C4-8F99-34D75AC4E3F5}" srcOrd="0" destOrd="0" presId="urn:microsoft.com/office/officeart/2005/8/layout/hierarchy3"/>
    <dgm:cxn modelId="{BEBE24F3-BAC9-4AE3-BB6B-1B3CA36F69C8}" type="presOf" srcId="{6D374408-5CBC-4939-B68C-FBE9E4C144C8}" destId="{80411101-642E-4CE1-8B04-A47AE9116307}" srcOrd="0" destOrd="0" presId="urn:microsoft.com/office/officeart/2005/8/layout/hierarchy3"/>
    <dgm:cxn modelId="{958F10FE-100E-4CCA-983C-FC784C722E3E}" type="presOf" srcId="{8C03C7A7-E406-4BA3-827D-C4015334549F}" destId="{34830B06-FEB3-4D49-B156-EEC652173101}" srcOrd="0" destOrd="0" presId="urn:microsoft.com/office/officeart/2005/8/layout/hierarchy3"/>
    <dgm:cxn modelId="{EFA4CD86-3F04-46E4-94BE-478CBF6924F3}" type="presParOf" srcId="{EFDFCA9B-8D57-4FD8-8F6E-D2890130545F}" destId="{D18BC1D8-4102-494D-B6FE-324BC8D8EB87}" srcOrd="0" destOrd="0" presId="urn:microsoft.com/office/officeart/2005/8/layout/hierarchy3"/>
    <dgm:cxn modelId="{7CEBE3E8-E1E3-4B42-A0E4-D61CF3F1E6DB}" type="presParOf" srcId="{D18BC1D8-4102-494D-B6FE-324BC8D8EB87}" destId="{210D26AC-393A-474B-BF45-8E1526FE3A96}" srcOrd="0" destOrd="0" presId="urn:microsoft.com/office/officeart/2005/8/layout/hierarchy3"/>
    <dgm:cxn modelId="{FFBB539F-9373-4B51-B5AB-E4EBF1D3E652}" type="presParOf" srcId="{210D26AC-393A-474B-BF45-8E1526FE3A96}" destId="{D81EB2AE-CF44-4E16-B3AE-A2E53F31E255}" srcOrd="0" destOrd="0" presId="urn:microsoft.com/office/officeart/2005/8/layout/hierarchy3"/>
    <dgm:cxn modelId="{3CC56C22-5381-49A0-BB4E-55264C5F90EC}" type="presParOf" srcId="{210D26AC-393A-474B-BF45-8E1526FE3A96}" destId="{37DECEE2-B376-436C-B0BD-EB388BBA9DE8}" srcOrd="1" destOrd="0" presId="urn:microsoft.com/office/officeart/2005/8/layout/hierarchy3"/>
    <dgm:cxn modelId="{BC6D8683-4BA5-415D-A120-EE54A0CBD4DB}" type="presParOf" srcId="{D18BC1D8-4102-494D-B6FE-324BC8D8EB87}" destId="{319F2FD7-AB95-49D4-9A3A-19D13E7F1A9B}" srcOrd="1" destOrd="0" presId="urn:microsoft.com/office/officeart/2005/8/layout/hierarchy3"/>
    <dgm:cxn modelId="{6C9E7CB8-3906-4C8D-B630-4A59C77E8D9A}" type="presParOf" srcId="{319F2FD7-AB95-49D4-9A3A-19D13E7F1A9B}" destId="{80411101-642E-4CE1-8B04-A47AE9116307}" srcOrd="0" destOrd="0" presId="urn:microsoft.com/office/officeart/2005/8/layout/hierarchy3"/>
    <dgm:cxn modelId="{F27725E3-6274-436E-95B6-4A5FCD9824FC}" type="presParOf" srcId="{319F2FD7-AB95-49D4-9A3A-19D13E7F1A9B}" destId="{91D4E5A4-205D-4039-AB92-562DBFF34B06}" srcOrd="1" destOrd="0" presId="urn:microsoft.com/office/officeart/2005/8/layout/hierarchy3"/>
    <dgm:cxn modelId="{3B582479-CCED-4794-A57F-6E3D90295DC9}" type="presParOf" srcId="{EFDFCA9B-8D57-4FD8-8F6E-D2890130545F}" destId="{00BB15DA-C1D0-4840-A1C7-EDF5A6B474EB}" srcOrd="1" destOrd="0" presId="urn:microsoft.com/office/officeart/2005/8/layout/hierarchy3"/>
    <dgm:cxn modelId="{365F11DC-29C3-46E5-A6E4-67CB265834E4}" type="presParOf" srcId="{00BB15DA-C1D0-4840-A1C7-EDF5A6B474EB}" destId="{D8F1F871-1639-4983-8FA3-90A1CADFC851}" srcOrd="0" destOrd="0" presId="urn:microsoft.com/office/officeart/2005/8/layout/hierarchy3"/>
    <dgm:cxn modelId="{0D2CA59B-3B05-4401-B2A3-9508AF9E0CC5}" type="presParOf" srcId="{D8F1F871-1639-4983-8FA3-90A1CADFC851}" destId="{F806C416-46B7-40A8-BC06-EDAA9036D9C9}" srcOrd="0" destOrd="0" presId="urn:microsoft.com/office/officeart/2005/8/layout/hierarchy3"/>
    <dgm:cxn modelId="{5520320C-8FC6-4AE4-87B9-1E778CD8299C}" type="presParOf" srcId="{D8F1F871-1639-4983-8FA3-90A1CADFC851}" destId="{D5E61EF1-67CC-4282-8E21-D288CC37D8F4}" srcOrd="1" destOrd="0" presId="urn:microsoft.com/office/officeart/2005/8/layout/hierarchy3"/>
    <dgm:cxn modelId="{3FA0D5B9-9ED3-49BA-8BD1-FEB114DF9E19}" type="presParOf" srcId="{00BB15DA-C1D0-4840-A1C7-EDF5A6B474EB}" destId="{A0E3CBE7-CB14-489B-8402-B8E45B1625D6}" srcOrd="1" destOrd="0" presId="urn:microsoft.com/office/officeart/2005/8/layout/hierarchy3"/>
    <dgm:cxn modelId="{436DC267-135A-4D99-9F77-AAB88743E462}" type="presParOf" srcId="{A0E3CBE7-CB14-489B-8402-B8E45B1625D6}" destId="{CA3D68B3-F920-4738-B8CB-6A61DBE6641C}" srcOrd="0" destOrd="0" presId="urn:microsoft.com/office/officeart/2005/8/layout/hierarchy3"/>
    <dgm:cxn modelId="{357FBBF4-D462-4467-82A9-9B976BB74A29}" type="presParOf" srcId="{A0E3CBE7-CB14-489B-8402-B8E45B1625D6}" destId="{1ABFE0EA-6B96-46FA-ABDF-CEB6368ADF1E}" srcOrd="1" destOrd="0" presId="urn:microsoft.com/office/officeart/2005/8/layout/hierarchy3"/>
    <dgm:cxn modelId="{EF48E616-EF89-4D4F-96DD-83B649BEF318}" type="presParOf" srcId="{EFDFCA9B-8D57-4FD8-8F6E-D2890130545F}" destId="{0FAD5FBE-5AC8-4573-8E5D-20A8CB8568C2}" srcOrd="2" destOrd="0" presId="urn:microsoft.com/office/officeart/2005/8/layout/hierarchy3"/>
    <dgm:cxn modelId="{F032FF6D-57FA-4DDA-90AD-5A162FBD13A5}" type="presParOf" srcId="{0FAD5FBE-5AC8-4573-8E5D-20A8CB8568C2}" destId="{F0C3D8B0-9FB2-46F5-B3CF-936D1DC7023F}" srcOrd="0" destOrd="0" presId="urn:microsoft.com/office/officeart/2005/8/layout/hierarchy3"/>
    <dgm:cxn modelId="{8683B97D-8A5B-4691-AFA7-8AC29C23B53C}" type="presParOf" srcId="{F0C3D8B0-9FB2-46F5-B3CF-936D1DC7023F}" destId="{8210786B-3ABE-4062-82B3-448CD9259F21}" srcOrd="0" destOrd="0" presId="urn:microsoft.com/office/officeart/2005/8/layout/hierarchy3"/>
    <dgm:cxn modelId="{31560444-1978-41E5-8F0B-07FA7A8528BE}" type="presParOf" srcId="{F0C3D8B0-9FB2-46F5-B3CF-936D1DC7023F}" destId="{C55DEAA6-C7D3-4D73-90C1-AD41AEAA93DD}" srcOrd="1" destOrd="0" presId="urn:microsoft.com/office/officeart/2005/8/layout/hierarchy3"/>
    <dgm:cxn modelId="{587F9491-6ADF-4014-A9EB-BFB393B98B45}" type="presParOf" srcId="{0FAD5FBE-5AC8-4573-8E5D-20A8CB8568C2}" destId="{C6CF300C-0913-4C79-A1CF-D27271B8F69F}" srcOrd="1" destOrd="0" presId="urn:microsoft.com/office/officeart/2005/8/layout/hierarchy3"/>
    <dgm:cxn modelId="{44023E10-83BE-4DBA-8F34-5D2F66A9CEDC}" type="presParOf" srcId="{C6CF300C-0913-4C79-A1CF-D27271B8F69F}" destId="{0E61FE35-3E55-428B-B541-9C61AD4CB0C9}" srcOrd="0" destOrd="0" presId="urn:microsoft.com/office/officeart/2005/8/layout/hierarchy3"/>
    <dgm:cxn modelId="{A764BE04-1E31-43B8-973F-594DFFE0AA02}" type="presParOf" srcId="{C6CF300C-0913-4C79-A1CF-D27271B8F69F}" destId="{DEBCEA4B-5849-4783-BAC0-BFE70A544F18}" srcOrd="1" destOrd="0" presId="urn:microsoft.com/office/officeart/2005/8/layout/hierarchy3"/>
    <dgm:cxn modelId="{16216F9D-F34A-491D-BC26-38DD6F6C0C68}" type="presParOf" srcId="{EFDFCA9B-8D57-4FD8-8F6E-D2890130545F}" destId="{8C184436-324C-4648-A324-01868A41AF91}" srcOrd="3" destOrd="0" presId="urn:microsoft.com/office/officeart/2005/8/layout/hierarchy3"/>
    <dgm:cxn modelId="{33A713CC-7BBC-4912-9CBA-43EEDB477827}" type="presParOf" srcId="{8C184436-324C-4648-A324-01868A41AF91}" destId="{1CB39506-195E-4895-91B6-FCC9415727C7}" srcOrd="0" destOrd="0" presId="urn:microsoft.com/office/officeart/2005/8/layout/hierarchy3"/>
    <dgm:cxn modelId="{9B9A1BD7-CE73-4957-94BF-20705A26E6B5}" type="presParOf" srcId="{1CB39506-195E-4895-91B6-FCC9415727C7}" destId="{F35535FA-2D3A-4CC9-B9C5-EC1AC73997D1}" srcOrd="0" destOrd="0" presId="urn:microsoft.com/office/officeart/2005/8/layout/hierarchy3"/>
    <dgm:cxn modelId="{1F8FC17C-D17C-45F3-9EA5-888EB98DE832}" type="presParOf" srcId="{1CB39506-195E-4895-91B6-FCC9415727C7}" destId="{2C8A6D35-AFF5-46AA-AC9D-A12AB4562A6A}" srcOrd="1" destOrd="0" presId="urn:microsoft.com/office/officeart/2005/8/layout/hierarchy3"/>
    <dgm:cxn modelId="{9CD392D6-C716-4E29-8915-4B3CC7D1CC9D}" type="presParOf" srcId="{8C184436-324C-4648-A324-01868A41AF91}" destId="{53775FB6-44C7-419F-962F-3F5B7FC68ECC}" srcOrd="1" destOrd="0" presId="urn:microsoft.com/office/officeart/2005/8/layout/hierarchy3"/>
    <dgm:cxn modelId="{256B1084-DD53-4652-804A-6DBB68A63C69}" type="presParOf" srcId="{53775FB6-44C7-419F-962F-3F5B7FC68ECC}" destId="{DA28A813-D98C-4969-B74C-877037B65C94}" srcOrd="0" destOrd="0" presId="urn:microsoft.com/office/officeart/2005/8/layout/hierarchy3"/>
    <dgm:cxn modelId="{2EF72DA1-07E1-404B-9A56-F73FC163A889}" type="presParOf" srcId="{53775FB6-44C7-419F-962F-3F5B7FC68ECC}" destId="{BC1DE262-5348-4DCE-9BC5-2B6D72DEB259}" srcOrd="1" destOrd="0" presId="urn:microsoft.com/office/officeart/2005/8/layout/hierarchy3"/>
    <dgm:cxn modelId="{FDEADA2A-22BD-4FB6-9008-A8A95680E4AA}" type="presParOf" srcId="{53775FB6-44C7-419F-962F-3F5B7FC68ECC}" destId="{C51459B9-26B9-460D-88B2-83E66CBF8E2D}" srcOrd="2" destOrd="0" presId="urn:microsoft.com/office/officeart/2005/8/layout/hierarchy3"/>
    <dgm:cxn modelId="{8DA835B1-A5A8-4529-87DD-B03D9E63DAB4}" type="presParOf" srcId="{53775FB6-44C7-419F-962F-3F5B7FC68ECC}" destId="{6AC28F8D-2D18-40D0-AD02-16F251D76318}" srcOrd="3" destOrd="0" presId="urn:microsoft.com/office/officeart/2005/8/layout/hierarchy3"/>
    <dgm:cxn modelId="{FBE8D919-FE18-45C1-8093-43703ACC3758}" type="presParOf" srcId="{53775FB6-44C7-419F-962F-3F5B7FC68ECC}" destId="{34830B06-FEB3-4D49-B156-EEC652173101}" srcOrd="4" destOrd="0" presId="urn:microsoft.com/office/officeart/2005/8/layout/hierarchy3"/>
    <dgm:cxn modelId="{4CA5CB1D-B4DA-42DE-9CF9-7BC2486EB40B}" type="presParOf" srcId="{53775FB6-44C7-419F-962F-3F5B7FC68ECC}" destId="{83B9A205-01CA-4B04-A0C8-62D18CA10D08}" srcOrd="5" destOrd="0" presId="urn:microsoft.com/office/officeart/2005/8/layout/hierarchy3"/>
    <dgm:cxn modelId="{FC03C1EA-5AAA-4ACC-ADE7-F9C89D2D94BD}" type="presParOf" srcId="{EFDFCA9B-8D57-4FD8-8F6E-D2890130545F}" destId="{7A385AE3-541D-445A-84EE-EE45482FF65B}" srcOrd="4" destOrd="0" presId="urn:microsoft.com/office/officeart/2005/8/layout/hierarchy3"/>
    <dgm:cxn modelId="{6E2CE25D-5A64-4AF1-B423-35E0D12C5910}" type="presParOf" srcId="{7A385AE3-541D-445A-84EE-EE45482FF65B}" destId="{6E955B75-F4FF-4249-BEA0-B7E25B2EAA0F}" srcOrd="0" destOrd="0" presId="urn:microsoft.com/office/officeart/2005/8/layout/hierarchy3"/>
    <dgm:cxn modelId="{8D6196FB-9559-4910-A428-35038858CE8C}" type="presParOf" srcId="{6E955B75-F4FF-4249-BEA0-B7E25B2EAA0F}" destId="{3FEA7231-3487-41C4-8F99-34D75AC4E3F5}" srcOrd="0" destOrd="0" presId="urn:microsoft.com/office/officeart/2005/8/layout/hierarchy3"/>
    <dgm:cxn modelId="{8E4F7DA2-7111-495B-9AE2-6A03D9D0797C}" type="presParOf" srcId="{6E955B75-F4FF-4249-BEA0-B7E25B2EAA0F}" destId="{386F776A-E0BA-4033-9BFC-4303938D92CF}" srcOrd="1" destOrd="0" presId="urn:microsoft.com/office/officeart/2005/8/layout/hierarchy3"/>
    <dgm:cxn modelId="{5CDE6994-78E5-4C56-8EF8-7D34FBCDD69F}" type="presParOf" srcId="{7A385AE3-541D-445A-84EE-EE45482FF65B}" destId="{57F3ED93-098D-4018-B5BD-5922ABE2B2F2}" srcOrd="1" destOrd="0" presId="urn:microsoft.com/office/officeart/2005/8/layout/hierarchy3"/>
    <dgm:cxn modelId="{3BA48D20-2441-40A9-BEA9-7C1BCA60C143}" type="presParOf" srcId="{57F3ED93-098D-4018-B5BD-5922ABE2B2F2}" destId="{BEEF32B9-32FA-46A6-8AED-06B8E0D3031E}" srcOrd="0" destOrd="0" presId="urn:microsoft.com/office/officeart/2005/8/layout/hierarchy3"/>
    <dgm:cxn modelId="{B0F16902-0237-4482-82B2-9A08DF4DC5E8}" type="presParOf" srcId="{57F3ED93-098D-4018-B5BD-5922ABE2B2F2}" destId="{994E33AD-FDA2-40FF-9313-4388E469A653}" srcOrd="1" destOrd="0" presId="urn:microsoft.com/office/officeart/2005/8/layout/hierarchy3"/>
  </dgm:cxnLst>
  <dgm:bg/>
  <dgm:whole>
    <a:ln>
      <a:solidFill>
        <a:srgbClr val="7E402D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3DCCBDC-6F7B-47F3-867E-1B5BA0EF4583}" type="doc">
      <dgm:prSet loTypeId="urn:microsoft.com/office/officeart/2005/8/layout/hList9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7634783-5A2D-4C44-8D73-FB1D40B352A9}">
      <dgm:prSet phldrT="[Text]" custT="1"/>
      <dgm:spPr>
        <a:solidFill>
          <a:srgbClr val="7E402D"/>
        </a:solidFill>
      </dgm:spPr>
      <dgm:t>
        <a:bodyPr/>
        <a:lstStyle/>
        <a:p>
          <a:r>
            <a:rPr lang="en-US" sz="1200" b="1" dirty="0">
              <a:solidFill>
                <a:srgbClr val="DBA960"/>
              </a:solidFill>
            </a:rPr>
            <a:t>Legal Compliance</a:t>
          </a:r>
        </a:p>
      </dgm:t>
    </dgm:pt>
    <dgm:pt modelId="{0EC67172-5EF7-4B85-9605-D72116A28E5C}" type="parTrans" cxnId="{C9892B96-2AAE-4716-955F-281E15900CFD}">
      <dgm:prSet/>
      <dgm:spPr/>
      <dgm:t>
        <a:bodyPr/>
        <a:lstStyle/>
        <a:p>
          <a:endParaRPr lang="en-US"/>
        </a:p>
      </dgm:t>
    </dgm:pt>
    <dgm:pt modelId="{BC893DAA-C346-4DC0-AD27-6EDCAE96A7A0}" type="sibTrans" cxnId="{C9892B96-2AAE-4716-955F-281E15900CFD}">
      <dgm:prSet/>
      <dgm:spPr/>
      <dgm:t>
        <a:bodyPr/>
        <a:lstStyle/>
        <a:p>
          <a:endParaRPr lang="en-US"/>
        </a:p>
      </dgm:t>
    </dgm:pt>
    <dgm:pt modelId="{09D26A08-182A-4F9D-B1F7-52331D3C9E67}">
      <dgm:prSet phldrT="[Text]" custT="1"/>
      <dgm:spPr>
        <a:solidFill>
          <a:srgbClr val="DBA960">
            <a:alpha val="90000"/>
          </a:srgbClr>
        </a:solidFill>
      </dgm:spPr>
      <dgm:t>
        <a:bodyPr/>
        <a:lstStyle/>
        <a:p>
          <a:pPr algn="just"/>
          <a:r>
            <a:rPr lang="en-US" sz="1400" b="1" dirty="0">
              <a:solidFill>
                <a:srgbClr val="7E402D"/>
              </a:solidFill>
            </a:rPr>
            <a:t>All necessary licenses will be secured, including a Temporary Event Notice</a:t>
          </a:r>
        </a:p>
      </dgm:t>
    </dgm:pt>
    <dgm:pt modelId="{9B770CB2-3B1C-434B-A926-EBF96ACAA318}" type="parTrans" cxnId="{D7969099-0A1C-4885-A0EC-35BB14956371}">
      <dgm:prSet/>
      <dgm:spPr/>
      <dgm:t>
        <a:bodyPr/>
        <a:lstStyle/>
        <a:p>
          <a:endParaRPr lang="en-US"/>
        </a:p>
      </dgm:t>
    </dgm:pt>
    <dgm:pt modelId="{10ED09D7-2F9C-45AD-A292-DF2F98FD67EA}" type="sibTrans" cxnId="{D7969099-0A1C-4885-A0EC-35BB14956371}">
      <dgm:prSet/>
      <dgm:spPr/>
      <dgm:t>
        <a:bodyPr/>
        <a:lstStyle/>
        <a:p>
          <a:endParaRPr lang="en-US"/>
        </a:p>
      </dgm:t>
    </dgm:pt>
    <dgm:pt modelId="{AB752554-F296-4CF3-91F2-7049F9737CF2}">
      <dgm:prSet phldrT="[Text]" custT="1"/>
      <dgm:spPr>
        <a:solidFill>
          <a:srgbClr val="7E402D"/>
        </a:solidFill>
      </dgm:spPr>
      <dgm:t>
        <a:bodyPr/>
        <a:lstStyle/>
        <a:p>
          <a:r>
            <a:rPr lang="en-US" sz="1200" b="1" dirty="0">
              <a:solidFill>
                <a:srgbClr val="DBA960"/>
              </a:solidFill>
            </a:rPr>
            <a:t>Safety &amp; Risk Management</a:t>
          </a:r>
        </a:p>
      </dgm:t>
    </dgm:pt>
    <dgm:pt modelId="{6791CABF-5F8B-4756-96AC-42941D750714}" type="parTrans" cxnId="{9FC481B4-FFAB-4CC1-8277-1C8D166A896C}">
      <dgm:prSet/>
      <dgm:spPr/>
      <dgm:t>
        <a:bodyPr/>
        <a:lstStyle/>
        <a:p>
          <a:endParaRPr lang="en-US"/>
        </a:p>
      </dgm:t>
    </dgm:pt>
    <dgm:pt modelId="{5E846E8B-0A82-4374-8C59-0B0CE7F99875}" type="sibTrans" cxnId="{9FC481B4-FFAB-4CC1-8277-1C8D166A896C}">
      <dgm:prSet/>
      <dgm:spPr/>
      <dgm:t>
        <a:bodyPr/>
        <a:lstStyle/>
        <a:p>
          <a:endParaRPr lang="en-US"/>
        </a:p>
      </dgm:t>
    </dgm:pt>
    <dgm:pt modelId="{894C3AB2-FC2A-43EB-B5FC-F212806C9CD8}">
      <dgm:prSet phldrT="[Text]" custT="1"/>
      <dgm:spPr>
        <a:solidFill>
          <a:srgbClr val="DBA960">
            <a:alpha val="90000"/>
          </a:srgbClr>
        </a:solidFill>
      </dgm:spPr>
      <dgm:t>
        <a:bodyPr/>
        <a:lstStyle/>
        <a:p>
          <a:pPr algn="just"/>
          <a:r>
            <a:rPr lang="en-US" sz="1400" b="1" dirty="0">
              <a:solidFill>
                <a:srgbClr val="7E402D"/>
              </a:solidFill>
            </a:rPr>
            <a:t>Comprehensive risk assessments will be conducted for all activities</a:t>
          </a:r>
        </a:p>
      </dgm:t>
    </dgm:pt>
    <dgm:pt modelId="{179B1572-1BAB-4CF5-8B2F-F3CDD12C086F}" type="parTrans" cxnId="{FDB7323F-45BD-4F6F-8C7F-679DF0134B22}">
      <dgm:prSet/>
      <dgm:spPr/>
      <dgm:t>
        <a:bodyPr/>
        <a:lstStyle/>
        <a:p>
          <a:endParaRPr lang="en-US"/>
        </a:p>
      </dgm:t>
    </dgm:pt>
    <dgm:pt modelId="{D037DE23-F7F9-4569-9B96-8AB31E85207F}" type="sibTrans" cxnId="{FDB7323F-45BD-4F6F-8C7F-679DF0134B22}">
      <dgm:prSet/>
      <dgm:spPr/>
      <dgm:t>
        <a:bodyPr/>
        <a:lstStyle/>
        <a:p>
          <a:endParaRPr lang="en-US"/>
        </a:p>
      </dgm:t>
    </dgm:pt>
    <dgm:pt modelId="{7704A0B0-28FD-496F-9CE1-47BBCE486672}">
      <dgm:prSet phldrT="[Text]" custT="1"/>
      <dgm:spPr>
        <a:solidFill>
          <a:srgbClr val="DBA960">
            <a:alpha val="90000"/>
          </a:srgbClr>
        </a:solidFill>
      </dgm:spPr>
      <dgm:t>
        <a:bodyPr/>
        <a:lstStyle/>
        <a:p>
          <a:pPr algn="just"/>
          <a:r>
            <a:rPr lang="en-US" sz="1400" b="1" dirty="0">
              <a:solidFill>
                <a:srgbClr val="7E402D"/>
              </a:solidFill>
            </a:rPr>
            <a:t>The summit aims to achieve Green Event Certification, and all staff will be trained in emergency protocols</a:t>
          </a:r>
        </a:p>
      </dgm:t>
    </dgm:pt>
    <dgm:pt modelId="{51089D22-0976-47BE-B5BA-FD41AEFA8512}" type="parTrans" cxnId="{4A40DA2F-96E9-4EB3-8714-43076DBB0E6C}">
      <dgm:prSet/>
      <dgm:spPr/>
      <dgm:t>
        <a:bodyPr/>
        <a:lstStyle/>
        <a:p>
          <a:endParaRPr lang="en-US"/>
        </a:p>
      </dgm:t>
    </dgm:pt>
    <dgm:pt modelId="{AB075A62-6C44-43E4-9957-A467CC24A51E}" type="sibTrans" cxnId="{4A40DA2F-96E9-4EB3-8714-43076DBB0E6C}">
      <dgm:prSet/>
      <dgm:spPr/>
      <dgm:t>
        <a:bodyPr/>
        <a:lstStyle/>
        <a:p>
          <a:endParaRPr lang="en-US"/>
        </a:p>
      </dgm:t>
    </dgm:pt>
    <dgm:pt modelId="{370C05A5-A06E-47DD-925A-AC62786D2319}">
      <dgm:prSet phldrT="[Text]" custT="1"/>
      <dgm:spPr>
        <a:solidFill>
          <a:srgbClr val="7E402D"/>
        </a:solidFill>
      </dgm:spPr>
      <dgm:t>
        <a:bodyPr/>
        <a:lstStyle/>
        <a:p>
          <a:r>
            <a:rPr lang="en-US" sz="1200" b="1" dirty="0">
              <a:solidFill>
                <a:srgbClr val="DBA960"/>
              </a:solidFill>
            </a:rPr>
            <a:t>Sustainability &amp; Staff Training</a:t>
          </a:r>
        </a:p>
      </dgm:t>
    </dgm:pt>
    <dgm:pt modelId="{59D46E8A-4665-4864-B427-7F6837EB7FFA}" type="parTrans" cxnId="{303EE6C5-6E7C-4252-BCE0-4611929E8448}">
      <dgm:prSet/>
      <dgm:spPr/>
      <dgm:t>
        <a:bodyPr/>
        <a:lstStyle/>
        <a:p>
          <a:endParaRPr lang="en-US"/>
        </a:p>
      </dgm:t>
    </dgm:pt>
    <dgm:pt modelId="{C0D0A145-F049-4A30-82FF-EDEE1686DCE3}" type="sibTrans" cxnId="{303EE6C5-6E7C-4252-BCE0-4611929E8448}">
      <dgm:prSet/>
      <dgm:spPr/>
      <dgm:t>
        <a:bodyPr/>
        <a:lstStyle/>
        <a:p>
          <a:endParaRPr lang="en-US"/>
        </a:p>
      </dgm:t>
    </dgm:pt>
    <dgm:pt modelId="{EF1BB7F5-E89B-4D98-A6E9-AE595A35A33A}" type="pres">
      <dgm:prSet presAssocID="{E3DCCBDC-6F7B-47F3-867E-1B5BA0EF4583}" presName="list" presStyleCnt="0">
        <dgm:presLayoutVars>
          <dgm:dir/>
          <dgm:animLvl val="lvl"/>
        </dgm:presLayoutVars>
      </dgm:prSet>
      <dgm:spPr/>
    </dgm:pt>
    <dgm:pt modelId="{D21D5042-6494-4D4D-8EDA-22EFF01D36DE}" type="pres">
      <dgm:prSet presAssocID="{C7634783-5A2D-4C44-8D73-FB1D40B352A9}" presName="posSpace" presStyleCnt="0"/>
      <dgm:spPr/>
    </dgm:pt>
    <dgm:pt modelId="{CFC12389-0AC1-46F9-A150-0707A24ABCF3}" type="pres">
      <dgm:prSet presAssocID="{C7634783-5A2D-4C44-8D73-FB1D40B352A9}" presName="vertFlow" presStyleCnt="0"/>
      <dgm:spPr/>
    </dgm:pt>
    <dgm:pt modelId="{1B8544AA-81A5-46B5-8219-BDD0189BDD0C}" type="pres">
      <dgm:prSet presAssocID="{C7634783-5A2D-4C44-8D73-FB1D40B352A9}" presName="topSpace" presStyleCnt="0"/>
      <dgm:spPr/>
    </dgm:pt>
    <dgm:pt modelId="{E59B5946-69D2-45C7-B7E2-FD1146720175}" type="pres">
      <dgm:prSet presAssocID="{C7634783-5A2D-4C44-8D73-FB1D40B352A9}" presName="firstComp" presStyleCnt="0"/>
      <dgm:spPr/>
    </dgm:pt>
    <dgm:pt modelId="{F3373472-9A89-4BA4-BB1F-BC81D016D291}" type="pres">
      <dgm:prSet presAssocID="{C7634783-5A2D-4C44-8D73-FB1D40B352A9}" presName="firstChild" presStyleLbl="bgAccFollowNode1" presStyleIdx="0" presStyleCnt="3"/>
      <dgm:spPr/>
    </dgm:pt>
    <dgm:pt modelId="{0D265470-082C-49AD-9EE7-26CFC665A096}" type="pres">
      <dgm:prSet presAssocID="{C7634783-5A2D-4C44-8D73-FB1D40B352A9}" presName="firstChildTx" presStyleLbl="bgAccFollowNode1" presStyleIdx="0" presStyleCnt="3">
        <dgm:presLayoutVars>
          <dgm:bulletEnabled val="1"/>
        </dgm:presLayoutVars>
      </dgm:prSet>
      <dgm:spPr/>
    </dgm:pt>
    <dgm:pt modelId="{66D39382-D0C4-49F5-A71B-34CDABAF62E3}" type="pres">
      <dgm:prSet presAssocID="{C7634783-5A2D-4C44-8D73-FB1D40B352A9}" presName="negSpace" presStyleCnt="0"/>
      <dgm:spPr/>
    </dgm:pt>
    <dgm:pt modelId="{2791F998-BBC7-4249-AD90-051B68773855}" type="pres">
      <dgm:prSet presAssocID="{C7634783-5A2D-4C44-8D73-FB1D40B352A9}" presName="circle" presStyleLbl="node1" presStyleIdx="0" presStyleCnt="3"/>
      <dgm:spPr/>
    </dgm:pt>
    <dgm:pt modelId="{48462E41-7C60-4884-AC9D-0046AB75639A}" type="pres">
      <dgm:prSet presAssocID="{BC893DAA-C346-4DC0-AD27-6EDCAE96A7A0}" presName="transSpace" presStyleCnt="0"/>
      <dgm:spPr/>
    </dgm:pt>
    <dgm:pt modelId="{68DA0354-FAB4-4AFE-9F3E-5CF56230D431}" type="pres">
      <dgm:prSet presAssocID="{AB752554-F296-4CF3-91F2-7049F9737CF2}" presName="posSpace" presStyleCnt="0"/>
      <dgm:spPr/>
    </dgm:pt>
    <dgm:pt modelId="{868CB485-EB60-4E3F-B5F1-5D5DEF030495}" type="pres">
      <dgm:prSet presAssocID="{AB752554-F296-4CF3-91F2-7049F9737CF2}" presName="vertFlow" presStyleCnt="0"/>
      <dgm:spPr/>
    </dgm:pt>
    <dgm:pt modelId="{E80B1A66-36D0-4EDA-B6FB-72F39FF363C8}" type="pres">
      <dgm:prSet presAssocID="{AB752554-F296-4CF3-91F2-7049F9737CF2}" presName="topSpace" presStyleCnt="0"/>
      <dgm:spPr/>
    </dgm:pt>
    <dgm:pt modelId="{115A6846-2342-489F-A8AB-037B0D430D68}" type="pres">
      <dgm:prSet presAssocID="{AB752554-F296-4CF3-91F2-7049F9737CF2}" presName="firstComp" presStyleCnt="0"/>
      <dgm:spPr/>
    </dgm:pt>
    <dgm:pt modelId="{A4B9D8D8-2736-4F98-BF45-640C3FFB80E1}" type="pres">
      <dgm:prSet presAssocID="{AB752554-F296-4CF3-91F2-7049F9737CF2}" presName="firstChild" presStyleLbl="bgAccFollowNode1" presStyleIdx="1" presStyleCnt="3"/>
      <dgm:spPr/>
    </dgm:pt>
    <dgm:pt modelId="{7367D5B0-9A19-4369-BBEB-3F4D35074FF3}" type="pres">
      <dgm:prSet presAssocID="{AB752554-F296-4CF3-91F2-7049F9737CF2}" presName="firstChildTx" presStyleLbl="bgAccFollowNode1" presStyleIdx="1" presStyleCnt="3">
        <dgm:presLayoutVars>
          <dgm:bulletEnabled val="1"/>
        </dgm:presLayoutVars>
      </dgm:prSet>
      <dgm:spPr/>
    </dgm:pt>
    <dgm:pt modelId="{E2B5C9DA-BA13-478B-BB86-790E1BBFCF00}" type="pres">
      <dgm:prSet presAssocID="{AB752554-F296-4CF3-91F2-7049F9737CF2}" presName="negSpace" presStyleCnt="0"/>
      <dgm:spPr/>
    </dgm:pt>
    <dgm:pt modelId="{A9FB5177-C65B-4ABB-8D44-F74A578CC368}" type="pres">
      <dgm:prSet presAssocID="{AB752554-F296-4CF3-91F2-7049F9737CF2}" presName="circle" presStyleLbl="node1" presStyleIdx="1" presStyleCnt="3"/>
      <dgm:spPr/>
    </dgm:pt>
    <dgm:pt modelId="{38B4A9C6-CD0D-448A-935F-1EADDC7452C3}" type="pres">
      <dgm:prSet presAssocID="{5E846E8B-0A82-4374-8C59-0B0CE7F99875}" presName="transSpace" presStyleCnt="0"/>
      <dgm:spPr/>
    </dgm:pt>
    <dgm:pt modelId="{E7C2AF50-E3F9-4B15-BB67-26E37107E4CE}" type="pres">
      <dgm:prSet presAssocID="{370C05A5-A06E-47DD-925A-AC62786D2319}" presName="posSpace" presStyleCnt="0"/>
      <dgm:spPr/>
    </dgm:pt>
    <dgm:pt modelId="{B86C1AC1-57D7-49F8-AEC1-6779B95658F3}" type="pres">
      <dgm:prSet presAssocID="{370C05A5-A06E-47DD-925A-AC62786D2319}" presName="vertFlow" presStyleCnt="0"/>
      <dgm:spPr/>
    </dgm:pt>
    <dgm:pt modelId="{8D4A1172-6402-4712-B1D1-1ACF4CC1A3EE}" type="pres">
      <dgm:prSet presAssocID="{370C05A5-A06E-47DD-925A-AC62786D2319}" presName="topSpace" presStyleCnt="0"/>
      <dgm:spPr/>
    </dgm:pt>
    <dgm:pt modelId="{7425234B-A17D-4CD7-A536-A40DB59D944E}" type="pres">
      <dgm:prSet presAssocID="{370C05A5-A06E-47DD-925A-AC62786D2319}" presName="firstComp" presStyleCnt="0"/>
      <dgm:spPr/>
    </dgm:pt>
    <dgm:pt modelId="{C978B6F9-AF17-4637-BBE1-19AAE0B21E3E}" type="pres">
      <dgm:prSet presAssocID="{370C05A5-A06E-47DD-925A-AC62786D2319}" presName="firstChild" presStyleLbl="bgAccFollowNode1" presStyleIdx="2" presStyleCnt="3" custLinFactX="-100000" custLinFactY="40198" custLinFactNeighborX="-135044" custLinFactNeighborY="100000"/>
      <dgm:spPr/>
    </dgm:pt>
    <dgm:pt modelId="{FB30DA14-A03D-4F7B-8B6F-F6EED25EEB47}" type="pres">
      <dgm:prSet presAssocID="{370C05A5-A06E-47DD-925A-AC62786D2319}" presName="firstChildTx" presStyleLbl="bgAccFollowNode1" presStyleIdx="2" presStyleCnt="3">
        <dgm:presLayoutVars>
          <dgm:bulletEnabled val="1"/>
        </dgm:presLayoutVars>
      </dgm:prSet>
      <dgm:spPr/>
    </dgm:pt>
    <dgm:pt modelId="{31F7F10D-88F4-4FC0-B696-161E7A2463E1}" type="pres">
      <dgm:prSet presAssocID="{370C05A5-A06E-47DD-925A-AC62786D2319}" presName="negSpace" presStyleCnt="0"/>
      <dgm:spPr/>
    </dgm:pt>
    <dgm:pt modelId="{A8273D79-B321-475D-ACF5-926640572FED}" type="pres">
      <dgm:prSet presAssocID="{370C05A5-A06E-47DD-925A-AC62786D2319}" presName="circle" presStyleLbl="node1" presStyleIdx="2" presStyleCnt="3" custLinFactX="-100000" custLinFactY="40268" custLinFactNeighborX="-109811" custLinFactNeighborY="100000"/>
      <dgm:spPr/>
    </dgm:pt>
  </dgm:ptLst>
  <dgm:cxnLst>
    <dgm:cxn modelId="{CD0C0E2F-AB93-43CA-A108-D4727AB7D154}" type="presOf" srcId="{894C3AB2-FC2A-43EB-B5FC-F212806C9CD8}" destId="{A4B9D8D8-2736-4F98-BF45-640C3FFB80E1}" srcOrd="0" destOrd="0" presId="urn:microsoft.com/office/officeart/2005/8/layout/hList9"/>
    <dgm:cxn modelId="{4A40DA2F-96E9-4EB3-8714-43076DBB0E6C}" srcId="{370C05A5-A06E-47DD-925A-AC62786D2319}" destId="{7704A0B0-28FD-496F-9CE1-47BBCE486672}" srcOrd="0" destOrd="0" parTransId="{51089D22-0976-47BE-B5BA-FD41AEFA8512}" sibTransId="{AB075A62-6C44-43E4-9957-A467CC24A51E}"/>
    <dgm:cxn modelId="{205F9D36-27C2-45C0-BA79-35F18FD4FC45}" type="presOf" srcId="{09D26A08-182A-4F9D-B1F7-52331D3C9E67}" destId="{F3373472-9A89-4BA4-BB1F-BC81D016D291}" srcOrd="0" destOrd="0" presId="urn:microsoft.com/office/officeart/2005/8/layout/hList9"/>
    <dgm:cxn modelId="{FDB7323F-45BD-4F6F-8C7F-679DF0134B22}" srcId="{AB752554-F296-4CF3-91F2-7049F9737CF2}" destId="{894C3AB2-FC2A-43EB-B5FC-F212806C9CD8}" srcOrd="0" destOrd="0" parTransId="{179B1572-1BAB-4CF5-8B2F-F3CDD12C086F}" sibTransId="{D037DE23-F7F9-4569-9B96-8AB31E85207F}"/>
    <dgm:cxn modelId="{B48E2B50-3B8F-48F1-8419-5DD9EAE65F22}" type="presOf" srcId="{C7634783-5A2D-4C44-8D73-FB1D40B352A9}" destId="{2791F998-BBC7-4249-AD90-051B68773855}" srcOrd="0" destOrd="0" presId="urn:microsoft.com/office/officeart/2005/8/layout/hList9"/>
    <dgm:cxn modelId="{339D365A-845E-48D5-BDFB-834139F2FF57}" type="presOf" srcId="{AB752554-F296-4CF3-91F2-7049F9737CF2}" destId="{A9FB5177-C65B-4ABB-8D44-F74A578CC368}" srcOrd="0" destOrd="0" presId="urn:microsoft.com/office/officeart/2005/8/layout/hList9"/>
    <dgm:cxn modelId="{2DCF7D83-6B41-41EA-B883-DAFAE43731FA}" type="presOf" srcId="{E3DCCBDC-6F7B-47F3-867E-1B5BA0EF4583}" destId="{EF1BB7F5-E89B-4D98-A6E9-AE595A35A33A}" srcOrd="0" destOrd="0" presId="urn:microsoft.com/office/officeart/2005/8/layout/hList9"/>
    <dgm:cxn modelId="{C9892B96-2AAE-4716-955F-281E15900CFD}" srcId="{E3DCCBDC-6F7B-47F3-867E-1B5BA0EF4583}" destId="{C7634783-5A2D-4C44-8D73-FB1D40B352A9}" srcOrd="0" destOrd="0" parTransId="{0EC67172-5EF7-4B85-9605-D72116A28E5C}" sibTransId="{BC893DAA-C346-4DC0-AD27-6EDCAE96A7A0}"/>
    <dgm:cxn modelId="{D7969099-0A1C-4885-A0EC-35BB14956371}" srcId="{C7634783-5A2D-4C44-8D73-FB1D40B352A9}" destId="{09D26A08-182A-4F9D-B1F7-52331D3C9E67}" srcOrd="0" destOrd="0" parTransId="{9B770CB2-3B1C-434B-A926-EBF96ACAA318}" sibTransId="{10ED09D7-2F9C-45AD-A292-DF2F98FD67EA}"/>
    <dgm:cxn modelId="{9FC481B4-FFAB-4CC1-8277-1C8D166A896C}" srcId="{E3DCCBDC-6F7B-47F3-867E-1B5BA0EF4583}" destId="{AB752554-F296-4CF3-91F2-7049F9737CF2}" srcOrd="1" destOrd="0" parTransId="{6791CABF-5F8B-4756-96AC-42941D750714}" sibTransId="{5E846E8B-0A82-4374-8C59-0B0CE7F99875}"/>
    <dgm:cxn modelId="{2F86A9BB-6CD6-4F62-8C9C-BC3E258EF4F7}" type="presOf" srcId="{09D26A08-182A-4F9D-B1F7-52331D3C9E67}" destId="{0D265470-082C-49AD-9EE7-26CFC665A096}" srcOrd="1" destOrd="0" presId="urn:microsoft.com/office/officeart/2005/8/layout/hList9"/>
    <dgm:cxn modelId="{DC3538BE-497E-4838-AB47-AEB7C4DE05EF}" type="presOf" srcId="{894C3AB2-FC2A-43EB-B5FC-F212806C9CD8}" destId="{7367D5B0-9A19-4369-BBEB-3F4D35074FF3}" srcOrd="1" destOrd="0" presId="urn:microsoft.com/office/officeart/2005/8/layout/hList9"/>
    <dgm:cxn modelId="{303EE6C5-6E7C-4252-BCE0-4611929E8448}" srcId="{E3DCCBDC-6F7B-47F3-867E-1B5BA0EF4583}" destId="{370C05A5-A06E-47DD-925A-AC62786D2319}" srcOrd="2" destOrd="0" parTransId="{59D46E8A-4665-4864-B427-7F6837EB7FFA}" sibTransId="{C0D0A145-F049-4A30-82FF-EDEE1686DCE3}"/>
    <dgm:cxn modelId="{74E203D3-656A-4392-8ACD-8D1A6654618C}" type="presOf" srcId="{370C05A5-A06E-47DD-925A-AC62786D2319}" destId="{A8273D79-B321-475D-ACF5-926640572FED}" srcOrd="0" destOrd="0" presId="urn:microsoft.com/office/officeart/2005/8/layout/hList9"/>
    <dgm:cxn modelId="{059CC7DA-B4E9-4733-903C-376791CB87F3}" type="presOf" srcId="{7704A0B0-28FD-496F-9CE1-47BBCE486672}" destId="{C978B6F9-AF17-4637-BBE1-19AAE0B21E3E}" srcOrd="0" destOrd="0" presId="urn:microsoft.com/office/officeart/2005/8/layout/hList9"/>
    <dgm:cxn modelId="{B557A8F8-96AF-4C55-A6AA-7E737526E663}" type="presOf" srcId="{7704A0B0-28FD-496F-9CE1-47BBCE486672}" destId="{FB30DA14-A03D-4F7B-8B6F-F6EED25EEB47}" srcOrd="1" destOrd="0" presId="urn:microsoft.com/office/officeart/2005/8/layout/hList9"/>
    <dgm:cxn modelId="{C4BDC7E7-FEEE-4C8A-9874-47494F2C91E8}" type="presParOf" srcId="{EF1BB7F5-E89B-4D98-A6E9-AE595A35A33A}" destId="{D21D5042-6494-4D4D-8EDA-22EFF01D36DE}" srcOrd="0" destOrd="0" presId="urn:microsoft.com/office/officeart/2005/8/layout/hList9"/>
    <dgm:cxn modelId="{99956365-8149-4AD6-9D54-564C5FB39245}" type="presParOf" srcId="{EF1BB7F5-E89B-4D98-A6E9-AE595A35A33A}" destId="{CFC12389-0AC1-46F9-A150-0707A24ABCF3}" srcOrd="1" destOrd="0" presId="urn:microsoft.com/office/officeart/2005/8/layout/hList9"/>
    <dgm:cxn modelId="{FD8BC4DA-078F-4975-9368-DD4ECD4F840E}" type="presParOf" srcId="{CFC12389-0AC1-46F9-A150-0707A24ABCF3}" destId="{1B8544AA-81A5-46B5-8219-BDD0189BDD0C}" srcOrd="0" destOrd="0" presId="urn:microsoft.com/office/officeart/2005/8/layout/hList9"/>
    <dgm:cxn modelId="{3BCA982B-E53E-4F47-91C7-E940CCA6F1AE}" type="presParOf" srcId="{CFC12389-0AC1-46F9-A150-0707A24ABCF3}" destId="{E59B5946-69D2-45C7-B7E2-FD1146720175}" srcOrd="1" destOrd="0" presId="urn:microsoft.com/office/officeart/2005/8/layout/hList9"/>
    <dgm:cxn modelId="{A0C333E4-305E-4B35-9DDB-D7129F7C9E7A}" type="presParOf" srcId="{E59B5946-69D2-45C7-B7E2-FD1146720175}" destId="{F3373472-9A89-4BA4-BB1F-BC81D016D291}" srcOrd="0" destOrd="0" presId="urn:microsoft.com/office/officeart/2005/8/layout/hList9"/>
    <dgm:cxn modelId="{9E1A1FA6-97EE-43AE-906B-A1B2EEC8ACC8}" type="presParOf" srcId="{E59B5946-69D2-45C7-B7E2-FD1146720175}" destId="{0D265470-082C-49AD-9EE7-26CFC665A096}" srcOrd="1" destOrd="0" presId="urn:microsoft.com/office/officeart/2005/8/layout/hList9"/>
    <dgm:cxn modelId="{587128DF-5BBC-487E-9AB0-6657A35B1115}" type="presParOf" srcId="{EF1BB7F5-E89B-4D98-A6E9-AE595A35A33A}" destId="{66D39382-D0C4-49F5-A71B-34CDABAF62E3}" srcOrd="2" destOrd="0" presId="urn:microsoft.com/office/officeart/2005/8/layout/hList9"/>
    <dgm:cxn modelId="{8F07B564-1F95-4F96-B903-5D79CCFA2E5C}" type="presParOf" srcId="{EF1BB7F5-E89B-4D98-A6E9-AE595A35A33A}" destId="{2791F998-BBC7-4249-AD90-051B68773855}" srcOrd="3" destOrd="0" presId="urn:microsoft.com/office/officeart/2005/8/layout/hList9"/>
    <dgm:cxn modelId="{79FD3CDE-7381-4694-B267-080599D50FFA}" type="presParOf" srcId="{EF1BB7F5-E89B-4D98-A6E9-AE595A35A33A}" destId="{48462E41-7C60-4884-AC9D-0046AB75639A}" srcOrd="4" destOrd="0" presId="urn:microsoft.com/office/officeart/2005/8/layout/hList9"/>
    <dgm:cxn modelId="{AC601912-8FA7-4AE5-8220-A66C42C9DDAD}" type="presParOf" srcId="{EF1BB7F5-E89B-4D98-A6E9-AE595A35A33A}" destId="{68DA0354-FAB4-4AFE-9F3E-5CF56230D431}" srcOrd="5" destOrd="0" presId="urn:microsoft.com/office/officeart/2005/8/layout/hList9"/>
    <dgm:cxn modelId="{A8862535-5B30-46E3-97CB-41E305CE73F6}" type="presParOf" srcId="{EF1BB7F5-E89B-4D98-A6E9-AE595A35A33A}" destId="{868CB485-EB60-4E3F-B5F1-5D5DEF030495}" srcOrd="6" destOrd="0" presId="urn:microsoft.com/office/officeart/2005/8/layout/hList9"/>
    <dgm:cxn modelId="{22BA0C38-7807-45CE-B3BB-88A7D32F5689}" type="presParOf" srcId="{868CB485-EB60-4E3F-B5F1-5D5DEF030495}" destId="{E80B1A66-36D0-4EDA-B6FB-72F39FF363C8}" srcOrd="0" destOrd="0" presId="urn:microsoft.com/office/officeart/2005/8/layout/hList9"/>
    <dgm:cxn modelId="{4337A1BD-6AD8-4117-9DE9-F5042D1FB23E}" type="presParOf" srcId="{868CB485-EB60-4E3F-B5F1-5D5DEF030495}" destId="{115A6846-2342-489F-A8AB-037B0D430D68}" srcOrd="1" destOrd="0" presId="urn:microsoft.com/office/officeart/2005/8/layout/hList9"/>
    <dgm:cxn modelId="{19FAC63A-9431-45C2-805F-E5508F666081}" type="presParOf" srcId="{115A6846-2342-489F-A8AB-037B0D430D68}" destId="{A4B9D8D8-2736-4F98-BF45-640C3FFB80E1}" srcOrd="0" destOrd="0" presId="urn:microsoft.com/office/officeart/2005/8/layout/hList9"/>
    <dgm:cxn modelId="{1F2ABF44-7284-4577-B11F-4DC3BA06CAC6}" type="presParOf" srcId="{115A6846-2342-489F-A8AB-037B0D430D68}" destId="{7367D5B0-9A19-4369-BBEB-3F4D35074FF3}" srcOrd="1" destOrd="0" presId="urn:microsoft.com/office/officeart/2005/8/layout/hList9"/>
    <dgm:cxn modelId="{146242B4-14B2-4A88-ADBC-AE0297F11543}" type="presParOf" srcId="{EF1BB7F5-E89B-4D98-A6E9-AE595A35A33A}" destId="{E2B5C9DA-BA13-478B-BB86-790E1BBFCF00}" srcOrd="7" destOrd="0" presId="urn:microsoft.com/office/officeart/2005/8/layout/hList9"/>
    <dgm:cxn modelId="{252BD1E8-7FC7-4BDD-85B3-2F8DD715FB8A}" type="presParOf" srcId="{EF1BB7F5-E89B-4D98-A6E9-AE595A35A33A}" destId="{A9FB5177-C65B-4ABB-8D44-F74A578CC368}" srcOrd="8" destOrd="0" presId="urn:microsoft.com/office/officeart/2005/8/layout/hList9"/>
    <dgm:cxn modelId="{799AA761-66A8-4CD7-BF00-2E30C658E84C}" type="presParOf" srcId="{EF1BB7F5-E89B-4D98-A6E9-AE595A35A33A}" destId="{38B4A9C6-CD0D-448A-935F-1EADDC7452C3}" srcOrd="9" destOrd="0" presId="urn:microsoft.com/office/officeart/2005/8/layout/hList9"/>
    <dgm:cxn modelId="{BA8524E7-8235-4B3B-AA68-D4415AFE7FB6}" type="presParOf" srcId="{EF1BB7F5-E89B-4D98-A6E9-AE595A35A33A}" destId="{E7C2AF50-E3F9-4B15-BB67-26E37107E4CE}" srcOrd="10" destOrd="0" presId="urn:microsoft.com/office/officeart/2005/8/layout/hList9"/>
    <dgm:cxn modelId="{CDA2C935-F47B-4F0B-8DAE-C9400986CB3D}" type="presParOf" srcId="{EF1BB7F5-E89B-4D98-A6E9-AE595A35A33A}" destId="{B86C1AC1-57D7-49F8-AEC1-6779B95658F3}" srcOrd="11" destOrd="0" presId="urn:microsoft.com/office/officeart/2005/8/layout/hList9"/>
    <dgm:cxn modelId="{F04077BF-596F-4BE3-B700-A0F3D2D08489}" type="presParOf" srcId="{B86C1AC1-57D7-49F8-AEC1-6779B95658F3}" destId="{8D4A1172-6402-4712-B1D1-1ACF4CC1A3EE}" srcOrd="0" destOrd="0" presId="urn:microsoft.com/office/officeart/2005/8/layout/hList9"/>
    <dgm:cxn modelId="{FD4D4AED-E11A-4D11-B5E2-6616E7896270}" type="presParOf" srcId="{B86C1AC1-57D7-49F8-AEC1-6779B95658F3}" destId="{7425234B-A17D-4CD7-A536-A40DB59D944E}" srcOrd="1" destOrd="0" presId="urn:microsoft.com/office/officeart/2005/8/layout/hList9"/>
    <dgm:cxn modelId="{FAF57619-9B82-46D0-9CDE-92F8C01A49C5}" type="presParOf" srcId="{7425234B-A17D-4CD7-A536-A40DB59D944E}" destId="{C978B6F9-AF17-4637-BBE1-19AAE0B21E3E}" srcOrd="0" destOrd="0" presId="urn:microsoft.com/office/officeart/2005/8/layout/hList9"/>
    <dgm:cxn modelId="{9A3D070D-E29D-48DE-AE44-C0FCCD5C2CEC}" type="presParOf" srcId="{7425234B-A17D-4CD7-A536-A40DB59D944E}" destId="{FB30DA14-A03D-4F7B-8B6F-F6EED25EEB47}" srcOrd="1" destOrd="0" presId="urn:microsoft.com/office/officeart/2005/8/layout/hList9"/>
    <dgm:cxn modelId="{BEB82457-8B67-4FCF-A49F-E98D1FB8F7A9}" type="presParOf" srcId="{EF1BB7F5-E89B-4D98-A6E9-AE595A35A33A}" destId="{31F7F10D-88F4-4FC0-B696-161E7A2463E1}" srcOrd="12" destOrd="0" presId="urn:microsoft.com/office/officeart/2005/8/layout/hList9"/>
    <dgm:cxn modelId="{49E8CB62-BE1D-4875-849F-61245F5EB9AE}" type="presParOf" srcId="{EF1BB7F5-E89B-4D98-A6E9-AE595A35A33A}" destId="{A8273D79-B321-475D-ACF5-926640572FED}" srcOrd="1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575169-9866-444B-BCE2-F4740F0000DF}">
      <dsp:nvSpPr>
        <dsp:cNvPr id="0" name=""/>
        <dsp:cNvSpPr/>
      </dsp:nvSpPr>
      <dsp:spPr>
        <a:xfrm>
          <a:off x="889" y="1010324"/>
          <a:ext cx="2061734" cy="17005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>
              <a:solidFill>
                <a:schemeClr val="tx1">
                  <a:lumMod val="50000"/>
                </a:schemeClr>
              </a:solidFill>
            </a:rPr>
            <a:t>Merges a formal business conference with immersive Welsh cultural experiences</a:t>
          </a:r>
        </a:p>
      </dsp:txBody>
      <dsp:txXfrm>
        <a:off x="40022" y="1049457"/>
        <a:ext cx="1983468" cy="1257841"/>
      </dsp:txXfrm>
    </dsp:sp>
    <dsp:sp modelId="{7550CCC9-5E05-47D4-B2D3-F4070FC02957}">
      <dsp:nvSpPr>
        <dsp:cNvPr id="0" name=""/>
        <dsp:cNvSpPr/>
      </dsp:nvSpPr>
      <dsp:spPr>
        <a:xfrm>
          <a:off x="1155903" y="1402301"/>
          <a:ext cx="2292959" cy="2292959"/>
        </a:xfrm>
        <a:prstGeom prst="leftCircularArrow">
          <a:avLst>
            <a:gd name="adj1" fmla="val 3238"/>
            <a:gd name="adj2" fmla="val 399229"/>
            <a:gd name="adj3" fmla="val 2174740"/>
            <a:gd name="adj4" fmla="val 9024489"/>
            <a:gd name="adj5" fmla="val 3777"/>
          </a:avLst>
        </a:prstGeom>
        <a:solidFill>
          <a:srgbClr val="7E402D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1B36FF-9035-4763-8FF2-D4FE7574F4D2}">
      <dsp:nvSpPr>
        <dsp:cNvPr id="0" name=""/>
        <dsp:cNvSpPr/>
      </dsp:nvSpPr>
      <dsp:spPr>
        <a:xfrm>
          <a:off x="459053" y="2346432"/>
          <a:ext cx="1832653" cy="728785"/>
        </a:xfrm>
        <a:prstGeom prst="roundRect">
          <a:avLst>
            <a:gd name="adj" fmla="val 10000"/>
          </a:avLst>
        </a:prstGeom>
        <a:solidFill>
          <a:srgbClr val="7E402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bg1"/>
              </a:solidFill>
            </a:rPr>
            <a:t>Hybrid Event</a:t>
          </a:r>
        </a:p>
      </dsp:txBody>
      <dsp:txXfrm>
        <a:off x="480398" y="2367777"/>
        <a:ext cx="1789963" cy="686095"/>
      </dsp:txXfrm>
    </dsp:sp>
    <dsp:sp modelId="{FE534F6F-317A-43D3-A493-125FEF44CCFD}">
      <dsp:nvSpPr>
        <dsp:cNvPr id="0" name=""/>
        <dsp:cNvSpPr/>
      </dsp:nvSpPr>
      <dsp:spPr>
        <a:xfrm>
          <a:off x="2645227" y="1010324"/>
          <a:ext cx="2061734" cy="17005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>
              <a:solidFill>
                <a:schemeClr val="tx1">
                  <a:lumMod val="50000"/>
                </a:schemeClr>
              </a:solidFill>
            </a:rPr>
            <a:t>Celebrates the essence of a Welsh welcome ‘</a:t>
          </a:r>
          <a:r>
            <a:rPr lang="en-US" sz="1400" kern="1200" dirty="0" err="1">
              <a:solidFill>
                <a:schemeClr val="tx1">
                  <a:lumMod val="50000"/>
                </a:schemeClr>
              </a:solidFill>
            </a:rPr>
            <a:t>croeso</a:t>
          </a:r>
          <a:r>
            <a:rPr lang="en-US" sz="1400" kern="1200" dirty="0">
              <a:solidFill>
                <a:schemeClr val="tx1">
                  <a:lumMod val="50000"/>
                </a:schemeClr>
              </a:solidFill>
            </a:rPr>
            <a:t>’</a:t>
          </a:r>
        </a:p>
      </dsp:txBody>
      <dsp:txXfrm>
        <a:off x="2684360" y="1413850"/>
        <a:ext cx="1983468" cy="1257841"/>
      </dsp:txXfrm>
    </dsp:sp>
    <dsp:sp modelId="{09B905AB-8382-4D9C-95C5-B43D94C647C2}">
      <dsp:nvSpPr>
        <dsp:cNvPr id="0" name=""/>
        <dsp:cNvSpPr/>
      </dsp:nvSpPr>
      <dsp:spPr>
        <a:xfrm>
          <a:off x="3783059" y="-40786"/>
          <a:ext cx="2556403" cy="2556403"/>
        </a:xfrm>
        <a:prstGeom prst="circularArrow">
          <a:avLst>
            <a:gd name="adj1" fmla="val 2904"/>
            <a:gd name="adj2" fmla="val 355284"/>
            <a:gd name="adj3" fmla="val 19469206"/>
            <a:gd name="adj4" fmla="val 12575511"/>
            <a:gd name="adj5" fmla="val 3388"/>
          </a:avLst>
        </a:prstGeom>
        <a:solidFill>
          <a:srgbClr val="7E402D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5FC9DA-72C0-4980-863E-86B9F590F734}">
      <dsp:nvSpPr>
        <dsp:cNvPr id="0" name=""/>
        <dsp:cNvSpPr/>
      </dsp:nvSpPr>
      <dsp:spPr>
        <a:xfrm>
          <a:off x="3103391" y="645932"/>
          <a:ext cx="1832653" cy="728785"/>
        </a:xfrm>
        <a:prstGeom prst="roundRect">
          <a:avLst>
            <a:gd name="adj" fmla="val 10000"/>
          </a:avLst>
        </a:prstGeom>
        <a:solidFill>
          <a:srgbClr val="7E402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bg1"/>
              </a:solidFill>
            </a:rPr>
            <a:t>"Year of </a:t>
          </a:r>
          <a:r>
            <a:rPr lang="en-US" sz="1600" b="1" kern="1200" dirty="0" err="1">
              <a:solidFill>
                <a:schemeClr val="bg1"/>
              </a:solidFill>
            </a:rPr>
            <a:t>Croeso</a:t>
          </a:r>
          <a:r>
            <a:rPr lang="en-US" sz="1600" b="1" kern="1200" dirty="0">
              <a:solidFill>
                <a:schemeClr val="bg1"/>
              </a:solidFill>
            </a:rPr>
            <a:t>" Campaign</a:t>
          </a:r>
        </a:p>
      </dsp:txBody>
      <dsp:txXfrm>
        <a:off x="3124736" y="667277"/>
        <a:ext cx="1789963" cy="686095"/>
      </dsp:txXfrm>
    </dsp:sp>
    <dsp:sp modelId="{6E2648D1-B020-443C-B370-2EC03A1331A1}">
      <dsp:nvSpPr>
        <dsp:cNvPr id="0" name=""/>
        <dsp:cNvSpPr/>
      </dsp:nvSpPr>
      <dsp:spPr>
        <a:xfrm>
          <a:off x="5289565" y="1010324"/>
          <a:ext cx="2061734" cy="17005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3825" tIns="123825" rIns="123825" bIns="123825" numCol="1" spcCol="1270" anchor="t" anchorCtr="0">
          <a:noAutofit/>
        </a:bodyPr>
        <a:lstStyle/>
        <a:p>
          <a:pPr marL="114300" lvl="1" indent="-114300" algn="just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 dirty="0">
              <a:solidFill>
                <a:schemeClr val="tx1">
                  <a:lumMod val="50000"/>
                </a:schemeClr>
              </a:solidFill>
            </a:rPr>
            <a:t>Positions Wales as an ideal destination for responsible, culturally rich business gatherings</a:t>
          </a:r>
        </a:p>
      </dsp:txBody>
      <dsp:txXfrm>
        <a:off x="5328698" y="1049457"/>
        <a:ext cx="1983468" cy="1257841"/>
      </dsp:txXfrm>
    </dsp:sp>
    <dsp:sp modelId="{216E6A94-1550-4EE9-B191-3BF01300C43D}">
      <dsp:nvSpPr>
        <dsp:cNvPr id="0" name=""/>
        <dsp:cNvSpPr/>
      </dsp:nvSpPr>
      <dsp:spPr>
        <a:xfrm>
          <a:off x="5747728" y="2346432"/>
          <a:ext cx="1832653" cy="728785"/>
        </a:xfrm>
        <a:prstGeom prst="roundRect">
          <a:avLst>
            <a:gd name="adj" fmla="val 10000"/>
          </a:avLst>
        </a:prstGeom>
        <a:solidFill>
          <a:srgbClr val="7E402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bg1"/>
              </a:solidFill>
            </a:rPr>
            <a:t>MICE Industry</a:t>
          </a:r>
        </a:p>
      </dsp:txBody>
      <dsp:txXfrm>
        <a:off x="5769073" y="2367777"/>
        <a:ext cx="1789963" cy="68609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DBA1E3-FA32-4404-9096-BD6623D31172}">
      <dsp:nvSpPr>
        <dsp:cNvPr id="0" name=""/>
        <dsp:cNvSpPr/>
      </dsp:nvSpPr>
      <dsp:spPr>
        <a:xfrm>
          <a:off x="4611" y="647654"/>
          <a:ext cx="2351016" cy="587754"/>
        </a:xfrm>
        <a:prstGeom prst="roundRect">
          <a:avLst>
            <a:gd name="adj" fmla="val 10000"/>
          </a:avLst>
        </a:prstGeom>
        <a:solidFill>
          <a:srgbClr val="7E402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 dirty="0">
              <a:solidFill>
                <a:schemeClr val="tx2"/>
              </a:solidFill>
            </a:rPr>
            <a:t>SMART Objectives</a:t>
          </a:r>
        </a:p>
      </dsp:txBody>
      <dsp:txXfrm>
        <a:off x="21826" y="664869"/>
        <a:ext cx="2316586" cy="553324"/>
      </dsp:txXfrm>
    </dsp:sp>
    <dsp:sp modelId="{3252C0AE-9F68-4F14-9FA4-3A92E3D7CD0E}">
      <dsp:nvSpPr>
        <dsp:cNvPr id="0" name=""/>
        <dsp:cNvSpPr/>
      </dsp:nvSpPr>
      <dsp:spPr>
        <a:xfrm rot="5400000">
          <a:off x="1128691" y="1286836"/>
          <a:ext cx="102856" cy="102856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EA6A85-D646-405A-8C70-CBD7EB24F605}">
      <dsp:nvSpPr>
        <dsp:cNvPr id="0" name=""/>
        <dsp:cNvSpPr/>
      </dsp:nvSpPr>
      <dsp:spPr>
        <a:xfrm>
          <a:off x="4611" y="1441122"/>
          <a:ext cx="2351016" cy="587754"/>
        </a:xfrm>
        <a:prstGeom prst="roundRect">
          <a:avLst>
            <a:gd name="adj" fmla="val 10000"/>
          </a:avLst>
        </a:prstGeom>
        <a:solidFill>
          <a:srgbClr val="DBA96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>
              <a:solidFill>
                <a:srgbClr val="7E402D"/>
              </a:solidFill>
            </a:rPr>
            <a:t>Specific</a:t>
          </a:r>
        </a:p>
      </dsp:txBody>
      <dsp:txXfrm>
        <a:off x="21826" y="1458337"/>
        <a:ext cx="2316586" cy="553324"/>
      </dsp:txXfrm>
    </dsp:sp>
    <dsp:sp modelId="{AC9DAEAC-DE6F-4AEF-8273-1156EFF1EE6F}">
      <dsp:nvSpPr>
        <dsp:cNvPr id="0" name=""/>
        <dsp:cNvSpPr/>
      </dsp:nvSpPr>
      <dsp:spPr>
        <a:xfrm rot="5400000">
          <a:off x="1128691" y="2080304"/>
          <a:ext cx="102856" cy="102856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72A9AE6-B9EF-47EE-8F9E-02C96DA5914C}">
      <dsp:nvSpPr>
        <dsp:cNvPr id="0" name=""/>
        <dsp:cNvSpPr/>
      </dsp:nvSpPr>
      <dsp:spPr>
        <a:xfrm>
          <a:off x="4611" y="2234590"/>
          <a:ext cx="2351016" cy="587754"/>
        </a:xfrm>
        <a:prstGeom prst="roundRect">
          <a:avLst>
            <a:gd name="adj" fmla="val 10000"/>
          </a:avLst>
        </a:prstGeom>
        <a:solidFill>
          <a:srgbClr val="DBA96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>
              <a:solidFill>
                <a:srgbClr val="7E402D"/>
              </a:solidFill>
            </a:rPr>
            <a:t>Measurable</a:t>
          </a:r>
        </a:p>
      </dsp:txBody>
      <dsp:txXfrm>
        <a:off x="21826" y="2251805"/>
        <a:ext cx="2316586" cy="553324"/>
      </dsp:txXfrm>
    </dsp:sp>
    <dsp:sp modelId="{0F15CAEB-6981-4ACB-B13D-918EC19F1715}">
      <dsp:nvSpPr>
        <dsp:cNvPr id="0" name=""/>
        <dsp:cNvSpPr/>
      </dsp:nvSpPr>
      <dsp:spPr>
        <a:xfrm rot="5400000">
          <a:off x="1128691" y="2873772"/>
          <a:ext cx="102856" cy="102856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80F096-8EBB-4E69-B57E-217805640089}">
      <dsp:nvSpPr>
        <dsp:cNvPr id="0" name=""/>
        <dsp:cNvSpPr/>
      </dsp:nvSpPr>
      <dsp:spPr>
        <a:xfrm>
          <a:off x="4611" y="3028057"/>
          <a:ext cx="2351016" cy="587754"/>
        </a:xfrm>
        <a:prstGeom prst="roundRect">
          <a:avLst>
            <a:gd name="adj" fmla="val 10000"/>
          </a:avLst>
        </a:prstGeom>
        <a:solidFill>
          <a:srgbClr val="DBA96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>
              <a:solidFill>
                <a:srgbClr val="7E402D"/>
              </a:solidFill>
            </a:rPr>
            <a:t>Attainable</a:t>
          </a:r>
        </a:p>
      </dsp:txBody>
      <dsp:txXfrm>
        <a:off x="21826" y="3045272"/>
        <a:ext cx="2316586" cy="553324"/>
      </dsp:txXfrm>
    </dsp:sp>
    <dsp:sp modelId="{20C6C4D5-7375-47B6-99B1-BC4696A1199E}">
      <dsp:nvSpPr>
        <dsp:cNvPr id="0" name=""/>
        <dsp:cNvSpPr/>
      </dsp:nvSpPr>
      <dsp:spPr>
        <a:xfrm rot="5400000">
          <a:off x="1128691" y="3667240"/>
          <a:ext cx="102856" cy="102856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4983E0-8D79-4676-B082-9F8914FDCDBC}">
      <dsp:nvSpPr>
        <dsp:cNvPr id="0" name=""/>
        <dsp:cNvSpPr/>
      </dsp:nvSpPr>
      <dsp:spPr>
        <a:xfrm>
          <a:off x="4611" y="3821525"/>
          <a:ext cx="2351016" cy="587754"/>
        </a:xfrm>
        <a:prstGeom prst="roundRect">
          <a:avLst>
            <a:gd name="adj" fmla="val 10000"/>
          </a:avLst>
        </a:prstGeom>
        <a:solidFill>
          <a:srgbClr val="DBA96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>
              <a:solidFill>
                <a:srgbClr val="7E402D"/>
              </a:solidFill>
            </a:rPr>
            <a:t>Relevance</a:t>
          </a:r>
        </a:p>
      </dsp:txBody>
      <dsp:txXfrm>
        <a:off x="21826" y="3838740"/>
        <a:ext cx="2316586" cy="553324"/>
      </dsp:txXfrm>
    </dsp:sp>
    <dsp:sp modelId="{31E723C5-D3F3-4B59-8E3D-A03BE66D8FCF}">
      <dsp:nvSpPr>
        <dsp:cNvPr id="0" name=""/>
        <dsp:cNvSpPr/>
      </dsp:nvSpPr>
      <dsp:spPr>
        <a:xfrm rot="5400000">
          <a:off x="1128691" y="4460708"/>
          <a:ext cx="102856" cy="102856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85CC34-4727-41A9-8D60-597FD478D71F}">
      <dsp:nvSpPr>
        <dsp:cNvPr id="0" name=""/>
        <dsp:cNvSpPr/>
      </dsp:nvSpPr>
      <dsp:spPr>
        <a:xfrm>
          <a:off x="4611" y="4614993"/>
          <a:ext cx="2351016" cy="587754"/>
        </a:xfrm>
        <a:prstGeom prst="roundRect">
          <a:avLst>
            <a:gd name="adj" fmla="val 10000"/>
          </a:avLst>
        </a:prstGeom>
        <a:solidFill>
          <a:srgbClr val="DBA96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>
              <a:solidFill>
                <a:srgbClr val="7E402D"/>
              </a:solidFill>
            </a:rPr>
            <a:t>Timely</a:t>
          </a:r>
        </a:p>
      </dsp:txBody>
      <dsp:txXfrm>
        <a:off x="21826" y="4632208"/>
        <a:ext cx="2316586" cy="553324"/>
      </dsp:txXfrm>
    </dsp:sp>
    <dsp:sp modelId="{DE70BC9C-F0C7-49C9-B751-52B93152C28F}">
      <dsp:nvSpPr>
        <dsp:cNvPr id="0" name=""/>
        <dsp:cNvSpPr/>
      </dsp:nvSpPr>
      <dsp:spPr>
        <a:xfrm>
          <a:off x="2684769" y="647654"/>
          <a:ext cx="2351016" cy="587754"/>
        </a:xfrm>
        <a:prstGeom prst="roundRect">
          <a:avLst>
            <a:gd name="adj" fmla="val 10000"/>
          </a:avLst>
        </a:prstGeom>
        <a:solidFill>
          <a:srgbClr val="7E402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solidFill>
                <a:schemeClr val="tx2"/>
              </a:solidFill>
            </a:rPr>
            <a:t>Attract between 80–100 international delegates</a:t>
          </a:r>
        </a:p>
      </dsp:txBody>
      <dsp:txXfrm>
        <a:off x="2701984" y="664869"/>
        <a:ext cx="2316586" cy="553324"/>
      </dsp:txXfrm>
    </dsp:sp>
    <dsp:sp modelId="{D55766C4-8789-4127-A68D-4E729770A4CB}">
      <dsp:nvSpPr>
        <dsp:cNvPr id="0" name=""/>
        <dsp:cNvSpPr/>
      </dsp:nvSpPr>
      <dsp:spPr>
        <a:xfrm rot="5400000">
          <a:off x="3808849" y="1286836"/>
          <a:ext cx="102856" cy="102856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3E917B-0A05-4889-B837-FDB96EC566AC}">
      <dsp:nvSpPr>
        <dsp:cNvPr id="0" name=""/>
        <dsp:cNvSpPr/>
      </dsp:nvSpPr>
      <dsp:spPr>
        <a:xfrm>
          <a:off x="2684769" y="1441122"/>
          <a:ext cx="2351016" cy="587754"/>
        </a:xfrm>
        <a:prstGeom prst="roundRect">
          <a:avLst>
            <a:gd name="adj" fmla="val 10000"/>
          </a:avLst>
        </a:prstGeom>
        <a:solidFill>
          <a:srgbClr val="DBA96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srgbClr val="7E402D"/>
              </a:solidFill>
            </a:rPr>
            <a:t>Targeting international professionals</a:t>
          </a:r>
        </a:p>
      </dsp:txBody>
      <dsp:txXfrm>
        <a:off x="2701984" y="1458337"/>
        <a:ext cx="2316586" cy="553324"/>
      </dsp:txXfrm>
    </dsp:sp>
    <dsp:sp modelId="{89D98187-76B6-4FB9-907D-315F5A74CA17}">
      <dsp:nvSpPr>
        <dsp:cNvPr id="0" name=""/>
        <dsp:cNvSpPr/>
      </dsp:nvSpPr>
      <dsp:spPr>
        <a:xfrm rot="5400000">
          <a:off x="3808849" y="2080304"/>
          <a:ext cx="102856" cy="102856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04AF5A-4C6D-4832-9887-B54880C130FC}">
      <dsp:nvSpPr>
        <dsp:cNvPr id="0" name=""/>
        <dsp:cNvSpPr/>
      </dsp:nvSpPr>
      <dsp:spPr>
        <a:xfrm>
          <a:off x="2684769" y="2234590"/>
          <a:ext cx="2351016" cy="587754"/>
        </a:xfrm>
        <a:prstGeom prst="roundRect">
          <a:avLst>
            <a:gd name="adj" fmla="val 10000"/>
          </a:avLst>
        </a:prstGeom>
        <a:solidFill>
          <a:srgbClr val="DBA96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srgbClr val="7E402D"/>
              </a:solidFill>
            </a:rPr>
            <a:t>80–100 delegates</a:t>
          </a:r>
        </a:p>
      </dsp:txBody>
      <dsp:txXfrm>
        <a:off x="2701984" y="2251805"/>
        <a:ext cx="2316586" cy="553324"/>
      </dsp:txXfrm>
    </dsp:sp>
    <dsp:sp modelId="{DF33A453-F5B4-48AA-ACCE-8BF1F8D3F33E}">
      <dsp:nvSpPr>
        <dsp:cNvPr id="0" name=""/>
        <dsp:cNvSpPr/>
      </dsp:nvSpPr>
      <dsp:spPr>
        <a:xfrm rot="5400000">
          <a:off x="3808849" y="2873772"/>
          <a:ext cx="102856" cy="102856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E48873-5AF4-4FB1-A3DB-E34D8A99DECF}">
      <dsp:nvSpPr>
        <dsp:cNvPr id="0" name=""/>
        <dsp:cNvSpPr/>
      </dsp:nvSpPr>
      <dsp:spPr>
        <a:xfrm>
          <a:off x="2684769" y="3028057"/>
          <a:ext cx="2351016" cy="587754"/>
        </a:xfrm>
        <a:prstGeom prst="roundRect">
          <a:avLst>
            <a:gd name="adj" fmla="val 10000"/>
          </a:avLst>
        </a:prstGeom>
        <a:solidFill>
          <a:srgbClr val="DBA96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srgbClr val="7E402D"/>
              </a:solidFill>
            </a:rPr>
            <a:t>Partnership with Visit Wales, and targeted outreach</a:t>
          </a:r>
        </a:p>
      </dsp:txBody>
      <dsp:txXfrm>
        <a:off x="2701984" y="3045272"/>
        <a:ext cx="2316586" cy="553324"/>
      </dsp:txXfrm>
    </dsp:sp>
    <dsp:sp modelId="{AB824BF9-C743-40B2-8A15-D4C3FDFBA969}">
      <dsp:nvSpPr>
        <dsp:cNvPr id="0" name=""/>
        <dsp:cNvSpPr/>
      </dsp:nvSpPr>
      <dsp:spPr>
        <a:xfrm rot="5400000">
          <a:off x="3808849" y="3667240"/>
          <a:ext cx="102856" cy="102856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144011-9CC7-426E-BDB0-961358EE893D}">
      <dsp:nvSpPr>
        <dsp:cNvPr id="0" name=""/>
        <dsp:cNvSpPr/>
      </dsp:nvSpPr>
      <dsp:spPr>
        <a:xfrm>
          <a:off x="2684769" y="3821525"/>
          <a:ext cx="2351016" cy="587754"/>
        </a:xfrm>
        <a:prstGeom prst="roundRect">
          <a:avLst>
            <a:gd name="adj" fmla="val 10000"/>
          </a:avLst>
        </a:prstGeom>
        <a:solidFill>
          <a:srgbClr val="DBA96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srgbClr val="7E402D"/>
              </a:solidFill>
            </a:rPr>
            <a:t> MICE growth, and Visit Wales‘ </a:t>
          </a:r>
          <a:r>
            <a:rPr lang="en-US" sz="1300" kern="1200" dirty="0" err="1">
              <a:solidFill>
                <a:srgbClr val="7E402D"/>
              </a:solidFill>
            </a:rPr>
            <a:t>internationalisation</a:t>
          </a:r>
          <a:r>
            <a:rPr lang="en-US" sz="1300" kern="1200" dirty="0">
              <a:solidFill>
                <a:srgbClr val="7E402D"/>
              </a:solidFill>
            </a:rPr>
            <a:t> goals</a:t>
          </a:r>
        </a:p>
      </dsp:txBody>
      <dsp:txXfrm>
        <a:off x="2701984" y="3838740"/>
        <a:ext cx="2316586" cy="553324"/>
      </dsp:txXfrm>
    </dsp:sp>
    <dsp:sp modelId="{C39A79CC-11F0-4980-806C-36CFAD303CAB}">
      <dsp:nvSpPr>
        <dsp:cNvPr id="0" name=""/>
        <dsp:cNvSpPr/>
      </dsp:nvSpPr>
      <dsp:spPr>
        <a:xfrm rot="5400000">
          <a:off x="3808849" y="4460708"/>
          <a:ext cx="102856" cy="102856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8B8F2E-FFD2-403D-B397-74057AC99052}">
      <dsp:nvSpPr>
        <dsp:cNvPr id="0" name=""/>
        <dsp:cNvSpPr/>
      </dsp:nvSpPr>
      <dsp:spPr>
        <a:xfrm>
          <a:off x="2684769" y="4614993"/>
          <a:ext cx="2351016" cy="587754"/>
        </a:xfrm>
        <a:prstGeom prst="roundRect">
          <a:avLst>
            <a:gd name="adj" fmla="val 10000"/>
          </a:avLst>
        </a:prstGeom>
        <a:solidFill>
          <a:srgbClr val="DBA96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srgbClr val="7E402D"/>
              </a:solidFill>
            </a:rPr>
            <a:t>achieved by the start date of the event</a:t>
          </a:r>
        </a:p>
      </dsp:txBody>
      <dsp:txXfrm>
        <a:off x="2701984" y="4632208"/>
        <a:ext cx="2316586" cy="553324"/>
      </dsp:txXfrm>
    </dsp:sp>
    <dsp:sp modelId="{E8ECCA1A-5AE0-4397-B721-CD2533FEF295}">
      <dsp:nvSpPr>
        <dsp:cNvPr id="0" name=""/>
        <dsp:cNvSpPr/>
      </dsp:nvSpPr>
      <dsp:spPr>
        <a:xfrm>
          <a:off x="5364928" y="647654"/>
          <a:ext cx="2351016" cy="587754"/>
        </a:xfrm>
        <a:prstGeom prst="roundRect">
          <a:avLst>
            <a:gd name="adj" fmla="val 10000"/>
          </a:avLst>
        </a:prstGeom>
        <a:solidFill>
          <a:srgbClr val="7E402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solidFill>
                <a:schemeClr val="tx2"/>
              </a:solidFill>
            </a:rPr>
            <a:t>Ensure a minimum of 80% of suppliers and materials</a:t>
          </a:r>
        </a:p>
      </dsp:txBody>
      <dsp:txXfrm>
        <a:off x="5382143" y="664869"/>
        <a:ext cx="2316586" cy="553324"/>
      </dsp:txXfrm>
    </dsp:sp>
    <dsp:sp modelId="{88420886-98DA-42B5-A2B8-ED72787A1004}">
      <dsp:nvSpPr>
        <dsp:cNvPr id="0" name=""/>
        <dsp:cNvSpPr/>
      </dsp:nvSpPr>
      <dsp:spPr>
        <a:xfrm rot="5400000">
          <a:off x="6489007" y="1286836"/>
          <a:ext cx="102856" cy="102856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0F7A11-E941-4AF2-A5FB-6D51218C5B01}">
      <dsp:nvSpPr>
        <dsp:cNvPr id="0" name=""/>
        <dsp:cNvSpPr/>
      </dsp:nvSpPr>
      <dsp:spPr>
        <a:xfrm>
          <a:off x="5364928" y="1441122"/>
          <a:ext cx="2351016" cy="587754"/>
        </a:xfrm>
        <a:prstGeom prst="roundRect">
          <a:avLst>
            <a:gd name="adj" fmla="val 10000"/>
          </a:avLst>
        </a:prstGeom>
        <a:solidFill>
          <a:srgbClr val="DBA96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srgbClr val="7E402D"/>
              </a:solidFill>
            </a:rPr>
            <a:t>Focus on local sourcing</a:t>
          </a:r>
        </a:p>
      </dsp:txBody>
      <dsp:txXfrm>
        <a:off x="5382143" y="1458337"/>
        <a:ext cx="2316586" cy="553324"/>
      </dsp:txXfrm>
    </dsp:sp>
    <dsp:sp modelId="{EB6043F3-95C6-49F7-8815-4BC2520A69C5}">
      <dsp:nvSpPr>
        <dsp:cNvPr id="0" name=""/>
        <dsp:cNvSpPr/>
      </dsp:nvSpPr>
      <dsp:spPr>
        <a:xfrm rot="5400000">
          <a:off x="6489007" y="2080304"/>
          <a:ext cx="102856" cy="102856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00C9D8-F321-4044-964F-7E4BE185034F}">
      <dsp:nvSpPr>
        <dsp:cNvPr id="0" name=""/>
        <dsp:cNvSpPr/>
      </dsp:nvSpPr>
      <dsp:spPr>
        <a:xfrm>
          <a:off x="5364928" y="2234590"/>
          <a:ext cx="2351016" cy="587754"/>
        </a:xfrm>
        <a:prstGeom prst="roundRect">
          <a:avLst>
            <a:gd name="adj" fmla="val 10000"/>
          </a:avLst>
        </a:prstGeom>
        <a:solidFill>
          <a:srgbClr val="DBA96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srgbClr val="7E402D"/>
              </a:solidFill>
            </a:rPr>
            <a:t>80% of total suppliers/materials used</a:t>
          </a:r>
        </a:p>
      </dsp:txBody>
      <dsp:txXfrm>
        <a:off x="5382143" y="2251805"/>
        <a:ext cx="2316586" cy="553324"/>
      </dsp:txXfrm>
    </dsp:sp>
    <dsp:sp modelId="{BEDB360D-B6ED-4E9A-94F4-B59D72518CB8}">
      <dsp:nvSpPr>
        <dsp:cNvPr id="0" name=""/>
        <dsp:cNvSpPr/>
      </dsp:nvSpPr>
      <dsp:spPr>
        <a:xfrm rot="5400000">
          <a:off x="6489007" y="2873772"/>
          <a:ext cx="102856" cy="102856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20EA5C-C626-4E32-BA6F-71722705201D}">
      <dsp:nvSpPr>
        <dsp:cNvPr id="0" name=""/>
        <dsp:cNvSpPr/>
      </dsp:nvSpPr>
      <dsp:spPr>
        <a:xfrm>
          <a:off x="5364928" y="3028057"/>
          <a:ext cx="2351016" cy="587754"/>
        </a:xfrm>
        <a:prstGeom prst="roundRect">
          <a:avLst>
            <a:gd name="adj" fmla="val 10000"/>
          </a:avLst>
        </a:prstGeom>
        <a:solidFill>
          <a:srgbClr val="DBA96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srgbClr val="7E402D"/>
              </a:solidFill>
            </a:rPr>
            <a:t>The strong local artisan, hospitality, and produce networks</a:t>
          </a:r>
        </a:p>
      </dsp:txBody>
      <dsp:txXfrm>
        <a:off x="5382143" y="3045272"/>
        <a:ext cx="2316586" cy="553324"/>
      </dsp:txXfrm>
    </dsp:sp>
    <dsp:sp modelId="{91C8A7E5-2941-41BD-8B22-F6949E007EBB}">
      <dsp:nvSpPr>
        <dsp:cNvPr id="0" name=""/>
        <dsp:cNvSpPr/>
      </dsp:nvSpPr>
      <dsp:spPr>
        <a:xfrm rot="5400000">
          <a:off x="6489007" y="3667240"/>
          <a:ext cx="102856" cy="102856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3DF8D0-3EDA-45B5-B038-E6803997D78C}">
      <dsp:nvSpPr>
        <dsp:cNvPr id="0" name=""/>
        <dsp:cNvSpPr/>
      </dsp:nvSpPr>
      <dsp:spPr>
        <a:xfrm>
          <a:off x="5364928" y="3821525"/>
          <a:ext cx="2351016" cy="587754"/>
        </a:xfrm>
        <a:prstGeom prst="roundRect">
          <a:avLst>
            <a:gd name="adj" fmla="val 10000"/>
          </a:avLst>
        </a:prstGeom>
        <a:solidFill>
          <a:srgbClr val="DBA96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srgbClr val="7E402D"/>
              </a:solidFill>
            </a:rPr>
            <a:t>Aligns with sustainability goals and Welsh government’s Food &amp; Drink Action Plan</a:t>
          </a:r>
        </a:p>
      </dsp:txBody>
      <dsp:txXfrm>
        <a:off x="5382143" y="3838740"/>
        <a:ext cx="2316586" cy="553324"/>
      </dsp:txXfrm>
    </dsp:sp>
    <dsp:sp modelId="{09225E3C-1431-4AE1-B1AD-9DD27C9AC36C}">
      <dsp:nvSpPr>
        <dsp:cNvPr id="0" name=""/>
        <dsp:cNvSpPr/>
      </dsp:nvSpPr>
      <dsp:spPr>
        <a:xfrm rot="5400000">
          <a:off x="6489007" y="4460708"/>
          <a:ext cx="102856" cy="102856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07DE96-919F-4A70-A997-F658812E7F22}">
      <dsp:nvSpPr>
        <dsp:cNvPr id="0" name=""/>
        <dsp:cNvSpPr/>
      </dsp:nvSpPr>
      <dsp:spPr>
        <a:xfrm>
          <a:off x="5364928" y="4614993"/>
          <a:ext cx="2351016" cy="587754"/>
        </a:xfrm>
        <a:prstGeom prst="roundRect">
          <a:avLst>
            <a:gd name="adj" fmla="val 10000"/>
          </a:avLst>
        </a:prstGeom>
        <a:solidFill>
          <a:srgbClr val="DBA96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srgbClr val="7E402D"/>
              </a:solidFill>
            </a:rPr>
            <a:t>Achieved during event procurement phase</a:t>
          </a:r>
        </a:p>
      </dsp:txBody>
      <dsp:txXfrm>
        <a:off x="5382143" y="4632208"/>
        <a:ext cx="2316586" cy="553324"/>
      </dsp:txXfrm>
    </dsp:sp>
    <dsp:sp modelId="{AB051CF8-94F9-460B-BEBD-8CBE9F572A30}">
      <dsp:nvSpPr>
        <dsp:cNvPr id="0" name=""/>
        <dsp:cNvSpPr/>
      </dsp:nvSpPr>
      <dsp:spPr>
        <a:xfrm>
          <a:off x="8045086" y="647654"/>
          <a:ext cx="2351016" cy="587754"/>
        </a:xfrm>
        <a:prstGeom prst="roundRect">
          <a:avLst>
            <a:gd name="adj" fmla="val 10000"/>
          </a:avLst>
        </a:prstGeom>
        <a:solidFill>
          <a:srgbClr val="7E402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solidFill>
                <a:schemeClr val="tx2"/>
              </a:solidFill>
            </a:rPr>
            <a:t>Achieve at least 90% positive feedback</a:t>
          </a:r>
        </a:p>
      </dsp:txBody>
      <dsp:txXfrm>
        <a:off x="8062301" y="664869"/>
        <a:ext cx="2316586" cy="553324"/>
      </dsp:txXfrm>
    </dsp:sp>
    <dsp:sp modelId="{3F04D75C-23E3-46F4-B38D-66DFFE8CC3F8}">
      <dsp:nvSpPr>
        <dsp:cNvPr id="0" name=""/>
        <dsp:cNvSpPr/>
      </dsp:nvSpPr>
      <dsp:spPr>
        <a:xfrm rot="5400000">
          <a:off x="9169165" y="1286836"/>
          <a:ext cx="102856" cy="102856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4821C0-D8F2-4EA6-AAF7-947CBF5BE5DE}">
      <dsp:nvSpPr>
        <dsp:cNvPr id="0" name=""/>
        <dsp:cNvSpPr/>
      </dsp:nvSpPr>
      <dsp:spPr>
        <a:xfrm>
          <a:off x="8045086" y="1441122"/>
          <a:ext cx="2351016" cy="587754"/>
        </a:xfrm>
        <a:prstGeom prst="roundRect">
          <a:avLst>
            <a:gd name="adj" fmla="val 10000"/>
          </a:avLst>
        </a:prstGeom>
        <a:solidFill>
          <a:srgbClr val="DBA96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srgbClr val="7E402D"/>
              </a:solidFill>
            </a:rPr>
            <a:t>Focus on delegate satisfaction</a:t>
          </a:r>
        </a:p>
      </dsp:txBody>
      <dsp:txXfrm>
        <a:off x="8062301" y="1458337"/>
        <a:ext cx="2316586" cy="553324"/>
      </dsp:txXfrm>
    </dsp:sp>
    <dsp:sp modelId="{ACBF2959-BC16-426B-A833-C37F779515E4}">
      <dsp:nvSpPr>
        <dsp:cNvPr id="0" name=""/>
        <dsp:cNvSpPr/>
      </dsp:nvSpPr>
      <dsp:spPr>
        <a:xfrm rot="5400000">
          <a:off x="9169165" y="2080304"/>
          <a:ext cx="102856" cy="102856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DCFC5C-DDA0-481E-8918-853F4D54EB07}">
      <dsp:nvSpPr>
        <dsp:cNvPr id="0" name=""/>
        <dsp:cNvSpPr/>
      </dsp:nvSpPr>
      <dsp:spPr>
        <a:xfrm>
          <a:off x="8045086" y="2234590"/>
          <a:ext cx="2351016" cy="587754"/>
        </a:xfrm>
        <a:prstGeom prst="roundRect">
          <a:avLst>
            <a:gd name="adj" fmla="val 10000"/>
          </a:avLst>
        </a:prstGeom>
        <a:solidFill>
          <a:srgbClr val="DBA96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srgbClr val="7E402D"/>
              </a:solidFill>
            </a:rPr>
            <a:t>90% positive ratings</a:t>
          </a:r>
        </a:p>
      </dsp:txBody>
      <dsp:txXfrm>
        <a:off x="8062301" y="2251805"/>
        <a:ext cx="2316586" cy="553324"/>
      </dsp:txXfrm>
    </dsp:sp>
    <dsp:sp modelId="{F411DC66-9AF4-48BF-BB38-8D31EAF70FAE}">
      <dsp:nvSpPr>
        <dsp:cNvPr id="0" name=""/>
        <dsp:cNvSpPr/>
      </dsp:nvSpPr>
      <dsp:spPr>
        <a:xfrm rot="5400000">
          <a:off x="9169165" y="2873772"/>
          <a:ext cx="102856" cy="102856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7178CD-EBE2-480F-8935-41A483AEBA71}">
      <dsp:nvSpPr>
        <dsp:cNvPr id="0" name=""/>
        <dsp:cNvSpPr/>
      </dsp:nvSpPr>
      <dsp:spPr>
        <a:xfrm>
          <a:off x="8045086" y="3028057"/>
          <a:ext cx="2351016" cy="587754"/>
        </a:xfrm>
        <a:prstGeom prst="roundRect">
          <a:avLst>
            <a:gd name="adj" fmla="val 10000"/>
          </a:avLst>
        </a:prstGeom>
        <a:solidFill>
          <a:srgbClr val="DBA96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srgbClr val="7E402D"/>
              </a:solidFill>
            </a:rPr>
            <a:t>Through high-quality planning, delivery, and delegate care</a:t>
          </a:r>
        </a:p>
      </dsp:txBody>
      <dsp:txXfrm>
        <a:off x="8062301" y="3045272"/>
        <a:ext cx="2316586" cy="553324"/>
      </dsp:txXfrm>
    </dsp:sp>
    <dsp:sp modelId="{EECFDB18-8B92-4559-A686-9A3DE233436F}">
      <dsp:nvSpPr>
        <dsp:cNvPr id="0" name=""/>
        <dsp:cNvSpPr/>
      </dsp:nvSpPr>
      <dsp:spPr>
        <a:xfrm rot="5400000">
          <a:off x="9169165" y="3667240"/>
          <a:ext cx="102856" cy="102856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02F97B-73C4-4889-8FFF-2B646740B4F6}">
      <dsp:nvSpPr>
        <dsp:cNvPr id="0" name=""/>
        <dsp:cNvSpPr/>
      </dsp:nvSpPr>
      <dsp:spPr>
        <a:xfrm>
          <a:off x="8045086" y="3821525"/>
          <a:ext cx="2351016" cy="587754"/>
        </a:xfrm>
        <a:prstGeom prst="roundRect">
          <a:avLst>
            <a:gd name="adj" fmla="val 10000"/>
          </a:avLst>
        </a:prstGeom>
        <a:solidFill>
          <a:srgbClr val="DBA96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srgbClr val="7E402D"/>
              </a:solidFill>
            </a:rPr>
            <a:t>Event success and alignment with the “</a:t>
          </a:r>
          <a:r>
            <a:rPr lang="en-US" sz="1300" kern="1200" dirty="0" err="1">
              <a:solidFill>
                <a:srgbClr val="7E402D"/>
              </a:solidFill>
            </a:rPr>
            <a:t>Croeso</a:t>
          </a:r>
          <a:r>
            <a:rPr lang="en-US" sz="1300" kern="1200" dirty="0">
              <a:solidFill>
                <a:srgbClr val="7E402D"/>
              </a:solidFill>
            </a:rPr>
            <a:t>” welcome theme</a:t>
          </a:r>
        </a:p>
      </dsp:txBody>
      <dsp:txXfrm>
        <a:off x="8062301" y="3838740"/>
        <a:ext cx="2316586" cy="553324"/>
      </dsp:txXfrm>
    </dsp:sp>
    <dsp:sp modelId="{6AAB39A9-7ABE-43CB-8B46-8DA6158BC25C}">
      <dsp:nvSpPr>
        <dsp:cNvPr id="0" name=""/>
        <dsp:cNvSpPr/>
      </dsp:nvSpPr>
      <dsp:spPr>
        <a:xfrm rot="5400000">
          <a:off x="9169165" y="4460708"/>
          <a:ext cx="102856" cy="102856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04393C-E934-4D51-B54B-71379AB9EE46}">
      <dsp:nvSpPr>
        <dsp:cNvPr id="0" name=""/>
        <dsp:cNvSpPr/>
      </dsp:nvSpPr>
      <dsp:spPr>
        <a:xfrm>
          <a:off x="8045086" y="4614993"/>
          <a:ext cx="2351016" cy="587754"/>
        </a:xfrm>
        <a:prstGeom prst="roundRect">
          <a:avLst>
            <a:gd name="adj" fmla="val 10000"/>
          </a:avLst>
        </a:prstGeom>
        <a:solidFill>
          <a:srgbClr val="DBA96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solidFill>
                <a:srgbClr val="7E402D"/>
              </a:solidFill>
            </a:rPr>
            <a:t>Within 2 weeks of the event</a:t>
          </a:r>
        </a:p>
      </dsp:txBody>
      <dsp:txXfrm>
        <a:off x="8062301" y="4632208"/>
        <a:ext cx="2316586" cy="55332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6B06CE-D053-463A-A31E-111B2ECEADD3}">
      <dsp:nvSpPr>
        <dsp:cNvPr id="0" name=""/>
        <dsp:cNvSpPr/>
      </dsp:nvSpPr>
      <dsp:spPr>
        <a:xfrm>
          <a:off x="1515655" y="283667"/>
          <a:ext cx="3665852" cy="3665852"/>
        </a:xfrm>
        <a:prstGeom prst="pie">
          <a:avLst>
            <a:gd name="adj1" fmla="val 16200000"/>
            <a:gd name="adj2" fmla="val 1800000"/>
          </a:avLst>
        </a:prstGeom>
        <a:solidFill>
          <a:srgbClr val="DBA9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>
              <a:solidFill>
                <a:srgbClr val="7E402D"/>
              </a:solidFill>
            </a:rPr>
            <a:t>Planning phase</a:t>
          </a:r>
        </a:p>
      </dsp:txBody>
      <dsp:txXfrm>
        <a:off x="3447647" y="1060478"/>
        <a:ext cx="1309232" cy="1091027"/>
      </dsp:txXfrm>
    </dsp:sp>
    <dsp:sp modelId="{81FF3C50-591D-4E87-956B-D9E31EECBCC4}">
      <dsp:nvSpPr>
        <dsp:cNvPr id="0" name=""/>
        <dsp:cNvSpPr/>
      </dsp:nvSpPr>
      <dsp:spPr>
        <a:xfrm>
          <a:off x="1440156" y="414590"/>
          <a:ext cx="3665852" cy="3665852"/>
        </a:xfrm>
        <a:prstGeom prst="pie">
          <a:avLst>
            <a:gd name="adj1" fmla="val 1800000"/>
            <a:gd name="adj2" fmla="val 9000000"/>
          </a:avLst>
        </a:prstGeom>
        <a:solidFill>
          <a:srgbClr val="DBA9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>
              <a:solidFill>
                <a:srgbClr val="7E402D"/>
              </a:solidFill>
            </a:rPr>
            <a:t>Delivery phase</a:t>
          </a:r>
        </a:p>
      </dsp:txBody>
      <dsp:txXfrm>
        <a:off x="2312978" y="2793030"/>
        <a:ext cx="1963849" cy="960104"/>
      </dsp:txXfrm>
    </dsp:sp>
    <dsp:sp modelId="{DBAAC8EC-548C-4EAC-A7AD-49C233605D9A}">
      <dsp:nvSpPr>
        <dsp:cNvPr id="0" name=""/>
        <dsp:cNvSpPr/>
      </dsp:nvSpPr>
      <dsp:spPr>
        <a:xfrm>
          <a:off x="1364657" y="283667"/>
          <a:ext cx="3665852" cy="3665852"/>
        </a:xfrm>
        <a:prstGeom prst="pie">
          <a:avLst>
            <a:gd name="adj1" fmla="val 9000000"/>
            <a:gd name="adj2" fmla="val 16200000"/>
          </a:avLst>
        </a:prstGeom>
        <a:solidFill>
          <a:srgbClr val="DBA9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>
              <a:solidFill>
                <a:srgbClr val="7E402D"/>
              </a:solidFill>
            </a:rPr>
            <a:t>Evaluation phase</a:t>
          </a:r>
        </a:p>
      </dsp:txBody>
      <dsp:txXfrm>
        <a:off x="1789285" y="1060478"/>
        <a:ext cx="1309232" cy="1091027"/>
      </dsp:txXfrm>
    </dsp:sp>
    <dsp:sp modelId="{79A13D8C-56A5-4442-B5F3-6D449B6AEA97}">
      <dsp:nvSpPr>
        <dsp:cNvPr id="0" name=""/>
        <dsp:cNvSpPr/>
      </dsp:nvSpPr>
      <dsp:spPr>
        <a:xfrm>
          <a:off x="1289024" y="56733"/>
          <a:ext cx="4119719" cy="4119719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rgbClr val="7E402D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F4F301-EC81-4493-8021-E5A5697919E5}">
      <dsp:nvSpPr>
        <dsp:cNvPr id="0" name=""/>
        <dsp:cNvSpPr/>
      </dsp:nvSpPr>
      <dsp:spPr>
        <a:xfrm>
          <a:off x="1213223" y="187424"/>
          <a:ext cx="4119719" cy="4119719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rgbClr val="7E402D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2AC236-34F8-459F-9703-CA845A4EAC2A}">
      <dsp:nvSpPr>
        <dsp:cNvPr id="0" name=""/>
        <dsp:cNvSpPr/>
      </dsp:nvSpPr>
      <dsp:spPr>
        <a:xfrm>
          <a:off x="1137421" y="56733"/>
          <a:ext cx="4119719" cy="4119719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rgbClr val="7E402D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32A1F4-F639-4295-A811-2B1DE1FB4581}">
      <dsp:nvSpPr>
        <dsp:cNvPr id="0" name=""/>
        <dsp:cNvSpPr/>
      </dsp:nvSpPr>
      <dsp:spPr>
        <a:xfrm>
          <a:off x="0" y="270933"/>
          <a:ext cx="4876800" cy="4876800"/>
        </a:xfrm>
        <a:prstGeom prst="pie">
          <a:avLst>
            <a:gd name="adj1" fmla="val 5400000"/>
            <a:gd name="adj2" fmla="val 16200000"/>
          </a:avLst>
        </a:prstGeom>
        <a:solidFill>
          <a:srgbClr val="7E402D"/>
        </a:solidFill>
        <a:ln w="25400" cap="flat" cmpd="sng" algn="ctr">
          <a:solidFill>
            <a:srgbClr val="DBA9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169EF7-25B3-46A2-8BCF-B4A616488BE7}">
      <dsp:nvSpPr>
        <dsp:cNvPr id="0" name=""/>
        <dsp:cNvSpPr/>
      </dsp:nvSpPr>
      <dsp:spPr>
        <a:xfrm>
          <a:off x="2438400" y="270933"/>
          <a:ext cx="5689599" cy="487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DBA9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b="1" kern="1200" dirty="0">
              <a:solidFill>
                <a:srgbClr val="7E402D"/>
              </a:solidFill>
            </a:rPr>
            <a:t>Niche International Audience</a:t>
          </a:r>
        </a:p>
      </dsp:txBody>
      <dsp:txXfrm>
        <a:off x="2438400" y="270933"/>
        <a:ext cx="2844799" cy="1463043"/>
      </dsp:txXfrm>
    </dsp:sp>
    <dsp:sp modelId="{74774A69-56D1-4198-8A15-231F6A0446C0}">
      <dsp:nvSpPr>
        <dsp:cNvPr id="0" name=""/>
        <dsp:cNvSpPr/>
      </dsp:nvSpPr>
      <dsp:spPr>
        <a:xfrm>
          <a:off x="853441" y="1733976"/>
          <a:ext cx="3169916" cy="3169916"/>
        </a:xfrm>
        <a:prstGeom prst="pie">
          <a:avLst>
            <a:gd name="adj1" fmla="val 5400000"/>
            <a:gd name="adj2" fmla="val 16200000"/>
          </a:avLst>
        </a:prstGeom>
        <a:solidFill>
          <a:srgbClr val="7E402D"/>
        </a:solidFill>
        <a:ln w="25400" cap="flat" cmpd="sng" algn="ctr">
          <a:solidFill>
            <a:srgbClr val="DBA9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222ADC-DE84-435A-9337-6C57832774A2}">
      <dsp:nvSpPr>
        <dsp:cNvPr id="0" name=""/>
        <dsp:cNvSpPr/>
      </dsp:nvSpPr>
      <dsp:spPr>
        <a:xfrm>
          <a:off x="2438400" y="1733976"/>
          <a:ext cx="5689599" cy="31699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DBA9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b="1" kern="1200" dirty="0">
              <a:solidFill>
                <a:srgbClr val="7E402D"/>
              </a:solidFill>
            </a:rPr>
            <a:t>Alignment with Global Trends</a:t>
          </a:r>
        </a:p>
      </dsp:txBody>
      <dsp:txXfrm>
        <a:off x="2438400" y="1733976"/>
        <a:ext cx="2844799" cy="1463038"/>
      </dsp:txXfrm>
    </dsp:sp>
    <dsp:sp modelId="{0748C1F3-4958-4DEF-B4DB-3B06A11F2672}">
      <dsp:nvSpPr>
        <dsp:cNvPr id="0" name=""/>
        <dsp:cNvSpPr/>
      </dsp:nvSpPr>
      <dsp:spPr>
        <a:xfrm>
          <a:off x="1706880" y="3197014"/>
          <a:ext cx="1463038" cy="1463038"/>
        </a:xfrm>
        <a:prstGeom prst="pie">
          <a:avLst>
            <a:gd name="adj1" fmla="val 5400000"/>
            <a:gd name="adj2" fmla="val 16200000"/>
          </a:avLst>
        </a:prstGeom>
        <a:solidFill>
          <a:srgbClr val="7E402D"/>
        </a:solidFill>
        <a:ln w="25400" cap="flat" cmpd="sng" algn="ctr">
          <a:solidFill>
            <a:srgbClr val="DBA9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3A4B3E-0C71-46B3-B537-9B572259A940}">
      <dsp:nvSpPr>
        <dsp:cNvPr id="0" name=""/>
        <dsp:cNvSpPr/>
      </dsp:nvSpPr>
      <dsp:spPr>
        <a:xfrm>
          <a:off x="2438400" y="3197014"/>
          <a:ext cx="5689599" cy="14630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DBA9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b="1" kern="1200" dirty="0">
              <a:solidFill>
                <a:srgbClr val="7E402D"/>
              </a:solidFill>
            </a:rPr>
            <a:t>Strategic Location Advantage</a:t>
          </a:r>
        </a:p>
      </dsp:txBody>
      <dsp:txXfrm>
        <a:off x="2438400" y="3197014"/>
        <a:ext cx="2844799" cy="1463038"/>
      </dsp:txXfrm>
    </dsp:sp>
    <dsp:sp modelId="{84C7212B-2BBD-4325-A311-3F5B082A0624}">
      <dsp:nvSpPr>
        <dsp:cNvPr id="0" name=""/>
        <dsp:cNvSpPr/>
      </dsp:nvSpPr>
      <dsp:spPr>
        <a:xfrm>
          <a:off x="5283199" y="270933"/>
          <a:ext cx="2844799" cy="1463043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solidFill>
                <a:srgbClr val="7E402D"/>
              </a:solidFill>
            </a:rPr>
            <a:t>Targeting MICE delegates from creative industries, cultural </a:t>
          </a:r>
          <a:r>
            <a:rPr lang="en-US" sz="1600" kern="1200" dirty="0" err="1">
              <a:solidFill>
                <a:srgbClr val="7E402D"/>
              </a:solidFill>
            </a:rPr>
            <a:t>organisations</a:t>
          </a:r>
          <a:r>
            <a:rPr lang="en-US" sz="1600" kern="1200" dirty="0">
              <a:solidFill>
                <a:srgbClr val="7E402D"/>
              </a:solidFill>
            </a:rPr>
            <a:t>, and ethical tourism sectors</a:t>
          </a:r>
        </a:p>
      </dsp:txBody>
      <dsp:txXfrm>
        <a:off x="5283199" y="270933"/>
        <a:ext cx="2844799" cy="1463043"/>
      </dsp:txXfrm>
    </dsp:sp>
    <dsp:sp modelId="{51D47EC5-4B62-4DC1-B292-0F8F9AE19A9A}">
      <dsp:nvSpPr>
        <dsp:cNvPr id="0" name=""/>
        <dsp:cNvSpPr/>
      </dsp:nvSpPr>
      <dsp:spPr>
        <a:xfrm>
          <a:off x="5283199" y="1733976"/>
          <a:ext cx="2844799" cy="1463038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solidFill>
                <a:srgbClr val="7E402D"/>
              </a:solidFill>
            </a:rPr>
            <a:t>Heritage integration, slower tourism, and sustainability</a:t>
          </a:r>
        </a:p>
      </dsp:txBody>
      <dsp:txXfrm>
        <a:off x="5283199" y="1733976"/>
        <a:ext cx="2844799" cy="1463038"/>
      </dsp:txXfrm>
    </dsp:sp>
    <dsp:sp modelId="{7380CCFB-A6A3-45F3-B48A-F6578229AAA9}">
      <dsp:nvSpPr>
        <dsp:cNvPr id="0" name=""/>
        <dsp:cNvSpPr/>
      </dsp:nvSpPr>
      <dsp:spPr>
        <a:xfrm>
          <a:off x="5283199" y="3197014"/>
          <a:ext cx="2844799" cy="1463038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solidFill>
                <a:srgbClr val="7E402D"/>
              </a:solidFill>
            </a:rPr>
            <a:t>St. </a:t>
          </a:r>
          <a:r>
            <a:rPr lang="en-US" sz="1600" kern="1200" dirty="0" err="1">
              <a:solidFill>
                <a:srgbClr val="7E402D"/>
              </a:solidFill>
            </a:rPr>
            <a:t>Davids</a:t>
          </a:r>
          <a:r>
            <a:rPr lang="en-US" sz="1600" kern="1200" dirty="0">
              <a:solidFill>
                <a:srgbClr val="7E402D"/>
              </a:solidFill>
            </a:rPr>
            <a:t> offers a unique, </a:t>
          </a:r>
          <a:r>
            <a:rPr lang="en-US" sz="1600" kern="1200" dirty="0" err="1">
              <a:solidFill>
                <a:srgbClr val="7E402D"/>
              </a:solidFill>
            </a:rPr>
            <a:t>underutilised</a:t>
          </a:r>
          <a:r>
            <a:rPr lang="en-US" sz="1600" kern="1200" dirty="0">
              <a:solidFill>
                <a:srgbClr val="7E402D"/>
              </a:solidFill>
            </a:rPr>
            <a:t> alternative to larger Welsh cities, providing a boutique, culturally immersive setting</a:t>
          </a:r>
        </a:p>
      </dsp:txBody>
      <dsp:txXfrm>
        <a:off x="5283199" y="3197014"/>
        <a:ext cx="2844799" cy="146303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44696E-5871-4B3D-BB18-2D6D28140079}">
      <dsp:nvSpPr>
        <dsp:cNvPr id="0" name=""/>
        <dsp:cNvSpPr/>
      </dsp:nvSpPr>
      <dsp:spPr>
        <a:xfrm>
          <a:off x="5059" y="766159"/>
          <a:ext cx="2595562" cy="1038225"/>
        </a:xfrm>
        <a:prstGeom prst="chevron">
          <a:avLst/>
        </a:prstGeom>
        <a:solidFill>
          <a:srgbClr val="7E402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28575" rIns="0" bIns="28575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500" kern="1200" dirty="0"/>
            <a:t>Day 1</a:t>
          </a:r>
        </a:p>
      </dsp:txBody>
      <dsp:txXfrm>
        <a:off x="524172" y="766159"/>
        <a:ext cx="1557337" cy="1038225"/>
      </dsp:txXfrm>
    </dsp:sp>
    <dsp:sp modelId="{6FA2C59B-41E1-4F11-9AE0-8035AA89E8CF}">
      <dsp:nvSpPr>
        <dsp:cNvPr id="0" name=""/>
        <dsp:cNvSpPr/>
      </dsp:nvSpPr>
      <dsp:spPr>
        <a:xfrm>
          <a:off x="2263198" y="854408"/>
          <a:ext cx="2154316" cy="861726"/>
        </a:xfrm>
        <a:prstGeom prst="chevron">
          <a:avLst/>
        </a:prstGeom>
        <a:solidFill>
          <a:srgbClr val="DBA96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rgbClr val="7E402D"/>
              </a:solidFill>
            </a:rPr>
            <a:t>Open with a formal welcome, followed by keynote sessions</a:t>
          </a:r>
        </a:p>
      </dsp:txBody>
      <dsp:txXfrm>
        <a:off x="2694061" y="854408"/>
        <a:ext cx="1292590" cy="861726"/>
      </dsp:txXfrm>
    </dsp:sp>
    <dsp:sp modelId="{0702306C-75C5-4E01-AE82-A684403C4491}">
      <dsp:nvSpPr>
        <dsp:cNvPr id="0" name=""/>
        <dsp:cNvSpPr/>
      </dsp:nvSpPr>
      <dsp:spPr>
        <a:xfrm>
          <a:off x="4115911" y="854408"/>
          <a:ext cx="2154316" cy="861726"/>
        </a:xfrm>
        <a:prstGeom prst="chevron">
          <a:avLst/>
        </a:prstGeom>
        <a:solidFill>
          <a:srgbClr val="DBA96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rgbClr val="7E402D"/>
              </a:solidFill>
            </a:rPr>
            <a:t>In the afternoon: engage in interactive workshops</a:t>
          </a:r>
        </a:p>
      </dsp:txBody>
      <dsp:txXfrm>
        <a:off x="4546774" y="854408"/>
        <a:ext cx="1292590" cy="861726"/>
      </dsp:txXfrm>
    </dsp:sp>
    <dsp:sp modelId="{AE516099-6D95-4C64-B591-5714EEBF2869}">
      <dsp:nvSpPr>
        <dsp:cNvPr id="0" name=""/>
        <dsp:cNvSpPr/>
      </dsp:nvSpPr>
      <dsp:spPr>
        <a:xfrm>
          <a:off x="5968623" y="854408"/>
          <a:ext cx="2154316" cy="861726"/>
        </a:xfrm>
        <a:prstGeom prst="chevron">
          <a:avLst/>
        </a:prstGeom>
        <a:solidFill>
          <a:srgbClr val="DBA96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rgbClr val="7E402D"/>
              </a:solidFill>
            </a:rPr>
            <a:t>The evening: “Taste of </a:t>
          </a:r>
          <a:r>
            <a:rPr lang="en-US" sz="1200" b="1" kern="1200" dirty="0" err="1">
              <a:solidFill>
                <a:srgbClr val="7E402D"/>
              </a:solidFill>
            </a:rPr>
            <a:t>Cymru</a:t>
          </a:r>
          <a:r>
            <a:rPr lang="en-US" sz="1200" b="1" kern="1200" dirty="0">
              <a:solidFill>
                <a:srgbClr val="7E402D"/>
              </a:solidFill>
            </a:rPr>
            <a:t>” gala dinner and a traditional Welsh folk performance</a:t>
          </a:r>
        </a:p>
      </dsp:txBody>
      <dsp:txXfrm>
        <a:off x="6399486" y="854408"/>
        <a:ext cx="1292590" cy="86172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44696E-5871-4B3D-BB18-2D6D28140079}">
      <dsp:nvSpPr>
        <dsp:cNvPr id="0" name=""/>
        <dsp:cNvSpPr/>
      </dsp:nvSpPr>
      <dsp:spPr>
        <a:xfrm flipH="1">
          <a:off x="5806052" y="624377"/>
          <a:ext cx="2723930" cy="1089572"/>
        </a:xfrm>
        <a:prstGeom prst="chevron">
          <a:avLst/>
        </a:prstGeom>
        <a:solidFill>
          <a:srgbClr val="7E402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690" tIns="29845" rIns="0" bIns="29845" numCol="1" spcCol="1270" anchor="ctr" anchorCtr="0">
          <a:noAutofit/>
        </a:bodyPr>
        <a:lstStyle/>
        <a:p>
          <a:pPr marL="0" lvl="0" indent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700" kern="1200" dirty="0"/>
            <a:t>Day 2</a:t>
          </a:r>
        </a:p>
      </dsp:txBody>
      <dsp:txXfrm>
        <a:off x="6350838" y="624377"/>
        <a:ext cx="1634358" cy="1089572"/>
      </dsp:txXfrm>
    </dsp:sp>
    <dsp:sp modelId="{6FA2C59B-41E1-4F11-9AE0-8035AA89E8CF}">
      <dsp:nvSpPr>
        <dsp:cNvPr id="0" name=""/>
        <dsp:cNvSpPr/>
      </dsp:nvSpPr>
      <dsp:spPr>
        <a:xfrm flipH="1">
          <a:off x="2007896" y="716991"/>
          <a:ext cx="2260861" cy="904344"/>
        </a:xfrm>
        <a:prstGeom prst="chevron">
          <a:avLst/>
        </a:prstGeom>
        <a:solidFill>
          <a:srgbClr val="DBA96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rgbClr val="7E402D"/>
              </a:solidFill>
            </a:rPr>
            <a:t>Visit the Pembrokeshire Coast Path</a:t>
          </a:r>
        </a:p>
      </dsp:txBody>
      <dsp:txXfrm>
        <a:off x="2460068" y="716991"/>
        <a:ext cx="1356517" cy="904344"/>
      </dsp:txXfrm>
    </dsp:sp>
    <dsp:sp modelId="{0702306C-75C5-4E01-AE82-A684403C4491}">
      <dsp:nvSpPr>
        <dsp:cNvPr id="0" name=""/>
        <dsp:cNvSpPr/>
      </dsp:nvSpPr>
      <dsp:spPr>
        <a:xfrm flipH="1">
          <a:off x="3901934" y="716991"/>
          <a:ext cx="2260861" cy="904344"/>
        </a:xfrm>
        <a:prstGeom prst="chevron">
          <a:avLst/>
        </a:prstGeom>
        <a:solidFill>
          <a:srgbClr val="DBA96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rgbClr val="7E402D"/>
              </a:solidFill>
            </a:rPr>
            <a:t>Begins with coastal foraging tours</a:t>
          </a:r>
        </a:p>
      </dsp:txBody>
      <dsp:txXfrm>
        <a:off x="4354106" y="716991"/>
        <a:ext cx="1356517" cy="904344"/>
      </dsp:txXfrm>
    </dsp:sp>
    <dsp:sp modelId="{AE516099-6D95-4C64-B591-5714EEBF2869}">
      <dsp:nvSpPr>
        <dsp:cNvPr id="0" name=""/>
        <dsp:cNvSpPr/>
      </dsp:nvSpPr>
      <dsp:spPr>
        <a:xfrm flipH="1">
          <a:off x="113136" y="716991"/>
          <a:ext cx="2260861" cy="904344"/>
        </a:xfrm>
        <a:prstGeom prst="chevron">
          <a:avLst/>
        </a:prstGeom>
        <a:solidFill>
          <a:srgbClr val="DBA96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rgbClr val="7E402D"/>
              </a:solidFill>
            </a:rPr>
            <a:t>End with the Eisteddfod-style poetry celebrating the Welsh language</a:t>
          </a:r>
        </a:p>
      </dsp:txBody>
      <dsp:txXfrm>
        <a:off x="565308" y="716991"/>
        <a:ext cx="1356517" cy="90434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4057B3-F324-432E-A4BF-A21DF256965B}">
      <dsp:nvSpPr>
        <dsp:cNvPr id="0" name=""/>
        <dsp:cNvSpPr/>
      </dsp:nvSpPr>
      <dsp:spPr>
        <a:xfrm rot="5400000">
          <a:off x="3884073" y="-1387740"/>
          <a:ext cx="1123745" cy="4184419"/>
        </a:xfrm>
        <a:prstGeom prst="round2SameRect">
          <a:avLst/>
        </a:prstGeom>
        <a:solidFill>
          <a:srgbClr val="DBA960"/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300" kern="1200" dirty="0">
              <a:solidFill>
                <a:srgbClr val="7E402D"/>
              </a:solidFill>
            </a:rPr>
            <a:t>Delegates will stay in eco-friendly lodges and heritage guesthouses in St. </a:t>
          </a:r>
          <a:r>
            <a:rPr lang="en-US" sz="2300" kern="1200" dirty="0" err="1">
              <a:solidFill>
                <a:srgbClr val="7E402D"/>
              </a:solidFill>
            </a:rPr>
            <a:t>Davids</a:t>
          </a:r>
          <a:endParaRPr lang="en-US" sz="2300" kern="1200" dirty="0">
            <a:solidFill>
              <a:srgbClr val="7E402D"/>
            </a:solidFill>
          </a:endParaRPr>
        </a:p>
      </dsp:txBody>
      <dsp:txXfrm rot="-5400000">
        <a:off x="2353737" y="197453"/>
        <a:ext cx="4129562" cy="1014031"/>
      </dsp:txXfrm>
    </dsp:sp>
    <dsp:sp modelId="{82566D6D-1F85-430B-9A50-D502F674019D}">
      <dsp:nvSpPr>
        <dsp:cNvPr id="0" name=""/>
        <dsp:cNvSpPr/>
      </dsp:nvSpPr>
      <dsp:spPr>
        <a:xfrm>
          <a:off x="0" y="2128"/>
          <a:ext cx="2353736" cy="1404682"/>
        </a:xfrm>
        <a:prstGeom prst="roundRect">
          <a:avLst/>
        </a:prstGeom>
        <a:solidFill>
          <a:srgbClr val="7E402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Sustainable, Local Accommodation</a:t>
          </a:r>
        </a:p>
      </dsp:txBody>
      <dsp:txXfrm>
        <a:off x="68571" y="70699"/>
        <a:ext cx="2216594" cy="1267540"/>
      </dsp:txXfrm>
    </dsp:sp>
    <dsp:sp modelId="{3BAA1BFF-F841-4FC1-9959-E095626D8ACF}">
      <dsp:nvSpPr>
        <dsp:cNvPr id="0" name=""/>
        <dsp:cNvSpPr/>
      </dsp:nvSpPr>
      <dsp:spPr>
        <a:xfrm rot="5400000">
          <a:off x="3884073" y="87175"/>
          <a:ext cx="1123745" cy="4184419"/>
        </a:xfrm>
        <a:prstGeom prst="round2SameRect">
          <a:avLst/>
        </a:prstGeom>
        <a:solidFill>
          <a:srgbClr val="DBA960"/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300" kern="1200" dirty="0">
              <a:solidFill>
                <a:srgbClr val="7E402D"/>
              </a:solidFill>
            </a:rPr>
            <a:t>Shuttles from </a:t>
          </a:r>
          <a:r>
            <a:rPr lang="en-US" sz="2300" kern="1200" dirty="0" err="1">
              <a:solidFill>
                <a:srgbClr val="7E402D"/>
              </a:solidFill>
            </a:rPr>
            <a:t>Haverfordwest</a:t>
          </a:r>
          <a:r>
            <a:rPr lang="en-US" sz="2300" kern="1200" dirty="0">
              <a:solidFill>
                <a:srgbClr val="7E402D"/>
              </a:solidFill>
            </a:rPr>
            <a:t> station and coach transfers from Cardiff Airport</a:t>
          </a:r>
        </a:p>
      </dsp:txBody>
      <dsp:txXfrm rot="-5400000">
        <a:off x="2353737" y="1672369"/>
        <a:ext cx="4129562" cy="1014031"/>
      </dsp:txXfrm>
    </dsp:sp>
    <dsp:sp modelId="{29210DBE-0FF2-47E4-9D40-78AFDF991144}">
      <dsp:nvSpPr>
        <dsp:cNvPr id="0" name=""/>
        <dsp:cNvSpPr/>
      </dsp:nvSpPr>
      <dsp:spPr>
        <a:xfrm>
          <a:off x="0" y="1477044"/>
          <a:ext cx="2353736" cy="1404682"/>
        </a:xfrm>
        <a:prstGeom prst="roundRect">
          <a:avLst/>
        </a:prstGeom>
        <a:solidFill>
          <a:srgbClr val="7E402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Efficient &amp; Accessible Transport</a:t>
          </a:r>
        </a:p>
      </dsp:txBody>
      <dsp:txXfrm>
        <a:off x="68571" y="1545615"/>
        <a:ext cx="2216594" cy="1267540"/>
      </dsp:txXfrm>
    </dsp:sp>
    <dsp:sp modelId="{9FFA6B56-B9FF-4DCE-AD11-05758737CB01}">
      <dsp:nvSpPr>
        <dsp:cNvPr id="0" name=""/>
        <dsp:cNvSpPr/>
      </dsp:nvSpPr>
      <dsp:spPr>
        <a:xfrm rot="5400000">
          <a:off x="3884073" y="1562091"/>
          <a:ext cx="1123745" cy="4184419"/>
        </a:xfrm>
        <a:prstGeom prst="round2SameRect">
          <a:avLst/>
        </a:prstGeom>
        <a:solidFill>
          <a:srgbClr val="DBA960"/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300" kern="1200" dirty="0">
              <a:solidFill>
                <a:srgbClr val="7E402D"/>
              </a:solidFill>
            </a:rPr>
            <a:t>Carpooling and bicycle hire will be encouraged</a:t>
          </a:r>
        </a:p>
      </dsp:txBody>
      <dsp:txXfrm rot="-5400000">
        <a:off x="2353737" y="3147285"/>
        <a:ext cx="4129562" cy="1014031"/>
      </dsp:txXfrm>
    </dsp:sp>
    <dsp:sp modelId="{3360E3BC-F215-45EA-AB54-9DF161EBD136}">
      <dsp:nvSpPr>
        <dsp:cNvPr id="0" name=""/>
        <dsp:cNvSpPr/>
      </dsp:nvSpPr>
      <dsp:spPr>
        <a:xfrm>
          <a:off x="0" y="2951960"/>
          <a:ext cx="2353736" cy="1404682"/>
        </a:xfrm>
        <a:prstGeom prst="roundRect">
          <a:avLst/>
        </a:prstGeom>
        <a:solidFill>
          <a:srgbClr val="7E402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Eco-Friendly Mobility</a:t>
          </a:r>
        </a:p>
      </dsp:txBody>
      <dsp:txXfrm>
        <a:off x="68571" y="3020531"/>
        <a:ext cx="2216594" cy="126754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25B315-9E25-41D6-94C9-323734A06566}">
      <dsp:nvSpPr>
        <dsp:cNvPr id="0" name=""/>
        <dsp:cNvSpPr/>
      </dsp:nvSpPr>
      <dsp:spPr>
        <a:xfrm>
          <a:off x="-5206868" y="-797557"/>
          <a:ext cx="6200678" cy="6200678"/>
        </a:xfrm>
        <a:prstGeom prst="blockArc">
          <a:avLst>
            <a:gd name="adj1" fmla="val 18900000"/>
            <a:gd name="adj2" fmla="val 2700000"/>
            <a:gd name="adj3" fmla="val 348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9631CC-733B-4A90-80C5-C32D43F4BC1C}">
      <dsp:nvSpPr>
        <dsp:cNvPr id="0" name=""/>
        <dsp:cNvSpPr/>
      </dsp:nvSpPr>
      <dsp:spPr>
        <a:xfrm>
          <a:off x="639252" y="460556"/>
          <a:ext cx="6205536" cy="921112"/>
        </a:xfrm>
        <a:prstGeom prst="rect">
          <a:avLst/>
        </a:prstGeom>
        <a:solidFill>
          <a:srgbClr val="7E402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1133" tIns="83820" rIns="83820" bIns="8382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Signature Dining Experience</a:t>
          </a:r>
        </a:p>
      </dsp:txBody>
      <dsp:txXfrm>
        <a:off x="639252" y="460556"/>
        <a:ext cx="6205536" cy="921112"/>
      </dsp:txXfrm>
    </dsp:sp>
    <dsp:sp modelId="{1E404B43-0FD4-422D-B018-DFF44EE23E53}">
      <dsp:nvSpPr>
        <dsp:cNvPr id="0" name=""/>
        <dsp:cNvSpPr/>
      </dsp:nvSpPr>
      <dsp:spPr>
        <a:xfrm>
          <a:off x="63556" y="345417"/>
          <a:ext cx="1151391" cy="115139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F67D1A-6F3F-4A9A-AB9F-353030044649}">
      <dsp:nvSpPr>
        <dsp:cNvPr id="0" name=""/>
        <dsp:cNvSpPr/>
      </dsp:nvSpPr>
      <dsp:spPr>
        <a:xfrm>
          <a:off x="974076" y="1842225"/>
          <a:ext cx="5870712" cy="921112"/>
        </a:xfrm>
        <a:prstGeom prst="rect">
          <a:avLst/>
        </a:prstGeom>
        <a:solidFill>
          <a:srgbClr val="7E402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1133" tIns="83820" rIns="83820" bIns="8382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Locally Inspired Menu</a:t>
          </a:r>
        </a:p>
      </dsp:txBody>
      <dsp:txXfrm>
        <a:off x="974076" y="1842225"/>
        <a:ext cx="5870712" cy="921112"/>
      </dsp:txXfrm>
    </dsp:sp>
    <dsp:sp modelId="{24A0918C-2B0A-41A6-943B-064566DF7EAA}">
      <dsp:nvSpPr>
        <dsp:cNvPr id="0" name=""/>
        <dsp:cNvSpPr/>
      </dsp:nvSpPr>
      <dsp:spPr>
        <a:xfrm>
          <a:off x="398381" y="1727086"/>
          <a:ext cx="1151391" cy="115139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D15BD6-FA44-4824-88E4-30F3BDA0A0A8}">
      <dsp:nvSpPr>
        <dsp:cNvPr id="0" name=""/>
        <dsp:cNvSpPr/>
      </dsp:nvSpPr>
      <dsp:spPr>
        <a:xfrm>
          <a:off x="639252" y="3223894"/>
          <a:ext cx="6205536" cy="921112"/>
        </a:xfrm>
        <a:prstGeom prst="rect">
          <a:avLst/>
        </a:prstGeom>
        <a:solidFill>
          <a:srgbClr val="7E402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1133" tIns="83820" rIns="83820" bIns="8382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Support for Welsh Producers</a:t>
          </a:r>
        </a:p>
      </dsp:txBody>
      <dsp:txXfrm>
        <a:off x="639252" y="3223894"/>
        <a:ext cx="6205536" cy="921112"/>
      </dsp:txXfrm>
    </dsp:sp>
    <dsp:sp modelId="{2178F61C-8AC3-4581-853D-2CDB2DFDE8C2}">
      <dsp:nvSpPr>
        <dsp:cNvPr id="0" name=""/>
        <dsp:cNvSpPr/>
      </dsp:nvSpPr>
      <dsp:spPr>
        <a:xfrm>
          <a:off x="63556" y="3108755"/>
          <a:ext cx="1151391" cy="115139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1EB2AE-CF44-4E16-B3AE-A2E53F31E255}">
      <dsp:nvSpPr>
        <dsp:cNvPr id="0" name=""/>
        <dsp:cNvSpPr/>
      </dsp:nvSpPr>
      <dsp:spPr>
        <a:xfrm>
          <a:off x="585576" y="2234"/>
          <a:ext cx="1745359" cy="872679"/>
        </a:xfrm>
        <a:prstGeom prst="roundRect">
          <a:avLst>
            <a:gd name="adj" fmla="val 10000"/>
          </a:avLst>
        </a:prstGeom>
        <a:solidFill>
          <a:srgbClr val="7E402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/>
            <a:t>Outdoor Contingency</a:t>
          </a:r>
        </a:p>
      </dsp:txBody>
      <dsp:txXfrm>
        <a:off x="611136" y="27794"/>
        <a:ext cx="1694239" cy="821559"/>
      </dsp:txXfrm>
    </dsp:sp>
    <dsp:sp modelId="{80411101-642E-4CE1-8B04-A47AE9116307}">
      <dsp:nvSpPr>
        <dsp:cNvPr id="0" name=""/>
        <dsp:cNvSpPr/>
      </dsp:nvSpPr>
      <dsp:spPr>
        <a:xfrm>
          <a:off x="760112" y="874913"/>
          <a:ext cx="174535" cy="6545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54509"/>
              </a:lnTo>
              <a:lnTo>
                <a:pt x="174535" y="654509"/>
              </a:lnTo>
            </a:path>
          </a:pathLst>
        </a:custGeom>
        <a:noFill/>
        <a:ln w="25400" cap="flat" cmpd="sng" algn="ctr">
          <a:solidFill>
            <a:srgbClr val="7E402D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1D4E5A4-205D-4039-AB92-562DBFF34B06}">
      <dsp:nvSpPr>
        <dsp:cNvPr id="0" name=""/>
        <dsp:cNvSpPr/>
      </dsp:nvSpPr>
      <dsp:spPr>
        <a:xfrm>
          <a:off x="934648" y="1093083"/>
          <a:ext cx="1396287" cy="872679"/>
        </a:xfrm>
        <a:prstGeom prst="roundRect">
          <a:avLst>
            <a:gd name="adj" fmla="val 10000"/>
          </a:avLst>
        </a:prstGeom>
        <a:solidFill>
          <a:srgbClr val="DBA960">
            <a:alpha val="90000"/>
          </a:srgbClr>
        </a:solidFill>
        <a:ln w="25400" cap="flat" cmpd="sng" algn="ctr">
          <a:solidFill>
            <a:srgbClr val="7E402D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rgbClr val="7E402D"/>
              </a:solidFill>
            </a:rPr>
            <a:t>Move coastal activities indoors to Cathedral’s museum wing</a:t>
          </a:r>
        </a:p>
      </dsp:txBody>
      <dsp:txXfrm>
        <a:off x="960208" y="1118643"/>
        <a:ext cx="1345167" cy="821559"/>
      </dsp:txXfrm>
    </dsp:sp>
    <dsp:sp modelId="{F806C416-46B7-40A8-BC06-EDAA9036D9C9}">
      <dsp:nvSpPr>
        <dsp:cNvPr id="0" name=""/>
        <dsp:cNvSpPr/>
      </dsp:nvSpPr>
      <dsp:spPr>
        <a:xfrm>
          <a:off x="2767275" y="2234"/>
          <a:ext cx="1745359" cy="872679"/>
        </a:xfrm>
        <a:prstGeom prst="roundRect">
          <a:avLst>
            <a:gd name="adj" fmla="val 10000"/>
          </a:avLst>
        </a:prstGeom>
        <a:solidFill>
          <a:srgbClr val="7E402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/>
            <a:t>Overcapacity</a:t>
          </a:r>
        </a:p>
      </dsp:txBody>
      <dsp:txXfrm>
        <a:off x="2792835" y="27794"/>
        <a:ext cx="1694239" cy="821559"/>
      </dsp:txXfrm>
    </dsp:sp>
    <dsp:sp modelId="{CA3D68B3-F920-4738-B8CB-6A61DBE6641C}">
      <dsp:nvSpPr>
        <dsp:cNvPr id="0" name=""/>
        <dsp:cNvSpPr/>
      </dsp:nvSpPr>
      <dsp:spPr>
        <a:xfrm>
          <a:off x="2941811" y="874913"/>
          <a:ext cx="174535" cy="6545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54509"/>
              </a:lnTo>
              <a:lnTo>
                <a:pt x="174535" y="654509"/>
              </a:lnTo>
            </a:path>
          </a:pathLst>
        </a:custGeom>
        <a:noFill/>
        <a:ln w="25400" cap="flat" cmpd="sng" algn="ctr">
          <a:solidFill>
            <a:srgbClr val="7E402D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BFE0EA-6B96-46FA-ABDF-CEB6368ADF1E}">
      <dsp:nvSpPr>
        <dsp:cNvPr id="0" name=""/>
        <dsp:cNvSpPr/>
      </dsp:nvSpPr>
      <dsp:spPr>
        <a:xfrm>
          <a:off x="3116347" y="1093083"/>
          <a:ext cx="1396287" cy="872679"/>
        </a:xfrm>
        <a:prstGeom prst="roundRect">
          <a:avLst>
            <a:gd name="adj" fmla="val 10000"/>
          </a:avLst>
        </a:prstGeom>
        <a:solidFill>
          <a:srgbClr val="DBA960">
            <a:alpha val="90000"/>
          </a:srgbClr>
        </a:solidFill>
        <a:ln w="25400" cap="flat" cmpd="sng" algn="ctr">
          <a:solidFill>
            <a:srgbClr val="7E402D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rgbClr val="7E402D"/>
              </a:solidFill>
            </a:rPr>
            <a:t>Use pop-up tents and partner B&amp;Bs as overflow for dining and accommodation</a:t>
          </a:r>
        </a:p>
      </dsp:txBody>
      <dsp:txXfrm>
        <a:off x="3141907" y="1118643"/>
        <a:ext cx="1345167" cy="821559"/>
      </dsp:txXfrm>
    </dsp:sp>
    <dsp:sp modelId="{8210786B-3ABE-4062-82B3-448CD9259F21}">
      <dsp:nvSpPr>
        <dsp:cNvPr id="0" name=""/>
        <dsp:cNvSpPr/>
      </dsp:nvSpPr>
      <dsp:spPr>
        <a:xfrm>
          <a:off x="4948975" y="2234"/>
          <a:ext cx="1745359" cy="872679"/>
        </a:xfrm>
        <a:prstGeom prst="roundRect">
          <a:avLst>
            <a:gd name="adj" fmla="val 10000"/>
          </a:avLst>
        </a:prstGeom>
        <a:solidFill>
          <a:srgbClr val="7E402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/>
            <a:t>Undersubscription</a:t>
          </a:r>
        </a:p>
      </dsp:txBody>
      <dsp:txXfrm>
        <a:off x="4974535" y="27794"/>
        <a:ext cx="1694239" cy="821559"/>
      </dsp:txXfrm>
    </dsp:sp>
    <dsp:sp modelId="{0E61FE35-3E55-428B-B541-9C61AD4CB0C9}">
      <dsp:nvSpPr>
        <dsp:cNvPr id="0" name=""/>
        <dsp:cNvSpPr/>
      </dsp:nvSpPr>
      <dsp:spPr>
        <a:xfrm>
          <a:off x="5123511" y="874913"/>
          <a:ext cx="174535" cy="6545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54509"/>
              </a:lnTo>
              <a:lnTo>
                <a:pt x="174535" y="654509"/>
              </a:lnTo>
            </a:path>
          </a:pathLst>
        </a:custGeom>
        <a:noFill/>
        <a:ln w="25400" cap="flat" cmpd="sng" algn="ctr">
          <a:solidFill>
            <a:srgbClr val="7E402D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BCEA4B-5849-4783-BAC0-BFE70A544F18}">
      <dsp:nvSpPr>
        <dsp:cNvPr id="0" name=""/>
        <dsp:cNvSpPr/>
      </dsp:nvSpPr>
      <dsp:spPr>
        <a:xfrm>
          <a:off x="5298047" y="1093083"/>
          <a:ext cx="1396287" cy="872679"/>
        </a:xfrm>
        <a:prstGeom prst="roundRect">
          <a:avLst>
            <a:gd name="adj" fmla="val 10000"/>
          </a:avLst>
        </a:prstGeom>
        <a:solidFill>
          <a:srgbClr val="DBA960">
            <a:alpha val="90000"/>
          </a:srgbClr>
        </a:solidFill>
        <a:ln w="25400" cap="flat" cmpd="sng" algn="ctr">
          <a:solidFill>
            <a:srgbClr val="7E402D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rgbClr val="7E402D"/>
              </a:solidFill>
            </a:rPr>
            <a:t>Invite local cultural groups and universities to maintain delegate numbers</a:t>
          </a:r>
        </a:p>
      </dsp:txBody>
      <dsp:txXfrm>
        <a:off x="5323607" y="1118643"/>
        <a:ext cx="1345167" cy="821559"/>
      </dsp:txXfrm>
    </dsp:sp>
    <dsp:sp modelId="{F35535FA-2D3A-4CC9-B9C5-EC1AC73997D1}">
      <dsp:nvSpPr>
        <dsp:cNvPr id="0" name=""/>
        <dsp:cNvSpPr/>
      </dsp:nvSpPr>
      <dsp:spPr>
        <a:xfrm>
          <a:off x="7130674" y="2234"/>
          <a:ext cx="1745359" cy="872679"/>
        </a:xfrm>
        <a:prstGeom prst="roundRect">
          <a:avLst>
            <a:gd name="adj" fmla="val 10000"/>
          </a:avLst>
        </a:prstGeom>
        <a:solidFill>
          <a:srgbClr val="7E402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/>
            <a:t>Health &amp; Safety</a:t>
          </a:r>
        </a:p>
      </dsp:txBody>
      <dsp:txXfrm>
        <a:off x="7156234" y="27794"/>
        <a:ext cx="1694239" cy="821559"/>
      </dsp:txXfrm>
    </dsp:sp>
    <dsp:sp modelId="{DA28A813-D98C-4969-B74C-877037B65C94}">
      <dsp:nvSpPr>
        <dsp:cNvPr id="0" name=""/>
        <dsp:cNvSpPr/>
      </dsp:nvSpPr>
      <dsp:spPr>
        <a:xfrm>
          <a:off x="7305210" y="874913"/>
          <a:ext cx="174535" cy="6545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54509"/>
              </a:lnTo>
              <a:lnTo>
                <a:pt x="174535" y="65450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1DE262-5348-4DCE-9BC5-2B6D72DEB259}">
      <dsp:nvSpPr>
        <dsp:cNvPr id="0" name=""/>
        <dsp:cNvSpPr/>
      </dsp:nvSpPr>
      <dsp:spPr>
        <a:xfrm>
          <a:off x="7479746" y="1093083"/>
          <a:ext cx="1396287" cy="872679"/>
        </a:xfrm>
        <a:prstGeom prst="roundRect">
          <a:avLst>
            <a:gd name="adj" fmla="val 10000"/>
          </a:avLst>
        </a:prstGeom>
        <a:solidFill>
          <a:srgbClr val="DBA960">
            <a:alpha val="90000"/>
          </a:srgbClr>
        </a:solidFill>
        <a:ln w="25400" cap="flat" cmpd="sng" algn="ctr">
          <a:solidFill>
            <a:srgbClr val="7E402D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rgbClr val="7E402D"/>
              </a:solidFill>
            </a:rPr>
            <a:t>First-aid stations on-site</a:t>
          </a:r>
        </a:p>
      </dsp:txBody>
      <dsp:txXfrm>
        <a:off x="7505306" y="1118643"/>
        <a:ext cx="1345167" cy="821559"/>
      </dsp:txXfrm>
    </dsp:sp>
    <dsp:sp modelId="{C51459B9-26B9-460D-88B2-83E66CBF8E2D}">
      <dsp:nvSpPr>
        <dsp:cNvPr id="0" name=""/>
        <dsp:cNvSpPr/>
      </dsp:nvSpPr>
      <dsp:spPr>
        <a:xfrm>
          <a:off x="7305210" y="874913"/>
          <a:ext cx="174535" cy="17453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45359"/>
              </a:lnTo>
              <a:lnTo>
                <a:pt x="174535" y="174535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C28F8D-2D18-40D0-AD02-16F251D76318}">
      <dsp:nvSpPr>
        <dsp:cNvPr id="0" name=""/>
        <dsp:cNvSpPr/>
      </dsp:nvSpPr>
      <dsp:spPr>
        <a:xfrm>
          <a:off x="7479746" y="2183933"/>
          <a:ext cx="1396287" cy="872679"/>
        </a:xfrm>
        <a:prstGeom prst="roundRect">
          <a:avLst>
            <a:gd name="adj" fmla="val 10000"/>
          </a:avLst>
        </a:prstGeom>
        <a:solidFill>
          <a:srgbClr val="DBA960">
            <a:alpha val="90000"/>
          </a:srgbClr>
        </a:solidFill>
        <a:ln w="25400" cap="flat" cmpd="sng" algn="ctr">
          <a:solidFill>
            <a:srgbClr val="7E402D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rgbClr val="7E402D"/>
              </a:solidFill>
            </a:rPr>
            <a:t>Clearly marked emergency exits</a:t>
          </a:r>
        </a:p>
      </dsp:txBody>
      <dsp:txXfrm>
        <a:off x="7505306" y="2209493"/>
        <a:ext cx="1345167" cy="821559"/>
      </dsp:txXfrm>
    </dsp:sp>
    <dsp:sp modelId="{34830B06-FEB3-4D49-B156-EEC652173101}">
      <dsp:nvSpPr>
        <dsp:cNvPr id="0" name=""/>
        <dsp:cNvSpPr/>
      </dsp:nvSpPr>
      <dsp:spPr>
        <a:xfrm>
          <a:off x="7305210" y="874913"/>
          <a:ext cx="174535" cy="28362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36209"/>
              </a:lnTo>
              <a:lnTo>
                <a:pt x="174535" y="2836209"/>
              </a:lnTo>
            </a:path>
          </a:pathLst>
        </a:custGeom>
        <a:noFill/>
        <a:ln w="25400" cap="flat" cmpd="sng" algn="ctr">
          <a:solidFill>
            <a:srgbClr val="7E402D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B9A205-01CA-4B04-A0C8-62D18CA10D08}">
      <dsp:nvSpPr>
        <dsp:cNvPr id="0" name=""/>
        <dsp:cNvSpPr/>
      </dsp:nvSpPr>
      <dsp:spPr>
        <a:xfrm>
          <a:off x="7479746" y="3274783"/>
          <a:ext cx="1396287" cy="872679"/>
        </a:xfrm>
        <a:prstGeom prst="roundRect">
          <a:avLst>
            <a:gd name="adj" fmla="val 10000"/>
          </a:avLst>
        </a:prstGeom>
        <a:solidFill>
          <a:srgbClr val="DBA960">
            <a:alpha val="90000"/>
          </a:srgbClr>
        </a:solidFill>
        <a:ln w="25400" cap="flat" cmpd="sng" algn="ctr">
          <a:solidFill>
            <a:srgbClr val="7E402D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>
              <a:solidFill>
                <a:srgbClr val="7E402D"/>
              </a:solidFill>
            </a:rPr>
            <a:t>Trained </a:t>
          </a:r>
          <a:r>
            <a:rPr lang="en-US" sz="1200" kern="1200" dirty="0">
              <a:solidFill>
                <a:srgbClr val="7E402D"/>
              </a:solidFill>
            </a:rPr>
            <a:t>staff for crowd and risk management</a:t>
          </a:r>
        </a:p>
      </dsp:txBody>
      <dsp:txXfrm>
        <a:off x="7505306" y="3300343"/>
        <a:ext cx="1345167" cy="821559"/>
      </dsp:txXfrm>
    </dsp:sp>
    <dsp:sp modelId="{3FEA7231-3487-41C4-8F99-34D75AC4E3F5}">
      <dsp:nvSpPr>
        <dsp:cNvPr id="0" name=""/>
        <dsp:cNvSpPr/>
      </dsp:nvSpPr>
      <dsp:spPr>
        <a:xfrm>
          <a:off x="9312373" y="2234"/>
          <a:ext cx="1745359" cy="872679"/>
        </a:xfrm>
        <a:prstGeom prst="roundRect">
          <a:avLst>
            <a:gd name="adj" fmla="val 10000"/>
          </a:avLst>
        </a:prstGeom>
        <a:solidFill>
          <a:srgbClr val="7E402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/>
            <a:t>Weather Protection</a:t>
          </a:r>
        </a:p>
      </dsp:txBody>
      <dsp:txXfrm>
        <a:off x="9337933" y="27794"/>
        <a:ext cx="1694239" cy="821559"/>
      </dsp:txXfrm>
    </dsp:sp>
    <dsp:sp modelId="{BEEF32B9-32FA-46A6-8AED-06B8E0D3031E}">
      <dsp:nvSpPr>
        <dsp:cNvPr id="0" name=""/>
        <dsp:cNvSpPr/>
      </dsp:nvSpPr>
      <dsp:spPr>
        <a:xfrm>
          <a:off x="9486909" y="874913"/>
          <a:ext cx="174535" cy="6545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54509"/>
              </a:lnTo>
              <a:lnTo>
                <a:pt x="174535" y="654509"/>
              </a:lnTo>
            </a:path>
          </a:pathLst>
        </a:custGeom>
        <a:noFill/>
        <a:ln w="25400" cap="flat" cmpd="sng" algn="ctr">
          <a:solidFill>
            <a:srgbClr val="7E402D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94E33AD-FDA2-40FF-9313-4388E469A653}">
      <dsp:nvSpPr>
        <dsp:cNvPr id="0" name=""/>
        <dsp:cNvSpPr/>
      </dsp:nvSpPr>
      <dsp:spPr>
        <a:xfrm>
          <a:off x="9661445" y="1093083"/>
          <a:ext cx="1396287" cy="872679"/>
        </a:xfrm>
        <a:prstGeom prst="roundRect">
          <a:avLst>
            <a:gd name="adj" fmla="val 10000"/>
          </a:avLst>
        </a:prstGeom>
        <a:solidFill>
          <a:srgbClr val="DBA960">
            <a:alpha val="90000"/>
          </a:srgbClr>
        </a:solidFill>
        <a:ln w="25400" cap="flat" cmpd="sng" algn="ctr">
          <a:solidFill>
            <a:srgbClr val="7E402D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solidFill>
                <a:srgbClr val="7E402D"/>
              </a:solidFill>
            </a:rPr>
            <a:t>Branded umbrella giveaways for guests</a:t>
          </a:r>
        </a:p>
      </dsp:txBody>
      <dsp:txXfrm>
        <a:off x="9687005" y="1118643"/>
        <a:ext cx="1345167" cy="82155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373472-9A89-4BA4-BB1F-BC81D016D291}">
      <dsp:nvSpPr>
        <dsp:cNvPr id="0" name=""/>
        <dsp:cNvSpPr/>
      </dsp:nvSpPr>
      <dsp:spPr>
        <a:xfrm>
          <a:off x="1165522" y="2563736"/>
          <a:ext cx="2183652" cy="1456495"/>
        </a:xfrm>
        <a:prstGeom prst="rect">
          <a:avLst/>
        </a:prstGeom>
        <a:solidFill>
          <a:srgbClr val="DBA96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9568" rIns="99568" bIns="99568" numCol="1" spcCol="1270" anchor="ctr" anchorCtr="0">
          <a:noAutofit/>
        </a:bodyPr>
        <a:lstStyle/>
        <a:p>
          <a:pPr marL="0" lvl="0" indent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rgbClr val="7E402D"/>
              </a:solidFill>
            </a:rPr>
            <a:t>All necessary licenses will be secured, including a Temporary Event Notice</a:t>
          </a:r>
        </a:p>
      </dsp:txBody>
      <dsp:txXfrm>
        <a:off x="1514906" y="2563736"/>
        <a:ext cx="1834267" cy="1456495"/>
      </dsp:txXfrm>
    </dsp:sp>
    <dsp:sp modelId="{2791F998-BBC7-4249-AD90-051B68773855}">
      <dsp:nvSpPr>
        <dsp:cNvPr id="0" name=""/>
        <dsp:cNvSpPr/>
      </dsp:nvSpPr>
      <dsp:spPr>
        <a:xfrm>
          <a:off x="908" y="1981428"/>
          <a:ext cx="1455768" cy="1455768"/>
        </a:xfrm>
        <a:prstGeom prst="ellipse">
          <a:avLst/>
        </a:prstGeom>
        <a:solidFill>
          <a:srgbClr val="7E402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rgbClr val="DBA960"/>
              </a:solidFill>
            </a:rPr>
            <a:t>Legal Compliance</a:t>
          </a:r>
        </a:p>
      </dsp:txBody>
      <dsp:txXfrm>
        <a:off x="214100" y="2194620"/>
        <a:ext cx="1029384" cy="1029384"/>
      </dsp:txXfrm>
    </dsp:sp>
    <dsp:sp modelId="{A4B9D8D8-2736-4F98-BF45-640C3FFB80E1}">
      <dsp:nvSpPr>
        <dsp:cNvPr id="0" name=""/>
        <dsp:cNvSpPr/>
      </dsp:nvSpPr>
      <dsp:spPr>
        <a:xfrm>
          <a:off x="4804942" y="2563736"/>
          <a:ext cx="2183652" cy="1456495"/>
        </a:xfrm>
        <a:prstGeom prst="rect">
          <a:avLst/>
        </a:prstGeom>
        <a:solidFill>
          <a:srgbClr val="DBA96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9568" rIns="99568" bIns="99568" numCol="1" spcCol="1270" anchor="ctr" anchorCtr="0">
          <a:noAutofit/>
        </a:bodyPr>
        <a:lstStyle/>
        <a:p>
          <a:pPr marL="0" lvl="0" indent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rgbClr val="7E402D"/>
              </a:solidFill>
            </a:rPr>
            <a:t>Comprehensive risk assessments will be conducted for all activities</a:t>
          </a:r>
        </a:p>
      </dsp:txBody>
      <dsp:txXfrm>
        <a:off x="5154327" y="2563736"/>
        <a:ext cx="1834267" cy="1456495"/>
      </dsp:txXfrm>
    </dsp:sp>
    <dsp:sp modelId="{A9FB5177-C65B-4ABB-8D44-F74A578CC368}">
      <dsp:nvSpPr>
        <dsp:cNvPr id="0" name=""/>
        <dsp:cNvSpPr/>
      </dsp:nvSpPr>
      <dsp:spPr>
        <a:xfrm>
          <a:off x="3640328" y="1981428"/>
          <a:ext cx="1455768" cy="1455768"/>
        </a:xfrm>
        <a:prstGeom prst="ellipse">
          <a:avLst/>
        </a:prstGeom>
        <a:solidFill>
          <a:srgbClr val="7E402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rgbClr val="DBA960"/>
              </a:solidFill>
            </a:rPr>
            <a:t>Safety &amp; Risk Management</a:t>
          </a:r>
        </a:p>
      </dsp:txBody>
      <dsp:txXfrm>
        <a:off x="3853520" y="2194620"/>
        <a:ext cx="1029384" cy="1029384"/>
      </dsp:txXfrm>
    </dsp:sp>
    <dsp:sp modelId="{C978B6F9-AF17-4637-BBE1-19AAE0B21E3E}">
      <dsp:nvSpPr>
        <dsp:cNvPr id="0" name=""/>
        <dsp:cNvSpPr/>
      </dsp:nvSpPr>
      <dsp:spPr>
        <a:xfrm>
          <a:off x="3311819" y="4545165"/>
          <a:ext cx="2183652" cy="1456495"/>
        </a:xfrm>
        <a:prstGeom prst="rect">
          <a:avLst/>
        </a:prstGeom>
        <a:solidFill>
          <a:srgbClr val="DBA96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9568" rIns="99568" bIns="99568" numCol="1" spcCol="1270" anchor="ctr" anchorCtr="0">
          <a:noAutofit/>
        </a:bodyPr>
        <a:lstStyle/>
        <a:p>
          <a:pPr marL="0" lvl="0" indent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rgbClr val="7E402D"/>
              </a:solidFill>
            </a:rPr>
            <a:t>The summit aims to achieve Green Event Certification, and all staff will be trained in emergency protocols</a:t>
          </a:r>
        </a:p>
      </dsp:txBody>
      <dsp:txXfrm>
        <a:off x="3661203" y="4545165"/>
        <a:ext cx="1834267" cy="1456495"/>
      </dsp:txXfrm>
    </dsp:sp>
    <dsp:sp modelId="{A8273D79-B321-475D-ACF5-926640572FED}">
      <dsp:nvSpPr>
        <dsp:cNvPr id="0" name=""/>
        <dsp:cNvSpPr/>
      </dsp:nvSpPr>
      <dsp:spPr>
        <a:xfrm>
          <a:off x="2147215" y="4023405"/>
          <a:ext cx="1455768" cy="1455768"/>
        </a:xfrm>
        <a:prstGeom prst="ellipse">
          <a:avLst/>
        </a:prstGeom>
        <a:solidFill>
          <a:srgbClr val="7E402D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rgbClr val="DBA960"/>
              </a:solidFill>
            </a:rPr>
            <a:t>Sustainability &amp; Staff Training</a:t>
          </a:r>
        </a:p>
      </dsp:txBody>
      <dsp:txXfrm>
        <a:off x="2360407" y="4236597"/>
        <a:ext cx="1029384" cy="10293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0" name="Google Shape;570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1" name="Google Shape;571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2" name="Google Shape;662;g1eb205fd2b6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3" name="Google Shape;663;g1eb205fd2b6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" name="Google Shape;716;g1eb205fd2b6_0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7" name="Google Shape;717;g1eb205fd2b6_0_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323008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" name="Google Shape;583;g1eb2014fdb4_1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4" name="Google Shape;584;g1eb2014fdb4_1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0" name="Google Shape;830;g1eb205fd2b6_0_2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1" name="Google Shape;831;g1eb205fd2b6_0_2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508759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5" name="Google Shape;685;g1eb205fd2b6_0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6" name="Google Shape;686;g1eb205fd2b6_0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875247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2" name="Google Shape;852;g1eb205fd2b6_0_2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3" name="Google Shape;853;g1eb205fd2b6_0_2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255687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6" name="Google Shape;676;g1eb205fd2b6_0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7" name="Google Shape;677;g1eb205fd2b6_0_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8" name="Google Shape;698;g1eb205fd2b6_0_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9" name="Google Shape;699;g1eb205fd2b6_0_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" name="Google Shape;583;g1eb2014fdb4_1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4" name="Google Shape;584;g1eb2014fdb4_1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521208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" name="Google Shape;656;g1eb2014fdb4_1_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7" name="Google Shape;657;g1eb2014fdb4_1_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9" name="Google Shape;749;g1eb205fd2b6_0_1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0" name="Google Shape;750;g1eb205fd2b6_0_1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050267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2" name="Google Shape;1012;g1eb205fd2b6_0_7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3" name="Google Shape;1013;g1eb205fd2b6_0_7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365017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/>
          <p:nvPr/>
        </p:nvSpPr>
        <p:spPr>
          <a:xfrm rot="792854">
            <a:off x="4308645" y="599046"/>
            <a:ext cx="7190744" cy="5812319"/>
          </a:xfrm>
          <a:custGeom>
            <a:avLst/>
            <a:gdLst/>
            <a:ahLst/>
            <a:cxnLst/>
            <a:rect l="l" t="t" r="r" b="b"/>
            <a:pathLst>
              <a:path w="443060" h="389299" extrusionOk="0">
                <a:moveTo>
                  <a:pt x="206479" y="2041"/>
                </a:moveTo>
                <a:cubicBezTo>
                  <a:pt x="126723" y="11526"/>
                  <a:pt x="32669" y="76866"/>
                  <a:pt x="11165" y="162889"/>
                </a:cubicBezTo>
                <a:cubicBezTo>
                  <a:pt x="-14144" y="264128"/>
                  <a:pt x="-5449" y="398121"/>
                  <a:pt x="133714" y="388843"/>
                </a:cubicBezTo>
                <a:cubicBezTo>
                  <a:pt x="191416" y="384997"/>
                  <a:pt x="212681" y="289089"/>
                  <a:pt x="260096" y="270124"/>
                </a:cubicBezTo>
                <a:cubicBezTo>
                  <a:pt x="332120" y="241313"/>
                  <a:pt x="368193" y="296064"/>
                  <a:pt x="428604" y="235654"/>
                </a:cubicBezTo>
                <a:cubicBezTo>
                  <a:pt x="447022" y="217235"/>
                  <a:pt x="444043" y="165480"/>
                  <a:pt x="440092" y="143741"/>
                </a:cubicBezTo>
                <a:cubicBezTo>
                  <a:pt x="418872" y="27038"/>
                  <a:pt x="304002" y="-9557"/>
                  <a:pt x="206479" y="204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3" name="Google Shape;13;p2"/>
          <p:cNvGrpSpPr/>
          <p:nvPr/>
        </p:nvGrpSpPr>
        <p:grpSpPr>
          <a:xfrm>
            <a:off x="1847104" y="2886391"/>
            <a:ext cx="2549783" cy="4011304"/>
            <a:chOff x="5790625" y="1413435"/>
            <a:chExt cx="538770" cy="847572"/>
          </a:xfrm>
        </p:grpSpPr>
        <p:sp>
          <p:nvSpPr>
            <p:cNvPr id="14" name="Google Shape;14;p2"/>
            <p:cNvSpPr/>
            <p:nvPr/>
          </p:nvSpPr>
          <p:spPr>
            <a:xfrm>
              <a:off x="5790625" y="1413435"/>
              <a:ext cx="538770" cy="847572"/>
            </a:xfrm>
            <a:custGeom>
              <a:avLst/>
              <a:gdLst/>
              <a:ahLst/>
              <a:cxnLst/>
              <a:rect l="l" t="t" r="r" b="b"/>
              <a:pathLst>
                <a:path w="538770" h="847572" extrusionOk="0">
                  <a:moveTo>
                    <a:pt x="108464" y="840512"/>
                  </a:moveTo>
                  <a:lnTo>
                    <a:pt x="144978" y="474283"/>
                  </a:lnTo>
                  <a:cubicBezTo>
                    <a:pt x="144978" y="474283"/>
                    <a:pt x="115589" y="435340"/>
                    <a:pt x="104416" y="405108"/>
                  </a:cubicBezTo>
                  <a:cubicBezTo>
                    <a:pt x="93284" y="374873"/>
                    <a:pt x="85795" y="345079"/>
                    <a:pt x="70533" y="322956"/>
                  </a:cubicBezTo>
                  <a:cubicBezTo>
                    <a:pt x="55231" y="300832"/>
                    <a:pt x="-17190" y="242791"/>
                    <a:pt x="3780" y="221384"/>
                  </a:cubicBezTo>
                  <a:cubicBezTo>
                    <a:pt x="24749" y="199978"/>
                    <a:pt x="56810" y="208418"/>
                    <a:pt x="84621" y="243657"/>
                  </a:cubicBezTo>
                  <a:cubicBezTo>
                    <a:pt x="97291" y="259712"/>
                    <a:pt x="108748" y="300723"/>
                    <a:pt x="139473" y="288279"/>
                  </a:cubicBezTo>
                  <a:cubicBezTo>
                    <a:pt x="165826" y="277604"/>
                    <a:pt x="168012" y="196597"/>
                    <a:pt x="171939" y="164459"/>
                  </a:cubicBezTo>
                  <a:cubicBezTo>
                    <a:pt x="175906" y="132317"/>
                    <a:pt x="179873" y="8991"/>
                    <a:pt x="208493" y="761"/>
                  </a:cubicBezTo>
                  <a:cubicBezTo>
                    <a:pt x="261200" y="-14415"/>
                    <a:pt x="228410" y="202354"/>
                    <a:pt x="251161" y="203540"/>
                  </a:cubicBezTo>
                  <a:cubicBezTo>
                    <a:pt x="263710" y="204192"/>
                    <a:pt x="324270" y="-8473"/>
                    <a:pt x="370297" y="5789"/>
                  </a:cubicBezTo>
                  <a:cubicBezTo>
                    <a:pt x="396448" y="13889"/>
                    <a:pt x="370864" y="80258"/>
                    <a:pt x="350380" y="138972"/>
                  </a:cubicBezTo>
                  <a:cubicBezTo>
                    <a:pt x="333783" y="186635"/>
                    <a:pt x="317307" y="226707"/>
                    <a:pt x="327954" y="234399"/>
                  </a:cubicBezTo>
                  <a:cubicBezTo>
                    <a:pt x="343822" y="245839"/>
                    <a:pt x="441908" y="64576"/>
                    <a:pt x="473079" y="83351"/>
                  </a:cubicBezTo>
                  <a:cubicBezTo>
                    <a:pt x="495749" y="97005"/>
                    <a:pt x="465104" y="159727"/>
                    <a:pt x="431464" y="213008"/>
                  </a:cubicBezTo>
                  <a:cubicBezTo>
                    <a:pt x="405516" y="254121"/>
                    <a:pt x="375641" y="287522"/>
                    <a:pt x="382806" y="300039"/>
                  </a:cubicBezTo>
                  <a:cubicBezTo>
                    <a:pt x="402561" y="334497"/>
                    <a:pt x="526433" y="266116"/>
                    <a:pt x="537647" y="294837"/>
                  </a:cubicBezTo>
                  <a:cubicBezTo>
                    <a:pt x="547241" y="319511"/>
                    <a:pt x="492996" y="339865"/>
                    <a:pt x="466764" y="349438"/>
                  </a:cubicBezTo>
                  <a:cubicBezTo>
                    <a:pt x="440492" y="359016"/>
                    <a:pt x="394505" y="365238"/>
                    <a:pt x="382158" y="396190"/>
                  </a:cubicBezTo>
                  <a:cubicBezTo>
                    <a:pt x="359448" y="453192"/>
                    <a:pt x="320505" y="480039"/>
                    <a:pt x="320505" y="480039"/>
                  </a:cubicBezTo>
                  <a:cubicBezTo>
                    <a:pt x="320505" y="480039"/>
                    <a:pt x="327792" y="611316"/>
                    <a:pt x="332245" y="663812"/>
                  </a:cubicBezTo>
                  <a:cubicBezTo>
                    <a:pt x="336698" y="716308"/>
                    <a:pt x="349611" y="847572"/>
                    <a:pt x="349611" y="847572"/>
                  </a:cubicBezTo>
                  <a:lnTo>
                    <a:pt x="108464" y="840512"/>
                  </a:lnTo>
                  <a:close/>
                </a:path>
              </a:pathLst>
            </a:custGeom>
            <a:solidFill>
              <a:srgbClr val="CA845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5961062" y="1895693"/>
              <a:ext cx="116508" cy="8485"/>
            </a:xfrm>
            <a:custGeom>
              <a:avLst/>
              <a:gdLst/>
              <a:ahLst/>
              <a:cxnLst/>
              <a:rect l="l" t="t" r="r" b="b"/>
              <a:pathLst>
                <a:path w="116508" h="8485" extrusionOk="0">
                  <a:moveTo>
                    <a:pt x="113878" y="3"/>
                  </a:moveTo>
                  <a:cubicBezTo>
                    <a:pt x="113473" y="-1"/>
                    <a:pt x="78376" y="-45"/>
                    <a:pt x="60969" y="384"/>
                  </a:cubicBezTo>
                  <a:cubicBezTo>
                    <a:pt x="59511" y="420"/>
                    <a:pt x="38137" y="1189"/>
                    <a:pt x="28584" y="1647"/>
                  </a:cubicBezTo>
                  <a:cubicBezTo>
                    <a:pt x="21985" y="1966"/>
                    <a:pt x="2878" y="3015"/>
                    <a:pt x="2554" y="3039"/>
                  </a:cubicBezTo>
                  <a:cubicBezTo>
                    <a:pt x="1057" y="3140"/>
                    <a:pt x="-77" y="4464"/>
                    <a:pt x="4" y="5950"/>
                  </a:cubicBezTo>
                  <a:cubicBezTo>
                    <a:pt x="125" y="7436"/>
                    <a:pt x="1421" y="8577"/>
                    <a:pt x="2919" y="8480"/>
                  </a:cubicBezTo>
                  <a:cubicBezTo>
                    <a:pt x="3242" y="8456"/>
                    <a:pt x="22228" y="7278"/>
                    <a:pt x="28867" y="6962"/>
                  </a:cubicBezTo>
                  <a:cubicBezTo>
                    <a:pt x="38380" y="6504"/>
                    <a:pt x="47812" y="6205"/>
                    <a:pt x="56799" y="5950"/>
                  </a:cubicBezTo>
                  <a:cubicBezTo>
                    <a:pt x="58256" y="5909"/>
                    <a:pt x="59633" y="5861"/>
                    <a:pt x="61131" y="5824"/>
                  </a:cubicBezTo>
                  <a:cubicBezTo>
                    <a:pt x="78416" y="5395"/>
                    <a:pt x="96592" y="5266"/>
                    <a:pt x="111732" y="5318"/>
                  </a:cubicBezTo>
                  <a:cubicBezTo>
                    <a:pt x="112785" y="5318"/>
                    <a:pt x="113473" y="5314"/>
                    <a:pt x="113878" y="5318"/>
                  </a:cubicBezTo>
                  <a:cubicBezTo>
                    <a:pt x="115335" y="5326"/>
                    <a:pt x="116509" y="4148"/>
                    <a:pt x="116509" y="2659"/>
                  </a:cubicBezTo>
                  <a:cubicBezTo>
                    <a:pt x="116509" y="1169"/>
                    <a:pt x="115335" y="11"/>
                    <a:pt x="113878" y="3"/>
                  </a:cubicBezTo>
                  <a:close/>
                </a:path>
              </a:pathLst>
            </a:custGeom>
            <a:solidFill>
              <a:srgbClr val="0000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5932615" y="1640465"/>
              <a:ext cx="223813" cy="235323"/>
            </a:xfrm>
            <a:custGeom>
              <a:avLst/>
              <a:gdLst/>
              <a:ahLst/>
              <a:cxnLst/>
              <a:rect l="l" t="t" r="r" b="b"/>
              <a:pathLst>
                <a:path w="223813" h="235323" extrusionOk="0">
                  <a:moveTo>
                    <a:pt x="101438" y="37"/>
                  </a:moveTo>
                  <a:cubicBezTo>
                    <a:pt x="186004" y="5481"/>
                    <a:pt x="29908" y="151821"/>
                    <a:pt x="119979" y="170167"/>
                  </a:cubicBezTo>
                  <a:cubicBezTo>
                    <a:pt x="196205" y="185704"/>
                    <a:pt x="129573" y="63236"/>
                    <a:pt x="179041" y="59403"/>
                  </a:cubicBezTo>
                  <a:cubicBezTo>
                    <a:pt x="228469" y="55565"/>
                    <a:pt x="269476" y="261116"/>
                    <a:pt x="115769" y="232610"/>
                  </a:cubicBezTo>
                  <a:cubicBezTo>
                    <a:pt x="-108254" y="191060"/>
                    <a:pt x="53306" y="-3064"/>
                    <a:pt x="101438" y="3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5977567" y="1429008"/>
              <a:ext cx="44207" cy="198783"/>
            </a:xfrm>
            <a:custGeom>
              <a:avLst/>
              <a:gdLst/>
              <a:ahLst/>
              <a:cxnLst/>
              <a:rect l="l" t="t" r="r" b="b"/>
              <a:pathLst>
                <a:path w="44207" h="198783" extrusionOk="0">
                  <a:moveTo>
                    <a:pt x="23252" y="28"/>
                  </a:moveTo>
                  <a:cubicBezTo>
                    <a:pt x="42804" y="-2765"/>
                    <a:pt x="59321" y="203811"/>
                    <a:pt x="21349" y="198690"/>
                  </a:cubicBezTo>
                  <a:cubicBezTo>
                    <a:pt x="-16582" y="193569"/>
                    <a:pt x="3740" y="2817"/>
                    <a:pt x="23252" y="2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6076318" y="1433397"/>
              <a:ext cx="85209" cy="185555"/>
            </a:xfrm>
            <a:custGeom>
              <a:avLst/>
              <a:gdLst/>
              <a:ahLst/>
              <a:cxnLst/>
              <a:rect l="l" t="t" r="r" b="b"/>
              <a:pathLst>
                <a:path w="85209" h="185555" extrusionOk="0">
                  <a:moveTo>
                    <a:pt x="77763" y="436"/>
                  </a:moveTo>
                  <a:cubicBezTo>
                    <a:pt x="109621" y="11714"/>
                    <a:pt x="30359" y="190078"/>
                    <a:pt x="7406" y="185468"/>
                  </a:cubicBezTo>
                  <a:cubicBezTo>
                    <a:pt x="-22874" y="179399"/>
                    <a:pt x="47523" y="-10259"/>
                    <a:pt x="77763" y="4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6149557" y="1515829"/>
              <a:ext cx="110462" cy="153659"/>
            </a:xfrm>
            <a:custGeom>
              <a:avLst/>
              <a:gdLst/>
              <a:ahLst/>
              <a:cxnLst/>
              <a:rect l="l" t="t" r="r" b="b"/>
              <a:pathLst>
                <a:path w="110462" h="153659" extrusionOk="0">
                  <a:moveTo>
                    <a:pt x="105930" y="590"/>
                  </a:moveTo>
                  <a:cubicBezTo>
                    <a:pt x="132647" y="14904"/>
                    <a:pt x="33751" y="177303"/>
                    <a:pt x="4807" y="150727"/>
                  </a:cubicBezTo>
                  <a:cubicBezTo>
                    <a:pt x="-24137" y="124151"/>
                    <a:pt x="86256" y="-9960"/>
                    <a:pt x="105930" y="59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6204789" y="1712329"/>
              <a:ext cx="107214" cy="50413"/>
            </a:xfrm>
            <a:custGeom>
              <a:avLst/>
              <a:gdLst/>
              <a:ahLst/>
              <a:cxnLst/>
              <a:rect l="l" t="t" r="r" b="b"/>
              <a:pathLst>
                <a:path w="107214" h="50413" extrusionOk="0">
                  <a:moveTo>
                    <a:pt x="106845" y="4269"/>
                  </a:moveTo>
                  <a:cubicBezTo>
                    <a:pt x="114293" y="20644"/>
                    <a:pt x="6896" y="67485"/>
                    <a:pt x="379" y="43905"/>
                  </a:cubicBezTo>
                  <a:cubicBezTo>
                    <a:pt x="-7151" y="16762"/>
                    <a:pt x="99963" y="-10794"/>
                    <a:pt x="106845" y="426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5812105" y="1633672"/>
              <a:ext cx="79400" cy="101227"/>
            </a:xfrm>
            <a:custGeom>
              <a:avLst/>
              <a:gdLst/>
              <a:ahLst/>
              <a:cxnLst/>
              <a:rect l="l" t="t" r="r" b="b"/>
              <a:pathLst>
                <a:path w="79400" h="101227" extrusionOk="0">
                  <a:moveTo>
                    <a:pt x="4038" y="4770"/>
                  </a:moveTo>
                  <a:cubicBezTo>
                    <a:pt x="-12154" y="20128"/>
                    <a:pt x="24886" y="45417"/>
                    <a:pt x="35290" y="61144"/>
                  </a:cubicBezTo>
                  <a:cubicBezTo>
                    <a:pt x="45734" y="76871"/>
                    <a:pt x="61036" y="109224"/>
                    <a:pt x="74031" y="99407"/>
                  </a:cubicBezTo>
                  <a:cubicBezTo>
                    <a:pt x="87065" y="89590"/>
                    <a:pt x="73950" y="53137"/>
                    <a:pt x="60388" y="33763"/>
                  </a:cubicBezTo>
                  <a:cubicBezTo>
                    <a:pt x="46787" y="14388"/>
                    <a:pt x="20190" y="-10589"/>
                    <a:pt x="4038" y="477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2" name="Google Shape;22;p2"/>
          <p:cNvGrpSpPr/>
          <p:nvPr/>
        </p:nvGrpSpPr>
        <p:grpSpPr>
          <a:xfrm>
            <a:off x="58672" y="4047644"/>
            <a:ext cx="2269234" cy="2812511"/>
            <a:chOff x="5410959" y="1665868"/>
            <a:chExt cx="479490" cy="594272"/>
          </a:xfrm>
        </p:grpSpPr>
        <p:sp>
          <p:nvSpPr>
            <p:cNvPr id="23" name="Google Shape;23;p2"/>
            <p:cNvSpPr/>
            <p:nvPr/>
          </p:nvSpPr>
          <p:spPr>
            <a:xfrm>
              <a:off x="5410959" y="1665868"/>
              <a:ext cx="479490" cy="594272"/>
            </a:xfrm>
            <a:custGeom>
              <a:avLst/>
              <a:gdLst/>
              <a:ahLst/>
              <a:cxnLst/>
              <a:rect l="l" t="t" r="r" b="b"/>
              <a:pathLst>
                <a:path w="479490" h="594272" extrusionOk="0">
                  <a:moveTo>
                    <a:pt x="119548" y="593847"/>
                  </a:moveTo>
                  <a:lnTo>
                    <a:pt x="167681" y="470618"/>
                  </a:lnTo>
                  <a:cubicBezTo>
                    <a:pt x="167681" y="470618"/>
                    <a:pt x="128373" y="447252"/>
                    <a:pt x="111736" y="416240"/>
                  </a:cubicBezTo>
                  <a:cubicBezTo>
                    <a:pt x="96555" y="387943"/>
                    <a:pt x="90888" y="362489"/>
                    <a:pt x="64778" y="339564"/>
                  </a:cubicBezTo>
                  <a:cubicBezTo>
                    <a:pt x="43970" y="321283"/>
                    <a:pt x="-10639" y="295177"/>
                    <a:pt x="1829" y="266917"/>
                  </a:cubicBezTo>
                  <a:cubicBezTo>
                    <a:pt x="24256" y="216181"/>
                    <a:pt x="106392" y="318210"/>
                    <a:pt x="128940" y="314919"/>
                  </a:cubicBezTo>
                  <a:cubicBezTo>
                    <a:pt x="160961" y="310256"/>
                    <a:pt x="129952" y="237195"/>
                    <a:pt x="118496" y="167146"/>
                  </a:cubicBezTo>
                  <a:cubicBezTo>
                    <a:pt x="108497" y="106036"/>
                    <a:pt x="95948" y="55649"/>
                    <a:pt x="122949" y="49868"/>
                  </a:cubicBezTo>
                  <a:cubicBezTo>
                    <a:pt x="154038" y="43213"/>
                    <a:pt x="183104" y="214724"/>
                    <a:pt x="197556" y="214947"/>
                  </a:cubicBezTo>
                  <a:cubicBezTo>
                    <a:pt x="220995" y="215311"/>
                    <a:pt x="206624" y="14702"/>
                    <a:pt x="235730" y="1416"/>
                  </a:cubicBezTo>
                  <a:cubicBezTo>
                    <a:pt x="282566" y="-19982"/>
                    <a:pt x="255647" y="208126"/>
                    <a:pt x="277749" y="212392"/>
                  </a:cubicBezTo>
                  <a:cubicBezTo>
                    <a:pt x="289449" y="214643"/>
                    <a:pt x="293011" y="169879"/>
                    <a:pt x="302321" y="124313"/>
                  </a:cubicBezTo>
                  <a:cubicBezTo>
                    <a:pt x="312846" y="72951"/>
                    <a:pt x="329363" y="20248"/>
                    <a:pt x="348470" y="26652"/>
                  </a:cubicBezTo>
                  <a:cubicBezTo>
                    <a:pt x="365229" y="32255"/>
                    <a:pt x="352882" y="111659"/>
                    <a:pt x="346608" y="172777"/>
                  </a:cubicBezTo>
                  <a:cubicBezTo>
                    <a:pt x="342681" y="211364"/>
                    <a:pt x="337904" y="244907"/>
                    <a:pt x="350089" y="247518"/>
                  </a:cubicBezTo>
                  <a:cubicBezTo>
                    <a:pt x="380814" y="254100"/>
                    <a:pt x="452669" y="147634"/>
                    <a:pt x="472302" y="156030"/>
                  </a:cubicBezTo>
                  <a:cubicBezTo>
                    <a:pt x="509423" y="171919"/>
                    <a:pt x="390773" y="294075"/>
                    <a:pt x="389194" y="320408"/>
                  </a:cubicBezTo>
                  <a:cubicBezTo>
                    <a:pt x="387575" y="346741"/>
                    <a:pt x="388709" y="378236"/>
                    <a:pt x="375714" y="408929"/>
                  </a:cubicBezTo>
                  <a:cubicBezTo>
                    <a:pt x="361505" y="442549"/>
                    <a:pt x="333856" y="464850"/>
                    <a:pt x="333856" y="464850"/>
                  </a:cubicBezTo>
                  <a:cubicBezTo>
                    <a:pt x="333856" y="464850"/>
                    <a:pt x="330901" y="527114"/>
                    <a:pt x="329241" y="544675"/>
                  </a:cubicBezTo>
                  <a:cubicBezTo>
                    <a:pt x="327582" y="562231"/>
                    <a:pt x="320862" y="594272"/>
                    <a:pt x="320862" y="594272"/>
                  </a:cubicBezTo>
                  <a:lnTo>
                    <a:pt x="119548" y="593847"/>
                  </a:lnTo>
                  <a:close/>
                </a:path>
              </a:pathLst>
            </a:custGeom>
            <a:solidFill>
              <a:srgbClr val="83442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5590384" y="1877432"/>
              <a:ext cx="95712" cy="26964"/>
            </a:xfrm>
            <a:custGeom>
              <a:avLst/>
              <a:gdLst/>
              <a:ahLst/>
              <a:cxnLst/>
              <a:rect l="l" t="t" r="r" b="b"/>
              <a:pathLst>
                <a:path w="95712" h="26964" extrusionOk="0">
                  <a:moveTo>
                    <a:pt x="68813" y="3"/>
                  </a:moveTo>
                  <a:cubicBezTo>
                    <a:pt x="62579" y="52"/>
                    <a:pt x="56142" y="708"/>
                    <a:pt x="49827" y="2027"/>
                  </a:cubicBezTo>
                  <a:cubicBezTo>
                    <a:pt x="47722" y="2465"/>
                    <a:pt x="45577" y="2930"/>
                    <a:pt x="43390" y="3545"/>
                  </a:cubicBezTo>
                  <a:cubicBezTo>
                    <a:pt x="36671" y="5420"/>
                    <a:pt x="29627" y="8055"/>
                    <a:pt x="22381" y="11265"/>
                  </a:cubicBezTo>
                  <a:cubicBezTo>
                    <a:pt x="17078" y="13597"/>
                    <a:pt x="12017" y="16103"/>
                    <a:pt x="7322" y="18600"/>
                  </a:cubicBezTo>
                  <a:cubicBezTo>
                    <a:pt x="5703" y="19475"/>
                    <a:pt x="1655" y="21843"/>
                    <a:pt x="1371" y="22017"/>
                  </a:cubicBezTo>
                  <a:cubicBezTo>
                    <a:pt x="116" y="22778"/>
                    <a:pt x="-410" y="24405"/>
                    <a:pt x="359" y="25685"/>
                  </a:cubicBezTo>
                  <a:cubicBezTo>
                    <a:pt x="1128" y="26964"/>
                    <a:pt x="2748" y="27332"/>
                    <a:pt x="4043" y="26571"/>
                  </a:cubicBezTo>
                  <a:cubicBezTo>
                    <a:pt x="4286" y="26417"/>
                    <a:pt x="8253" y="24260"/>
                    <a:pt x="9872" y="23410"/>
                  </a:cubicBezTo>
                  <a:cubicBezTo>
                    <a:pt x="14447" y="20969"/>
                    <a:pt x="19385" y="18471"/>
                    <a:pt x="24527" y="16196"/>
                  </a:cubicBezTo>
                  <a:cubicBezTo>
                    <a:pt x="31570" y="13087"/>
                    <a:pt x="38492" y="10528"/>
                    <a:pt x="44888" y="8735"/>
                  </a:cubicBezTo>
                  <a:cubicBezTo>
                    <a:pt x="46993" y="8148"/>
                    <a:pt x="49017" y="7751"/>
                    <a:pt x="50960" y="7343"/>
                  </a:cubicBezTo>
                  <a:cubicBezTo>
                    <a:pt x="62903" y="4853"/>
                    <a:pt x="75007" y="4922"/>
                    <a:pt x="86017" y="6711"/>
                  </a:cubicBezTo>
                  <a:cubicBezTo>
                    <a:pt x="87799" y="6998"/>
                    <a:pt x="89337" y="7415"/>
                    <a:pt x="90673" y="7723"/>
                  </a:cubicBezTo>
                  <a:cubicBezTo>
                    <a:pt x="91482" y="7901"/>
                    <a:pt x="92049" y="8027"/>
                    <a:pt x="92333" y="8099"/>
                  </a:cubicBezTo>
                  <a:cubicBezTo>
                    <a:pt x="93790" y="8496"/>
                    <a:pt x="95207" y="7638"/>
                    <a:pt x="95611" y="6205"/>
                  </a:cubicBezTo>
                  <a:cubicBezTo>
                    <a:pt x="96016" y="4768"/>
                    <a:pt x="95166" y="3311"/>
                    <a:pt x="93709" y="2914"/>
                  </a:cubicBezTo>
                  <a:cubicBezTo>
                    <a:pt x="93385" y="2817"/>
                    <a:pt x="92737" y="2610"/>
                    <a:pt x="91847" y="2408"/>
                  </a:cubicBezTo>
                  <a:cubicBezTo>
                    <a:pt x="90349" y="2080"/>
                    <a:pt x="88770" y="1699"/>
                    <a:pt x="86908" y="1396"/>
                  </a:cubicBezTo>
                  <a:cubicBezTo>
                    <a:pt x="81079" y="453"/>
                    <a:pt x="75007" y="-45"/>
                    <a:pt x="68813" y="3"/>
                  </a:cubicBezTo>
                  <a:close/>
                </a:path>
              </a:pathLst>
            </a:custGeom>
            <a:solidFill>
              <a:srgbClr val="0000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5513585" y="1994404"/>
              <a:ext cx="20211" cy="34586"/>
            </a:xfrm>
            <a:custGeom>
              <a:avLst/>
              <a:gdLst/>
              <a:ahLst/>
              <a:cxnLst/>
              <a:rect l="l" t="t" r="r" b="b"/>
              <a:pathLst>
                <a:path w="20211" h="34586" extrusionOk="0">
                  <a:moveTo>
                    <a:pt x="15950" y="556"/>
                  </a:moveTo>
                  <a:cubicBezTo>
                    <a:pt x="15465" y="912"/>
                    <a:pt x="14615" y="1564"/>
                    <a:pt x="13643" y="2451"/>
                  </a:cubicBezTo>
                  <a:cubicBezTo>
                    <a:pt x="12064" y="3920"/>
                    <a:pt x="10485" y="5459"/>
                    <a:pt x="8988" y="7260"/>
                  </a:cubicBezTo>
                  <a:cubicBezTo>
                    <a:pt x="7126" y="9478"/>
                    <a:pt x="5506" y="11851"/>
                    <a:pt x="4292" y="14219"/>
                  </a:cubicBezTo>
                  <a:cubicBezTo>
                    <a:pt x="3644" y="15502"/>
                    <a:pt x="3159" y="16814"/>
                    <a:pt x="2673" y="18267"/>
                  </a:cubicBezTo>
                  <a:cubicBezTo>
                    <a:pt x="1620" y="21222"/>
                    <a:pt x="810" y="24363"/>
                    <a:pt x="365" y="27501"/>
                  </a:cubicBezTo>
                  <a:cubicBezTo>
                    <a:pt x="123" y="29383"/>
                    <a:pt x="42" y="30921"/>
                    <a:pt x="1" y="31800"/>
                  </a:cubicBezTo>
                  <a:cubicBezTo>
                    <a:pt x="-40" y="33289"/>
                    <a:pt x="1175" y="34528"/>
                    <a:pt x="2673" y="34585"/>
                  </a:cubicBezTo>
                  <a:cubicBezTo>
                    <a:pt x="4130" y="34637"/>
                    <a:pt x="5385" y="33415"/>
                    <a:pt x="5425" y="31929"/>
                  </a:cubicBezTo>
                  <a:cubicBezTo>
                    <a:pt x="5466" y="31221"/>
                    <a:pt x="5587" y="29942"/>
                    <a:pt x="5830" y="28258"/>
                  </a:cubicBezTo>
                  <a:cubicBezTo>
                    <a:pt x="6195" y="25448"/>
                    <a:pt x="6802" y="22627"/>
                    <a:pt x="7733" y="20036"/>
                  </a:cubicBezTo>
                  <a:cubicBezTo>
                    <a:pt x="8138" y="18805"/>
                    <a:pt x="8583" y="17684"/>
                    <a:pt x="9109" y="16619"/>
                  </a:cubicBezTo>
                  <a:cubicBezTo>
                    <a:pt x="10121" y="14648"/>
                    <a:pt x="11538" y="12729"/>
                    <a:pt x="13157" y="10802"/>
                  </a:cubicBezTo>
                  <a:cubicBezTo>
                    <a:pt x="14493" y="9199"/>
                    <a:pt x="15910" y="7689"/>
                    <a:pt x="17327" y="6373"/>
                  </a:cubicBezTo>
                  <a:cubicBezTo>
                    <a:pt x="18177" y="5592"/>
                    <a:pt x="18865" y="5001"/>
                    <a:pt x="19230" y="4730"/>
                  </a:cubicBezTo>
                  <a:cubicBezTo>
                    <a:pt x="20404" y="3819"/>
                    <a:pt x="20525" y="2240"/>
                    <a:pt x="19594" y="1062"/>
                  </a:cubicBezTo>
                  <a:cubicBezTo>
                    <a:pt x="18703" y="-120"/>
                    <a:pt x="17124" y="-355"/>
                    <a:pt x="15950" y="556"/>
                  </a:cubicBezTo>
                  <a:close/>
                </a:path>
              </a:pathLst>
            </a:custGeom>
            <a:solidFill>
              <a:srgbClr val="0000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5602610" y="2139891"/>
              <a:ext cx="106420" cy="11330"/>
            </a:xfrm>
            <a:custGeom>
              <a:avLst/>
              <a:gdLst/>
              <a:ahLst/>
              <a:cxnLst/>
              <a:rect l="l" t="t" r="r" b="b"/>
              <a:pathLst>
                <a:path w="106420" h="11330" extrusionOk="0">
                  <a:moveTo>
                    <a:pt x="100469" y="40"/>
                  </a:moveTo>
                  <a:cubicBezTo>
                    <a:pt x="87272" y="-89"/>
                    <a:pt x="72253" y="85"/>
                    <a:pt x="57963" y="672"/>
                  </a:cubicBezTo>
                  <a:cubicBezTo>
                    <a:pt x="55089" y="794"/>
                    <a:pt x="52296" y="899"/>
                    <a:pt x="49625" y="1052"/>
                  </a:cubicBezTo>
                  <a:cubicBezTo>
                    <a:pt x="41205" y="1534"/>
                    <a:pt x="32703" y="2299"/>
                    <a:pt x="24202" y="3202"/>
                  </a:cubicBezTo>
                  <a:cubicBezTo>
                    <a:pt x="18535" y="3805"/>
                    <a:pt x="13151" y="4457"/>
                    <a:pt x="8374" y="5101"/>
                  </a:cubicBezTo>
                  <a:cubicBezTo>
                    <a:pt x="6714" y="5327"/>
                    <a:pt x="2585" y="5943"/>
                    <a:pt x="2302" y="5987"/>
                  </a:cubicBezTo>
                  <a:cubicBezTo>
                    <a:pt x="844" y="6218"/>
                    <a:pt x="-208" y="7550"/>
                    <a:pt x="35" y="9023"/>
                  </a:cubicBezTo>
                  <a:cubicBezTo>
                    <a:pt x="278" y="10493"/>
                    <a:pt x="1735" y="11529"/>
                    <a:pt x="3193" y="11298"/>
                  </a:cubicBezTo>
                  <a:cubicBezTo>
                    <a:pt x="3476" y="11258"/>
                    <a:pt x="7483" y="10639"/>
                    <a:pt x="9143" y="10416"/>
                  </a:cubicBezTo>
                  <a:cubicBezTo>
                    <a:pt x="13880" y="9776"/>
                    <a:pt x="19102" y="9112"/>
                    <a:pt x="24688" y="8517"/>
                  </a:cubicBezTo>
                  <a:cubicBezTo>
                    <a:pt x="33108" y="7623"/>
                    <a:pt x="41569" y="6971"/>
                    <a:pt x="49867" y="6493"/>
                  </a:cubicBezTo>
                  <a:cubicBezTo>
                    <a:pt x="52499" y="6339"/>
                    <a:pt x="55251" y="6230"/>
                    <a:pt x="58085" y="6113"/>
                  </a:cubicBezTo>
                  <a:cubicBezTo>
                    <a:pt x="72294" y="5530"/>
                    <a:pt x="87353" y="5352"/>
                    <a:pt x="100469" y="5481"/>
                  </a:cubicBezTo>
                  <a:cubicBezTo>
                    <a:pt x="102048" y="5497"/>
                    <a:pt x="103181" y="5469"/>
                    <a:pt x="103748" y="5481"/>
                  </a:cubicBezTo>
                  <a:cubicBezTo>
                    <a:pt x="105246" y="5506"/>
                    <a:pt x="106379" y="4315"/>
                    <a:pt x="106420" y="2825"/>
                  </a:cubicBezTo>
                  <a:cubicBezTo>
                    <a:pt x="106460" y="1336"/>
                    <a:pt x="105246" y="194"/>
                    <a:pt x="103748" y="166"/>
                  </a:cubicBezTo>
                  <a:cubicBezTo>
                    <a:pt x="103141" y="158"/>
                    <a:pt x="102088" y="57"/>
                    <a:pt x="100469" y="40"/>
                  </a:cubicBezTo>
                  <a:close/>
                </a:path>
              </a:pathLst>
            </a:custGeom>
            <a:solidFill>
              <a:srgbClr val="0000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5426884" y="1927053"/>
              <a:ext cx="91399" cy="79868"/>
            </a:xfrm>
            <a:custGeom>
              <a:avLst/>
              <a:gdLst/>
              <a:ahLst/>
              <a:cxnLst/>
              <a:rect l="l" t="t" r="r" b="b"/>
              <a:pathLst>
                <a:path w="91399" h="79868" extrusionOk="0">
                  <a:moveTo>
                    <a:pt x="1651" y="2796"/>
                  </a:moveTo>
                  <a:cubicBezTo>
                    <a:pt x="-13125" y="22835"/>
                    <a:pt x="75772" y="99186"/>
                    <a:pt x="89779" y="75282"/>
                  </a:cubicBezTo>
                  <a:cubicBezTo>
                    <a:pt x="102611" y="53422"/>
                    <a:pt x="35453" y="14160"/>
                    <a:pt x="21325" y="3404"/>
                  </a:cubicBezTo>
                  <a:cubicBezTo>
                    <a:pt x="17560" y="554"/>
                    <a:pt x="5416" y="-2272"/>
                    <a:pt x="1651" y="279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5530961" y="1742630"/>
              <a:ext cx="52484" cy="158578"/>
            </a:xfrm>
            <a:custGeom>
              <a:avLst/>
              <a:gdLst/>
              <a:ahLst/>
              <a:cxnLst/>
              <a:rect l="l" t="t" r="r" b="b"/>
              <a:pathLst>
                <a:path w="52484" h="158578" extrusionOk="0">
                  <a:moveTo>
                    <a:pt x="37923" y="157313"/>
                  </a:moveTo>
                  <a:cubicBezTo>
                    <a:pt x="25171" y="152305"/>
                    <a:pt x="21528" y="132591"/>
                    <a:pt x="16711" y="121556"/>
                  </a:cubicBezTo>
                  <a:cubicBezTo>
                    <a:pt x="6226" y="97453"/>
                    <a:pt x="-12598" y="3982"/>
                    <a:pt x="12379" y="63"/>
                  </a:cubicBezTo>
                  <a:cubicBezTo>
                    <a:pt x="26062" y="-2082"/>
                    <a:pt x="38125" y="51033"/>
                    <a:pt x="40797" y="74427"/>
                  </a:cubicBezTo>
                  <a:cubicBezTo>
                    <a:pt x="43388" y="97396"/>
                    <a:pt x="67434" y="168927"/>
                    <a:pt x="37923" y="15731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5632951" y="1696791"/>
              <a:ext cx="37299" cy="164206"/>
            </a:xfrm>
            <a:custGeom>
              <a:avLst/>
              <a:gdLst/>
              <a:ahLst/>
              <a:cxnLst/>
              <a:rect l="l" t="t" r="r" b="b"/>
              <a:pathLst>
                <a:path w="37299" h="164206" extrusionOk="0">
                  <a:moveTo>
                    <a:pt x="23372" y="0"/>
                  </a:moveTo>
                  <a:cubicBezTo>
                    <a:pt x="44624" y="-121"/>
                    <a:pt x="41022" y="167127"/>
                    <a:pt x="16207" y="164168"/>
                  </a:cubicBezTo>
                  <a:cubicBezTo>
                    <a:pt x="-8609" y="161204"/>
                    <a:pt x="-3913" y="154"/>
                    <a:pt x="2337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" name="Google Shape;30;p2"/>
            <p:cNvSpPr/>
            <p:nvPr/>
          </p:nvSpPr>
          <p:spPr>
            <a:xfrm>
              <a:off x="5709019" y="1714362"/>
              <a:ext cx="48042" cy="163972"/>
            </a:xfrm>
            <a:custGeom>
              <a:avLst/>
              <a:gdLst/>
              <a:ahLst/>
              <a:cxnLst/>
              <a:rect l="l" t="t" r="r" b="b"/>
              <a:pathLst>
                <a:path w="48042" h="163972" extrusionOk="0">
                  <a:moveTo>
                    <a:pt x="37051" y="2"/>
                  </a:moveTo>
                  <a:cubicBezTo>
                    <a:pt x="60814" y="706"/>
                    <a:pt x="43690" y="171169"/>
                    <a:pt x="8228" y="163736"/>
                  </a:cubicBezTo>
                  <a:cubicBezTo>
                    <a:pt x="-6466" y="160664"/>
                    <a:pt x="1144" y="112941"/>
                    <a:pt x="10738" y="69650"/>
                  </a:cubicBezTo>
                  <a:cubicBezTo>
                    <a:pt x="18834" y="33160"/>
                    <a:pt x="27093" y="-294"/>
                    <a:pt x="37051" y="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" name="Google Shape;31;p2"/>
            <p:cNvSpPr/>
            <p:nvPr/>
          </p:nvSpPr>
          <p:spPr>
            <a:xfrm>
              <a:off x="5788372" y="1826694"/>
              <a:ext cx="97694" cy="121389"/>
            </a:xfrm>
            <a:custGeom>
              <a:avLst/>
              <a:gdLst/>
              <a:ahLst/>
              <a:cxnLst/>
              <a:rect l="l" t="t" r="r" b="b"/>
              <a:pathLst>
                <a:path w="97694" h="121389" extrusionOk="0">
                  <a:moveTo>
                    <a:pt x="93189" y="427"/>
                  </a:moveTo>
                  <a:cubicBezTo>
                    <a:pt x="118854" y="12442"/>
                    <a:pt x="27609" y="135570"/>
                    <a:pt x="2349" y="120037"/>
                  </a:cubicBezTo>
                  <a:cubicBezTo>
                    <a:pt x="-15665" y="108985"/>
                    <a:pt x="75296" y="-7928"/>
                    <a:pt x="93189" y="42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5561612" y="1901153"/>
              <a:ext cx="198942" cy="215917"/>
            </a:xfrm>
            <a:custGeom>
              <a:avLst/>
              <a:gdLst/>
              <a:ahLst/>
              <a:cxnLst/>
              <a:rect l="l" t="t" r="r" b="b"/>
              <a:pathLst>
                <a:path w="221662" h="240576" extrusionOk="0">
                  <a:moveTo>
                    <a:pt x="105401" y="681"/>
                  </a:moveTo>
                  <a:cubicBezTo>
                    <a:pt x="37433" y="10514"/>
                    <a:pt x="2942" y="54731"/>
                    <a:pt x="15654" y="100086"/>
                  </a:cubicBezTo>
                  <a:cubicBezTo>
                    <a:pt x="26462" y="138621"/>
                    <a:pt x="-10376" y="178272"/>
                    <a:pt x="2942" y="202548"/>
                  </a:cubicBezTo>
                  <a:cubicBezTo>
                    <a:pt x="43383" y="276143"/>
                    <a:pt x="144910" y="223481"/>
                    <a:pt x="169806" y="205236"/>
                  </a:cubicBezTo>
                  <a:cubicBezTo>
                    <a:pt x="194702" y="186987"/>
                    <a:pt x="221582" y="169953"/>
                    <a:pt x="221663" y="112461"/>
                  </a:cubicBezTo>
                  <a:cubicBezTo>
                    <a:pt x="221784" y="37980"/>
                    <a:pt x="152116" y="-6080"/>
                    <a:pt x="105401" y="6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3" name="Google Shape;33;p2"/>
          <p:cNvGrpSpPr/>
          <p:nvPr/>
        </p:nvGrpSpPr>
        <p:grpSpPr>
          <a:xfrm>
            <a:off x="3426848" y="4441565"/>
            <a:ext cx="2233791" cy="2418796"/>
            <a:chOff x="4039955" y="3994227"/>
            <a:chExt cx="2640414" cy="2859096"/>
          </a:xfrm>
        </p:grpSpPr>
        <p:grpSp>
          <p:nvGrpSpPr>
            <p:cNvPr id="34" name="Google Shape;34;p2"/>
            <p:cNvGrpSpPr/>
            <p:nvPr/>
          </p:nvGrpSpPr>
          <p:grpSpPr>
            <a:xfrm>
              <a:off x="4039955" y="3994227"/>
              <a:ext cx="2640414" cy="2859096"/>
              <a:chOff x="6113777" y="1739514"/>
              <a:chExt cx="471983" cy="511064"/>
            </a:xfrm>
          </p:grpSpPr>
          <p:sp>
            <p:nvSpPr>
              <p:cNvPr id="35" name="Google Shape;35;p2"/>
              <p:cNvSpPr/>
              <p:nvPr/>
            </p:nvSpPr>
            <p:spPr>
              <a:xfrm>
                <a:off x="6113777" y="1739514"/>
                <a:ext cx="471983" cy="511064"/>
              </a:xfrm>
              <a:custGeom>
                <a:avLst/>
                <a:gdLst/>
                <a:ahLst/>
                <a:cxnLst/>
                <a:rect l="l" t="t" r="r" b="b"/>
                <a:pathLst>
                  <a:path w="471983" h="511064" extrusionOk="0">
                    <a:moveTo>
                      <a:pt x="93414" y="511065"/>
                    </a:moveTo>
                    <a:lnTo>
                      <a:pt x="127419" y="408837"/>
                    </a:lnTo>
                    <a:cubicBezTo>
                      <a:pt x="127419" y="408837"/>
                      <a:pt x="93212" y="370457"/>
                      <a:pt x="81877" y="341201"/>
                    </a:cubicBezTo>
                    <a:cubicBezTo>
                      <a:pt x="71514" y="314508"/>
                      <a:pt x="61029" y="291697"/>
                      <a:pt x="39048" y="267489"/>
                    </a:cubicBezTo>
                    <a:cubicBezTo>
                      <a:pt x="21520" y="248183"/>
                      <a:pt x="-12242" y="224903"/>
                      <a:pt x="4558" y="203407"/>
                    </a:cubicBezTo>
                    <a:cubicBezTo>
                      <a:pt x="34717" y="164816"/>
                      <a:pt x="107381" y="275707"/>
                      <a:pt x="130091" y="277148"/>
                    </a:cubicBezTo>
                    <a:cubicBezTo>
                      <a:pt x="162273" y="279196"/>
                      <a:pt x="173486" y="187255"/>
                      <a:pt x="173486" y="126056"/>
                    </a:cubicBezTo>
                    <a:cubicBezTo>
                      <a:pt x="173486" y="72661"/>
                      <a:pt x="160694" y="2600"/>
                      <a:pt x="198139" y="1130"/>
                    </a:cubicBezTo>
                    <a:cubicBezTo>
                      <a:pt x="229715" y="-112"/>
                      <a:pt x="230079" y="176689"/>
                      <a:pt x="244288" y="179584"/>
                    </a:cubicBezTo>
                    <a:cubicBezTo>
                      <a:pt x="267241" y="184264"/>
                      <a:pt x="267322" y="-3901"/>
                      <a:pt x="311285" y="62"/>
                    </a:cubicBezTo>
                    <a:cubicBezTo>
                      <a:pt x="346625" y="3252"/>
                      <a:pt x="291854" y="197987"/>
                      <a:pt x="312904" y="205719"/>
                    </a:cubicBezTo>
                    <a:cubicBezTo>
                      <a:pt x="324036" y="209803"/>
                      <a:pt x="333590" y="177916"/>
                      <a:pt x="350025" y="141236"/>
                    </a:cubicBezTo>
                    <a:cubicBezTo>
                      <a:pt x="368606" y="99889"/>
                      <a:pt x="379658" y="53918"/>
                      <a:pt x="411314" y="73304"/>
                    </a:cubicBezTo>
                    <a:cubicBezTo>
                      <a:pt x="426171" y="82409"/>
                      <a:pt x="408156" y="127926"/>
                      <a:pt x="390183" y="172613"/>
                    </a:cubicBezTo>
                    <a:cubicBezTo>
                      <a:pt x="377755" y="203557"/>
                      <a:pt x="350349" y="247823"/>
                      <a:pt x="359174" y="256515"/>
                    </a:cubicBezTo>
                    <a:cubicBezTo>
                      <a:pt x="366663" y="263882"/>
                      <a:pt x="444225" y="161776"/>
                      <a:pt x="462765" y="171391"/>
                    </a:cubicBezTo>
                    <a:cubicBezTo>
                      <a:pt x="488350" y="184648"/>
                      <a:pt x="456046" y="230606"/>
                      <a:pt x="422365" y="265384"/>
                    </a:cubicBezTo>
                    <a:cubicBezTo>
                      <a:pt x="403582" y="284730"/>
                      <a:pt x="385730" y="299291"/>
                      <a:pt x="385730" y="299291"/>
                    </a:cubicBezTo>
                    <a:cubicBezTo>
                      <a:pt x="385730" y="299291"/>
                      <a:pt x="362696" y="349140"/>
                      <a:pt x="350147" y="375703"/>
                    </a:cubicBezTo>
                    <a:cubicBezTo>
                      <a:pt x="323308" y="432580"/>
                      <a:pt x="287603" y="444671"/>
                      <a:pt x="287603" y="444671"/>
                    </a:cubicBezTo>
                    <a:lnTo>
                      <a:pt x="271087" y="509263"/>
                    </a:lnTo>
                    <a:lnTo>
                      <a:pt x="93414" y="511065"/>
                    </a:lnTo>
                    <a:close/>
                  </a:path>
                </a:pathLst>
              </a:custGeom>
              <a:solidFill>
                <a:srgbClr val="FDBB8D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6" name="Google Shape;36;p2"/>
              <p:cNvSpPr/>
              <p:nvPr/>
            </p:nvSpPr>
            <p:spPr>
              <a:xfrm>
                <a:off x="6319319" y="1930959"/>
                <a:ext cx="73474" cy="10292"/>
              </a:xfrm>
              <a:custGeom>
                <a:avLst/>
                <a:gdLst/>
                <a:ahLst/>
                <a:cxnLst/>
                <a:rect l="l" t="t" r="r" b="b"/>
                <a:pathLst>
                  <a:path w="73474" h="10292" extrusionOk="0">
                    <a:moveTo>
                      <a:pt x="36277" y="98"/>
                    </a:moveTo>
                    <a:cubicBezTo>
                      <a:pt x="29355" y="405"/>
                      <a:pt x="21987" y="1280"/>
                      <a:pt x="14620" y="2502"/>
                    </a:cubicBezTo>
                    <a:cubicBezTo>
                      <a:pt x="11341" y="3049"/>
                      <a:pt x="8305" y="3559"/>
                      <a:pt x="5512" y="4146"/>
                    </a:cubicBezTo>
                    <a:cubicBezTo>
                      <a:pt x="3852" y="4498"/>
                      <a:pt x="2637" y="4870"/>
                      <a:pt x="1990" y="5032"/>
                    </a:cubicBezTo>
                    <a:cubicBezTo>
                      <a:pt x="533" y="5384"/>
                      <a:pt x="-277" y="6749"/>
                      <a:pt x="87" y="8194"/>
                    </a:cubicBezTo>
                    <a:cubicBezTo>
                      <a:pt x="451" y="9643"/>
                      <a:pt x="1787" y="10570"/>
                      <a:pt x="3244" y="10218"/>
                    </a:cubicBezTo>
                    <a:cubicBezTo>
                      <a:pt x="3852" y="10072"/>
                      <a:pt x="5066" y="9801"/>
                      <a:pt x="6645" y="9461"/>
                    </a:cubicBezTo>
                    <a:cubicBezTo>
                      <a:pt x="9357" y="8890"/>
                      <a:pt x="12312" y="8348"/>
                      <a:pt x="15510" y="7813"/>
                    </a:cubicBezTo>
                    <a:cubicBezTo>
                      <a:pt x="22676" y="6623"/>
                      <a:pt x="29841" y="5834"/>
                      <a:pt x="36520" y="5538"/>
                    </a:cubicBezTo>
                    <a:cubicBezTo>
                      <a:pt x="36885" y="5522"/>
                      <a:pt x="37168" y="5425"/>
                      <a:pt x="37532" y="5413"/>
                    </a:cubicBezTo>
                    <a:cubicBezTo>
                      <a:pt x="45386" y="5129"/>
                      <a:pt x="53765" y="5518"/>
                      <a:pt x="62064" y="6295"/>
                    </a:cubicBezTo>
                    <a:cubicBezTo>
                      <a:pt x="64291" y="6506"/>
                      <a:pt x="66355" y="6708"/>
                      <a:pt x="68136" y="6931"/>
                    </a:cubicBezTo>
                    <a:cubicBezTo>
                      <a:pt x="69229" y="7060"/>
                      <a:pt x="70039" y="7251"/>
                      <a:pt x="70403" y="7307"/>
                    </a:cubicBezTo>
                    <a:cubicBezTo>
                      <a:pt x="71901" y="7522"/>
                      <a:pt x="73237" y="6506"/>
                      <a:pt x="73439" y="5032"/>
                    </a:cubicBezTo>
                    <a:cubicBezTo>
                      <a:pt x="73682" y="3559"/>
                      <a:pt x="72670" y="2085"/>
                      <a:pt x="71172" y="1871"/>
                    </a:cubicBezTo>
                    <a:cubicBezTo>
                      <a:pt x="70767" y="1806"/>
                      <a:pt x="70039" y="1753"/>
                      <a:pt x="68905" y="1616"/>
                    </a:cubicBezTo>
                    <a:cubicBezTo>
                      <a:pt x="67043" y="1389"/>
                      <a:pt x="64857" y="1195"/>
                      <a:pt x="62590" y="984"/>
                    </a:cubicBezTo>
                    <a:cubicBezTo>
                      <a:pt x="54089" y="187"/>
                      <a:pt x="45507" y="-194"/>
                      <a:pt x="37411" y="98"/>
                    </a:cubicBezTo>
                    <a:cubicBezTo>
                      <a:pt x="37006" y="110"/>
                      <a:pt x="36641" y="81"/>
                      <a:pt x="36277" y="98"/>
                    </a:cubicBezTo>
                    <a:close/>
                  </a:path>
                </a:pathLst>
              </a:custGeom>
              <a:solidFill>
                <a:srgbClr val="0000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7" name="Google Shape;37;p2"/>
              <p:cNvSpPr/>
              <p:nvPr/>
            </p:nvSpPr>
            <p:spPr>
              <a:xfrm>
                <a:off x="6269970" y="2156009"/>
                <a:ext cx="94366" cy="23675"/>
              </a:xfrm>
              <a:custGeom>
                <a:avLst/>
                <a:gdLst/>
                <a:ahLst/>
                <a:cxnLst/>
                <a:rect l="l" t="t" r="r" b="b"/>
                <a:pathLst>
                  <a:path w="94366" h="23675" extrusionOk="0">
                    <a:moveTo>
                      <a:pt x="3774" y="224"/>
                    </a:moveTo>
                    <a:cubicBezTo>
                      <a:pt x="2397" y="-367"/>
                      <a:pt x="819" y="249"/>
                      <a:pt x="211" y="1617"/>
                    </a:cubicBezTo>
                    <a:cubicBezTo>
                      <a:pt x="-355" y="2985"/>
                      <a:pt x="252" y="4568"/>
                      <a:pt x="1628" y="5159"/>
                    </a:cubicBezTo>
                    <a:cubicBezTo>
                      <a:pt x="1952" y="5301"/>
                      <a:pt x="6486" y="7224"/>
                      <a:pt x="8308" y="7940"/>
                    </a:cubicBezTo>
                    <a:cubicBezTo>
                      <a:pt x="13529" y="9988"/>
                      <a:pt x="19075" y="12101"/>
                      <a:pt x="24783" y="14012"/>
                    </a:cubicBezTo>
                    <a:cubicBezTo>
                      <a:pt x="30613" y="15971"/>
                      <a:pt x="36199" y="17567"/>
                      <a:pt x="41583" y="18947"/>
                    </a:cubicBezTo>
                    <a:cubicBezTo>
                      <a:pt x="44700" y="19748"/>
                      <a:pt x="47736" y="20542"/>
                      <a:pt x="50570" y="21097"/>
                    </a:cubicBezTo>
                    <a:cubicBezTo>
                      <a:pt x="64090" y="23736"/>
                      <a:pt x="77085" y="24137"/>
                      <a:pt x="88136" y="23250"/>
                    </a:cubicBezTo>
                    <a:cubicBezTo>
                      <a:pt x="89230" y="23161"/>
                      <a:pt x="91861" y="22768"/>
                      <a:pt x="92063" y="22744"/>
                    </a:cubicBezTo>
                    <a:cubicBezTo>
                      <a:pt x="93561" y="22529"/>
                      <a:pt x="94573" y="21182"/>
                      <a:pt x="94330" y="19708"/>
                    </a:cubicBezTo>
                    <a:cubicBezTo>
                      <a:pt x="94128" y="18230"/>
                      <a:pt x="92792" y="17218"/>
                      <a:pt x="91294" y="17429"/>
                    </a:cubicBezTo>
                    <a:cubicBezTo>
                      <a:pt x="90687" y="17518"/>
                      <a:pt x="89432" y="17664"/>
                      <a:pt x="87651" y="17809"/>
                    </a:cubicBezTo>
                    <a:cubicBezTo>
                      <a:pt x="77045" y="18659"/>
                      <a:pt x="64577" y="18315"/>
                      <a:pt x="51582" y="15785"/>
                    </a:cubicBezTo>
                    <a:cubicBezTo>
                      <a:pt x="48829" y="15247"/>
                      <a:pt x="45995" y="14538"/>
                      <a:pt x="43000" y="13761"/>
                    </a:cubicBezTo>
                    <a:cubicBezTo>
                      <a:pt x="37738" y="12413"/>
                      <a:pt x="32111" y="10745"/>
                      <a:pt x="26403" y="8827"/>
                    </a:cubicBezTo>
                    <a:cubicBezTo>
                      <a:pt x="20816" y="6944"/>
                      <a:pt x="15311" y="4896"/>
                      <a:pt x="10210" y="2880"/>
                    </a:cubicBezTo>
                    <a:cubicBezTo>
                      <a:pt x="8429" y="2176"/>
                      <a:pt x="4057" y="354"/>
                      <a:pt x="3774" y="224"/>
                    </a:cubicBezTo>
                    <a:close/>
                  </a:path>
                </a:pathLst>
              </a:custGeom>
              <a:solidFill>
                <a:srgbClr val="0000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8" name="Google Shape;38;p2"/>
              <p:cNvSpPr/>
              <p:nvPr/>
            </p:nvSpPr>
            <p:spPr>
              <a:xfrm>
                <a:off x="6487563" y="1923194"/>
                <a:ext cx="90796" cy="95941"/>
              </a:xfrm>
              <a:custGeom>
                <a:avLst/>
                <a:gdLst/>
                <a:ahLst/>
                <a:cxnLst/>
                <a:rect l="l" t="t" r="r" b="b"/>
                <a:pathLst>
                  <a:path w="90796" h="95941" extrusionOk="0">
                    <a:moveTo>
                      <a:pt x="88292" y="681"/>
                    </a:moveTo>
                    <a:cubicBezTo>
                      <a:pt x="106064" y="13513"/>
                      <a:pt x="24170" y="111608"/>
                      <a:pt x="3079" y="93784"/>
                    </a:cubicBezTo>
                    <a:cubicBezTo>
                      <a:pt x="-18012" y="75960"/>
                      <a:pt x="75703" y="-8395"/>
                      <a:pt x="88292" y="68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" name="Google Shape;39;p2"/>
              <p:cNvSpPr/>
              <p:nvPr/>
            </p:nvSpPr>
            <p:spPr>
              <a:xfrm>
                <a:off x="6295786" y="1753852"/>
                <a:ext cx="35864" cy="172434"/>
              </a:xfrm>
              <a:custGeom>
                <a:avLst/>
                <a:gdLst/>
                <a:ahLst/>
                <a:cxnLst/>
                <a:rect l="l" t="t" r="r" b="b"/>
                <a:pathLst>
                  <a:path w="35864" h="172434" extrusionOk="0">
                    <a:moveTo>
                      <a:pt x="14431" y="131"/>
                    </a:moveTo>
                    <a:cubicBezTo>
                      <a:pt x="27466" y="-3302"/>
                      <a:pt x="32283" y="61772"/>
                      <a:pt x="33295" y="83093"/>
                    </a:cubicBezTo>
                    <a:cubicBezTo>
                      <a:pt x="34348" y="105609"/>
                      <a:pt x="43254" y="169484"/>
                      <a:pt x="20260" y="172362"/>
                    </a:cubicBezTo>
                    <a:cubicBezTo>
                      <a:pt x="303" y="174868"/>
                      <a:pt x="1598" y="111207"/>
                      <a:pt x="424" y="88044"/>
                    </a:cubicBezTo>
                    <a:cubicBezTo>
                      <a:pt x="-790" y="63966"/>
                      <a:pt x="-304" y="4025"/>
                      <a:pt x="14431" y="13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0" name="Google Shape;40;p2"/>
              <p:cNvSpPr/>
              <p:nvPr/>
            </p:nvSpPr>
            <p:spPr>
              <a:xfrm>
                <a:off x="6384066" y="1747575"/>
                <a:ext cx="44912" cy="178777"/>
              </a:xfrm>
              <a:custGeom>
                <a:avLst/>
                <a:gdLst/>
                <a:ahLst/>
                <a:cxnLst/>
                <a:rect l="l" t="t" r="r" b="b"/>
                <a:pathLst>
                  <a:path w="44912" h="178777" extrusionOk="0">
                    <a:moveTo>
                      <a:pt x="37636" y="0"/>
                    </a:moveTo>
                    <a:cubicBezTo>
                      <a:pt x="56460" y="203"/>
                      <a:pt x="35652" y="183174"/>
                      <a:pt x="10595" y="178697"/>
                    </a:cubicBezTo>
                    <a:cubicBezTo>
                      <a:pt x="-17459" y="173689"/>
                      <a:pt x="16748" y="-223"/>
                      <a:pt x="3763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1" name="Google Shape;41;p2"/>
              <p:cNvSpPr/>
              <p:nvPr/>
            </p:nvSpPr>
            <p:spPr>
              <a:xfrm>
                <a:off x="6124636" y="1946983"/>
                <a:ext cx="94783" cy="91404"/>
              </a:xfrm>
              <a:custGeom>
                <a:avLst/>
                <a:gdLst/>
                <a:ahLst/>
                <a:cxnLst/>
                <a:rect l="l" t="t" r="r" b="b"/>
                <a:pathLst>
                  <a:path w="94783" h="91404" extrusionOk="0">
                    <a:moveTo>
                      <a:pt x="1675" y="4148"/>
                    </a:moveTo>
                    <a:cubicBezTo>
                      <a:pt x="12119" y="-8681"/>
                      <a:pt x="41589" y="11078"/>
                      <a:pt x="55960" y="25020"/>
                    </a:cubicBezTo>
                    <a:cubicBezTo>
                      <a:pt x="70331" y="38966"/>
                      <a:pt x="106400" y="78824"/>
                      <a:pt x="91057" y="89656"/>
                    </a:cubicBezTo>
                    <a:cubicBezTo>
                      <a:pt x="78427" y="98562"/>
                      <a:pt x="56688" y="71318"/>
                      <a:pt x="45030" y="55620"/>
                    </a:cubicBezTo>
                    <a:cubicBezTo>
                      <a:pt x="32885" y="39265"/>
                      <a:pt x="-8810" y="16980"/>
                      <a:pt x="1675" y="414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2" name="Google Shape;42;p2"/>
              <p:cNvSpPr/>
              <p:nvPr/>
            </p:nvSpPr>
            <p:spPr>
              <a:xfrm>
                <a:off x="6243069" y="1953813"/>
                <a:ext cx="186818" cy="188203"/>
              </a:xfrm>
              <a:custGeom>
                <a:avLst/>
                <a:gdLst/>
                <a:ahLst/>
                <a:cxnLst/>
                <a:rect l="l" t="t" r="r" b="b"/>
                <a:pathLst>
                  <a:path w="186818" h="188203" extrusionOk="0">
                    <a:moveTo>
                      <a:pt x="135035" y="109354"/>
                    </a:moveTo>
                    <a:cubicBezTo>
                      <a:pt x="228385" y="49773"/>
                      <a:pt x="173613" y="6369"/>
                      <a:pt x="139893" y="973"/>
                    </a:cubicBezTo>
                    <a:cubicBezTo>
                      <a:pt x="53263" y="-12880"/>
                      <a:pt x="-31181" y="125060"/>
                      <a:pt x="11365" y="167298"/>
                    </a:cubicBezTo>
                    <a:cubicBezTo>
                      <a:pt x="69738" y="225227"/>
                      <a:pt x="73746" y="148499"/>
                      <a:pt x="135035" y="10935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3" name="Google Shape;43;p2"/>
              <p:cNvSpPr/>
              <p:nvPr/>
            </p:nvSpPr>
            <p:spPr>
              <a:xfrm>
                <a:off x="6288502" y="1981043"/>
                <a:ext cx="163597" cy="173381"/>
              </a:xfrm>
              <a:custGeom>
                <a:avLst/>
                <a:gdLst/>
                <a:ahLst/>
                <a:cxnLst/>
                <a:rect l="l" t="t" r="r" b="b"/>
                <a:pathLst>
                  <a:path w="163597" h="173381" extrusionOk="0">
                    <a:moveTo>
                      <a:pt x="5482" y="116743"/>
                    </a:moveTo>
                    <a:cubicBezTo>
                      <a:pt x="18112" y="143672"/>
                      <a:pt x="38353" y="123063"/>
                      <a:pt x="54383" y="131349"/>
                    </a:cubicBezTo>
                    <a:cubicBezTo>
                      <a:pt x="64948" y="136802"/>
                      <a:pt x="69807" y="167232"/>
                      <a:pt x="100613" y="172539"/>
                    </a:cubicBezTo>
                    <a:cubicBezTo>
                      <a:pt x="169390" y="184379"/>
                      <a:pt x="189186" y="68494"/>
                      <a:pt x="122796" y="14909"/>
                    </a:cubicBezTo>
                    <a:cubicBezTo>
                      <a:pt x="58593" y="-36936"/>
                      <a:pt x="-21843" y="58507"/>
                      <a:pt x="5482" y="11674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44" name="Google Shape;44;p2"/>
            <p:cNvSpPr/>
            <p:nvPr/>
          </p:nvSpPr>
          <p:spPr>
            <a:xfrm rot="-9362095">
              <a:off x="5995679" y="4414603"/>
              <a:ext cx="200652" cy="964736"/>
            </a:xfrm>
            <a:custGeom>
              <a:avLst/>
              <a:gdLst/>
              <a:ahLst/>
              <a:cxnLst/>
              <a:rect l="l" t="t" r="r" b="b"/>
              <a:pathLst>
                <a:path w="35864" h="172434" extrusionOk="0">
                  <a:moveTo>
                    <a:pt x="14431" y="131"/>
                  </a:moveTo>
                  <a:cubicBezTo>
                    <a:pt x="27466" y="-3302"/>
                    <a:pt x="32283" y="61772"/>
                    <a:pt x="33295" y="83093"/>
                  </a:cubicBezTo>
                  <a:cubicBezTo>
                    <a:pt x="34348" y="105609"/>
                    <a:pt x="43254" y="169484"/>
                    <a:pt x="20260" y="172362"/>
                  </a:cubicBezTo>
                  <a:cubicBezTo>
                    <a:pt x="303" y="174868"/>
                    <a:pt x="1598" y="111207"/>
                    <a:pt x="424" y="88044"/>
                  </a:cubicBezTo>
                  <a:cubicBezTo>
                    <a:pt x="-790" y="63966"/>
                    <a:pt x="-304" y="4025"/>
                    <a:pt x="14431" y="13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5" name="Google Shape;45;p2"/>
          <p:cNvSpPr/>
          <p:nvPr/>
        </p:nvSpPr>
        <p:spPr>
          <a:xfrm flipH="1">
            <a:off x="9852233" y="5360425"/>
            <a:ext cx="2432941" cy="1615294"/>
          </a:xfrm>
          <a:custGeom>
            <a:avLst/>
            <a:gdLst/>
            <a:ahLst/>
            <a:cxnLst/>
            <a:rect l="l" t="t" r="r" b="b"/>
            <a:pathLst>
              <a:path w="746301" h="495489" extrusionOk="0">
                <a:moveTo>
                  <a:pt x="25765" y="229"/>
                </a:moveTo>
                <a:cubicBezTo>
                  <a:pt x="14366" y="1686"/>
                  <a:pt x="4391" y="9847"/>
                  <a:pt x="1096" y="21611"/>
                </a:cubicBezTo>
                <a:cubicBezTo>
                  <a:pt x="-3296" y="37289"/>
                  <a:pt x="5909" y="53522"/>
                  <a:pt x="21592" y="57915"/>
                </a:cubicBezTo>
                <a:cubicBezTo>
                  <a:pt x="31765" y="61125"/>
                  <a:pt x="41764" y="65104"/>
                  <a:pt x="50435" y="71452"/>
                </a:cubicBezTo>
                <a:cubicBezTo>
                  <a:pt x="64753" y="81940"/>
                  <a:pt x="69303" y="95757"/>
                  <a:pt x="72570" y="112819"/>
                </a:cubicBezTo>
                <a:cubicBezTo>
                  <a:pt x="76909" y="135469"/>
                  <a:pt x="75695" y="158693"/>
                  <a:pt x="79784" y="181382"/>
                </a:cubicBezTo>
                <a:cubicBezTo>
                  <a:pt x="81702" y="192061"/>
                  <a:pt x="84662" y="202587"/>
                  <a:pt x="89398" y="212379"/>
                </a:cubicBezTo>
                <a:cubicBezTo>
                  <a:pt x="98972" y="232178"/>
                  <a:pt x="115205" y="247517"/>
                  <a:pt x="135190" y="256528"/>
                </a:cubicBezTo>
                <a:cubicBezTo>
                  <a:pt x="145671" y="261252"/>
                  <a:pt x="156965" y="264450"/>
                  <a:pt x="168336" y="266142"/>
                </a:cubicBezTo>
                <a:cubicBezTo>
                  <a:pt x="176607" y="267373"/>
                  <a:pt x="184917" y="267773"/>
                  <a:pt x="193257" y="267154"/>
                </a:cubicBezTo>
                <a:cubicBezTo>
                  <a:pt x="231892" y="264280"/>
                  <a:pt x="264273" y="241282"/>
                  <a:pt x="292687" y="216678"/>
                </a:cubicBezTo>
                <a:cubicBezTo>
                  <a:pt x="309745" y="201910"/>
                  <a:pt x="325978" y="185896"/>
                  <a:pt x="344300" y="172655"/>
                </a:cubicBezTo>
                <a:cubicBezTo>
                  <a:pt x="351777" y="167254"/>
                  <a:pt x="359817" y="162300"/>
                  <a:pt x="368463" y="158992"/>
                </a:cubicBezTo>
                <a:cubicBezTo>
                  <a:pt x="374463" y="156701"/>
                  <a:pt x="380871" y="155357"/>
                  <a:pt x="387312" y="155576"/>
                </a:cubicBezTo>
                <a:cubicBezTo>
                  <a:pt x="392185" y="155746"/>
                  <a:pt x="396930" y="156891"/>
                  <a:pt x="401480" y="158612"/>
                </a:cubicBezTo>
                <a:cubicBezTo>
                  <a:pt x="406738" y="160603"/>
                  <a:pt x="411985" y="163210"/>
                  <a:pt x="415903" y="167343"/>
                </a:cubicBezTo>
                <a:cubicBezTo>
                  <a:pt x="422360" y="174152"/>
                  <a:pt x="424477" y="183977"/>
                  <a:pt x="425263" y="193021"/>
                </a:cubicBezTo>
                <a:cubicBezTo>
                  <a:pt x="426639" y="208857"/>
                  <a:pt x="424736" y="224876"/>
                  <a:pt x="422862" y="240586"/>
                </a:cubicBezTo>
                <a:cubicBezTo>
                  <a:pt x="419033" y="272652"/>
                  <a:pt x="412843" y="307162"/>
                  <a:pt x="420077" y="339134"/>
                </a:cubicBezTo>
                <a:cubicBezTo>
                  <a:pt x="422810" y="351213"/>
                  <a:pt x="427582" y="362811"/>
                  <a:pt x="435007" y="372786"/>
                </a:cubicBezTo>
                <a:cubicBezTo>
                  <a:pt x="447483" y="389553"/>
                  <a:pt x="466254" y="402791"/>
                  <a:pt x="487126" y="406053"/>
                </a:cubicBezTo>
                <a:cubicBezTo>
                  <a:pt x="496441" y="407515"/>
                  <a:pt x="505837" y="406985"/>
                  <a:pt x="515083" y="405296"/>
                </a:cubicBezTo>
                <a:cubicBezTo>
                  <a:pt x="540893" y="400584"/>
                  <a:pt x="565599" y="386468"/>
                  <a:pt x="592503" y="389861"/>
                </a:cubicBezTo>
                <a:cubicBezTo>
                  <a:pt x="599061" y="390691"/>
                  <a:pt x="605400" y="392468"/>
                  <a:pt x="611477" y="395050"/>
                </a:cubicBezTo>
                <a:cubicBezTo>
                  <a:pt x="626361" y="401370"/>
                  <a:pt x="638534" y="411721"/>
                  <a:pt x="650695" y="422120"/>
                </a:cubicBezTo>
                <a:cubicBezTo>
                  <a:pt x="662029" y="431816"/>
                  <a:pt x="673069" y="441900"/>
                  <a:pt x="683711" y="452356"/>
                </a:cubicBezTo>
                <a:cubicBezTo>
                  <a:pt x="690727" y="459250"/>
                  <a:pt x="697633" y="466322"/>
                  <a:pt x="703952" y="473859"/>
                </a:cubicBezTo>
                <a:cubicBezTo>
                  <a:pt x="706174" y="476511"/>
                  <a:pt x="708271" y="479268"/>
                  <a:pt x="710279" y="482085"/>
                </a:cubicBezTo>
                <a:cubicBezTo>
                  <a:pt x="710773" y="482777"/>
                  <a:pt x="712736" y="485862"/>
                  <a:pt x="712554" y="485498"/>
                </a:cubicBezTo>
                <a:cubicBezTo>
                  <a:pt x="716797" y="494307"/>
                  <a:pt x="727407" y="497966"/>
                  <a:pt x="736211" y="493724"/>
                </a:cubicBezTo>
                <a:cubicBezTo>
                  <a:pt x="745016" y="489477"/>
                  <a:pt x="748805" y="478996"/>
                  <a:pt x="744559" y="470192"/>
                </a:cubicBezTo>
                <a:cubicBezTo>
                  <a:pt x="740863" y="462666"/>
                  <a:pt x="735151" y="455926"/>
                  <a:pt x="729759" y="449571"/>
                </a:cubicBezTo>
                <a:cubicBezTo>
                  <a:pt x="721569" y="439920"/>
                  <a:pt x="712756" y="430707"/>
                  <a:pt x="703701" y="421869"/>
                </a:cubicBezTo>
                <a:cubicBezTo>
                  <a:pt x="692949" y="411381"/>
                  <a:pt x="681853" y="401277"/>
                  <a:pt x="670555" y="391379"/>
                </a:cubicBezTo>
                <a:cubicBezTo>
                  <a:pt x="663062" y="384817"/>
                  <a:pt x="655492" y="378316"/>
                  <a:pt x="647278" y="372656"/>
                </a:cubicBezTo>
                <a:cubicBezTo>
                  <a:pt x="630907" y="361378"/>
                  <a:pt x="612472" y="353517"/>
                  <a:pt x="592628" y="351278"/>
                </a:cubicBezTo>
                <a:cubicBezTo>
                  <a:pt x="573295" y="349096"/>
                  <a:pt x="554390" y="352703"/>
                  <a:pt x="535704" y="357350"/>
                </a:cubicBezTo>
                <a:cubicBezTo>
                  <a:pt x="522418" y="360654"/>
                  <a:pt x="504448" y="367301"/>
                  <a:pt x="490919" y="362030"/>
                </a:cubicBezTo>
                <a:cubicBezTo>
                  <a:pt x="485228" y="359816"/>
                  <a:pt x="480479" y="355424"/>
                  <a:pt x="476500" y="350898"/>
                </a:cubicBezTo>
                <a:cubicBezTo>
                  <a:pt x="467481" y="340656"/>
                  <a:pt x="465627" y="327479"/>
                  <a:pt x="465618" y="314213"/>
                </a:cubicBezTo>
                <a:cubicBezTo>
                  <a:pt x="465606" y="297434"/>
                  <a:pt x="468420" y="280659"/>
                  <a:pt x="470934" y="264118"/>
                </a:cubicBezTo>
                <a:cubicBezTo>
                  <a:pt x="477848" y="218605"/>
                  <a:pt x="487891" y="161134"/>
                  <a:pt x="449045" y="126607"/>
                </a:cubicBezTo>
                <a:cubicBezTo>
                  <a:pt x="443755" y="121903"/>
                  <a:pt x="437877" y="117831"/>
                  <a:pt x="431590" y="114588"/>
                </a:cubicBezTo>
                <a:cubicBezTo>
                  <a:pt x="423101" y="110216"/>
                  <a:pt x="414122" y="106942"/>
                  <a:pt x="404771" y="104974"/>
                </a:cubicBezTo>
                <a:cubicBezTo>
                  <a:pt x="398452" y="103650"/>
                  <a:pt x="391999" y="102958"/>
                  <a:pt x="385543" y="102950"/>
                </a:cubicBezTo>
                <a:cubicBezTo>
                  <a:pt x="334188" y="102889"/>
                  <a:pt x="294723" y="144168"/>
                  <a:pt x="257266" y="173922"/>
                </a:cubicBezTo>
                <a:cubicBezTo>
                  <a:pt x="232001" y="193992"/>
                  <a:pt x="202555" y="215265"/>
                  <a:pt x="169093" y="204153"/>
                </a:cubicBezTo>
                <a:cubicBezTo>
                  <a:pt x="159224" y="200878"/>
                  <a:pt x="149982" y="195502"/>
                  <a:pt x="145566" y="185686"/>
                </a:cubicBezTo>
                <a:cubicBezTo>
                  <a:pt x="143898" y="181982"/>
                  <a:pt x="142744" y="178140"/>
                  <a:pt x="141894" y="174173"/>
                </a:cubicBezTo>
                <a:cubicBezTo>
                  <a:pt x="140744" y="168789"/>
                  <a:pt x="140113" y="163332"/>
                  <a:pt x="139619" y="157855"/>
                </a:cubicBezTo>
                <a:cubicBezTo>
                  <a:pt x="137773" y="137452"/>
                  <a:pt x="138655" y="116556"/>
                  <a:pt x="134810" y="96372"/>
                </a:cubicBezTo>
                <a:cubicBezTo>
                  <a:pt x="133122" y="87506"/>
                  <a:pt x="130584" y="78641"/>
                  <a:pt x="127094" y="70314"/>
                </a:cubicBezTo>
                <a:cubicBezTo>
                  <a:pt x="115986" y="43803"/>
                  <a:pt x="94976" y="23773"/>
                  <a:pt x="69028" y="11867"/>
                </a:cubicBezTo>
                <a:cubicBezTo>
                  <a:pt x="58891" y="7216"/>
                  <a:pt x="48204" y="3828"/>
                  <a:pt x="37404" y="1115"/>
                </a:cubicBezTo>
                <a:cubicBezTo>
                  <a:pt x="33481" y="18"/>
                  <a:pt x="29562" y="-253"/>
                  <a:pt x="25765" y="22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" name="Google Shape;46;p2"/>
          <p:cNvSpPr/>
          <p:nvPr/>
        </p:nvSpPr>
        <p:spPr>
          <a:xfrm>
            <a:off x="11277282" y="69186"/>
            <a:ext cx="958479" cy="1863529"/>
          </a:xfrm>
          <a:custGeom>
            <a:avLst/>
            <a:gdLst/>
            <a:ahLst/>
            <a:cxnLst/>
            <a:rect l="l" t="t" r="r" b="b"/>
            <a:pathLst>
              <a:path w="352382" h="685121" extrusionOk="0">
                <a:moveTo>
                  <a:pt x="108205" y="54971"/>
                </a:moveTo>
                <a:cubicBezTo>
                  <a:pt x="64295" y="123514"/>
                  <a:pt x="80378" y="228381"/>
                  <a:pt x="80378" y="228381"/>
                </a:cubicBezTo>
                <a:cubicBezTo>
                  <a:pt x="80378" y="228381"/>
                  <a:pt x="12981" y="256382"/>
                  <a:pt x="1796" y="334806"/>
                </a:cubicBezTo>
                <a:cubicBezTo>
                  <a:pt x="-16453" y="462787"/>
                  <a:pt x="110407" y="500528"/>
                  <a:pt x="110407" y="500528"/>
                </a:cubicBezTo>
                <a:cubicBezTo>
                  <a:pt x="93219" y="522898"/>
                  <a:pt x="68072" y="629874"/>
                  <a:pt x="174699" y="672177"/>
                </a:cubicBezTo>
                <a:cubicBezTo>
                  <a:pt x="215010" y="688167"/>
                  <a:pt x="266321" y="687276"/>
                  <a:pt x="307069" y="680560"/>
                </a:cubicBezTo>
                <a:cubicBezTo>
                  <a:pt x="354703" y="672711"/>
                  <a:pt x="352363" y="644216"/>
                  <a:pt x="352363" y="644216"/>
                </a:cubicBezTo>
                <a:cubicBezTo>
                  <a:pt x="352363" y="644216"/>
                  <a:pt x="352797" y="611819"/>
                  <a:pt x="307433" y="619920"/>
                </a:cubicBezTo>
                <a:cubicBezTo>
                  <a:pt x="261762" y="628081"/>
                  <a:pt x="203457" y="651369"/>
                  <a:pt x="157139" y="600561"/>
                </a:cubicBezTo>
                <a:cubicBezTo>
                  <a:pt x="127664" y="568233"/>
                  <a:pt x="125806" y="534694"/>
                  <a:pt x="149018" y="506325"/>
                </a:cubicBezTo>
                <a:cubicBezTo>
                  <a:pt x="160664" y="495553"/>
                  <a:pt x="196417" y="498682"/>
                  <a:pt x="211691" y="494334"/>
                </a:cubicBezTo>
                <a:cubicBezTo>
                  <a:pt x="226094" y="490234"/>
                  <a:pt x="219455" y="465803"/>
                  <a:pt x="208635" y="466066"/>
                </a:cubicBezTo>
                <a:cubicBezTo>
                  <a:pt x="184824" y="466653"/>
                  <a:pt x="149864" y="467240"/>
                  <a:pt x="123523" y="489914"/>
                </a:cubicBezTo>
                <a:cubicBezTo>
                  <a:pt x="116086" y="488938"/>
                  <a:pt x="12463" y="456282"/>
                  <a:pt x="16171" y="359674"/>
                </a:cubicBezTo>
                <a:cubicBezTo>
                  <a:pt x="19300" y="278011"/>
                  <a:pt x="94656" y="258964"/>
                  <a:pt x="94656" y="258964"/>
                </a:cubicBezTo>
                <a:cubicBezTo>
                  <a:pt x="94656" y="258964"/>
                  <a:pt x="124077" y="408781"/>
                  <a:pt x="206440" y="406786"/>
                </a:cubicBezTo>
                <a:cubicBezTo>
                  <a:pt x="245254" y="405843"/>
                  <a:pt x="273534" y="364058"/>
                  <a:pt x="269612" y="333361"/>
                </a:cubicBezTo>
                <a:cubicBezTo>
                  <a:pt x="254087" y="211828"/>
                  <a:pt x="131651" y="215856"/>
                  <a:pt x="131651" y="215856"/>
                </a:cubicBezTo>
                <a:cubicBezTo>
                  <a:pt x="131651" y="215856"/>
                  <a:pt x="106565" y="138508"/>
                  <a:pt x="160187" y="70779"/>
                </a:cubicBezTo>
                <a:cubicBezTo>
                  <a:pt x="207675" y="10794"/>
                  <a:pt x="275368" y="53939"/>
                  <a:pt x="304203" y="83822"/>
                </a:cubicBezTo>
                <a:cubicBezTo>
                  <a:pt x="322116" y="102387"/>
                  <a:pt x="357217" y="93493"/>
                  <a:pt x="335414" y="53603"/>
                </a:cubicBezTo>
                <a:cubicBezTo>
                  <a:pt x="309684" y="6531"/>
                  <a:pt x="168651" y="-39378"/>
                  <a:pt x="108205" y="54971"/>
                </a:cubicBezTo>
                <a:close/>
                <a:moveTo>
                  <a:pt x="197304" y="291463"/>
                </a:moveTo>
                <a:cubicBezTo>
                  <a:pt x="213071" y="307291"/>
                  <a:pt x="230268" y="338210"/>
                  <a:pt x="208570" y="351776"/>
                </a:cubicBezTo>
                <a:cubicBezTo>
                  <a:pt x="195640" y="359860"/>
                  <a:pt x="170169" y="329539"/>
                  <a:pt x="162794" y="308432"/>
                </a:cubicBezTo>
                <a:cubicBezTo>
                  <a:pt x="156110" y="289309"/>
                  <a:pt x="153766" y="282609"/>
                  <a:pt x="150265" y="262430"/>
                </a:cubicBezTo>
                <a:cubicBezTo>
                  <a:pt x="150479" y="262417"/>
                  <a:pt x="174671" y="268753"/>
                  <a:pt x="197304" y="29146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2"/>
          <p:cNvGrpSpPr/>
          <p:nvPr/>
        </p:nvGrpSpPr>
        <p:grpSpPr>
          <a:xfrm>
            <a:off x="58682" y="1566498"/>
            <a:ext cx="1490918" cy="1863561"/>
            <a:chOff x="294081" y="806179"/>
            <a:chExt cx="326283" cy="407835"/>
          </a:xfrm>
        </p:grpSpPr>
        <p:sp>
          <p:nvSpPr>
            <p:cNvPr id="48" name="Google Shape;48;p2"/>
            <p:cNvSpPr/>
            <p:nvPr/>
          </p:nvSpPr>
          <p:spPr>
            <a:xfrm>
              <a:off x="294081" y="910488"/>
              <a:ext cx="40284" cy="49764"/>
            </a:xfrm>
            <a:custGeom>
              <a:avLst/>
              <a:gdLst/>
              <a:ahLst/>
              <a:cxnLst/>
              <a:rect l="l" t="t" r="r" b="b"/>
              <a:pathLst>
                <a:path w="40284" h="49764" extrusionOk="0">
                  <a:moveTo>
                    <a:pt x="3451" y="1335"/>
                  </a:moveTo>
                  <a:cubicBezTo>
                    <a:pt x="-8037" y="10727"/>
                    <a:pt x="11056" y="60147"/>
                    <a:pt x="32723" y="47796"/>
                  </a:cubicBezTo>
                  <a:cubicBezTo>
                    <a:pt x="57381" y="33741"/>
                    <a:pt x="14814" y="-7951"/>
                    <a:pt x="3451" y="133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2"/>
            <p:cNvSpPr/>
            <p:nvPr/>
          </p:nvSpPr>
          <p:spPr>
            <a:xfrm>
              <a:off x="350234" y="858974"/>
              <a:ext cx="39117" cy="43972"/>
            </a:xfrm>
            <a:custGeom>
              <a:avLst/>
              <a:gdLst/>
              <a:ahLst/>
              <a:cxnLst/>
              <a:rect l="l" t="t" r="r" b="b"/>
              <a:pathLst>
                <a:path w="39117" h="43972" extrusionOk="0">
                  <a:moveTo>
                    <a:pt x="4702" y="1713"/>
                  </a:moveTo>
                  <a:cubicBezTo>
                    <a:pt x="-10298" y="10332"/>
                    <a:pt x="13819" y="53752"/>
                    <a:pt x="31813" y="41956"/>
                  </a:cubicBezTo>
                  <a:cubicBezTo>
                    <a:pt x="53368" y="27824"/>
                    <a:pt x="22033" y="-8241"/>
                    <a:pt x="4702" y="171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2"/>
            <p:cNvSpPr/>
            <p:nvPr/>
          </p:nvSpPr>
          <p:spPr>
            <a:xfrm>
              <a:off x="362269" y="943534"/>
              <a:ext cx="52002" cy="68663"/>
            </a:xfrm>
            <a:custGeom>
              <a:avLst/>
              <a:gdLst/>
              <a:ahLst/>
              <a:cxnLst/>
              <a:rect l="l" t="t" r="r" b="b"/>
              <a:pathLst>
                <a:path w="52002" h="68663" extrusionOk="0">
                  <a:moveTo>
                    <a:pt x="10877" y="314"/>
                  </a:moveTo>
                  <a:cubicBezTo>
                    <a:pt x="-17027" y="6548"/>
                    <a:pt x="14090" y="78386"/>
                    <a:pt x="44299" y="67553"/>
                  </a:cubicBezTo>
                  <a:cubicBezTo>
                    <a:pt x="66949" y="59433"/>
                    <a:pt x="34752" y="-5026"/>
                    <a:pt x="10877" y="31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1" name="Google Shape;51;p2"/>
            <p:cNvSpPr/>
            <p:nvPr/>
          </p:nvSpPr>
          <p:spPr>
            <a:xfrm>
              <a:off x="431719" y="887416"/>
              <a:ext cx="40174" cy="50997"/>
            </a:xfrm>
            <a:custGeom>
              <a:avLst/>
              <a:gdLst/>
              <a:ahLst/>
              <a:cxnLst/>
              <a:rect l="l" t="t" r="r" b="b"/>
              <a:pathLst>
                <a:path w="40174" h="50997" extrusionOk="0">
                  <a:moveTo>
                    <a:pt x="6211" y="989"/>
                  </a:moveTo>
                  <a:cubicBezTo>
                    <a:pt x="-14649" y="14761"/>
                    <a:pt x="22590" y="60448"/>
                    <a:pt x="36341" y="49247"/>
                  </a:cubicBezTo>
                  <a:cubicBezTo>
                    <a:pt x="51295" y="37066"/>
                    <a:pt x="18513" y="-7132"/>
                    <a:pt x="6211" y="98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" name="Google Shape;52;p2"/>
            <p:cNvSpPr/>
            <p:nvPr/>
          </p:nvSpPr>
          <p:spPr>
            <a:xfrm>
              <a:off x="444907" y="806179"/>
              <a:ext cx="39374" cy="45892"/>
            </a:xfrm>
            <a:custGeom>
              <a:avLst/>
              <a:gdLst/>
              <a:ahLst/>
              <a:cxnLst/>
              <a:rect l="l" t="t" r="r" b="b"/>
              <a:pathLst>
                <a:path w="39374" h="45892" extrusionOk="0">
                  <a:moveTo>
                    <a:pt x="5976" y="1292"/>
                  </a:moveTo>
                  <a:cubicBezTo>
                    <a:pt x="-12248" y="11748"/>
                    <a:pt x="15336" y="53464"/>
                    <a:pt x="33580" y="44688"/>
                  </a:cubicBezTo>
                  <a:cubicBezTo>
                    <a:pt x="51943" y="35859"/>
                    <a:pt x="22230" y="-8031"/>
                    <a:pt x="5976" y="129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2"/>
            <p:cNvSpPr/>
            <p:nvPr/>
          </p:nvSpPr>
          <p:spPr>
            <a:xfrm>
              <a:off x="521082" y="898577"/>
              <a:ext cx="35816" cy="41964"/>
            </a:xfrm>
            <a:custGeom>
              <a:avLst/>
              <a:gdLst/>
              <a:ahLst/>
              <a:cxnLst/>
              <a:rect l="l" t="t" r="r" b="b"/>
              <a:pathLst>
                <a:path w="35816" h="41964" extrusionOk="0">
                  <a:moveTo>
                    <a:pt x="6526" y="357"/>
                  </a:moveTo>
                  <a:cubicBezTo>
                    <a:pt x="-10197" y="5538"/>
                    <a:pt x="8259" y="50400"/>
                    <a:pt x="27714" y="40559"/>
                  </a:cubicBezTo>
                  <a:cubicBezTo>
                    <a:pt x="50311" y="29135"/>
                    <a:pt x="19865" y="-3776"/>
                    <a:pt x="6526" y="35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2"/>
            <p:cNvSpPr/>
            <p:nvPr/>
          </p:nvSpPr>
          <p:spPr>
            <a:xfrm>
              <a:off x="484925" y="985404"/>
              <a:ext cx="38729" cy="54203"/>
            </a:xfrm>
            <a:custGeom>
              <a:avLst/>
              <a:gdLst/>
              <a:ahLst/>
              <a:cxnLst/>
              <a:rect l="l" t="t" r="r" b="b"/>
              <a:pathLst>
                <a:path w="38729" h="54203" extrusionOk="0">
                  <a:moveTo>
                    <a:pt x="4724" y="577"/>
                  </a:moveTo>
                  <a:cubicBezTo>
                    <a:pt x="-9643" y="8775"/>
                    <a:pt x="11694" y="59785"/>
                    <a:pt x="29547" y="53701"/>
                  </a:cubicBezTo>
                  <a:cubicBezTo>
                    <a:pt x="56693" y="44443"/>
                    <a:pt x="16111" y="-5924"/>
                    <a:pt x="4724" y="57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5" name="Google Shape;55;p2"/>
            <p:cNvSpPr/>
            <p:nvPr/>
          </p:nvSpPr>
          <p:spPr>
            <a:xfrm>
              <a:off x="461499" y="1072637"/>
              <a:ext cx="36541" cy="45888"/>
            </a:xfrm>
            <a:custGeom>
              <a:avLst/>
              <a:gdLst/>
              <a:ahLst/>
              <a:cxnLst/>
              <a:rect l="l" t="t" r="r" b="b"/>
              <a:pathLst>
                <a:path w="36541" h="45888" extrusionOk="0">
                  <a:moveTo>
                    <a:pt x="4456" y="488"/>
                  </a:moveTo>
                  <a:cubicBezTo>
                    <a:pt x="-9097" y="7431"/>
                    <a:pt x="11034" y="50616"/>
                    <a:pt x="27878" y="45463"/>
                  </a:cubicBezTo>
                  <a:cubicBezTo>
                    <a:pt x="53491" y="37626"/>
                    <a:pt x="15200" y="-5013"/>
                    <a:pt x="4456" y="48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6" name="Google Shape;56;p2"/>
            <p:cNvSpPr/>
            <p:nvPr/>
          </p:nvSpPr>
          <p:spPr>
            <a:xfrm>
              <a:off x="299468" y="990154"/>
              <a:ext cx="54435" cy="63512"/>
            </a:xfrm>
            <a:custGeom>
              <a:avLst/>
              <a:gdLst/>
              <a:ahLst/>
              <a:cxnLst/>
              <a:rect l="l" t="t" r="r" b="b"/>
              <a:pathLst>
                <a:path w="54435" h="63512" extrusionOk="0">
                  <a:moveTo>
                    <a:pt x="6165" y="479"/>
                  </a:moveTo>
                  <a:cubicBezTo>
                    <a:pt x="-12950" y="6227"/>
                    <a:pt x="16370" y="73681"/>
                    <a:pt x="39822" y="62200"/>
                  </a:cubicBezTo>
                  <a:cubicBezTo>
                    <a:pt x="80529" y="42275"/>
                    <a:pt x="25281" y="-5270"/>
                    <a:pt x="6165" y="47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7" name="Google Shape;57;p2"/>
            <p:cNvSpPr/>
            <p:nvPr/>
          </p:nvSpPr>
          <p:spPr>
            <a:xfrm>
              <a:off x="580978" y="1013259"/>
              <a:ext cx="39386" cy="52947"/>
            </a:xfrm>
            <a:custGeom>
              <a:avLst/>
              <a:gdLst/>
              <a:ahLst/>
              <a:cxnLst/>
              <a:rect l="l" t="t" r="r" b="b"/>
              <a:pathLst>
                <a:path w="39386" h="52947" extrusionOk="0">
                  <a:moveTo>
                    <a:pt x="6853" y="565"/>
                  </a:moveTo>
                  <a:cubicBezTo>
                    <a:pt x="-7068" y="5452"/>
                    <a:pt x="287" y="62417"/>
                    <a:pt x="28304" y="51580"/>
                  </a:cubicBezTo>
                  <a:cubicBezTo>
                    <a:pt x="56321" y="40747"/>
                    <a:pt x="24471" y="-5620"/>
                    <a:pt x="6853" y="5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8" name="Google Shape;58;p2"/>
            <p:cNvSpPr/>
            <p:nvPr/>
          </p:nvSpPr>
          <p:spPr>
            <a:xfrm>
              <a:off x="547665" y="1097763"/>
              <a:ext cx="39383" cy="52951"/>
            </a:xfrm>
            <a:custGeom>
              <a:avLst/>
              <a:gdLst/>
              <a:ahLst/>
              <a:cxnLst/>
              <a:rect l="l" t="t" r="r" b="b"/>
              <a:pathLst>
                <a:path w="39383" h="52951" extrusionOk="0">
                  <a:moveTo>
                    <a:pt x="6854" y="565"/>
                  </a:moveTo>
                  <a:cubicBezTo>
                    <a:pt x="-7067" y="5456"/>
                    <a:pt x="284" y="62421"/>
                    <a:pt x="28301" y="51584"/>
                  </a:cubicBezTo>
                  <a:cubicBezTo>
                    <a:pt x="56318" y="40747"/>
                    <a:pt x="24472" y="-5620"/>
                    <a:pt x="6854" y="5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" name="Google Shape;59;p2"/>
            <p:cNvSpPr/>
            <p:nvPr/>
          </p:nvSpPr>
          <p:spPr>
            <a:xfrm>
              <a:off x="378446" y="1050379"/>
              <a:ext cx="48288" cy="58445"/>
            </a:xfrm>
            <a:custGeom>
              <a:avLst/>
              <a:gdLst/>
              <a:ahLst/>
              <a:cxnLst/>
              <a:rect l="l" t="t" r="r" b="b"/>
              <a:pathLst>
                <a:path w="48288" h="58445" extrusionOk="0">
                  <a:moveTo>
                    <a:pt x="3945" y="1542"/>
                  </a:moveTo>
                  <a:cubicBezTo>
                    <a:pt x="-2518" y="6950"/>
                    <a:pt x="154" y="16180"/>
                    <a:pt x="3522" y="26122"/>
                  </a:cubicBezTo>
                  <a:cubicBezTo>
                    <a:pt x="6884" y="36052"/>
                    <a:pt x="10933" y="46695"/>
                    <a:pt x="17164" y="53568"/>
                  </a:cubicBezTo>
                  <a:cubicBezTo>
                    <a:pt x="28070" y="65595"/>
                    <a:pt x="54229" y="54034"/>
                    <a:pt x="47064" y="33591"/>
                  </a:cubicBezTo>
                  <a:cubicBezTo>
                    <a:pt x="44967" y="27612"/>
                    <a:pt x="35106" y="18503"/>
                    <a:pt x="25666" y="10569"/>
                  </a:cubicBezTo>
                  <a:cubicBezTo>
                    <a:pt x="17276" y="3517"/>
                    <a:pt x="9470" y="-3085"/>
                    <a:pt x="3945" y="154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" name="Google Shape;60;p2"/>
            <p:cNvSpPr/>
            <p:nvPr/>
          </p:nvSpPr>
          <p:spPr>
            <a:xfrm>
              <a:off x="426148" y="1160252"/>
              <a:ext cx="44418" cy="53762"/>
            </a:xfrm>
            <a:custGeom>
              <a:avLst/>
              <a:gdLst/>
              <a:ahLst/>
              <a:cxnLst/>
              <a:rect l="l" t="t" r="r" b="b"/>
              <a:pathLst>
                <a:path w="44418" h="53762" extrusionOk="0">
                  <a:moveTo>
                    <a:pt x="3629" y="1417"/>
                  </a:moveTo>
                  <a:cubicBezTo>
                    <a:pt x="-2318" y="6393"/>
                    <a:pt x="143" y="14881"/>
                    <a:pt x="3240" y="24030"/>
                  </a:cubicBezTo>
                  <a:cubicBezTo>
                    <a:pt x="6333" y="33163"/>
                    <a:pt x="10057" y="42955"/>
                    <a:pt x="15789" y="49274"/>
                  </a:cubicBezTo>
                  <a:cubicBezTo>
                    <a:pt x="25821" y="60338"/>
                    <a:pt x="49883" y="49708"/>
                    <a:pt x="43292" y="30900"/>
                  </a:cubicBezTo>
                  <a:cubicBezTo>
                    <a:pt x="41365" y="25399"/>
                    <a:pt x="32294" y="17019"/>
                    <a:pt x="23610" y="9724"/>
                  </a:cubicBezTo>
                  <a:cubicBezTo>
                    <a:pt x="15895" y="3235"/>
                    <a:pt x="8709" y="-2837"/>
                    <a:pt x="3629" y="14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" name="Google Shape;61;p2"/>
            <p:cNvSpPr/>
            <p:nvPr/>
          </p:nvSpPr>
          <p:spPr>
            <a:xfrm>
              <a:off x="345346" y="1124226"/>
              <a:ext cx="35305" cy="51564"/>
            </a:xfrm>
            <a:custGeom>
              <a:avLst/>
              <a:gdLst/>
              <a:ahLst/>
              <a:cxnLst/>
              <a:rect l="l" t="t" r="r" b="b"/>
              <a:pathLst>
                <a:path w="35305" h="51564" extrusionOk="0">
                  <a:moveTo>
                    <a:pt x="5461" y="593"/>
                  </a:moveTo>
                  <a:cubicBezTo>
                    <a:pt x="-884" y="3723"/>
                    <a:pt x="-383" y="11657"/>
                    <a:pt x="559" y="20300"/>
                  </a:cubicBezTo>
                  <a:cubicBezTo>
                    <a:pt x="1500" y="28934"/>
                    <a:pt x="2875" y="38269"/>
                    <a:pt x="6754" y="44989"/>
                  </a:cubicBezTo>
                  <a:cubicBezTo>
                    <a:pt x="13541" y="56745"/>
                    <a:pt x="37306" y="52413"/>
                    <a:pt x="35170" y="34594"/>
                  </a:cubicBezTo>
                  <a:cubicBezTo>
                    <a:pt x="34546" y="29384"/>
                    <a:pt x="28080" y="20178"/>
                    <a:pt x="21745" y="11993"/>
                  </a:cubicBezTo>
                  <a:cubicBezTo>
                    <a:pt x="16116" y="4722"/>
                    <a:pt x="10885" y="-2078"/>
                    <a:pt x="5461" y="59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2" name="Google Shape;62;p2"/>
          <p:cNvSpPr/>
          <p:nvPr/>
        </p:nvSpPr>
        <p:spPr>
          <a:xfrm>
            <a:off x="98629" y="69179"/>
            <a:ext cx="2698919" cy="1615481"/>
          </a:xfrm>
          <a:custGeom>
            <a:avLst/>
            <a:gdLst/>
            <a:ahLst/>
            <a:cxnLst/>
            <a:rect l="l" t="t" r="r" b="b"/>
            <a:pathLst>
              <a:path w="508990" h="304664" extrusionOk="0">
                <a:moveTo>
                  <a:pt x="125654" y="328"/>
                </a:moveTo>
                <a:cubicBezTo>
                  <a:pt x="40566" y="-4773"/>
                  <a:pt x="11966" y="50925"/>
                  <a:pt x="1049" y="78254"/>
                </a:cubicBezTo>
                <a:cubicBezTo>
                  <a:pt x="-4740" y="92734"/>
                  <a:pt x="14990" y="98187"/>
                  <a:pt x="22301" y="83314"/>
                </a:cubicBezTo>
                <a:cubicBezTo>
                  <a:pt x="29616" y="68442"/>
                  <a:pt x="44206" y="23714"/>
                  <a:pt x="111611" y="24491"/>
                </a:cubicBezTo>
                <a:cubicBezTo>
                  <a:pt x="162670" y="25074"/>
                  <a:pt x="188355" y="72494"/>
                  <a:pt x="188355" y="72494"/>
                </a:cubicBezTo>
                <a:cubicBezTo>
                  <a:pt x="188355" y="72494"/>
                  <a:pt x="144822" y="82849"/>
                  <a:pt x="114777" y="116586"/>
                </a:cubicBezTo>
                <a:cubicBezTo>
                  <a:pt x="81428" y="154031"/>
                  <a:pt x="60973" y="203430"/>
                  <a:pt x="104021" y="230946"/>
                </a:cubicBezTo>
                <a:cubicBezTo>
                  <a:pt x="155088" y="263581"/>
                  <a:pt x="204499" y="220866"/>
                  <a:pt x="222809" y="165795"/>
                </a:cubicBezTo>
                <a:cubicBezTo>
                  <a:pt x="237281" y="122270"/>
                  <a:pt x="229011" y="96596"/>
                  <a:pt x="229007" y="96596"/>
                </a:cubicBezTo>
                <a:cubicBezTo>
                  <a:pt x="229007" y="96596"/>
                  <a:pt x="262084" y="76955"/>
                  <a:pt x="296788" y="89403"/>
                </a:cubicBezTo>
                <a:cubicBezTo>
                  <a:pt x="330740" y="101584"/>
                  <a:pt x="341217" y="132778"/>
                  <a:pt x="341217" y="132778"/>
                </a:cubicBezTo>
                <a:cubicBezTo>
                  <a:pt x="341217" y="132778"/>
                  <a:pt x="218684" y="199621"/>
                  <a:pt x="230525" y="258141"/>
                </a:cubicBezTo>
                <a:cubicBezTo>
                  <a:pt x="239058" y="300294"/>
                  <a:pt x="301104" y="301986"/>
                  <a:pt x="328821" y="279900"/>
                </a:cubicBezTo>
                <a:cubicBezTo>
                  <a:pt x="390474" y="230775"/>
                  <a:pt x="375496" y="152133"/>
                  <a:pt x="375500" y="152133"/>
                </a:cubicBezTo>
                <a:cubicBezTo>
                  <a:pt x="375500" y="152133"/>
                  <a:pt x="415775" y="158334"/>
                  <a:pt x="439890" y="194132"/>
                </a:cubicBezTo>
                <a:cubicBezTo>
                  <a:pt x="464009" y="229925"/>
                  <a:pt x="454754" y="276139"/>
                  <a:pt x="472024" y="295335"/>
                </a:cubicBezTo>
                <a:cubicBezTo>
                  <a:pt x="489289" y="314531"/>
                  <a:pt x="509845" y="302990"/>
                  <a:pt x="508963" y="270921"/>
                </a:cubicBezTo>
                <a:cubicBezTo>
                  <a:pt x="508076" y="238851"/>
                  <a:pt x="498891" y="206106"/>
                  <a:pt x="468482" y="167058"/>
                </a:cubicBezTo>
                <a:cubicBezTo>
                  <a:pt x="438068" y="128014"/>
                  <a:pt x="369525" y="127095"/>
                  <a:pt x="369529" y="127095"/>
                </a:cubicBezTo>
                <a:cubicBezTo>
                  <a:pt x="369529" y="127095"/>
                  <a:pt x="369890" y="83659"/>
                  <a:pt x="305176" y="61349"/>
                </a:cubicBezTo>
                <a:cubicBezTo>
                  <a:pt x="257886" y="45043"/>
                  <a:pt x="221311" y="64640"/>
                  <a:pt x="221311" y="64640"/>
                </a:cubicBezTo>
                <a:cubicBezTo>
                  <a:pt x="221311" y="64640"/>
                  <a:pt x="177462" y="3433"/>
                  <a:pt x="125654" y="328"/>
                </a:cubicBezTo>
                <a:close/>
                <a:moveTo>
                  <a:pt x="201176" y="109121"/>
                </a:moveTo>
                <a:cubicBezTo>
                  <a:pt x="201176" y="109121"/>
                  <a:pt x="215964" y="131317"/>
                  <a:pt x="196877" y="168706"/>
                </a:cubicBezTo>
                <a:cubicBezTo>
                  <a:pt x="183514" y="194873"/>
                  <a:pt x="153129" y="226582"/>
                  <a:pt x="130589" y="203621"/>
                </a:cubicBezTo>
                <a:cubicBezTo>
                  <a:pt x="102916" y="175430"/>
                  <a:pt x="201176" y="109121"/>
                  <a:pt x="201176" y="109121"/>
                </a:cubicBezTo>
                <a:close/>
                <a:moveTo>
                  <a:pt x="343621" y="166807"/>
                </a:moveTo>
                <a:cubicBezTo>
                  <a:pt x="343621" y="166807"/>
                  <a:pt x="364117" y="219947"/>
                  <a:pt x="299217" y="267885"/>
                </a:cubicBezTo>
                <a:cubicBezTo>
                  <a:pt x="270686" y="288959"/>
                  <a:pt x="243025" y="256598"/>
                  <a:pt x="271512" y="218295"/>
                </a:cubicBezTo>
                <a:cubicBezTo>
                  <a:pt x="297072" y="183927"/>
                  <a:pt x="343621" y="166807"/>
                  <a:pt x="343621" y="16680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" name="Google Shape;63;p2"/>
          <p:cNvSpPr/>
          <p:nvPr/>
        </p:nvSpPr>
        <p:spPr>
          <a:xfrm rot="8703453">
            <a:off x="2488136" y="-601090"/>
            <a:ext cx="1442204" cy="1243661"/>
          </a:xfrm>
          <a:custGeom>
            <a:avLst/>
            <a:gdLst/>
            <a:ahLst/>
            <a:cxnLst/>
            <a:rect l="l" t="t" r="r" b="b"/>
            <a:pathLst>
              <a:path w="468668" h="404148" extrusionOk="0">
                <a:moveTo>
                  <a:pt x="343112" y="156"/>
                </a:moveTo>
                <a:cubicBezTo>
                  <a:pt x="319094" y="-1160"/>
                  <a:pt x="294652" y="6050"/>
                  <a:pt x="272395" y="14579"/>
                </a:cubicBezTo>
                <a:cubicBezTo>
                  <a:pt x="260213" y="19247"/>
                  <a:pt x="248251" y="24444"/>
                  <a:pt x="236342" y="29760"/>
                </a:cubicBezTo>
                <a:cubicBezTo>
                  <a:pt x="204331" y="44046"/>
                  <a:pt x="172068" y="59704"/>
                  <a:pt x="137542" y="66950"/>
                </a:cubicBezTo>
                <a:cubicBezTo>
                  <a:pt x="115187" y="71642"/>
                  <a:pt x="91755" y="72188"/>
                  <a:pt x="70242" y="63663"/>
                </a:cubicBezTo>
                <a:cubicBezTo>
                  <a:pt x="61866" y="60343"/>
                  <a:pt x="54263" y="55745"/>
                  <a:pt x="46965" y="50506"/>
                </a:cubicBezTo>
                <a:cubicBezTo>
                  <a:pt x="33656" y="40957"/>
                  <a:pt x="15146" y="43900"/>
                  <a:pt x="5598" y="57210"/>
                </a:cubicBezTo>
                <a:cubicBezTo>
                  <a:pt x="-3950" y="70520"/>
                  <a:pt x="-1006" y="89154"/>
                  <a:pt x="12303" y="98703"/>
                </a:cubicBezTo>
                <a:cubicBezTo>
                  <a:pt x="23539" y="106759"/>
                  <a:pt x="35487" y="113693"/>
                  <a:pt x="48357" y="118819"/>
                </a:cubicBezTo>
                <a:cubicBezTo>
                  <a:pt x="109757" y="143253"/>
                  <a:pt x="173562" y="122227"/>
                  <a:pt x="231281" y="97436"/>
                </a:cubicBezTo>
                <a:cubicBezTo>
                  <a:pt x="257586" y="86142"/>
                  <a:pt x="283653" y="73038"/>
                  <a:pt x="311233" y="65051"/>
                </a:cubicBezTo>
                <a:cubicBezTo>
                  <a:pt x="322442" y="61809"/>
                  <a:pt x="338242" y="57858"/>
                  <a:pt x="349690" y="63157"/>
                </a:cubicBezTo>
                <a:cubicBezTo>
                  <a:pt x="365708" y="70573"/>
                  <a:pt x="372234" y="92404"/>
                  <a:pt x="375877" y="108063"/>
                </a:cubicBezTo>
                <a:cubicBezTo>
                  <a:pt x="376820" y="112135"/>
                  <a:pt x="377699" y="116345"/>
                  <a:pt x="378407" y="120462"/>
                </a:cubicBezTo>
                <a:cubicBezTo>
                  <a:pt x="379201" y="125113"/>
                  <a:pt x="379719" y="129437"/>
                  <a:pt x="380302" y="134124"/>
                </a:cubicBezTo>
                <a:cubicBezTo>
                  <a:pt x="380877" y="138735"/>
                  <a:pt x="381537" y="144054"/>
                  <a:pt x="381949" y="148674"/>
                </a:cubicBezTo>
                <a:cubicBezTo>
                  <a:pt x="386038" y="194603"/>
                  <a:pt x="384775" y="240938"/>
                  <a:pt x="387767" y="286941"/>
                </a:cubicBezTo>
                <a:cubicBezTo>
                  <a:pt x="389969" y="320763"/>
                  <a:pt x="394778" y="354776"/>
                  <a:pt x="408894" y="385865"/>
                </a:cubicBezTo>
                <a:cubicBezTo>
                  <a:pt x="416083" y="401600"/>
                  <a:pt x="434652" y="408490"/>
                  <a:pt x="450387" y="401301"/>
                </a:cubicBezTo>
                <a:cubicBezTo>
                  <a:pt x="466122" y="394107"/>
                  <a:pt x="473012" y="375542"/>
                  <a:pt x="465819" y="359807"/>
                </a:cubicBezTo>
                <a:cubicBezTo>
                  <a:pt x="452091" y="330029"/>
                  <a:pt x="450513" y="295005"/>
                  <a:pt x="448994" y="262652"/>
                </a:cubicBezTo>
                <a:cubicBezTo>
                  <a:pt x="447460" y="229887"/>
                  <a:pt x="447266" y="197097"/>
                  <a:pt x="445201" y="164360"/>
                </a:cubicBezTo>
                <a:cubicBezTo>
                  <a:pt x="443878" y="143391"/>
                  <a:pt x="441991" y="122462"/>
                  <a:pt x="437737" y="101865"/>
                </a:cubicBezTo>
                <a:cubicBezTo>
                  <a:pt x="429248" y="60785"/>
                  <a:pt x="409671" y="18769"/>
                  <a:pt x="366894" y="4584"/>
                </a:cubicBezTo>
                <a:cubicBezTo>
                  <a:pt x="359073" y="1994"/>
                  <a:pt x="351115" y="597"/>
                  <a:pt x="343112" y="15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" name="Google Shape;64;p2"/>
          <p:cNvSpPr txBox="1">
            <a:spLocks noGrp="1"/>
          </p:cNvSpPr>
          <p:nvPr>
            <p:ph type="ctrTitle"/>
          </p:nvPr>
        </p:nvSpPr>
        <p:spPr>
          <a:xfrm>
            <a:off x="4595517" y="1403525"/>
            <a:ext cx="6371100" cy="27369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610"/>
            </a:lvl1pPr>
            <a:lvl2pPr lvl="1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2pPr>
            <a:lvl3pPr lvl="2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3pPr>
            <a:lvl4pPr lvl="3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4pPr>
            <a:lvl5pPr lvl="4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5pPr>
            <a:lvl6pPr lvl="5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6pPr>
            <a:lvl7pPr lvl="6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7pPr>
            <a:lvl8pPr lvl="7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8pPr>
            <a:lvl9pPr lvl="8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9pPr>
          </a:lstStyle>
          <a:p>
            <a:endParaRPr/>
          </a:p>
        </p:txBody>
      </p:sp>
      <p:sp>
        <p:nvSpPr>
          <p:cNvPr id="65" name="Google Shape;65;p2"/>
          <p:cNvSpPr txBox="1">
            <a:spLocks noGrp="1"/>
          </p:cNvSpPr>
          <p:nvPr>
            <p:ph type="subTitle" idx="1"/>
          </p:nvPr>
        </p:nvSpPr>
        <p:spPr>
          <a:xfrm>
            <a:off x="4595511" y="4037176"/>
            <a:ext cx="6371100" cy="79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9pPr>
          </a:lstStyle>
          <a:p>
            <a:endParaRPr/>
          </a:p>
        </p:txBody>
      </p:sp>
      <p:sp>
        <p:nvSpPr>
          <p:cNvPr id="66" name="Google Shape;66;p2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4"/>
          <p:cNvSpPr/>
          <p:nvPr/>
        </p:nvSpPr>
        <p:spPr>
          <a:xfrm>
            <a:off x="1345840" y="357619"/>
            <a:ext cx="6834724" cy="6013473"/>
          </a:xfrm>
          <a:custGeom>
            <a:avLst/>
            <a:gdLst/>
            <a:ahLst/>
            <a:cxnLst/>
            <a:rect l="l" t="t" r="r" b="b"/>
            <a:pathLst>
              <a:path w="470711" h="414151" extrusionOk="0">
                <a:moveTo>
                  <a:pt x="188380" y="238"/>
                </a:moveTo>
                <a:cubicBezTo>
                  <a:pt x="92002" y="4148"/>
                  <a:pt x="-58524" y="151023"/>
                  <a:pt x="23702" y="260659"/>
                </a:cubicBezTo>
                <a:cubicBezTo>
                  <a:pt x="76599" y="331185"/>
                  <a:pt x="136276" y="303391"/>
                  <a:pt x="211361" y="333424"/>
                </a:cubicBezTo>
                <a:cubicBezTo>
                  <a:pt x="275155" y="358943"/>
                  <a:pt x="292089" y="418932"/>
                  <a:pt x="368380" y="413848"/>
                </a:cubicBezTo>
                <a:cubicBezTo>
                  <a:pt x="463369" y="407517"/>
                  <a:pt x="487366" y="267071"/>
                  <a:pt x="460292" y="199382"/>
                </a:cubicBezTo>
                <a:cubicBezTo>
                  <a:pt x="410909" y="75931"/>
                  <a:pt x="317013" y="-4980"/>
                  <a:pt x="188380" y="23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02" name="Google Shape;102;p4"/>
          <p:cNvGrpSpPr/>
          <p:nvPr/>
        </p:nvGrpSpPr>
        <p:grpSpPr>
          <a:xfrm>
            <a:off x="9268724" y="1794256"/>
            <a:ext cx="2577500" cy="4517538"/>
            <a:chOff x="3290668" y="1538616"/>
            <a:chExt cx="473092" cy="829180"/>
          </a:xfrm>
        </p:grpSpPr>
        <p:sp>
          <p:nvSpPr>
            <p:cNvPr id="103" name="Google Shape;103;p4"/>
            <p:cNvSpPr/>
            <p:nvPr/>
          </p:nvSpPr>
          <p:spPr>
            <a:xfrm>
              <a:off x="3394142" y="1788352"/>
              <a:ext cx="152683" cy="579444"/>
            </a:xfrm>
            <a:custGeom>
              <a:avLst/>
              <a:gdLst/>
              <a:ahLst/>
              <a:cxnLst/>
              <a:rect l="l" t="t" r="r" b="b"/>
              <a:pathLst>
                <a:path w="152683" h="579444" extrusionOk="0">
                  <a:moveTo>
                    <a:pt x="134333" y="0"/>
                  </a:moveTo>
                  <a:lnTo>
                    <a:pt x="152683" y="4287"/>
                  </a:lnTo>
                  <a:lnTo>
                    <a:pt x="18350" y="579445"/>
                  </a:lnTo>
                  <a:lnTo>
                    <a:pt x="0" y="575162"/>
                  </a:lnTo>
                  <a:lnTo>
                    <a:pt x="13433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4" name="Google Shape;104;p4"/>
            <p:cNvSpPr/>
            <p:nvPr/>
          </p:nvSpPr>
          <p:spPr>
            <a:xfrm>
              <a:off x="3435661" y="1819166"/>
              <a:ext cx="136240" cy="199976"/>
            </a:xfrm>
            <a:custGeom>
              <a:avLst/>
              <a:gdLst/>
              <a:ahLst/>
              <a:cxnLst/>
              <a:rect l="l" t="t" r="r" b="b"/>
              <a:pathLst>
                <a:path w="136240" h="199976" extrusionOk="0">
                  <a:moveTo>
                    <a:pt x="127498" y="0"/>
                  </a:moveTo>
                  <a:cubicBezTo>
                    <a:pt x="127498" y="0"/>
                    <a:pt x="35804" y="27531"/>
                    <a:pt x="12831" y="68612"/>
                  </a:cubicBezTo>
                  <a:cubicBezTo>
                    <a:pt x="1140" y="89512"/>
                    <a:pt x="25339" y="113372"/>
                    <a:pt x="16235" y="131888"/>
                  </a:cubicBezTo>
                  <a:cubicBezTo>
                    <a:pt x="4734" y="155274"/>
                    <a:pt x="-28562" y="230565"/>
                    <a:pt x="55534" y="186291"/>
                  </a:cubicBezTo>
                  <a:cubicBezTo>
                    <a:pt x="173221" y="124330"/>
                    <a:pt x="127498" y="0"/>
                    <a:pt x="12749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5" name="Google Shape;105;p4"/>
            <p:cNvSpPr/>
            <p:nvPr/>
          </p:nvSpPr>
          <p:spPr>
            <a:xfrm>
              <a:off x="3324799" y="1796001"/>
              <a:ext cx="215904" cy="128284"/>
            </a:xfrm>
            <a:custGeom>
              <a:avLst/>
              <a:gdLst/>
              <a:ahLst/>
              <a:cxnLst/>
              <a:rect l="l" t="t" r="r" b="b"/>
              <a:pathLst>
                <a:path w="215904" h="128284" extrusionOk="0">
                  <a:moveTo>
                    <a:pt x="215905" y="19339"/>
                  </a:moveTo>
                  <a:cubicBezTo>
                    <a:pt x="215905" y="19339"/>
                    <a:pt x="125858" y="-13183"/>
                    <a:pt x="82932" y="6122"/>
                  </a:cubicBezTo>
                  <a:cubicBezTo>
                    <a:pt x="61092" y="15943"/>
                    <a:pt x="66310" y="49522"/>
                    <a:pt x="47969" y="58966"/>
                  </a:cubicBezTo>
                  <a:cubicBezTo>
                    <a:pt x="24797" y="70896"/>
                    <a:pt x="-46806" y="111527"/>
                    <a:pt x="47110" y="126076"/>
                  </a:cubicBezTo>
                  <a:cubicBezTo>
                    <a:pt x="178545" y="146434"/>
                    <a:pt x="215905" y="19339"/>
                    <a:pt x="215905" y="1933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6" name="Google Shape;106;p4"/>
            <p:cNvSpPr/>
            <p:nvPr/>
          </p:nvSpPr>
          <p:spPr>
            <a:xfrm>
              <a:off x="3326308" y="1686045"/>
              <a:ext cx="205477" cy="129825"/>
            </a:xfrm>
            <a:custGeom>
              <a:avLst/>
              <a:gdLst/>
              <a:ahLst/>
              <a:cxnLst/>
              <a:rect l="l" t="t" r="r" b="b"/>
              <a:pathLst>
                <a:path w="205477" h="129825" extrusionOk="0">
                  <a:moveTo>
                    <a:pt x="205478" y="118018"/>
                  </a:moveTo>
                  <a:cubicBezTo>
                    <a:pt x="205478" y="118018"/>
                    <a:pt x="173287" y="27854"/>
                    <a:pt x="131085" y="7014"/>
                  </a:cubicBezTo>
                  <a:cubicBezTo>
                    <a:pt x="109614" y="-3592"/>
                    <a:pt x="87026" y="21798"/>
                    <a:pt x="68068" y="13653"/>
                  </a:cubicBezTo>
                  <a:cubicBezTo>
                    <a:pt x="44124" y="3367"/>
                    <a:pt x="-32775" y="-26031"/>
                    <a:pt x="15746" y="55685"/>
                  </a:cubicBezTo>
                  <a:cubicBezTo>
                    <a:pt x="83649" y="170044"/>
                    <a:pt x="205478" y="118018"/>
                    <a:pt x="205478" y="11801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7" name="Google Shape;107;p4"/>
            <p:cNvSpPr/>
            <p:nvPr/>
          </p:nvSpPr>
          <p:spPr>
            <a:xfrm>
              <a:off x="3421303" y="1574504"/>
              <a:ext cx="129777" cy="213151"/>
            </a:xfrm>
            <a:custGeom>
              <a:avLst/>
              <a:gdLst/>
              <a:ahLst/>
              <a:cxnLst/>
              <a:rect l="l" t="t" r="r" b="b"/>
              <a:pathLst>
                <a:path w="129777" h="213151" extrusionOk="0">
                  <a:moveTo>
                    <a:pt x="113507" y="213152"/>
                  </a:moveTo>
                  <a:cubicBezTo>
                    <a:pt x="113507" y="213152"/>
                    <a:pt x="143119" y="122105"/>
                    <a:pt x="122445" y="79823"/>
                  </a:cubicBezTo>
                  <a:cubicBezTo>
                    <a:pt x="111928" y="58307"/>
                    <a:pt x="78531" y="64606"/>
                    <a:pt x="68500" y="46575"/>
                  </a:cubicBezTo>
                  <a:cubicBezTo>
                    <a:pt x="55833" y="23801"/>
                    <a:pt x="12919" y="-46459"/>
                    <a:pt x="1402" y="47879"/>
                  </a:cubicBezTo>
                  <a:cubicBezTo>
                    <a:pt x="-14721" y="179896"/>
                    <a:pt x="113507" y="213152"/>
                    <a:pt x="113507" y="2131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8" name="Google Shape;108;p4"/>
            <p:cNvSpPr/>
            <p:nvPr/>
          </p:nvSpPr>
          <p:spPr>
            <a:xfrm>
              <a:off x="3517531" y="1577955"/>
              <a:ext cx="136714" cy="199559"/>
            </a:xfrm>
            <a:custGeom>
              <a:avLst/>
              <a:gdLst/>
              <a:ahLst/>
              <a:cxnLst/>
              <a:rect l="l" t="t" r="r" b="b"/>
              <a:pathLst>
                <a:path w="136714" h="199559" extrusionOk="0">
                  <a:moveTo>
                    <a:pt x="8535" y="199560"/>
                  </a:moveTo>
                  <a:cubicBezTo>
                    <a:pt x="8535" y="199560"/>
                    <a:pt x="100331" y="172373"/>
                    <a:pt x="123457" y="131377"/>
                  </a:cubicBezTo>
                  <a:cubicBezTo>
                    <a:pt x="135225" y="110521"/>
                    <a:pt x="111115" y="86569"/>
                    <a:pt x="120288" y="68089"/>
                  </a:cubicBezTo>
                  <a:cubicBezTo>
                    <a:pt x="131877" y="44743"/>
                    <a:pt x="165453" y="-30422"/>
                    <a:pt x="81195" y="13536"/>
                  </a:cubicBezTo>
                  <a:cubicBezTo>
                    <a:pt x="-36723" y="75060"/>
                    <a:pt x="8535" y="199560"/>
                    <a:pt x="8535" y="19956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9" name="Google Shape;109;p4"/>
            <p:cNvSpPr/>
            <p:nvPr/>
          </p:nvSpPr>
          <p:spPr>
            <a:xfrm>
              <a:off x="3543291" y="1677119"/>
              <a:ext cx="216901" cy="127765"/>
            </a:xfrm>
            <a:custGeom>
              <a:avLst/>
              <a:gdLst/>
              <a:ahLst/>
              <a:cxnLst/>
              <a:rect l="l" t="t" r="r" b="b"/>
              <a:pathLst>
                <a:path w="216901" h="127765" extrusionOk="0">
                  <a:moveTo>
                    <a:pt x="0" y="107214"/>
                  </a:moveTo>
                  <a:cubicBezTo>
                    <a:pt x="0" y="107214"/>
                    <a:pt x="89638" y="140841"/>
                    <a:pt x="132799" y="122066"/>
                  </a:cubicBezTo>
                  <a:cubicBezTo>
                    <a:pt x="154760" y="112512"/>
                    <a:pt x="149955" y="78873"/>
                    <a:pt x="168414" y="69655"/>
                  </a:cubicBezTo>
                  <a:cubicBezTo>
                    <a:pt x="191727" y="58009"/>
                    <a:pt x="263824" y="18260"/>
                    <a:pt x="170094" y="2561"/>
                  </a:cubicBezTo>
                  <a:cubicBezTo>
                    <a:pt x="38919" y="-19412"/>
                    <a:pt x="0" y="107214"/>
                    <a:pt x="0" y="10721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0" name="Google Shape;110;p4"/>
            <p:cNvSpPr/>
            <p:nvPr/>
          </p:nvSpPr>
          <p:spPr>
            <a:xfrm>
              <a:off x="3558075" y="1782931"/>
              <a:ext cx="205685" cy="129579"/>
            </a:xfrm>
            <a:custGeom>
              <a:avLst/>
              <a:gdLst/>
              <a:ahLst/>
              <a:cxnLst/>
              <a:rect l="l" t="t" r="r" b="b"/>
              <a:pathLst>
                <a:path w="205685" h="129579" extrusionOk="0">
                  <a:moveTo>
                    <a:pt x="0" y="11938"/>
                  </a:moveTo>
                  <a:cubicBezTo>
                    <a:pt x="0" y="11938"/>
                    <a:pt x="32373" y="102037"/>
                    <a:pt x="74615" y="122792"/>
                  </a:cubicBezTo>
                  <a:cubicBezTo>
                    <a:pt x="96111" y="133353"/>
                    <a:pt x="118647" y="107919"/>
                    <a:pt x="137620" y="116023"/>
                  </a:cubicBezTo>
                  <a:cubicBezTo>
                    <a:pt x="161585" y="126265"/>
                    <a:pt x="238544" y="155509"/>
                    <a:pt x="189857" y="73887"/>
                  </a:cubicBezTo>
                  <a:cubicBezTo>
                    <a:pt x="121723" y="-40335"/>
                    <a:pt x="0" y="11938"/>
                    <a:pt x="0" y="1193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1" name="Google Shape;111;p4"/>
            <p:cNvSpPr/>
            <p:nvPr/>
          </p:nvSpPr>
          <p:spPr>
            <a:xfrm>
              <a:off x="3531867" y="1803990"/>
              <a:ext cx="130969" cy="211078"/>
            </a:xfrm>
            <a:custGeom>
              <a:avLst/>
              <a:gdLst/>
              <a:ahLst/>
              <a:cxnLst/>
              <a:rect l="l" t="t" r="r" b="b"/>
              <a:pathLst>
                <a:path w="130969" h="211078" extrusionOk="0">
                  <a:moveTo>
                    <a:pt x="14189" y="0"/>
                  </a:moveTo>
                  <a:cubicBezTo>
                    <a:pt x="14189" y="0"/>
                    <a:pt x="-13339" y="91694"/>
                    <a:pt x="8291" y="133499"/>
                  </a:cubicBezTo>
                  <a:cubicBezTo>
                    <a:pt x="19297" y="154768"/>
                    <a:pt x="52541" y="147712"/>
                    <a:pt x="62977" y="165508"/>
                  </a:cubicBezTo>
                  <a:cubicBezTo>
                    <a:pt x="76161" y="187991"/>
                    <a:pt x="120662" y="257254"/>
                    <a:pt x="130034" y="162678"/>
                  </a:cubicBezTo>
                  <a:cubicBezTo>
                    <a:pt x="143142" y="30325"/>
                    <a:pt x="14189" y="0"/>
                    <a:pt x="141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" name="Google Shape;112;p4"/>
            <p:cNvSpPr/>
            <p:nvPr/>
          </p:nvSpPr>
          <p:spPr>
            <a:xfrm>
              <a:off x="3555678" y="1682279"/>
              <a:ext cx="143534" cy="82408"/>
            </a:xfrm>
            <a:custGeom>
              <a:avLst/>
              <a:gdLst/>
              <a:ahLst/>
              <a:cxnLst/>
              <a:rect l="l" t="t" r="r" b="b"/>
              <a:pathLst>
                <a:path w="143534" h="82408" extrusionOk="0">
                  <a:moveTo>
                    <a:pt x="143534" y="3073"/>
                  </a:moveTo>
                  <a:cubicBezTo>
                    <a:pt x="143526" y="1384"/>
                    <a:pt x="142122" y="-8"/>
                    <a:pt x="140429" y="0"/>
                  </a:cubicBezTo>
                  <a:cubicBezTo>
                    <a:pt x="139976" y="4"/>
                    <a:pt x="139171" y="-8"/>
                    <a:pt x="137976" y="32"/>
                  </a:cubicBezTo>
                  <a:cubicBezTo>
                    <a:pt x="136001" y="105"/>
                    <a:pt x="133783" y="247"/>
                    <a:pt x="131281" y="433"/>
                  </a:cubicBezTo>
                  <a:cubicBezTo>
                    <a:pt x="124156" y="959"/>
                    <a:pt x="116408" y="1846"/>
                    <a:pt x="108478" y="3247"/>
                  </a:cubicBezTo>
                  <a:cubicBezTo>
                    <a:pt x="90079" y="6493"/>
                    <a:pt x="73121" y="11841"/>
                    <a:pt x="58920" y="19726"/>
                  </a:cubicBezTo>
                  <a:cubicBezTo>
                    <a:pt x="57589" y="20467"/>
                    <a:pt x="56305" y="21240"/>
                    <a:pt x="54986" y="22050"/>
                  </a:cubicBezTo>
                  <a:cubicBezTo>
                    <a:pt x="39684" y="31385"/>
                    <a:pt x="25714" y="44631"/>
                    <a:pt x="13395" y="59860"/>
                  </a:cubicBezTo>
                  <a:cubicBezTo>
                    <a:pt x="9796" y="64313"/>
                    <a:pt x="6598" y="68672"/>
                    <a:pt x="3858" y="72656"/>
                  </a:cubicBezTo>
                  <a:cubicBezTo>
                    <a:pt x="2894" y="74052"/>
                    <a:pt x="611" y="77445"/>
                    <a:pt x="453" y="77700"/>
                  </a:cubicBezTo>
                  <a:cubicBezTo>
                    <a:pt x="-425" y="79145"/>
                    <a:pt x="8" y="81076"/>
                    <a:pt x="1449" y="81954"/>
                  </a:cubicBezTo>
                  <a:cubicBezTo>
                    <a:pt x="2894" y="82833"/>
                    <a:pt x="4825" y="82404"/>
                    <a:pt x="5704" y="80958"/>
                  </a:cubicBezTo>
                  <a:cubicBezTo>
                    <a:pt x="5833" y="80744"/>
                    <a:pt x="7975" y="77404"/>
                    <a:pt x="8902" y="76060"/>
                  </a:cubicBezTo>
                  <a:cubicBezTo>
                    <a:pt x="11557" y="72202"/>
                    <a:pt x="14674" y="68085"/>
                    <a:pt x="18176" y="63762"/>
                  </a:cubicBezTo>
                  <a:cubicBezTo>
                    <a:pt x="30086" y="49035"/>
                    <a:pt x="43566" y="36146"/>
                    <a:pt x="58184" y="27224"/>
                  </a:cubicBezTo>
                  <a:cubicBezTo>
                    <a:pt x="59435" y="26459"/>
                    <a:pt x="60653" y="25750"/>
                    <a:pt x="61912" y="25050"/>
                  </a:cubicBezTo>
                  <a:cubicBezTo>
                    <a:pt x="75441" y="17537"/>
                    <a:pt x="91743" y="12460"/>
                    <a:pt x="109522" y="9327"/>
                  </a:cubicBezTo>
                  <a:cubicBezTo>
                    <a:pt x="117242" y="7963"/>
                    <a:pt x="124767" y="7003"/>
                    <a:pt x="131698" y="6493"/>
                  </a:cubicBezTo>
                  <a:cubicBezTo>
                    <a:pt x="134118" y="6315"/>
                    <a:pt x="136284" y="6311"/>
                    <a:pt x="138183" y="6242"/>
                  </a:cubicBezTo>
                  <a:cubicBezTo>
                    <a:pt x="139316" y="6198"/>
                    <a:pt x="140069" y="6177"/>
                    <a:pt x="140462" y="6177"/>
                  </a:cubicBezTo>
                  <a:cubicBezTo>
                    <a:pt x="142154" y="6165"/>
                    <a:pt x="143547" y="4761"/>
                    <a:pt x="143534" y="3073"/>
                  </a:cubicBezTo>
                  <a:close/>
                </a:path>
              </a:pathLst>
            </a:custGeom>
            <a:solidFill>
              <a:srgbClr val="0000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113" name="Google Shape;113;p4"/>
            <p:cNvGrpSpPr/>
            <p:nvPr/>
          </p:nvGrpSpPr>
          <p:grpSpPr>
            <a:xfrm>
              <a:off x="3290668" y="1538616"/>
              <a:ext cx="378700" cy="525092"/>
              <a:chOff x="3290668" y="1538616"/>
              <a:chExt cx="378700" cy="525092"/>
            </a:xfrm>
          </p:grpSpPr>
          <p:sp>
            <p:nvSpPr>
              <p:cNvPr id="114" name="Google Shape;114;p4"/>
              <p:cNvSpPr/>
              <p:nvPr/>
            </p:nvSpPr>
            <p:spPr>
              <a:xfrm>
                <a:off x="3290668" y="1912836"/>
                <a:ext cx="26427" cy="51222"/>
              </a:xfrm>
              <a:custGeom>
                <a:avLst/>
                <a:gdLst/>
                <a:ahLst/>
                <a:cxnLst/>
                <a:rect l="l" t="t" r="r" b="b"/>
                <a:pathLst>
                  <a:path w="26427" h="51222" extrusionOk="0">
                    <a:moveTo>
                      <a:pt x="2563" y="33"/>
                    </a:moveTo>
                    <a:cubicBezTo>
                      <a:pt x="891" y="275"/>
                      <a:pt x="-206" y="1777"/>
                      <a:pt x="33" y="3449"/>
                    </a:cubicBezTo>
                    <a:cubicBezTo>
                      <a:pt x="85" y="3809"/>
                      <a:pt x="126" y="4457"/>
                      <a:pt x="283" y="5348"/>
                    </a:cubicBezTo>
                    <a:cubicBezTo>
                      <a:pt x="551" y="6813"/>
                      <a:pt x="895" y="8526"/>
                      <a:pt x="1295" y="10278"/>
                    </a:cubicBezTo>
                    <a:cubicBezTo>
                      <a:pt x="2445" y="15298"/>
                      <a:pt x="3979" y="20245"/>
                      <a:pt x="5850" y="24953"/>
                    </a:cubicBezTo>
                    <a:cubicBezTo>
                      <a:pt x="6267" y="26001"/>
                      <a:pt x="6667" y="26997"/>
                      <a:pt x="7117" y="27989"/>
                    </a:cubicBezTo>
                    <a:cubicBezTo>
                      <a:pt x="8501" y="31070"/>
                      <a:pt x="10128" y="34312"/>
                      <a:pt x="12051" y="37478"/>
                    </a:cubicBezTo>
                    <a:cubicBezTo>
                      <a:pt x="13991" y="40676"/>
                      <a:pt x="16051" y="43651"/>
                      <a:pt x="18124" y="46461"/>
                    </a:cubicBezTo>
                    <a:cubicBezTo>
                      <a:pt x="18848" y="47444"/>
                      <a:pt x="20880" y="49946"/>
                      <a:pt x="21030" y="50128"/>
                    </a:cubicBezTo>
                    <a:cubicBezTo>
                      <a:pt x="22111" y="51432"/>
                      <a:pt x="24034" y="51585"/>
                      <a:pt x="25333" y="50509"/>
                    </a:cubicBezTo>
                    <a:cubicBezTo>
                      <a:pt x="26637" y="49432"/>
                      <a:pt x="26791" y="47509"/>
                      <a:pt x="25714" y="46205"/>
                    </a:cubicBezTo>
                    <a:cubicBezTo>
                      <a:pt x="25208" y="45598"/>
                      <a:pt x="24232" y="44513"/>
                      <a:pt x="23054" y="42918"/>
                    </a:cubicBezTo>
                    <a:cubicBezTo>
                      <a:pt x="21087" y="40251"/>
                      <a:pt x="19196" y="37344"/>
                      <a:pt x="17363" y="34316"/>
                    </a:cubicBezTo>
                    <a:cubicBezTo>
                      <a:pt x="15565" y="31349"/>
                      <a:pt x="13958" y="28422"/>
                      <a:pt x="12683" y="25588"/>
                    </a:cubicBezTo>
                    <a:cubicBezTo>
                      <a:pt x="12274" y="24678"/>
                      <a:pt x="11926" y="23641"/>
                      <a:pt x="11545" y="22678"/>
                    </a:cubicBezTo>
                    <a:cubicBezTo>
                      <a:pt x="9801" y="18290"/>
                      <a:pt x="8327" y="13622"/>
                      <a:pt x="7242" y="8890"/>
                    </a:cubicBezTo>
                    <a:cubicBezTo>
                      <a:pt x="6866" y="7230"/>
                      <a:pt x="6607" y="5712"/>
                      <a:pt x="6356" y="4336"/>
                    </a:cubicBezTo>
                    <a:cubicBezTo>
                      <a:pt x="6210" y="3518"/>
                      <a:pt x="6145" y="2854"/>
                      <a:pt x="6105" y="2563"/>
                    </a:cubicBezTo>
                    <a:cubicBezTo>
                      <a:pt x="5862" y="891"/>
                      <a:pt x="4234" y="-206"/>
                      <a:pt x="2563" y="33"/>
                    </a:cubicBezTo>
                    <a:close/>
                  </a:path>
                </a:pathLst>
              </a:custGeom>
              <a:solidFill>
                <a:srgbClr val="0000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5" name="Google Shape;115;p4"/>
              <p:cNvSpPr/>
              <p:nvPr/>
            </p:nvSpPr>
            <p:spPr>
              <a:xfrm>
                <a:off x="3297649" y="1853652"/>
                <a:ext cx="32480" cy="109832"/>
              </a:xfrm>
              <a:custGeom>
                <a:avLst/>
                <a:gdLst/>
                <a:ahLst/>
                <a:cxnLst/>
                <a:rect l="l" t="t" r="r" b="b"/>
                <a:pathLst>
                  <a:path w="32480" h="109832" extrusionOk="0">
                    <a:moveTo>
                      <a:pt x="4058" y="12"/>
                    </a:moveTo>
                    <a:cubicBezTo>
                      <a:pt x="2374" y="-138"/>
                      <a:pt x="791" y="1113"/>
                      <a:pt x="641" y="2797"/>
                    </a:cubicBezTo>
                    <a:cubicBezTo>
                      <a:pt x="617" y="3064"/>
                      <a:pt x="467" y="6841"/>
                      <a:pt x="386" y="8363"/>
                    </a:cubicBezTo>
                    <a:cubicBezTo>
                      <a:pt x="-290" y="21091"/>
                      <a:pt x="-152" y="34798"/>
                      <a:pt x="1398" y="47833"/>
                    </a:cubicBezTo>
                    <a:cubicBezTo>
                      <a:pt x="2070" y="53459"/>
                      <a:pt x="2993" y="58827"/>
                      <a:pt x="4183" y="63645"/>
                    </a:cubicBezTo>
                    <a:cubicBezTo>
                      <a:pt x="6422" y="72692"/>
                      <a:pt x="9919" y="81375"/>
                      <a:pt x="14304" y="89577"/>
                    </a:cubicBezTo>
                    <a:cubicBezTo>
                      <a:pt x="17101" y="94811"/>
                      <a:pt x="20032" y="99479"/>
                      <a:pt x="23031" y="103620"/>
                    </a:cubicBezTo>
                    <a:cubicBezTo>
                      <a:pt x="24088" y="105073"/>
                      <a:pt x="25059" y="106316"/>
                      <a:pt x="25942" y="107413"/>
                    </a:cubicBezTo>
                    <a:cubicBezTo>
                      <a:pt x="26480" y="108085"/>
                      <a:pt x="26857" y="108550"/>
                      <a:pt x="27079" y="108806"/>
                    </a:cubicBezTo>
                    <a:cubicBezTo>
                      <a:pt x="28197" y="110073"/>
                      <a:pt x="30116" y="110178"/>
                      <a:pt x="31383" y="109061"/>
                    </a:cubicBezTo>
                    <a:cubicBezTo>
                      <a:pt x="32650" y="107943"/>
                      <a:pt x="32880" y="106024"/>
                      <a:pt x="31759" y="104757"/>
                    </a:cubicBezTo>
                    <a:cubicBezTo>
                      <a:pt x="31593" y="104571"/>
                      <a:pt x="31233" y="104219"/>
                      <a:pt x="30747" y="103620"/>
                    </a:cubicBezTo>
                    <a:cubicBezTo>
                      <a:pt x="29929" y="102604"/>
                      <a:pt x="28958" y="101446"/>
                      <a:pt x="27966" y="100078"/>
                    </a:cubicBezTo>
                    <a:cubicBezTo>
                      <a:pt x="25120" y="96151"/>
                      <a:pt x="22274" y="91641"/>
                      <a:pt x="19615" y="86666"/>
                    </a:cubicBezTo>
                    <a:cubicBezTo>
                      <a:pt x="15457" y="78890"/>
                      <a:pt x="12235" y="70652"/>
                      <a:pt x="10130" y="62127"/>
                    </a:cubicBezTo>
                    <a:cubicBezTo>
                      <a:pt x="9001" y="57568"/>
                      <a:pt x="8114" y="52589"/>
                      <a:pt x="7470" y="47197"/>
                    </a:cubicBezTo>
                    <a:cubicBezTo>
                      <a:pt x="5968" y="34571"/>
                      <a:pt x="5802" y="21022"/>
                      <a:pt x="6458" y="8614"/>
                    </a:cubicBezTo>
                    <a:cubicBezTo>
                      <a:pt x="6539" y="7137"/>
                      <a:pt x="6819" y="3538"/>
                      <a:pt x="6839" y="3303"/>
                    </a:cubicBezTo>
                    <a:cubicBezTo>
                      <a:pt x="6993" y="1619"/>
                      <a:pt x="5738" y="166"/>
                      <a:pt x="4058" y="12"/>
                    </a:cubicBezTo>
                    <a:close/>
                  </a:path>
                </a:pathLst>
              </a:custGeom>
              <a:solidFill>
                <a:srgbClr val="0000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6" name="Google Shape;116;p4"/>
              <p:cNvSpPr/>
              <p:nvPr/>
            </p:nvSpPr>
            <p:spPr>
              <a:xfrm>
                <a:off x="3594494" y="1538616"/>
                <a:ext cx="33348" cy="22774"/>
              </a:xfrm>
              <a:custGeom>
                <a:avLst/>
                <a:gdLst/>
                <a:ahLst/>
                <a:cxnLst/>
                <a:rect l="l" t="t" r="r" b="b"/>
                <a:pathLst>
                  <a:path w="33348" h="22774" extrusionOk="0">
                    <a:moveTo>
                      <a:pt x="4114" y="181"/>
                    </a:moveTo>
                    <a:cubicBezTo>
                      <a:pt x="2532" y="-406"/>
                      <a:pt x="783" y="492"/>
                      <a:pt x="196" y="2079"/>
                    </a:cubicBezTo>
                    <a:cubicBezTo>
                      <a:pt x="-391" y="3662"/>
                      <a:pt x="382" y="5411"/>
                      <a:pt x="1965" y="5998"/>
                    </a:cubicBezTo>
                    <a:cubicBezTo>
                      <a:pt x="2669" y="6261"/>
                      <a:pt x="3880" y="6698"/>
                      <a:pt x="5507" y="7390"/>
                    </a:cubicBezTo>
                    <a:cubicBezTo>
                      <a:pt x="8223" y="8548"/>
                      <a:pt x="10960" y="9835"/>
                      <a:pt x="13478" y="11187"/>
                    </a:cubicBezTo>
                    <a:cubicBezTo>
                      <a:pt x="14571" y="11770"/>
                      <a:pt x="15550" y="12370"/>
                      <a:pt x="16514" y="12957"/>
                    </a:cubicBezTo>
                    <a:cubicBezTo>
                      <a:pt x="17562" y="13596"/>
                      <a:pt x="18627" y="14244"/>
                      <a:pt x="19676" y="14981"/>
                    </a:cubicBezTo>
                    <a:cubicBezTo>
                      <a:pt x="21833" y="16495"/>
                      <a:pt x="23882" y="18166"/>
                      <a:pt x="25748" y="19790"/>
                    </a:cubicBezTo>
                    <a:cubicBezTo>
                      <a:pt x="26861" y="20757"/>
                      <a:pt x="27739" y="21530"/>
                      <a:pt x="28152" y="21939"/>
                    </a:cubicBezTo>
                    <a:cubicBezTo>
                      <a:pt x="29355" y="23125"/>
                      <a:pt x="31265" y="23016"/>
                      <a:pt x="32451" y="21814"/>
                    </a:cubicBezTo>
                    <a:cubicBezTo>
                      <a:pt x="33641" y="20612"/>
                      <a:pt x="33654" y="18701"/>
                      <a:pt x="32451" y="17511"/>
                    </a:cubicBezTo>
                    <a:cubicBezTo>
                      <a:pt x="31953" y="17017"/>
                      <a:pt x="31014" y="16167"/>
                      <a:pt x="29796" y="15106"/>
                    </a:cubicBezTo>
                    <a:cubicBezTo>
                      <a:pt x="27780" y="13353"/>
                      <a:pt x="25561" y="11689"/>
                      <a:pt x="23218" y="10046"/>
                    </a:cubicBezTo>
                    <a:cubicBezTo>
                      <a:pt x="22068" y="9240"/>
                      <a:pt x="20963" y="8479"/>
                      <a:pt x="19801" y="7771"/>
                    </a:cubicBezTo>
                    <a:cubicBezTo>
                      <a:pt x="18740" y="7119"/>
                      <a:pt x="17579" y="6386"/>
                      <a:pt x="16388" y="5747"/>
                    </a:cubicBezTo>
                    <a:cubicBezTo>
                      <a:pt x="13692" y="4302"/>
                      <a:pt x="10782" y="3047"/>
                      <a:pt x="7912" y="1824"/>
                    </a:cubicBezTo>
                    <a:cubicBezTo>
                      <a:pt x="6908" y="1395"/>
                      <a:pt x="4321" y="258"/>
                      <a:pt x="4114" y="181"/>
                    </a:cubicBezTo>
                    <a:close/>
                  </a:path>
                </a:pathLst>
              </a:custGeom>
              <a:solidFill>
                <a:srgbClr val="0000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7" name="Google Shape;117;p4"/>
              <p:cNvSpPr/>
              <p:nvPr/>
            </p:nvSpPr>
            <p:spPr>
              <a:xfrm>
                <a:off x="3556954" y="1545650"/>
                <a:ext cx="63623" cy="23841"/>
              </a:xfrm>
              <a:custGeom>
                <a:avLst/>
                <a:gdLst/>
                <a:ahLst/>
                <a:cxnLst/>
                <a:rect l="l" t="t" r="r" b="b"/>
                <a:pathLst>
                  <a:path w="63623" h="23841" extrusionOk="0">
                    <a:moveTo>
                      <a:pt x="5983" y="357"/>
                    </a:moveTo>
                    <a:cubicBezTo>
                      <a:pt x="4424" y="499"/>
                      <a:pt x="3214" y="636"/>
                      <a:pt x="2566" y="738"/>
                    </a:cubicBezTo>
                    <a:cubicBezTo>
                      <a:pt x="898" y="993"/>
                      <a:pt x="-219" y="2608"/>
                      <a:pt x="36" y="4280"/>
                    </a:cubicBezTo>
                    <a:cubicBezTo>
                      <a:pt x="291" y="5951"/>
                      <a:pt x="1910" y="7065"/>
                      <a:pt x="3578" y="6810"/>
                    </a:cubicBezTo>
                    <a:cubicBezTo>
                      <a:pt x="4105" y="6729"/>
                      <a:pt x="5060" y="6684"/>
                      <a:pt x="6489" y="6555"/>
                    </a:cubicBezTo>
                    <a:cubicBezTo>
                      <a:pt x="13723" y="5907"/>
                      <a:pt x="21661" y="6028"/>
                      <a:pt x="29004" y="7567"/>
                    </a:cubicBezTo>
                    <a:cubicBezTo>
                      <a:pt x="29903" y="7757"/>
                      <a:pt x="30802" y="7971"/>
                      <a:pt x="31664" y="8202"/>
                    </a:cubicBezTo>
                    <a:cubicBezTo>
                      <a:pt x="36502" y="9481"/>
                      <a:pt x="41732" y="11846"/>
                      <a:pt x="47096" y="15031"/>
                    </a:cubicBezTo>
                    <a:cubicBezTo>
                      <a:pt x="50063" y="16796"/>
                      <a:pt x="52880" y="18707"/>
                      <a:pt x="55447" y="20598"/>
                    </a:cubicBezTo>
                    <a:cubicBezTo>
                      <a:pt x="56977" y="21727"/>
                      <a:pt x="58034" y="22646"/>
                      <a:pt x="58609" y="23128"/>
                    </a:cubicBezTo>
                    <a:cubicBezTo>
                      <a:pt x="59904" y="24213"/>
                      <a:pt x="61827" y="24043"/>
                      <a:pt x="62907" y="22747"/>
                    </a:cubicBezTo>
                    <a:cubicBezTo>
                      <a:pt x="63992" y="21452"/>
                      <a:pt x="63827" y="19407"/>
                      <a:pt x="62531" y="18323"/>
                    </a:cubicBezTo>
                    <a:cubicBezTo>
                      <a:pt x="62353" y="18173"/>
                      <a:pt x="60070" y="16367"/>
                      <a:pt x="59115" y="15663"/>
                    </a:cubicBezTo>
                    <a:cubicBezTo>
                      <a:pt x="56394" y="13659"/>
                      <a:pt x="53411" y="11591"/>
                      <a:pt x="50257" y="9720"/>
                    </a:cubicBezTo>
                    <a:cubicBezTo>
                      <a:pt x="44444" y="6263"/>
                      <a:pt x="38643" y="3697"/>
                      <a:pt x="33182" y="2256"/>
                    </a:cubicBezTo>
                    <a:cubicBezTo>
                      <a:pt x="32215" y="2000"/>
                      <a:pt x="31272" y="1830"/>
                      <a:pt x="30272" y="1624"/>
                    </a:cubicBezTo>
                    <a:cubicBezTo>
                      <a:pt x="22240" y="-60"/>
                      <a:pt x="13767" y="-343"/>
                      <a:pt x="5983" y="357"/>
                    </a:cubicBezTo>
                    <a:close/>
                  </a:path>
                </a:pathLst>
              </a:custGeom>
              <a:solidFill>
                <a:srgbClr val="0000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8" name="Google Shape;118;p4"/>
              <p:cNvSpPr/>
              <p:nvPr/>
            </p:nvSpPr>
            <p:spPr>
              <a:xfrm>
                <a:off x="3592788" y="2021746"/>
                <a:ext cx="76580" cy="29267"/>
              </a:xfrm>
              <a:custGeom>
                <a:avLst/>
                <a:gdLst/>
                <a:ahLst/>
                <a:cxnLst/>
                <a:rect l="l" t="t" r="r" b="b"/>
                <a:pathLst>
                  <a:path w="76580" h="29267" extrusionOk="0">
                    <a:moveTo>
                      <a:pt x="71732" y="547"/>
                    </a:moveTo>
                    <a:cubicBezTo>
                      <a:pt x="71521" y="692"/>
                      <a:pt x="68259" y="2773"/>
                      <a:pt x="66923" y="3583"/>
                    </a:cubicBezTo>
                    <a:cubicBezTo>
                      <a:pt x="63101" y="5906"/>
                      <a:pt x="58936" y="8250"/>
                      <a:pt x="54527" y="10416"/>
                    </a:cubicBezTo>
                    <a:cubicBezTo>
                      <a:pt x="49374" y="12942"/>
                      <a:pt x="44310" y="15104"/>
                      <a:pt x="39347" y="16739"/>
                    </a:cubicBezTo>
                    <a:cubicBezTo>
                      <a:pt x="37817" y="17245"/>
                      <a:pt x="36161" y="17682"/>
                      <a:pt x="34538" y="18132"/>
                    </a:cubicBezTo>
                    <a:cubicBezTo>
                      <a:pt x="27636" y="20051"/>
                      <a:pt x="20212" y="21403"/>
                      <a:pt x="12779" y="22305"/>
                    </a:cubicBezTo>
                    <a:cubicBezTo>
                      <a:pt x="10176" y="22625"/>
                      <a:pt x="7861" y="22896"/>
                      <a:pt x="5695" y="23066"/>
                    </a:cubicBezTo>
                    <a:cubicBezTo>
                      <a:pt x="4407" y="23168"/>
                      <a:pt x="3383" y="23172"/>
                      <a:pt x="2914" y="23192"/>
                    </a:cubicBezTo>
                    <a:cubicBezTo>
                      <a:pt x="1226" y="23269"/>
                      <a:pt x="-74" y="24665"/>
                      <a:pt x="3" y="26353"/>
                    </a:cubicBezTo>
                    <a:cubicBezTo>
                      <a:pt x="76" y="28042"/>
                      <a:pt x="1606" y="29341"/>
                      <a:pt x="3290" y="29264"/>
                    </a:cubicBezTo>
                    <a:cubicBezTo>
                      <a:pt x="3829" y="29240"/>
                      <a:pt x="4715" y="29244"/>
                      <a:pt x="6075" y="29139"/>
                    </a:cubicBezTo>
                    <a:cubicBezTo>
                      <a:pt x="8326" y="28964"/>
                      <a:pt x="10844" y="28709"/>
                      <a:pt x="13540" y="28377"/>
                    </a:cubicBezTo>
                    <a:cubicBezTo>
                      <a:pt x="21252" y="27438"/>
                      <a:pt x="28951" y="25957"/>
                      <a:pt x="36181" y="23953"/>
                    </a:cubicBezTo>
                    <a:cubicBezTo>
                      <a:pt x="37898" y="23475"/>
                      <a:pt x="39622" y="22969"/>
                      <a:pt x="41241" y="22435"/>
                    </a:cubicBezTo>
                    <a:cubicBezTo>
                      <a:pt x="46496" y="20702"/>
                      <a:pt x="51920" y="18500"/>
                      <a:pt x="57309" y="15857"/>
                    </a:cubicBezTo>
                    <a:cubicBezTo>
                      <a:pt x="61895" y="13606"/>
                      <a:pt x="66243" y="11181"/>
                      <a:pt x="70214" y="8772"/>
                    </a:cubicBezTo>
                    <a:cubicBezTo>
                      <a:pt x="71606" y="7926"/>
                      <a:pt x="75023" y="5781"/>
                      <a:pt x="75274" y="5607"/>
                    </a:cubicBezTo>
                    <a:cubicBezTo>
                      <a:pt x="76667" y="4651"/>
                      <a:pt x="76991" y="2700"/>
                      <a:pt x="76031" y="1308"/>
                    </a:cubicBezTo>
                    <a:cubicBezTo>
                      <a:pt x="75076" y="-85"/>
                      <a:pt x="73124" y="-409"/>
                      <a:pt x="71732" y="547"/>
                    </a:cubicBezTo>
                    <a:close/>
                  </a:path>
                </a:pathLst>
              </a:custGeom>
              <a:solidFill>
                <a:srgbClr val="0000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9" name="Google Shape;119;p4"/>
              <p:cNvSpPr/>
              <p:nvPr/>
            </p:nvSpPr>
            <p:spPr>
              <a:xfrm>
                <a:off x="3608569" y="2047779"/>
                <a:ext cx="46279" cy="15929"/>
              </a:xfrm>
              <a:custGeom>
                <a:avLst/>
                <a:gdLst/>
                <a:ahLst/>
                <a:cxnLst/>
                <a:rect l="l" t="t" r="r" b="b"/>
                <a:pathLst>
                  <a:path w="46279" h="15929" extrusionOk="0">
                    <a:moveTo>
                      <a:pt x="41653" y="450"/>
                    </a:moveTo>
                    <a:cubicBezTo>
                      <a:pt x="41216" y="717"/>
                      <a:pt x="40297" y="1207"/>
                      <a:pt x="39123" y="1838"/>
                    </a:cubicBezTo>
                    <a:cubicBezTo>
                      <a:pt x="37159" y="2903"/>
                      <a:pt x="35038" y="4012"/>
                      <a:pt x="32800" y="5004"/>
                    </a:cubicBezTo>
                    <a:cubicBezTo>
                      <a:pt x="29286" y="6554"/>
                      <a:pt x="25845" y="7777"/>
                      <a:pt x="22679" y="8546"/>
                    </a:cubicBezTo>
                    <a:cubicBezTo>
                      <a:pt x="22477" y="8595"/>
                      <a:pt x="22501" y="8623"/>
                      <a:pt x="22299" y="8672"/>
                    </a:cubicBezTo>
                    <a:cubicBezTo>
                      <a:pt x="16781" y="9947"/>
                      <a:pt x="10932" y="10044"/>
                      <a:pt x="5600" y="9558"/>
                    </a:cubicBezTo>
                    <a:cubicBezTo>
                      <a:pt x="4629" y="9469"/>
                      <a:pt x="3916" y="9356"/>
                      <a:pt x="3576" y="9303"/>
                    </a:cubicBezTo>
                    <a:cubicBezTo>
                      <a:pt x="1908" y="9044"/>
                      <a:pt x="297" y="10291"/>
                      <a:pt x="34" y="11959"/>
                    </a:cubicBezTo>
                    <a:cubicBezTo>
                      <a:pt x="-225" y="13631"/>
                      <a:pt x="1022" y="15116"/>
                      <a:pt x="2690" y="15375"/>
                    </a:cubicBezTo>
                    <a:cubicBezTo>
                      <a:pt x="3159" y="15448"/>
                      <a:pt x="3989" y="15529"/>
                      <a:pt x="5094" y="15630"/>
                    </a:cubicBezTo>
                    <a:cubicBezTo>
                      <a:pt x="11021" y="16169"/>
                      <a:pt x="17445" y="16063"/>
                      <a:pt x="23691" y="14618"/>
                    </a:cubicBezTo>
                    <a:cubicBezTo>
                      <a:pt x="23926" y="14562"/>
                      <a:pt x="23962" y="14545"/>
                      <a:pt x="24197" y="14489"/>
                    </a:cubicBezTo>
                    <a:cubicBezTo>
                      <a:pt x="27756" y="13627"/>
                      <a:pt x="31508" y="12258"/>
                      <a:pt x="35330" y="10570"/>
                    </a:cubicBezTo>
                    <a:cubicBezTo>
                      <a:pt x="37726" y="9510"/>
                      <a:pt x="39932" y="8416"/>
                      <a:pt x="42033" y="7279"/>
                    </a:cubicBezTo>
                    <a:cubicBezTo>
                      <a:pt x="43300" y="6595"/>
                      <a:pt x="44292" y="6081"/>
                      <a:pt x="44819" y="5761"/>
                    </a:cubicBezTo>
                    <a:cubicBezTo>
                      <a:pt x="46260" y="4883"/>
                      <a:pt x="46709" y="2903"/>
                      <a:pt x="45831" y="1462"/>
                    </a:cubicBezTo>
                    <a:cubicBezTo>
                      <a:pt x="44952" y="17"/>
                      <a:pt x="43098" y="-429"/>
                      <a:pt x="41653" y="450"/>
                    </a:cubicBezTo>
                    <a:close/>
                  </a:path>
                </a:pathLst>
              </a:custGeom>
              <a:solidFill>
                <a:srgbClr val="0000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120" name="Google Shape;120;p4"/>
            <p:cNvSpPr/>
            <p:nvPr/>
          </p:nvSpPr>
          <p:spPr>
            <a:xfrm>
              <a:off x="3522528" y="1615666"/>
              <a:ext cx="47989" cy="141941"/>
            </a:xfrm>
            <a:custGeom>
              <a:avLst/>
              <a:gdLst/>
              <a:ahLst/>
              <a:cxnLst/>
              <a:rect l="l" t="t" r="r" b="b"/>
              <a:pathLst>
                <a:path w="47989" h="141941" extrusionOk="0">
                  <a:moveTo>
                    <a:pt x="46808" y="644"/>
                  </a:moveTo>
                  <a:cubicBezTo>
                    <a:pt x="45485" y="-408"/>
                    <a:pt x="43598" y="-133"/>
                    <a:pt x="42546" y="1191"/>
                  </a:cubicBezTo>
                  <a:cubicBezTo>
                    <a:pt x="42254" y="1563"/>
                    <a:pt x="41671" y="2300"/>
                    <a:pt x="40914" y="3304"/>
                  </a:cubicBezTo>
                  <a:cubicBezTo>
                    <a:pt x="39663" y="4968"/>
                    <a:pt x="38247" y="6810"/>
                    <a:pt x="36729" y="8951"/>
                  </a:cubicBezTo>
                  <a:cubicBezTo>
                    <a:pt x="32401" y="15060"/>
                    <a:pt x="28037" y="21816"/>
                    <a:pt x="23843" y="28912"/>
                  </a:cubicBezTo>
                  <a:cubicBezTo>
                    <a:pt x="16759" y="40895"/>
                    <a:pt x="10930" y="52752"/>
                    <a:pt x="6987" y="64095"/>
                  </a:cubicBezTo>
                  <a:cubicBezTo>
                    <a:pt x="6197" y="66374"/>
                    <a:pt x="5477" y="68641"/>
                    <a:pt x="4845" y="70859"/>
                  </a:cubicBezTo>
                  <a:cubicBezTo>
                    <a:pt x="-219" y="88630"/>
                    <a:pt x="-964" y="107361"/>
                    <a:pt x="1004" y="125416"/>
                  </a:cubicBezTo>
                  <a:cubicBezTo>
                    <a:pt x="1417" y="129225"/>
                    <a:pt x="1850" y="132690"/>
                    <a:pt x="2409" y="135750"/>
                  </a:cubicBezTo>
                  <a:cubicBezTo>
                    <a:pt x="2607" y="136827"/>
                    <a:pt x="3206" y="139471"/>
                    <a:pt x="3255" y="139661"/>
                  </a:cubicBezTo>
                  <a:cubicBezTo>
                    <a:pt x="3651" y="141304"/>
                    <a:pt x="5315" y="142248"/>
                    <a:pt x="6959" y="141851"/>
                  </a:cubicBezTo>
                  <a:cubicBezTo>
                    <a:pt x="8598" y="141454"/>
                    <a:pt x="9545" y="139791"/>
                    <a:pt x="9145" y="138147"/>
                  </a:cubicBezTo>
                  <a:cubicBezTo>
                    <a:pt x="8999" y="137540"/>
                    <a:pt x="8833" y="136378"/>
                    <a:pt x="8513" y="134641"/>
                  </a:cubicBezTo>
                  <a:cubicBezTo>
                    <a:pt x="7979" y="131719"/>
                    <a:pt x="7448" y="128464"/>
                    <a:pt x="7052" y="124808"/>
                  </a:cubicBezTo>
                  <a:cubicBezTo>
                    <a:pt x="5165" y="107474"/>
                    <a:pt x="5951" y="89444"/>
                    <a:pt x="10768" y="72527"/>
                  </a:cubicBezTo>
                  <a:cubicBezTo>
                    <a:pt x="11367" y="70426"/>
                    <a:pt x="11990" y="68301"/>
                    <a:pt x="12748" y="66127"/>
                  </a:cubicBezTo>
                  <a:cubicBezTo>
                    <a:pt x="16536" y="55217"/>
                    <a:pt x="22208" y="43696"/>
                    <a:pt x="29098" y="32037"/>
                  </a:cubicBezTo>
                  <a:cubicBezTo>
                    <a:pt x="33203" y="25095"/>
                    <a:pt x="37441" y="18529"/>
                    <a:pt x="41679" y="12550"/>
                  </a:cubicBezTo>
                  <a:cubicBezTo>
                    <a:pt x="43161" y="10461"/>
                    <a:pt x="44521" y="8506"/>
                    <a:pt x="45740" y="6887"/>
                  </a:cubicBezTo>
                  <a:cubicBezTo>
                    <a:pt x="46464" y="5923"/>
                    <a:pt x="47080" y="5364"/>
                    <a:pt x="47343" y="5028"/>
                  </a:cubicBezTo>
                  <a:cubicBezTo>
                    <a:pt x="48391" y="3705"/>
                    <a:pt x="48132" y="1693"/>
                    <a:pt x="46808" y="644"/>
                  </a:cubicBezTo>
                  <a:close/>
                </a:path>
              </a:pathLst>
            </a:custGeom>
            <a:solidFill>
              <a:srgbClr val="0000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" name="Google Shape;121;p4"/>
            <p:cNvSpPr/>
            <p:nvPr/>
          </p:nvSpPr>
          <p:spPr>
            <a:xfrm>
              <a:off x="3423803" y="1644465"/>
              <a:ext cx="103345" cy="133544"/>
            </a:xfrm>
            <a:custGeom>
              <a:avLst/>
              <a:gdLst/>
              <a:ahLst/>
              <a:cxnLst/>
              <a:rect l="l" t="t" r="r" b="b"/>
              <a:pathLst>
                <a:path w="103345" h="133544" extrusionOk="0">
                  <a:moveTo>
                    <a:pt x="2323" y="97"/>
                  </a:moveTo>
                  <a:cubicBezTo>
                    <a:pt x="688" y="518"/>
                    <a:pt x="-328" y="2202"/>
                    <a:pt x="97" y="3838"/>
                  </a:cubicBezTo>
                  <a:cubicBezTo>
                    <a:pt x="158" y="4068"/>
                    <a:pt x="1121" y="7315"/>
                    <a:pt x="1518" y="8667"/>
                  </a:cubicBezTo>
                  <a:cubicBezTo>
                    <a:pt x="2639" y="12529"/>
                    <a:pt x="3959" y="16800"/>
                    <a:pt x="5501" y="21411"/>
                  </a:cubicBezTo>
                  <a:cubicBezTo>
                    <a:pt x="9910" y="34587"/>
                    <a:pt x="15103" y="47796"/>
                    <a:pt x="21046" y="59969"/>
                  </a:cubicBezTo>
                  <a:cubicBezTo>
                    <a:pt x="26483" y="71109"/>
                    <a:pt x="32255" y="80849"/>
                    <a:pt x="38453" y="88978"/>
                  </a:cubicBezTo>
                  <a:cubicBezTo>
                    <a:pt x="44679" y="97139"/>
                    <a:pt x="51962" y="104466"/>
                    <a:pt x="59969" y="110919"/>
                  </a:cubicBezTo>
                  <a:cubicBezTo>
                    <a:pt x="68733" y="117978"/>
                    <a:pt x="77930" y="123719"/>
                    <a:pt x="87059" y="128200"/>
                  </a:cubicBezTo>
                  <a:cubicBezTo>
                    <a:pt x="90257" y="129771"/>
                    <a:pt x="93236" y="131099"/>
                    <a:pt x="95896" y="132155"/>
                  </a:cubicBezTo>
                  <a:cubicBezTo>
                    <a:pt x="97507" y="132795"/>
                    <a:pt x="98653" y="133183"/>
                    <a:pt x="99300" y="133394"/>
                  </a:cubicBezTo>
                  <a:cubicBezTo>
                    <a:pt x="100903" y="133920"/>
                    <a:pt x="102672" y="133025"/>
                    <a:pt x="103195" y="131418"/>
                  </a:cubicBezTo>
                  <a:cubicBezTo>
                    <a:pt x="103721" y="129811"/>
                    <a:pt x="102826" y="128046"/>
                    <a:pt x="101219" y="127520"/>
                  </a:cubicBezTo>
                  <a:cubicBezTo>
                    <a:pt x="100693" y="127350"/>
                    <a:pt x="99567" y="126981"/>
                    <a:pt x="98078" y="126387"/>
                  </a:cubicBezTo>
                  <a:cubicBezTo>
                    <a:pt x="95564" y="125387"/>
                    <a:pt x="92819" y="124140"/>
                    <a:pt x="89767" y="122642"/>
                  </a:cubicBezTo>
                  <a:cubicBezTo>
                    <a:pt x="81023" y="118347"/>
                    <a:pt x="72145" y="112914"/>
                    <a:pt x="63758" y="106158"/>
                  </a:cubicBezTo>
                  <a:cubicBezTo>
                    <a:pt x="56123" y="100005"/>
                    <a:pt x="49261" y="93022"/>
                    <a:pt x="43347" y="85270"/>
                  </a:cubicBezTo>
                  <a:cubicBezTo>
                    <a:pt x="37417" y="77493"/>
                    <a:pt x="31802" y="68029"/>
                    <a:pt x="26527" y="57224"/>
                  </a:cubicBezTo>
                  <a:cubicBezTo>
                    <a:pt x="20718" y="45319"/>
                    <a:pt x="15642" y="32470"/>
                    <a:pt x="11310" y="19528"/>
                  </a:cubicBezTo>
                  <a:cubicBezTo>
                    <a:pt x="9796" y="14994"/>
                    <a:pt x="8448" y="10825"/>
                    <a:pt x="7347" y="7036"/>
                  </a:cubicBezTo>
                  <a:cubicBezTo>
                    <a:pt x="6962" y="5716"/>
                    <a:pt x="6116" y="2526"/>
                    <a:pt x="6064" y="2320"/>
                  </a:cubicBezTo>
                  <a:cubicBezTo>
                    <a:pt x="5639" y="684"/>
                    <a:pt x="3959" y="-328"/>
                    <a:pt x="2323" y="97"/>
                  </a:cubicBezTo>
                  <a:close/>
                </a:path>
              </a:pathLst>
            </a:custGeom>
            <a:solidFill>
              <a:srgbClr val="0000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" name="Google Shape;122;p4"/>
            <p:cNvSpPr/>
            <p:nvPr/>
          </p:nvSpPr>
          <p:spPr>
            <a:xfrm>
              <a:off x="3343727" y="1734361"/>
              <a:ext cx="171636" cy="78054"/>
            </a:xfrm>
            <a:custGeom>
              <a:avLst/>
              <a:gdLst/>
              <a:ahLst/>
              <a:cxnLst/>
              <a:rect l="l" t="t" r="r" b="b"/>
              <a:pathLst>
                <a:path w="171636" h="78054" extrusionOk="0">
                  <a:moveTo>
                    <a:pt x="1024" y="770"/>
                  </a:moveTo>
                  <a:cubicBezTo>
                    <a:pt x="-251" y="1879"/>
                    <a:pt x="-336" y="3798"/>
                    <a:pt x="773" y="5073"/>
                  </a:cubicBezTo>
                  <a:cubicBezTo>
                    <a:pt x="1263" y="5636"/>
                    <a:pt x="2097" y="6656"/>
                    <a:pt x="3429" y="8109"/>
                  </a:cubicBezTo>
                  <a:cubicBezTo>
                    <a:pt x="5639" y="10518"/>
                    <a:pt x="8185" y="13189"/>
                    <a:pt x="11019" y="16076"/>
                  </a:cubicBezTo>
                  <a:cubicBezTo>
                    <a:pt x="19111" y="24330"/>
                    <a:pt x="28033" y="32657"/>
                    <a:pt x="37332" y="40364"/>
                  </a:cubicBezTo>
                  <a:cubicBezTo>
                    <a:pt x="53144" y="53472"/>
                    <a:pt x="68615" y="63625"/>
                    <a:pt x="83254" y="69713"/>
                  </a:cubicBezTo>
                  <a:cubicBezTo>
                    <a:pt x="83978" y="70017"/>
                    <a:pt x="84683" y="70321"/>
                    <a:pt x="85403" y="70600"/>
                  </a:cubicBezTo>
                  <a:cubicBezTo>
                    <a:pt x="109044" y="79830"/>
                    <a:pt x="133916" y="79801"/>
                    <a:pt x="157132" y="74267"/>
                  </a:cubicBezTo>
                  <a:cubicBezTo>
                    <a:pt x="160524" y="73462"/>
                    <a:pt x="163564" y="72608"/>
                    <a:pt x="166240" y="71737"/>
                  </a:cubicBezTo>
                  <a:cubicBezTo>
                    <a:pt x="167860" y="71211"/>
                    <a:pt x="169029" y="70725"/>
                    <a:pt x="169653" y="70474"/>
                  </a:cubicBezTo>
                  <a:cubicBezTo>
                    <a:pt x="171223" y="69851"/>
                    <a:pt x="172053" y="68122"/>
                    <a:pt x="171426" y="66552"/>
                  </a:cubicBezTo>
                  <a:cubicBezTo>
                    <a:pt x="170798" y="64981"/>
                    <a:pt x="168948" y="64281"/>
                    <a:pt x="167378" y="64908"/>
                  </a:cubicBezTo>
                  <a:cubicBezTo>
                    <a:pt x="166872" y="65111"/>
                    <a:pt x="165835" y="65434"/>
                    <a:pt x="164342" y="65920"/>
                  </a:cubicBezTo>
                  <a:cubicBezTo>
                    <a:pt x="161820" y="66742"/>
                    <a:pt x="158966" y="67556"/>
                    <a:pt x="155739" y="68325"/>
                  </a:cubicBezTo>
                  <a:cubicBezTo>
                    <a:pt x="133633" y="73591"/>
                    <a:pt x="109870" y="73620"/>
                    <a:pt x="87553" y="64908"/>
                  </a:cubicBezTo>
                  <a:cubicBezTo>
                    <a:pt x="86877" y="64645"/>
                    <a:pt x="86213" y="64309"/>
                    <a:pt x="85529" y="64022"/>
                  </a:cubicBezTo>
                  <a:cubicBezTo>
                    <a:pt x="71542" y="58200"/>
                    <a:pt x="56508" y="48436"/>
                    <a:pt x="41125" y="35685"/>
                  </a:cubicBezTo>
                  <a:cubicBezTo>
                    <a:pt x="32000" y="28123"/>
                    <a:pt x="23402" y="20014"/>
                    <a:pt x="15447" y="11902"/>
                  </a:cubicBezTo>
                  <a:cubicBezTo>
                    <a:pt x="12662" y="9064"/>
                    <a:pt x="10148" y="6421"/>
                    <a:pt x="7983" y="4061"/>
                  </a:cubicBezTo>
                  <a:cubicBezTo>
                    <a:pt x="6691" y="2648"/>
                    <a:pt x="5781" y="1551"/>
                    <a:pt x="5327" y="1025"/>
                  </a:cubicBezTo>
                  <a:cubicBezTo>
                    <a:pt x="4218" y="-250"/>
                    <a:pt x="2299" y="-335"/>
                    <a:pt x="1024" y="770"/>
                  </a:cubicBezTo>
                  <a:close/>
                </a:path>
              </a:pathLst>
            </a:custGeom>
            <a:solidFill>
              <a:srgbClr val="0000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" name="Google Shape;123;p4"/>
            <p:cNvSpPr/>
            <p:nvPr/>
          </p:nvSpPr>
          <p:spPr>
            <a:xfrm>
              <a:off x="3360270" y="1822803"/>
              <a:ext cx="173436" cy="95983"/>
            </a:xfrm>
            <a:custGeom>
              <a:avLst/>
              <a:gdLst/>
              <a:ahLst/>
              <a:cxnLst/>
              <a:rect l="l" t="t" r="r" b="b"/>
              <a:pathLst>
                <a:path w="173436" h="95983" extrusionOk="0">
                  <a:moveTo>
                    <a:pt x="171707" y="339"/>
                  </a:moveTo>
                  <a:cubicBezTo>
                    <a:pt x="170193" y="-414"/>
                    <a:pt x="168379" y="120"/>
                    <a:pt x="167626" y="1630"/>
                  </a:cubicBezTo>
                  <a:cubicBezTo>
                    <a:pt x="167323" y="2233"/>
                    <a:pt x="166691" y="3480"/>
                    <a:pt x="165768" y="5127"/>
                  </a:cubicBezTo>
                  <a:cubicBezTo>
                    <a:pt x="164214" y="7900"/>
                    <a:pt x="162372" y="11030"/>
                    <a:pt x="160226" y="14357"/>
                  </a:cubicBezTo>
                  <a:cubicBezTo>
                    <a:pt x="154097" y="23878"/>
                    <a:pt x="146928" y="33359"/>
                    <a:pt x="138666" y="42176"/>
                  </a:cubicBezTo>
                  <a:cubicBezTo>
                    <a:pt x="127959" y="53600"/>
                    <a:pt x="116244" y="62931"/>
                    <a:pt x="103702" y="69667"/>
                  </a:cubicBezTo>
                  <a:cubicBezTo>
                    <a:pt x="94493" y="74609"/>
                    <a:pt x="83883" y="78686"/>
                    <a:pt x="72147" y="81799"/>
                  </a:cubicBezTo>
                  <a:cubicBezTo>
                    <a:pt x="57359" y="85730"/>
                    <a:pt x="41515" y="88017"/>
                    <a:pt x="25655" y="89142"/>
                  </a:cubicBezTo>
                  <a:cubicBezTo>
                    <a:pt x="19999" y="89543"/>
                    <a:pt x="14745" y="89826"/>
                    <a:pt x="9944" y="89895"/>
                  </a:cubicBezTo>
                  <a:cubicBezTo>
                    <a:pt x="6924" y="89940"/>
                    <a:pt x="4657" y="89899"/>
                    <a:pt x="3240" y="89859"/>
                  </a:cubicBezTo>
                  <a:cubicBezTo>
                    <a:pt x="3183" y="89855"/>
                    <a:pt x="3119" y="89855"/>
                    <a:pt x="3114" y="89855"/>
                  </a:cubicBezTo>
                  <a:cubicBezTo>
                    <a:pt x="1422" y="89798"/>
                    <a:pt x="58" y="91126"/>
                    <a:pt x="2" y="92814"/>
                  </a:cubicBezTo>
                  <a:cubicBezTo>
                    <a:pt x="-51" y="94506"/>
                    <a:pt x="1277" y="95870"/>
                    <a:pt x="2965" y="95927"/>
                  </a:cubicBezTo>
                  <a:cubicBezTo>
                    <a:pt x="2981" y="95927"/>
                    <a:pt x="6936" y="96016"/>
                    <a:pt x="10049" y="95971"/>
                  </a:cubicBezTo>
                  <a:cubicBezTo>
                    <a:pt x="14959" y="95903"/>
                    <a:pt x="20364" y="95635"/>
                    <a:pt x="26140" y="95227"/>
                  </a:cubicBezTo>
                  <a:cubicBezTo>
                    <a:pt x="42357" y="94077"/>
                    <a:pt x="58578" y="91697"/>
                    <a:pt x="73779" y="87661"/>
                  </a:cubicBezTo>
                  <a:cubicBezTo>
                    <a:pt x="85943" y="84430"/>
                    <a:pt x="96942" y="80240"/>
                    <a:pt x="106605" y="75051"/>
                  </a:cubicBezTo>
                  <a:cubicBezTo>
                    <a:pt x="119786" y="67975"/>
                    <a:pt x="131987" y="58215"/>
                    <a:pt x="143119" y="46333"/>
                  </a:cubicBezTo>
                  <a:cubicBezTo>
                    <a:pt x="151653" y="37229"/>
                    <a:pt x="159016" y="27461"/>
                    <a:pt x="165335" y="17644"/>
                  </a:cubicBezTo>
                  <a:cubicBezTo>
                    <a:pt x="167545" y="14207"/>
                    <a:pt x="169525" y="10924"/>
                    <a:pt x="171136" y="8046"/>
                  </a:cubicBezTo>
                  <a:cubicBezTo>
                    <a:pt x="171703" y="7034"/>
                    <a:pt x="173035" y="4605"/>
                    <a:pt x="173124" y="4423"/>
                  </a:cubicBezTo>
                  <a:cubicBezTo>
                    <a:pt x="173877" y="2909"/>
                    <a:pt x="173217" y="1092"/>
                    <a:pt x="171707" y="339"/>
                  </a:cubicBezTo>
                  <a:close/>
                </a:path>
              </a:pathLst>
            </a:custGeom>
            <a:solidFill>
              <a:srgbClr val="0000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" name="Google Shape;124;p4"/>
            <p:cNvSpPr/>
            <p:nvPr/>
          </p:nvSpPr>
          <p:spPr>
            <a:xfrm>
              <a:off x="3451000" y="1944643"/>
              <a:ext cx="96172" cy="64291"/>
            </a:xfrm>
            <a:custGeom>
              <a:avLst/>
              <a:gdLst/>
              <a:ahLst/>
              <a:cxnLst/>
              <a:rect l="l" t="t" r="r" b="b"/>
              <a:pathLst>
                <a:path w="96172" h="64291" extrusionOk="0">
                  <a:moveTo>
                    <a:pt x="95007" y="659"/>
                  </a:moveTo>
                  <a:cubicBezTo>
                    <a:pt x="93683" y="-389"/>
                    <a:pt x="91752" y="-163"/>
                    <a:pt x="90708" y="1165"/>
                  </a:cubicBezTo>
                  <a:cubicBezTo>
                    <a:pt x="90388" y="1570"/>
                    <a:pt x="89829" y="2351"/>
                    <a:pt x="88935" y="3440"/>
                  </a:cubicBezTo>
                  <a:cubicBezTo>
                    <a:pt x="87437" y="5262"/>
                    <a:pt x="85648" y="7197"/>
                    <a:pt x="83749" y="9387"/>
                  </a:cubicBezTo>
                  <a:cubicBezTo>
                    <a:pt x="78325" y="15641"/>
                    <a:pt x="72629" y="21900"/>
                    <a:pt x="66670" y="27729"/>
                  </a:cubicBezTo>
                  <a:cubicBezTo>
                    <a:pt x="60416" y="33850"/>
                    <a:pt x="54287" y="39209"/>
                    <a:pt x="48579" y="43415"/>
                  </a:cubicBezTo>
                  <a:cubicBezTo>
                    <a:pt x="48291" y="43630"/>
                    <a:pt x="48364" y="43586"/>
                    <a:pt x="48073" y="43796"/>
                  </a:cubicBezTo>
                  <a:cubicBezTo>
                    <a:pt x="45551" y="45634"/>
                    <a:pt x="42867" y="47249"/>
                    <a:pt x="40106" y="48731"/>
                  </a:cubicBezTo>
                  <a:cubicBezTo>
                    <a:pt x="32378" y="52872"/>
                    <a:pt x="24047" y="55519"/>
                    <a:pt x="15688" y="56952"/>
                  </a:cubicBezTo>
                  <a:cubicBezTo>
                    <a:pt x="10413" y="57855"/>
                    <a:pt x="6142" y="58139"/>
                    <a:pt x="3293" y="58090"/>
                  </a:cubicBezTo>
                  <a:cubicBezTo>
                    <a:pt x="3187" y="58090"/>
                    <a:pt x="3167" y="58090"/>
                    <a:pt x="3167" y="58090"/>
                  </a:cubicBezTo>
                  <a:cubicBezTo>
                    <a:pt x="1475" y="58037"/>
                    <a:pt x="54" y="59438"/>
                    <a:pt x="2" y="61126"/>
                  </a:cubicBezTo>
                  <a:cubicBezTo>
                    <a:pt x="-51" y="62814"/>
                    <a:pt x="1224" y="64235"/>
                    <a:pt x="2912" y="64292"/>
                  </a:cubicBezTo>
                  <a:cubicBezTo>
                    <a:pt x="2961" y="64292"/>
                    <a:pt x="5717" y="64283"/>
                    <a:pt x="7592" y="64162"/>
                  </a:cubicBezTo>
                  <a:cubicBezTo>
                    <a:pt x="10413" y="63980"/>
                    <a:pt x="13453" y="63579"/>
                    <a:pt x="16700" y="63025"/>
                  </a:cubicBezTo>
                  <a:cubicBezTo>
                    <a:pt x="25671" y="61490"/>
                    <a:pt x="34662" y="58645"/>
                    <a:pt x="43013" y="54171"/>
                  </a:cubicBezTo>
                  <a:cubicBezTo>
                    <a:pt x="46021" y="52556"/>
                    <a:pt x="48862" y="50734"/>
                    <a:pt x="51615" y="48731"/>
                  </a:cubicBezTo>
                  <a:cubicBezTo>
                    <a:pt x="51923" y="48508"/>
                    <a:pt x="51943" y="48577"/>
                    <a:pt x="52251" y="48350"/>
                  </a:cubicBezTo>
                  <a:cubicBezTo>
                    <a:pt x="58205" y="43954"/>
                    <a:pt x="64403" y="38461"/>
                    <a:pt x="70844" y="32158"/>
                  </a:cubicBezTo>
                  <a:cubicBezTo>
                    <a:pt x="76932" y="26203"/>
                    <a:pt x="82903" y="19807"/>
                    <a:pt x="88429" y="13435"/>
                  </a:cubicBezTo>
                  <a:cubicBezTo>
                    <a:pt x="90364" y="11204"/>
                    <a:pt x="92084" y="9100"/>
                    <a:pt x="93614" y="7237"/>
                  </a:cubicBezTo>
                  <a:cubicBezTo>
                    <a:pt x="94537" y="6116"/>
                    <a:pt x="95169" y="5395"/>
                    <a:pt x="95513" y="4958"/>
                  </a:cubicBezTo>
                  <a:cubicBezTo>
                    <a:pt x="96561" y="3635"/>
                    <a:pt x="96335" y="1704"/>
                    <a:pt x="95007" y="659"/>
                  </a:cubicBezTo>
                  <a:close/>
                </a:path>
              </a:pathLst>
            </a:custGeom>
            <a:solidFill>
              <a:srgbClr val="0000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" name="Google Shape;125;p4"/>
            <p:cNvSpPr/>
            <p:nvPr/>
          </p:nvSpPr>
          <p:spPr>
            <a:xfrm>
              <a:off x="3570094" y="1786058"/>
              <a:ext cx="176908" cy="83216"/>
            </a:xfrm>
            <a:custGeom>
              <a:avLst/>
              <a:gdLst/>
              <a:ahLst/>
              <a:cxnLst/>
              <a:rect l="l" t="t" r="r" b="b"/>
              <a:pathLst>
                <a:path w="176908" h="83216" extrusionOk="0">
                  <a:moveTo>
                    <a:pt x="44776" y="448"/>
                  </a:moveTo>
                  <a:cubicBezTo>
                    <a:pt x="34801" y="1201"/>
                    <a:pt x="24843" y="2792"/>
                    <a:pt x="15152" y="5091"/>
                  </a:cubicBezTo>
                  <a:cubicBezTo>
                    <a:pt x="11626" y="5929"/>
                    <a:pt x="8363" y="6885"/>
                    <a:pt x="5558" y="7723"/>
                  </a:cubicBezTo>
                  <a:cubicBezTo>
                    <a:pt x="3861" y="8229"/>
                    <a:pt x="2724" y="8601"/>
                    <a:pt x="2076" y="8828"/>
                  </a:cubicBezTo>
                  <a:cubicBezTo>
                    <a:pt x="481" y="9382"/>
                    <a:pt x="-389" y="11156"/>
                    <a:pt x="169" y="12750"/>
                  </a:cubicBezTo>
                  <a:cubicBezTo>
                    <a:pt x="724" y="14345"/>
                    <a:pt x="2489" y="15090"/>
                    <a:pt x="4084" y="14532"/>
                  </a:cubicBezTo>
                  <a:cubicBezTo>
                    <a:pt x="4643" y="14337"/>
                    <a:pt x="5711" y="14050"/>
                    <a:pt x="7318" y="13568"/>
                  </a:cubicBezTo>
                  <a:cubicBezTo>
                    <a:pt x="10015" y="12763"/>
                    <a:pt x="13131" y="11900"/>
                    <a:pt x="16544" y="11091"/>
                  </a:cubicBezTo>
                  <a:cubicBezTo>
                    <a:pt x="35263" y="6642"/>
                    <a:pt x="55054" y="4719"/>
                    <a:pt x="73712" y="7128"/>
                  </a:cubicBezTo>
                  <a:cubicBezTo>
                    <a:pt x="82201" y="8225"/>
                    <a:pt x="90196" y="10176"/>
                    <a:pt x="97535" y="13115"/>
                  </a:cubicBezTo>
                  <a:cubicBezTo>
                    <a:pt x="112116" y="18960"/>
                    <a:pt x="126467" y="29579"/>
                    <a:pt x="140380" y="43516"/>
                  </a:cubicBezTo>
                  <a:cubicBezTo>
                    <a:pt x="148647" y="51795"/>
                    <a:pt x="156241" y="60717"/>
                    <a:pt x="162937" y="69736"/>
                  </a:cubicBezTo>
                  <a:cubicBezTo>
                    <a:pt x="165280" y="72889"/>
                    <a:pt x="167422" y="75832"/>
                    <a:pt x="169187" y="78468"/>
                  </a:cubicBezTo>
                  <a:cubicBezTo>
                    <a:pt x="170243" y="80043"/>
                    <a:pt x="170935" y="81176"/>
                    <a:pt x="171296" y="81759"/>
                  </a:cubicBezTo>
                  <a:cubicBezTo>
                    <a:pt x="172182" y="83196"/>
                    <a:pt x="174105" y="83649"/>
                    <a:pt x="175542" y="82763"/>
                  </a:cubicBezTo>
                  <a:cubicBezTo>
                    <a:pt x="176979" y="81872"/>
                    <a:pt x="177303" y="79962"/>
                    <a:pt x="176417" y="78524"/>
                  </a:cubicBezTo>
                  <a:cubicBezTo>
                    <a:pt x="176311" y="78354"/>
                    <a:pt x="174814" y="76067"/>
                    <a:pt x="174174" y="75116"/>
                  </a:cubicBezTo>
                  <a:cubicBezTo>
                    <a:pt x="172352" y="72400"/>
                    <a:pt x="170312" y="69364"/>
                    <a:pt x="167908" y="66129"/>
                  </a:cubicBezTo>
                  <a:cubicBezTo>
                    <a:pt x="161042" y="56883"/>
                    <a:pt x="153294" y="47690"/>
                    <a:pt x="144801" y="39181"/>
                  </a:cubicBezTo>
                  <a:cubicBezTo>
                    <a:pt x="130349" y="24709"/>
                    <a:pt x="115177" y="13722"/>
                    <a:pt x="99721" y="7528"/>
                  </a:cubicBezTo>
                  <a:cubicBezTo>
                    <a:pt x="91880" y="4387"/>
                    <a:pt x="83456" y="2286"/>
                    <a:pt x="74477" y="1124"/>
                  </a:cubicBezTo>
                  <a:cubicBezTo>
                    <a:pt x="64729" y="-135"/>
                    <a:pt x="54750" y="-301"/>
                    <a:pt x="44776" y="448"/>
                  </a:cubicBezTo>
                  <a:close/>
                </a:path>
              </a:pathLst>
            </a:custGeom>
            <a:solidFill>
              <a:srgbClr val="0000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6" name="Google Shape;126;p4"/>
            <p:cNvSpPr/>
            <p:nvPr/>
          </p:nvSpPr>
          <p:spPr>
            <a:xfrm>
              <a:off x="3557232" y="1813822"/>
              <a:ext cx="98936" cy="192151"/>
            </a:xfrm>
            <a:custGeom>
              <a:avLst/>
              <a:gdLst/>
              <a:ahLst/>
              <a:cxnLst/>
              <a:rect l="l" t="t" r="r" b="b"/>
              <a:pathLst>
                <a:path w="98936" h="192151" extrusionOk="0">
                  <a:moveTo>
                    <a:pt x="4134" y="199"/>
                  </a:moveTo>
                  <a:cubicBezTo>
                    <a:pt x="2555" y="-404"/>
                    <a:pt x="802" y="413"/>
                    <a:pt x="199" y="1992"/>
                  </a:cubicBezTo>
                  <a:cubicBezTo>
                    <a:pt x="-404" y="3571"/>
                    <a:pt x="414" y="5324"/>
                    <a:pt x="1992" y="5923"/>
                  </a:cubicBezTo>
                  <a:cubicBezTo>
                    <a:pt x="2612" y="6162"/>
                    <a:pt x="3822" y="6716"/>
                    <a:pt x="5522" y="7457"/>
                  </a:cubicBezTo>
                  <a:cubicBezTo>
                    <a:pt x="8380" y="8700"/>
                    <a:pt x="11627" y="10121"/>
                    <a:pt x="15084" y="11866"/>
                  </a:cubicBezTo>
                  <a:cubicBezTo>
                    <a:pt x="24965" y="16857"/>
                    <a:pt x="34855" y="22897"/>
                    <a:pt x="44226" y="29888"/>
                  </a:cubicBezTo>
                  <a:cubicBezTo>
                    <a:pt x="61451" y="42737"/>
                    <a:pt x="74749" y="57399"/>
                    <a:pt x="82396" y="73915"/>
                  </a:cubicBezTo>
                  <a:cubicBezTo>
                    <a:pt x="86946" y="83748"/>
                    <a:pt x="89897" y="95293"/>
                    <a:pt x="91472" y="108033"/>
                  </a:cubicBezTo>
                  <a:cubicBezTo>
                    <a:pt x="93751" y="126464"/>
                    <a:pt x="92986" y="146478"/>
                    <a:pt x="90185" y="166451"/>
                  </a:cubicBezTo>
                  <a:cubicBezTo>
                    <a:pt x="89371" y="172260"/>
                    <a:pt x="88452" y="177576"/>
                    <a:pt x="87481" y="182365"/>
                  </a:cubicBezTo>
                  <a:cubicBezTo>
                    <a:pt x="87141" y="184036"/>
                    <a:pt x="86303" y="188028"/>
                    <a:pt x="86242" y="188283"/>
                  </a:cubicBezTo>
                  <a:cubicBezTo>
                    <a:pt x="85829" y="189922"/>
                    <a:pt x="86764" y="191655"/>
                    <a:pt x="88403" y="192064"/>
                  </a:cubicBezTo>
                  <a:cubicBezTo>
                    <a:pt x="90043" y="192473"/>
                    <a:pt x="91768" y="191412"/>
                    <a:pt x="92176" y="189773"/>
                  </a:cubicBezTo>
                  <a:cubicBezTo>
                    <a:pt x="92249" y="189477"/>
                    <a:pt x="93176" y="185316"/>
                    <a:pt x="93524" y="183595"/>
                  </a:cubicBezTo>
                  <a:cubicBezTo>
                    <a:pt x="94520" y="178693"/>
                    <a:pt x="95496" y="173232"/>
                    <a:pt x="96330" y="167297"/>
                  </a:cubicBezTo>
                  <a:cubicBezTo>
                    <a:pt x="99200" y="146834"/>
                    <a:pt x="99860" y="126270"/>
                    <a:pt x="97504" y="107235"/>
                  </a:cubicBezTo>
                  <a:cubicBezTo>
                    <a:pt x="95856" y="93905"/>
                    <a:pt x="92767" y="81833"/>
                    <a:pt x="87926" y="71377"/>
                  </a:cubicBezTo>
                  <a:cubicBezTo>
                    <a:pt x="79801" y="53824"/>
                    <a:pt x="65916" y="38348"/>
                    <a:pt x="47942" y="24941"/>
                  </a:cubicBezTo>
                  <a:cubicBezTo>
                    <a:pt x="38263" y="17719"/>
                    <a:pt x="27937" y="11623"/>
                    <a:pt x="17756" y="6486"/>
                  </a:cubicBezTo>
                  <a:cubicBezTo>
                    <a:pt x="14189" y="4684"/>
                    <a:pt x="10886" y="3126"/>
                    <a:pt x="7923" y="1838"/>
                  </a:cubicBezTo>
                  <a:cubicBezTo>
                    <a:pt x="6882" y="1385"/>
                    <a:pt x="4320" y="268"/>
                    <a:pt x="4134" y="199"/>
                  </a:cubicBezTo>
                  <a:close/>
                </a:path>
              </a:pathLst>
            </a:custGeom>
            <a:solidFill>
              <a:srgbClr val="0000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" name="Google Shape;127;p4"/>
            <p:cNvSpPr/>
            <p:nvPr/>
          </p:nvSpPr>
          <p:spPr>
            <a:xfrm>
              <a:off x="3505372" y="1762739"/>
              <a:ext cx="64693" cy="64693"/>
            </a:xfrm>
            <a:custGeom>
              <a:avLst/>
              <a:gdLst/>
              <a:ahLst/>
              <a:cxnLst/>
              <a:rect l="l" t="t" r="r" b="b"/>
              <a:pathLst>
                <a:path w="64693" h="64693" extrusionOk="0">
                  <a:moveTo>
                    <a:pt x="0" y="32349"/>
                  </a:moveTo>
                  <a:cubicBezTo>
                    <a:pt x="0" y="14484"/>
                    <a:pt x="14484" y="0"/>
                    <a:pt x="32344" y="0"/>
                  </a:cubicBezTo>
                  <a:cubicBezTo>
                    <a:pt x="50209" y="0"/>
                    <a:pt x="64693" y="14484"/>
                    <a:pt x="64693" y="32349"/>
                  </a:cubicBezTo>
                  <a:cubicBezTo>
                    <a:pt x="64693" y="50209"/>
                    <a:pt x="50209" y="64693"/>
                    <a:pt x="32344" y="64693"/>
                  </a:cubicBezTo>
                  <a:cubicBezTo>
                    <a:pt x="14484" y="64693"/>
                    <a:pt x="0" y="50209"/>
                    <a:pt x="0" y="3234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28" name="Google Shape;128;p4"/>
          <p:cNvGrpSpPr/>
          <p:nvPr/>
        </p:nvGrpSpPr>
        <p:grpSpPr>
          <a:xfrm>
            <a:off x="98636" y="5080705"/>
            <a:ext cx="1359687" cy="1699489"/>
            <a:chOff x="294081" y="806179"/>
            <a:chExt cx="326283" cy="407835"/>
          </a:xfrm>
        </p:grpSpPr>
        <p:sp>
          <p:nvSpPr>
            <p:cNvPr id="129" name="Google Shape;129;p4"/>
            <p:cNvSpPr/>
            <p:nvPr/>
          </p:nvSpPr>
          <p:spPr>
            <a:xfrm>
              <a:off x="294081" y="910488"/>
              <a:ext cx="40284" cy="49764"/>
            </a:xfrm>
            <a:custGeom>
              <a:avLst/>
              <a:gdLst/>
              <a:ahLst/>
              <a:cxnLst/>
              <a:rect l="l" t="t" r="r" b="b"/>
              <a:pathLst>
                <a:path w="40284" h="49764" extrusionOk="0">
                  <a:moveTo>
                    <a:pt x="3451" y="1335"/>
                  </a:moveTo>
                  <a:cubicBezTo>
                    <a:pt x="-8037" y="10727"/>
                    <a:pt x="11056" y="60147"/>
                    <a:pt x="32723" y="47796"/>
                  </a:cubicBezTo>
                  <a:cubicBezTo>
                    <a:pt x="57381" y="33741"/>
                    <a:pt x="14814" y="-7951"/>
                    <a:pt x="3451" y="133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0" name="Google Shape;130;p4"/>
            <p:cNvSpPr/>
            <p:nvPr/>
          </p:nvSpPr>
          <p:spPr>
            <a:xfrm>
              <a:off x="350234" y="858974"/>
              <a:ext cx="39117" cy="43972"/>
            </a:xfrm>
            <a:custGeom>
              <a:avLst/>
              <a:gdLst/>
              <a:ahLst/>
              <a:cxnLst/>
              <a:rect l="l" t="t" r="r" b="b"/>
              <a:pathLst>
                <a:path w="39117" h="43972" extrusionOk="0">
                  <a:moveTo>
                    <a:pt x="4702" y="1713"/>
                  </a:moveTo>
                  <a:cubicBezTo>
                    <a:pt x="-10298" y="10332"/>
                    <a:pt x="13819" y="53752"/>
                    <a:pt x="31813" y="41956"/>
                  </a:cubicBezTo>
                  <a:cubicBezTo>
                    <a:pt x="53368" y="27824"/>
                    <a:pt x="22033" y="-8241"/>
                    <a:pt x="4702" y="171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1" name="Google Shape;131;p4"/>
            <p:cNvSpPr/>
            <p:nvPr/>
          </p:nvSpPr>
          <p:spPr>
            <a:xfrm>
              <a:off x="362269" y="943534"/>
              <a:ext cx="52002" cy="68663"/>
            </a:xfrm>
            <a:custGeom>
              <a:avLst/>
              <a:gdLst/>
              <a:ahLst/>
              <a:cxnLst/>
              <a:rect l="l" t="t" r="r" b="b"/>
              <a:pathLst>
                <a:path w="52002" h="68663" extrusionOk="0">
                  <a:moveTo>
                    <a:pt x="10877" y="314"/>
                  </a:moveTo>
                  <a:cubicBezTo>
                    <a:pt x="-17027" y="6548"/>
                    <a:pt x="14090" y="78386"/>
                    <a:pt x="44299" y="67553"/>
                  </a:cubicBezTo>
                  <a:cubicBezTo>
                    <a:pt x="66949" y="59433"/>
                    <a:pt x="34752" y="-5026"/>
                    <a:pt x="10877" y="31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2" name="Google Shape;132;p4"/>
            <p:cNvSpPr/>
            <p:nvPr/>
          </p:nvSpPr>
          <p:spPr>
            <a:xfrm>
              <a:off x="431719" y="887416"/>
              <a:ext cx="40174" cy="50997"/>
            </a:xfrm>
            <a:custGeom>
              <a:avLst/>
              <a:gdLst/>
              <a:ahLst/>
              <a:cxnLst/>
              <a:rect l="l" t="t" r="r" b="b"/>
              <a:pathLst>
                <a:path w="40174" h="50997" extrusionOk="0">
                  <a:moveTo>
                    <a:pt x="6211" y="989"/>
                  </a:moveTo>
                  <a:cubicBezTo>
                    <a:pt x="-14649" y="14761"/>
                    <a:pt x="22590" y="60448"/>
                    <a:pt x="36341" y="49247"/>
                  </a:cubicBezTo>
                  <a:cubicBezTo>
                    <a:pt x="51295" y="37066"/>
                    <a:pt x="18513" y="-7132"/>
                    <a:pt x="6211" y="98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3" name="Google Shape;133;p4"/>
            <p:cNvSpPr/>
            <p:nvPr/>
          </p:nvSpPr>
          <p:spPr>
            <a:xfrm>
              <a:off x="444907" y="806179"/>
              <a:ext cx="39374" cy="45892"/>
            </a:xfrm>
            <a:custGeom>
              <a:avLst/>
              <a:gdLst/>
              <a:ahLst/>
              <a:cxnLst/>
              <a:rect l="l" t="t" r="r" b="b"/>
              <a:pathLst>
                <a:path w="39374" h="45892" extrusionOk="0">
                  <a:moveTo>
                    <a:pt x="5976" y="1292"/>
                  </a:moveTo>
                  <a:cubicBezTo>
                    <a:pt x="-12248" y="11748"/>
                    <a:pt x="15336" y="53464"/>
                    <a:pt x="33580" y="44688"/>
                  </a:cubicBezTo>
                  <a:cubicBezTo>
                    <a:pt x="51943" y="35859"/>
                    <a:pt x="22230" y="-8031"/>
                    <a:pt x="5976" y="129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4" name="Google Shape;134;p4"/>
            <p:cNvSpPr/>
            <p:nvPr/>
          </p:nvSpPr>
          <p:spPr>
            <a:xfrm>
              <a:off x="521082" y="898577"/>
              <a:ext cx="35816" cy="41964"/>
            </a:xfrm>
            <a:custGeom>
              <a:avLst/>
              <a:gdLst/>
              <a:ahLst/>
              <a:cxnLst/>
              <a:rect l="l" t="t" r="r" b="b"/>
              <a:pathLst>
                <a:path w="35816" h="41964" extrusionOk="0">
                  <a:moveTo>
                    <a:pt x="6526" y="357"/>
                  </a:moveTo>
                  <a:cubicBezTo>
                    <a:pt x="-10197" y="5538"/>
                    <a:pt x="8259" y="50400"/>
                    <a:pt x="27714" y="40559"/>
                  </a:cubicBezTo>
                  <a:cubicBezTo>
                    <a:pt x="50311" y="29135"/>
                    <a:pt x="19865" y="-3776"/>
                    <a:pt x="6526" y="35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5" name="Google Shape;135;p4"/>
            <p:cNvSpPr/>
            <p:nvPr/>
          </p:nvSpPr>
          <p:spPr>
            <a:xfrm>
              <a:off x="484925" y="985404"/>
              <a:ext cx="38729" cy="54203"/>
            </a:xfrm>
            <a:custGeom>
              <a:avLst/>
              <a:gdLst/>
              <a:ahLst/>
              <a:cxnLst/>
              <a:rect l="l" t="t" r="r" b="b"/>
              <a:pathLst>
                <a:path w="38729" h="54203" extrusionOk="0">
                  <a:moveTo>
                    <a:pt x="4724" y="577"/>
                  </a:moveTo>
                  <a:cubicBezTo>
                    <a:pt x="-9643" y="8775"/>
                    <a:pt x="11694" y="59785"/>
                    <a:pt x="29547" y="53701"/>
                  </a:cubicBezTo>
                  <a:cubicBezTo>
                    <a:pt x="56693" y="44443"/>
                    <a:pt x="16111" y="-5924"/>
                    <a:pt x="4724" y="57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6" name="Google Shape;136;p4"/>
            <p:cNvSpPr/>
            <p:nvPr/>
          </p:nvSpPr>
          <p:spPr>
            <a:xfrm>
              <a:off x="461499" y="1072637"/>
              <a:ext cx="36541" cy="45888"/>
            </a:xfrm>
            <a:custGeom>
              <a:avLst/>
              <a:gdLst/>
              <a:ahLst/>
              <a:cxnLst/>
              <a:rect l="l" t="t" r="r" b="b"/>
              <a:pathLst>
                <a:path w="36541" h="45888" extrusionOk="0">
                  <a:moveTo>
                    <a:pt x="4456" y="488"/>
                  </a:moveTo>
                  <a:cubicBezTo>
                    <a:pt x="-9097" y="7431"/>
                    <a:pt x="11034" y="50616"/>
                    <a:pt x="27878" y="45463"/>
                  </a:cubicBezTo>
                  <a:cubicBezTo>
                    <a:pt x="53491" y="37626"/>
                    <a:pt x="15200" y="-5013"/>
                    <a:pt x="4456" y="48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7" name="Google Shape;137;p4"/>
            <p:cNvSpPr/>
            <p:nvPr/>
          </p:nvSpPr>
          <p:spPr>
            <a:xfrm>
              <a:off x="299468" y="990154"/>
              <a:ext cx="54435" cy="63512"/>
            </a:xfrm>
            <a:custGeom>
              <a:avLst/>
              <a:gdLst/>
              <a:ahLst/>
              <a:cxnLst/>
              <a:rect l="l" t="t" r="r" b="b"/>
              <a:pathLst>
                <a:path w="54435" h="63512" extrusionOk="0">
                  <a:moveTo>
                    <a:pt x="6165" y="479"/>
                  </a:moveTo>
                  <a:cubicBezTo>
                    <a:pt x="-12950" y="6227"/>
                    <a:pt x="16370" y="73681"/>
                    <a:pt x="39822" y="62200"/>
                  </a:cubicBezTo>
                  <a:cubicBezTo>
                    <a:pt x="80529" y="42275"/>
                    <a:pt x="25281" y="-5270"/>
                    <a:pt x="6165" y="47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8" name="Google Shape;138;p4"/>
            <p:cNvSpPr/>
            <p:nvPr/>
          </p:nvSpPr>
          <p:spPr>
            <a:xfrm>
              <a:off x="580978" y="1013259"/>
              <a:ext cx="39386" cy="52947"/>
            </a:xfrm>
            <a:custGeom>
              <a:avLst/>
              <a:gdLst/>
              <a:ahLst/>
              <a:cxnLst/>
              <a:rect l="l" t="t" r="r" b="b"/>
              <a:pathLst>
                <a:path w="39386" h="52947" extrusionOk="0">
                  <a:moveTo>
                    <a:pt x="6853" y="565"/>
                  </a:moveTo>
                  <a:cubicBezTo>
                    <a:pt x="-7068" y="5452"/>
                    <a:pt x="287" y="62417"/>
                    <a:pt x="28304" y="51580"/>
                  </a:cubicBezTo>
                  <a:cubicBezTo>
                    <a:pt x="56321" y="40747"/>
                    <a:pt x="24471" y="-5620"/>
                    <a:pt x="6853" y="56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9" name="Google Shape;139;p4"/>
            <p:cNvSpPr/>
            <p:nvPr/>
          </p:nvSpPr>
          <p:spPr>
            <a:xfrm>
              <a:off x="547665" y="1097763"/>
              <a:ext cx="39383" cy="52951"/>
            </a:xfrm>
            <a:custGeom>
              <a:avLst/>
              <a:gdLst/>
              <a:ahLst/>
              <a:cxnLst/>
              <a:rect l="l" t="t" r="r" b="b"/>
              <a:pathLst>
                <a:path w="39383" h="52951" extrusionOk="0">
                  <a:moveTo>
                    <a:pt x="6854" y="565"/>
                  </a:moveTo>
                  <a:cubicBezTo>
                    <a:pt x="-7067" y="5456"/>
                    <a:pt x="284" y="62421"/>
                    <a:pt x="28301" y="51584"/>
                  </a:cubicBezTo>
                  <a:cubicBezTo>
                    <a:pt x="56318" y="40747"/>
                    <a:pt x="24472" y="-5620"/>
                    <a:pt x="6854" y="56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0" name="Google Shape;140;p4"/>
            <p:cNvSpPr/>
            <p:nvPr/>
          </p:nvSpPr>
          <p:spPr>
            <a:xfrm>
              <a:off x="378446" y="1050379"/>
              <a:ext cx="48288" cy="58445"/>
            </a:xfrm>
            <a:custGeom>
              <a:avLst/>
              <a:gdLst/>
              <a:ahLst/>
              <a:cxnLst/>
              <a:rect l="l" t="t" r="r" b="b"/>
              <a:pathLst>
                <a:path w="48288" h="58445" extrusionOk="0">
                  <a:moveTo>
                    <a:pt x="3945" y="1542"/>
                  </a:moveTo>
                  <a:cubicBezTo>
                    <a:pt x="-2518" y="6950"/>
                    <a:pt x="154" y="16180"/>
                    <a:pt x="3522" y="26122"/>
                  </a:cubicBezTo>
                  <a:cubicBezTo>
                    <a:pt x="6884" y="36052"/>
                    <a:pt x="10933" y="46695"/>
                    <a:pt x="17164" y="53568"/>
                  </a:cubicBezTo>
                  <a:cubicBezTo>
                    <a:pt x="28070" y="65595"/>
                    <a:pt x="54229" y="54034"/>
                    <a:pt x="47064" y="33591"/>
                  </a:cubicBezTo>
                  <a:cubicBezTo>
                    <a:pt x="44967" y="27612"/>
                    <a:pt x="35106" y="18503"/>
                    <a:pt x="25666" y="10569"/>
                  </a:cubicBezTo>
                  <a:cubicBezTo>
                    <a:pt x="17276" y="3517"/>
                    <a:pt x="9470" y="-3085"/>
                    <a:pt x="3945" y="154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1" name="Google Shape;141;p4"/>
            <p:cNvSpPr/>
            <p:nvPr/>
          </p:nvSpPr>
          <p:spPr>
            <a:xfrm>
              <a:off x="426148" y="1160252"/>
              <a:ext cx="44418" cy="53762"/>
            </a:xfrm>
            <a:custGeom>
              <a:avLst/>
              <a:gdLst/>
              <a:ahLst/>
              <a:cxnLst/>
              <a:rect l="l" t="t" r="r" b="b"/>
              <a:pathLst>
                <a:path w="44418" h="53762" extrusionOk="0">
                  <a:moveTo>
                    <a:pt x="3629" y="1417"/>
                  </a:moveTo>
                  <a:cubicBezTo>
                    <a:pt x="-2318" y="6393"/>
                    <a:pt x="143" y="14881"/>
                    <a:pt x="3240" y="24030"/>
                  </a:cubicBezTo>
                  <a:cubicBezTo>
                    <a:pt x="6333" y="33163"/>
                    <a:pt x="10057" y="42955"/>
                    <a:pt x="15789" y="49274"/>
                  </a:cubicBezTo>
                  <a:cubicBezTo>
                    <a:pt x="25821" y="60338"/>
                    <a:pt x="49883" y="49708"/>
                    <a:pt x="43292" y="30900"/>
                  </a:cubicBezTo>
                  <a:cubicBezTo>
                    <a:pt x="41365" y="25399"/>
                    <a:pt x="32294" y="17019"/>
                    <a:pt x="23610" y="9724"/>
                  </a:cubicBezTo>
                  <a:cubicBezTo>
                    <a:pt x="15895" y="3235"/>
                    <a:pt x="8709" y="-2837"/>
                    <a:pt x="3629" y="141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2" name="Google Shape;142;p4"/>
            <p:cNvSpPr/>
            <p:nvPr/>
          </p:nvSpPr>
          <p:spPr>
            <a:xfrm>
              <a:off x="345346" y="1124226"/>
              <a:ext cx="35305" cy="51564"/>
            </a:xfrm>
            <a:custGeom>
              <a:avLst/>
              <a:gdLst/>
              <a:ahLst/>
              <a:cxnLst/>
              <a:rect l="l" t="t" r="r" b="b"/>
              <a:pathLst>
                <a:path w="35305" h="51564" extrusionOk="0">
                  <a:moveTo>
                    <a:pt x="5461" y="593"/>
                  </a:moveTo>
                  <a:cubicBezTo>
                    <a:pt x="-884" y="3723"/>
                    <a:pt x="-383" y="11657"/>
                    <a:pt x="559" y="20300"/>
                  </a:cubicBezTo>
                  <a:cubicBezTo>
                    <a:pt x="1500" y="28934"/>
                    <a:pt x="2875" y="38269"/>
                    <a:pt x="6754" y="44989"/>
                  </a:cubicBezTo>
                  <a:cubicBezTo>
                    <a:pt x="13541" y="56745"/>
                    <a:pt x="37306" y="52413"/>
                    <a:pt x="35170" y="34594"/>
                  </a:cubicBezTo>
                  <a:cubicBezTo>
                    <a:pt x="34546" y="29384"/>
                    <a:pt x="28080" y="20178"/>
                    <a:pt x="21745" y="11993"/>
                  </a:cubicBezTo>
                  <a:cubicBezTo>
                    <a:pt x="16116" y="4722"/>
                    <a:pt x="10885" y="-2078"/>
                    <a:pt x="5461" y="59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43" name="Google Shape;143;p4"/>
          <p:cNvSpPr/>
          <p:nvPr/>
        </p:nvSpPr>
        <p:spPr>
          <a:xfrm rot="10800000" flipH="1">
            <a:off x="0" y="-7"/>
            <a:ext cx="2279003" cy="1364133"/>
          </a:xfrm>
          <a:custGeom>
            <a:avLst/>
            <a:gdLst/>
            <a:ahLst/>
            <a:cxnLst/>
            <a:rect l="l" t="t" r="r" b="b"/>
            <a:pathLst>
              <a:path w="508990" h="304664" extrusionOk="0">
                <a:moveTo>
                  <a:pt x="125654" y="328"/>
                </a:moveTo>
                <a:cubicBezTo>
                  <a:pt x="40566" y="-4773"/>
                  <a:pt x="11966" y="50925"/>
                  <a:pt x="1049" y="78254"/>
                </a:cubicBezTo>
                <a:cubicBezTo>
                  <a:pt x="-4740" y="92734"/>
                  <a:pt x="14990" y="98187"/>
                  <a:pt x="22301" y="83314"/>
                </a:cubicBezTo>
                <a:cubicBezTo>
                  <a:pt x="29616" y="68442"/>
                  <a:pt x="44206" y="23714"/>
                  <a:pt x="111611" y="24491"/>
                </a:cubicBezTo>
                <a:cubicBezTo>
                  <a:pt x="162670" y="25074"/>
                  <a:pt x="188355" y="72494"/>
                  <a:pt x="188355" y="72494"/>
                </a:cubicBezTo>
                <a:cubicBezTo>
                  <a:pt x="188355" y="72494"/>
                  <a:pt x="144822" y="82849"/>
                  <a:pt x="114777" y="116586"/>
                </a:cubicBezTo>
                <a:cubicBezTo>
                  <a:pt x="81428" y="154031"/>
                  <a:pt x="60973" y="203430"/>
                  <a:pt x="104021" y="230946"/>
                </a:cubicBezTo>
                <a:cubicBezTo>
                  <a:pt x="155088" y="263581"/>
                  <a:pt x="204499" y="220866"/>
                  <a:pt x="222809" y="165795"/>
                </a:cubicBezTo>
                <a:cubicBezTo>
                  <a:pt x="237281" y="122270"/>
                  <a:pt x="229011" y="96596"/>
                  <a:pt x="229007" y="96596"/>
                </a:cubicBezTo>
                <a:cubicBezTo>
                  <a:pt x="229007" y="96596"/>
                  <a:pt x="262084" y="76955"/>
                  <a:pt x="296788" y="89403"/>
                </a:cubicBezTo>
                <a:cubicBezTo>
                  <a:pt x="330740" y="101584"/>
                  <a:pt x="341217" y="132778"/>
                  <a:pt x="341217" y="132778"/>
                </a:cubicBezTo>
                <a:cubicBezTo>
                  <a:pt x="341217" y="132778"/>
                  <a:pt x="218684" y="199621"/>
                  <a:pt x="230525" y="258141"/>
                </a:cubicBezTo>
                <a:cubicBezTo>
                  <a:pt x="239058" y="300294"/>
                  <a:pt x="301104" y="301986"/>
                  <a:pt x="328821" y="279900"/>
                </a:cubicBezTo>
                <a:cubicBezTo>
                  <a:pt x="390474" y="230775"/>
                  <a:pt x="375496" y="152133"/>
                  <a:pt x="375500" y="152133"/>
                </a:cubicBezTo>
                <a:cubicBezTo>
                  <a:pt x="375500" y="152133"/>
                  <a:pt x="415775" y="158334"/>
                  <a:pt x="439890" y="194132"/>
                </a:cubicBezTo>
                <a:cubicBezTo>
                  <a:pt x="464009" y="229925"/>
                  <a:pt x="454754" y="276139"/>
                  <a:pt x="472024" y="295335"/>
                </a:cubicBezTo>
                <a:cubicBezTo>
                  <a:pt x="489289" y="314531"/>
                  <a:pt x="509845" y="302990"/>
                  <a:pt x="508963" y="270921"/>
                </a:cubicBezTo>
                <a:cubicBezTo>
                  <a:pt x="508076" y="238851"/>
                  <a:pt x="498891" y="206106"/>
                  <a:pt x="468482" y="167058"/>
                </a:cubicBezTo>
                <a:cubicBezTo>
                  <a:pt x="438068" y="128014"/>
                  <a:pt x="369525" y="127095"/>
                  <a:pt x="369529" y="127095"/>
                </a:cubicBezTo>
                <a:cubicBezTo>
                  <a:pt x="369529" y="127095"/>
                  <a:pt x="369890" y="83659"/>
                  <a:pt x="305176" y="61349"/>
                </a:cubicBezTo>
                <a:cubicBezTo>
                  <a:pt x="257886" y="45043"/>
                  <a:pt x="221311" y="64640"/>
                  <a:pt x="221311" y="64640"/>
                </a:cubicBezTo>
                <a:cubicBezTo>
                  <a:pt x="221311" y="64640"/>
                  <a:pt x="177462" y="3433"/>
                  <a:pt x="125654" y="328"/>
                </a:cubicBezTo>
                <a:close/>
                <a:moveTo>
                  <a:pt x="201176" y="109121"/>
                </a:moveTo>
                <a:cubicBezTo>
                  <a:pt x="201176" y="109121"/>
                  <a:pt x="215964" y="131317"/>
                  <a:pt x="196877" y="168706"/>
                </a:cubicBezTo>
                <a:cubicBezTo>
                  <a:pt x="183514" y="194873"/>
                  <a:pt x="153129" y="226582"/>
                  <a:pt x="130589" y="203621"/>
                </a:cubicBezTo>
                <a:cubicBezTo>
                  <a:pt x="102916" y="175430"/>
                  <a:pt x="201176" y="109121"/>
                  <a:pt x="201176" y="109121"/>
                </a:cubicBezTo>
                <a:close/>
                <a:moveTo>
                  <a:pt x="343621" y="166807"/>
                </a:moveTo>
                <a:cubicBezTo>
                  <a:pt x="343621" y="166807"/>
                  <a:pt x="364117" y="219947"/>
                  <a:pt x="299217" y="267885"/>
                </a:cubicBezTo>
                <a:cubicBezTo>
                  <a:pt x="270686" y="288959"/>
                  <a:pt x="243025" y="256598"/>
                  <a:pt x="271512" y="218295"/>
                </a:cubicBezTo>
                <a:cubicBezTo>
                  <a:pt x="297072" y="183927"/>
                  <a:pt x="343621" y="166807"/>
                  <a:pt x="343621" y="16680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Google Shape;144;p4"/>
          <p:cNvSpPr/>
          <p:nvPr/>
        </p:nvSpPr>
        <p:spPr>
          <a:xfrm rot="-4478872">
            <a:off x="10687612" y="-222910"/>
            <a:ext cx="958317" cy="1863215"/>
          </a:xfrm>
          <a:custGeom>
            <a:avLst/>
            <a:gdLst/>
            <a:ahLst/>
            <a:cxnLst/>
            <a:rect l="l" t="t" r="r" b="b"/>
            <a:pathLst>
              <a:path w="352382" h="685121" extrusionOk="0">
                <a:moveTo>
                  <a:pt x="108205" y="54971"/>
                </a:moveTo>
                <a:cubicBezTo>
                  <a:pt x="64295" y="123514"/>
                  <a:pt x="80378" y="228381"/>
                  <a:pt x="80378" y="228381"/>
                </a:cubicBezTo>
                <a:cubicBezTo>
                  <a:pt x="80378" y="228381"/>
                  <a:pt x="12981" y="256382"/>
                  <a:pt x="1796" y="334806"/>
                </a:cubicBezTo>
                <a:cubicBezTo>
                  <a:pt x="-16453" y="462787"/>
                  <a:pt x="110407" y="500528"/>
                  <a:pt x="110407" y="500528"/>
                </a:cubicBezTo>
                <a:cubicBezTo>
                  <a:pt x="93219" y="522898"/>
                  <a:pt x="68072" y="629874"/>
                  <a:pt x="174699" y="672177"/>
                </a:cubicBezTo>
                <a:cubicBezTo>
                  <a:pt x="215010" y="688167"/>
                  <a:pt x="266321" y="687276"/>
                  <a:pt x="307069" y="680560"/>
                </a:cubicBezTo>
                <a:cubicBezTo>
                  <a:pt x="354703" y="672711"/>
                  <a:pt x="352363" y="644216"/>
                  <a:pt x="352363" y="644216"/>
                </a:cubicBezTo>
                <a:cubicBezTo>
                  <a:pt x="352363" y="644216"/>
                  <a:pt x="352797" y="611819"/>
                  <a:pt x="307433" y="619920"/>
                </a:cubicBezTo>
                <a:cubicBezTo>
                  <a:pt x="261762" y="628081"/>
                  <a:pt x="203457" y="651369"/>
                  <a:pt x="157139" y="600561"/>
                </a:cubicBezTo>
                <a:cubicBezTo>
                  <a:pt x="127664" y="568233"/>
                  <a:pt x="125806" y="534694"/>
                  <a:pt x="149018" y="506325"/>
                </a:cubicBezTo>
                <a:cubicBezTo>
                  <a:pt x="160664" y="495553"/>
                  <a:pt x="196417" y="498682"/>
                  <a:pt x="211691" y="494334"/>
                </a:cubicBezTo>
                <a:cubicBezTo>
                  <a:pt x="226094" y="490234"/>
                  <a:pt x="219455" y="465803"/>
                  <a:pt x="208635" y="466066"/>
                </a:cubicBezTo>
                <a:cubicBezTo>
                  <a:pt x="184824" y="466653"/>
                  <a:pt x="149864" y="467240"/>
                  <a:pt x="123523" y="489914"/>
                </a:cubicBezTo>
                <a:cubicBezTo>
                  <a:pt x="116086" y="488938"/>
                  <a:pt x="12463" y="456282"/>
                  <a:pt x="16171" y="359674"/>
                </a:cubicBezTo>
                <a:cubicBezTo>
                  <a:pt x="19300" y="278011"/>
                  <a:pt x="94656" y="258964"/>
                  <a:pt x="94656" y="258964"/>
                </a:cubicBezTo>
                <a:cubicBezTo>
                  <a:pt x="94656" y="258964"/>
                  <a:pt x="124077" y="408781"/>
                  <a:pt x="206440" y="406786"/>
                </a:cubicBezTo>
                <a:cubicBezTo>
                  <a:pt x="245254" y="405843"/>
                  <a:pt x="273534" y="364058"/>
                  <a:pt x="269612" y="333361"/>
                </a:cubicBezTo>
                <a:cubicBezTo>
                  <a:pt x="254087" y="211828"/>
                  <a:pt x="131651" y="215856"/>
                  <a:pt x="131651" y="215856"/>
                </a:cubicBezTo>
                <a:cubicBezTo>
                  <a:pt x="131651" y="215856"/>
                  <a:pt x="106565" y="138508"/>
                  <a:pt x="160187" y="70779"/>
                </a:cubicBezTo>
                <a:cubicBezTo>
                  <a:pt x="207675" y="10794"/>
                  <a:pt x="275368" y="53939"/>
                  <a:pt x="304203" y="83822"/>
                </a:cubicBezTo>
                <a:cubicBezTo>
                  <a:pt x="322116" y="102387"/>
                  <a:pt x="357217" y="93493"/>
                  <a:pt x="335414" y="53603"/>
                </a:cubicBezTo>
                <a:cubicBezTo>
                  <a:pt x="309684" y="6531"/>
                  <a:pt x="168651" y="-39378"/>
                  <a:pt x="108205" y="54971"/>
                </a:cubicBezTo>
                <a:close/>
                <a:moveTo>
                  <a:pt x="197304" y="291463"/>
                </a:moveTo>
                <a:cubicBezTo>
                  <a:pt x="213071" y="307291"/>
                  <a:pt x="230268" y="338210"/>
                  <a:pt x="208570" y="351776"/>
                </a:cubicBezTo>
                <a:cubicBezTo>
                  <a:pt x="195640" y="359860"/>
                  <a:pt x="170169" y="329539"/>
                  <a:pt x="162794" y="308432"/>
                </a:cubicBezTo>
                <a:cubicBezTo>
                  <a:pt x="156110" y="289309"/>
                  <a:pt x="153766" y="282609"/>
                  <a:pt x="150265" y="262430"/>
                </a:cubicBezTo>
                <a:cubicBezTo>
                  <a:pt x="150479" y="262417"/>
                  <a:pt x="174671" y="268753"/>
                  <a:pt x="197304" y="29146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4"/>
          <p:cNvSpPr txBox="1">
            <a:spLocks noGrp="1"/>
          </p:cNvSpPr>
          <p:nvPr>
            <p:ph type="title"/>
          </p:nvPr>
        </p:nvSpPr>
        <p:spPr>
          <a:xfrm>
            <a:off x="1005825" y="1186929"/>
            <a:ext cx="7895100" cy="9894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9pPr>
          </a:lstStyle>
          <a:p>
            <a:endParaRPr/>
          </a:p>
        </p:txBody>
      </p:sp>
      <p:sp>
        <p:nvSpPr>
          <p:cNvPr id="146" name="Google Shape;146;p4"/>
          <p:cNvSpPr txBox="1">
            <a:spLocks noGrp="1"/>
          </p:cNvSpPr>
          <p:nvPr>
            <p:ph type="body" idx="1"/>
          </p:nvPr>
        </p:nvSpPr>
        <p:spPr>
          <a:xfrm>
            <a:off x="1005825" y="2434976"/>
            <a:ext cx="7895100" cy="32361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68300" algn="ctr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1pPr>
            <a:lvl2pPr marL="914400" lvl="1" indent="-368300">
              <a:spcBef>
                <a:spcPts val="0"/>
              </a:spcBef>
              <a:spcAft>
                <a:spcPts val="0"/>
              </a:spcAft>
              <a:buSzPts val="2200"/>
              <a:buChar char="○"/>
              <a:defRPr/>
            </a:lvl2pPr>
            <a:lvl3pPr marL="1371600" lvl="2" indent="-368300">
              <a:spcBef>
                <a:spcPts val="0"/>
              </a:spcBef>
              <a:spcAft>
                <a:spcPts val="0"/>
              </a:spcAft>
              <a:buSzPts val="2200"/>
              <a:buChar char="■"/>
              <a:defRPr/>
            </a:lvl3pPr>
            <a:lvl4pPr marL="1828800" lvl="3" indent="-36830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4pPr>
            <a:lvl5pPr marL="2286000" lvl="4" indent="-368300">
              <a:spcBef>
                <a:spcPts val="0"/>
              </a:spcBef>
              <a:spcAft>
                <a:spcPts val="0"/>
              </a:spcAft>
              <a:buSzPts val="2200"/>
              <a:buChar char="○"/>
              <a:defRPr/>
            </a:lvl5pPr>
            <a:lvl6pPr marL="2743200" lvl="5" indent="-368300">
              <a:spcBef>
                <a:spcPts val="0"/>
              </a:spcBef>
              <a:spcAft>
                <a:spcPts val="0"/>
              </a:spcAft>
              <a:buSzPts val="2200"/>
              <a:buChar char="■"/>
              <a:defRPr/>
            </a:lvl6pPr>
            <a:lvl7pPr marL="3200400" lvl="6" indent="-36830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7pPr>
            <a:lvl8pPr marL="3657600" lvl="7" indent="-368300">
              <a:spcBef>
                <a:spcPts val="0"/>
              </a:spcBef>
              <a:spcAft>
                <a:spcPts val="0"/>
              </a:spcAft>
              <a:buSzPts val="2200"/>
              <a:buChar char="○"/>
              <a:defRPr/>
            </a:lvl8pPr>
            <a:lvl9pPr marL="4114800" lvl="8" indent="-368300">
              <a:spcBef>
                <a:spcPts val="0"/>
              </a:spcBef>
              <a:spcAft>
                <a:spcPts val="0"/>
              </a:spcAft>
              <a:buSzPts val="2200"/>
              <a:buChar char="■"/>
              <a:defRPr/>
            </a:lvl9pPr>
          </a:lstStyle>
          <a:p>
            <a:endParaRPr/>
          </a:p>
        </p:txBody>
      </p:sp>
      <p:sp>
        <p:nvSpPr>
          <p:cNvPr id="147" name="Google Shape;147;p4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ix boxes">
  <p:cSld name="CUSTOM"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5"/>
          <p:cNvSpPr/>
          <p:nvPr/>
        </p:nvSpPr>
        <p:spPr>
          <a:xfrm>
            <a:off x="1964265" y="1327430"/>
            <a:ext cx="8088935" cy="4950187"/>
          </a:xfrm>
          <a:custGeom>
            <a:avLst/>
            <a:gdLst/>
            <a:ahLst/>
            <a:cxnLst/>
            <a:rect l="l" t="t" r="r" b="b"/>
            <a:pathLst>
              <a:path w="527310" h="322698" extrusionOk="0">
                <a:moveTo>
                  <a:pt x="245841" y="1002"/>
                </a:moveTo>
                <a:cubicBezTo>
                  <a:pt x="122050" y="8211"/>
                  <a:pt x="-111770" y="187677"/>
                  <a:pt x="62016" y="303551"/>
                </a:cubicBezTo>
                <a:cubicBezTo>
                  <a:pt x="150468" y="362520"/>
                  <a:pt x="216776" y="265251"/>
                  <a:pt x="303284" y="265251"/>
                </a:cubicBezTo>
                <a:cubicBezTo>
                  <a:pt x="358582" y="265251"/>
                  <a:pt x="403638" y="322698"/>
                  <a:pt x="464116" y="322698"/>
                </a:cubicBezTo>
                <a:cubicBezTo>
                  <a:pt x="551394" y="322698"/>
                  <a:pt x="533299" y="173658"/>
                  <a:pt x="498607" y="127380"/>
                </a:cubicBezTo>
                <a:cubicBezTo>
                  <a:pt x="420842" y="23683"/>
                  <a:pt x="368338" y="-6131"/>
                  <a:pt x="245841" y="100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50" name="Google Shape;150;p5"/>
          <p:cNvGrpSpPr/>
          <p:nvPr/>
        </p:nvGrpSpPr>
        <p:grpSpPr>
          <a:xfrm>
            <a:off x="98636" y="5080705"/>
            <a:ext cx="1359687" cy="1699489"/>
            <a:chOff x="294081" y="806179"/>
            <a:chExt cx="326283" cy="407835"/>
          </a:xfrm>
        </p:grpSpPr>
        <p:sp>
          <p:nvSpPr>
            <p:cNvPr id="151" name="Google Shape;151;p5"/>
            <p:cNvSpPr/>
            <p:nvPr/>
          </p:nvSpPr>
          <p:spPr>
            <a:xfrm>
              <a:off x="294081" y="910488"/>
              <a:ext cx="40284" cy="49764"/>
            </a:xfrm>
            <a:custGeom>
              <a:avLst/>
              <a:gdLst/>
              <a:ahLst/>
              <a:cxnLst/>
              <a:rect l="l" t="t" r="r" b="b"/>
              <a:pathLst>
                <a:path w="40284" h="49764" extrusionOk="0">
                  <a:moveTo>
                    <a:pt x="3451" y="1335"/>
                  </a:moveTo>
                  <a:cubicBezTo>
                    <a:pt x="-8037" y="10727"/>
                    <a:pt x="11056" y="60147"/>
                    <a:pt x="32723" y="47796"/>
                  </a:cubicBezTo>
                  <a:cubicBezTo>
                    <a:pt x="57381" y="33741"/>
                    <a:pt x="14814" y="-7951"/>
                    <a:pt x="3451" y="133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2" name="Google Shape;152;p5"/>
            <p:cNvSpPr/>
            <p:nvPr/>
          </p:nvSpPr>
          <p:spPr>
            <a:xfrm>
              <a:off x="350234" y="858974"/>
              <a:ext cx="39117" cy="43972"/>
            </a:xfrm>
            <a:custGeom>
              <a:avLst/>
              <a:gdLst/>
              <a:ahLst/>
              <a:cxnLst/>
              <a:rect l="l" t="t" r="r" b="b"/>
              <a:pathLst>
                <a:path w="39117" h="43972" extrusionOk="0">
                  <a:moveTo>
                    <a:pt x="4702" y="1713"/>
                  </a:moveTo>
                  <a:cubicBezTo>
                    <a:pt x="-10298" y="10332"/>
                    <a:pt x="13819" y="53752"/>
                    <a:pt x="31813" y="41956"/>
                  </a:cubicBezTo>
                  <a:cubicBezTo>
                    <a:pt x="53368" y="27824"/>
                    <a:pt x="22033" y="-8241"/>
                    <a:pt x="4702" y="171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3" name="Google Shape;153;p5"/>
            <p:cNvSpPr/>
            <p:nvPr/>
          </p:nvSpPr>
          <p:spPr>
            <a:xfrm>
              <a:off x="362269" y="943534"/>
              <a:ext cx="52002" cy="68663"/>
            </a:xfrm>
            <a:custGeom>
              <a:avLst/>
              <a:gdLst/>
              <a:ahLst/>
              <a:cxnLst/>
              <a:rect l="l" t="t" r="r" b="b"/>
              <a:pathLst>
                <a:path w="52002" h="68663" extrusionOk="0">
                  <a:moveTo>
                    <a:pt x="10877" y="314"/>
                  </a:moveTo>
                  <a:cubicBezTo>
                    <a:pt x="-17027" y="6548"/>
                    <a:pt x="14090" y="78386"/>
                    <a:pt x="44299" y="67553"/>
                  </a:cubicBezTo>
                  <a:cubicBezTo>
                    <a:pt x="66949" y="59433"/>
                    <a:pt x="34752" y="-5026"/>
                    <a:pt x="10877" y="31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4" name="Google Shape;154;p5"/>
            <p:cNvSpPr/>
            <p:nvPr/>
          </p:nvSpPr>
          <p:spPr>
            <a:xfrm>
              <a:off x="431719" y="887416"/>
              <a:ext cx="40174" cy="50997"/>
            </a:xfrm>
            <a:custGeom>
              <a:avLst/>
              <a:gdLst/>
              <a:ahLst/>
              <a:cxnLst/>
              <a:rect l="l" t="t" r="r" b="b"/>
              <a:pathLst>
                <a:path w="40174" h="50997" extrusionOk="0">
                  <a:moveTo>
                    <a:pt x="6211" y="989"/>
                  </a:moveTo>
                  <a:cubicBezTo>
                    <a:pt x="-14649" y="14761"/>
                    <a:pt x="22590" y="60448"/>
                    <a:pt x="36341" y="49247"/>
                  </a:cubicBezTo>
                  <a:cubicBezTo>
                    <a:pt x="51295" y="37066"/>
                    <a:pt x="18513" y="-7132"/>
                    <a:pt x="6211" y="98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5" name="Google Shape;155;p5"/>
            <p:cNvSpPr/>
            <p:nvPr/>
          </p:nvSpPr>
          <p:spPr>
            <a:xfrm>
              <a:off x="444907" y="806179"/>
              <a:ext cx="39374" cy="45892"/>
            </a:xfrm>
            <a:custGeom>
              <a:avLst/>
              <a:gdLst/>
              <a:ahLst/>
              <a:cxnLst/>
              <a:rect l="l" t="t" r="r" b="b"/>
              <a:pathLst>
                <a:path w="39374" h="45892" extrusionOk="0">
                  <a:moveTo>
                    <a:pt x="5976" y="1292"/>
                  </a:moveTo>
                  <a:cubicBezTo>
                    <a:pt x="-12248" y="11748"/>
                    <a:pt x="15336" y="53464"/>
                    <a:pt x="33580" y="44688"/>
                  </a:cubicBezTo>
                  <a:cubicBezTo>
                    <a:pt x="51943" y="35859"/>
                    <a:pt x="22230" y="-8031"/>
                    <a:pt x="5976" y="129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6" name="Google Shape;156;p5"/>
            <p:cNvSpPr/>
            <p:nvPr/>
          </p:nvSpPr>
          <p:spPr>
            <a:xfrm>
              <a:off x="521082" y="898577"/>
              <a:ext cx="35816" cy="41964"/>
            </a:xfrm>
            <a:custGeom>
              <a:avLst/>
              <a:gdLst/>
              <a:ahLst/>
              <a:cxnLst/>
              <a:rect l="l" t="t" r="r" b="b"/>
              <a:pathLst>
                <a:path w="35816" h="41964" extrusionOk="0">
                  <a:moveTo>
                    <a:pt x="6526" y="357"/>
                  </a:moveTo>
                  <a:cubicBezTo>
                    <a:pt x="-10197" y="5538"/>
                    <a:pt x="8259" y="50400"/>
                    <a:pt x="27714" y="40559"/>
                  </a:cubicBezTo>
                  <a:cubicBezTo>
                    <a:pt x="50311" y="29135"/>
                    <a:pt x="19865" y="-3776"/>
                    <a:pt x="6526" y="35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7" name="Google Shape;157;p5"/>
            <p:cNvSpPr/>
            <p:nvPr/>
          </p:nvSpPr>
          <p:spPr>
            <a:xfrm>
              <a:off x="484925" y="985404"/>
              <a:ext cx="38729" cy="54203"/>
            </a:xfrm>
            <a:custGeom>
              <a:avLst/>
              <a:gdLst/>
              <a:ahLst/>
              <a:cxnLst/>
              <a:rect l="l" t="t" r="r" b="b"/>
              <a:pathLst>
                <a:path w="38729" h="54203" extrusionOk="0">
                  <a:moveTo>
                    <a:pt x="4724" y="577"/>
                  </a:moveTo>
                  <a:cubicBezTo>
                    <a:pt x="-9643" y="8775"/>
                    <a:pt x="11694" y="59785"/>
                    <a:pt x="29547" y="53701"/>
                  </a:cubicBezTo>
                  <a:cubicBezTo>
                    <a:pt x="56693" y="44443"/>
                    <a:pt x="16111" y="-5924"/>
                    <a:pt x="4724" y="57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8" name="Google Shape;158;p5"/>
            <p:cNvSpPr/>
            <p:nvPr/>
          </p:nvSpPr>
          <p:spPr>
            <a:xfrm>
              <a:off x="461499" y="1072637"/>
              <a:ext cx="36541" cy="45888"/>
            </a:xfrm>
            <a:custGeom>
              <a:avLst/>
              <a:gdLst/>
              <a:ahLst/>
              <a:cxnLst/>
              <a:rect l="l" t="t" r="r" b="b"/>
              <a:pathLst>
                <a:path w="36541" h="45888" extrusionOk="0">
                  <a:moveTo>
                    <a:pt x="4456" y="488"/>
                  </a:moveTo>
                  <a:cubicBezTo>
                    <a:pt x="-9097" y="7431"/>
                    <a:pt x="11034" y="50616"/>
                    <a:pt x="27878" y="45463"/>
                  </a:cubicBezTo>
                  <a:cubicBezTo>
                    <a:pt x="53491" y="37626"/>
                    <a:pt x="15200" y="-5013"/>
                    <a:pt x="4456" y="48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9" name="Google Shape;159;p5"/>
            <p:cNvSpPr/>
            <p:nvPr/>
          </p:nvSpPr>
          <p:spPr>
            <a:xfrm>
              <a:off x="299468" y="990154"/>
              <a:ext cx="54435" cy="63512"/>
            </a:xfrm>
            <a:custGeom>
              <a:avLst/>
              <a:gdLst/>
              <a:ahLst/>
              <a:cxnLst/>
              <a:rect l="l" t="t" r="r" b="b"/>
              <a:pathLst>
                <a:path w="54435" h="63512" extrusionOk="0">
                  <a:moveTo>
                    <a:pt x="6165" y="479"/>
                  </a:moveTo>
                  <a:cubicBezTo>
                    <a:pt x="-12950" y="6227"/>
                    <a:pt x="16370" y="73681"/>
                    <a:pt x="39822" y="62200"/>
                  </a:cubicBezTo>
                  <a:cubicBezTo>
                    <a:pt x="80529" y="42275"/>
                    <a:pt x="25281" y="-5270"/>
                    <a:pt x="6165" y="47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0" name="Google Shape;160;p5"/>
            <p:cNvSpPr/>
            <p:nvPr/>
          </p:nvSpPr>
          <p:spPr>
            <a:xfrm>
              <a:off x="580978" y="1013259"/>
              <a:ext cx="39386" cy="52947"/>
            </a:xfrm>
            <a:custGeom>
              <a:avLst/>
              <a:gdLst/>
              <a:ahLst/>
              <a:cxnLst/>
              <a:rect l="l" t="t" r="r" b="b"/>
              <a:pathLst>
                <a:path w="39386" h="52947" extrusionOk="0">
                  <a:moveTo>
                    <a:pt x="6853" y="565"/>
                  </a:moveTo>
                  <a:cubicBezTo>
                    <a:pt x="-7068" y="5452"/>
                    <a:pt x="287" y="62417"/>
                    <a:pt x="28304" y="51580"/>
                  </a:cubicBezTo>
                  <a:cubicBezTo>
                    <a:pt x="56321" y="40747"/>
                    <a:pt x="24471" y="-5620"/>
                    <a:pt x="6853" y="5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1" name="Google Shape;161;p5"/>
            <p:cNvSpPr/>
            <p:nvPr/>
          </p:nvSpPr>
          <p:spPr>
            <a:xfrm>
              <a:off x="547665" y="1097763"/>
              <a:ext cx="39383" cy="52951"/>
            </a:xfrm>
            <a:custGeom>
              <a:avLst/>
              <a:gdLst/>
              <a:ahLst/>
              <a:cxnLst/>
              <a:rect l="l" t="t" r="r" b="b"/>
              <a:pathLst>
                <a:path w="39383" h="52951" extrusionOk="0">
                  <a:moveTo>
                    <a:pt x="6854" y="565"/>
                  </a:moveTo>
                  <a:cubicBezTo>
                    <a:pt x="-7067" y="5456"/>
                    <a:pt x="284" y="62421"/>
                    <a:pt x="28301" y="51584"/>
                  </a:cubicBezTo>
                  <a:cubicBezTo>
                    <a:pt x="56318" y="40747"/>
                    <a:pt x="24472" y="-5620"/>
                    <a:pt x="6854" y="5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2" name="Google Shape;162;p5"/>
            <p:cNvSpPr/>
            <p:nvPr/>
          </p:nvSpPr>
          <p:spPr>
            <a:xfrm>
              <a:off x="378446" y="1050379"/>
              <a:ext cx="48288" cy="58445"/>
            </a:xfrm>
            <a:custGeom>
              <a:avLst/>
              <a:gdLst/>
              <a:ahLst/>
              <a:cxnLst/>
              <a:rect l="l" t="t" r="r" b="b"/>
              <a:pathLst>
                <a:path w="48288" h="58445" extrusionOk="0">
                  <a:moveTo>
                    <a:pt x="3945" y="1542"/>
                  </a:moveTo>
                  <a:cubicBezTo>
                    <a:pt x="-2518" y="6950"/>
                    <a:pt x="154" y="16180"/>
                    <a:pt x="3522" y="26122"/>
                  </a:cubicBezTo>
                  <a:cubicBezTo>
                    <a:pt x="6884" y="36052"/>
                    <a:pt x="10933" y="46695"/>
                    <a:pt x="17164" y="53568"/>
                  </a:cubicBezTo>
                  <a:cubicBezTo>
                    <a:pt x="28070" y="65595"/>
                    <a:pt x="54229" y="54034"/>
                    <a:pt x="47064" y="33591"/>
                  </a:cubicBezTo>
                  <a:cubicBezTo>
                    <a:pt x="44967" y="27612"/>
                    <a:pt x="35106" y="18503"/>
                    <a:pt x="25666" y="10569"/>
                  </a:cubicBezTo>
                  <a:cubicBezTo>
                    <a:pt x="17276" y="3517"/>
                    <a:pt x="9470" y="-3085"/>
                    <a:pt x="3945" y="154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3" name="Google Shape;163;p5"/>
            <p:cNvSpPr/>
            <p:nvPr/>
          </p:nvSpPr>
          <p:spPr>
            <a:xfrm>
              <a:off x="426148" y="1160252"/>
              <a:ext cx="44418" cy="53762"/>
            </a:xfrm>
            <a:custGeom>
              <a:avLst/>
              <a:gdLst/>
              <a:ahLst/>
              <a:cxnLst/>
              <a:rect l="l" t="t" r="r" b="b"/>
              <a:pathLst>
                <a:path w="44418" h="53762" extrusionOk="0">
                  <a:moveTo>
                    <a:pt x="3629" y="1417"/>
                  </a:moveTo>
                  <a:cubicBezTo>
                    <a:pt x="-2318" y="6393"/>
                    <a:pt x="143" y="14881"/>
                    <a:pt x="3240" y="24030"/>
                  </a:cubicBezTo>
                  <a:cubicBezTo>
                    <a:pt x="6333" y="33163"/>
                    <a:pt x="10057" y="42955"/>
                    <a:pt x="15789" y="49274"/>
                  </a:cubicBezTo>
                  <a:cubicBezTo>
                    <a:pt x="25821" y="60338"/>
                    <a:pt x="49883" y="49708"/>
                    <a:pt x="43292" y="30900"/>
                  </a:cubicBezTo>
                  <a:cubicBezTo>
                    <a:pt x="41365" y="25399"/>
                    <a:pt x="32294" y="17019"/>
                    <a:pt x="23610" y="9724"/>
                  </a:cubicBezTo>
                  <a:cubicBezTo>
                    <a:pt x="15895" y="3235"/>
                    <a:pt x="8709" y="-2837"/>
                    <a:pt x="3629" y="14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4" name="Google Shape;164;p5"/>
            <p:cNvSpPr/>
            <p:nvPr/>
          </p:nvSpPr>
          <p:spPr>
            <a:xfrm>
              <a:off x="345346" y="1124226"/>
              <a:ext cx="35305" cy="51564"/>
            </a:xfrm>
            <a:custGeom>
              <a:avLst/>
              <a:gdLst/>
              <a:ahLst/>
              <a:cxnLst/>
              <a:rect l="l" t="t" r="r" b="b"/>
              <a:pathLst>
                <a:path w="35305" h="51564" extrusionOk="0">
                  <a:moveTo>
                    <a:pt x="5461" y="593"/>
                  </a:moveTo>
                  <a:cubicBezTo>
                    <a:pt x="-884" y="3723"/>
                    <a:pt x="-383" y="11657"/>
                    <a:pt x="559" y="20300"/>
                  </a:cubicBezTo>
                  <a:cubicBezTo>
                    <a:pt x="1500" y="28934"/>
                    <a:pt x="2875" y="38269"/>
                    <a:pt x="6754" y="44989"/>
                  </a:cubicBezTo>
                  <a:cubicBezTo>
                    <a:pt x="13541" y="56745"/>
                    <a:pt x="37306" y="52413"/>
                    <a:pt x="35170" y="34594"/>
                  </a:cubicBezTo>
                  <a:cubicBezTo>
                    <a:pt x="34546" y="29384"/>
                    <a:pt x="28080" y="20178"/>
                    <a:pt x="21745" y="11993"/>
                  </a:cubicBezTo>
                  <a:cubicBezTo>
                    <a:pt x="16116" y="4722"/>
                    <a:pt x="10885" y="-2078"/>
                    <a:pt x="5461" y="59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65" name="Google Shape;165;p5"/>
          <p:cNvSpPr/>
          <p:nvPr/>
        </p:nvSpPr>
        <p:spPr>
          <a:xfrm rot="-4478872">
            <a:off x="10687612" y="-222910"/>
            <a:ext cx="958317" cy="1863215"/>
          </a:xfrm>
          <a:custGeom>
            <a:avLst/>
            <a:gdLst/>
            <a:ahLst/>
            <a:cxnLst/>
            <a:rect l="l" t="t" r="r" b="b"/>
            <a:pathLst>
              <a:path w="352382" h="685121" extrusionOk="0">
                <a:moveTo>
                  <a:pt x="108205" y="54971"/>
                </a:moveTo>
                <a:cubicBezTo>
                  <a:pt x="64295" y="123514"/>
                  <a:pt x="80378" y="228381"/>
                  <a:pt x="80378" y="228381"/>
                </a:cubicBezTo>
                <a:cubicBezTo>
                  <a:pt x="80378" y="228381"/>
                  <a:pt x="12981" y="256382"/>
                  <a:pt x="1796" y="334806"/>
                </a:cubicBezTo>
                <a:cubicBezTo>
                  <a:pt x="-16453" y="462787"/>
                  <a:pt x="110407" y="500528"/>
                  <a:pt x="110407" y="500528"/>
                </a:cubicBezTo>
                <a:cubicBezTo>
                  <a:pt x="93219" y="522898"/>
                  <a:pt x="68072" y="629874"/>
                  <a:pt x="174699" y="672177"/>
                </a:cubicBezTo>
                <a:cubicBezTo>
                  <a:pt x="215010" y="688167"/>
                  <a:pt x="266321" y="687276"/>
                  <a:pt x="307069" y="680560"/>
                </a:cubicBezTo>
                <a:cubicBezTo>
                  <a:pt x="354703" y="672711"/>
                  <a:pt x="352363" y="644216"/>
                  <a:pt x="352363" y="644216"/>
                </a:cubicBezTo>
                <a:cubicBezTo>
                  <a:pt x="352363" y="644216"/>
                  <a:pt x="352797" y="611819"/>
                  <a:pt x="307433" y="619920"/>
                </a:cubicBezTo>
                <a:cubicBezTo>
                  <a:pt x="261762" y="628081"/>
                  <a:pt x="203457" y="651369"/>
                  <a:pt x="157139" y="600561"/>
                </a:cubicBezTo>
                <a:cubicBezTo>
                  <a:pt x="127664" y="568233"/>
                  <a:pt x="125806" y="534694"/>
                  <a:pt x="149018" y="506325"/>
                </a:cubicBezTo>
                <a:cubicBezTo>
                  <a:pt x="160664" y="495553"/>
                  <a:pt x="196417" y="498682"/>
                  <a:pt x="211691" y="494334"/>
                </a:cubicBezTo>
                <a:cubicBezTo>
                  <a:pt x="226094" y="490234"/>
                  <a:pt x="219455" y="465803"/>
                  <a:pt x="208635" y="466066"/>
                </a:cubicBezTo>
                <a:cubicBezTo>
                  <a:pt x="184824" y="466653"/>
                  <a:pt x="149864" y="467240"/>
                  <a:pt x="123523" y="489914"/>
                </a:cubicBezTo>
                <a:cubicBezTo>
                  <a:pt x="116086" y="488938"/>
                  <a:pt x="12463" y="456282"/>
                  <a:pt x="16171" y="359674"/>
                </a:cubicBezTo>
                <a:cubicBezTo>
                  <a:pt x="19300" y="278011"/>
                  <a:pt x="94656" y="258964"/>
                  <a:pt x="94656" y="258964"/>
                </a:cubicBezTo>
                <a:cubicBezTo>
                  <a:pt x="94656" y="258964"/>
                  <a:pt x="124077" y="408781"/>
                  <a:pt x="206440" y="406786"/>
                </a:cubicBezTo>
                <a:cubicBezTo>
                  <a:pt x="245254" y="405843"/>
                  <a:pt x="273534" y="364058"/>
                  <a:pt x="269612" y="333361"/>
                </a:cubicBezTo>
                <a:cubicBezTo>
                  <a:pt x="254087" y="211828"/>
                  <a:pt x="131651" y="215856"/>
                  <a:pt x="131651" y="215856"/>
                </a:cubicBezTo>
                <a:cubicBezTo>
                  <a:pt x="131651" y="215856"/>
                  <a:pt x="106565" y="138508"/>
                  <a:pt x="160187" y="70779"/>
                </a:cubicBezTo>
                <a:cubicBezTo>
                  <a:pt x="207675" y="10794"/>
                  <a:pt x="275368" y="53939"/>
                  <a:pt x="304203" y="83822"/>
                </a:cubicBezTo>
                <a:cubicBezTo>
                  <a:pt x="322116" y="102387"/>
                  <a:pt x="357217" y="93493"/>
                  <a:pt x="335414" y="53603"/>
                </a:cubicBezTo>
                <a:cubicBezTo>
                  <a:pt x="309684" y="6531"/>
                  <a:pt x="168651" y="-39378"/>
                  <a:pt x="108205" y="54971"/>
                </a:cubicBezTo>
                <a:close/>
                <a:moveTo>
                  <a:pt x="197304" y="291463"/>
                </a:moveTo>
                <a:cubicBezTo>
                  <a:pt x="213071" y="307291"/>
                  <a:pt x="230268" y="338210"/>
                  <a:pt x="208570" y="351776"/>
                </a:cubicBezTo>
                <a:cubicBezTo>
                  <a:pt x="195640" y="359860"/>
                  <a:pt x="170169" y="329539"/>
                  <a:pt x="162794" y="308432"/>
                </a:cubicBezTo>
                <a:cubicBezTo>
                  <a:pt x="156110" y="289309"/>
                  <a:pt x="153766" y="282609"/>
                  <a:pt x="150265" y="262430"/>
                </a:cubicBezTo>
                <a:cubicBezTo>
                  <a:pt x="150479" y="262417"/>
                  <a:pt x="174671" y="268753"/>
                  <a:pt x="197304" y="29146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166;p5"/>
          <p:cNvSpPr txBox="1">
            <a:spLocks noGrp="1"/>
          </p:cNvSpPr>
          <p:nvPr>
            <p:ph type="title"/>
          </p:nvPr>
        </p:nvSpPr>
        <p:spPr>
          <a:xfrm>
            <a:off x="415600" y="288567"/>
            <a:ext cx="113607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9pPr>
          </a:lstStyle>
          <a:p>
            <a:endParaRPr/>
          </a:p>
        </p:txBody>
      </p:sp>
      <p:sp>
        <p:nvSpPr>
          <p:cNvPr id="167" name="Google Shape;167;p5"/>
          <p:cNvSpPr txBox="1">
            <a:spLocks noGrp="1"/>
          </p:cNvSpPr>
          <p:nvPr>
            <p:ph type="subTitle" idx="1"/>
          </p:nvPr>
        </p:nvSpPr>
        <p:spPr>
          <a:xfrm>
            <a:off x="1640576" y="2062325"/>
            <a:ext cx="2846700" cy="530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000">
                <a:latin typeface="Shantell Sans ExtraBold"/>
                <a:ea typeface="Shantell Sans ExtraBold"/>
                <a:cs typeface="Shantell Sans ExtraBold"/>
                <a:sym typeface="Shantell Sans Extra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68" name="Google Shape;168;p5"/>
          <p:cNvSpPr txBox="1">
            <a:spLocks noGrp="1"/>
          </p:cNvSpPr>
          <p:nvPr>
            <p:ph type="body" idx="2"/>
          </p:nvPr>
        </p:nvSpPr>
        <p:spPr>
          <a:xfrm>
            <a:off x="1640602" y="2779180"/>
            <a:ext cx="2846700" cy="1297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68300" algn="ctr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1pPr>
            <a:lvl2pPr marL="914400" lvl="1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/>
            </a:lvl2pPr>
            <a:lvl3pPr marL="1371600" lvl="2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/>
            </a:lvl3pPr>
            <a:lvl4pPr marL="1828800" lvl="3" indent="-368300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4pPr>
            <a:lvl5pPr marL="2286000" lvl="4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/>
            </a:lvl5pPr>
            <a:lvl6pPr marL="2743200" lvl="5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/>
            </a:lvl6pPr>
            <a:lvl7pPr marL="3200400" lvl="6" indent="-368300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7pPr>
            <a:lvl8pPr marL="3657600" lvl="7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/>
            </a:lvl8pPr>
            <a:lvl9pPr marL="4114800" lvl="8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/>
            </a:lvl9pPr>
          </a:lstStyle>
          <a:p>
            <a:endParaRPr/>
          </a:p>
        </p:txBody>
      </p:sp>
      <p:sp>
        <p:nvSpPr>
          <p:cNvPr id="169" name="Google Shape;169;p5"/>
          <p:cNvSpPr txBox="1">
            <a:spLocks noGrp="1"/>
          </p:cNvSpPr>
          <p:nvPr>
            <p:ph type="subTitle" idx="3"/>
          </p:nvPr>
        </p:nvSpPr>
        <p:spPr>
          <a:xfrm>
            <a:off x="4698385" y="2062325"/>
            <a:ext cx="2846700" cy="530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000">
                <a:latin typeface="Shantell Sans ExtraBold"/>
                <a:ea typeface="Shantell Sans ExtraBold"/>
                <a:cs typeface="Shantell Sans ExtraBold"/>
                <a:sym typeface="Shantell Sans Extra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70" name="Google Shape;170;p5"/>
          <p:cNvSpPr txBox="1">
            <a:spLocks noGrp="1"/>
          </p:cNvSpPr>
          <p:nvPr>
            <p:ph type="body" idx="4"/>
          </p:nvPr>
        </p:nvSpPr>
        <p:spPr>
          <a:xfrm>
            <a:off x="4698437" y="2779180"/>
            <a:ext cx="2846700" cy="1297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68300" algn="ctr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1pPr>
            <a:lvl2pPr marL="914400" lvl="1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/>
            </a:lvl2pPr>
            <a:lvl3pPr marL="1371600" lvl="2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/>
            </a:lvl3pPr>
            <a:lvl4pPr marL="1828800" lvl="3" indent="-368300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4pPr>
            <a:lvl5pPr marL="2286000" lvl="4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/>
            </a:lvl5pPr>
            <a:lvl6pPr marL="2743200" lvl="5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/>
            </a:lvl6pPr>
            <a:lvl7pPr marL="3200400" lvl="6" indent="-368300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7pPr>
            <a:lvl8pPr marL="3657600" lvl="7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/>
            </a:lvl8pPr>
            <a:lvl9pPr marL="4114800" lvl="8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/>
            </a:lvl9pPr>
          </a:lstStyle>
          <a:p>
            <a:endParaRPr/>
          </a:p>
        </p:txBody>
      </p:sp>
      <p:sp>
        <p:nvSpPr>
          <p:cNvPr id="171" name="Google Shape;171;p5"/>
          <p:cNvSpPr txBox="1">
            <a:spLocks noGrp="1"/>
          </p:cNvSpPr>
          <p:nvPr>
            <p:ph type="subTitle" idx="5"/>
          </p:nvPr>
        </p:nvSpPr>
        <p:spPr>
          <a:xfrm>
            <a:off x="7756215" y="2062325"/>
            <a:ext cx="2846700" cy="530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000">
                <a:latin typeface="Shantell Sans ExtraBold"/>
                <a:ea typeface="Shantell Sans ExtraBold"/>
                <a:cs typeface="Shantell Sans ExtraBold"/>
                <a:sym typeface="Shantell Sans Extra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72" name="Google Shape;172;p5"/>
          <p:cNvSpPr txBox="1">
            <a:spLocks noGrp="1"/>
          </p:cNvSpPr>
          <p:nvPr>
            <p:ph type="body" idx="6"/>
          </p:nvPr>
        </p:nvSpPr>
        <p:spPr>
          <a:xfrm>
            <a:off x="7756241" y="2779180"/>
            <a:ext cx="2846700" cy="1297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68300" algn="ctr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1pPr>
            <a:lvl2pPr marL="914400" lvl="1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/>
            </a:lvl2pPr>
            <a:lvl3pPr marL="1371600" lvl="2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/>
            </a:lvl3pPr>
            <a:lvl4pPr marL="1828800" lvl="3" indent="-368300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4pPr>
            <a:lvl5pPr marL="2286000" lvl="4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/>
            </a:lvl5pPr>
            <a:lvl6pPr marL="2743200" lvl="5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/>
            </a:lvl6pPr>
            <a:lvl7pPr marL="3200400" lvl="6" indent="-368300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7pPr>
            <a:lvl8pPr marL="3657600" lvl="7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/>
            </a:lvl8pPr>
            <a:lvl9pPr marL="4114800" lvl="8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/>
            </a:lvl9pPr>
          </a:lstStyle>
          <a:p>
            <a:endParaRPr/>
          </a:p>
        </p:txBody>
      </p:sp>
      <p:sp>
        <p:nvSpPr>
          <p:cNvPr id="173" name="Google Shape;173;p5"/>
          <p:cNvSpPr txBox="1">
            <a:spLocks noGrp="1"/>
          </p:cNvSpPr>
          <p:nvPr>
            <p:ph type="subTitle" idx="7"/>
          </p:nvPr>
        </p:nvSpPr>
        <p:spPr>
          <a:xfrm>
            <a:off x="1640527" y="4527471"/>
            <a:ext cx="2846700" cy="530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000">
                <a:latin typeface="Shantell Sans ExtraBold"/>
                <a:ea typeface="Shantell Sans ExtraBold"/>
                <a:cs typeface="Shantell Sans ExtraBold"/>
                <a:sym typeface="Shantell Sans Extra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74" name="Google Shape;174;p5"/>
          <p:cNvSpPr txBox="1">
            <a:spLocks noGrp="1"/>
          </p:cNvSpPr>
          <p:nvPr>
            <p:ph type="body" idx="8"/>
          </p:nvPr>
        </p:nvSpPr>
        <p:spPr>
          <a:xfrm>
            <a:off x="1640553" y="5244327"/>
            <a:ext cx="2846700" cy="1297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68300" algn="ctr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1pPr>
            <a:lvl2pPr marL="914400" lvl="1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/>
            </a:lvl2pPr>
            <a:lvl3pPr marL="1371600" lvl="2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/>
            </a:lvl3pPr>
            <a:lvl4pPr marL="1828800" lvl="3" indent="-368300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4pPr>
            <a:lvl5pPr marL="2286000" lvl="4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/>
            </a:lvl5pPr>
            <a:lvl6pPr marL="2743200" lvl="5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/>
            </a:lvl6pPr>
            <a:lvl7pPr marL="3200400" lvl="6" indent="-368300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7pPr>
            <a:lvl8pPr marL="3657600" lvl="7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/>
            </a:lvl8pPr>
            <a:lvl9pPr marL="4114800" lvl="8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/>
            </a:lvl9pPr>
          </a:lstStyle>
          <a:p>
            <a:endParaRPr/>
          </a:p>
        </p:txBody>
      </p:sp>
      <p:sp>
        <p:nvSpPr>
          <p:cNvPr id="175" name="Google Shape;175;p5"/>
          <p:cNvSpPr txBox="1">
            <a:spLocks noGrp="1"/>
          </p:cNvSpPr>
          <p:nvPr>
            <p:ph type="subTitle" idx="9"/>
          </p:nvPr>
        </p:nvSpPr>
        <p:spPr>
          <a:xfrm>
            <a:off x="4698336" y="4527471"/>
            <a:ext cx="2846700" cy="530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000">
                <a:latin typeface="Shantell Sans ExtraBold"/>
                <a:ea typeface="Shantell Sans ExtraBold"/>
                <a:cs typeface="Shantell Sans ExtraBold"/>
                <a:sym typeface="Shantell Sans Extra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76" name="Google Shape;176;p5"/>
          <p:cNvSpPr txBox="1">
            <a:spLocks noGrp="1"/>
          </p:cNvSpPr>
          <p:nvPr>
            <p:ph type="body" idx="13"/>
          </p:nvPr>
        </p:nvSpPr>
        <p:spPr>
          <a:xfrm>
            <a:off x="4698362" y="5244327"/>
            <a:ext cx="2846700" cy="1297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68300" algn="ctr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1pPr>
            <a:lvl2pPr marL="914400" lvl="1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/>
            </a:lvl2pPr>
            <a:lvl3pPr marL="1371600" lvl="2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/>
            </a:lvl3pPr>
            <a:lvl4pPr marL="1828800" lvl="3" indent="-368300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4pPr>
            <a:lvl5pPr marL="2286000" lvl="4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/>
            </a:lvl5pPr>
            <a:lvl6pPr marL="2743200" lvl="5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/>
            </a:lvl6pPr>
            <a:lvl7pPr marL="3200400" lvl="6" indent="-368300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7pPr>
            <a:lvl8pPr marL="3657600" lvl="7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/>
            </a:lvl8pPr>
            <a:lvl9pPr marL="4114800" lvl="8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/>
            </a:lvl9pPr>
          </a:lstStyle>
          <a:p>
            <a:endParaRPr/>
          </a:p>
        </p:txBody>
      </p:sp>
      <p:sp>
        <p:nvSpPr>
          <p:cNvPr id="177" name="Google Shape;177;p5"/>
          <p:cNvSpPr txBox="1">
            <a:spLocks noGrp="1"/>
          </p:cNvSpPr>
          <p:nvPr>
            <p:ph type="subTitle" idx="14"/>
          </p:nvPr>
        </p:nvSpPr>
        <p:spPr>
          <a:xfrm>
            <a:off x="7756165" y="4527471"/>
            <a:ext cx="2846700" cy="530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000">
                <a:latin typeface="Shantell Sans ExtraBold"/>
                <a:ea typeface="Shantell Sans ExtraBold"/>
                <a:cs typeface="Shantell Sans ExtraBold"/>
                <a:sym typeface="Shantell Sans Extra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78" name="Google Shape;178;p5"/>
          <p:cNvSpPr txBox="1">
            <a:spLocks noGrp="1"/>
          </p:cNvSpPr>
          <p:nvPr>
            <p:ph type="body" idx="15"/>
          </p:nvPr>
        </p:nvSpPr>
        <p:spPr>
          <a:xfrm>
            <a:off x="7756192" y="5244327"/>
            <a:ext cx="2846700" cy="1297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68300" algn="ctr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1pPr>
            <a:lvl2pPr marL="914400" lvl="1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/>
            </a:lvl2pPr>
            <a:lvl3pPr marL="1371600" lvl="2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/>
            </a:lvl3pPr>
            <a:lvl4pPr marL="1828800" lvl="3" indent="-368300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4pPr>
            <a:lvl5pPr marL="2286000" lvl="4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/>
            </a:lvl5pPr>
            <a:lvl6pPr marL="2743200" lvl="5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/>
            </a:lvl6pPr>
            <a:lvl7pPr marL="3200400" lvl="6" indent="-368300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7pPr>
            <a:lvl8pPr marL="3657600" lvl="7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/>
            </a:lvl8pPr>
            <a:lvl9pPr marL="4114800" lvl="8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 and image left">
  <p:cSld name="ONE_COLUMN_TEXT_1"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14"/>
          <p:cNvSpPr/>
          <p:nvPr/>
        </p:nvSpPr>
        <p:spPr>
          <a:xfrm rot="-492917">
            <a:off x="5427511" y="444875"/>
            <a:ext cx="6604776" cy="5271287"/>
          </a:xfrm>
          <a:custGeom>
            <a:avLst/>
            <a:gdLst/>
            <a:ahLst/>
            <a:cxnLst/>
            <a:rect l="l" t="t" r="r" b="b"/>
            <a:pathLst>
              <a:path w="470711" h="414151" extrusionOk="0">
                <a:moveTo>
                  <a:pt x="188380" y="238"/>
                </a:moveTo>
                <a:cubicBezTo>
                  <a:pt x="92002" y="4148"/>
                  <a:pt x="-58524" y="151023"/>
                  <a:pt x="23702" y="260659"/>
                </a:cubicBezTo>
                <a:cubicBezTo>
                  <a:pt x="76599" y="331185"/>
                  <a:pt x="136276" y="303391"/>
                  <a:pt x="211361" y="333424"/>
                </a:cubicBezTo>
                <a:cubicBezTo>
                  <a:pt x="275155" y="358943"/>
                  <a:pt x="292089" y="418932"/>
                  <a:pt x="368380" y="413848"/>
                </a:cubicBezTo>
                <a:cubicBezTo>
                  <a:pt x="463369" y="407517"/>
                  <a:pt x="487366" y="267071"/>
                  <a:pt x="460292" y="199382"/>
                </a:cubicBezTo>
                <a:cubicBezTo>
                  <a:pt x="410909" y="75931"/>
                  <a:pt x="317013" y="-4980"/>
                  <a:pt x="188380" y="23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55" name="Google Shape;455;p14"/>
          <p:cNvGrpSpPr/>
          <p:nvPr/>
        </p:nvGrpSpPr>
        <p:grpSpPr>
          <a:xfrm>
            <a:off x="136332" y="121808"/>
            <a:ext cx="1028578" cy="1349663"/>
            <a:chOff x="2671700" y="160784"/>
            <a:chExt cx="209018" cy="274266"/>
          </a:xfrm>
        </p:grpSpPr>
        <p:sp>
          <p:nvSpPr>
            <p:cNvPr id="456" name="Google Shape;456;p14"/>
            <p:cNvSpPr/>
            <p:nvPr/>
          </p:nvSpPr>
          <p:spPr>
            <a:xfrm>
              <a:off x="2725059" y="160784"/>
              <a:ext cx="31597" cy="54961"/>
            </a:xfrm>
            <a:custGeom>
              <a:avLst/>
              <a:gdLst/>
              <a:ahLst/>
              <a:cxnLst/>
              <a:rect l="l" t="t" r="r" b="b"/>
              <a:pathLst>
                <a:path w="31597" h="54961" extrusionOk="0">
                  <a:moveTo>
                    <a:pt x="16217" y="22"/>
                  </a:moveTo>
                  <a:cubicBezTo>
                    <a:pt x="1437" y="1347"/>
                    <a:pt x="-10492" y="52964"/>
                    <a:pt x="14375" y="54901"/>
                  </a:cubicBezTo>
                  <a:cubicBezTo>
                    <a:pt x="42668" y="57106"/>
                    <a:pt x="30831" y="-1289"/>
                    <a:pt x="16217" y="2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7" name="Google Shape;457;p14"/>
            <p:cNvSpPr/>
            <p:nvPr/>
          </p:nvSpPr>
          <p:spPr>
            <a:xfrm>
              <a:off x="2810228" y="256504"/>
              <a:ext cx="70490" cy="49129"/>
            </a:xfrm>
            <a:custGeom>
              <a:avLst/>
              <a:gdLst/>
              <a:ahLst/>
              <a:cxnLst/>
              <a:rect l="l" t="t" r="r" b="b"/>
              <a:pathLst>
                <a:path w="70490" h="49129" extrusionOk="0">
                  <a:moveTo>
                    <a:pt x="70364" y="12312"/>
                  </a:moveTo>
                  <a:cubicBezTo>
                    <a:pt x="66377" y="-16001"/>
                    <a:pt x="-7716" y="9265"/>
                    <a:pt x="659" y="40246"/>
                  </a:cubicBezTo>
                  <a:cubicBezTo>
                    <a:pt x="6942" y="63471"/>
                    <a:pt x="73773" y="36539"/>
                    <a:pt x="70364" y="1231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8" name="Google Shape;458;p14"/>
            <p:cNvSpPr/>
            <p:nvPr/>
          </p:nvSpPr>
          <p:spPr>
            <a:xfrm>
              <a:off x="2680518" y="295461"/>
              <a:ext cx="46131" cy="61760"/>
            </a:xfrm>
            <a:custGeom>
              <a:avLst/>
              <a:gdLst/>
              <a:ahLst/>
              <a:cxnLst/>
              <a:rect l="l" t="t" r="r" b="b"/>
              <a:pathLst>
                <a:path w="46131" h="61760" extrusionOk="0">
                  <a:moveTo>
                    <a:pt x="42563" y="1151"/>
                  </a:moveTo>
                  <a:cubicBezTo>
                    <a:pt x="25795" y="-8329"/>
                    <a:pt x="-12597" y="43430"/>
                    <a:pt x="4130" y="57658"/>
                  </a:cubicBezTo>
                  <a:cubicBezTo>
                    <a:pt x="29568" y="79294"/>
                    <a:pt x="55853" y="8667"/>
                    <a:pt x="42563" y="115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9" name="Google Shape;459;p14"/>
            <p:cNvSpPr/>
            <p:nvPr/>
          </p:nvSpPr>
          <p:spPr>
            <a:xfrm>
              <a:off x="2675003" y="203344"/>
              <a:ext cx="33361" cy="48990"/>
            </a:xfrm>
            <a:custGeom>
              <a:avLst/>
              <a:gdLst/>
              <a:ahLst/>
              <a:cxnLst/>
              <a:rect l="l" t="t" r="r" b="b"/>
              <a:pathLst>
                <a:path w="33361" h="48990" extrusionOk="0">
                  <a:moveTo>
                    <a:pt x="7402" y="306"/>
                  </a:moveTo>
                  <a:cubicBezTo>
                    <a:pt x="-5119" y="3785"/>
                    <a:pt x="-2804" y="56086"/>
                    <a:pt x="22464" y="48178"/>
                  </a:cubicBezTo>
                  <a:cubicBezTo>
                    <a:pt x="47737" y="40269"/>
                    <a:pt x="23246" y="-4096"/>
                    <a:pt x="7402" y="30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0" name="Google Shape;460;p14"/>
            <p:cNvSpPr/>
            <p:nvPr/>
          </p:nvSpPr>
          <p:spPr>
            <a:xfrm>
              <a:off x="2734610" y="231957"/>
              <a:ext cx="47255" cy="59139"/>
            </a:xfrm>
            <a:custGeom>
              <a:avLst/>
              <a:gdLst/>
              <a:ahLst/>
              <a:cxnLst/>
              <a:rect l="l" t="t" r="r" b="b"/>
              <a:pathLst>
                <a:path w="47255" h="59139" extrusionOk="0">
                  <a:moveTo>
                    <a:pt x="4274" y="1399"/>
                  </a:moveTo>
                  <a:cubicBezTo>
                    <a:pt x="-2373" y="6582"/>
                    <a:pt x="-21" y="15896"/>
                    <a:pt x="2998" y="25950"/>
                  </a:cubicBezTo>
                  <a:cubicBezTo>
                    <a:pt x="6019" y="35989"/>
                    <a:pt x="9694" y="46767"/>
                    <a:pt x="15685" y="53850"/>
                  </a:cubicBezTo>
                  <a:cubicBezTo>
                    <a:pt x="26170" y="66247"/>
                    <a:pt x="52710" y="55600"/>
                    <a:pt x="46257" y="34918"/>
                  </a:cubicBezTo>
                  <a:cubicBezTo>
                    <a:pt x="44370" y="28873"/>
                    <a:pt x="34829" y="19429"/>
                    <a:pt x="25668" y="11173"/>
                  </a:cubicBezTo>
                  <a:cubicBezTo>
                    <a:pt x="17527" y="3837"/>
                    <a:pt x="9953" y="-3032"/>
                    <a:pt x="4274" y="139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1" name="Google Shape;461;p14"/>
            <p:cNvSpPr/>
            <p:nvPr/>
          </p:nvSpPr>
          <p:spPr>
            <a:xfrm>
              <a:off x="2737281" y="326646"/>
              <a:ext cx="42894" cy="61613"/>
            </a:xfrm>
            <a:custGeom>
              <a:avLst/>
              <a:gdLst/>
              <a:ahLst/>
              <a:cxnLst/>
              <a:rect l="l" t="t" r="r" b="b"/>
              <a:pathLst>
                <a:path w="42894" h="61613" extrusionOk="0">
                  <a:moveTo>
                    <a:pt x="5885" y="880"/>
                  </a:moveTo>
                  <a:cubicBezTo>
                    <a:pt x="-1438" y="5052"/>
                    <a:pt x="-450" y="14607"/>
                    <a:pt x="1092" y="24991"/>
                  </a:cubicBezTo>
                  <a:cubicBezTo>
                    <a:pt x="2631" y="35360"/>
                    <a:pt x="4720" y="46555"/>
                    <a:pt x="9626" y="54427"/>
                  </a:cubicBezTo>
                  <a:cubicBezTo>
                    <a:pt x="18216" y="68205"/>
                    <a:pt x="46014" y="61491"/>
                    <a:pt x="42606" y="40096"/>
                  </a:cubicBezTo>
                  <a:cubicBezTo>
                    <a:pt x="41610" y="33841"/>
                    <a:pt x="33530" y="23122"/>
                    <a:pt x="25652" y="13633"/>
                  </a:cubicBezTo>
                  <a:cubicBezTo>
                    <a:pt x="18653" y="5201"/>
                    <a:pt x="12148" y="-2687"/>
                    <a:pt x="5885" y="88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2" name="Google Shape;462;p14"/>
            <p:cNvSpPr/>
            <p:nvPr/>
          </p:nvSpPr>
          <p:spPr>
            <a:xfrm>
              <a:off x="2671700" y="394353"/>
              <a:ext cx="48456" cy="40697"/>
            </a:xfrm>
            <a:custGeom>
              <a:avLst/>
              <a:gdLst/>
              <a:ahLst/>
              <a:cxnLst/>
              <a:rect l="l" t="t" r="r" b="b"/>
              <a:pathLst>
                <a:path w="48456" h="40697" extrusionOk="0">
                  <a:moveTo>
                    <a:pt x="1261" y="2881"/>
                  </a:moveTo>
                  <a:cubicBezTo>
                    <a:pt x="-2350" y="8962"/>
                    <a:pt x="2398" y="15341"/>
                    <a:pt x="7904" y="22069"/>
                  </a:cubicBezTo>
                  <a:cubicBezTo>
                    <a:pt x="13401" y="28793"/>
                    <a:pt x="19647" y="35865"/>
                    <a:pt x="26561" y="39379"/>
                  </a:cubicBezTo>
                  <a:cubicBezTo>
                    <a:pt x="38665" y="45528"/>
                    <a:pt x="56218" y="28934"/>
                    <a:pt x="44705" y="15167"/>
                  </a:cubicBezTo>
                  <a:cubicBezTo>
                    <a:pt x="41341" y="11139"/>
                    <a:pt x="30901" y="6951"/>
                    <a:pt x="21125" y="3550"/>
                  </a:cubicBezTo>
                  <a:cubicBezTo>
                    <a:pt x="12441" y="527"/>
                    <a:pt x="4349" y="-2317"/>
                    <a:pt x="1261" y="28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63" name="Google Shape;463;p14"/>
          <p:cNvSpPr/>
          <p:nvPr/>
        </p:nvSpPr>
        <p:spPr>
          <a:xfrm>
            <a:off x="9861875" y="0"/>
            <a:ext cx="2379528" cy="1424304"/>
          </a:xfrm>
          <a:custGeom>
            <a:avLst/>
            <a:gdLst/>
            <a:ahLst/>
            <a:cxnLst/>
            <a:rect l="l" t="t" r="r" b="b"/>
            <a:pathLst>
              <a:path w="508990" h="304664" extrusionOk="0">
                <a:moveTo>
                  <a:pt x="125654" y="328"/>
                </a:moveTo>
                <a:cubicBezTo>
                  <a:pt x="40566" y="-4773"/>
                  <a:pt x="11966" y="50925"/>
                  <a:pt x="1049" y="78254"/>
                </a:cubicBezTo>
                <a:cubicBezTo>
                  <a:pt x="-4740" y="92734"/>
                  <a:pt x="14990" y="98187"/>
                  <a:pt x="22301" y="83314"/>
                </a:cubicBezTo>
                <a:cubicBezTo>
                  <a:pt x="29616" y="68442"/>
                  <a:pt x="44206" y="23714"/>
                  <a:pt x="111611" y="24491"/>
                </a:cubicBezTo>
                <a:cubicBezTo>
                  <a:pt x="162670" y="25074"/>
                  <a:pt x="188355" y="72494"/>
                  <a:pt x="188355" y="72494"/>
                </a:cubicBezTo>
                <a:cubicBezTo>
                  <a:pt x="188355" y="72494"/>
                  <a:pt x="144822" y="82849"/>
                  <a:pt x="114777" y="116586"/>
                </a:cubicBezTo>
                <a:cubicBezTo>
                  <a:pt x="81428" y="154031"/>
                  <a:pt x="60973" y="203430"/>
                  <a:pt x="104021" y="230946"/>
                </a:cubicBezTo>
                <a:cubicBezTo>
                  <a:pt x="155088" y="263581"/>
                  <a:pt x="204499" y="220866"/>
                  <a:pt x="222809" y="165795"/>
                </a:cubicBezTo>
                <a:cubicBezTo>
                  <a:pt x="237281" y="122270"/>
                  <a:pt x="229011" y="96596"/>
                  <a:pt x="229007" y="96596"/>
                </a:cubicBezTo>
                <a:cubicBezTo>
                  <a:pt x="229007" y="96596"/>
                  <a:pt x="262084" y="76955"/>
                  <a:pt x="296788" y="89403"/>
                </a:cubicBezTo>
                <a:cubicBezTo>
                  <a:pt x="330740" y="101584"/>
                  <a:pt x="341217" y="132778"/>
                  <a:pt x="341217" y="132778"/>
                </a:cubicBezTo>
                <a:cubicBezTo>
                  <a:pt x="341217" y="132778"/>
                  <a:pt x="218684" y="199621"/>
                  <a:pt x="230525" y="258141"/>
                </a:cubicBezTo>
                <a:cubicBezTo>
                  <a:pt x="239058" y="300294"/>
                  <a:pt x="301104" y="301986"/>
                  <a:pt x="328821" y="279900"/>
                </a:cubicBezTo>
                <a:cubicBezTo>
                  <a:pt x="390474" y="230775"/>
                  <a:pt x="375496" y="152133"/>
                  <a:pt x="375500" y="152133"/>
                </a:cubicBezTo>
                <a:cubicBezTo>
                  <a:pt x="375500" y="152133"/>
                  <a:pt x="415775" y="158334"/>
                  <a:pt x="439890" y="194132"/>
                </a:cubicBezTo>
                <a:cubicBezTo>
                  <a:pt x="464009" y="229925"/>
                  <a:pt x="454754" y="276139"/>
                  <a:pt x="472024" y="295335"/>
                </a:cubicBezTo>
                <a:cubicBezTo>
                  <a:pt x="489289" y="314531"/>
                  <a:pt x="509845" y="302990"/>
                  <a:pt x="508963" y="270921"/>
                </a:cubicBezTo>
                <a:cubicBezTo>
                  <a:pt x="508076" y="238851"/>
                  <a:pt x="498891" y="206106"/>
                  <a:pt x="468482" y="167058"/>
                </a:cubicBezTo>
                <a:cubicBezTo>
                  <a:pt x="438068" y="128014"/>
                  <a:pt x="369525" y="127095"/>
                  <a:pt x="369529" y="127095"/>
                </a:cubicBezTo>
                <a:cubicBezTo>
                  <a:pt x="369529" y="127095"/>
                  <a:pt x="369890" y="83659"/>
                  <a:pt x="305176" y="61349"/>
                </a:cubicBezTo>
                <a:cubicBezTo>
                  <a:pt x="257886" y="45043"/>
                  <a:pt x="221311" y="64640"/>
                  <a:pt x="221311" y="64640"/>
                </a:cubicBezTo>
                <a:cubicBezTo>
                  <a:pt x="221311" y="64640"/>
                  <a:pt x="177462" y="3433"/>
                  <a:pt x="125654" y="328"/>
                </a:cubicBezTo>
                <a:close/>
                <a:moveTo>
                  <a:pt x="201176" y="109121"/>
                </a:moveTo>
                <a:cubicBezTo>
                  <a:pt x="201176" y="109121"/>
                  <a:pt x="215964" y="131317"/>
                  <a:pt x="196877" y="168706"/>
                </a:cubicBezTo>
                <a:cubicBezTo>
                  <a:pt x="183514" y="194873"/>
                  <a:pt x="153129" y="226582"/>
                  <a:pt x="130589" y="203621"/>
                </a:cubicBezTo>
                <a:cubicBezTo>
                  <a:pt x="102916" y="175430"/>
                  <a:pt x="201176" y="109121"/>
                  <a:pt x="201176" y="109121"/>
                </a:cubicBezTo>
                <a:close/>
                <a:moveTo>
                  <a:pt x="343621" y="166807"/>
                </a:moveTo>
                <a:cubicBezTo>
                  <a:pt x="343621" y="166807"/>
                  <a:pt x="364117" y="219947"/>
                  <a:pt x="299217" y="267885"/>
                </a:cubicBezTo>
                <a:cubicBezTo>
                  <a:pt x="270686" y="288959"/>
                  <a:pt x="243025" y="256598"/>
                  <a:pt x="271512" y="218295"/>
                </a:cubicBezTo>
                <a:cubicBezTo>
                  <a:pt x="297072" y="183927"/>
                  <a:pt x="343621" y="166807"/>
                  <a:pt x="343621" y="166807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4" name="Google Shape;464;p14"/>
          <p:cNvSpPr txBox="1">
            <a:spLocks noGrp="1"/>
          </p:cNvSpPr>
          <p:nvPr>
            <p:ph type="title"/>
          </p:nvPr>
        </p:nvSpPr>
        <p:spPr>
          <a:xfrm>
            <a:off x="7393350" y="509800"/>
            <a:ext cx="4200000" cy="46794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465" name="Google Shape;465;p14"/>
          <p:cNvSpPr txBox="1">
            <a:spLocks noGrp="1"/>
          </p:cNvSpPr>
          <p:nvPr>
            <p:ph type="body" idx="1"/>
          </p:nvPr>
        </p:nvSpPr>
        <p:spPr>
          <a:xfrm>
            <a:off x="598650" y="5491100"/>
            <a:ext cx="10994700" cy="8571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68300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1pPr>
            <a:lvl2pPr marL="914400" lvl="1" indent="-412750" rtl="0">
              <a:spcBef>
                <a:spcPts val="0"/>
              </a:spcBef>
              <a:spcAft>
                <a:spcPts val="0"/>
              </a:spcAft>
              <a:buSzPts val="2900"/>
              <a:buChar char="○"/>
              <a:defRPr sz="2900"/>
            </a:lvl2pPr>
            <a:lvl3pPr marL="1371600" lvl="2" indent="-412750" rtl="0">
              <a:spcBef>
                <a:spcPts val="0"/>
              </a:spcBef>
              <a:spcAft>
                <a:spcPts val="0"/>
              </a:spcAft>
              <a:buSzPts val="2900"/>
              <a:buChar char="■"/>
              <a:defRPr sz="2900"/>
            </a:lvl3pPr>
            <a:lvl4pPr marL="1828800" lvl="3" indent="-412750" rtl="0">
              <a:spcBef>
                <a:spcPts val="0"/>
              </a:spcBef>
              <a:spcAft>
                <a:spcPts val="0"/>
              </a:spcAft>
              <a:buSzPts val="2900"/>
              <a:buChar char="●"/>
              <a:defRPr sz="2900"/>
            </a:lvl4pPr>
            <a:lvl5pPr marL="2286000" lvl="4" indent="-412750" rtl="0">
              <a:spcBef>
                <a:spcPts val="0"/>
              </a:spcBef>
              <a:spcAft>
                <a:spcPts val="0"/>
              </a:spcAft>
              <a:buSzPts val="2900"/>
              <a:buChar char="○"/>
              <a:defRPr sz="2900"/>
            </a:lvl5pPr>
            <a:lvl6pPr marL="2743200" lvl="5" indent="-412750" rtl="0">
              <a:spcBef>
                <a:spcPts val="0"/>
              </a:spcBef>
              <a:spcAft>
                <a:spcPts val="0"/>
              </a:spcAft>
              <a:buSzPts val="2900"/>
              <a:buChar char="■"/>
              <a:defRPr sz="2900"/>
            </a:lvl6pPr>
            <a:lvl7pPr marL="3200400" lvl="6" indent="-412750" rtl="0">
              <a:spcBef>
                <a:spcPts val="0"/>
              </a:spcBef>
              <a:spcAft>
                <a:spcPts val="0"/>
              </a:spcAft>
              <a:buSzPts val="2900"/>
              <a:buChar char="●"/>
              <a:defRPr sz="2900"/>
            </a:lvl7pPr>
            <a:lvl8pPr marL="3657600" lvl="7" indent="-412750" rtl="0">
              <a:spcBef>
                <a:spcPts val="0"/>
              </a:spcBef>
              <a:spcAft>
                <a:spcPts val="0"/>
              </a:spcAft>
              <a:buSzPts val="2900"/>
              <a:buChar char="○"/>
              <a:defRPr sz="2900"/>
            </a:lvl8pPr>
            <a:lvl9pPr marL="4114800" lvl="8" indent="-412750" rtl="0">
              <a:spcBef>
                <a:spcPts val="0"/>
              </a:spcBef>
              <a:spcAft>
                <a:spcPts val="0"/>
              </a:spcAft>
              <a:buSzPts val="2900"/>
              <a:buChar char="■"/>
              <a:defRPr sz="2900"/>
            </a:lvl9pPr>
          </a:lstStyle>
          <a:p>
            <a:endParaRPr/>
          </a:p>
        </p:txBody>
      </p:sp>
      <p:sp>
        <p:nvSpPr>
          <p:cNvPr id="466" name="Google Shape;466;p14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67" name="Google Shape;467;p14"/>
          <p:cNvSpPr>
            <a:spLocks noGrp="1"/>
          </p:cNvSpPr>
          <p:nvPr>
            <p:ph type="pic" idx="2"/>
          </p:nvPr>
        </p:nvSpPr>
        <p:spPr>
          <a:xfrm>
            <a:off x="598650" y="509800"/>
            <a:ext cx="6469500" cy="4679400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 and image right">
  <p:cSld name="ONE_COLUMN_TEXT_1_1">
    <p:spTree>
      <p:nvGrpSpPr>
        <p:cNvPr id="1" name="Shape 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" name="Google Shape;469;p15"/>
          <p:cNvSpPr>
            <a:spLocks noGrp="1"/>
          </p:cNvSpPr>
          <p:nvPr>
            <p:ph type="pic" idx="2"/>
          </p:nvPr>
        </p:nvSpPr>
        <p:spPr>
          <a:xfrm>
            <a:off x="6342475" y="0"/>
            <a:ext cx="5508600" cy="6858000"/>
          </a:xfrm>
          <a:prstGeom prst="rect">
            <a:avLst/>
          </a:prstGeom>
          <a:noFill/>
          <a:ln>
            <a:noFill/>
          </a:ln>
        </p:spPr>
      </p:sp>
      <p:sp>
        <p:nvSpPr>
          <p:cNvPr id="470" name="Google Shape;470;p15"/>
          <p:cNvSpPr txBox="1">
            <a:spLocks noGrp="1"/>
          </p:cNvSpPr>
          <p:nvPr>
            <p:ph type="title"/>
          </p:nvPr>
        </p:nvSpPr>
        <p:spPr>
          <a:xfrm>
            <a:off x="636150" y="772250"/>
            <a:ext cx="5162400" cy="16458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7400"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471" name="Google Shape;471;p15"/>
          <p:cNvSpPr txBox="1">
            <a:spLocks noGrp="1"/>
          </p:cNvSpPr>
          <p:nvPr>
            <p:ph type="body" idx="1"/>
          </p:nvPr>
        </p:nvSpPr>
        <p:spPr>
          <a:xfrm>
            <a:off x="636150" y="2555350"/>
            <a:ext cx="5162400" cy="35304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68300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1pPr>
            <a:lvl2pPr marL="914400" lvl="1" indent="-412750" rtl="0">
              <a:spcBef>
                <a:spcPts val="0"/>
              </a:spcBef>
              <a:spcAft>
                <a:spcPts val="0"/>
              </a:spcAft>
              <a:buSzPts val="2900"/>
              <a:buChar char="○"/>
              <a:defRPr sz="2900"/>
            </a:lvl2pPr>
            <a:lvl3pPr marL="1371600" lvl="2" indent="-412750" rtl="0">
              <a:spcBef>
                <a:spcPts val="0"/>
              </a:spcBef>
              <a:spcAft>
                <a:spcPts val="0"/>
              </a:spcAft>
              <a:buSzPts val="2900"/>
              <a:buChar char="■"/>
              <a:defRPr sz="2900"/>
            </a:lvl3pPr>
            <a:lvl4pPr marL="1828800" lvl="3" indent="-412750" rtl="0">
              <a:spcBef>
                <a:spcPts val="0"/>
              </a:spcBef>
              <a:spcAft>
                <a:spcPts val="0"/>
              </a:spcAft>
              <a:buSzPts val="2900"/>
              <a:buChar char="●"/>
              <a:defRPr sz="2900"/>
            </a:lvl4pPr>
            <a:lvl5pPr marL="2286000" lvl="4" indent="-412750" rtl="0">
              <a:spcBef>
                <a:spcPts val="0"/>
              </a:spcBef>
              <a:spcAft>
                <a:spcPts val="0"/>
              </a:spcAft>
              <a:buSzPts val="2900"/>
              <a:buChar char="○"/>
              <a:defRPr sz="2900"/>
            </a:lvl5pPr>
            <a:lvl6pPr marL="2743200" lvl="5" indent="-412750" rtl="0">
              <a:spcBef>
                <a:spcPts val="0"/>
              </a:spcBef>
              <a:spcAft>
                <a:spcPts val="0"/>
              </a:spcAft>
              <a:buSzPts val="2900"/>
              <a:buChar char="■"/>
              <a:defRPr sz="2900"/>
            </a:lvl6pPr>
            <a:lvl7pPr marL="3200400" lvl="6" indent="-412750" rtl="0">
              <a:spcBef>
                <a:spcPts val="0"/>
              </a:spcBef>
              <a:spcAft>
                <a:spcPts val="0"/>
              </a:spcAft>
              <a:buSzPts val="2900"/>
              <a:buChar char="●"/>
              <a:defRPr sz="2900"/>
            </a:lvl7pPr>
            <a:lvl8pPr marL="3657600" lvl="7" indent="-412750" rtl="0">
              <a:spcBef>
                <a:spcPts val="0"/>
              </a:spcBef>
              <a:spcAft>
                <a:spcPts val="0"/>
              </a:spcAft>
              <a:buSzPts val="2900"/>
              <a:buChar char="○"/>
              <a:defRPr sz="2900"/>
            </a:lvl8pPr>
            <a:lvl9pPr marL="4114800" lvl="8" indent="-412750" rtl="0">
              <a:spcBef>
                <a:spcPts val="0"/>
              </a:spcBef>
              <a:spcAft>
                <a:spcPts val="0"/>
              </a:spcAft>
              <a:buSzPts val="2900"/>
              <a:buChar char="■"/>
              <a:defRPr sz="2900"/>
            </a:lvl9pPr>
          </a:lstStyle>
          <a:p>
            <a:endParaRPr/>
          </a:p>
        </p:txBody>
      </p:sp>
      <p:sp>
        <p:nvSpPr>
          <p:cNvPr id="472" name="Google Shape;472;p15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MAIN_POINT">
    <p:spTree>
      <p:nvGrpSpPr>
        <p:cNvPr id="1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p16"/>
          <p:cNvSpPr/>
          <p:nvPr/>
        </p:nvSpPr>
        <p:spPr>
          <a:xfrm rot="-521628">
            <a:off x="1457371" y="207"/>
            <a:ext cx="9598791" cy="6942859"/>
          </a:xfrm>
          <a:custGeom>
            <a:avLst/>
            <a:gdLst/>
            <a:ahLst/>
            <a:cxnLst/>
            <a:rect l="l" t="t" r="r" b="b"/>
            <a:pathLst>
              <a:path w="466151" h="342038" extrusionOk="0">
                <a:moveTo>
                  <a:pt x="88794" y="1194"/>
                </a:moveTo>
                <a:cubicBezTo>
                  <a:pt x="8682" y="12181"/>
                  <a:pt x="-30099" y="151606"/>
                  <a:pt x="27546" y="215656"/>
                </a:cubicBezTo>
                <a:cubicBezTo>
                  <a:pt x="106971" y="303921"/>
                  <a:pt x="141582" y="220679"/>
                  <a:pt x="215177" y="250126"/>
                </a:cubicBezTo>
                <a:cubicBezTo>
                  <a:pt x="276506" y="274657"/>
                  <a:pt x="276182" y="342038"/>
                  <a:pt x="353056" y="342038"/>
                </a:cubicBezTo>
                <a:cubicBezTo>
                  <a:pt x="503039" y="342038"/>
                  <a:pt x="483851" y="151125"/>
                  <a:pt x="410499" y="77789"/>
                </a:cubicBezTo>
                <a:cubicBezTo>
                  <a:pt x="380300" y="47574"/>
                  <a:pt x="299094" y="56844"/>
                  <a:pt x="272619" y="54812"/>
                </a:cubicBezTo>
                <a:cubicBezTo>
                  <a:pt x="211371" y="50096"/>
                  <a:pt x="163644" y="-9072"/>
                  <a:pt x="88794" y="119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5" name="Google Shape;475;p16"/>
          <p:cNvGrpSpPr/>
          <p:nvPr/>
        </p:nvGrpSpPr>
        <p:grpSpPr>
          <a:xfrm>
            <a:off x="9921300" y="3428996"/>
            <a:ext cx="2139401" cy="2225445"/>
            <a:chOff x="9921300" y="3428996"/>
            <a:chExt cx="2139401" cy="2225445"/>
          </a:xfrm>
        </p:grpSpPr>
        <p:grpSp>
          <p:nvGrpSpPr>
            <p:cNvPr id="476" name="Google Shape;476;p16"/>
            <p:cNvGrpSpPr/>
            <p:nvPr/>
          </p:nvGrpSpPr>
          <p:grpSpPr>
            <a:xfrm rot="2273142">
              <a:off x="10336226" y="3641314"/>
              <a:ext cx="1309548" cy="1800811"/>
              <a:chOff x="9046433" y="607374"/>
              <a:chExt cx="3103737" cy="4268069"/>
            </a:xfrm>
          </p:grpSpPr>
          <p:sp>
            <p:nvSpPr>
              <p:cNvPr id="477" name="Google Shape;477;p16"/>
              <p:cNvSpPr/>
              <p:nvPr/>
            </p:nvSpPr>
            <p:spPr>
              <a:xfrm>
                <a:off x="9046433" y="3290863"/>
                <a:ext cx="2041185" cy="1577124"/>
              </a:xfrm>
              <a:custGeom>
                <a:avLst/>
                <a:gdLst/>
                <a:ahLst/>
                <a:cxnLst/>
                <a:rect l="l" t="t" r="r" b="b"/>
                <a:pathLst>
                  <a:path w="2041185" h="1577124" extrusionOk="0">
                    <a:moveTo>
                      <a:pt x="1959959" y="1252607"/>
                    </a:moveTo>
                    <a:cubicBezTo>
                      <a:pt x="1810131" y="1497019"/>
                      <a:pt x="1490948" y="1576553"/>
                      <a:pt x="1204341" y="1577124"/>
                    </a:cubicBezTo>
                    <a:cubicBezTo>
                      <a:pt x="1189291" y="1577124"/>
                      <a:pt x="1174147" y="1577029"/>
                      <a:pt x="1159097" y="1576648"/>
                    </a:cubicBezTo>
                    <a:cubicBezTo>
                      <a:pt x="1029462" y="1574171"/>
                      <a:pt x="900113" y="1559789"/>
                      <a:pt x="773049" y="1534166"/>
                    </a:cubicBezTo>
                    <a:cubicBezTo>
                      <a:pt x="498158" y="1478635"/>
                      <a:pt x="233839" y="1370431"/>
                      <a:pt x="0" y="1215555"/>
                    </a:cubicBezTo>
                    <a:cubicBezTo>
                      <a:pt x="168307" y="1221651"/>
                      <a:pt x="337852" y="1150309"/>
                      <a:pt x="451294" y="1025722"/>
                    </a:cubicBezTo>
                    <a:cubicBezTo>
                      <a:pt x="510159" y="961047"/>
                      <a:pt x="553212" y="882656"/>
                      <a:pt x="577977" y="798836"/>
                    </a:cubicBezTo>
                    <a:cubicBezTo>
                      <a:pt x="601027" y="721207"/>
                      <a:pt x="608267" y="638912"/>
                      <a:pt x="597694" y="558521"/>
                    </a:cubicBezTo>
                    <a:cubicBezTo>
                      <a:pt x="587883" y="484035"/>
                      <a:pt x="563689" y="411073"/>
                      <a:pt x="564261" y="335921"/>
                    </a:cubicBezTo>
                    <a:cubicBezTo>
                      <a:pt x="565404" y="187426"/>
                      <a:pt x="675704" y="46456"/>
                      <a:pt x="819626" y="9690"/>
                    </a:cubicBezTo>
                    <a:cubicBezTo>
                      <a:pt x="994886" y="-35078"/>
                      <a:pt x="1200436" y="79508"/>
                      <a:pt x="1233106" y="266008"/>
                    </a:cubicBezTo>
                    <a:cubicBezTo>
                      <a:pt x="1336072" y="362687"/>
                      <a:pt x="1468279" y="428409"/>
                      <a:pt x="1607915" y="449459"/>
                    </a:cubicBezTo>
                    <a:cubicBezTo>
                      <a:pt x="1709452" y="464699"/>
                      <a:pt x="1823180" y="461175"/>
                      <a:pt x="1899856" y="529279"/>
                    </a:cubicBezTo>
                    <a:cubicBezTo>
                      <a:pt x="1932813" y="558616"/>
                      <a:pt x="1954625" y="598240"/>
                      <a:pt x="1972818" y="638435"/>
                    </a:cubicBezTo>
                    <a:cubicBezTo>
                      <a:pt x="2060734" y="832555"/>
                      <a:pt x="2071497" y="1070965"/>
                      <a:pt x="1959959" y="1252607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478" name="Google Shape;478;p16"/>
              <p:cNvSpPr/>
              <p:nvPr/>
            </p:nvSpPr>
            <p:spPr>
              <a:xfrm>
                <a:off x="10127074" y="607374"/>
                <a:ext cx="2023096" cy="3297806"/>
              </a:xfrm>
              <a:custGeom>
                <a:avLst/>
                <a:gdLst/>
                <a:ahLst/>
                <a:cxnLst/>
                <a:rect l="l" t="t" r="r" b="b"/>
                <a:pathLst>
                  <a:path w="2023096" h="3297806" extrusionOk="0">
                    <a:moveTo>
                      <a:pt x="1994807" y="516065"/>
                    </a:moveTo>
                    <a:cubicBezTo>
                      <a:pt x="1987854" y="342519"/>
                      <a:pt x="1983949" y="168402"/>
                      <a:pt x="2023097" y="0"/>
                    </a:cubicBezTo>
                    <a:cubicBezTo>
                      <a:pt x="1512271" y="49149"/>
                      <a:pt x="1020971" y="281083"/>
                      <a:pt x="658450" y="644271"/>
                    </a:cubicBezTo>
                    <a:cubicBezTo>
                      <a:pt x="295928" y="1007459"/>
                      <a:pt x="64566" y="1498949"/>
                      <a:pt x="16084" y="2009870"/>
                    </a:cubicBezTo>
                    <a:cubicBezTo>
                      <a:pt x="-1347" y="2193512"/>
                      <a:pt x="4082" y="2378297"/>
                      <a:pt x="21227" y="2562225"/>
                    </a:cubicBezTo>
                    <a:cubicBezTo>
                      <a:pt x="-31541" y="2704624"/>
                      <a:pt x="19418" y="2866454"/>
                      <a:pt x="115144" y="2982277"/>
                    </a:cubicBezTo>
                    <a:cubicBezTo>
                      <a:pt x="205536" y="3091529"/>
                      <a:pt x="331171" y="3165634"/>
                      <a:pt x="458996" y="3226975"/>
                    </a:cubicBezTo>
                    <a:cubicBezTo>
                      <a:pt x="529481" y="3260693"/>
                      <a:pt x="603205" y="3291745"/>
                      <a:pt x="681119" y="3296984"/>
                    </a:cubicBezTo>
                    <a:cubicBezTo>
                      <a:pt x="822756" y="3306604"/>
                      <a:pt x="955820" y="3230404"/>
                      <a:pt x="1068692" y="3144202"/>
                    </a:cubicBezTo>
                    <a:cubicBezTo>
                      <a:pt x="1435690" y="2864168"/>
                      <a:pt x="1691341" y="2454688"/>
                      <a:pt x="1835073" y="2016062"/>
                    </a:cubicBezTo>
                    <a:cubicBezTo>
                      <a:pt x="1978805" y="1577435"/>
                      <a:pt x="2015953" y="1109663"/>
                      <a:pt x="2000046" y="648367"/>
                    </a:cubicBezTo>
                    <a:cubicBezTo>
                      <a:pt x="1998522" y="604361"/>
                      <a:pt x="1996522" y="560261"/>
                      <a:pt x="1994807" y="516065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479" name="Google Shape;479;p16"/>
              <p:cNvGrpSpPr/>
              <p:nvPr/>
            </p:nvGrpSpPr>
            <p:grpSpPr>
              <a:xfrm>
                <a:off x="9064692" y="4097256"/>
                <a:ext cx="1187658" cy="778187"/>
                <a:chOff x="5878910" y="4740292"/>
                <a:chExt cx="1187658" cy="806495"/>
              </a:xfrm>
            </p:grpSpPr>
            <p:sp>
              <p:nvSpPr>
                <p:cNvPr id="480" name="Google Shape;480;p16"/>
                <p:cNvSpPr/>
                <p:nvPr/>
              </p:nvSpPr>
              <p:spPr>
                <a:xfrm>
                  <a:off x="5892736" y="4754498"/>
                  <a:ext cx="1159097" cy="77781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59097" h="777811" extrusionOk="0">
                      <a:moveTo>
                        <a:pt x="1159097" y="777812"/>
                      </a:moveTo>
                      <a:cubicBezTo>
                        <a:pt x="1029462" y="775335"/>
                        <a:pt x="900113" y="760952"/>
                        <a:pt x="773049" y="735330"/>
                      </a:cubicBezTo>
                      <a:cubicBezTo>
                        <a:pt x="498158" y="679799"/>
                        <a:pt x="233839" y="571595"/>
                        <a:pt x="0" y="416719"/>
                      </a:cubicBezTo>
                      <a:cubicBezTo>
                        <a:pt x="168307" y="422815"/>
                        <a:pt x="337852" y="351472"/>
                        <a:pt x="451294" y="226886"/>
                      </a:cubicBezTo>
                      <a:cubicBezTo>
                        <a:pt x="510159" y="162211"/>
                        <a:pt x="553212" y="83820"/>
                        <a:pt x="577977" y="0"/>
                      </a:cubicBezTo>
                      <a:cubicBezTo>
                        <a:pt x="635794" y="32575"/>
                        <a:pt x="618172" y="128206"/>
                        <a:pt x="579215" y="186214"/>
                      </a:cubicBezTo>
                      <a:cubicBezTo>
                        <a:pt x="538734" y="246697"/>
                        <a:pt x="483775" y="316802"/>
                        <a:pt x="512540" y="383762"/>
                      </a:cubicBezTo>
                      <a:cubicBezTo>
                        <a:pt x="589979" y="339090"/>
                        <a:pt x="667322" y="294513"/>
                        <a:pt x="744760" y="249936"/>
                      </a:cubicBezTo>
                      <a:cubicBezTo>
                        <a:pt x="777430" y="231077"/>
                        <a:pt x="823150" y="213836"/>
                        <a:pt x="848678" y="241554"/>
                      </a:cubicBezTo>
                      <a:cubicBezTo>
                        <a:pt x="881920" y="277654"/>
                        <a:pt x="834676" y="331946"/>
                        <a:pt x="790384" y="353187"/>
                      </a:cubicBezTo>
                      <a:cubicBezTo>
                        <a:pt x="751332" y="371856"/>
                        <a:pt x="708374" y="388239"/>
                        <a:pt x="682180" y="422815"/>
                      </a:cubicBezTo>
                      <a:cubicBezTo>
                        <a:pt x="656082" y="457486"/>
                        <a:pt x="658749" y="517779"/>
                        <a:pt x="698849" y="534162"/>
                      </a:cubicBezTo>
                      <a:cubicBezTo>
                        <a:pt x="724090" y="544544"/>
                        <a:pt x="752475" y="533781"/>
                        <a:pt x="778002" y="524161"/>
                      </a:cubicBezTo>
                      <a:cubicBezTo>
                        <a:pt x="875062" y="487299"/>
                        <a:pt x="977360" y="464630"/>
                        <a:pt x="1080897" y="456819"/>
                      </a:cubicBezTo>
                      <a:cubicBezTo>
                        <a:pt x="1089374" y="456247"/>
                        <a:pt x="1098709" y="455962"/>
                        <a:pt x="1105281" y="461296"/>
                      </a:cubicBezTo>
                      <a:cubicBezTo>
                        <a:pt x="1120712" y="473964"/>
                        <a:pt x="1104710" y="498253"/>
                        <a:pt x="1088898" y="510349"/>
                      </a:cubicBezTo>
                      <a:cubicBezTo>
                        <a:pt x="1036130" y="550736"/>
                        <a:pt x="978408" y="584740"/>
                        <a:pt x="917448" y="611124"/>
                      </a:cubicBezTo>
                      <a:cubicBezTo>
                        <a:pt x="882110" y="626459"/>
                        <a:pt x="839248" y="668369"/>
                        <a:pt x="868680" y="693230"/>
                      </a:cubicBezTo>
                      <a:cubicBezTo>
                        <a:pt x="875824" y="699325"/>
                        <a:pt x="885444" y="701326"/>
                        <a:pt x="894683" y="702469"/>
                      </a:cubicBezTo>
                      <a:cubicBezTo>
                        <a:pt x="948404" y="709422"/>
                        <a:pt x="1003363" y="696563"/>
                        <a:pt x="1056989" y="704374"/>
                      </a:cubicBezTo>
                      <a:cubicBezTo>
                        <a:pt x="1100423" y="710755"/>
                        <a:pt x="1145857" y="738759"/>
                        <a:pt x="1159097" y="777812"/>
                      </a:cubicBezTo>
                      <a:close/>
                    </a:path>
                  </a:pathLst>
                </a:custGeom>
                <a:solidFill>
                  <a:srgbClr val="F4705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481" name="Google Shape;481;p16"/>
                <p:cNvSpPr/>
                <p:nvPr/>
              </p:nvSpPr>
              <p:spPr>
                <a:xfrm>
                  <a:off x="5878910" y="4740292"/>
                  <a:ext cx="1187658" cy="80649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87658" h="806495" extrusionOk="0">
                      <a:moveTo>
                        <a:pt x="1172923" y="777730"/>
                      </a:moveTo>
                      <a:cubicBezTo>
                        <a:pt x="1007188" y="774396"/>
                        <a:pt x="842120" y="751822"/>
                        <a:pt x="681433" y="710769"/>
                      </a:cubicBezTo>
                      <a:cubicBezTo>
                        <a:pt x="531700" y="672478"/>
                        <a:pt x="386063" y="618567"/>
                        <a:pt x="247855" y="549510"/>
                      </a:cubicBezTo>
                      <a:cubicBezTo>
                        <a:pt x="169655" y="510458"/>
                        <a:pt x="93931" y="466738"/>
                        <a:pt x="21065" y="418542"/>
                      </a:cubicBezTo>
                      <a:cubicBezTo>
                        <a:pt x="18684" y="427400"/>
                        <a:pt x="16302" y="436258"/>
                        <a:pt x="13826" y="445212"/>
                      </a:cubicBezTo>
                      <a:cubicBezTo>
                        <a:pt x="216613" y="451879"/>
                        <a:pt x="416829" y="350724"/>
                        <a:pt x="529510" y="181560"/>
                      </a:cubicBezTo>
                      <a:cubicBezTo>
                        <a:pt x="562942" y="131268"/>
                        <a:pt x="588279" y="75737"/>
                        <a:pt x="605614" y="17920"/>
                      </a:cubicBezTo>
                      <a:cubicBezTo>
                        <a:pt x="598661" y="20778"/>
                        <a:pt x="591613" y="23635"/>
                        <a:pt x="584659" y="26493"/>
                      </a:cubicBezTo>
                      <a:cubicBezTo>
                        <a:pt x="639142" y="58592"/>
                        <a:pt x="610472" y="145365"/>
                        <a:pt x="584755" y="186894"/>
                      </a:cubicBezTo>
                      <a:cubicBezTo>
                        <a:pt x="545988" y="249568"/>
                        <a:pt x="480265" y="322339"/>
                        <a:pt x="512650" y="401683"/>
                      </a:cubicBezTo>
                      <a:cubicBezTo>
                        <a:pt x="516079" y="410065"/>
                        <a:pt x="524842" y="415303"/>
                        <a:pt x="533605" y="410255"/>
                      </a:cubicBezTo>
                      <a:cubicBezTo>
                        <a:pt x="600090" y="371869"/>
                        <a:pt x="666669" y="333484"/>
                        <a:pt x="733249" y="295193"/>
                      </a:cubicBezTo>
                      <a:cubicBezTo>
                        <a:pt x="759443" y="280143"/>
                        <a:pt x="786494" y="260808"/>
                        <a:pt x="817069" y="256236"/>
                      </a:cubicBezTo>
                      <a:cubicBezTo>
                        <a:pt x="839453" y="252902"/>
                        <a:pt x="864313" y="265284"/>
                        <a:pt x="858503" y="291288"/>
                      </a:cubicBezTo>
                      <a:cubicBezTo>
                        <a:pt x="852979" y="315958"/>
                        <a:pt x="829261" y="336341"/>
                        <a:pt x="808592" y="348819"/>
                      </a:cubicBezTo>
                      <a:cubicBezTo>
                        <a:pt x="783446" y="363964"/>
                        <a:pt x="755157" y="373108"/>
                        <a:pt x="730106" y="388633"/>
                      </a:cubicBezTo>
                      <a:cubicBezTo>
                        <a:pt x="707056" y="402921"/>
                        <a:pt x="684862" y="421780"/>
                        <a:pt x="673813" y="447117"/>
                      </a:cubicBezTo>
                      <a:cubicBezTo>
                        <a:pt x="664384" y="468643"/>
                        <a:pt x="661621" y="494170"/>
                        <a:pt x="668574" y="516840"/>
                      </a:cubicBezTo>
                      <a:cubicBezTo>
                        <a:pt x="675623" y="539985"/>
                        <a:pt x="692768" y="558655"/>
                        <a:pt x="716581" y="564560"/>
                      </a:cubicBezTo>
                      <a:cubicBezTo>
                        <a:pt x="749537" y="572751"/>
                        <a:pt x="782113" y="556750"/>
                        <a:pt x="812402" y="545891"/>
                      </a:cubicBezTo>
                      <a:cubicBezTo>
                        <a:pt x="879363" y="521698"/>
                        <a:pt x="948705" y="504267"/>
                        <a:pt x="1019095" y="493694"/>
                      </a:cubicBezTo>
                      <a:cubicBezTo>
                        <a:pt x="1036906" y="491027"/>
                        <a:pt x="1054813" y="488836"/>
                        <a:pt x="1072720" y="487122"/>
                      </a:cubicBezTo>
                      <a:cubicBezTo>
                        <a:pt x="1080055" y="486455"/>
                        <a:pt x="1110344" y="479597"/>
                        <a:pt x="1111201" y="490170"/>
                      </a:cubicBezTo>
                      <a:cubicBezTo>
                        <a:pt x="1112154" y="501600"/>
                        <a:pt x="1093008" y="514268"/>
                        <a:pt x="1085484" y="519792"/>
                      </a:cubicBezTo>
                      <a:cubicBezTo>
                        <a:pt x="1071291" y="530270"/>
                        <a:pt x="1056718" y="540367"/>
                        <a:pt x="1041859" y="549987"/>
                      </a:cubicBezTo>
                      <a:cubicBezTo>
                        <a:pt x="1012713" y="568751"/>
                        <a:pt x="982423" y="585706"/>
                        <a:pt x="951181" y="600660"/>
                      </a:cubicBezTo>
                      <a:cubicBezTo>
                        <a:pt x="924988" y="613138"/>
                        <a:pt x="898698" y="623425"/>
                        <a:pt x="878601" y="645427"/>
                      </a:cubicBezTo>
                      <a:cubicBezTo>
                        <a:pt x="860980" y="664668"/>
                        <a:pt x="848883" y="694005"/>
                        <a:pt x="870314" y="715531"/>
                      </a:cubicBezTo>
                      <a:cubicBezTo>
                        <a:pt x="881744" y="727057"/>
                        <a:pt x="897556" y="729819"/>
                        <a:pt x="913081" y="731533"/>
                      </a:cubicBezTo>
                      <a:cubicBezTo>
                        <a:pt x="934036" y="733819"/>
                        <a:pt x="955182" y="733248"/>
                        <a:pt x="976232" y="732295"/>
                      </a:cubicBezTo>
                      <a:cubicBezTo>
                        <a:pt x="1014237" y="730581"/>
                        <a:pt x="1054337" y="726104"/>
                        <a:pt x="1091104" y="738010"/>
                      </a:cubicBezTo>
                      <a:cubicBezTo>
                        <a:pt x="1119393" y="747250"/>
                        <a:pt x="1148730" y="766776"/>
                        <a:pt x="1159207" y="795827"/>
                      </a:cubicBezTo>
                      <a:cubicBezTo>
                        <a:pt x="1165399" y="812972"/>
                        <a:pt x="1193021" y="805543"/>
                        <a:pt x="1186734" y="788207"/>
                      </a:cubicBezTo>
                      <a:cubicBezTo>
                        <a:pt x="1164827" y="727818"/>
                        <a:pt x="1098914" y="703244"/>
                        <a:pt x="1039478" y="701815"/>
                      </a:cubicBezTo>
                      <a:cubicBezTo>
                        <a:pt x="1001759" y="700863"/>
                        <a:pt x="964231" y="706197"/>
                        <a:pt x="926512" y="704101"/>
                      </a:cubicBezTo>
                      <a:cubicBezTo>
                        <a:pt x="915748" y="703530"/>
                        <a:pt x="893269" y="704292"/>
                        <a:pt x="887935" y="691909"/>
                      </a:cubicBezTo>
                      <a:cubicBezTo>
                        <a:pt x="884030" y="682860"/>
                        <a:pt x="893174" y="671907"/>
                        <a:pt x="898794" y="665716"/>
                      </a:cubicBezTo>
                      <a:cubicBezTo>
                        <a:pt x="918987" y="643713"/>
                        <a:pt x="947086" y="634569"/>
                        <a:pt x="973279" y="621710"/>
                      </a:cubicBezTo>
                      <a:cubicBezTo>
                        <a:pt x="1004998" y="606184"/>
                        <a:pt x="1035763" y="588468"/>
                        <a:pt x="1065196" y="568942"/>
                      </a:cubicBezTo>
                      <a:cubicBezTo>
                        <a:pt x="1090056" y="552463"/>
                        <a:pt x="1123203" y="534556"/>
                        <a:pt x="1135681" y="506076"/>
                      </a:cubicBezTo>
                      <a:cubicBezTo>
                        <a:pt x="1140824" y="494361"/>
                        <a:pt x="1141491" y="481216"/>
                        <a:pt x="1133775" y="470453"/>
                      </a:cubicBezTo>
                      <a:cubicBezTo>
                        <a:pt x="1123489" y="456356"/>
                        <a:pt x="1106248" y="455975"/>
                        <a:pt x="1090437" y="457118"/>
                      </a:cubicBezTo>
                      <a:cubicBezTo>
                        <a:pt x="1018237" y="462547"/>
                        <a:pt x="946419" y="475597"/>
                        <a:pt x="876886" y="495313"/>
                      </a:cubicBezTo>
                      <a:cubicBezTo>
                        <a:pt x="841453" y="505315"/>
                        <a:pt x="807354" y="518364"/>
                        <a:pt x="772588" y="530365"/>
                      </a:cubicBezTo>
                      <a:cubicBezTo>
                        <a:pt x="746965" y="539224"/>
                        <a:pt x="712866" y="545701"/>
                        <a:pt x="698769" y="515983"/>
                      </a:cubicBezTo>
                      <a:cubicBezTo>
                        <a:pt x="689720" y="496837"/>
                        <a:pt x="692482" y="472072"/>
                        <a:pt x="702388" y="453880"/>
                      </a:cubicBezTo>
                      <a:cubicBezTo>
                        <a:pt x="716676" y="427686"/>
                        <a:pt x="745156" y="411779"/>
                        <a:pt x="770873" y="399016"/>
                      </a:cubicBezTo>
                      <a:cubicBezTo>
                        <a:pt x="797829" y="385585"/>
                        <a:pt x="825261" y="375108"/>
                        <a:pt x="848216" y="355105"/>
                      </a:cubicBezTo>
                      <a:cubicBezTo>
                        <a:pt x="867933" y="337960"/>
                        <a:pt x="886316" y="313957"/>
                        <a:pt x="887935" y="286906"/>
                      </a:cubicBezTo>
                      <a:cubicBezTo>
                        <a:pt x="889745" y="258046"/>
                        <a:pt x="867456" y="232900"/>
                        <a:pt x="839453" y="228137"/>
                      </a:cubicBezTo>
                      <a:cubicBezTo>
                        <a:pt x="806973" y="222708"/>
                        <a:pt x="774683" y="238519"/>
                        <a:pt x="747346" y="254235"/>
                      </a:cubicBezTo>
                      <a:cubicBezTo>
                        <a:pt x="671241" y="297955"/>
                        <a:pt x="595232" y="341866"/>
                        <a:pt x="519223" y="385681"/>
                      </a:cubicBezTo>
                      <a:cubicBezTo>
                        <a:pt x="526176" y="388538"/>
                        <a:pt x="533224" y="391396"/>
                        <a:pt x="540177" y="394253"/>
                      </a:cubicBezTo>
                      <a:cubicBezTo>
                        <a:pt x="514269" y="330626"/>
                        <a:pt x="565038" y="267190"/>
                        <a:pt x="598947" y="217374"/>
                      </a:cubicBezTo>
                      <a:cubicBezTo>
                        <a:pt x="628474" y="173845"/>
                        <a:pt x="649906" y="120219"/>
                        <a:pt x="641428" y="66688"/>
                      </a:cubicBezTo>
                      <a:cubicBezTo>
                        <a:pt x="637142" y="39733"/>
                        <a:pt x="622759" y="15920"/>
                        <a:pt x="599042" y="1918"/>
                      </a:cubicBezTo>
                      <a:cubicBezTo>
                        <a:pt x="590946" y="-2844"/>
                        <a:pt x="580659" y="1728"/>
                        <a:pt x="578087" y="10491"/>
                      </a:cubicBezTo>
                      <a:cubicBezTo>
                        <a:pt x="549322" y="106693"/>
                        <a:pt x="496648" y="194895"/>
                        <a:pt x="423020" y="263475"/>
                      </a:cubicBezTo>
                      <a:cubicBezTo>
                        <a:pt x="353011" y="328721"/>
                        <a:pt x="266239" y="375393"/>
                        <a:pt x="173560" y="399206"/>
                      </a:cubicBezTo>
                      <a:cubicBezTo>
                        <a:pt x="121363" y="412636"/>
                        <a:pt x="67738" y="418447"/>
                        <a:pt x="13826" y="416732"/>
                      </a:cubicBezTo>
                      <a:cubicBezTo>
                        <a:pt x="-1033" y="416256"/>
                        <a:pt x="-4653" y="435973"/>
                        <a:pt x="6587" y="443402"/>
                      </a:cubicBezTo>
                      <a:cubicBezTo>
                        <a:pt x="136984" y="529603"/>
                        <a:pt x="276621" y="601326"/>
                        <a:pt x="422353" y="657905"/>
                      </a:cubicBezTo>
                      <a:cubicBezTo>
                        <a:pt x="571610" y="715817"/>
                        <a:pt x="727248" y="757441"/>
                        <a:pt x="885649" y="781635"/>
                      </a:cubicBezTo>
                      <a:cubicBezTo>
                        <a:pt x="980804" y="796113"/>
                        <a:pt x="1076721" y="804495"/>
                        <a:pt x="1172923" y="806495"/>
                      </a:cubicBezTo>
                      <a:cubicBezTo>
                        <a:pt x="1191307" y="806685"/>
                        <a:pt x="1191307" y="778110"/>
                        <a:pt x="1172923" y="77773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482" name="Google Shape;482;p16"/>
              <p:cNvGrpSpPr/>
              <p:nvPr/>
            </p:nvGrpSpPr>
            <p:grpSpPr>
              <a:xfrm>
                <a:off x="9752237" y="3647003"/>
                <a:ext cx="1217427" cy="962691"/>
                <a:chOff x="6598538" y="4273962"/>
                <a:chExt cx="1217427" cy="962691"/>
              </a:xfrm>
            </p:grpSpPr>
            <p:sp>
              <p:nvSpPr>
                <p:cNvPr id="483" name="Google Shape;483;p16"/>
                <p:cNvSpPr/>
                <p:nvPr/>
              </p:nvSpPr>
              <p:spPr>
                <a:xfrm>
                  <a:off x="6598538" y="4273962"/>
                  <a:ext cx="314896" cy="46691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4896" h="466915" extrusionOk="0">
                      <a:moveTo>
                        <a:pt x="10097" y="466916"/>
                      </a:moveTo>
                      <a:cubicBezTo>
                        <a:pt x="1905" y="439388"/>
                        <a:pt x="0" y="413004"/>
                        <a:pt x="0" y="386810"/>
                      </a:cubicBezTo>
                      <a:cubicBezTo>
                        <a:pt x="476" y="373952"/>
                        <a:pt x="1238" y="360902"/>
                        <a:pt x="2667" y="348139"/>
                      </a:cubicBezTo>
                      <a:cubicBezTo>
                        <a:pt x="4382" y="335471"/>
                        <a:pt x="6668" y="322897"/>
                        <a:pt x="9335" y="310420"/>
                      </a:cubicBezTo>
                      <a:cubicBezTo>
                        <a:pt x="20669" y="260890"/>
                        <a:pt x="41339" y="214313"/>
                        <a:pt x="68675" y="172212"/>
                      </a:cubicBezTo>
                      <a:cubicBezTo>
                        <a:pt x="96107" y="130112"/>
                        <a:pt x="130302" y="92488"/>
                        <a:pt x="171164" y="62103"/>
                      </a:cubicBezTo>
                      <a:cubicBezTo>
                        <a:pt x="181451" y="54578"/>
                        <a:pt x="192119" y="47530"/>
                        <a:pt x="202978" y="40862"/>
                      </a:cubicBezTo>
                      <a:cubicBezTo>
                        <a:pt x="214122" y="34385"/>
                        <a:pt x="225742" y="28480"/>
                        <a:pt x="237363" y="22860"/>
                      </a:cubicBezTo>
                      <a:cubicBezTo>
                        <a:pt x="261366" y="12383"/>
                        <a:pt x="286417" y="3524"/>
                        <a:pt x="314897" y="0"/>
                      </a:cubicBezTo>
                      <a:cubicBezTo>
                        <a:pt x="312039" y="14383"/>
                        <a:pt x="308134" y="27146"/>
                        <a:pt x="303943" y="39338"/>
                      </a:cubicBezTo>
                      <a:cubicBezTo>
                        <a:pt x="300038" y="51911"/>
                        <a:pt x="295656" y="63627"/>
                        <a:pt x="291084" y="75057"/>
                      </a:cubicBezTo>
                      <a:cubicBezTo>
                        <a:pt x="286607" y="86487"/>
                        <a:pt x="282131" y="97822"/>
                        <a:pt x="277177" y="108395"/>
                      </a:cubicBezTo>
                      <a:cubicBezTo>
                        <a:pt x="272606" y="119348"/>
                        <a:pt x="267652" y="129826"/>
                        <a:pt x="262414" y="140018"/>
                      </a:cubicBezTo>
                      <a:cubicBezTo>
                        <a:pt x="242221" y="181166"/>
                        <a:pt x="220218" y="218980"/>
                        <a:pt x="196215" y="255556"/>
                      </a:cubicBezTo>
                      <a:cubicBezTo>
                        <a:pt x="172212" y="292132"/>
                        <a:pt x="146495" y="327565"/>
                        <a:pt x="116872" y="362617"/>
                      </a:cubicBezTo>
                      <a:cubicBezTo>
                        <a:pt x="109633" y="371475"/>
                        <a:pt x="102013" y="380238"/>
                        <a:pt x="93821" y="388811"/>
                      </a:cubicBezTo>
                      <a:cubicBezTo>
                        <a:pt x="86106" y="397669"/>
                        <a:pt x="77629" y="406241"/>
                        <a:pt x="68866" y="415004"/>
                      </a:cubicBezTo>
                      <a:cubicBezTo>
                        <a:pt x="60293" y="423767"/>
                        <a:pt x="51340" y="432530"/>
                        <a:pt x="41434" y="441103"/>
                      </a:cubicBezTo>
                      <a:cubicBezTo>
                        <a:pt x="32099" y="449771"/>
                        <a:pt x="22003" y="458534"/>
                        <a:pt x="10097" y="466916"/>
                      </a:cubicBezTo>
                      <a:close/>
                    </a:path>
                  </a:pathLst>
                </a:custGeom>
                <a:solidFill>
                  <a:srgbClr val="000000">
                    <a:alpha val="4710"/>
                  </a:srgbClr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484" name="Google Shape;484;p16"/>
                <p:cNvSpPr/>
                <p:nvPr/>
              </p:nvSpPr>
              <p:spPr>
                <a:xfrm>
                  <a:off x="6812840" y="4359401"/>
                  <a:ext cx="278152" cy="69342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78152" h="693420" extrusionOk="0">
                      <a:moveTo>
                        <a:pt x="275569" y="0"/>
                      </a:moveTo>
                      <a:cubicBezTo>
                        <a:pt x="277760" y="17526"/>
                        <a:pt x="278236" y="34385"/>
                        <a:pt x="278141" y="51054"/>
                      </a:cubicBezTo>
                      <a:cubicBezTo>
                        <a:pt x="278141" y="67723"/>
                        <a:pt x="277284" y="84106"/>
                        <a:pt x="276141" y="100298"/>
                      </a:cubicBezTo>
                      <a:cubicBezTo>
                        <a:pt x="273474" y="132588"/>
                        <a:pt x="269093" y="164306"/>
                        <a:pt x="262996" y="195263"/>
                      </a:cubicBezTo>
                      <a:cubicBezTo>
                        <a:pt x="250900" y="257270"/>
                        <a:pt x="232612" y="316802"/>
                        <a:pt x="210037" y="374618"/>
                      </a:cubicBezTo>
                      <a:cubicBezTo>
                        <a:pt x="187273" y="432435"/>
                        <a:pt x="160031" y="488442"/>
                        <a:pt x="126694" y="542068"/>
                      </a:cubicBezTo>
                      <a:cubicBezTo>
                        <a:pt x="110120" y="568928"/>
                        <a:pt x="91737" y="595027"/>
                        <a:pt x="71639" y="620459"/>
                      </a:cubicBezTo>
                      <a:cubicBezTo>
                        <a:pt x="61352" y="633127"/>
                        <a:pt x="50875" y="645700"/>
                        <a:pt x="39540" y="657892"/>
                      </a:cubicBezTo>
                      <a:cubicBezTo>
                        <a:pt x="28205" y="670084"/>
                        <a:pt x="16299" y="682085"/>
                        <a:pt x="2678" y="693420"/>
                      </a:cubicBezTo>
                      <a:cubicBezTo>
                        <a:pt x="392" y="675894"/>
                        <a:pt x="-84" y="658939"/>
                        <a:pt x="11" y="642271"/>
                      </a:cubicBezTo>
                      <a:cubicBezTo>
                        <a:pt x="-84" y="625602"/>
                        <a:pt x="869" y="609219"/>
                        <a:pt x="2011" y="593027"/>
                      </a:cubicBezTo>
                      <a:cubicBezTo>
                        <a:pt x="4678" y="560737"/>
                        <a:pt x="9060" y="529019"/>
                        <a:pt x="15156" y="498062"/>
                      </a:cubicBezTo>
                      <a:cubicBezTo>
                        <a:pt x="27348" y="436150"/>
                        <a:pt x="45541" y="376523"/>
                        <a:pt x="68305" y="318802"/>
                      </a:cubicBezTo>
                      <a:cubicBezTo>
                        <a:pt x="91165" y="261080"/>
                        <a:pt x="118502" y="205073"/>
                        <a:pt x="151840" y="151447"/>
                      </a:cubicBezTo>
                      <a:cubicBezTo>
                        <a:pt x="168509" y="124587"/>
                        <a:pt x="186796" y="98488"/>
                        <a:pt x="206894" y="73057"/>
                      </a:cubicBezTo>
                      <a:cubicBezTo>
                        <a:pt x="217086" y="60388"/>
                        <a:pt x="227563" y="47816"/>
                        <a:pt x="238994" y="35624"/>
                      </a:cubicBezTo>
                      <a:cubicBezTo>
                        <a:pt x="250138" y="23336"/>
                        <a:pt x="262044" y="11335"/>
                        <a:pt x="275569" y="0"/>
                      </a:cubicBezTo>
                      <a:close/>
                    </a:path>
                  </a:pathLst>
                </a:custGeom>
                <a:solidFill>
                  <a:srgbClr val="000000">
                    <a:alpha val="4710"/>
                  </a:srgbClr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485" name="Google Shape;485;p16"/>
                <p:cNvSpPr/>
                <p:nvPr/>
              </p:nvSpPr>
              <p:spPr>
                <a:xfrm>
                  <a:off x="7148798" y="4457985"/>
                  <a:ext cx="304561" cy="59321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4561" h="593216" extrusionOk="0">
                      <a:moveTo>
                        <a:pt x="270129" y="0"/>
                      </a:moveTo>
                      <a:cubicBezTo>
                        <a:pt x="277559" y="14288"/>
                        <a:pt x="283178" y="28861"/>
                        <a:pt x="288131" y="43624"/>
                      </a:cubicBezTo>
                      <a:cubicBezTo>
                        <a:pt x="292513" y="58388"/>
                        <a:pt x="295942" y="73247"/>
                        <a:pt x="298990" y="88392"/>
                      </a:cubicBezTo>
                      <a:cubicBezTo>
                        <a:pt x="301180" y="103346"/>
                        <a:pt x="302990" y="118491"/>
                        <a:pt x="304038" y="133731"/>
                      </a:cubicBezTo>
                      <a:cubicBezTo>
                        <a:pt x="304800" y="148876"/>
                        <a:pt x="304610" y="163925"/>
                        <a:pt x="304229" y="179165"/>
                      </a:cubicBezTo>
                      <a:cubicBezTo>
                        <a:pt x="301180" y="239554"/>
                        <a:pt x="285750" y="298990"/>
                        <a:pt x="260890" y="353949"/>
                      </a:cubicBezTo>
                      <a:cubicBezTo>
                        <a:pt x="235934" y="408813"/>
                        <a:pt x="201263" y="459486"/>
                        <a:pt x="157734" y="501491"/>
                      </a:cubicBezTo>
                      <a:cubicBezTo>
                        <a:pt x="146590" y="511778"/>
                        <a:pt x="135255" y="521780"/>
                        <a:pt x="123349" y="531209"/>
                      </a:cubicBezTo>
                      <a:cubicBezTo>
                        <a:pt x="111157" y="540353"/>
                        <a:pt x="98584" y="548926"/>
                        <a:pt x="85820" y="557117"/>
                      </a:cubicBezTo>
                      <a:cubicBezTo>
                        <a:pt x="72390" y="564737"/>
                        <a:pt x="58960" y="571976"/>
                        <a:pt x="44863" y="578263"/>
                      </a:cubicBezTo>
                      <a:cubicBezTo>
                        <a:pt x="30385" y="584168"/>
                        <a:pt x="15716" y="589502"/>
                        <a:pt x="0" y="593217"/>
                      </a:cubicBezTo>
                      <a:cubicBezTo>
                        <a:pt x="3905" y="577215"/>
                        <a:pt x="8858" y="562832"/>
                        <a:pt x="14002" y="549021"/>
                      </a:cubicBezTo>
                      <a:cubicBezTo>
                        <a:pt x="18574" y="534734"/>
                        <a:pt x="23717" y="521303"/>
                        <a:pt x="28956" y="508254"/>
                      </a:cubicBezTo>
                      <a:cubicBezTo>
                        <a:pt x="33814" y="494919"/>
                        <a:pt x="38862" y="481965"/>
                        <a:pt x="44291" y="469582"/>
                      </a:cubicBezTo>
                      <a:cubicBezTo>
                        <a:pt x="48959" y="456629"/>
                        <a:pt x="54197" y="444341"/>
                        <a:pt x="59627" y="432245"/>
                      </a:cubicBezTo>
                      <a:cubicBezTo>
                        <a:pt x="80201" y="383381"/>
                        <a:pt x="100965" y="336995"/>
                        <a:pt x="122111" y="290703"/>
                      </a:cubicBezTo>
                      <a:cubicBezTo>
                        <a:pt x="143351" y="244412"/>
                        <a:pt x="164592" y="198215"/>
                        <a:pt x="188023" y="150686"/>
                      </a:cubicBezTo>
                      <a:cubicBezTo>
                        <a:pt x="193548" y="138684"/>
                        <a:pt x="199454" y="126682"/>
                        <a:pt x="206121" y="114586"/>
                      </a:cubicBezTo>
                      <a:cubicBezTo>
                        <a:pt x="211931" y="102394"/>
                        <a:pt x="218408" y="90106"/>
                        <a:pt x="225171" y="77629"/>
                      </a:cubicBezTo>
                      <a:cubicBezTo>
                        <a:pt x="231553" y="65151"/>
                        <a:pt x="238315" y="52483"/>
                        <a:pt x="246031" y="39529"/>
                      </a:cubicBezTo>
                      <a:cubicBezTo>
                        <a:pt x="253174" y="26575"/>
                        <a:pt x="260699" y="13430"/>
                        <a:pt x="270129" y="0"/>
                      </a:cubicBezTo>
                      <a:close/>
                    </a:path>
                  </a:pathLst>
                </a:custGeom>
                <a:solidFill>
                  <a:srgbClr val="000000">
                    <a:alpha val="4710"/>
                  </a:srgbClr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486" name="Google Shape;486;p16"/>
                <p:cNvSpPr/>
                <p:nvPr/>
              </p:nvSpPr>
              <p:spPr>
                <a:xfrm>
                  <a:off x="7452836" y="4593526"/>
                  <a:ext cx="363129" cy="64312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3129" h="643127" extrusionOk="0">
                      <a:moveTo>
                        <a:pt x="339852" y="0"/>
                      </a:moveTo>
                      <a:cubicBezTo>
                        <a:pt x="346234" y="16288"/>
                        <a:pt x="350710" y="32766"/>
                        <a:pt x="354616" y="49435"/>
                      </a:cubicBezTo>
                      <a:cubicBezTo>
                        <a:pt x="357854" y="66008"/>
                        <a:pt x="360045" y="82677"/>
                        <a:pt x="361855" y="99536"/>
                      </a:cubicBezTo>
                      <a:cubicBezTo>
                        <a:pt x="362712" y="116205"/>
                        <a:pt x="363283" y="132969"/>
                        <a:pt x="363093" y="149733"/>
                      </a:cubicBezTo>
                      <a:cubicBezTo>
                        <a:pt x="362426" y="166402"/>
                        <a:pt x="360997" y="183071"/>
                        <a:pt x="359188" y="199739"/>
                      </a:cubicBezTo>
                      <a:cubicBezTo>
                        <a:pt x="350615" y="266033"/>
                        <a:pt x="329279" y="330327"/>
                        <a:pt x="298228" y="389382"/>
                      </a:cubicBezTo>
                      <a:cubicBezTo>
                        <a:pt x="267081" y="448437"/>
                        <a:pt x="226028" y="502348"/>
                        <a:pt x="176117" y="546735"/>
                      </a:cubicBezTo>
                      <a:cubicBezTo>
                        <a:pt x="163354" y="557593"/>
                        <a:pt x="150400" y="568166"/>
                        <a:pt x="136969" y="578072"/>
                      </a:cubicBezTo>
                      <a:cubicBezTo>
                        <a:pt x="123158" y="587692"/>
                        <a:pt x="109061" y="596741"/>
                        <a:pt x="94774" y="605314"/>
                      </a:cubicBezTo>
                      <a:cubicBezTo>
                        <a:pt x="79819" y="613220"/>
                        <a:pt x="64770" y="620839"/>
                        <a:pt x="49244" y="627507"/>
                      </a:cubicBezTo>
                      <a:cubicBezTo>
                        <a:pt x="33242" y="633698"/>
                        <a:pt x="17145" y="639223"/>
                        <a:pt x="0" y="643128"/>
                      </a:cubicBezTo>
                      <a:cubicBezTo>
                        <a:pt x="6001" y="626269"/>
                        <a:pt x="12954" y="611124"/>
                        <a:pt x="20098" y="596646"/>
                      </a:cubicBezTo>
                      <a:cubicBezTo>
                        <a:pt x="26670" y="581501"/>
                        <a:pt x="33718" y="567309"/>
                        <a:pt x="40767" y="553402"/>
                      </a:cubicBezTo>
                      <a:cubicBezTo>
                        <a:pt x="47530" y="539210"/>
                        <a:pt x="54292" y="525399"/>
                        <a:pt x="61531" y="512159"/>
                      </a:cubicBezTo>
                      <a:cubicBezTo>
                        <a:pt x="68008" y="498253"/>
                        <a:pt x="74962" y="485013"/>
                        <a:pt x="82105" y="472059"/>
                      </a:cubicBezTo>
                      <a:cubicBezTo>
                        <a:pt x="109538" y="419386"/>
                        <a:pt x="136493" y="368903"/>
                        <a:pt x="163354" y="318230"/>
                      </a:cubicBezTo>
                      <a:lnTo>
                        <a:pt x="244888" y="164497"/>
                      </a:lnTo>
                      <a:cubicBezTo>
                        <a:pt x="251555" y="151352"/>
                        <a:pt x="258604" y="138113"/>
                        <a:pt x="266414" y="124968"/>
                      </a:cubicBezTo>
                      <a:cubicBezTo>
                        <a:pt x="273272" y="111538"/>
                        <a:pt x="280797" y="98107"/>
                        <a:pt x="288798" y="84487"/>
                      </a:cubicBezTo>
                      <a:cubicBezTo>
                        <a:pt x="296227" y="70771"/>
                        <a:pt x="303943" y="56959"/>
                        <a:pt x="312801" y="42958"/>
                      </a:cubicBezTo>
                      <a:cubicBezTo>
                        <a:pt x="320897" y="28765"/>
                        <a:pt x="329470" y="14478"/>
                        <a:pt x="339852" y="0"/>
                      </a:cubicBezTo>
                      <a:close/>
                    </a:path>
                  </a:pathLst>
                </a:custGeom>
                <a:solidFill>
                  <a:srgbClr val="000000">
                    <a:alpha val="4710"/>
                  </a:srgbClr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487" name="Google Shape;487;p16"/>
              <p:cNvSpPr/>
              <p:nvPr/>
            </p:nvSpPr>
            <p:spPr>
              <a:xfrm>
                <a:off x="10127087" y="2785030"/>
                <a:ext cx="1439839" cy="1097325"/>
              </a:xfrm>
              <a:custGeom>
                <a:avLst/>
                <a:gdLst/>
                <a:ahLst/>
                <a:cxnLst/>
                <a:rect l="l" t="t" r="r" b="b"/>
                <a:pathLst>
                  <a:path w="1439839" h="1097325" extrusionOk="0">
                    <a:moveTo>
                      <a:pt x="1439840" y="572357"/>
                    </a:moveTo>
                    <a:cubicBezTo>
                      <a:pt x="1332398" y="711232"/>
                      <a:pt x="1208573" y="836962"/>
                      <a:pt x="1068650" y="943737"/>
                    </a:cubicBezTo>
                    <a:cubicBezTo>
                      <a:pt x="955779" y="1029843"/>
                      <a:pt x="822715" y="1106043"/>
                      <a:pt x="681078" y="1096518"/>
                    </a:cubicBezTo>
                    <a:cubicBezTo>
                      <a:pt x="603164" y="1091184"/>
                      <a:pt x="529440" y="1060228"/>
                      <a:pt x="458955" y="1026414"/>
                    </a:cubicBezTo>
                    <a:cubicBezTo>
                      <a:pt x="331034" y="965168"/>
                      <a:pt x="205495" y="891064"/>
                      <a:pt x="115103" y="781812"/>
                    </a:cubicBezTo>
                    <a:cubicBezTo>
                      <a:pt x="19376" y="665988"/>
                      <a:pt x="-31487" y="504158"/>
                      <a:pt x="21186" y="361759"/>
                    </a:cubicBezTo>
                    <a:cubicBezTo>
                      <a:pt x="9947" y="241364"/>
                      <a:pt x="3755" y="120587"/>
                      <a:pt x="5851" y="0"/>
                    </a:cubicBezTo>
                    <a:cubicBezTo>
                      <a:pt x="383993" y="266129"/>
                      <a:pt x="878436" y="467011"/>
                      <a:pt x="1439840" y="572357"/>
                    </a:cubicBezTo>
                    <a:close/>
                  </a:path>
                </a:pathLst>
              </a:custGeom>
              <a:solidFill>
                <a:srgbClr val="000000">
                  <a:alpha val="149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488" name="Google Shape;488;p16"/>
            <p:cNvSpPr/>
            <p:nvPr/>
          </p:nvSpPr>
          <p:spPr>
            <a:xfrm rot="-2215349">
              <a:off x="11021697" y="4236896"/>
              <a:ext cx="346586" cy="129874"/>
            </a:xfrm>
            <a:custGeom>
              <a:avLst/>
              <a:gdLst/>
              <a:ahLst/>
              <a:cxnLst/>
              <a:rect l="l" t="t" r="r" b="b"/>
              <a:pathLst>
                <a:path w="63623" h="23841" extrusionOk="0">
                  <a:moveTo>
                    <a:pt x="5983" y="357"/>
                  </a:moveTo>
                  <a:cubicBezTo>
                    <a:pt x="4424" y="499"/>
                    <a:pt x="3214" y="636"/>
                    <a:pt x="2566" y="738"/>
                  </a:cubicBezTo>
                  <a:cubicBezTo>
                    <a:pt x="898" y="993"/>
                    <a:pt x="-219" y="2608"/>
                    <a:pt x="36" y="4280"/>
                  </a:cubicBezTo>
                  <a:cubicBezTo>
                    <a:pt x="291" y="5951"/>
                    <a:pt x="1910" y="7065"/>
                    <a:pt x="3578" y="6810"/>
                  </a:cubicBezTo>
                  <a:cubicBezTo>
                    <a:pt x="4105" y="6729"/>
                    <a:pt x="5060" y="6684"/>
                    <a:pt x="6489" y="6555"/>
                  </a:cubicBezTo>
                  <a:cubicBezTo>
                    <a:pt x="13723" y="5907"/>
                    <a:pt x="21661" y="6028"/>
                    <a:pt x="29004" y="7567"/>
                  </a:cubicBezTo>
                  <a:cubicBezTo>
                    <a:pt x="29903" y="7757"/>
                    <a:pt x="30802" y="7971"/>
                    <a:pt x="31664" y="8202"/>
                  </a:cubicBezTo>
                  <a:cubicBezTo>
                    <a:pt x="36502" y="9481"/>
                    <a:pt x="41732" y="11846"/>
                    <a:pt x="47096" y="15031"/>
                  </a:cubicBezTo>
                  <a:cubicBezTo>
                    <a:pt x="50063" y="16796"/>
                    <a:pt x="52880" y="18707"/>
                    <a:pt x="55447" y="20598"/>
                  </a:cubicBezTo>
                  <a:cubicBezTo>
                    <a:pt x="56977" y="21727"/>
                    <a:pt x="58034" y="22646"/>
                    <a:pt x="58609" y="23128"/>
                  </a:cubicBezTo>
                  <a:cubicBezTo>
                    <a:pt x="59904" y="24213"/>
                    <a:pt x="61827" y="24043"/>
                    <a:pt x="62907" y="22747"/>
                  </a:cubicBezTo>
                  <a:cubicBezTo>
                    <a:pt x="63992" y="21452"/>
                    <a:pt x="63827" y="19407"/>
                    <a:pt x="62531" y="18323"/>
                  </a:cubicBezTo>
                  <a:cubicBezTo>
                    <a:pt x="62353" y="18173"/>
                    <a:pt x="60070" y="16367"/>
                    <a:pt x="59115" y="15663"/>
                  </a:cubicBezTo>
                  <a:cubicBezTo>
                    <a:pt x="56394" y="13659"/>
                    <a:pt x="53411" y="11591"/>
                    <a:pt x="50257" y="9720"/>
                  </a:cubicBezTo>
                  <a:cubicBezTo>
                    <a:pt x="44444" y="6263"/>
                    <a:pt x="38643" y="3697"/>
                    <a:pt x="33182" y="2256"/>
                  </a:cubicBezTo>
                  <a:cubicBezTo>
                    <a:pt x="32215" y="2000"/>
                    <a:pt x="31272" y="1830"/>
                    <a:pt x="30272" y="1624"/>
                  </a:cubicBezTo>
                  <a:cubicBezTo>
                    <a:pt x="22240" y="-60"/>
                    <a:pt x="13767" y="-343"/>
                    <a:pt x="5983" y="357"/>
                  </a:cubicBezTo>
                  <a:close/>
                </a:path>
              </a:pathLst>
            </a:custGeom>
            <a:solidFill>
              <a:srgbClr val="0000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89" name="Google Shape;489;p16"/>
            <p:cNvSpPr/>
            <p:nvPr/>
          </p:nvSpPr>
          <p:spPr>
            <a:xfrm rot="-497178">
              <a:off x="10948556" y="4354249"/>
              <a:ext cx="944682" cy="522806"/>
            </a:xfrm>
            <a:custGeom>
              <a:avLst/>
              <a:gdLst/>
              <a:ahLst/>
              <a:cxnLst/>
              <a:rect l="l" t="t" r="r" b="b"/>
              <a:pathLst>
                <a:path w="173436" h="95983" extrusionOk="0">
                  <a:moveTo>
                    <a:pt x="171707" y="339"/>
                  </a:moveTo>
                  <a:cubicBezTo>
                    <a:pt x="170193" y="-414"/>
                    <a:pt x="168379" y="120"/>
                    <a:pt x="167626" y="1630"/>
                  </a:cubicBezTo>
                  <a:cubicBezTo>
                    <a:pt x="167323" y="2233"/>
                    <a:pt x="166691" y="3480"/>
                    <a:pt x="165768" y="5127"/>
                  </a:cubicBezTo>
                  <a:cubicBezTo>
                    <a:pt x="164214" y="7900"/>
                    <a:pt x="162372" y="11030"/>
                    <a:pt x="160226" y="14357"/>
                  </a:cubicBezTo>
                  <a:cubicBezTo>
                    <a:pt x="154097" y="23878"/>
                    <a:pt x="146928" y="33359"/>
                    <a:pt x="138666" y="42176"/>
                  </a:cubicBezTo>
                  <a:cubicBezTo>
                    <a:pt x="127959" y="53600"/>
                    <a:pt x="116244" y="62931"/>
                    <a:pt x="103702" y="69667"/>
                  </a:cubicBezTo>
                  <a:cubicBezTo>
                    <a:pt x="94493" y="74609"/>
                    <a:pt x="83883" y="78686"/>
                    <a:pt x="72147" y="81799"/>
                  </a:cubicBezTo>
                  <a:cubicBezTo>
                    <a:pt x="57359" y="85730"/>
                    <a:pt x="41515" y="88017"/>
                    <a:pt x="25655" y="89142"/>
                  </a:cubicBezTo>
                  <a:cubicBezTo>
                    <a:pt x="19999" y="89543"/>
                    <a:pt x="14745" y="89826"/>
                    <a:pt x="9944" y="89895"/>
                  </a:cubicBezTo>
                  <a:cubicBezTo>
                    <a:pt x="6924" y="89940"/>
                    <a:pt x="4657" y="89899"/>
                    <a:pt x="3240" y="89859"/>
                  </a:cubicBezTo>
                  <a:cubicBezTo>
                    <a:pt x="3183" y="89855"/>
                    <a:pt x="3119" y="89855"/>
                    <a:pt x="3114" y="89855"/>
                  </a:cubicBezTo>
                  <a:cubicBezTo>
                    <a:pt x="1422" y="89798"/>
                    <a:pt x="58" y="91126"/>
                    <a:pt x="2" y="92814"/>
                  </a:cubicBezTo>
                  <a:cubicBezTo>
                    <a:pt x="-51" y="94506"/>
                    <a:pt x="1277" y="95870"/>
                    <a:pt x="2965" y="95927"/>
                  </a:cubicBezTo>
                  <a:cubicBezTo>
                    <a:pt x="2981" y="95927"/>
                    <a:pt x="6936" y="96016"/>
                    <a:pt x="10049" y="95971"/>
                  </a:cubicBezTo>
                  <a:cubicBezTo>
                    <a:pt x="14959" y="95903"/>
                    <a:pt x="20364" y="95635"/>
                    <a:pt x="26140" y="95227"/>
                  </a:cubicBezTo>
                  <a:cubicBezTo>
                    <a:pt x="42357" y="94077"/>
                    <a:pt x="58578" y="91697"/>
                    <a:pt x="73779" y="87661"/>
                  </a:cubicBezTo>
                  <a:cubicBezTo>
                    <a:pt x="85943" y="84430"/>
                    <a:pt x="96942" y="80240"/>
                    <a:pt x="106605" y="75051"/>
                  </a:cubicBezTo>
                  <a:cubicBezTo>
                    <a:pt x="119786" y="67975"/>
                    <a:pt x="131987" y="58215"/>
                    <a:pt x="143119" y="46333"/>
                  </a:cubicBezTo>
                  <a:cubicBezTo>
                    <a:pt x="151653" y="37229"/>
                    <a:pt x="159016" y="27461"/>
                    <a:pt x="165335" y="17644"/>
                  </a:cubicBezTo>
                  <a:cubicBezTo>
                    <a:pt x="167545" y="14207"/>
                    <a:pt x="169525" y="10924"/>
                    <a:pt x="171136" y="8046"/>
                  </a:cubicBezTo>
                  <a:cubicBezTo>
                    <a:pt x="171703" y="7034"/>
                    <a:pt x="173035" y="4605"/>
                    <a:pt x="173124" y="4423"/>
                  </a:cubicBezTo>
                  <a:cubicBezTo>
                    <a:pt x="173877" y="2909"/>
                    <a:pt x="173217" y="1092"/>
                    <a:pt x="171707" y="339"/>
                  </a:cubicBezTo>
                  <a:close/>
                </a:path>
              </a:pathLst>
            </a:custGeom>
            <a:solidFill>
              <a:srgbClr val="0000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90" name="Google Shape;490;p16"/>
          <p:cNvSpPr/>
          <p:nvPr/>
        </p:nvSpPr>
        <p:spPr>
          <a:xfrm>
            <a:off x="9921297" y="-147256"/>
            <a:ext cx="2422936" cy="1291510"/>
          </a:xfrm>
          <a:custGeom>
            <a:avLst/>
            <a:gdLst/>
            <a:ahLst/>
            <a:cxnLst/>
            <a:rect l="l" t="t" r="r" b="b"/>
            <a:pathLst>
              <a:path w="665185" h="354567" extrusionOk="0">
                <a:moveTo>
                  <a:pt x="23443" y="151"/>
                </a:moveTo>
                <a:cubicBezTo>
                  <a:pt x="-32988" y="4316"/>
                  <a:pt x="22269" y="174738"/>
                  <a:pt x="85662" y="212135"/>
                </a:cubicBezTo>
                <a:cubicBezTo>
                  <a:pt x="162253" y="257320"/>
                  <a:pt x="182979" y="251126"/>
                  <a:pt x="284951" y="224061"/>
                </a:cubicBezTo>
                <a:cubicBezTo>
                  <a:pt x="389920" y="196209"/>
                  <a:pt x="372108" y="297696"/>
                  <a:pt x="485536" y="336441"/>
                </a:cubicBezTo>
                <a:cubicBezTo>
                  <a:pt x="604551" y="377116"/>
                  <a:pt x="670981" y="339384"/>
                  <a:pt x="664787" y="319774"/>
                </a:cubicBezTo>
                <a:cubicBezTo>
                  <a:pt x="649647" y="271751"/>
                  <a:pt x="565527" y="287094"/>
                  <a:pt x="524358" y="261319"/>
                </a:cubicBezTo>
                <a:cubicBezTo>
                  <a:pt x="441857" y="209645"/>
                  <a:pt x="459790" y="155518"/>
                  <a:pt x="372472" y="123100"/>
                </a:cubicBezTo>
                <a:cubicBezTo>
                  <a:pt x="302763" y="97208"/>
                  <a:pt x="189578" y="165189"/>
                  <a:pt x="161929" y="147680"/>
                </a:cubicBezTo>
                <a:cubicBezTo>
                  <a:pt x="53237" y="78842"/>
                  <a:pt x="79874" y="-4011"/>
                  <a:pt x="23443" y="15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1" name="Google Shape;491;p16"/>
          <p:cNvSpPr/>
          <p:nvPr/>
        </p:nvSpPr>
        <p:spPr>
          <a:xfrm rot="-1397386">
            <a:off x="113256" y="-475841"/>
            <a:ext cx="1985337" cy="1279752"/>
          </a:xfrm>
          <a:custGeom>
            <a:avLst/>
            <a:gdLst/>
            <a:ahLst/>
            <a:cxnLst/>
            <a:rect l="l" t="t" r="r" b="b"/>
            <a:pathLst>
              <a:path w="401004" h="258488" extrusionOk="0">
                <a:moveTo>
                  <a:pt x="397771" y="163903"/>
                </a:moveTo>
                <a:cubicBezTo>
                  <a:pt x="413316" y="196499"/>
                  <a:pt x="369070" y="212894"/>
                  <a:pt x="344457" y="224856"/>
                </a:cubicBezTo>
                <a:cubicBezTo>
                  <a:pt x="324217" y="234725"/>
                  <a:pt x="270781" y="269066"/>
                  <a:pt x="231353" y="255262"/>
                </a:cubicBezTo>
                <a:cubicBezTo>
                  <a:pt x="191924" y="241461"/>
                  <a:pt x="200425" y="179080"/>
                  <a:pt x="182613" y="169113"/>
                </a:cubicBezTo>
                <a:cubicBezTo>
                  <a:pt x="159053" y="155908"/>
                  <a:pt x="80884" y="207405"/>
                  <a:pt x="35585" y="186043"/>
                </a:cubicBezTo>
                <a:cubicBezTo>
                  <a:pt x="-23882" y="157981"/>
                  <a:pt x="3282" y="-3786"/>
                  <a:pt x="30161" y="68"/>
                </a:cubicBezTo>
                <a:cubicBezTo>
                  <a:pt x="72504" y="6136"/>
                  <a:pt x="10406" y="116322"/>
                  <a:pt x="47892" y="145954"/>
                </a:cubicBezTo>
                <a:cubicBezTo>
                  <a:pt x="79589" y="170984"/>
                  <a:pt x="159741" y="102854"/>
                  <a:pt x="210991" y="117722"/>
                </a:cubicBezTo>
                <a:cubicBezTo>
                  <a:pt x="262240" y="132587"/>
                  <a:pt x="241473" y="188455"/>
                  <a:pt x="256006" y="197438"/>
                </a:cubicBezTo>
                <a:cubicBezTo>
                  <a:pt x="268029" y="204846"/>
                  <a:pt x="291508" y="190014"/>
                  <a:pt x="331706" y="166680"/>
                </a:cubicBezTo>
                <a:cubicBezTo>
                  <a:pt x="346522" y="158078"/>
                  <a:pt x="382226" y="131308"/>
                  <a:pt x="397771" y="16390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2" name="Google Shape;492;p16"/>
          <p:cNvSpPr/>
          <p:nvPr/>
        </p:nvSpPr>
        <p:spPr>
          <a:xfrm rot="7429913">
            <a:off x="290183" y="5275791"/>
            <a:ext cx="1164280" cy="1805001"/>
          </a:xfrm>
          <a:custGeom>
            <a:avLst/>
            <a:gdLst/>
            <a:ahLst/>
            <a:cxnLst/>
            <a:rect l="l" t="t" r="r" b="b"/>
            <a:pathLst>
              <a:path w="319715" h="495659" extrusionOk="0">
                <a:moveTo>
                  <a:pt x="224677" y="5481"/>
                </a:moveTo>
                <a:cubicBezTo>
                  <a:pt x="147560" y="44472"/>
                  <a:pt x="-7038" y="103514"/>
                  <a:pt x="249" y="178494"/>
                </a:cubicBezTo>
                <a:cubicBezTo>
                  <a:pt x="5754" y="235123"/>
                  <a:pt x="101371" y="219372"/>
                  <a:pt x="112705" y="249814"/>
                </a:cubicBezTo>
                <a:cubicBezTo>
                  <a:pt x="132379" y="302706"/>
                  <a:pt x="24457" y="342107"/>
                  <a:pt x="70645" y="428943"/>
                </a:cubicBezTo>
                <a:cubicBezTo>
                  <a:pt x="112260" y="507206"/>
                  <a:pt x="220993" y="495332"/>
                  <a:pt x="274549" y="494608"/>
                </a:cubicBezTo>
                <a:cubicBezTo>
                  <a:pt x="328106" y="493879"/>
                  <a:pt x="334826" y="434343"/>
                  <a:pt x="290459" y="431271"/>
                </a:cubicBezTo>
                <a:cubicBezTo>
                  <a:pt x="244391" y="428077"/>
                  <a:pt x="149948" y="446597"/>
                  <a:pt x="127117" y="395178"/>
                </a:cubicBezTo>
                <a:cubicBezTo>
                  <a:pt x="111815" y="360708"/>
                  <a:pt x="196137" y="294363"/>
                  <a:pt x="176949" y="236924"/>
                </a:cubicBezTo>
                <a:cubicBezTo>
                  <a:pt x="149584" y="155015"/>
                  <a:pt x="55060" y="193873"/>
                  <a:pt x="50365" y="167370"/>
                </a:cubicBezTo>
                <a:cubicBezTo>
                  <a:pt x="46357" y="144850"/>
                  <a:pt x="157680" y="79116"/>
                  <a:pt x="237955" y="49387"/>
                </a:cubicBezTo>
                <a:cubicBezTo>
                  <a:pt x="279812" y="33883"/>
                  <a:pt x="268275" y="-16541"/>
                  <a:pt x="224677" y="548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3" name="Google Shape;493;p16"/>
          <p:cNvSpPr txBox="1">
            <a:spLocks noGrp="1"/>
          </p:cNvSpPr>
          <p:nvPr>
            <p:ph type="title"/>
          </p:nvPr>
        </p:nvSpPr>
        <p:spPr>
          <a:xfrm>
            <a:off x="1363350" y="1357525"/>
            <a:ext cx="9465300" cy="38031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400"/>
              <a:buNone/>
              <a:defRPr sz="5500"/>
            </a:lvl1pPr>
            <a:lvl2pPr lvl="1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9pPr>
          </a:lstStyle>
          <a:p>
            <a:endParaRPr/>
          </a:p>
        </p:txBody>
      </p:sp>
      <p:sp>
        <p:nvSpPr>
          <p:cNvPr id="494" name="Google Shape;494;p16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95" name="Google Shape;495;p16"/>
          <p:cNvSpPr txBox="1">
            <a:spLocks noGrp="1"/>
          </p:cNvSpPr>
          <p:nvPr>
            <p:ph type="subTitle" idx="1"/>
          </p:nvPr>
        </p:nvSpPr>
        <p:spPr>
          <a:xfrm>
            <a:off x="683250" y="5595313"/>
            <a:ext cx="10825500" cy="731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" name="Google Shape;556;p20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our boxes">
  <p:cSld name="Four boxes"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7"/>
          <p:cNvSpPr/>
          <p:nvPr/>
        </p:nvSpPr>
        <p:spPr>
          <a:xfrm rot="-10021455" flipH="1">
            <a:off x="2579678" y="-345785"/>
            <a:ext cx="8836109" cy="6961386"/>
          </a:xfrm>
          <a:custGeom>
            <a:avLst/>
            <a:gdLst/>
            <a:ahLst/>
            <a:cxnLst/>
            <a:rect l="l" t="t" r="r" b="b"/>
            <a:pathLst>
              <a:path w="470711" h="414151" extrusionOk="0">
                <a:moveTo>
                  <a:pt x="188380" y="238"/>
                </a:moveTo>
                <a:cubicBezTo>
                  <a:pt x="92002" y="4148"/>
                  <a:pt x="-58524" y="151023"/>
                  <a:pt x="23702" y="260659"/>
                </a:cubicBezTo>
                <a:cubicBezTo>
                  <a:pt x="76599" y="331185"/>
                  <a:pt x="136276" y="303391"/>
                  <a:pt x="211361" y="333424"/>
                </a:cubicBezTo>
                <a:cubicBezTo>
                  <a:pt x="275155" y="358943"/>
                  <a:pt x="292089" y="418932"/>
                  <a:pt x="368380" y="413848"/>
                </a:cubicBezTo>
                <a:cubicBezTo>
                  <a:pt x="463369" y="407517"/>
                  <a:pt x="487366" y="267071"/>
                  <a:pt x="460292" y="199382"/>
                </a:cubicBezTo>
                <a:cubicBezTo>
                  <a:pt x="410909" y="75931"/>
                  <a:pt x="317013" y="-4980"/>
                  <a:pt x="188380" y="23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4" name="Google Shape;224;p7"/>
          <p:cNvGrpSpPr/>
          <p:nvPr/>
        </p:nvGrpSpPr>
        <p:grpSpPr>
          <a:xfrm>
            <a:off x="136332" y="121808"/>
            <a:ext cx="1028578" cy="1349663"/>
            <a:chOff x="2671700" y="160784"/>
            <a:chExt cx="209018" cy="274266"/>
          </a:xfrm>
        </p:grpSpPr>
        <p:sp>
          <p:nvSpPr>
            <p:cNvPr id="225" name="Google Shape;225;p7"/>
            <p:cNvSpPr/>
            <p:nvPr/>
          </p:nvSpPr>
          <p:spPr>
            <a:xfrm>
              <a:off x="2725059" y="160784"/>
              <a:ext cx="31597" cy="54961"/>
            </a:xfrm>
            <a:custGeom>
              <a:avLst/>
              <a:gdLst/>
              <a:ahLst/>
              <a:cxnLst/>
              <a:rect l="l" t="t" r="r" b="b"/>
              <a:pathLst>
                <a:path w="31597" h="54961" extrusionOk="0">
                  <a:moveTo>
                    <a:pt x="16217" y="22"/>
                  </a:moveTo>
                  <a:cubicBezTo>
                    <a:pt x="1437" y="1347"/>
                    <a:pt x="-10492" y="52964"/>
                    <a:pt x="14375" y="54901"/>
                  </a:cubicBezTo>
                  <a:cubicBezTo>
                    <a:pt x="42668" y="57106"/>
                    <a:pt x="30831" y="-1289"/>
                    <a:pt x="16217" y="2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6" name="Google Shape;226;p7"/>
            <p:cNvSpPr/>
            <p:nvPr/>
          </p:nvSpPr>
          <p:spPr>
            <a:xfrm>
              <a:off x="2810228" y="256504"/>
              <a:ext cx="70490" cy="49129"/>
            </a:xfrm>
            <a:custGeom>
              <a:avLst/>
              <a:gdLst/>
              <a:ahLst/>
              <a:cxnLst/>
              <a:rect l="l" t="t" r="r" b="b"/>
              <a:pathLst>
                <a:path w="70490" h="49129" extrusionOk="0">
                  <a:moveTo>
                    <a:pt x="70364" y="12312"/>
                  </a:moveTo>
                  <a:cubicBezTo>
                    <a:pt x="66377" y="-16001"/>
                    <a:pt x="-7716" y="9265"/>
                    <a:pt x="659" y="40246"/>
                  </a:cubicBezTo>
                  <a:cubicBezTo>
                    <a:pt x="6942" y="63471"/>
                    <a:pt x="73773" y="36539"/>
                    <a:pt x="70364" y="1231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7" name="Google Shape;227;p7"/>
            <p:cNvSpPr/>
            <p:nvPr/>
          </p:nvSpPr>
          <p:spPr>
            <a:xfrm>
              <a:off x="2680518" y="295461"/>
              <a:ext cx="46131" cy="61760"/>
            </a:xfrm>
            <a:custGeom>
              <a:avLst/>
              <a:gdLst/>
              <a:ahLst/>
              <a:cxnLst/>
              <a:rect l="l" t="t" r="r" b="b"/>
              <a:pathLst>
                <a:path w="46131" h="61760" extrusionOk="0">
                  <a:moveTo>
                    <a:pt x="42563" y="1151"/>
                  </a:moveTo>
                  <a:cubicBezTo>
                    <a:pt x="25795" y="-8329"/>
                    <a:pt x="-12597" y="43430"/>
                    <a:pt x="4130" y="57658"/>
                  </a:cubicBezTo>
                  <a:cubicBezTo>
                    <a:pt x="29568" y="79294"/>
                    <a:pt x="55853" y="8667"/>
                    <a:pt x="42563" y="115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8" name="Google Shape;228;p7"/>
            <p:cNvSpPr/>
            <p:nvPr/>
          </p:nvSpPr>
          <p:spPr>
            <a:xfrm>
              <a:off x="2675003" y="203344"/>
              <a:ext cx="33361" cy="48990"/>
            </a:xfrm>
            <a:custGeom>
              <a:avLst/>
              <a:gdLst/>
              <a:ahLst/>
              <a:cxnLst/>
              <a:rect l="l" t="t" r="r" b="b"/>
              <a:pathLst>
                <a:path w="33361" h="48990" extrusionOk="0">
                  <a:moveTo>
                    <a:pt x="7402" y="306"/>
                  </a:moveTo>
                  <a:cubicBezTo>
                    <a:pt x="-5119" y="3785"/>
                    <a:pt x="-2804" y="56086"/>
                    <a:pt x="22464" y="48178"/>
                  </a:cubicBezTo>
                  <a:cubicBezTo>
                    <a:pt x="47737" y="40269"/>
                    <a:pt x="23246" y="-4096"/>
                    <a:pt x="7402" y="30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9" name="Google Shape;229;p7"/>
            <p:cNvSpPr/>
            <p:nvPr/>
          </p:nvSpPr>
          <p:spPr>
            <a:xfrm>
              <a:off x="2734610" y="231957"/>
              <a:ext cx="47255" cy="59139"/>
            </a:xfrm>
            <a:custGeom>
              <a:avLst/>
              <a:gdLst/>
              <a:ahLst/>
              <a:cxnLst/>
              <a:rect l="l" t="t" r="r" b="b"/>
              <a:pathLst>
                <a:path w="47255" h="59139" extrusionOk="0">
                  <a:moveTo>
                    <a:pt x="4274" y="1399"/>
                  </a:moveTo>
                  <a:cubicBezTo>
                    <a:pt x="-2373" y="6582"/>
                    <a:pt x="-21" y="15896"/>
                    <a:pt x="2998" y="25950"/>
                  </a:cubicBezTo>
                  <a:cubicBezTo>
                    <a:pt x="6019" y="35989"/>
                    <a:pt x="9694" y="46767"/>
                    <a:pt x="15685" y="53850"/>
                  </a:cubicBezTo>
                  <a:cubicBezTo>
                    <a:pt x="26170" y="66247"/>
                    <a:pt x="52710" y="55600"/>
                    <a:pt x="46257" y="34918"/>
                  </a:cubicBezTo>
                  <a:cubicBezTo>
                    <a:pt x="44370" y="28873"/>
                    <a:pt x="34829" y="19429"/>
                    <a:pt x="25668" y="11173"/>
                  </a:cubicBezTo>
                  <a:cubicBezTo>
                    <a:pt x="17527" y="3837"/>
                    <a:pt x="9953" y="-3032"/>
                    <a:pt x="4274" y="139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0" name="Google Shape;230;p7"/>
            <p:cNvSpPr/>
            <p:nvPr/>
          </p:nvSpPr>
          <p:spPr>
            <a:xfrm>
              <a:off x="2737281" y="326646"/>
              <a:ext cx="42894" cy="61613"/>
            </a:xfrm>
            <a:custGeom>
              <a:avLst/>
              <a:gdLst/>
              <a:ahLst/>
              <a:cxnLst/>
              <a:rect l="l" t="t" r="r" b="b"/>
              <a:pathLst>
                <a:path w="42894" h="61613" extrusionOk="0">
                  <a:moveTo>
                    <a:pt x="5885" y="880"/>
                  </a:moveTo>
                  <a:cubicBezTo>
                    <a:pt x="-1438" y="5052"/>
                    <a:pt x="-450" y="14607"/>
                    <a:pt x="1092" y="24991"/>
                  </a:cubicBezTo>
                  <a:cubicBezTo>
                    <a:pt x="2631" y="35360"/>
                    <a:pt x="4720" y="46555"/>
                    <a:pt x="9626" y="54427"/>
                  </a:cubicBezTo>
                  <a:cubicBezTo>
                    <a:pt x="18216" y="68205"/>
                    <a:pt x="46014" y="61491"/>
                    <a:pt x="42606" y="40096"/>
                  </a:cubicBezTo>
                  <a:cubicBezTo>
                    <a:pt x="41610" y="33841"/>
                    <a:pt x="33530" y="23122"/>
                    <a:pt x="25652" y="13633"/>
                  </a:cubicBezTo>
                  <a:cubicBezTo>
                    <a:pt x="18653" y="5201"/>
                    <a:pt x="12148" y="-2687"/>
                    <a:pt x="5885" y="88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1" name="Google Shape;231;p7"/>
            <p:cNvSpPr/>
            <p:nvPr/>
          </p:nvSpPr>
          <p:spPr>
            <a:xfrm>
              <a:off x="2671700" y="394353"/>
              <a:ext cx="48456" cy="40697"/>
            </a:xfrm>
            <a:custGeom>
              <a:avLst/>
              <a:gdLst/>
              <a:ahLst/>
              <a:cxnLst/>
              <a:rect l="l" t="t" r="r" b="b"/>
              <a:pathLst>
                <a:path w="48456" h="40697" extrusionOk="0">
                  <a:moveTo>
                    <a:pt x="1261" y="2881"/>
                  </a:moveTo>
                  <a:cubicBezTo>
                    <a:pt x="-2350" y="8962"/>
                    <a:pt x="2398" y="15341"/>
                    <a:pt x="7904" y="22069"/>
                  </a:cubicBezTo>
                  <a:cubicBezTo>
                    <a:pt x="13401" y="28793"/>
                    <a:pt x="19647" y="35865"/>
                    <a:pt x="26561" y="39379"/>
                  </a:cubicBezTo>
                  <a:cubicBezTo>
                    <a:pt x="38665" y="45528"/>
                    <a:pt x="56218" y="28934"/>
                    <a:pt x="44705" y="15167"/>
                  </a:cubicBezTo>
                  <a:cubicBezTo>
                    <a:pt x="41341" y="11139"/>
                    <a:pt x="30901" y="6951"/>
                    <a:pt x="21125" y="3550"/>
                  </a:cubicBezTo>
                  <a:cubicBezTo>
                    <a:pt x="12441" y="527"/>
                    <a:pt x="4349" y="-2317"/>
                    <a:pt x="1261" y="28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32" name="Google Shape;232;p7"/>
          <p:cNvSpPr/>
          <p:nvPr/>
        </p:nvSpPr>
        <p:spPr>
          <a:xfrm>
            <a:off x="-158300" y="5601025"/>
            <a:ext cx="2168297" cy="1297869"/>
          </a:xfrm>
          <a:custGeom>
            <a:avLst/>
            <a:gdLst/>
            <a:ahLst/>
            <a:cxnLst/>
            <a:rect l="l" t="t" r="r" b="b"/>
            <a:pathLst>
              <a:path w="508990" h="304664" extrusionOk="0">
                <a:moveTo>
                  <a:pt x="125654" y="328"/>
                </a:moveTo>
                <a:cubicBezTo>
                  <a:pt x="40566" y="-4773"/>
                  <a:pt x="11966" y="50925"/>
                  <a:pt x="1049" y="78254"/>
                </a:cubicBezTo>
                <a:cubicBezTo>
                  <a:pt x="-4740" y="92734"/>
                  <a:pt x="14990" y="98187"/>
                  <a:pt x="22301" y="83314"/>
                </a:cubicBezTo>
                <a:cubicBezTo>
                  <a:pt x="29616" y="68442"/>
                  <a:pt x="44206" y="23714"/>
                  <a:pt x="111611" y="24491"/>
                </a:cubicBezTo>
                <a:cubicBezTo>
                  <a:pt x="162670" y="25074"/>
                  <a:pt x="188355" y="72494"/>
                  <a:pt x="188355" y="72494"/>
                </a:cubicBezTo>
                <a:cubicBezTo>
                  <a:pt x="188355" y="72494"/>
                  <a:pt x="144822" y="82849"/>
                  <a:pt x="114777" y="116586"/>
                </a:cubicBezTo>
                <a:cubicBezTo>
                  <a:pt x="81428" y="154031"/>
                  <a:pt x="60973" y="203430"/>
                  <a:pt x="104021" y="230946"/>
                </a:cubicBezTo>
                <a:cubicBezTo>
                  <a:pt x="155088" y="263581"/>
                  <a:pt x="204499" y="220866"/>
                  <a:pt x="222809" y="165795"/>
                </a:cubicBezTo>
                <a:cubicBezTo>
                  <a:pt x="237281" y="122270"/>
                  <a:pt x="229011" y="96596"/>
                  <a:pt x="229007" y="96596"/>
                </a:cubicBezTo>
                <a:cubicBezTo>
                  <a:pt x="229007" y="96596"/>
                  <a:pt x="262084" y="76955"/>
                  <a:pt x="296788" y="89403"/>
                </a:cubicBezTo>
                <a:cubicBezTo>
                  <a:pt x="330740" y="101584"/>
                  <a:pt x="341217" y="132778"/>
                  <a:pt x="341217" y="132778"/>
                </a:cubicBezTo>
                <a:cubicBezTo>
                  <a:pt x="341217" y="132778"/>
                  <a:pt x="218684" y="199621"/>
                  <a:pt x="230525" y="258141"/>
                </a:cubicBezTo>
                <a:cubicBezTo>
                  <a:pt x="239058" y="300294"/>
                  <a:pt x="301104" y="301986"/>
                  <a:pt x="328821" y="279900"/>
                </a:cubicBezTo>
                <a:cubicBezTo>
                  <a:pt x="390474" y="230775"/>
                  <a:pt x="375496" y="152133"/>
                  <a:pt x="375500" y="152133"/>
                </a:cubicBezTo>
                <a:cubicBezTo>
                  <a:pt x="375500" y="152133"/>
                  <a:pt x="415775" y="158334"/>
                  <a:pt x="439890" y="194132"/>
                </a:cubicBezTo>
                <a:cubicBezTo>
                  <a:pt x="464009" y="229925"/>
                  <a:pt x="454754" y="276139"/>
                  <a:pt x="472024" y="295335"/>
                </a:cubicBezTo>
                <a:cubicBezTo>
                  <a:pt x="489289" y="314531"/>
                  <a:pt x="509845" y="302990"/>
                  <a:pt x="508963" y="270921"/>
                </a:cubicBezTo>
                <a:cubicBezTo>
                  <a:pt x="508076" y="238851"/>
                  <a:pt x="498891" y="206106"/>
                  <a:pt x="468482" y="167058"/>
                </a:cubicBezTo>
                <a:cubicBezTo>
                  <a:pt x="438068" y="128014"/>
                  <a:pt x="369525" y="127095"/>
                  <a:pt x="369529" y="127095"/>
                </a:cubicBezTo>
                <a:cubicBezTo>
                  <a:pt x="369529" y="127095"/>
                  <a:pt x="369890" y="83659"/>
                  <a:pt x="305176" y="61349"/>
                </a:cubicBezTo>
                <a:cubicBezTo>
                  <a:pt x="257886" y="45043"/>
                  <a:pt x="221311" y="64640"/>
                  <a:pt x="221311" y="64640"/>
                </a:cubicBezTo>
                <a:cubicBezTo>
                  <a:pt x="221311" y="64640"/>
                  <a:pt x="177462" y="3433"/>
                  <a:pt x="125654" y="328"/>
                </a:cubicBezTo>
                <a:close/>
                <a:moveTo>
                  <a:pt x="201176" y="109121"/>
                </a:moveTo>
                <a:cubicBezTo>
                  <a:pt x="201176" y="109121"/>
                  <a:pt x="215964" y="131317"/>
                  <a:pt x="196877" y="168706"/>
                </a:cubicBezTo>
                <a:cubicBezTo>
                  <a:pt x="183514" y="194873"/>
                  <a:pt x="153129" y="226582"/>
                  <a:pt x="130589" y="203621"/>
                </a:cubicBezTo>
                <a:cubicBezTo>
                  <a:pt x="102916" y="175430"/>
                  <a:pt x="201176" y="109121"/>
                  <a:pt x="201176" y="109121"/>
                </a:cubicBezTo>
                <a:close/>
                <a:moveTo>
                  <a:pt x="343621" y="166807"/>
                </a:moveTo>
                <a:cubicBezTo>
                  <a:pt x="343621" y="166807"/>
                  <a:pt x="364117" y="219947"/>
                  <a:pt x="299217" y="267885"/>
                </a:cubicBezTo>
                <a:cubicBezTo>
                  <a:pt x="270686" y="288959"/>
                  <a:pt x="243025" y="256598"/>
                  <a:pt x="271512" y="218295"/>
                </a:cubicBezTo>
                <a:cubicBezTo>
                  <a:pt x="297072" y="183927"/>
                  <a:pt x="343621" y="166807"/>
                  <a:pt x="343621" y="166807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3" name="Google Shape;233;p7"/>
          <p:cNvSpPr/>
          <p:nvPr/>
        </p:nvSpPr>
        <p:spPr>
          <a:xfrm rot="10800000">
            <a:off x="10570500" y="5799327"/>
            <a:ext cx="1891270" cy="1205081"/>
          </a:xfrm>
          <a:custGeom>
            <a:avLst/>
            <a:gdLst/>
            <a:ahLst/>
            <a:cxnLst/>
            <a:rect l="l" t="t" r="r" b="b"/>
            <a:pathLst>
              <a:path w="494773" h="315260" extrusionOk="0">
                <a:moveTo>
                  <a:pt x="317" y="173323"/>
                </a:moveTo>
                <a:cubicBezTo>
                  <a:pt x="3353" y="161281"/>
                  <a:pt x="35171" y="149144"/>
                  <a:pt x="73143" y="164721"/>
                </a:cubicBezTo>
                <a:cubicBezTo>
                  <a:pt x="117834" y="183047"/>
                  <a:pt x="140625" y="277680"/>
                  <a:pt x="184790" y="270798"/>
                </a:cubicBezTo>
                <a:cubicBezTo>
                  <a:pt x="228914" y="263916"/>
                  <a:pt x="271015" y="199729"/>
                  <a:pt x="306031" y="149650"/>
                </a:cubicBezTo>
                <a:cubicBezTo>
                  <a:pt x="353475" y="81874"/>
                  <a:pt x="436867" y="-9163"/>
                  <a:pt x="469333" y="745"/>
                </a:cubicBezTo>
                <a:cubicBezTo>
                  <a:pt x="545357" y="23944"/>
                  <a:pt x="432818" y="79660"/>
                  <a:pt x="369223" y="159930"/>
                </a:cubicBezTo>
                <a:cubicBezTo>
                  <a:pt x="315990" y="227171"/>
                  <a:pt x="234946" y="315769"/>
                  <a:pt x="183292" y="315259"/>
                </a:cubicBezTo>
                <a:cubicBezTo>
                  <a:pt x="106783" y="314506"/>
                  <a:pt x="109657" y="243631"/>
                  <a:pt x="62496" y="207510"/>
                </a:cubicBezTo>
                <a:cubicBezTo>
                  <a:pt x="15376" y="171390"/>
                  <a:pt x="-2679" y="185362"/>
                  <a:pt x="317" y="17332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4" name="Google Shape;234;p7"/>
          <p:cNvSpPr/>
          <p:nvPr/>
        </p:nvSpPr>
        <p:spPr>
          <a:xfrm flipH="1">
            <a:off x="11334071" y="763128"/>
            <a:ext cx="876775" cy="723718"/>
          </a:xfrm>
          <a:custGeom>
            <a:avLst/>
            <a:gdLst/>
            <a:ahLst/>
            <a:cxnLst/>
            <a:rect l="l" t="t" r="r" b="b"/>
            <a:pathLst>
              <a:path w="84083" h="105077" extrusionOk="0">
                <a:moveTo>
                  <a:pt x="84083" y="864"/>
                </a:moveTo>
                <a:cubicBezTo>
                  <a:pt x="76244" y="-1747"/>
                  <a:pt x="65212" y="2713"/>
                  <a:pt x="60960" y="9798"/>
                </a:cubicBezTo>
                <a:cubicBezTo>
                  <a:pt x="55165" y="19454"/>
                  <a:pt x="54669" y="31433"/>
                  <a:pt x="52027" y="42380"/>
                </a:cubicBezTo>
                <a:cubicBezTo>
                  <a:pt x="46522" y="65191"/>
                  <a:pt x="38385" y="94095"/>
                  <a:pt x="16817" y="103340"/>
                </a:cubicBezTo>
                <a:cubicBezTo>
                  <a:pt x="11642" y="105558"/>
                  <a:pt x="5630" y="104917"/>
                  <a:pt x="0" y="104917"/>
                </a:cubicBezTo>
              </a:path>
            </a:pathLst>
          </a:custGeom>
          <a:noFill/>
          <a:ln w="19050" cap="flat" cmpd="sng">
            <a:solidFill>
              <a:schemeClr val="dk2"/>
            </a:solidFill>
            <a:prstDash val="dash"/>
            <a:round/>
            <a:headEnd type="none" w="med" len="med"/>
            <a:tailEnd type="none" w="med" len="med"/>
          </a:ln>
        </p:spPr>
      </p:sp>
      <p:grpSp>
        <p:nvGrpSpPr>
          <p:cNvPr id="235" name="Google Shape;235;p7"/>
          <p:cNvGrpSpPr/>
          <p:nvPr/>
        </p:nvGrpSpPr>
        <p:grpSpPr>
          <a:xfrm rot="339470" flipH="1">
            <a:off x="10063080" y="201566"/>
            <a:ext cx="1352489" cy="916650"/>
            <a:chOff x="2619888" y="547914"/>
            <a:chExt cx="571532" cy="387356"/>
          </a:xfrm>
        </p:grpSpPr>
        <p:sp>
          <p:nvSpPr>
            <p:cNvPr id="236" name="Google Shape;236;p7"/>
            <p:cNvSpPr/>
            <p:nvPr/>
          </p:nvSpPr>
          <p:spPr>
            <a:xfrm>
              <a:off x="2622913" y="552115"/>
              <a:ext cx="568372" cy="358918"/>
            </a:xfrm>
            <a:custGeom>
              <a:avLst/>
              <a:gdLst/>
              <a:ahLst/>
              <a:cxnLst/>
              <a:rect l="l" t="t" r="r" b="b"/>
              <a:pathLst>
                <a:path w="568372" h="358918" extrusionOk="0">
                  <a:moveTo>
                    <a:pt x="0" y="70057"/>
                  </a:moveTo>
                  <a:lnTo>
                    <a:pt x="6696" y="157152"/>
                  </a:lnTo>
                  <a:lnTo>
                    <a:pt x="48938" y="176191"/>
                  </a:lnTo>
                  <a:lnTo>
                    <a:pt x="11489" y="189545"/>
                  </a:lnTo>
                  <a:lnTo>
                    <a:pt x="30474" y="358919"/>
                  </a:lnTo>
                  <a:lnTo>
                    <a:pt x="568373" y="0"/>
                  </a:lnTo>
                  <a:lnTo>
                    <a:pt x="0" y="70057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7" name="Google Shape;237;p7"/>
            <p:cNvSpPr/>
            <p:nvPr/>
          </p:nvSpPr>
          <p:spPr>
            <a:xfrm>
              <a:off x="2734978" y="551055"/>
              <a:ext cx="456442" cy="382588"/>
            </a:xfrm>
            <a:custGeom>
              <a:avLst/>
              <a:gdLst/>
              <a:ahLst/>
              <a:cxnLst/>
              <a:rect l="l" t="t" r="r" b="b"/>
              <a:pathLst>
                <a:path w="456442" h="382588" extrusionOk="0">
                  <a:moveTo>
                    <a:pt x="0" y="299067"/>
                  </a:moveTo>
                  <a:lnTo>
                    <a:pt x="65660" y="382588"/>
                  </a:lnTo>
                  <a:lnTo>
                    <a:pt x="456442" y="0"/>
                  </a:lnTo>
                  <a:lnTo>
                    <a:pt x="0" y="299067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8" name="Google Shape;238;p7"/>
            <p:cNvSpPr/>
            <p:nvPr/>
          </p:nvSpPr>
          <p:spPr>
            <a:xfrm>
              <a:off x="2734978" y="552682"/>
              <a:ext cx="456442" cy="382588"/>
            </a:xfrm>
            <a:custGeom>
              <a:avLst/>
              <a:gdLst/>
              <a:ahLst/>
              <a:cxnLst/>
              <a:rect l="l" t="t" r="r" b="b"/>
              <a:pathLst>
                <a:path w="456442" h="382588" extrusionOk="0">
                  <a:moveTo>
                    <a:pt x="0" y="299067"/>
                  </a:moveTo>
                  <a:lnTo>
                    <a:pt x="65660" y="382588"/>
                  </a:lnTo>
                  <a:lnTo>
                    <a:pt x="456442" y="0"/>
                  </a:lnTo>
                  <a:lnTo>
                    <a:pt x="0" y="299067"/>
                  </a:lnTo>
                  <a:close/>
                </a:path>
              </a:pathLst>
            </a:custGeom>
            <a:solidFill>
              <a:srgbClr val="000002">
                <a:alpha val="1862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9" name="Google Shape;239;p7"/>
            <p:cNvSpPr/>
            <p:nvPr/>
          </p:nvSpPr>
          <p:spPr>
            <a:xfrm>
              <a:off x="2629609" y="551055"/>
              <a:ext cx="561811" cy="177251"/>
            </a:xfrm>
            <a:custGeom>
              <a:avLst/>
              <a:gdLst/>
              <a:ahLst/>
              <a:cxnLst/>
              <a:rect l="l" t="t" r="r" b="b"/>
              <a:pathLst>
                <a:path w="561811" h="177251" extrusionOk="0">
                  <a:moveTo>
                    <a:pt x="0" y="158213"/>
                  </a:moveTo>
                  <a:lnTo>
                    <a:pt x="561811" y="0"/>
                  </a:lnTo>
                  <a:lnTo>
                    <a:pt x="42242" y="177251"/>
                  </a:lnTo>
                  <a:lnTo>
                    <a:pt x="0" y="158213"/>
                  </a:lnTo>
                  <a:close/>
                </a:path>
              </a:pathLst>
            </a:custGeom>
            <a:solidFill>
              <a:srgbClr val="000002">
                <a:alpha val="1862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0" name="Google Shape;240;p7"/>
            <p:cNvSpPr/>
            <p:nvPr/>
          </p:nvSpPr>
          <p:spPr>
            <a:xfrm>
              <a:off x="2842515" y="547914"/>
              <a:ext cx="348025" cy="185299"/>
            </a:xfrm>
            <a:custGeom>
              <a:avLst/>
              <a:gdLst/>
              <a:ahLst/>
              <a:cxnLst/>
              <a:rect l="l" t="t" r="r" b="b"/>
              <a:pathLst>
                <a:path w="348025" h="185299" extrusionOk="0">
                  <a:moveTo>
                    <a:pt x="343882" y="189"/>
                  </a:moveTo>
                  <a:lnTo>
                    <a:pt x="2066" y="118848"/>
                  </a:lnTo>
                  <a:cubicBezTo>
                    <a:pt x="471" y="119403"/>
                    <a:pt x="-383" y="121176"/>
                    <a:pt x="167" y="122771"/>
                  </a:cubicBezTo>
                  <a:cubicBezTo>
                    <a:pt x="722" y="124366"/>
                    <a:pt x="2365" y="125224"/>
                    <a:pt x="3964" y="124669"/>
                  </a:cubicBezTo>
                  <a:lnTo>
                    <a:pt x="323386" y="13852"/>
                  </a:lnTo>
                  <a:lnTo>
                    <a:pt x="74551" y="179695"/>
                  </a:lnTo>
                  <a:cubicBezTo>
                    <a:pt x="73147" y="180635"/>
                    <a:pt x="72730" y="182594"/>
                    <a:pt x="73669" y="183999"/>
                  </a:cubicBezTo>
                  <a:cubicBezTo>
                    <a:pt x="74604" y="185403"/>
                    <a:pt x="76563" y="185695"/>
                    <a:pt x="77968" y="184756"/>
                  </a:cubicBezTo>
                  <a:lnTo>
                    <a:pt x="346662" y="5626"/>
                  </a:lnTo>
                  <a:cubicBezTo>
                    <a:pt x="349650" y="3634"/>
                    <a:pt x="347274" y="-989"/>
                    <a:pt x="343882" y="189"/>
                  </a:cubicBezTo>
                  <a:close/>
                </a:path>
              </a:pathLst>
            </a:custGeom>
            <a:solidFill>
              <a:srgbClr val="0000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1" name="Google Shape;241;p7"/>
            <p:cNvSpPr/>
            <p:nvPr/>
          </p:nvSpPr>
          <p:spPr>
            <a:xfrm>
              <a:off x="2619888" y="594381"/>
              <a:ext cx="217249" cy="30907"/>
            </a:xfrm>
            <a:custGeom>
              <a:avLst/>
              <a:gdLst/>
              <a:ahLst/>
              <a:cxnLst/>
              <a:rect l="l" t="t" r="r" b="b"/>
              <a:pathLst>
                <a:path w="217249" h="30907" extrusionOk="0">
                  <a:moveTo>
                    <a:pt x="213941" y="21"/>
                  </a:moveTo>
                  <a:lnTo>
                    <a:pt x="2677" y="24816"/>
                  </a:lnTo>
                  <a:cubicBezTo>
                    <a:pt x="1001" y="25014"/>
                    <a:pt x="-176" y="26427"/>
                    <a:pt x="22" y="28107"/>
                  </a:cubicBezTo>
                  <a:cubicBezTo>
                    <a:pt x="220" y="29783"/>
                    <a:pt x="1758" y="31086"/>
                    <a:pt x="3438" y="30888"/>
                  </a:cubicBezTo>
                  <a:lnTo>
                    <a:pt x="214572" y="6093"/>
                  </a:lnTo>
                  <a:cubicBezTo>
                    <a:pt x="216253" y="5899"/>
                    <a:pt x="217426" y="4357"/>
                    <a:pt x="217228" y="2677"/>
                  </a:cubicBezTo>
                  <a:cubicBezTo>
                    <a:pt x="217034" y="1001"/>
                    <a:pt x="215617" y="-173"/>
                    <a:pt x="213941" y="21"/>
                  </a:cubicBezTo>
                  <a:close/>
                </a:path>
              </a:pathLst>
            </a:custGeom>
            <a:solidFill>
              <a:srgbClr val="0000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2" name="Google Shape;242;p7"/>
            <p:cNvSpPr/>
            <p:nvPr/>
          </p:nvSpPr>
          <p:spPr>
            <a:xfrm>
              <a:off x="2786452" y="811546"/>
              <a:ext cx="48702" cy="92600"/>
            </a:xfrm>
            <a:custGeom>
              <a:avLst/>
              <a:gdLst/>
              <a:ahLst/>
              <a:cxnLst/>
              <a:rect l="l" t="t" r="r" b="b"/>
              <a:pathLst>
                <a:path w="48702" h="92600" extrusionOk="0">
                  <a:moveTo>
                    <a:pt x="46996" y="317"/>
                  </a:moveTo>
                  <a:cubicBezTo>
                    <a:pt x="45482" y="-432"/>
                    <a:pt x="43697" y="192"/>
                    <a:pt x="42948" y="1710"/>
                  </a:cubicBezTo>
                  <a:lnTo>
                    <a:pt x="317" y="88238"/>
                  </a:lnTo>
                  <a:cubicBezTo>
                    <a:pt x="-432" y="89752"/>
                    <a:pt x="192" y="91537"/>
                    <a:pt x="1710" y="92286"/>
                  </a:cubicBezTo>
                  <a:cubicBezTo>
                    <a:pt x="3224" y="93031"/>
                    <a:pt x="5009" y="92408"/>
                    <a:pt x="5758" y="90894"/>
                  </a:cubicBezTo>
                  <a:lnTo>
                    <a:pt x="48388" y="4491"/>
                  </a:lnTo>
                  <a:cubicBezTo>
                    <a:pt x="49133" y="2977"/>
                    <a:pt x="48510" y="1066"/>
                    <a:pt x="46996" y="317"/>
                  </a:cubicBezTo>
                  <a:close/>
                </a:path>
              </a:pathLst>
            </a:custGeom>
            <a:solidFill>
              <a:srgbClr val="0000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3" name="Google Shape;243;p7"/>
            <p:cNvSpPr/>
            <p:nvPr/>
          </p:nvSpPr>
          <p:spPr>
            <a:xfrm>
              <a:off x="2807985" y="805919"/>
              <a:ext cx="63411" cy="91751"/>
            </a:xfrm>
            <a:custGeom>
              <a:avLst/>
              <a:gdLst/>
              <a:ahLst/>
              <a:cxnLst/>
              <a:rect l="l" t="t" r="r" b="b"/>
              <a:pathLst>
                <a:path w="63411" h="91751" extrusionOk="0">
                  <a:moveTo>
                    <a:pt x="62022" y="503"/>
                  </a:moveTo>
                  <a:cubicBezTo>
                    <a:pt x="60617" y="-436"/>
                    <a:pt x="58788" y="-15"/>
                    <a:pt x="57848" y="1390"/>
                  </a:cubicBezTo>
                  <a:lnTo>
                    <a:pt x="543" y="87032"/>
                  </a:lnTo>
                  <a:cubicBezTo>
                    <a:pt x="-396" y="88436"/>
                    <a:pt x="-101" y="90266"/>
                    <a:pt x="1300" y="91205"/>
                  </a:cubicBezTo>
                  <a:cubicBezTo>
                    <a:pt x="2705" y="92149"/>
                    <a:pt x="4660" y="91853"/>
                    <a:pt x="5603" y="90448"/>
                  </a:cubicBezTo>
                  <a:lnTo>
                    <a:pt x="62909" y="4806"/>
                  </a:lnTo>
                  <a:cubicBezTo>
                    <a:pt x="63848" y="3402"/>
                    <a:pt x="63427" y="1442"/>
                    <a:pt x="62022" y="503"/>
                  </a:cubicBezTo>
                  <a:close/>
                </a:path>
              </a:pathLst>
            </a:custGeom>
            <a:solidFill>
              <a:srgbClr val="0000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44" name="Google Shape;244;p7"/>
          <p:cNvSpPr txBox="1">
            <a:spLocks noGrp="1"/>
          </p:cNvSpPr>
          <p:nvPr>
            <p:ph type="title"/>
          </p:nvPr>
        </p:nvSpPr>
        <p:spPr>
          <a:xfrm>
            <a:off x="689923" y="499500"/>
            <a:ext cx="2812500" cy="58590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9pPr>
          </a:lstStyle>
          <a:p>
            <a:endParaRPr/>
          </a:p>
        </p:txBody>
      </p:sp>
      <p:sp>
        <p:nvSpPr>
          <p:cNvPr id="245" name="Google Shape;245;p7"/>
          <p:cNvSpPr txBox="1">
            <a:spLocks noGrp="1"/>
          </p:cNvSpPr>
          <p:nvPr>
            <p:ph type="subTitle" idx="1"/>
          </p:nvPr>
        </p:nvSpPr>
        <p:spPr>
          <a:xfrm>
            <a:off x="3788850" y="1189100"/>
            <a:ext cx="3608400" cy="7170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accent1"/>
                </a:solidFill>
                <a:latin typeface="Shantell Sans ExtraBold"/>
                <a:ea typeface="Shantell Sans ExtraBold"/>
                <a:cs typeface="Shantell Sans ExtraBold"/>
                <a:sym typeface="Shantell Sans Extra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246" name="Google Shape;246;p7"/>
          <p:cNvSpPr txBox="1">
            <a:spLocks noGrp="1"/>
          </p:cNvSpPr>
          <p:nvPr>
            <p:ph type="body" idx="2"/>
          </p:nvPr>
        </p:nvSpPr>
        <p:spPr>
          <a:xfrm>
            <a:off x="3788883" y="1905956"/>
            <a:ext cx="3608400" cy="1297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68300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1pPr>
            <a:lvl2pPr marL="914400" lvl="1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/>
            </a:lvl2pPr>
            <a:lvl3pPr marL="1371600" lvl="2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/>
            </a:lvl3pPr>
            <a:lvl4pPr marL="1828800" lvl="3" indent="-368300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4pPr>
            <a:lvl5pPr marL="2286000" lvl="4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/>
            </a:lvl5pPr>
            <a:lvl6pPr marL="2743200" lvl="5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/>
            </a:lvl6pPr>
            <a:lvl7pPr marL="3200400" lvl="6" indent="-368300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7pPr>
            <a:lvl8pPr marL="3657600" lvl="7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/>
            </a:lvl8pPr>
            <a:lvl9pPr marL="4114800" lvl="8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/>
            </a:lvl9pPr>
          </a:lstStyle>
          <a:p>
            <a:endParaRPr/>
          </a:p>
        </p:txBody>
      </p:sp>
      <p:sp>
        <p:nvSpPr>
          <p:cNvPr id="247" name="Google Shape;247;p7"/>
          <p:cNvSpPr txBox="1">
            <a:spLocks noGrp="1"/>
          </p:cNvSpPr>
          <p:nvPr>
            <p:ph type="subTitle" idx="3"/>
          </p:nvPr>
        </p:nvSpPr>
        <p:spPr>
          <a:xfrm>
            <a:off x="7665056" y="1189100"/>
            <a:ext cx="3608400" cy="7170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accent2"/>
                </a:solidFill>
                <a:latin typeface="Shantell Sans ExtraBold"/>
                <a:ea typeface="Shantell Sans ExtraBold"/>
                <a:cs typeface="Shantell Sans ExtraBold"/>
                <a:sym typeface="Shantell Sans Extra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248" name="Google Shape;248;p7"/>
          <p:cNvSpPr txBox="1">
            <a:spLocks noGrp="1"/>
          </p:cNvSpPr>
          <p:nvPr>
            <p:ph type="body" idx="4"/>
          </p:nvPr>
        </p:nvSpPr>
        <p:spPr>
          <a:xfrm>
            <a:off x="7665095" y="1905956"/>
            <a:ext cx="3608400" cy="1297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68300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1pPr>
            <a:lvl2pPr marL="914400" lvl="1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/>
            </a:lvl2pPr>
            <a:lvl3pPr marL="1371600" lvl="2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/>
            </a:lvl3pPr>
            <a:lvl4pPr marL="1828800" lvl="3" indent="-368300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4pPr>
            <a:lvl5pPr marL="2286000" lvl="4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/>
            </a:lvl5pPr>
            <a:lvl6pPr marL="2743200" lvl="5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/>
            </a:lvl6pPr>
            <a:lvl7pPr marL="3200400" lvl="6" indent="-368300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7pPr>
            <a:lvl8pPr marL="3657600" lvl="7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/>
            </a:lvl8pPr>
            <a:lvl9pPr marL="4114800" lvl="8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/>
            </a:lvl9pPr>
          </a:lstStyle>
          <a:p>
            <a:endParaRPr/>
          </a:p>
        </p:txBody>
      </p:sp>
      <p:sp>
        <p:nvSpPr>
          <p:cNvPr id="249" name="Google Shape;249;p7"/>
          <p:cNvSpPr txBox="1">
            <a:spLocks noGrp="1"/>
          </p:cNvSpPr>
          <p:nvPr>
            <p:ph type="subTitle" idx="5"/>
          </p:nvPr>
        </p:nvSpPr>
        <p:spPr>
          <a:xfrm>
            <a:off x="3788775" y="3654250"/>
            <a:ext cx="3608400" cy="7170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accent3"/>
                </a:solidFill>
                <a:latin typeface="Shantell Sans ExtraBold"/>
                <a:ea typeface="Shantell Sans ExtraBold"/>
                <a:cs typeface="Shantell Sans ExtraBold"/>
                <a:sym typeface="Shantell Sans Extra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250" name="Google Shape;250;p7"/>
          <p:cNvSpPr txBox="1">
            <a:spLocks noGrp="1"/>
          </p:cNvSpPr>
          <p:nvPr>
            <p:ph type="body" idx="6"/>
          </p:nvPr>
        </p:nvSpPr>
        <p:spPr>
          <a:xfrm>
            <a:off x="3788820" y="4371106"/>
            <a:ext cx="3608400" cy="1297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68300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1pPr>
            <a:lvl2pPr marL="914400" lvl="1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/>
            </a:lvl2pPr>
            <a:lvl3pPr marL="1371600" lvl="2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/>
            </a:lvl3pPr>
            <a:lvl4pPr marL="1828800" lvl="3" indent="-368300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4pPr>
            <a:lvl5pPr marL="2286000" lvl="4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/>
            </a:lvl5pPr>
            <a:lvl6pPr marL="2743200" lvl="5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/>
            </a:lvl6pPr>
            <a:lvl7pPr marL="3200400" lvl="6" indent="-368300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7pPr>
            <a:lvl8pPr marL="3657600" lvl="7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/>
            </a:lvl8pPr>
            <a:lvl9pPr marL="4114800" lvl="8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/>
            </a:lvl9pPr>
          </a:lstStyle>
          <a:p>
            <a:endParaRPr/>
          </a:p>
        </p:txBody>
      </p:sp>
      <p:sp>
        <p:nvSpPr>
          <p:cNvPr id="251" name="Google Shape;251;p7"/>
          <p:cNvSpPr txBox="1">
            <a:spLocks noGrp="1"/>
          </p:cNvSpPr>
          <p:nvPr>
            <p:ph type="body" idx="7"/>
          </p:nvPr>
        </p:nvSpPr>
        <p:spPr>
          <a:xfrm>
            <a:off x="7665032" y="4371106"/>
            <a:ext cx="3608400" cy="1297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68300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1pPr>
            <a:lvl2pPr marL="914400" lvl="1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/>
            </a:lvl2pPr>
            <a:lvl3pPr marL="1371600" lvl="2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/>
            </a:lvl3pPr>
            <a:lvl4pPr marL="1828800" lvl="3" indent="-368300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4pPr>
            <a:lvl5pPr marL="2286000" lvl="4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/>
            </a:lvl5pPr>
            <a:lvl6pPr marL="2743200" lvl="5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/>
            </a:lvl6pPr>
            <a:lvl7pPr marL="3200400" lvl="6" indent="-368300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7pPr>
            <a:lvl8pPr marL="3657600" lvl="7" indent="-368300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/>
            </a:lvl8pPr>
            <a:lvl9pPr marL="4114800" lvl="8" indent="-368300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/>
            </a:lvl9pPr>
          </a:lstStyle>
          <a:p>
            <a:endParaRPr/>
          </a:p>
        </p:txBody>
      </p:sp>
      <p:sp>
        <p:nvSpPr>
          <p:cNvPr id="252" name="Google Shape;252;p7"/>
          <p:cNvSpPr txBox="1">
            <a:spLocks noGrp="1"/>
          </p:cNvSpPr>
          <p:nvPr>
            <p:ph type="subTitle" idx="8"/>
          </p:nvPr>
        </p:nvSpPr>
        <p:spPr>
          <a:xfrm>
            <a:off x="7664994" y="3654250"/>
            <a:ext cx="3608400" cy="7170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chemeClr val="accent1"/>
                </a:solidFill>
                <a:latin typeface="Shantell Sans ExtraBold"/>
                <a:ea typeface="Shantell Sans ExtraBold"/>
                <a:cs typeface="Shantell Sans ExtraBold"/>
                <a:sym typeface="Shantell Sans Extra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71734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Title and three columns"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9"/>
          <p:cNvSpPr txBox="1">
            <a:spLocks noGrp="1"/>
          </p:cNvSpPr>
          <p:nvPr>
            <p:ph type="title"/>
          </p:nvPr>
        </p:nvSpPr>
        <p:spPr>
          <a:xfrm>
            <a:off x="924900" y="633475"/>
            <a:ext cx="103422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9pPr>
          </a:lstStyle>
          <a:p>
            <a:endParaRPr/>
          </a:p>
        </p:txBody>
      </p:sp>
      <p:sp>
        <p:nvSpPr>
          <p:cNvPr id="311" name="Google Shape;311;p9"/>
          <p:cNvSpPr txBox="1">
            <a:spLocks noGrp="1"/>
          </p:cNvSpPr>
          <p:nvPr>
            <p:ph type="body" idx="1"/>
          </p:nvPr>
        </p:nvSpPr>
        <p:spPr>
          <a:xfrm>
            <a:off x="934500" y="3451362"/>
            <a:ext cx="3147300" cy="24231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49250" algn="ctr" rtl="0">
              <a:spcBef>
                <a:spcPts val="0"/>
              </a:spcBef>
              <a:spcAft>
                <a:spcPts val="0"/>
              </a:spcAft>
              <a:buSzPts val="1900"/>
              <a:buChar char="●"/>
              <a:defRPr sz="2000"/>
            </a:lvl1pPr>
            <a:lvl2pPr marL="914400" lvl="1" indent="-330200" algn="ctr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2pPr>
            <a:lvl3pPr marL="1371600" lvl="2" indent="-330200" algn="ctr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3pPr>
            <a:lvl4pPr marL="1828800" lvl="3" indent="-330200" algn="ctr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 algn="ctr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 algn="ctr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 algn="ctr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algn="ctr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 algn="ctr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312" name="Google Shape;312;p9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13" name="Google Shape;313;p9"/>
          <p:cNvSpPr txBox="1">
            <a:spLocks noGrp="1"/>
          </p:cNvSpPr>
          <p:nvPr>
            <p:ph type="subTitle" idx="2"/>
          </p:nvPr>
        </p:nvSpPr>
        <p:spPr>
          <a:xfrm>
            <a:off x="934500" y="2152875"/>
            <a:ext cx="3147300" cy="1247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200">
                <a:solidFill>
                  <a:schemeClr val="accent1"/>
                </a:solidFill>
                <a:latin typeface="Shantell Sans ExtraBold"/>
                <a:ea typeface="Shantell Sans ExtraBold"/>
                <a:cs typeface="Shantell Sans ExtraBold"/>
                <a:sym typeface="Shantell Sans Extra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314" name="Google Shape;314;p9"/>
          <p:cNvSpPr txBox="1">
            <a:spLocks noGrp="1"/>
          </p:cNvSpPr>
          <p:nvPr>
            <p:ph type="body" idx="3"/>
          </p:nvPr>
        </p:nvSpPr>
        <p:spPr>
          <a:xfrm>
            <a:off x="4522350" y="3451375"/>
            <a:ext cx="3147300" cy="24231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49250" algn="ctr" rtl="0">
              <a:spcBef>
                <a:spcPts val="0"/>
              </a:spcBef>
              <a:spcAft>
                <a:spcPts val="0"/>
              </a:spcAft>
              <a:buSzPts val="1900"/>
              <a:buChar char="●"/>
              <a:defRPr sz="2000"/>
            </a:lvl1pPr>
            <a:lvl2pPr marL="914400" lvl="1" indent="-330200" algn="ctr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2pPr>
            <a:lvl3pPr marL="1371600" lvl="2" indent="-330200" algn="ctr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3pPr>
            <a:lvl4pPr marL="1828800" lvl="3" indent="-330200" algn="ctr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 algn="ctr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 algn="ctr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 algn="ctr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algn="ctr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 algn="ctr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315" name="Google Shape;315;p9"/>
          <p:cNvSpPr txBox="1">
            <a:spLocks noGrp="1"/>
          </p:cNvSpPr>
          <p:nvPr>
            <p:ph type="subTitle" idx="4"/>
          </p:nvPr>
        </p:nvSpPr>
        <p:spPr>
          <a:xfrm>
            <a:off x="4522350" y="2152886"/>
            <a:ext cx="3147300" cy="1247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200">
                <a:solidFill>
                  <a:schemeClr val="accent2"/>
                </a:solidFill>
                <a:latin typeface="Shantell Sans ExtraBold"/>
                <a:ea typeface="Shantell Sans ExtraBold"/>
                <a:cs typeface="Shantell Sans ExtraBold"/>
                <a:sym typeface="Shantell Sans Extra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316" name="Google Shape;316;p9"/>
          <p:cNvSpPr txBox="1">
            <a:spLocks noGrp="1"/>
          </p:cNvSpPr>
          <p:nvPr>
            <p:ph type="body" idx="5"/>
          </p:nvPr>
        </p:nvSpPr>
        <p:spPr>
          <a:xfrm>
            <a:off x="8110200" y="3451362"/>
            <a:ext cx="3147300" cy="24231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49250" algn="ctr" rtl="0">
              <a:spcBef>
                <a:spcPts val="0"/>
              </a:spcBef>
              <a:spcAft>
                <a:spcPts val="0"/>
              </a:spcAft>
              <a:buSzPts val="1900"/>
              <a:buChar char="●"/>
              <a:defRPr sz="2000"/>
            </a:lvl1pPr>
            <a:lvl2pPr marL="914400" lvl="1" indent="-330200" algn="ctr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2pPr>
            <a:lvl3pPr marL="1371600" lvl="2" indent="-330200" algn="ctr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3pPr>
            <a:lvl4pPr marL="1828800" lvl="3" indent="-330200" algn="ctr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 algn="ctr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 algn="ctr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 algn="ctr" rtl="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algn="ctr" rtl="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 algn="ctr" rtl="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317" name="Google Shape;317;p9"/>
          <p:cNvSpPr txBox="1">
            <a:spLocks noGrp="1"/>
          </p:cNvSpPr>
          <p:nvPr>
            <p:ph type="subTitle" idx="6"/>
          </p:nvPr>
        </p:nvSpPr>
        <p:spPr>
          <a:xfrm>
            <a:off x="8110200" y="2152875"/>
            <a:ext cx="3147300" cy="1247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200">
                <a:solidFill>
                  <a:schemeClr val="accent3"/>
                </a:solidFill>
                <a:latin typeface="Shantell Sans ExtraBold"/>
                <a:ea typeface="Shantell Sans ExtraBold"/>
                <a:cs typeface="Shantell Sans ExtraBold"/>
                <a:sym typeface="Shantell Sans Extra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77144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8"/>
          <p:cNvSpPr/>
          <p:nvPr/>
        </p:nvSpPr>
        <p:spPr>
          <a:xfrm rot="-1027854">
            <a:off x="1742376" y="107023"/>
            <a:ext cx="10203463" cy="7330442"/>
          </a:xfrm>
          <a:custGeom>
            <a:avLst/>
            <a:gdLst/>
            <a:ahLst/>
            <a:cxnLst/>
            <a:rect l="l" t="t" r="r" b="b"/>
            <a:pathLst>
              <a:path w="470711" h="414151" extrusionOk="0">
                <a:moveTo>
                  <a:pt x="188380" y="238"/>
                </a:moveTo>
                <a:cubicBezTo>
                  <a:pt x="92002" y="4148"/>
                  <a:pt x="-58524" y="151023"/>
                  <a:pt x="23702" y="260659"/>
                </a:cubicBezTo>
                <a:cubicBezTo>
                  <a:pt x="76599" y="331185"/>
                  <a:pt x="136276" y="303391"/>
                  <a:pt x="211361" y="333424"/>
                </a:cubicBezTo>
                <a:cubicBezTo>
                  <a:pt x="275155" y="358943"/>
                  <a:pt x="292089" y="418932"/>
                  <a:pt x="368380" y="413848"/>
                </a:cubicBezTo>
                <a:cubicBezTo>
                  <a:pt x="463369" y="407517"/>
                  <a:pt x="487366" y="267071"/>
                  <a:pt x="460292" y="199382"/>
                </a:cubicBezTo>
                <a:cubicBezTo>
                  <a:pt x="410909" y="75931"/>
                  <a:pt x="317013" y="-4980"/>
                  <a:pt x="188380" y="23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55" name="Google Shape;255;p8"/>
          <p:cNvGrpSpPr/>
          <p:nvPr/>
        </p:nvGrpSpPr>
        <p:grpSpPr>
          <a:xfrm>
            <a:off x="279108" y="4833817"/>
            <a:ext cx="1286637" cy="2024171"/>
            <a:chOff x="5790625" y="1413435"/>
            <a:chExt cx="538770" cy="847572"/>
          </a:xfrm>
        </p:grpSpPr>
        <p:sp>
          <p:nvSpPr>
            <p:cNvPr id="256" name="Google Shape;256;p8"/>
            <p:cNvSpPr/>
            <p:nvPr/>
          </p:nvSpPr>
          <p:spPr>
            <a:xfrm>
              <a:off x="5790625" y="1413435"/>
              <a:ext cx="538770" cy="847572"/>
            </a:xfrm>
            <a:custGeom>
              <a:avLst/>
              <a:gdLst/>
              <a:ahLst/>
              <a:cxnLst/>
              <a:rect l="l" t="t" r="r" b="b"/>
              <a:pathLst>
                <a:path w="538770" h="847572" extrusionOk="0">
                  <a:moveTo>
                    <a:pt x="108464" y="840512"/>
                  </a:moveTo>
                  <a:lnTo>
                    <a:pt x="144978" y="474283"/>
                  </a:lnTo>
                  <a:cubicBezTo>
                    <a:pt x="144978" y="474283"/>
                    <a:pt x="115589" y="435340"/>
                    <a:pt x="104416" y="405108"/>
                  </a:cubicBezTo>
                  <a:cubicBezTo>
                    <a:pt x="93284" y="374873"/>
                    <a:pt x="85795" y="345079"/>
                    <a:pt x="70533" y="322956"/>
                  </a:cubicBezTo>
                  <a:cubicBezTo>
                    <a:pt x="55231" y="300832"/>
                    <a:pt x="-17190" y="242791"/>
                    <a:pt x="3780" y="221384"/>
                  </a:cubicBezTo>
                  <a:cubicBezTo>
                    <a:pt x="24749" y="199978"/>
                    <a:pt x="56810" y="208418"/>
                    <a:pt x="84621" y="243657"/>
                  </a:cubicBezTo>
                  <a:cubicBezTo>
                    <a:pt x="97291" y="259712"/>
                    <a:pt x="108748" y="300723"/>
                    <a:pt x="139473" y="288279"/>
                  </a:cubicBezTo>
                  <a:cubicBezTo>
                    <a:pt x="165826" y="277604"/>
                    <a:pt x="168012" y="196597"/>
                    <a:pt x="171939" y="164459"/>
                  </a:cubicBezTo>
                  <a:cubicBezTo>
                    <a:pt x="175906" y="132317"/>
                    <a:pt x="179873" y="8991"/>
                    <a:pt x="208493" y="761"/>
                  </a:cubicBezTo>
                  <a:cubicBezTo>
                    <a:pt x="261200" y="-14415"/>
                    <a:pt x="228410" y="202354"/>
                    <a:pt x="251161" y="203540"/>
                  </a:cubicBezTo>
                  <a:cubicBezTo>
                    <a:pt x="263710" y="204192"/>
                    <a:pt x="324270" y="-8473"/>
                    <a:pt x="370297" y="5789"/>
                  </a:cubicBezTo>
                  <a:cubicBezTo>
                    <a:pt x="396448" y="13889"/>
                    <a:pt x="370864" y="80258"/>
                    <a:pt x="350380" y="138972"/>
                  </a:cubicBezTo>
                  <a:cubicBezTo>
                    <a:pt x="333783" y="186635"/>
                    <a:pt x="317307" y="226707"/>
                    <a:pt x="327954" y="234399"/>
                  </a:cubicBezTo>
                  <a:cubicBezTo>
                    <a:pt x="343822" y="245839"/>
                    <a:pt x="441908" y="64576"/>
                    <a:pt x="473079" y="83351"/>
                  </a:cubicBezTo>
                  <a:cubicBezTo>
                    <a:pt x="495749" y="97005"/>
                    <a:pt x="465104" y="159727"/>
                    <a:pt x="431464" y="213008"/>
                  </a:cubicBezTo>
                  <a:cubicBezTo>
                    <a:pt x="405516" y="254121"/>
                    <a:pt x="375641" y="287522"/>
                    <a:pt x="382806" y="300039"/>
                  </a:cubicBezTo>
                  <a:cubicBezTo>
                    <a:pt x="402561" y="334497"/>
                    <a:pt x="526433" y="266116"/>
                    <a:pt x="537647" y="294837"/>
                  </a:cubicBezTo>
                  <a:cubicBezTo>
                    <a:pt x="547241" y="319511"/>
                    <a:pt x="492996" y="339865"/>
                    <a:pt x="466764" y="349438"/>
                  </a:cubicBezTo>
                  <a:cubicBezTo>
                    <a:pt x="440492" y="359016"/>
                    <a:pt x="394505" y="365238"/>
                    <a:pt x="382158" y="396190"/>
                  </a:cubicBezTo>
                  <a:cubicBezTo>
                    <a:pt x="359448" y="453192"/>
                    <a:pt x="320505" y="480039"/>
                    <a:pt x="320505" y="480039"/>
                  </a:cubicBezTo>
                  <a:cubicBezTo>
                    <a:pt x="320505" y="480039"/>
                    <a:pt x="327792" y="611316"/>
                    <a:pt x="332245" y="663812"/>
                  </a:cubicBezTo>
                  <a:cubicBezTo>
                    <a:pt x="336698" y="716308"/>
                    <a:pt x="349611" y="847572"/>
                    <a:pt x="349611" y="847572"/>
                  </a:cubicBezTo>
                  <a:lnTo>
                    <a:pt x="108464" y="840512"/>
                  </a:lnTo>
                  <a:close/>
                </a:path>
              </a:pathLst>
            </a:custGeom>
            <a:solidFill>
              <a:srgbClr val="CA845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7" name="Google Shape;257;p8"/>
            <p:cNvSpPr/>
            <p:nvPr/>
          </p:nvSpPr>
          <p:spPr>
            <a:xfrm>
              <a:off x="5961062" y="1895693"/>
              <a:ext cx="116508" cy="8485"/>
            </a:xfrm>
            <a:custGeom>
              <a:avLst/>
              <a:gdLst/>
              <a:ahLst/>
              <a:cxnLst/>
              <a:rect l="l" t="t" r="r" b="b"/>
              <a:pathLst>
                <a:path w="116508" h="8485" extrusionOk="0">
                  <a:moveTo>
                    <a:pt x="113878" y="3"/>
                  </a:moveTo>
                  <a:cubicBezTo>
                    <a:pt x="113473" y="-1"/>
                    <a:pt x="78376" y="-45"/>
                    <a:pt x="60969" y="384"/>
                  </a:cubicBezTo>
                  <a:cubicBezTo>
                    <a:pt x="59511" y="420"/>
                    <a:pt x="38137" y="1189"/>
                    <a:pt x="28584" y="1647"/>
                  </a:cubicBezTo>
                  <a:cubicBezTo>
                    <a:pt x="21985" y="1966"/>
                    <a:pt x="2878" y="3015"/>
                    <a:pt x="2554" y="3039"/>
                  </a:cubicBezTo>
                  <a:cubicBezTo>
                    <a:pt x="1057" y="3140"/>
                    <a:pt x="-77" y="4464"/>
                    <a:pt x="4" y="5950"/>
                  </a:cubicBezTo>
                  <a:cubicBezTo>
                    <a:pt x="125" y="7436"/>
                    <a:pt x="1421" y="8577"/>
                    <a:pt x="2919" y="8480"/>
                  </a:cubicBezTo>
                  <a:cubicBezTo>
                    <a:pt x="3242" y="8456"/>
                    <a:pt x="22228" y="7278"/>
                    <a:pt x="28867" y="6962"/>
                  </a:cubicBezTo>
                  <a:cubicBezTo>
                    <a:pt x="38380" y="6504"/>
                    <a:pt x="47812" y="6205"/>
                    <a:pt x="56799" y="5950"/>
                  </a:cubicBezTo>
                  <a:cubicBezTo>
                    <a:pt x="58256" y="5909"/>
                    <a:pt x="59633" y="5861"/>
                    <a:pt x="61131" y="5824"/>
                  </a:cubicBezTo>
                  <a:cubicBezTo>
                    <a:pt x="78416" y="5395"/>
                    <a:pt x="96592" y="5266"/>
                    <a:pt x="111732" y="5318"/>
                  </a:cubicBezTo>
                  <a:cubicBezTo>
                    <a:pt x="112785" y="5318"/>
                    <a:pt x="113473" y="5314"/>
                    <a:pt x="113878" y="5318"/>
                  </a:cubicBezTo>
                  <a:cubicBezTo>
                    <a:pt x="115335" y="5326"/>
                    <a:pt x="116509" y="4148"/>
                    <a:pt x="116509" y="2659"/>
                  </a:cubicBezTo>
                  <a:cubicBezTo>
                    <a:pt x="116509" y="1169"/>
                    <a:pt x="115335" y="11"/>
                    <a:pt x="113878" y="3"/>
                  </a:cubicBezTo>
                  <a:close/>
                </a:path>
              </a:pathLst>
            </a:custGeom>
            <a:solidFill>
              <a:srgbClr val="0000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8" name="Google Shape;258;p8"/>
            <p:cNvSpPr/>
            <p:nvPr/>
          </p:nvSpPr>
          <p:spPr>
            <a:xfrm>
              <a:off x="5932615" y="1640465"/>
              <a:ext cx="223813" cy="235323"/>
            </a:xfrm>
            <a:custGeom>
              <a:avLst/>
              <a:gdLst/>
              <a:ahLst/>
              <a:cxnLst/>
              <a:rect l="l" t="t" r="r" b="b"/>
              <a:pathLst>
                <a:path w="223813" h="235323" extrusionOk="0">
                  <a:moveTo>
                    <a:pt x="101438" y="37"/>
                  </a:moveTo>
                  <a:cubicBezTo>
                    <a:pt x="186004" y="5481"/>
                    <a:pt x="29908" y="151821"/>
                    <a:pt x="119979" y="170167"/>
                  </a:cubicBezTo>
                  <a:cubicBezTo>
                    <a:pt x="196205" y="185704"/>
                    <a:pt x="129573" y="63236"/>
                    <a:pt x="179041" y="59403"/>
                  </a:cubicBezTo>
                  <a:cubicBezTo>
                    <a:pt x="228469" y="55565"/>
                    <a:pt x="269476" y="261116"/>
                    <a:pt x="115769" y="232610"/>
                  </a:cubicBezTo>
                  <a:cubicBezTo>
                    <a:pt x="-108254" y="191060"/>
                    <a:pt x="53306" y="-3064"/>
                    <a:pt x="101438" y="3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9" name="Google Shape;259;p8"/>
            <p:cNvSpPr/>
            <p:nvPr/>
          </p:nvSpPr>
          <p:spPr>
            <a:xfrm>
              <a:off x="5977567" y="1429008"/>
              <a:ext cx="44207" cy="198783"/>
            </a:xfrm>
            <a:custGeom>
              <a:avLst/>
              <a:gdLst/>
              <a:ahLst/>
              <a:cxnLst/>
              <a:rect l="l" t="t" r="r" b="b"/>
              <a:pathLst>
                <a:path w="44207" h="198783" extrusionOk="0">
                  <a:moveTo>
                    <a:pt x="23252" y="28"/>
                  </a:moveTo>
                  <a:cubicBezTo>
                    <a:pt x="42804" y="-2765"/>
                    <a:pt x="59321" y="203811"/>
                    <a:pt x="21349" y="198690"/>
                  </a:cubicBezTo>
                  <a:cubicBezTo>
                    <a:pt x="-16582" y="193569"/>
                    <a:pt x="3740" y="2817"/>
                    <a:pt x="23252" y="2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0" name="Google Shape;260;p8"/>
            <p:cNvSpPr/>
            <p:nvPr/>
          </p:nvSpPr>
          <p:spPr>
            <a:xfrm>
              <a:off x="6076318" y="1433397"/>
              <a:ext cx="85209" cy="185555"/>
            </a:xfrm>
            <a:custGeom>
              <a:avLst/>
              <a:gdLst/>
              <a:ahLst/>
              <a:cxnLst/>
              <a:rect l="l" t="t" r="r" b="b"/>
              <a:pathLst>
                <a:path w="85209" h="185555" extrusionOk="0">
                  <a:moveTo>
                    <a:pt x="77763" y="436"/>
                  </a:moveTo>
                  <a:cubicBezTo>
                    <a:pt x="109621" y="11714"/>
                    <a:pt x="30359" y="190078"/>
                    <a:pt x="7406" y="185468"/>
                  </a:cubicBezTo>
                  <a:cubicBezTo>
                    <a:pt x="-22874" y="179399"/>
                    <a:pt x="47523" y="-10259"/>
                    <a:pt x="77763" y="4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1" name="Google Shape;261;p8"/>
            <p:cNvSpPr/>
            <p:nvPr/>
          </p:nvSpPr>
          <p:spPr>
            <a:xfrm>
              <a:off x="6149557" y="1515829"/>
              <a:ext cx="110462" cy="153659"/>
            </a:xfrm>
            <a:custGeom>
              <a:avLst/>
              <a:gdLst/>
              <a:ahLst/>
              <a:cxnLst/>
              <a:rect l="l" t="t" r="r" b="b"/>
              <a:pathLst>
                <a:path w="110462" h="153659" extrusionOk="0">
                  <a:moveTo>
                    <a:pt x="105930" y="590"/>
                  </a:moveTo>
                  <a:cubicBezTo>
                    <a:pt x="132647" y="14904"/>
                    <a:pt x="33751" y="177303"/>
                    <a:pt x="4807" y="150727"/>
                  </a:cubicBezTo>
                  <a:cubicBezTo>
                    <a:pt x="-24137" y="124151"/>
                    <a:pt x="86256" y="-9960"/>
                    <a:pt x="105930" y="59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2" name="Google Shape;262;p8"/>
            <p:cNvSpPr/>
            <p:nvPr/>
          </p:nvSpPr>
          <p:spPr>
            <a:xfrm>
              <a:off x="6204789" y="1712329"/>
              <a:ext cx="107214" cy="50413"/>
            </a:xfrm>
            <a:custGeom>
              <a:avLst/>
              <a:gdLst/>
              <a:ahLst/>
              <a:cxnLst/>
              <a:rect l="l" t="t" r="r" b="b"/>
              <a:pathLst>
                <a:path w="107214" h="50413" extrusionOk="0">
                  <a:moveTo>
                    <a:pt x="106845" y="4269"/>
                  </a:moveTo>
                  <a:cubicBezTo>
                    <a:pt x="114293" y="20644"/>
                    <a:pt x="6896" y="67485"/>
                    <a:pt x="379" y="43905"/>
                  </a:cubicBezTo>
                  <a:cubicBezTo>
                    <a:pt x="-7151" y="16762"/>
                    <a:pt x="99963" y="-10794"/>
                    <a:pt x="106845" y="426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3" name="Google Shape;263;p8"/>
            <p:cNvSpPr/>
            <p:nvPr/>
          </p:nvSpPr>
          <p:spPr>
            <a:xfrm>
              <a:off x="5812105" y="1633672"/>
              <a:ext cx="79400" cy="101227"/>
            </a:xfrm>
            <a:custGeom>
              <a:avLst/>
              <a:gdLst/>
              <a:ahLst/>
              <a:cxnLst/>
              <a:rect l="l" t="t" r="r" b="b"/>
              <a:pathLst>
                <a:path w="79400" h="101227" extrusionOk="0">
                  <a:moveTo>
                    <a:pt x="4038" y="4770"/>
                  </a:moveTo>
                  <a:cubicBezTo>
                    <a:pt x="-12154" y="20128"/>
                    <a:pt x="24886" y="45417"/>
                    <a:pt x="35290" y="61144"/>
                  </a:cubicBezTo>
                  <a:cubicBezTo>
                    <a:pt x="45734" y="76871"/>
                    <a:pt x="61036" y="109224"/>
                    <a:pt x="74031" y="99407"/>
                  </a:cubicBezTo>
                  <a:cubicBezTo>
                    <a:pt x="87065" y="89590"/>
                    <a:pt x="73950" y="53137"/>
                    <a:pt x="60388" y="33763"/>
                  </a:cubicBezTo>
                  <a:cubicBezTo>
                    <a:pt x="46787" y="14388"/>
                    <a:pt x="20190" y="-10589"/>
                    <a:pt x="4038" y="477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4" name="Google Shape;264;p8"/>
          <p:cNvGrpSpPr/>
          <p:nvPr/>
        </p:nvGrpSpPr>
        <p:grpSpPr>
          <a:xfrm flipH="1">
            <a:off x="1207838" y="5637440"/>
            <a:ext cx="1127193" cy="1220548"/>
            <a:chOff x="4039955" y="3994227"/>
            <a:chExt cx="2640414" cy="2859096"/>
          </a:xfrm>
        </p:grpSpPr>
        <p:grpSp>
          <p:nvGrpSpPr>
            <p:cNvPr id="265" name="Google Shape;265;p8"/>
            <p:cNvGrpSpPr/>
            <p:nvPr/>
          </p:nvGrpSpPr>
          <p:grpSpPr>
            <a:xfrm>
              <a:off x="4039955" y="3994227"/>
              <a:ext cx="2640414" cy="2859096"/>
              <a:chOff x="6113777" y="1739514"/>
              <a:chExt cx="471983" cy="511064"/>
            </a:xfrm>
          </p:grpSpPr>
          <p:sp>
            <p:nvSpPr>
              <p:cNvPr id="266" name="Google Shape;266;p8"/>
              <p:cNvSpPr/>
              <p:nvPr/>
            </p:nvSpPr>
            <p:spPr>
              <a:xfrm>
                <a:off x="6113777" y="1739514"/>
                <a:ext cx="471983" cy="511064"/>
              </a:xfrm>
              <a:custGeom>
                <a:avLst/>
                <a:gdLst/>
                <a:ahLst/>
                <a:cxnLst/>
                <a:rect l="l" t="t" r="r" b="b"/>
                <a:pathLst>
                  <a:path w="471983" h="511064" extrusionOk="0">
                    <a:moveTo>
                      <a:pt x="93414" y="511065"/>
                    </a:moveTo>
                    <a:lnTo>
                      <a:pt x="127419" y="408837"/>
                    </a:lnTo>
                    <a:cubicBezTo>
                      <a:pt x="127419" y="408837"/>
                      <a:pt x="93212" y="370457"/>
                      <a:pt x="81877" y="341201"/>
                    </a:cubicBezTo>
                    <a:cubicBezTo>
                      <a:pt x="71514" y="314508"/>
                      <a:pt x="61029" y="291697"/>
                      <a:pt x="39048" y="267489"/>
                    </a:cubicBezTo>
                    <a:cubicBezTo>
                      <a:pt x="21520" y="248183"/>
                      <a:pt x="-12242" y="224903"/>
                      <a:pt x="4558" y="203407"/>
                    </a:cubicBezTo>
                    <a:cubicBezTo>
                      <a:pt x="34717" y="164816"/>
                      <a:pt x="107381" y="275707"/>
                      <a:pt x="130091" y="277148"/>
                    </a:cubicBezTo>
                    <a:cubicBezTo>
                      <a:pt x="162273" y="279196"/>
                      <a:pt x="173486" y="187255"/>
                      <a:pt x="173486" y="126056"/>
                    </a:cubicBezTo>
                    <a:cubicBezTo>
                      <a:pt x="173486" y="72661"/>
                      <a:pt x="160694" y="2600"/>
                      <a:pt x="198139" y="1130"/>
                    </a:cubicBezTo>
                    <a:cubicBezTo>
                      <a:pt x="229715" y="-112"/>
                      <a:pt x="230079" y="176689"/>
                      <a:pt x="244288" y="179584"/>
                    </a:cubicBezTo>
                    <a:cubicBezTo>
                      <a:pt x="267241" y="184264"/>
                      <a:pt x="267322" y="-3901"/>
                      <a:pt x="311285" y="62"/>
                    </a:cubicBezTo>
                    <a:cubicBezTo>
                      <a:pt x="346625" y="3252"/>
                      <a:pt x="291854" y="197987"/>
                      <a:pt x="312904" y="205719"/>
                    </a:cubicBezTo>
                    <a:cubicBezTo>
                      <a:pt x="324036" y="209803"/>
                      <a:pt x="333590" y="177916"/>
                      <a:pt x="350025" y="141236"/>
                    </a:cubicBezTo>
                    <a:cubicBezTo>
                      <a:pt x="368606" y="99889"/>
                      <a:pt x="379658" y="53918"/>
                      <a:pt x="411314" y="73304"/>
                    </a:cubicBezTo>
                    <a:cubicBezTo>
                      <a:pt x="426171" y="82409"/>
                      <a:pt x="408156" y="127926"/>
                      <a:pt x="390183" y="172613"/>
                    </a:cubicBezTo>
                    <a:cubicBezTo>
                      <a:pt x="377755" y="203557"/>
                      <a:pt x="350349" y="247823"/>
                      <a:pt x="359174" y="256515"/>
                    </a:cubicBezTo>
                    <a:cubicBezTo>
                      <a:pt x="366663" y="263882"/>
                      <a:pt x="444225" y="161776"/>
                      <a:pt x="462765" y="171391"/>
                    </a:cubicBezTo>
                    <a:cubicBezTo>
                      <a:pt x="488350" y="184648"/>
                      <a:pt x="456046" y="230606"/>
                      <a:pt x="422365" y="265384"/>
                    </a:cubicBezTo>
                    <a:cubicBezTo>
                      <a:pt x="403582" y="284730"/>
                      <a:pt x="385730" y="299291"/>
                      <a:pt x="385730" y="299291"/>
                    </a:cubicBezTo>
                    <a:cubicBezTo>
                      <a:pt x="385730" y="299291"/>
                      <a:pt x="362696" y="349140"/>
                      <a:pt x="350147" y="375703"/>
                    </a:cubicBezTo>
                    <a:cubicBezTo>
                      <a:pt x="323308" y="432580"/>
                      <a:pt x="287603" y="444671"/>
                      <a:pt x="287603" y="444671"/>
                    </a:cubicBezTo>
                    <a:lnTo>
                      <a:pt x="271087" y="509263"/>
                    </a:lnTo>
                    <a:lnTo>
                      <a:pt x="93414" y="511065"/>
                    </a:lnTo>
                    <a:close/>
                  </a:path>
                </a:pathLst>
              </a:custGeom>
              <a:solidFill>
                <a:srgbClr val="FDBB8D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67" name="Google Shape;267;p8"/>
              <p:cNvSpPr/>
              <p:nvPr/>
            </p:nvSpPr>
            <p:spPr>
              <a:xfrm>
                <a:off x="6319319" y="1930959"/>
                <a:ext cx="73474" cy="10292"/>
              </a:xfrm>
              <a:custGeom>
                <a:avLst/>
                <a:gdLst/>
                <a:ahLst/>
                <a:cxnLst/>
                <a:rect l="l" t="t" r="r" b="b"/>
                <a:pathLst>
                  <a:path w="73474" h="10292" extrusionOk="0">
                    <a:moveTo>
                      <a:pt x="36277" y="98"/>
                    </a:moveTo>
                    <a:cubicBezTo>
                      <a:pt x="29355" y="405"/>
                      <a:pt x="21987" y="1280"/>
                      <a:pt x="14620" y="2502"/>
                    </a:cubicBezTo>
                    <a:cubicBezTo>
                      <a:pt x="11341" y="3049"/>
                      <a:pt x="8305" y="3559"/>
                      <a:pt x="5512" y="4146"/>
                    </a:cubicBezTo>
                    <a:cubicBezTo>
                      <a:pt x="3852" y="4498"/>
                      <a:pt x="2637" y="4870"/>
                      <a:pt x="1990" y="5032"/>
                    </a:cubicBezTo>
                    <a:cubicBezTo>
                      <a:pt x="533" y="5384"/>
                      <a:pt x="-277" y="6749"/>
                      <a:pt x="87" y="8194"/>
                    </a:cubicBezTo>
                    <a:cubicBezTo>
                      <a:pt x="451" y="9643"/>
                      <a:pt x="1787" y="10570"/>
                      <a:pt x="3244" y="10218"/>
                    </a:cubicBezTo>
                    <a:cubicBezTo>
                      <a:pt x="3852" y="10072"/>
                      <a:pt x="5066" y="9801"/>
                      <a:pt x="6645" y="9461"/>
                    </a:cubicBezTo>
                    <a:cubicBezTo>
                      <a:pt x="9357" y="8890"/>
                      <a:pt x="12312" y="8348"/>
                      <a:pt x="15510" y="7813"/>
                    </a:cubicBezTo>
                    <a:cubicBezTo>
                      <a:pt x="22676" y="6623"/>
                      <a:pt x="29841" y="5834"/>
                      <a:pt x="36520" y="5538"/>
                    </a:cubicBezTo>
                    <a:cubicBezTo>
                      <a:pt x="36885" y="5522"/>
                      <a:pt x="37168" y="5425"/>
                      <a:pt x="37532" y="5413"/>
                    </a:cubicBezTo>
                    <a:cubicBezTo>
                      <a:pt x="45386" y="5129"/>
                      <a:pt x="53765" y="5518"/>
                      <a:pt x="62064" y="6295"/>
                    </a:cubicBezTo>
                    <a:cubicBezTo>
                      <a:pt x="64291" y="6506"/>
                      <a:pt x="66355" y="6708"/>
                      <a:pt x="68136" y="6931"/>
                    </a:cubicBezTo>
                    <a:cubicBezTo>
                      <a:pt x="69229" y="7060"/>
                      <a:pt x="70039" y="7251"/>
                      <a:pt x="70403" y="7307"/>
                    </a:cubicBezTo>
                    <a:cubicBezTo>
                      <a:pt x="71901" y="7522"/>
                      <a:pt x="73237" y="6506"/>
                      <a:pt x="73439" y="5032"/>
                    </a:cubicBezTo>
                    <a:cubicBezTo>
                      <a:pt x="73682" y="3559"/>
                      <a:pt x="72670" y="2085"/>
                      <a:pt x="71172" y="1871"/>
                    </a:cubicBezTo>
                    <a:cubicBezTo>
                      <a:pt x="70767" y="1806"/>
                      <a:pt x="70039" y="1753"/>
                      <a:pt x="68905" y="1616"/>
                    </a:cubicBezTo>
                    <a:cubicBezTo>
                      <a:pt x="67043" y="1389"/>
                      <a:pt x="64857" y="1195"/>
                      <a:pt x="62590" y="984"/>
                    </a:cubicBezTo>
                    <a:cubicBezTo>
                      <a:pt x="54089" y="187"/>
                      <a:pt x="45507" y="-194"/>
                      <a:pt x="37411" y="98"/>
                    </a:cubicBezTo>
                    <a:cubicBezTo>
                      <a:pt x="37006" y="110"/>
                      <a:pt x="36641" y="81"/>
                      <a:pt x="36277" y="98"/>
                    </a:cubicBezTo>
                    <a:close/>
                  </a:path>
                </a:pathLst>
              </a:custGeom>
              <a:solidFill>
                <a:srgbClr val="0000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68" name="Google Shape;268;p8"/>
              <p:cNvSpPr/>
              <p:nvPr/>
            </p:nvSpPr>
            <p:spPr>
              <a:xfrm>
                <a:off x="6269970" y="2156009"/>
                <a:ext cx="94366" cy="23675"/>
              </a:xfrm>
              <a:custGeom>
                <a:avLst/>
                <a:gdLst/>
                <a:ahLst/>
                <a:cxnLst/>
                <a:rect l="l" t="t" r="r" b="b"/>
                <a:pathLst>
                  <a:path w="94366" h="23675" extrusionOk="0">
                    <a:moveTo>
                      <a:pt x="3774" y="224"/>
                    </a:moveTo>
                    <a:cubicBezTo>
                      <a:pt x="2397" y="-367"/>
                      <a:pt x="819" y="249"/>
                      <a:pt x="211" y="1617"/>
                    </a:cubicBezTo>
                    <a:cubicBezTo>
                      <a:pt x="-355" y="2985"/>
                      <a:pt x="252" y="4568"/>
                      <a:pt x="1628" y="5159"/>
                    </a:cubicBezTo>
                    <a:cubicBezTo>
                      <a:pt x="1952" y="5301"/>
                      <a:pt x="6486" y="7224"/>
                      <a:pt x="8308" y="7940"/>
                    </a:cubicBezTo>
                    <a:cubicBezTo>
                      <a:pt x="13529" y="9988"/>
                      <a:pt x="19075" y="12101"/>
                      <a:pt x="24783" y="14012"/>
                    </a:cubicBezTo>
                    <a:cubicBezTo>
                      <a:pt x="30613" y="15971"/>
                      <a:pt x="36199" y="17567"/>
                      <a:pt x="41583" y="18947"/>
                    </a:cubicBezTo>
                    <a:cubicBezTo>
                      <a:pt x="44700" y="19748"/>
                      <a:pt x="47736" y="20542"/>
                      <a:pt x="50570" y="21097"/>
                    </a:cubicBezTo>
                    <a:cubicBezTo>
                      <a:pt x="64090" y="23736"/>
                      <a:pt x="77085" y="24137"/>
                      <a:pt x="88136" y="23250"/>
                    </a:cubicBezTo>
                    <a:cubicBezTo>
                      <a:pt x="89230" y="23161"/>
                      <a:pt x="91861" y="22768"/>
                      <a:pt x="92063" y="22744"/>
                    </a:cubicBezTo>
                    <a:cubicBezTo>
                      <a:pt x="93561" y="22529"/>
                      <a:pt x="94573" y="21182"/>
                      <a:pt x="94330" y="19708"/>
                    </a:cubicBezTo>
                    <a:cubicBezTo>
                      <a:pt x="94128" y="18230"/>
                      <a:pt x="92792" y="17218"/>
                      <a:pt x="91294" y="17429"/>
                    </a:cubicBezTo>
                    <a:cubicBezTo>
                      <a:pt x="90687" y="17518"/>
                      <a:pt x="89432" y="17664"/>
                      <a:pt x="87651" y="17809"/>
                    </a:cubicBezTo>
                    <a:cubicBezTo>
                      <a:pt x="77045" y="18659"/>
                      <a:pt x="64577" y="18315"/>
                      <a:pt x="51582" y="15785"/>
                    </a:cubicBezTo>
                    <a:cubicBezTo>
                      <a:pt x="48829" y="15247"/>
                      <a:pt x="45995" y="14538"/>
                      <a:pt x="43000" y="13761"/>
                    </a:cubicBezTo>
                    <a:cubicBezTo>
                      <a:pt x="37738" y="12413"/>
                      <a:pt x="32111" y="10745"/>
                      <a:pt x="26403" y="8827"/>
                    </a:cubicBezTo>
                    <a:cubicBezTo>
                      <a:pt x="20816" y="6944"/>
                      <a:pt x="15311" y="4896"/>
                      <a:pt x="10210" y="2880"/>
                    </a:cubicBezTo>
                    <a:cubicBezTo>
                      <a:pt x="8429" y="2176"/>
                      <a:pt x="4057" y="354"/>
                      <a:pt x="3774" y="224"/>
                    </a:cubicBezTo>
                    <a:close/>
                  </a:path>
                </a:pathLst>
              </a:custGeom>
              <a:solidFill>
                <a:srgbClr val="0000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69" name="Google Shape;269;p8"/>
              <p:cNvSpPr/>
              <p:nvPr/>
            </p:nvSpPr>
            <p:spPr>
              <a:xfrm>
                <a:off x="6487563" y="1923194"/>
                <a:ext cx="90796" cy="95941"/>
              </a:xfrm>
              <a:custGeom>
                <a:avLst/>
                <a:gdLst/>
                <a:ahLst/>
                <a:cxnLst/>
                <a:rect l="l" t="t" r="r" b="b"/>
                <a:pathLst>
                  <a:path w="90796" h="95941" extrusionOk="0">
                    <a:moveTo>
                      <a:pt x="88292" y="681"/>
                    </a:moveTo>
                    <a:cubicBezTo>
                      <a:pt x="106064" y="13513"/>
                      <a:pt x="24170" y="111608"/>
                      <a:pt x="3079" y="93784"/>
                    </a:cubicBezTo>
                    <a:cubicBezTo>
                      <a:pt x="-18012" y="75960"/>
                      <a:pt x="75703" y="-8395"/>
                      <a:pt x="88292" y="68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70" name="Google Shape;270;p8"/>
              <p:cNvSpPr/>
              <p:nvPr/>
            </p:nvSpPr>
            <p:spPr>
              <a:xfrm>
                <a:off x="6295786" y="1753852"/>
                <a:ext cx="35864" cy="172434"/>
              </a:xfrm>
              <a:custGeom>
                <a:avLst/>
                <a:gdLst/>
                <a:ahLst/>
                <a:cxnLst/>
                <a:rect l="l" t="t" r="r" b="b"/>
                <a:pathLst>
                  <a:path w="35864" h="172434" extrusionOk="0">
                    <a:moveTo>
                      <a:pt x="14431" y="131"/>
                    </a:moveTo>
                    <a:cubicBezTo>
                      <a:pt x="27466" y="-3302"/>
                      <a:pt x="32283" y="61772"/>
                      <a:pt x="33295" y="83093"/>
                    </a:cubicBezTo>
                    <a:cubicBezTo>
                      <a:pt x="34348" y="105609"/>
                      <a:pt x="43254" y="169484"/>
                      <a:pt x="20260" y="172362"/>
                    </a:cubicBezTo>
                    <a:cubicBezTo>
                      <a:pt x="303" y="174868"/>
                      <a:pt x="1598" y="111207"/>
                      <a:pt x="424" y="88044"/>
                    </a:cubicBezTo>
                    <a:cubicBezTo>
                      <a:pt x="-790" y="63966"/>
                      <a:pt x="-304" y="4025"/>
                      <a:pt x="14431" y="13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71" name="Google Shape;271;p8"/>
              <p:cNvSpPr/>
              <p:nvPr/>
            </p:nvSpPr>
            <p:spPr>
              <a:xfrm>
                <a:off x="6384066" y="1747575"/>
                <a:ext cx="44912" cy="178777"/>
              </a:xfrm>
              <a:custGeom>
                <a:avLst/>
                <a:gdLst/>
                <a:ahLst/>
                <a:cxnLst/>
                <a:rect l="l" t="t" r="r" b="b"/>
                <a:pathLst>
                  <a:path w="44912" h="178777" extrusionOk="0">
                    <a:moveTo>
                      <a:pt x="37636" y="0"/>
                    </a:moveTo>
                    <a:cubicBezTo>
                      <a:pt x="56460" y="203"/>
                      <a:pt x="35652" y="183174"/>
                      <a:pt x="10595" y="178697"/>
                    </a:cubicBezTo>
                    <a:cubicBezTo>
                      <a:pt x="-17459" y="173689"/>
                      <a:pt x="16748" y="-223"/>
                      <a:pt x="3763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72" name="Google Shape;272;p8"/>
              <p:cNvSpPr/>
              <p:nvPr/>
            </p:nvSpPr>
            <p:spPr>
              <a:xfrm>
                <a:off x="6124636" y="1946983"/>
                <a:ext cx="94783" cy="91404"/>
              </a:xfrm>
              <a:custGeom>
                <a:avLst/>
                <a:gdLst/>
                <a:ahLst/>
                <a:cxnLst/>
                <a:rect l="l" t="t" r="r" b="b"/>
                <a:pathLst>
                  <a:path w="94783" h="91404" extrusionOk="0">
                    <a:moveTo>
                      <a:pt x="1675" y="4148"/>
                    </a:moveTo>
                    <a:cubicBezTo>
                      <a:pt x="12119" y="-8681"/>
                      <a:pt x="41589" y="11078"/>
                      <a:pt x="55960" y="25020"/>
                    </a:cubicBezTo>
                    <a:cubicBezTo>
                      <a:pt x="70331" y="38966"/>
                      <a:pt x="106400" y="78824"/>
                      <a:pt x="91057" y="89656"/>
                    </a:cubicBezTo>
                    <a:cubicBezTo>
                      <a:pt x="78427" y="98562"/>
                      <a:pt x="56688" y="71318"/>
                      <a:pt x="45030" y="55620"/>
                    </a:cubicBezTo>
                    <a:cubicBezTo>
                      <a:pt x="32885" y="39265"/>
                      <a:pt x="-8810" y="16980"/>
                      <a:pt x="1675" y="414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73" name="Google Shape;273;p8"/>
              <p:cNvSpPr/>
              <p:nvPr/>
            </p:nvSpPr>
            <p:spPr>
              <a:xfrm>
                <a:off x="6243069" y="1953813"/>
                <a:ext cx="186818" cy="188203"/>
              </a:xfrm>
              <a:custGeom>
                <a:avLst/>
                <a:gdLst/>
                <a:ahLst/>
                <a:cxnLst/>
                <a:rect l="l" t="t" r="r" b="b"/>
                <a:pathLst>
                  <a:path w="186818" h="188203" extrusionOk="0">
                    <a:moveTo>
                      <a:pt x="135035" y="109354"/>
                    </a:moveTo>
                    <a:cubicBezTo>
                      <a:pt x="228385" y="49773"/>
                      <a:pt x="173613" y="6369"/>
                      <a:pt x="139893" y="973"/>
                    </a:cubicBezTo>
                    <a:cubicBezTo>
                      <a:pt x="53263" y="-12880"/>
                      <a:pt x="-31181" y="125060"/>
                      <a:pt x="11365" y="167298"/>
                    </a:cubicBezTo>
                    <a:cubicBezTo>
                      <a:pt x="69738" y="225227"/>
                      <a:pt x="73746" y="148499"/>
                      <a:pt x="135035" y="10935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74" name="Google Shape;274;p8"/>
              <p:cNvSpPr/>
              <p:nvPr/>
            </p:nvSpPr>
            <p:spPr>
              <a:xfrm>
                <a:off x="6288502" y="1981043"/>
                <a:ext cx="163597" cy="173381"/>
              </a:xfrm>
              <a:custGeom>
                <a:avLst/>
                <a:gdLst/>
                <a:ahLst/>
                <a:cxnLst/>
                <a:rect l="l" t="t" r="r" b="b"/>
                <a:pathLst>
                  <a:path w="163597" h="173381" extrusionOk="0">
                    <a:moveTo>
                      <a:pt x="5482" y="116743"/>
                    </a:moveTo>
                    <a:cubicBezTo>
                      <a:pt x="18112" y="143672"/>
                      <a:pt x="38353" y="123063"/>
                      <a:pt x="54383" y="131349"/>
                    </a:cubicBezTo>
                    <a:cubicBezTo>
                      <a:pt x="64948" y="136802"/>
                      <a:pt x="69807" y="167232"/>
                      <a:pt x="100613" y="172539"/>
                    </a:cubicBezTo>
                    <a:cubicBezTo>
                      <a:pt x="169390" y="184379"/>
                      <a:pt x="189186" y="68494"/>
                      <a:pt x="122796" y="14909"/>
                    </a:cubicBezTo>
                    <a:cubicBezTo>
                      <a:pt x="58593" y="-36936"/>
                      <a:pt x="-21843" y="58507"/>
                      <a:pt x="5482" y="11674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275" name="Google Shape;275;p8"/>
            <p:cNvSpPr/>
            <p:nvPr/>
          </p:nvSpPr>
          <p:spPr>
            <a:xfrm rot="-9362095">
              <a:off x="5995679" y="4414603"/>
              <a:ext cx="200652" cy="964736"/>
            </a:xfrm>
            <a:custGeom>
              <a:avLst/>
              <a:gdLst/>
              <a:ahLst/>
              <a:cxnLst/>
              <a:rect l="l" t="t" r="r" b="b"/>
              <a:pathLst>
                <a:path w="35864" h="172434" extrusionOk="0">
                  <a:moveTo>
                    <a:pt x="14431" y="131"/>
                  </a:moveTo>
                  <a:cubicBezTo>
                    <a:pt x="27466" y="-3302"/>
                    <a:pt x="32283" y="61772"/>
                    <a:pt x="33295" y="83093"/>
                  </a:cubicBezTo>
                  <a:cubicBezTo>
                    <a:pt x="34348" y="105609"/>
                    <a:pt x="43254" y="169484"/>
                    <a:pt x="20260" y="172362"/>
                  </a:cubicBezTo>
                  <a:cubicBezTo>
                    <a:pt x="303" y="174868"/>
                    <a:pt x="1598" y="111207"/>
                    <a:pt x="424" y="88044"/>
                  </a:cubicBezTo>
                  <a:cubicBezTo>
                    <a:pt x="-790" y="63966"/>
                    <a:pt x="-304" y="4025"/>
                    <a:pt x="14431" y="13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76" name="Google Shape;276;p8"/>
          <p:cNvGrpSpPr/>
          <p:nvPr/>
        </p:nvGrpSpPr>
        <p:grpSpPr>
          <a:xfrm>
            <a:off x="180643" y="152090"/>
            <a:ext cx="1688884" cy="1403531"/>
            <a:chOff x="10149393" y="292465"/>
            <a:chExt cx="1688884" cy="1403531"/>
          </a:xfrm>
        </p:grpSpPr>
        <p:sp>
          <p:nvSpPr>
            <p:cNvPr id="277" name="Google Shape;277;p8"/>
            <p:cNvSpPr/>
            <p:nvPr/>
          </p:nvSpPr>
          <p:spPr>
            <a:xfrm>
              <a:off x="10149393" y="292465"/>
              <a:ext cx="1688884" cy="1403531"/>
            </a:xfrm>
            <a:custGeom>
              <a:avLst/>
              <a:gdLst/>
              <a:ahLst/>
              <a:cxnLst/>
              <a:rect l="l" t="t" r="r" b="b"/>
              <a:pathLst>
                <a:path w="497096" h="413107" extrusionOk="0">
                  <a:moveTo>
                    <a:pt x="253390" y="143"/>
                  </a:moveTo>
                  <a:cubicBezTo>
                    <a:pt x="214038" y="1556"/>
                    <a:pt x="175617" y="13680"/>
                    <a:pt x="140674" y="32403"/>
                  </a:cubicBezTo>
                  <a:cubicBezTo>
                    <a:pt x="95999" y="56343"/>
                    <a:pt x="56720" y="90748"/>
                    <a:pt x="31755" y="135253"/>
                  </a:cubicBezTo>
                  <a:cubicBezTo>
                    <a:pt x="-2355" y="196056"/>
                    <a:pt x="-6500" y="268291"/>
                    <a:pt x="7592" y="335506"/>
                  </a:cubicBezTo>
                  <a:cubicBezTo>
                    <a:pt x="11826" y="355706"/>
                    <a:pt x="17441" y="376214"/>
                    <a:pt x="25683" y="395216"/>
                  </a:cubicBezTo>
                  <a:cubicBezTo>
                    <a:pt x="32212" y="410238"/>
                    <a:pt x="49623" y="417181"/>
                    <a:pt x="64646" y="410651"/>
                  </a:cubicBezTo>
                  <a:cubicBezTo>
                    <a:pt x="79669" y="404122"/>
                    <a:pt x="86607" y="386581"/>
                    <a:pt x="80077" y="371559"/>
                  </a:cubicBezTo>
                  <a:cubicBezTo>
                    <a:pt x="80166" y="371769"/>
                    <a:pt x="79911" y="371138"/>
                    <a:pt x="79826" y="370927"/>
                  </a:cubicBezTo>
                  <a:cubicBezTo>
                    <a:pt x="79669" y="370551"/>
                    <a:pt x="79474" y="370300"/>
                    <a:pt x="79320" y="369915"/>
                  </a:cubicBezTo>
                  <a:cubicBezTo>
                    <a:pt x="78980" y="369073"/>
                    <a:pt x="78758" y="368235"/>
                    <a:pt x="78434" y="367385"/>
                  </a:cubicBezTo>
                  <a:cubicBezTo>
                    <a:pt x="77398" y="364669"/>
                    <a:pt x="76329" y="361920"/>
                    <a:pt x="75398" y="359163"/>
                  </a:cubicBezTo>
                  <a:cubicBezTo>
                    <a:pt x="72681" y="351140"/>
                    <a:pt x="70350" y="342971"/>
                    <a:pt x="68314" y="334749"/>
                  </a:cubicBezTo>
                  <a:cubicBezTo>
                    <a:pt x="62055" y="309468"/>
                    <a:pt x="58865" y="283378"/>
                    <a:pt x="59586" y="257329"/>
                  </a:cubicBezTo>
                  <a:cubicBezTo>
                    <a:pt x="61027" y="205120"/>
                    <a:pt x="79871" y="157441"/>
                    <a:pt x="118535" y="121587"/>
                  </a:cubicBezTo>
                  <a:cubicBezTo>
                    <a:pt x="135237" y="106103"/>
                    <a:pt x="154599" y="93509"/>
                    <a:pt x="174957" y="83385"/>
                  </a:cubicBezTo>
                  <a:cubicBezTo>
                    <a:pt x="191348" y="75232"/>
                    <a:pt x="208609" y="68848"/>
                    <a:pt x="226571" y="65168"/>
                  </a:cubicBezTo>
                  <a:cubicBezTo>
                    <a:pt x="239784" y="62460"/>
                    <a:pt x="253317" y="61185"/>
                    <a:pt x="266797" y="61877"/>
                  </a:cubicBezTo>
                  <a:cubicBezTo>
                    <a:pt x="306189" y="63909"/>
                    <a:pt x="342096" y="82458"/>
                    <a:pt x="371417" y="108054"/>
                  </a:cubicBezTo>
                  <a:cubicBezTo>
                    <a:pt x="389775" y="124076"/>
                    <a:pt x="405790" y="142799"/>
                    <a:pt x="419614" y="162829"/>
                  </a:cubicBezTo>
                  <a:cubicBezTo>
                    <a:pt x="424213" y="169488"/>
                    <a:pt x="428593" y="176321"/>
                    <a:pt x="432645" y="183321"/>
                  </a:cubicBezTo>
                  <a:cubicBezTo>
                    <a:pt x="433924" y="185535"/>
                    <a:pt x="435114" y="187774"/>
                    <a:pt x="436312" y="190028"/>
                  </a:cubicBezTo>
                  <a:cubicBezTo>
                    <a:pt x="436632" y="190632"/>
                    <a:pt x="437013" y="191190"/>
                    <a:pt x="437324" y="191798"/>
                  </a:cubicBezTo>
                  <a:cubicBezTo>
                    <a:pt x="437438" y="192016"/>
                    <a:pt x="437814" y="192648"/>
                    <a:pt x="437705" y="192429"/>
                  </a:cubicBezTo>
                  <a:cubicBezTo>
                    <a:pt x="445348" y="207950"/>
                    <a:pt x="464058" y="214370"/>
                    <a:pt x="479579" y="206727"/>
                  </a:cubicBezTo>
                  <a:cubicBezTo>
                    <a:pt x="495099" y="199084"/>
                    <a:pt x="501516" y="180248"/>
                    <a:pt x="493873" y="164728"/>
                  </a:cubicBezTo>
                  <a:cubicBezTo>
                    <a:pt x="486432" y="149669"/>
                    <a:pt x="477077" y="135444"/>
                    <a:pt x="467309" y="121842"/>
                  </a:cubicBezTo>
                  <a:cubicBezTo>
                    <a:pt x="453157" y="102136"/>
                    <a:pt x="437187" y="83668"/>
                    <a:pt x="419363" y="67192"/>
                  </a:cubicBezTo>
                  <a:cubicBezTo>
                    <a:pt x="384063" y="34564"/>
                    <a:pt x="340870" y="9980"/>
                    <a:pt x="292985" y="2422"/>
                  </a:cubicBezTo>
                  <a:cubicBezTo>
                    <a:pt x="279788" y="341"/>
                    <a:pt x="266506" y="-327"/>
                    <a:pt x="253390" y="1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8" name="Google Shape;278;p8"/>
            <p:cNvSpPr/>
            <p:nvPr/>
          </p:nvSpPr>
          <p:spPr>
            <a:xfrm>
              <a:off x="10400608" y="556687"/>
              <a:ext cx="1216706" cy="1047344"/>
            </a:xfrm>
            <a:custGeom>
              <a:avLst/>
              <a:gdLst/>
              <a:ahLst/>
              <a:cxnLst/>
              <a:rect l="l" t="t" r="r" b="b"/>
              <a:pathLst>
                <a:path w="358118" h="308269" extrusionOk="0">
                  <a:moveTo>
                    <a:pt x="183751" y="49"/>
                  </a:moveTo>
                  <a:cubicBezTo>
                    <a:pt x="152799" y="839"/>
                    <a:pt x="122567" y="10975"/>
                    <a:pt x="95578" y="26738"/>
                  </a:cubicBezTo>
                  <a:cubicBezTo>
                    <a:pt x="66586" y="43676"/>
                    <a:pt x="41410" y="67195"/>
                    <a:pt x="24607" y="96443"/>
                  </a:cubicBezTo>
                  <a:cubicBezTo>
                    <a:pt x="-1467" y="141831"/>
                    <a:pt x="-4900" y="196108"/>
                    <a:pt x="5378" y="246604"/>
                  </a:cubicBezTo>
                  <a:cubicBezTo>
                    <a:pt x="8382" y="261356"/>
                    <a:pt x="12304" y="276204"/>
                    <a:pt x="18158" y="290122"/>
                  </a:cubicBezTo>
                  <a:cubicBezTo>
                    <a:pt x="24518" y="305213"/>
                    <a:pt x="41900" y="312297"/>
                    <a:pt x="56992" y="305934"/>
                  </a:cubicBezTo>
                  <a:cubicBezTo>
                    <a:pt x="72087" y="299570"/>
                    <a:pt x="79167" y="282191"/>
                    <a:pt x="72808" y="267096"/>
                  </a:cubicBezTo>
                  <a:cubicBezTo>
                    <a:pt x="72941" y="267424"/>
                    <a:pt x="72553" y="266412"/>
                    <a:pt x="72427" y="266084"/>
                  </a:cubicBezTo>
                  <a:cubicBezTo>
                    <a:pt x="72120" y="265299"/>
                    <a:pt x="71828" y="264477"/>
                    <a:pt x="71541" y="263683"/>
                  </a:cubicBezTo>
                  <a:cubicBezTo>
                    <a:pt x="70832" y="261724"/>
                    <a:pt x="70152" y="259720"/>
                    <a:pt x="69517" y="257737"/>
                  </a:cubicBezTo>
                  <a:cubicBezTo>
                    <a:pt x="67897" y="252681"/>
                    <a:pt x="66452" y="247592"/>
                    <a:pt x="65217" y="242431"/>
                  </a:cubicBezTo>
                  <a:cubicBezTo>
                    <a:pt x="61323" y="226198"/>
                    <a:pt x="59157" y="209544"/>
                    <a:pt x="59396" y="192841"/>
                  </a:cubicBezTo>
                  <a:cubicBezTo>
                    <a:pt x="59595" y="178903"/>
                    <a:pt x="61457" y="164808"/>
                    <a:pt x="65594" y="151473"/>
                  </a:cubicBezTo>
                  <a:cubicBezTo>
                    <a:pt x="75937" y="118125"/>
                    <a:pt x="99537" y="93877"/>
                    <a:pt x="129732" y="77595"/>
                  </a:cubicBezTo>
                  <a:cubicBezTo>
                    <a:pt x="154357" y="64313"/>
                    <a:pt x="182686" y="57322"/>
                    <a:pt x="210189" y="65196"/>
                  </a:cubicBezTo>
                  <a:cubicBezTo>
                    <a:pt x="217897" y="67406"/>
                    <a:pt x="225232" y="70608"/>
                    <a:pt x="232203" y="74559"/>
                  </a:cubicBezTo>
                  <a:cubicBezTo>
                    <a:pt x="240659" y="79352"/>
                    <a:pt x="248517" y="85262"/>
                    <a:pt x="255730" y="91764"/>
                  </a:cubicBezTo>
                  <a:cubicBezTo>
                    <a:pt x="267701" y="102548"/>
                    <a:pt x="278031" y="115073"/>
                    <a:pt x="286978" y="128448"/>
                  </a:cubicBezTo>
                  <a:cubicBezTo>
                    <a:pt x="289771" y="132625"/>
                    <a:pt x="292333" y="136860"/>
                    <a:pt x="294819" y="141228"/>
                  </a:cubicBezTo>
                  <a:cubicBezTo>
                    <a:pt x="295734" y="142835"/>
                    <a:pt x="296620" y="144523"/>
                    <a:pt x="297479" y="146158"/>
                  </a:cubicBezTo>
                  <a:cubicBezTo>
                    <a:pt x="297722" y="146628"/>
                    <a:pt x="298001" y="147085"/>
                    <a:pt x="298236" y="147551"/>
                  </a:cubicBezTo>
                  <a:cubicBezTo>
                    <a:pt x="298276" y="147632"/>
                    <a:pt x="298515" y="148239"/>
                    <a:pt x="298491" y="148182"/>
                  </a:cubicBezTo>
                  <a:cubicBezTo>
                    <a:pt x="305943" y="163796"/>
                    <a:pt x="324751" y="170313"/>
                    <a:pt x="340360" y="162857"/>
                  </a:cubicBezTo>
                  <a:cubicBezTo>
                    <a:pt x="355974" y="155400"/>
                    <a:pt x="362492" y="136722"/>
                    <a:pt x="355035" y="121112"/>
                  </a:cubicBezTo>
                  <a:cubicBezTo>
                    <a:pt x="350436" y="111522"/>
                    <a:pt x="344898" y="102471"/>
                    <a:pt x="338972" y="93662"/>
                  </a:cubicBezTo>
                  <a:cubicBezTo>
                    <a:pt x="328342" y="77862"/>
                    <a:pt x="316084" y="63026"/>
                    <a:pt x="302284" y="49890"/>
                  </a:cubicBezTo>
                  <a:cubicBezTo>
                    <a:pt x="277950" y="26722"/>
                    <a:pt x="248132" y="8915"/>
                    <a:pt x="214869" y="2579"/>
                  </a:cubicBezTo>
                  <a:cubicBezTo>
                    <a:pt x="204489" y="600"/>
                    <a:pt x="194065" y="-218"/>
                    <a:pt x="183751" y="4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9" name="Google Shape;279;p8"/>
            <p:cNvSpPr/>
            <p:nvPr/>
          </p:nvSpPr>
          <p:spPr>
            <a:xfrm>
              <a:off x="10661248" y="869343"/>
              <a:ext cx="762046" cy="667249"/>
            </a:xfrm>
            <a:custGeom>
              <a:avLst/>
              <a:gdLst/>
              <a:ahLst/>
              <a:cxnLst/>
              <a:rect l="l" t="t" r="r" b="b"/>
              <a:pathLst>
                <a:path w="224296" h="196394" extrusionOk="0">
                  <a:moveTo>
                    <a:pt x="114424" y="34"/>
                  </a:moveTo>
                  <a:cubicBezTo>
                    <a:pt x="74610" y="965"/>
                    <a:pt x="34716" y="25970"/>
                    <a:pt x="15245" y="59994"/>
                  </a:cubicBezTo>
                  <a:cubicBezTo>
                    <a:pt x="-660" y="87797"/>
                    <a:pt x="-3093" y="120898"/>
                    <a:pt x="3230" y="151838"/>
                  </a:cubicBezTo>
                  <a:cubicBezTo>
                    <a:pt x="5056" y="160781"/>
                    <a:pt x="7428" y="169711"/>
                    <a:pt x="10946" y="178151"/>
                  </a:cubicBezTo>
                  <a:cubicBezTo>
                    <a:pt x="17277" y="193259"/>
                    <a:pt x="34676" y="200420"/>
                    <a:pt x="49783" y="194089"/>
                  </a:cubicBezTo>
                  <a:cubicBezTo>
                    <a:pt x="64887" y="187761"/>
                    <a:pt x="72052" y="170358"/>
                    <a:pt x="65721" y="155255"/>
                  </a:cubicBezTo>
                  <a:cubicBezTo>
                    <a:pt x="65757" y="155340"/>
                    <a:pt x="65280" y="154170"/>
                    <a:pt x="65215" y="153988"/>
                  </a:cubicBezTo>
                  <a:cubicBezTo>
                    <a:pt x="64883" y="153065"/>
                    <a:pt x="64502" y="152138"/>
                    <a:pt x="64203" y="151207"/>
                  </a:cubicBezTo>
                  <a:cubicBezTo>
                    <a:pt x="63417" y="148750"/>
                    <a:pt x="62778" y="146248"/>
                    <a:pt x="62179" y="143742"/>
                  </a:cubicBezTo>
                  <a:cubicBezTo>
                    <a:pt x="60495" y="136702"/>
                    <a:pt x="59471" y="129480"/>
                    <a:pt x="59398" y="122234"/>
                  </a:cubicBezTo>
                  <a:cubicBezTo>
                    <a:pt x="59143" y="98022"/>
                    <a:pt x="69567" y="80000"/>
                    <a:pt x="91147" y="68597"/>
                  </a:cubicBezTo>
                  <a:cubicBezTo>
                    <a:pt x="95908" y="66083"/>
                    <a:pt x="100940" y="63974"/>
                    <a:pt x="106202" y="62780"/>
                  </a:cubicBezTo>
                  <a:cubicBezTo>
                    <a:pt x="121459" y="59314"/>
                    <a:pt x="135146" y="65840"/>
                    <a:pt x="146052" y="76316"/>
                  </a:cubicBezTo>
                  <a:cubicBezTo>
                    <a:pt x="151059" y="81126"/>
                    <a:pt x="155480" y="86485"/>
                    <a:pt x="159334" y="92254"/>
                  </a:cubicBezTo>
                  <a:cubicBezTo>
                    <a:pt x="160678" y="94266"/>
                    <a:pt x="161937" y="96351"/>
                    <a:pt x="163131" y="98452"/>
                  </a:cubicBezTo>
                  <a:cubicBezTo>
                    <a:pt x="163548" y="99192"/>
                    <a:pt x="164001" y="99978"/>
                    <a:pt x="164394" y="100731"/>
                  </a:cubicBezTo>
                  <a:cubicBezTo>
                    <a:pt x="164515" y="100961"/>
                    <a:pt x="164888" y="101593"/>
                    <a:pt x="164774" y="101362"/>
                  </a:cubicBezTo>
                  <a:cubicBezTo>
                    <a:pt x="172288" y="116947"/>
                    <a:pt x="190937" y="123550"/>
                    <a:pt x="206519" y="116037"/>
                  </a:cubicBezTo>
                  <a:cubicBezTo>
                    <a:pt x="222104" y="108523"/>
                    <a:pt x="228706" y="89748"/>
                    <a:pt x="221193" y="74163"/>
                  </a:cubicBezTo>
                  <a:cubicBezTo>
                    <a:pt x="213405" y="58128"/>
                    <a:pt x="202082" y="43255"/>
                    <a:pt x="189189" y="31026"/>
                  </a:cubicBezTo>
                  <a:cubicBezTo>
                    <a:pt x="173186" y="15846"/>
                    <a:pt x="153468" y="4539"/>
                    <a:pt x="131503" y="1046"/>
                  </a:cubicBezTo>
                  <a:cubicBezTo>
                    <a:pt x="125880" y="151"/>
                    <a:pt x="120111" y="-100"/>
                    <a:pt x="114424" y="3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80" name="Google Shape;280;p8"/>
          <p:cNvGrpSpPr/>
          <p:nvPr/>
        </p:nvGrpSpPr>
        <p:grpSpPr>
          <a:xfrm>
            <a:off x="121340" y="3918175"/>
            <a:ext cx="767996" cy="1007700"/>
            <a:chOff x="3830036" y="932238"/>
            <a:chExt cx="235394" cy="308864"/>
          </a:xfrm>
        </p:grpSpPr>
        <p:sp>
          <p:nvSpPr>
            <p:cNvPr id="281" name="Google Shape;281;p8"/>
            <p:cNvSpPr/>
            <p:nvPr/>
          </p:nvSpPr>
          <p:spPr>
            <a:xfrm>
              <a:off x="3890129" y="932238"/>
              <a:ext cx="35584" cy="61891"/>
            </a:xfrm>
            <a:custGeom>
              <a:avLst/>
              <a:gdLst/>
              <a:ahLst/>
              <a:cxnLst/>
              <a:rect l="l" t="t" r="r" b="b"/>
              <a:pathLst>
                <a:path w="35584" h="61891" extrusionOk="0">
                  <a:moveTo>
                    <a:pt x="18262" y="25"/>
                  </a:moveTo>
                  <a:cubicBezTo>
                    <a:pt x="1620" y="1514"/>
                    <a:pt x="-11815" y="59645"/>
                    <a:pt x="16185" y="61823"/>
                  </a:cubicBezTo>
                  <a:cubicBezTo>
                    <a:pt x="48052" y="64309"/>
                    <a:pt x="34722" y="-1453"/>
                    <a:pt x="18262" y="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2" name="Google Shape;282;p8"/>
            <p:cNvSpPr/>
            <p:nvPr/>
          </p:nvSpPr>
          <p:spPr>
            <a:xfrm>
              <a:off x="3986044" y="1040030"/>
              <a:ext cx="79386" cy="55328"/>
            </a:xfrm>
            <a:custGeom>
              <a:avLst/>
              <a:gdLst/>
              <a:ahLst/>
              <a:cxnLst/>
              <a:rect l="l" t="t" r="r" b="b"/>
              <a:pathLst>
                <a:path w="79386" h="55328" extrusionOk="0">
                  <a:moveTo>
                    <a:pt x="79244" y="13867"/>
                  </a:moveTo>
                  <a:cubicBezTo>
                    <a:pt x="74751" y="-18021"/>
                    <a:pt x="-8693" y="10434"/>
                    <a:pt x="743" y="45324"/>
                  </a:cubicBezTo>
                  <a:cubicBezTo>
                    <a:pt x="7815" y="71479"/>
                    <a:pt x="83090" y="41151"/>
                    <a:pt x="79244" y="1386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3" name="Google Shape;283;p8"/>
            <p:cNvSpPr/>
            <p:nvPr/>
          </p:nvSpPr>
          <p:spPr>
            <a:xfrm>
              <a:off x="3839969" y="1083903"/>
              <a:ext cx="51948" cy="69549"/>
            </a:xfrm>
            <a:custGeom>
              <a:avLst/>
              <a:gdLst/>
              <a:ahLst/>
              <a:cxnLst/>
              <a:rect l="l" t="t" r="r" b="b"/>
              <a:pathLst>
                <a:path w="51948" h="69549" extrusionOk="0">
                  <a:moveTo>
                    <a:pt x="47930" y="1297"/>
                  </a:moveTo>
                  <a:cubicBezTo>
                    <a:pt x="29050" y="-9382"/>
                    <a:pt x="-14188" y="48907"/>
                    <a:pt x="4652" y="64930"/>
                  </a:cubicBezTo>
                  <a:cubicBezTo>
                    <a:pt x="33296" y="89295"/>
                    <a:pt x="62896" y="9758"/>
                    <a:pt x="47930" y="129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4" name="Google Shape;284;p8"/>
            <p:cNvSpPr/>
            <p:nvPr/>
          </p:nvSpPr>
          <p:spPr>
            <a:xfrm>
              <a:off x="3833758" y="980167"/>
              <a:ext cx="37568" cy="55169"/>
            </a:xfrm>
            <a:custGeom>
              <a:avLst/>
              <a:gdLst/>
              <a:ahLst/>
              <a:cxnLst/>
              <a:rect l="l" t="t" r="r" b="b"/>
              <a:pathLst>
                <a:path w="37568" h="55169" extrusionOk="0">
                  <a:moveTo>
                    <a:pt x="8333" y="345"/>
                  </a:moveTo>
                  <a:cubicBezTo>
                    <a:pt x="-5763" y="4260"/>
                    <a:pt x="-3160" y="63160"/>
                    <a:pt x="25299" y="54254"/>
                  </a:cubicBezTo>
                  <a:cubicBezTo>
                    <a:pt x="53757" y="45348"/>
                    <a:pt x="26177" y="-4614"/>
                    <a:pt x="8333" y="34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5" name="Google Shape;285;p8"/>
            <p:cNvSpPr/>
            <p:nvPr/>
          </p:nvSpPr>
          <p:spPr>
            <a:xfrm>
              <a:off x="3900886" y="1012387"/>
              <a:ext cx="53215" cy="66600"/>
            </a:xfrm>
            <a:custGeom>
              <a:avLst/>
              <a:gdLst/>
              <a:ahLst/>
              <a:cxnLst/>
              <a:rect l="l" t="t" r="r" b="b"/>
              <a:pathLst>
                <a:path w="53215" h="66600" extrusionOk="0">
                  <a:moveTo>
                    <a:pt x="4809" y="1575"/>
                  </a:moveTo>
                  <a:cubicBezTo>
                    <a:pt x="-2671" y="7412"/>
                    <a:pt x="-24" y="17901"/>
                    <a:pt x="3376" y="29223"/>
                  </a:cubicBezTo>
                  <a:cubicBezTo>
                    <a:pt x="6777" y="40530"/>
                    <a:pt x="10918" y="52666"/>
                    <a:pt x="17662" y="60645"/>
                  </a:cubicBezTo>
                  <a:cubicBezTo>
                    <a:pt x="29471" y="74603"/>
                    <a:pt x="59358" y="62616"/>
                    <a:pt x="52092" y="39323"/>
                  </a:cubicBezTo>
                  <a:cubicBezTo>
                    <a:pt x="49966" y="32514"/>
                    <a:pt x="39223" y="21880"/>
                    <a:pt x="28908" y="12581"/>
                  </a:cubicBezTo>
                  <a:cubicBezTo>
                    <a:pt x="19739" y="4319"/>
                    <a:pt x="11209" y="-3413"/>
                    <a:pt x="4809" y="157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6" name="Google Shape;286;p8"/>
            <p:cNvSpPr/>
            <p:nvPr/>
          </p:nvSpPr>
          <p:spPr>
            <a:xfrm>
              <a:off x="3903892" y="1119020"/>
              <a:ext cx="48308" cy="69387"/>
            </a:xfrm>
            <a:custGeom>
              <a:avLst/>
              <a:gdLst/>
              <a:ahLst/>
              <a:cxnLst/>
              <a:rect l="l" t="t" r="r" b="b"/>
              <a:pathLst>
                <a:path w="48308" h="69387" extrusionOk="0">
                  <a:moveTo>
                    <a:pt x="6628" y="990"/>
                  </a:moveTo>
                  <a:cubicBezTo>
                    <a:pt x="-1618" y="5690"/>
                    <a:pt x="-509" y="16450"/>
                    <a:pt x="1232" y="28145"/>
                  </a:cubicBezTo>
                  <a:cubicBezTo>
                    <a:pt x="2965" y="39824"/>
                    <a:pt x="5317" y="52430"/>
                    <a:pt x="10842" y="61295"/>
                  </a:cubicBezTo>
                  <a:cubicBezTo>
                    <a:pt x="20513" y="76811"/>
                    <a:pt x="51822" y="69250"/>
                    <a:pt x="47984" y="45155"/>
                  </a:cubicBezTo>
                  <a:cubicBezTo>
                    <a:pt x="46859" y="38111"/>
                    <a:pt x="37758" y="26040"/>
                    <a:pt x="28889" y="15353"/>
                  </a:cubicBezTo>
                  <a:cubicBezTo>
                    <a:pt x="21007" y="5856"/>
                    <a:pt x="13680" y="-3026"/>
                    <a:pt x="6628" y="99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7" name="Google Shape;287;p8"/>
            <p:cNvSpPr/>
            <p:nvPr/>
          </p:nvSpPr>
          <p:spPr>
            <a:xfrm>
              <a:off x="3830036" y="1195270"/>
              <a:ext cx="54573" cy="45832"/>
            </a:xfrm>
            <a:custGeom>
              <a:avLst/>
              <a:gdLst/>
              <a:ahLst/>
              <a:cxnLst/>
              <a:rect l="l" t="t" r="r" b="b"/>
              <a:pathLst>
                <a:path w="54573" h="45832" extrusionOk="0">
                  <a:moveTo>
                    <a:pt x="1421" y="3246"/>
                  </a:moveTo>
                  <a:cubicBezTo>
                    <a:pt x="-2648" y="10091"/>
                    <a:pt x="2700" y="17273"/>
                    <a:pt x="8902" y="24855"/>
                  </a:cubicBezTo>
                  <a:cubicBezTo>
                    <a:pt x="15095" y="32421"/>
                    <a:pt x="22127" y="40392"/>
                    <a:pt x="29915" y="44347"/>
                  </a:cubicBezTo>
                  <a:cubicBezTo>
                    <a:pt x="43545" y="51273"/>
                    <a:pt x="63312" y="32587"/>
                    <a:pt x="50351" y="17079"/>
                  </a:cubicBezTo>
                  <a:cubicBezTo>
                    <a:pt x="46557" y="12545"/>
                    <a:pt x="34797" y="7829"/>
                    <a:pt x="23795" y="3999"/>
                  </a:cubicBezTo>
                  <a:cubicBezTo>
                    <a:pt x="14014" y="594"/>
                    <a:pt x="4898" y="-2612"/>
                    <a:pt x="1421" y="324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88" name="Google Shape;288;p8"/>
          <p:cNvSpPr/>
          <p:nvPr/>
        </p:nvSpPr>
        <p:spPr>
          <a:xfrm rot="984647">
            <a:off x="-61757" y="2753128"/>
            <a:ext cx="1688695" cy="1173508"/>
          </a:xfrm>
          <a:custGeom>
            <a:avLst/>
            <a:gdLst/>
            <a:ahLst/>
            <a:cxnLst/>
            <a:rect l="l" t="t" r="r" b="b"/>
            <a:pathLst>
              <a:path w="443808" h="308411" extrusionOk="0">
                <a:moveTo>
                  <a:pt x="425783" y="179140"/>
                </a:moveTo>
                <a:cubicBezTo>
                  <a:pt x="451772" y="227689"/>
                  <a:pt x="444121" y="257261"/>
                  <a:pt x="436754" y="291913"/>
                </a:cubicBezTo>
                <a:cubicBezTo>
                  <a:pt x="431167" y="318262"/>
                  <a:pt x="419508" y="306292"/>
                  <a:pt x="419954" y="301592"/>
                </a:cubicBezTo>
                <a:cubicBezTo>
                  <a:pt x="422301" y="276133"/>
                  <a:pt x="432584" y="240036"/>
                  <a:pt x="419144" y="205109"/>
                </a:cubicBezTo>
                <a:cubicBezTo>
                  <a:pt x="398013" y="150086"/>
                  <a:pt x="330976" y="161021"/>
                  <a:pt x="330976" y="161021"/>
                </a:cubicBezTo>
                <a:cubicBezTo>
                  <a:pt x="330976" y="161021"/>
                  <a:pt x="333486" y="175772"/>
                  <a:pt x="333688" y="196089"/>
                </a:cubicBezTo>
                <a:cubicBezTo>
                  <a:pt x="334012" y="224349"/>
                  <a:pt x="314621" y="251658"/>
                  <a:pt x="289200" y="249108"/>
                </a:cubicBezTo>
                <a:cubicBezTo>
                  <a:pt x="262117" y="246383"/>
                  <a:pt x="240379" y="211679"/>
                  <a:pt x="268513" y="174784"/>
                </a:cubicBezTo>
                <a:cubicBezTo>
                  <a:pt x="291183" y="145083"/>
                  <a:pt x="308630" y="143630"/>
                  <a:pt x="308630" y="143630"/>
                </a:cubicBezTo>
                <a:cubicBezTo>
                  <a:pt x="308630" y="143630"/>
                  <a:pt x="299279" y="121742"/>
                  <a:pt x="270497" y="103067"/>
                </a:cubicBezTo>
                <a:cubicBezTo>
                  <a:pt x="242322" y="84802"/>
                  <a:pt x="215928" y="96356"/>
                  <a:pt x="215928" y="96356"/>
                </a:cubicBezTo>
                <a:cubicBezTo>
                  <a:pt x="215928" y="96356"/>
                  <a:pt x="232849" y="191762"/>
                  <a:pt x="184555" y="217864"/>
                </a:cubicBezTo>
                <a:cubicBezTo>
                  <a:pt x="154717" y="233992"/>
                  <a:pt x="117919" y="201243"/>
                  <a:pt x="113948" y="170060"/>
                </a:cubicBezTo>
                <a:cubicBezTo>
                  <a:pt x="105111" y="100691"/>
                  <a:pt x="172698" y="73881"/>
                  <a:pt x="172698" y="73876"/>
                </a:cubicBezTo>
                <a:cubicBezTo>
                  <a:pt x="172698" y="73876"/>
                  <a:pt x="145993" y="28412"/>
                  <a:pt x="92643" y="33804"/>
                </a:cubicBezTo>
                <a:cubicBezTo>
                  <a:pt x="33317" y="39803"/>
                  <a:pt x="6276" y="69735"/>
                  <a:pt x="252" y="43455"/>
                </a:cubicBezTo>
                <a:cubicBezTo>
                  <a:pt x="-5354" y="19016"/>
                  <a:pt x="83931" y="-8713"/>
                  <a:pt x="124356" y="2609"/>
                </a:cubicBezTo>
                <a:cubicBezTo>
                  <a:pt x="174006" y="16519"/>
                  <a:pt x="199776" y="63372"/>
                  <a:pt x="199776" y="63372"/>
                </a:cubicBezTo>
                <a:cubicBezTo>
                  <a:pt x="199776" y="63372"/>
                  <a:pt x="231271" y="46993"/>
                  <a:pt x="284423" y="82264"/>
                </a:cubicBezTo>
                <a:cubicBezTo>
                  <a:pt x="323244" y="108043"/>
                  <a:pt x="329761" y="137043"/>
                  <a:pt x="329761" y="137043"/>
                </a:cubicBezTo>
                <a:cubicBezTo>
                  <a:pt x="329761" y="137043"/>
                  <a:pt x="401454" y="133740"/>
                  <a:pt x="425783" y="179140"/>
                </a:cubicBezTo>
                <a:close/>
                <a:moveTo>
                  <a:pt x="310007" y="173881"/>
                </a:moveTo>
                <a:cubicBezTo>
                  <a:pt x="310007" y="173881"/>
                  <a:pt x="294381" y="179091"/>
                  <a:pt x="287216" y="194365"/>
                </a:cubicBezTo>
                <a:cubicBezTo>
                  <a:pt x="287216" y="194365"/>
                  <a:pt x="275557" y="218245"/>
                  <a:pt x="293612" y="220977"/>
                </a:cubicBezTo>
                <a:cubicBezTo>
                  <a:pt x="312233" y="223795"/>
                  <a:pt x="310007" y="173881"/>
                  <a:pt x="310007" y="173881"/>
                </a:cubicBezTo>
                <a:close/>
                <a:moveTo>
                  <a:pt x="186450" y="106363"/>
                </a:moveTo>
                <a:cubicBezTo>
                  <a:pt x="186450" y="106363"/>
                  <a:pt x="147296" y="123907"/>
                  <a:pt x="145459" y="162850"/>
                </a:cubicBezTo>
                <a:cubicBezTo>
                  <a:pt x="144119" y="191228"/>
                  <a:pt x="176908" y="198555"/>
                  <a:pt x="181705" y="156143"/>
                </a:cubicBezTo>
                <a:cubicBezTo>
                  <a:pt x="185774" y="120199"/>
                  <a:pt x="186450" y="106363"/>
                  <a:pt x="186450" y="10636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89" name="Google Shape;289;p8"/>
          <p:cNvGrpSpPr/>
          <p:nvPr/>
        </p:nvGrpSpPr>
        <p:grpSpPr>
          <a:xfrm rot="3130341">
            <a:off x="196886" y="1273818"/>
            <a:ext cx="1067454" cy="1110385"/>
            <a:chOff x="9921300" y="3428996"/>
            <a:chExt cx="2139401" cy="2225445"/>
          </a:xfrm>
        </p:grpSpPr>
        <p:grpSp>
          <p:nvGrpSpPr>
            <p:cNvPr id="290" name="Google Shape;290;p8"/>
            <p:cNvGrpSpPr/>
            <p:nvPr/>
          </p:nvGrpSpPr>
          <p:grpSpPr>
            <a:xfrm rot="2273142">
              <a:off x="10336226" y="3641314"/>
              <a:ext cx="1309548" cy="1800811"/>
              <a:chOff x="9046433" y="607374"/>
              <a:chExt cx="3103737" cy="4268069"/>
            </a:xfrm>
          </p:grpSpPr>
          <p:sp>
            <p:nvSpPr>
              <p:cNvPr id="291" name="Google Shape;291;p8"/>
              <p:cNvSpPr/>
              <p:nvPr/>
            </p:nvSpPr>
            <p:spPr>
              <a:xfrm>
                <a:off x="9046433" y="3290863"/>
                <a:ext cx="2041185" cy="1577124"/>
              </a:xfrm>
              <a:custGeom>
                <a:avLst/>
                <a:gdLst/>
                <a:ahLst/>
                <a:cxnLst/>
                <a:rect l="l" t="t" r="r" b="b"/>
                <a:pathLst>
                  <a:path w="2041185" h="1577124" extrusionOk="0">
                    <a:moveTo>
                      <a:pt x="1959959" y="1252607"/>
                    </a:moveTo>
                    <a:cubicBezTo>
                      <a:pt x="1810131" y="1497019"/>
                      <a:pt x="1490948" y="1576553"/>
                      <a:pt x="1204341" y="1577124"/>
                    </a:cubicBezTo>
                    <a:cubicBezTo>
                      <a:pt x="1189291" y="1577124"/>
                      <a:pt x="1174147" y="1577029"/>
                      <a:pt x="1159097" y="1576648"/>
                    </a:cubicBezTo>
                    <a:cubicBezTo>
                      <a:pt x="1029462" y="1574171"/>
                      <a:pt x="900113" y="1559789"/>
                      <a:pt x="773049" y="1534166"/>
                    </a:cubicBezTo>
                    <a:cubicBezTo>
                      <a:pt x="498158" y="1478635"/>
                      <a:pt x="233839" y="1370431"/>
                      <a:pt x="0" y="1215555"/>
                    </a:cubicBezTo>
                    <a:cubicBezTo>
                      <a:pt x="168307" y="1221651"/>
                      <a:pt x="337852" y="1150309"/>
                      <a:pt x="451294" y="1025722"/>
                    </a:cubicBezTo>
                    <a:cubicBezTo>
                      <a:pt x="510159" y="961047"/>
                      <a:pt x="553212" y="882656"/>
                      <a:pt x="577977" y="798836"/>
                    </a:cubicBezTo>
                    <a:cubicBezTo>
                      <a:pt x="601027" y="721207"/>
                      <a:pt x="608267" y="638912"/>
                      <a:pt x="597694" y="558521"/>
                    </a:cubicBezTo>
                    <a:cubicBezTo>
                      <a:pt x="587883" y="484035"/>
                      <a:pt x="563689" y="411073"/>
                      <a:pt x="564261" y="335921"/>
                    </a:cubicBezTo>
                    <a:cubicBezTo>
                      <a:pt x="565404" y="187426"/>
                      <a:pt x="675704" y="46456"/>
                      <a:pt x="819626" y="9690"/>
                    </a:cubicBezTo>
                    <a:cubicBezTo>
                      <a:pt x="994886" y="-35078"/>
                      <a:pt x="1200436" y="79508"/>
                      <a:pt x="1233106" y="266008"/>
                    </a:cubicBezTo>
                    <a:cubicBezTo>
                      <a:pt x="1336072" y="362687"/>
                      <a:pt x="1468279" y="428409"/>
                      <a:pt x="1607915" y="449459"/>
                    </a:cubicBezTo>
                    <a:cubicBezTo>
                      <a:pt x="1709452" y="464699"/>
                      <a:pt x="1823180" y="461175"/>
                      <a:pt x="1899856" y="529279"/>
                    </a:cubicBezTo>
                    <a:cubicBezTo>
                      <a:pt x="1932813" y="558616"/>
                      <a:pt x="1954625" y="598240"/>
                      <a:pt x="1972818" y="638435"/>
                    </a:cubicBezTo>
                    <a:cubicBezTo>
                      <a:pt x="2060734" y="832555"/>
                      <a:pt x="2071497" y="1070965"/>
                      <a:pt x="1959959" y="1252607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292" name="Google Shape;292;p8"/>
              <p:cNvSpPr/>
              <p:nvPr/>
            </p:nvSpPr>
            <p:spPr>
              <a:xfrm>
                <a:off x="10127074" y="607374"/>
                <a:ext cx="2023096" cy="3297806"/>
              </a:xfrm>
              <a:custGeom>
                <a:avLst/>
                <a:gdLst/>
                <a:ahLst/>
                <a:cxnLst/>
                <a:rect l="l" t="t" r="r" b="b"/>
                <a:pathLst>
                  <a:path w="2023096" h="3297806" extrusionOk="0">
                    <a:moveTo>
                      <a:pt x="1994807" y="516065"/>
                    </a:moveTo>
                    <a:cubicBezTo>
                      <a:pt x="1987854" y="342519"/>
                      <a:pt x="1983949" y="168402"/>
                      <a:pt x="2023097" y="0"/>
                    </a:cubicBezTo>
                    <a:cubicBezTo>
                      <a:pt x="1512271" y="49149"/>
                      <a:pt x="1020971" y="281083"/>
                      <a:pt x="658450" y="644271"/>
                    </a:cubicBezTo>
                    <a:cubicBezTo>
                      <a:pt x="295928" y="1007459"/>
                      <a:pt x="64566" y="1498949"/>
                      <a:pt x="16084" y="2009870"/>
                    </a:cubicBezTo>
                    <a:cubicBezTo>
                      <a:pt x="-1347" y="2193512"/>
                      <a:pt x="4082" y="2378297"/>
                      <a:pt x="21227" y="2562225"/>
                    </a:cubicBezTo>
                    <a:cubicBezTo>
                      <a:pt x="-31541" y="2704624"/>
                      <a:pt x="19418" y="2866454"/>
                      <a:pt x="115144" y="2982277"/>
                    </a:cubicBezTo>
                    <a:cubicBezTo>
                      <a:pt x="205536" y="3091529"/>
                      <a:pt x="331171" y="3165634"/>
                      <a:pt x="458996" y="3226975"/>
                    </a:cubicBezTo>
                    <a:cubicBezTo>
                      <a:pt x="529481" y="3260693"/>
                      <a:pt x="603205" y="3291745"/>
                      <a:pt x="681119" y="3296984"/>
                    </a:cubicBezTo>
                    <a:cubicBezTo>
                      <a:pt x="822756" y="3306604"/>
                      <a:pt x="955820" y="3230404"/>
                      <a:pt x="1068692" y="3144202"/>
                    </a:cubicBezTo>
                    <a:cubicBezTo>
                      <a:pt x="1435690" y="2864168"/>
                      <a:pt x="1691341" y="2454688"/>
                      <a:pt x="1835073" y="2016062"/>
                    </a:cubicBezTo>
                    <a:cubicBezTo>
                      <a:pt x="1978805" y="1577435"/>
                      <a:pt x="2015953" y="1109663"/>
                      <a:pt x="2000046" y="648367"/>
                    </a:cubicBezTo>
                    <a:cubicBezTo>
                      <a:pt x="1998522" y="604361"/>
                      <a:pt x="1996522" y="560261"/>
                      <a:pt x="1994807" y="516065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293" name="Google Shape;293;p8"/>
              <p:cNvGrpSpPr/>
              <p:nvPr/>
            </p:nvGrpSpPr>
            <p:grpSpPr>
              <a:xfrm>
                <a:off x="9064692" y="4097256"/>
                <a:ext cx="1187658" cy="778187"/>
                <a:chOff x="5878910" y="4740292"/>
                <a:chExt cx="1187658" cy="806495"/>
              </a:xfrm>
            </p:grpSpPr>
            <p:sp>
              <p:nvSpPr>
                <p:cNvPr id="294" name="Google Shape;294;p8"/>
                <p:cNvSpPr/>
                <p:nvPr/>
              </p:nvSpPr>
              <p:spPr>
                <a:xfrm>
                  <a:off x="5892736" y="4754498"/>
                  <a:ext cx="1159097" cy="77781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59097" h="777811" extrusionOk="0">
                      <a:moveTo>
                        <a:pt x="1159097" y="777812"/>
                      </a:moveTo>
                      <a:cubicBezTo>
                        <a:pt x="1029462" y="775335"/>
                        <a:pt x="900113" y="760952"/>
                        <a:pt x="773049" y="735330"/>
                      </a:cubicBezTo>
                      <a:cubicBezTo>
                        <a:pt x="498158" y="679799"/>
                        <a:pt x="233839" y="571595"/>
                        <a:pt x="0" y="416719"/>
                      </a:cubicBezTo>
                      <a:cubicBezTo>
                        <a:pt x="168307" y="422815"/>
                        <a:pt x="337852" y="351472"/>
                        <a:pt x="451294" y="226886"/>
                      </a:cubicBezTo>
                      <a:cubicBezTo>
                        <a:pt x="510159" y="162211"/>
                        <a:pt x="553212" y="83820"/>
                        <a:pt x="577977" y="0"/>
                      </a:cubicBezTo>
                      <a:cubicBezTo>
                        <a:pt x="635794" y="32575"/>
                        <a:pt x="618172" y="128206"/>
                        <a:pt x="579215" y="186214"/>
                      </a:cubicBezTo>
                      <a:cubicBezTo>
                        <a:pt x="538734" y="246697"/>
                        <a:pt x="483775" y="316802"/>
                        <a:pt x="512540" y="383762"/>
                      </a:cubicBezTo>
                      <a:cubicBezTo>
                        <a:pt x="589979" y="339090"/>
                        <a:pt x="667322" y="294513"/>
                        <a:pt x="744760" y="249936"/>
                      </a:cubicBezTo>
                      <a:cubicBezTo>
                        <a:pt x="777430" y="231077"/>
                        <a:pt x="823150" y="213836"/>
                        <a:pt x="848678" y="241554"/>
                      </a:cubicBezTo>
                      <a:cubicBezTo>
                        <a:pt x="881920" y="277654"/>
                        <a:pt x="834676" y="331946"/>
                        <a:pt x="790384" y="353187"/>
                      </a:cubicBezTo>
                      <a:cubicBezTo>
                        <a:pt x="751332" y="371856"/>
                        <a:pt x="708374" y="388239"/>
                        <a:pt x="682180" y="422815"/>
                      </a:cubicBezTo>
                      <a:cubicBezTo>
                        <a:pt x="656082" y="457486"/>
                        <a:pt x="658749" y="517779"/>
                        <a:pt x="698849" y="534162"/>
                      </a:cubicBezTo>
                      <a:cubicBezTo>
                        <a:pt x="724090" y="544544"/>
                        <a:pt x="752475" y="533781"/>
                        <a:pt x="778002" y="524161"/>
                      </a:cubicBezTo>
                      <a:cubicBezTo>
                        <a:pt x="875062" y="487299"/>
                        <a:pt x="977360" y="464630"/>
                        <a:pt x="1080897" y="456819"/>
                      </a:cubicBezTo>
                      <a:cubicBezTo>
                        <a:pt x="1089374" y="456247"/>
                        <a:pt x="1098709" y="455962"/>
                        <a:pt x="1105281" y="461296"/>
                      </a:cubicBezTo>
                      <a:cubicBezTo>
                        <a:pt x="1120712" y="473964"/>
                        <a:pt x="1104710" y="498253"/>
                        <a:pt x="1088898" y="510349"/>
                      </a:cubicBezTo>
                      <a:cubicBezTo>
                        <a:pt x="1036130" y="550736"/>
                        <a:pt x="978408" y="584740"/>
                        <a:pt x="917448" y="611124"/>
                      </a:cubicBezTo>
                      <a:cubicBezTo>
                        <a:pt x="882110" y="626459"/>
                        <a:pt x="839248" y="668369"/>
                        <a:pt x="868680" y="693230"/>
                      </a:cubicBezTo>
                      <a:cubicBezTo>
                        <a:pt x="875824" y="699325"/>
                        <a:pt x="885444" y="701326"/>
                        <a:pt x="894683" y="702469"/>
                      </a:cubicBezTo>
                      <a:cubicBezTo>
                        <a:pt x="948404" y="709422"/>
                        <a:pt x="1003363" y="696563"/>
                        <a:pt x="1056989" y="704374"/>
                      </a:cubicBezTo>
                      <a:cubicBezTo>
                        <a:pt x="1100423" y="710755"/>
                        <a:pt x="1145857" y="738759"/>
                        <a:pt x="1159097" y="777812"/>
                      </a:cubicBezTo>
                      <a:close/>
                    </a:path>
                  </a:pathLst>
                </a:custGeom>
                <a:solidFill>
                  <a:srgbClr val="F47052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95" name="Google Shape;295;p8"/>
                <p:cNvSpPr/>
                <p:nvPr/>
              </p:nvSpPr>
              <p:spPr>
                <a:xfrm>
                  <a:off x="5878910" y="4740292"/>
                  <a:ext cx="1187658" cy="80649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87658" h="806495" extrusionOk="0">
                      <a:moveTo>
                        <a:pt x="1172923" y="777730"/>
                      </a:moveTo>
                      <a:cubicBezTo>
                        <a:pt x="1007188" y="774396"/>
                        <a:pt x="842120" y="751822"/>
                        <a:pt x="681433" y="710769"/>
                      </a:cubicBezTo>
                      <a:cubicBezTo>
                        <a:pt x="531700" y="672478"/>
                        <a:pt x="386063" y="618567"/>
                        <a:pt x="247855" y="549510"/>
                      </a:cubicBezTo>
                      <a:cubicBezTo>
                        <a:pt x="169655" y="510458"/>
                        <a:pt x="93931" y="466738"/>
                        <a:pt x="21065" y="418542"/>
                      </a:cubicBezTo>
                      <a:cubicBezTo>
                        <a:pt x="18684" y="427400"/>
                        <a:pt x="16302" y="436258"/>
                        <a:pt x="13826" y="445212"/>
                      </a:cubicBezTo>
                      <a:cubicBezTo>
                        <a:pt x="216613" y="451879"/>
                        <a:pt x="416829" y="350724"/>
                        <a:pt x="529510" y="181560"/>
                      </a:cubicBezTo>
                      <a:cubicBezTo>
                        <a:pt x="562942" y="131268"/>
                        <a:pt x="588279" y="75737"/>
                        <a:pt x="605614" y="17920"/>
                      </a:cubicBezTo>
                      <a:cubicBezTo>
                        <a:pt x="598661" y="20778"/>
                        <a:pt x="591613" y="23635"/>
                        <a:pt x="584659" y="26493"/>
                      </a:cubicBezTo>
                      <a:cubicBezTo>
                        <a:pt x="639142" y="58592"/>
                        <a:pt x="610472" y="145365"/>
                        <a:pt x="584755" y="186894"/>
                      </a:cubicBezTo>
                      <a:cubicBezTo>
                        <a:pt x="545988" y="249568"/>
                        <a:pt x="480265" y="322339"/>
                        <a:pt x="512650" y="401683"/>
                      </a:cubicBezTo>
                      <a:cubicBezTo>
                        <a:pt x="516079" y="410065"/>
                        <a:pt x="524842" y="415303"/>
                        <a:pt x="533605" y="410255"/>
                      </a:cubicBezTo>
                      <a:cubicBezTo>
                        <a:pt x="600090" y="371869"/>
                        <a:pt x="666669" y="333484"/>
                        <a:pt x="733249" y="295193"/>
                      </a:cubicBezTo>
                      <a:cubicBezTo>
                        <a:pt x="759443" y="280143"/>
                        <a:pt x="786494" y="260808"/>
                        <a:pt x="817069" y="256236"/>
                      </a:cubicBezTo>
                      <a:cubicBezTo>
                        <a:pt x="839453" y="252902"/>
                        <a:pt x="864313" y="265284"/>
                        <a:pt x="858503" y="291288"/>
                      </a:cubicBezTo>
                      <a:cubicBezTo>
                        <a:pt x="852979" y="315958"/>
                        <a:pt x="829261" y="336341"/>
                        <a:pt x="808592" y="348819"/>
                      </a:cubicBezTo>
                      <a:cubicBezTo>
                        <a:pt x="783446" y="363964"/>
                        <a:pt x="755157" y="373108"/>
                        <a:pt x="730106" y="388633"/>
                      </a:cubicBezTo>
                      <a:cubicBezTo>
                        <a:pt x="707056" y="402921"/>
                        <a:pt x="684862" y="421780"/>
                        <a:pt x="673813" y="447117"/>
                      </a:cubicBezTo>
                      <a:cubicBezTo>
                        <a:pt x="664384" y="468643"/>
                        <a:pt x="661621" y="494170"/>
                        <a:pt x="668574" y="516840"/>
                      </a:cubicBezTo>
                      <a:cubicBezTo>
                        <a:pt x="675623" y="539985"/>
                        <a:pt x="692768" y="558655"/>
                        <a:pt x="716581" y="564560"/>
                      </a:cubicBezTo>
                      <a:cubicBezTo>
                        <a:pt x="749537" y="572751"/>
                        <a:pt x="782113" y="556750"/>
                        <a:pt x="812402" y="545891"/>
                      </a:cubicBezTo>
                      <a:cubicBezTo>
                        <a:pt x="879363" y="521698"/>
                        <a:pt x="948705" y="504267"/>
                        <a:pt x="1019095" y="493694"/>
                      </a:cubicBezTo>
                      <a:cubicBezTo>
                        <a:pt x="1036906" y="491027"/>
                        <a:pt x="1054813" y="488836"/>
                        <a:pt x="1072720" y="487122"/>
                      </a:cubicBezTo>
                      <a:cubicBezTo>
                        <a:pt x="1080055" y="486455"/>
                        <a:pt x="1110344" y="479597"/>
                        <a:pt x="1111201" y="490170"/>
                      </a:cubicBezTo>
                      <a:cubicBezTo>
                        <a:pt x="1112154" y="501600"/>
                        <a:pt x="1093008" y="514268"/>
                        <a:pt x="1085484" y="519792"/>
                      </a:cubicBezTo>
                      <a:cubicBezTo>
                        <a:pt x="1071291" y="530270"/>
                        <a:pt x="1056718" y="540367"/>
                        <a:pt x="1041859" y="549987"/>
                      </a:cubicBezTo>
                      <a:cubicBezTo>
                        <a:pt x="1012713" y="568751"/>
                        <a:pt x="982423" y="585706"/>
                        <a:pt x="951181" y="600660"/>
                      </a:cubicBezTo>
                      <a:cubicBezTo>
                        <a:pt x="924988" y="613138"/>
                        <a:pt x="898698" y="623425"/>
                        <a:pt x="878601" y="645427"/>
                      </a:cubicBezTo>
                      <a:cubicBezTo>
                        <a:pt x="860980" y="664668"/>
                        <a:pt x="848883" y="694005"/>
                        <a:pt x="870314" y="715531"/>
                      </a:cubicBezTo>
                      <a:cubicBezTo>
                        <a:pt x="881744" y="727057"/>
                        <a:pt x="897556" y="729819"/>
                        <a:pt x="913081" y="731533"/>
                      </a:cubicBezTo>
                      <a:cubicBezTo>
                        <a:pt x="934036" y="733819"/>
                        <a:pt x="955182" y="733248"/>
                        <a:pt x="976232" y="732295"/>
                      </a:cubicBezTo>
                      <a:cubicBezTo>
                        <a:pt x="1014237" y="730581"/>
                        <a:pt x="1054337" y="726104"/>
                        <a:pt x="1091104" y="738010"/>
                      </a:cubicBezTo>
                      <a:cubicBezTo>
                        <a:pt x="1119393" y="747250"/>
                        <a:pt x="1148730" y="766776"/>
                        <a:pt x="1159207" y="795827"/>
                      </a:cubicBezTo>
                      <a:cubicBezTo>
                        <a:pt x="1165399" y="812972"/>
                        <a:pt x="1193021" y="805543"/>
                        <a:pt x="1186734" y="788207"/>
                      </a:cubicBezTo>
                      <a:cubicBezTo>
                        <a:pt x="1164827" y="727818"/>
                        <a:pt x="1098914" y="703244"/>
                        <a:pt x="1039478" y="701815"/>
                      </a:cubicBezTo>
                      <a:cubicBezTo>
                        <a:pt x="1001759" y="700863"/>
                        <a:pt x="964231" y="706197"/>
                        <a:pt x="926512" y="704101"/>
                      </a:cubicBezTo>
                      <a:cubicBezTo>
                        <a:pt x="915748" y="703530"/>
                        <a:pt x="893269" y="704292"/>
                        <a:pt x="887935" y="691909"/>
                      </a:cubicBezTo>
                      <a:cubicBezTo>
                        <a:pt x="884030" y="682860"/>
                        <a:pt x="893174" y="671907"/>
                        <a:pt x="898794" y="665716"/>
                      </a:cubicBezTo>
                      <a:cubicBezTo>
                        <a:pt x="918987" y="643713"/>
                        <a:pt x="947086" y="634569"/>
                        <a:pt x="973279" y="621710"/>
                      </a:cubicBezTo>
                      <a:cubicBezTo>
                        <a:pt x="1004998" y="606184"/>
                        <a:pt x="1035763" y="588468"/>
                        <a:pt x="1065196" y="568942"/>
                      </a:cubicBezTo>
                      <a:cubicBezTo>
                        <a:pt x="1090056" y="552463"/>
                        <a:pt x="1123203" y="534556"/>
                        <a:pt x="1135681" y="506076"/>
                      </a:cubicBezTo>
                      <a:cubicBezTo>
                        <a:pt x="1140824" y="494361"/>
                        <a:pt x="1141491" y="481216"/>
                        <a:pt x="1133775" y="470453"/>
                      </a:cubicBezTo>
                      <a:cubicBezTo>
                        <a:pt x="1123489" y="456356"/>
                        <a:pt x="1106248" y="455975"/>
                        <a:pt x="1090437" y="457118"/>
                      </a:cubicBezTo>
                      <a:cubicBezTo>
                        <a:pt x="1018237" y="462547"/>
                        <a:pt x="946419" y="475597"/>
                        <a:pt x="876886" y="495313"/>
                      </a:cubicBezTo>
                      <a:cubicBezTo>
                        <a:pt x="841453" y="505315"/>
                        <a:pt x="807354" y="518364"/>
                        <a:pt x="772588" y="530365"/>
                      </a:cubicBezTo>
                      <a:cubicBezTo>
                        <a:pt x="746965" y="539224"/>
                        <a:pt x="712866" y="545701"/>
                        <a:pt x="698769" y="515983"/>
                      </a:cubicBezTo>
                      <a:cubicBezTo>
                        <a:pt x="689720" y="496837"/>
                        <a:pt x="692482" y="472072"/>
                        <a:pt x="702388" y="453880"/>
                      </a:cubicBezTo>
                      <a:cubicBezTo>
                        <a:pt x="716676" y="427686"/>
                        <a:pt x="745156" y="411779"/>
                        <a:pt x="770873" y="399016"/>
                      </a:cubicBezTo>
                      <a:cubicBezTo>
                        <a:pt x="797829" y="385585"/>
                        <a:pt x="825261" y="375108"/>
                        <a:pt x="848216" y="355105"/>
                      </a:cubicBezTo>
                      <a:cubicBezTo>
                        <a:pt x="867933" y="337960"/>
                        <a:pt x="886316" y="313957"/>
                        <a:pt x="887935" y="286906"/>
                      </a:cubicBezTo>
                      <a:cubicBezTo>
                        <a:pt x="889745" y="258046"/>
                        <a:pt x="867456" y="232900"/>
                        <a:pt x="839453" y="228137"/>
                      </a:cubicBezTo>
                      <a:cubicBezTo>
                        <a:pt x="806973" y="222708"/>
                        <a:pt x="774683" y="238519"/>
                        <a:pt x="747346" y="254235"/>
                      </a:cubicBezTo>
                      <a:cubicBezTo>
                        <a:pt x="671241" y="297955"/>
                        <a:pt x="595232" y="341866"/>
                        <a:pt x="519223" y="385681"/>
                      </a:cubicBezTo>
                      <a:cubicBezTo>
                        <a:pt x="526176" y="388538"/>
                        <a:pt x="533224" y="391396"/>
                        <a:pt x="540177" y="394253"/>
                      </a:cubicBezTo>
                      <a:cubicBezTo>
                        <a:pt x="514269" y="330626"/>
                        <a:pt x="565038" y="267190"/>
                        <a:pt x="598947" y="217374"/>
                      </a:cubicBezTo>
                      <a:cubicBezTo>
                        <a:pt x="628474" y="173845"/>
                        <a:pt x="649906" y="120219"/>
                        <a:pt x="641428" y="66688"/>
                      </a:cubicBezTo>
                      <a:cubicBezTo>
                        <a:pt x="637142" y="39733"/>
                        <a:pt x="622759" y="15920"/>
                        <a:pt x="599042" y="1918"/>
                      </a:cubicBezTo>
                      <a:cubicBezTo>
                        <a:pt x="590946" y="-2844"/>
                        <a:pt x="580659" y="1728"/>
                        <a:pt x="578087" y="10491"/>
                      </a:cubicBezTo>
                      <a:cubicBezTo>
                        <a:pt x="549322" y="106693"/>
                        <a:pt x="496648" y="194895"/>
                        <a:pt x="423020" y="263475"/>
                      </a:cubicBezTo>
                      <a:cubicBezTo>
                        <a:pt x="353011" y="328721"/>
                        <a:pt x="266239" y="375393"/>
                        <a:pt x="173560" y="399206"/>
                      </a:cubicBezTo>
                      <a:cubicBezTo>
                        <a:pt x="121363" y="412636"/>
                        <a:pt x="67738" y="418447"/>
                        <a:pt x="13826" y="416732"/>
                      </a:cubicBezTo>
                      <a:cubicBezTo>
                        <a:pt x="-1033" y="416256"/>
                        <a:pt x="-4653" y="435973"/>
                        <a:pt x="6587" y="443402"/>
                      </a:cubicBezTo>
                      <a:cubicBezTo>
                        <a:pt x="136984" y="529603"/>
                        <a:pt x="276621" y="601326"/>
                        <a:pt x="422353" y="657905"/>
                      </a:cubicBezTo>
                      <a:cubicBezTo>
                        <a:pt x="571610" y="715817"/>
                        <a:pt x="727248" y="757441"/>
                        <a:pt x="885649" y="781635"/>
                      </a:cubicBezTo>
                      <a:cubicBezTo>
                        <a:pt x="980804" y="796113"/>
                        <a:pt x="1076721" y="804495"/>
                        <a:pt x="1172923" y="806495"/>
                      </a:cubicBezTo>
                      <a:cubicBezTo>
                        <a:pt x="1191307" y="806685"/>
                        <a:pt x="1191307" y="778110"/>
                        <a:pt x="1172923" y="77773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296" name="Google Shape;296;p8"/>
              <p:cNvGrpSpPr/>
              <p:nvPr/>
            </p:nvGrpSpPr>
            <p:grpSpPr>
              <a:xfrm>
                <a:off x="9752237" y="3647003"/>
                <a:ext cx="1217427" cy="962691"/>
                <a:chOff x="6598538" y="4273962"/>
                <a:chExt cx="1217427" cy="962691"/>
              </a:xfrm>
            </p:grpSpPr>
            <p:sp>
              <p:nvSpPr>
                <p:cNvPr id="297" name="Google Shape;297;p8"/>
                <p:cNvSpPr/>
                <p:nvPr/>
              </p:nvSpPr>
              <p:spPr>
                <a:xfrm>
                  <a:off x="6598538" y="4273962"/>
                  <a:ext cx="314896" cy="46691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4896" h="466915" extrusionOk="0">
                      <a:moveTo>
                        <a:pt x="10097" y="466916"/>
                      </a:moveTo>
                      <a:cubicBezTo>
                        <a:pt x="1905" y="439388"/>
                        <a:pt x="0" y="413004"/>
                        <a:pt x="0" y="386810"/>
                      </a:cubicBezTo>
                      <a:cubicBezTo>
                        <a:pt x="476" y="373952"/>
                        <a:pt x="1238" y="360902"/>
                        <a:pt x="2667" y="348139"/>
                      </a:cubicBezTo>
                      <a:cubicBezTo>
                        <a:pt x="4382" y="335471"/>
                        <a:pt x="6668" y="322897"/>
                        <a:pt x="9335" y="310420"/>
                      </a:cubicBezTo>
                      <a:cubicBezTo>
                        <a:pt x="20669" y="260890"/>
                        <a:pt x="41339" y="214313"/>
                        <a:pt x="68675" y="172212"/>
                      </a:cubicBezTo>
                      <a:cubicBezTo>
                        <a:pt x="96107" y="130112"/>
                        <a:pt x="130302" y="92488"/>
                        <a:pt x="171164" y="62103"/>
                      </a:cubicBezTo>
                      <a:cubicBezTo>
                        <a:pt x="181451" y="54578"/>
                        <a:pt x="192119" y="47530"/>
                        <a:pt x="202978" y="40862"/>
                      </a:cubicBezTo>
                      <a:cubicBezTo>
                        <a:pt x="214122" y="34385"/>
                        <a:pt x="225742" y="28480"/>
                        <a:pt x="237363" y="22860"/>
                      </a:cubicBezTo>
                      <a:cubicBezTo>
                        <a:pt x="261366" y="12383"/>
                        <a:pt x="286417" y="3524"/>
                        <a:pt x="314897" y="0"/>
                      </a:cubicBezTo>
                      <a:cubicBezTo>
                        <a:pt x="312039" y="14383"/>
                        <a:pt x="308134" y="27146"/>
                        <a:pt x="303943" y="39338"/>
                      </a:cubicBezTo>
                      <a:cubicBezTo>
                        <a:pt x="300038" y="51911"/>
                        <a:pt x="295656" y="63627"/>
                        <a:pt x="291084" y="75057"/>
                      </a:cubicBezTo>
                      <a:cubicBezTo>
                        <a:pt x="286607" y="86487"/>
                        <a:pt x="282131" y="97822"/>
                        <a:pt x="277177" y="108395"/>
                      </a:cubicBezTo>
                      <a:cubicBezTo>
                        <a:pt x="272606" y="119348"/>
                        <a:pt x="267652" y="129826"/>
                        <a:pt x="262414" y="140018"/>
                      </a:cubicBezTo>
                      <a:cubicBezTo>
                        <a:pt x="242221" y="181166"/>
                        <a:pt x="220218" y="218980"/>
                        <a:pt x="196215" y="255556"/>
                      </a:cubicBezTo>
                      <a:cubicBezTo>
                        <a:pt x="172212" y="292132"/>
                        <a:pt x="146495" y="327565"/>
                        <a:pt x="116872" y="362617"/>
                      </a:cubicBezTo>
                      <a:cubicBezTo>
                        <a:pt x="109633" y="371475"/>
                        <a:pt x="102013" y="380238"/>
                        <a:pt x="93821" y="388811"/>
                      </a:cubicBezTo>
                      <a:cubicBezTo>
                        <a:pt x="86106" y="397669"/>
                        <a:pt x="77629" y="406241"/>
                        <a:pt x="68866" y="415004"/>
                      </a:cubicBezTo>
                      <a:cubicBezTo>
                        <a:pt x="60293" y="423767"/>
                        <a:pt x="51340" y="432530"/>
                        <a:pt x="41434" y="441103"/>
                      </a:cubicBezTo>
                      <a:cubicBezTo>
                        <a:pt x="32099" y="449771"/>
                        <a:pt x="22003" y="458534"/>
                        <a:pt x="10097" y="466916"/>
                      </a:cubicBezTo>
                      <a:close/>
                    </a:path>
                  </a:pathLst>
                </a:custGeom>
                <a:solidFill>
                  <a:srgbClr val="000000">
                    <a:alpha val="4710"/>
                  </a:srgbClr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98" name="Google Shape;298;p8"/>
                <p:cNvSpPr/>
                <p:nvPr/>
              </p:nvSpPr>
              <p:spPr>
                <a:xfrm>
                  <a:off x="6812840" y="4359401"/>
                  <a:ext cx="278152" cy="69342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78152" h="693420" extrusionOk="0">
                      <a:moveTo>
                        <a:pt x="275569" y="0"/>
                      </a:moveTo>
                      <a:cubicBezTo>
                        <a:pt x="277760" y="17526"/>
                        <a:pt x="278236" y="34385"/>
                        <a:pt x="278141" y="51054"/>
                      </a:cubicBezTo>
                      <a:cubicBezTo>
                        <a:pt x="278141" y="67723"/>
                        <a:pt x="277284" y="84106"/>
                        <a:pt x="276141" y="100298"/>
                      </a:cubicBezTo>
                      <a:cubicBezTo>
                        <a:pt x="273474" y="132588"/>
                        <a:pt x="269093" y="164306"/>
                        <a:pt x="262996" y="195263"/>
                      </a:cubicBezTo>
                      <a:cubicBezTo>
                        <a:pt x="250900" y="257270"/>
                        <a:pt x="232612" y="316802"/>
                        <a:pt x="210037" y="374618"/>
                      </a:cubicBezTo>
                      <a:cubicBezTo>
                        <a:pt x="187273" y="432435"/>
                        <a:pt x="160031" y="488442"/>
                        <a:pt x="126694" y="542068"/>
                      </a:cubicBezTo>
                      <a:cubicBezTo>
                        <a:pt x="110120" y="568928"/>
                        <a:pt x="91737" y="595027"/>
                        <a:pt x="71639" y="620459"/>
                      </a:cubicBezTo>
                      <a:cubicBezTo>
                        <a:pt x="61352" y="633127"/>
                        <a:pt x="50875" y="645700"/>
                        <a:pt x="39540" y="657892"/>
                      </a:cubicBezTo>
                      <a:cubicBezTo>
                        <a:pt x="28205" y="670084"/>
                        <a:pt x="16299" y="682085"/>
                        <a:pt x="2678" y="693420"/>
                      </a:cubicBezTo>
                      <a:cubicBezTo>
                        <a:pt x="392" y="675894"/>
                        <a:pt x="-84" y="658939"/>
                        <a:pt x="11" y="642271"/>
                      </a:cubicBezTo>
                      <a:cubicBezTo>
                        <a:pt x="-84" y="625602"/>
                        <a:pt x="869" y="609219"/>
                        <a:pt x="2011" y="593027"/>
                      </a:cubicBezTo>
                      <a:cubicBezTo>
                        <a:pt x="4678" y="560737"/>
                        <a:pt x="9060" y="529019"/>
                        <a:pt x="15156" y="498062"/>
                      </a:cubicBezTo>
                      <a:cubicBezTo>
                        <a:pt x="27348" y="436150"/>
                        <a:pt x="45541" y="376523"/>
                        <a:pt x="68305" y="318802"/>
                      </a:cubicBezTo>
                      <a:cubicBezTo>
                        <a:pt x="91165" y="261080"/>
                        <a:pt x="118502" y="205073"/>
                        <a:pt x="151840" y="151447"/>
                      </a:cubicBezTo>
                      <a:cubicBezTo>
                        <a:pt x="168509" y="124587"/>
                        <a:pt x="186796" y="98488"/>
                        <a:pt x="206894" y="73057"/>
                      </a:cubicBezTo>
                      <a:cubicBezTo>
                        <a:pt x="217086" y="60388"/>
                        <a:pt x="227563" y="47816"/>
                        <a:pt x="238994" y="35624"/>
                      </a:cubicBezTo>
                      <a:cubicBezTo>
                        <a:pt x="250138" y="23336"/>
                        <a:pt x="262044" y="11335"/>
                        <a:pt x="275569" y="0"/>
                      </a:cubicBezTo>
                      <a:close/>
                    </a:path>
                  </a:pathLst>
                </a:custGeom>
                <a:solidFill>
                  <a:srgbClr val="000000">
                    <a:alpha val="4710"/>
                  </a:srgbClr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299" name="Google Shape;299;p8"/>
                <p:cNvSpPr/>
                <p:nvPr/>
              </p:nvSpPr>
              <p:spPr>
                <a:xfrm>
                  <a:off x="7148798" y="4457985"/>
                  <a:ext cx="304561" cy="59321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04561" h="593216" extrusionOk="0">
                      <a:moveTo>
                        <a:pt x="270129" y="0"/>
                      </a:moveTo>
                      <a:cubicBezTo>
                        <a:pt x="277559" y="14288"/>
                        <a:pt x="283178" y="28861"/>
                        <a:pt x="288131" y="43624"/>
                      </a:cubicBezTo>
                      <a:cubicBezTo>
                        <a:pt x="292513" y="58388"/>
                        <a:pt x="295942" y="73247"/>
                        <a:pt x="298990" y="88392"/>
                      </a:cubicBezTo>
                      <a:cubicBezTo>
                        <a:pt x="301180" y="103346"/>
                        <a:pt x="302990" y="118491"/>
                        <a:pt x="304038" y="133731"/>
                      </a:cubicBezTo>
                      <a:cubicBezTo>
                        <a:pt x="304800" y="148876"/>
                        <a:pt x="304610" y="163925"/>
                        <a:pt x="304229" y="179165"/>
                      </a:cubicBezTo>
                      <a:cubicBezTo>
                        <a:pt x="301180" y="239554"/>
                        <a:pt x="285750" y="298990"/>
                        <a:pt x="260890" y="353949"/>
                      </a:cubicBezTo>
                      <a:cubicBezTo>
                        <a:pt x="235934" y="408813"/>
                        <a:pt x="201263" y="459486"/>
                        <a:pt x="157734" y="501491"/>
                      </a:cubicBezTo>
                      <a:cubicBezTo>
                        <a:pt x="146590" y="511778"/>
                        <a:pt x="135255" y="521780"/>
                        <a:pt x="123349" y="531209"/>
                      </a:cubicBezTo>
                      <a:cubicBezTo>
                        <a:pt x="111157" y="540353"/>
                        <a:pt x="98584" y="548926"/>
                        <a:pt x="85820" y="557117"/>
                      </a:cubicBezTo>
                      <a:cubicBezTo>
                        <a:pt x="72390" y="564737"/>
                        <a:pt x="58960" y="571976"/>
                        <a:pt x="44863" y="578263"/>
                      </a:cubicBezTo>
                      <a:cubicBezTo>
                        <a:pt x="30385" y="584168"/>
                        <a:pt x="15716" y="589502"/>
                        <a:pt x="0" y="593217"/>
                      </a:cubicBezTo>
                      <a:cubicBezTo>
                        <a:pt x="3905" y="577215"/>
                        <a:pt x="8858" y="562832"/>
                        <a:pt x="14002" y="549021"/>
                      </a:cubicBezTo>
                      <a:cubicBezTo>
                        <a:pt x="18574" y="534734"/>
                        <a:pt x="23717" y="521303"/>
                        <a:pt x="28956" y="508254"/>
                      </a:cubicBezTo>
                      <a:cubicBezTo>
                        <a:pt x="33814" y="494919"/>
                        <a:pt x="38862" y="481965"/>
                        <a:pt x="44291" y="469582"/>
                      </a:cubicBezTo>
                      <a:cubicBezTo>
                        <a:pt x="48959" y="456629"/>
                        <a:pt x="54197" y="444341"/>
                        <a:pt x="59627" y="432245"/>
                      </a:cubicBezTo>
                      <a:cubicBezTo>
                        <a:pt x="80201" y="383381"/>
                        <a:pt x="100965" y="336995"/>
                        <a:pt x="122111" y="290703"/>
                      </a:cubicBezTo>
                      <a:cubicBezTo>
                        <a:pt x="143351" y="244412"/>
                        <a:pt x="164592" y="198215"/>
                        <a:pt x="188023" y="150686"/>
                      </a:cubicBezTo>
                      <a:cubicBezTo>
                        <a:pt x="193548" y="138684"/>
                        <a:pt x="199454" y="126682"/>
                        <a:pt x="206121" y="114586"/>
                      </a:cubicBezTo>
                      <a:cubicBezTo>
                        <a:pt x="211931" y="102394"/>
                        <a:pt x="218408" y="90106"/>
                        <a:pt x="225171" y="77629"/>
                      </a:cubicBezTo>
                      <a:cubicBezTo>
                        <a:pt x="231553" y="65151"/>
                        <a:pt x="238315" y="52483"/>
                        <a:pt x="246031" y="39529"/>
                      </a:cubicBezTo>
                      <a:cubicBezTo>
                        <a:pt x="253174" y="26575"/>
                        <a:pt x="260699" y="13430"/>
                        <a:pt x="270129" y="0"/>
                      </a:cubicBezTo>
                      <a:close/>
                    </a:path>
                  </a:pathLst>
                </a:custGeom>
                <a:solidFill>
                  <a:srgbClr val="000000">
                    <a:alpha val="4710"/>
                  </a:srgbClr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300" name="Google Shape;300;p8"/>
                <p:cNvSpPr/>
                <p:nvPr/>
              </p:nvSpPr>
              <p:spPr>
                <a:xfrm>
                  <a:off x="7452836" y="4593526"/>
                  <a:ext cx="363129" cy="64312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63129" h="643127" extrusionOk="0">
                      <a:moveTo>
                        <a:pt x="339852" y="0"/>
                      </a:moveTo>
                      <a:cubicBezTo>
                        <a:pt x="346234" y="16288"/>
                        <a:pt x="350710" y="32766"/>
                        <a:pt x="354616" y="49435"/>
                      </a:cubicBezTo>
                      <a:cubicBezTo>
                        <a:pt x="357854" y="66008"/>
                        <a:pt x="360045" y="82677"/>
                        <a:pt x="361855" y="99536"/>
                      </a:cubicBezTo>
                      <a:cubicBezTo>
                        <a:pt x="362712" y="116205"/>
                        <a:pt x="363283" y="132969"/>
                        <a:pt x="363093" y="149733"/>
                      </a:cubicBezTo>
                      <a:cubicBezTo>
                        <a:pt x="362426" y="166402"/>
                        <a:pt x="360997" y="183071"/>
                        <a:pt x="359188" y="199739"/>
                      </a:cubicBezTo>
                      <a:cubicBezTo>
                        <a:pt x="350615" y="266033"/>
                        <a:pt x="329279" y="330327"/>
                        <a:pt x="298228" y="389382"/>
                      </a:cubicBezTo>
                      <a:cubicBezTo>
                        <a:pt x="267081" y="448437"/>
                        <a:pt x="226028" y="502348"/>
                        <a:pt x="176117" y="546735"/>
                      </a:cubicBezTo>
                      <a:cubicBezTo>
                        <a:pt x="163354" y="557593"/>
                        <a:pt x="150400" y="568166"/>
                        <a:pt x="136969" y="578072"/>
                      </a:cubicBezTo>
                      <a:cubicBezTo>
                        <a:pt x="123158" y="587692"/>
                        <a:pt x="109061" y="596741"/>
                        <a:pt x="94774" y="605314"/>
                      </a:cubicBezTo>
                      <a:cubicBezTo>
                        <a:pt x="79819" y="613220"/>
                        <a:pt x="64770" y="620839"/>
                        <a:pt x="49244" y="627507"/>
                      </a:cubicBezTo>
                      <a:cubicBezTo>
                        <a:pt x="33242" y="633698"/>
                        <a:pt x="17145" y="639223"/>
                        <a:pt x="0" y="643128"/>
                      </a:cubicBezTo>
                      <a:cubicBezTo>
                        <a:pt x="6001" y="626269"/>
                        <a:pt x="12954" y="611124"/>
                        <a:pt x="20098" y="596646"/>
                      </a:cubicBezTo>
                      <a:cubicBezTo>
                        <a:pt x="26670" y="581501"/>
                        <a:pt x="33718" y="567309"/>
                        <a:pt x="40767" y="553402"/>
                      </a:cubicBezTo>
                      <a:cubicBezTo>
                        <a:pt x="47530" y="539210"/>
                        <a:pt x="54292" y="525399"/>
                        <a:pt x="61531" y="512159"/>
                      </a:cubicBezTo>
                      <a:cubicBezTo>
                        <a:pt x="68008" y="498253"/>
                        <a:pt x="74962" y="485013"/>
                        <a:pt x="82105" y="472059"/>
                      </a:cubicBezTo>
                      <a:cubicBezTo>
                        <a:pt x="109538" y="419386"/>
                        <a:pt x="136493" y="368903"/>
                        <a:pt x="163354" y="318230"/>
                      </a:cubicBezTo>
                      <a:lnTo>
                        <a:pt x="244888" y="164497"/>
                      </a:lnTo>
                      <a:cubicBezTo>
                        <a:pt x="251555" y="151352"/>
                        <a:pt x="258604" y="138113"/>
                        <a:pt x="266414" y="124968"/>
                      </a:cubicBezTo>
                      <a:cubicBezTo>
                        <a:pt x="273272" y="111538"/>
                        <a:pt x="280797" y="98107"/>
                        <a:pt x="288798" y="84487"/>
                      </a:cubicBezTo>
                      <a:cubicBezTo>
                        <a:pt x="296227" y="70771"/>
                        <a:pt x="303943" y="56959"/>
                        <a:pt x="312801" y="42958"/>
                      </a:cubicBezTo>
                      <a:cubicBezTo>
                        <a:pt x="320897" y="28765"/>
                        <a:pt x="329470" y="14478"/>
                        <a:pt x="339852" y="0"/>
                      </a:cubicBezTo>
                      <a:close/>
                    </a:path>
                  </a:pathLst>
                </a:custGeom>
                <a:solidFill>
                  <a:srgbClr val="000000">
                    <a:alpha val="4710"/>
                  </a:srgbClr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301" name="Google Shape;301;p8"/>
              <p:cNvSpPr/>
              <p:nvPr/>
            </p:nvSpPr>
            <p:spPr>
              <a:xfrm>
                <a:off x="10127087" y="2785030"/>
                <a:ext cx="1439839" cy="1097325"/>
              </a:xfrm>
              <a:custGeom>
                <a:avLst/>
                <a:gdLst/>
                <a:ahLst/>
                <a:cxnLst/>
                <a:rect l="l" t="t" r="r" b="b"/>
                <a:pathLst>
                  <a:path w="1439839" h="1097325" extrusionOk="0">
                    <a:moveTo>
                      <a:pt x="1439840" y="572357"/>
                    </a:moveTo>
                    <a:cubicBezTo>
                      <a:pt x="1332398" y="711232"/>
                      <a:pt x="1208573" y="836962"/>
                      <a:pt x="1068650" y="943737"/>
                    </a:cubicBezTo>
                    <a:cubicBezTo>
                      <a:pt x="955779" y="1029843"/>
                      <a:pt x="822715" y="1106043"/>
                      <a:pt x="681078" y="1096518"/>
                    </a:cubicBezTo>
                    <a:cubicBezTo>
                      <a:pt x="603164" y="1091184"/>
                      <a:pt x="529440" y="1060228"/>
                      <a:pt x="458955" y="1026414"/>
                    </a:cubicBezTo>
                    <a:cubicBezTo>
                      <a:pt x="331034" y="965168"/>
                      <a:pt x="205495" y="891064"/>
                      <a:pt x="115103" y="781812"/>
                    </a:cubicBezTo>
                    <a:cubicBezTo>
                      <a:pt x="19376" y="665988"/>
                      <a:pt x="-31487" y="504158"/>
                      <a:pt x="21186" y="361759"/>
                    </a:cubicBezTo>
                    <a:cubicBezTo>
                      <a:pt x="9947" y="241364"/>
                      <a:pt x="3755" y="120587"/>
                      <a:pt x="5851" y="0"/>
                    </a:cubicBezTo>
                    <a:cubicBezTo>
                      <a:pt x="383993" y="266129"/>
                      <a:pt x="878436" y="467011"/>
                      <a:pt x="1439840" y="572357"/>
                    </a:cubicBezTo>
                    <a:close/>
                  </a:path>
                </a:pathLst>
              </a:custGeom>
              <a:solidFill>
                <a:srgbClr val="000000">
                  <a:alpha val="1490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302" name="Google Shape;302;p8"/>
            <p:cNvSpPr/>
            <p:nvPr/>
          </p:nvSpPr>
          <p:spPr>
            <a:xfrm rot="-2215349">
              <a:off x="11021697" y="4236896"/>
              <a:ext cx="346586" cy="129874"/>
            </a:xfrm>
            <a:custGeom>
              <a:avLst/>
              <a:gdLst/>
              <a:ahLst/>
              <a:cxnLst/>
              <a:rect l="l" t="t" r="r" b="b"/>
              <a:pathLst>
                <a:path w="63623" h="23841" extrusionOk="0">
                  <a:moveTo>
                    <a:pt x="5983" y="357"/>
                  </a:moveTo>
                  <a:cubicBezTo>
                    <a:pt x="4424" y="499"/>
                    <a:pt x="3214" y="636"/>
                    <a:pt x="2566" y="738"/>
                  </a:cubicBezTo>
                  <a:cubicBezTo>
                    <a:pt x="898" y="993"/>
                    <a:pt x="-219" y="2608"/>
                    <a:pt x="36" y="4280"/>
                  </a:cubicBezTo>
                  <a:cubicBezTo>
                    <a:pt x="291" y="5951"/>
                    <a:pt x="1910" y="7065"/>
                    <a:pt x="3578" y="6810"/>
                  </a:cubicBezTo>
                  <a:cubicBezTo>
                    <a:pt x="4105" y="6729"/>
                    <a:pt x="5060" y="6684"/>
                    <a:pt x="6489" y="6555"/>
                  </a:cubicBezTo>
                  <a:cubicBezTo>
                    <a:pt x="13723" y="5907"/>
                    <a:pt x="21661" y="6028"/>
                    <a:pt x="29004" y="7567"/>
                  </a:cubicBezTo>
                  <a:cubicBezTo>
                    <a:pt x="29903" y="7757"/>
                    <a:pt x="30802" y="7971"/>
                    <a:pt x="31664" y="8202"/>
                  </a:cubicBezTo>
                  <a:cubicBezTo>
                    <a:pt x="36502" y="9481"/>
                    <a:pt x="41732" y="11846"/>
                    <a:pt x="47096" y="15031"/>
                  </a:cubicBezTo>
                  <a:cubicBezTo>
                    <a:pt x="50063" y="16796"/>
                    <a:pt x="52880" y="18707"/>
                    <a:pt x="55447" y="20598"/>
                  </a:cubicBezTo>
                  <a:cubicBezTo>
                    <a:pt x="56977" y="21727"/>
                    <a:pt x="58034" y="22646"/>
                    <a:pt x="58609" y="23128"/>
                  </a:cubicBezTo>
                  <a:cubicBezTo>
                    <a:pt x="59904" y="24213"/>
                    <a:pt x="61827" y="24043"/>
                    <a:pt x="62907" y="22747"/>
                  </a:cubicBezTo>
                  <a:cubicBezTo>
                    <a:pt x="63992" y="21452"/>
                    <a:pt x="63827" y="19407"/>
                    <a:pt x="62531" y="18323"/>
                  </a:cubicBezTo>
                  <a:cubicBezTo>
                    <a:pt x="62353" y="18173"/>
                    <a:pt x="60070" y="16367"/>
                    <a:pt x="59115" y="15663"/>
                  </a:cubicBezTo>
                  <a:cubicBezTo>
                    <a:pt x="56394" y="13659"/>
                    <a:pt x="53411" y="11591"/>
                    <a:pt x="50257" y="9720"/>
                  </a:cubicBezTo>
                  <a:cubicBezTo>
                    <a:pt x="44444" y="6263"/>
                    <a:pt x="38643" y="3697"/>
                    <a:pt x="33182" y="2256"/>
                  </a:cubicBezTo>
                  <a:cubicBezTo>
                    <a:pt x="32215" y="2000"/>
                    <a:pt x="31272" y="1830"/>
                    <a:pt x="30272" y="1624"/>
                  </a:cubicBezTo>
                  <a:cubicBezTo>
                    <a:pt x="22240" y="-60"/>
                    <a:pt x="13767" y="-343"/>
                    <a:pt x="5983" y="357"/>
                  </a:cubicBezTo>
                  <a:close/>
                </a:path>
              </a:pathLst>
            </a:custGeom>
            <a:solidFill>
              <a:srgbClr val="0000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3" name="Google Shape;303;p8"/>
            <p:cNvSpPr/>
            <p:nvPr/>
          </p:nvSpPr>
          <p:spPr>
            <a:xfrm rot="-497178">
              <a:off x="10948556" y="4354249"/>
              <a:ext cx="944682" cy="522806"/>
            </a:xfrm>
            <a:custGeom>
              <a:avLst/>
              <a:gdLst/>
              <a:ahLst/>
              <a:cxnLst/>
              <a:rect l="l" t="t" r="r" b="b"/>
              <a:pathLst>
                <a:path w="173436" h="95983" extrusionOk="0">
                  <a:moveTo>
                    <a:pt x="171707" y="339"/>
                  </a:moveTo>
                  <a:cubicBezTo>
                    <a:pt x="170193" y="-414"/>
                    <a:pt x="168379" y="120"/>
                    <a:pt x="167626" y="1630"/>
                  </a:cubicBezTo>
                  <a:cubicBezTo>
                    <a:pt x="167323" y="2233"/>
                    <a:pt x="166691" y="3480"/>
                    <a:pt x="165768" y="5127"/>
                  </a:cubicBezTo>
                  <a:cubicBezTo>
                    <a:pt x="164214" y="7900"/>
                    <a:pt x="162372" y="11030"/>
                    <a:pt x="160226" y="14357"/>
                  </a:cubicBezTo>
                  <a:cubicBezTo>
                    <a:pt x="154097" y="23878"/>
                    <a:pt x="146928" y="33359"/>
                    <a:pt x="138666" y="42176"/>
                  </a:cubicBezTo>
                  <a:cubicBezTo>
                    <a:pt x="127959" y="53600"/>
                    <a:pt x="116244" y="62931"/>
                    <a:pt x="103702" y="69667"/>
                  </a:cubicBezTo>
                  <a:cubicBezTo>
                    <a:pt x="94493" y="74609"/>
                    <a:pt x="83883" y="78686"/>
                    <a:pt x="72147" y="81799"/>
                  </a:cubicBezTo>
                  <a:cubicBezTo>
                    <a:pt x="57359" y="85730"/>
                    <a:pt x="41515" y="88017"/>
                    <a:pt x="25655" y="89142"/>
                  </a:cubicBezTo>
                  <a:cubicBezTo>
                    <a:pt x="19999" y="89543"/>
                    <a:pt x="14745" y="89826"/>
                    <a:pt x="9944" y="89895"/>
                  </a:cubicBezTo>
                  <a:cubicBezTo>
                    <a:pt x="6924" y="89940"/>
                    <a:pt x="4657" y="89899"/>
                    <a:pt x="3240" y="89859"/>
                  </a:cubicBezTo>
                  <a:cubicBezTo>
                    <a:pt x="3183" y="89855"/>
                    <a:pt x="3119" y="89855"/>
                    <a:pt x="3114" y="89855"/>
                  </a:cubicBezTo>
                  <a:cubicBezTo>
                    <a:pt x="1422" y="89798"/>
                    <a:pt x="58" y="91126"/>
                    <a:pt x="2" y="92814"/>
                  </a:cubicBezTo>
                  <a:cubicBezTo>
                    <a:pt x="-51" y="94506"/>
                    <a:pt x="1277" y="95870"/>
                    <a:pt x="2965" y="95927"/>
                  </a:cubicBezTo>
                  <a:cubicBezTo>
                    <a:pt x="2981" y="95927"/>
                    <a:pt x="6936" y="96016"/>
                    <a:pt x="10049" y="95971"/>
                  </a:cubicBezTo>
                  <a:cubicBezTo>
                    <a:pt x="14959" y="95903"/>
                    <a:pt x="20364" y="95635"/>
                    <a:pt x="26140" y="95227"/>
                  </a:cubicBezTo>
                  <a:cubicBezTo>
                    <a:pt x="42357" y="94077"/>
                    <a:pt x="58578" y="91697"/>
                    <a:pt x="73779" y="87661"/>
                  </a:cubicBezTo>
                  <a:cubicBezTo>
                    <a:pt x="85943" y="84430"/>
                    <a:pt x="96942" y="80240"/>
                    <a:pt x="106605" y="75051"/>
                  </a:cubicBezTo>
                  <a:cubicBezTo>
                    <a:pt x="119786" y="67975"/>
                    <a:pt x="131987" y="58215"/>
                    <a:pt x="143119" y="46333"/>
                  </a:cubicBezTo>
                  <a:cubicBezTo>
                    <a:pt x="151653" y="37229"/>
                    <a:pt x="159016" y="27461"/>
                    <a:pt x="165335" y="17644"/>
                  </a:cubicBezTo>
                  <a:cubicBezTo>
                    <a:pt x="167545" y="14207"/>
                    <a:pt x="169525" y="10924"/>
                    <a:pt x="171136" y="8046"/>
                  </a:cubicBezTo>
                  <a:cubicBezTo>
                    <a:pt x="171703" y="7034"/>
                    <a:pt x="173035" y="4605"/>
                    <a:pt x="173124" y="4423"/>
                  </a:cubicBezTo>
                  <a:cubicBezTo>
                    <a:pt x="173877" y="2909"/>
                    <a:pt x="173217" y="1092"/>
                    <a:pt x="171707" y="339"/>
                  </a:cubicBezTo>
                  <a:close/>
                </a:path>
              </a:pathLst>
            </a:custGeom>
            <a:solidFill>
              <a:srgbClr val="0000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04" name="Google Shape;304;p8"/>
          <p:cNvSpPr/>
          <p:nvPr/>
        </p:nvSpPr>
        <p:spPr>
          <a:xfrm>
            <a:off x="10812798" y="-147250"/>
            <a:ext cx="1531588" cy="816391"/>
          </a:xfrm>
          <a:custGeom>
            <a:avLst/>
            <a:gdLst/>
            <a:ahLst/>
            <a:cxnLst/>
            <a:rect l="l" t="t" r="r" b="b"/>
            <a:pathLst>
              <a:path w="665185" h="354567" extrusionOk="0">
                <a:moveTo>
                  <a:pt x="23443" y="151"/>
                </a:moveTo>
                <a:cubicBezTo>
                  <a:pt x="-32988" y="4316"/>
                  <a:pt x="22269" y="174738"/>
                  <a:pt x="85662" y="212135"/>
                </a:cubicBezTo>
                <a:cubicBezTo>
                  <a:pt x="162253" y="257320"/>
                  <a:pt x="182979" y="251126"/>
                  <a:pt x="284951" y="224061"/>
                </a:cubicBezTo>
                <a:cubicBezTo>
                  <a:pt x="389920" y="196209"/>
                  <a:pt x="372108" y="297696"/>
                  <a:pt x="485536" y="336441"/>
                </a:cubicBezTo>
                <a:cubicBezTo>
                  <a:pt x="604551" y="377116"/>
                  <a:pt x="670981" y="339384"/>
                  <a:pt x="664787" y="319774"/>
                </a:cubicBezTo>
                <a:cubicBezTo>
                  <a:pt x="649647" y="271751"/>
                  <a:pt x="565527" y="287094"/>
                  <a:pt x="524358" y="261319"/>
                </a:cubicBezTo>
                <a:cubicBezTo>
                  <a:pt x="441857" y="209645"/>
                  <a:pt x="459790" y="155518"/>
                  <a:pt x="372472" y="123100"/>
                </a:cubicBezTo>
                <a:cubicBezTo>
                  <a:pt x="302763" y="97208"/>
                  <a:pt x="189578" y="165189"/>
                  <a:pt x="161929" y="147680"/>
                </a:cubicBezTo>
                <a:cubicBezTo>
                  <a:pt x="53237" y="78842"/>
                  <a:pt x="79874" y="-4011"/>
                  <a:pt x="23443" y="15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5" name="Google Shape;305;p8"/>
          <p:cNvSpPr txBox="1">
            <a:spLocks noGrp="1"/>
          </p:cNvSpPr>
          <p:nvPr>
            <p:ph type="title"/>
          </p:nvPr>
        </p:nvSpPr>
        <p:spPr>
          <a:xfrm>
            <a:off x="2796559" y="690100"/>
            <a:ext cx="87378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9pPr>
          </a:lstStyle>
          <a:p>
            <a:endParaRPr/>
          </a:p>
        </p:txBody>
      </p:sp>
      <p:sp>
        <p:nvSpPr>
          <p:cNvPr id="306" name="Google Shape;306;p8"/>
          <p:cNvSpPr txBox="1">
            <a:spLocks noGrp="1"/>
          </p:cNvSpPr>
          <p:nvPr>
            <p:ph type="body" idx="1"/>
          </p:nvPr>
        </p:nvSpPr>
        <p:spPr>
          <a:xfrm>
            <a:off x="2796548" y="1945810"/>
            <a:ext cx="4101900" cy="3846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49250"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2pPr>
            <a:lvl3pPr marL="1371600" lvl="2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307" name="Google Shape;307;p8"/>
          <p:cNvSpPr txBox="1">
            <a:spLocks noGrp="1"/>
          </p:cNvSpPr>
          <p:nvPr>
            <p:ph type="body" idx="2"/>
          </p:nvPr>
        </p:nvSpPr>
        <p:spPr>
          <a:xfrm>
            <a:off x="7432597" y="1945810"/>
            <a:ext cx="4101900" cy="3846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49250"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2pPr>
            <a:lvl3pPr marL="1371600" lvl="2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308" name="Google Shape;308;p8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881144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p12"/>
          <p:cNvSpPr/>
          <p:nvPr/>
        </p:nvSpPr>
        <p:spPr>
          <a:xfrm rot="-10021455" flipH="1">
            <a:off x="1677891" y="-399085"/>
            <a:ext cx="8836109" cy="6961386"/>
          </a:xfrm>
          <a:custGeom>
            <a:avLst/>
            <a:gdLst/>
            <a:ahLst/>
            <a:cxnLst/>
            <a:rect l="l" t="t" r="r" b="b"/>
            <a:pathLst>
              <a:path w="470711" h="414151" extrusionOk="0">
                <a:moveTo>
                  <a:pt x="188380" y="238"/>
                </a:moveTo>
                <a:cubicBezTo>
                  <a:pt x="92002" y="4148"/>
                  <a:pt x="-58524" y="151023"/>
                  <a:pt x="23702" y="260659"/>
                </a:cubicBezTo>
                <a:cubicBezTo>
                  <a:pt x="76599" y="331185"/>
                  <a:pt x="136276" y="303391"/>
                  <a:pt x="211361" y="333424"/>
                </a:cubicBezTo>
                <a:cubicBezTo>
                  <a:pt x="275155" y="358943"/>
                  <a:pt x="292089" y="418932"/>
                  <a:pt x="368380" y="413848"/>
                </a:cubicBezTo>
                <a:cubicBezTo>
                  <a:pt x="463369" y="407517"/>
                  <a:pt x="487366" y="267071"/>
                  <a:pt x="460292" y="199382"/>
                </a:cubicBezTo>
                <a:cubicBezTo>
                  <a:pt x="410909" y="75931"/>
                  <a:pt x="317013" y="-4980"/>
                  <a:pt x="188380" y="23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3" name="Google Shape;423;p12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000"/>
              <a:buNone/>
              <a:defRPr/>
            </a:lvl9pPr>
          </a:lstStyle>
          <a:p>
            <a:endParaRPr/>
          </a:p>
        </p:txBody>
      </p:sp>
      <p:sp>
        <p:nvSpPr>
          <p:cNvPr id="424" name="Google Shape;424;p12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50750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Shantell Sans ExtraBold"/>
              <a:buNone/>
              <a:defRPr sz="5000">
                <a:solidFill>
                  <a:schemeClr val="dk1"/>
                </a:solidFill>
                <a:latin typeface="Shantell Sans ExtraBold"/>
                <a:ea typeface="Shantell Sans ExtraBold"/>
                <a:cs typeface="Shantell Sans ExtraBold"/>
                <a:sym typeface="Shantell Sans Extra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Shantell Sans ExtraBold"/>
              <a:buNone/>
              <a:defRPr sz="5000">
                <a:solidFill>
                  <a:schemeClr val="dk1"/>
                </a:solidFill>
                <a:latin typeface="Shantell Sans ExtraBold"/>
                <a:ea typeface="Shantell Sans ExtraBold"/>
                <a:cs typeface="Shantell Sans ExtraBold"/>
                <a:sym typeface="Shantell Sans Extra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Shantell Sans ExtraBold"/>
              <a:buNone/>
              <a:defRPr sz="5000">
                <a:solidFill>
                  <a:schemeClr val="dk1"/>
                </a:solidFill>
                <a:latin typeface="Shantell Sans ExtraBold"/>
                <a:ea typeface="Shantell Sans ExtraBold"/>
                <a:cs typeface="Shantell Sans ExtraBold"/>
                <a:sym typeface="Shantell Sans Extra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Shantell Sans ExtraBold"/>
              <a:buNone/>
              <a:defRPr sz="5000">
                <a:solidFill>
                  <a:schemeClr val="dk1"/>
                </a:solidFill>
                <a:latin typeface="Shantell Sans ExtraBold"/>
                <a:ea typeface="Shantell Sans ExtraBold"/>
                <a:cs typeface="Shantell Sans ExtraBold"/>
                <a:sym typeface="Shantell Sans Extra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Shantell Sans ExtraBold"/>
              <a:buNone/>
              <a:defRPr sz="5000">
                <a:solidFill>
                  <a:schemeClr val="dk1"/>
                </a:solidFill>
                <a:latin typeface="Shantell Sans ExtraBold"/>
                <a:ea typeface="Shantell Sans ExtraBold"/>
                <a:cs typeface="Shantell Sans ExtraBold"/>
                <a:sym typeface="Shantell Sans Extra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Shantell Sans ExtraBold"/>
              <a:buNone/>
              <a:defRPr sz="5000">
                <a:solidFill>
                  <a:schemeClr val="dk1"/>
                </a:solidFill>
                <a:latin typeface="Shantell Sans ExtraBold"/>
                <a:ea typeface="Shantell Sans ExtraBold"/>
                <a:cs typeface="Shantell Sans ExtraBold"/>
                <a:sym typeface="Shantell Sans Extra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Shantell Sans ExtraBold"/>
              <a:buNone/>
              <a:defRPr sz="5000">
                <a:solidFill>
                  <a:schemeClr val="dk1"/>
                </a:solidFill>
                <a:latin typeface="Shantell Sans ExtraBold"/>
                <a:ea typeface="Shantell Sans ExtraBold"/>
                <a:cs typeface="Shantell Sans ExtraBold"/>
                <a:sym typeface="Shantell Sans Extra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Shantell Sans ExtraBold"/>
              <a:buNone/>
              <a:defRPr sz="5000">
                <a:solidFill>
                  <a:schemeClr val="dk1"/>
                </a:solidFill>
                <a:latin typeface="Shantell Sans ExtraBold"/>
                <a:ea typeface="Shantell Sans ExtraBold"/>
                <a:cs typeface="Shantell Sans ExtraBold"/>
                <a:sym typeface="Shantell Sans Extra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Shantell Sans ExtraBold"/>
              <a:buNone/>
              <a:defRPr sz="5000">
                <a:solidFill>
                  <a:schemeClr val="dk1"/>
                </a:solidFill>
                <a:latin typeface="Shantell Sans ExtraBold"/>
                <a:ea typeface="Shantell Sans ExtraBold"/>
                <a:cs typeface="Shantell Sans ExtraBold"/>
                <a:sym typeface="Shantell Sans ExtraBol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7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683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Shantell Sans"/>
              <a:buChar char="●"/>
              <a:defRPr sz="2200">
                <a:solidFill>
                  <a:schemeClr val="dk2"/>
                </a:solidFill>
                <a:latin typeface="Shantell Sans"/>
                <a:ea typeface="Shantell Sans"/>
                <a:cs typeface="Shantell Sans"/>
                <a:sym typeface="Shantell Sans"/>
              </a:defRPr>
            </a:lvl1pPr>
            <a:lvl2pPr marL="914400" lvl="1" indent="-3683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Shantell Sans"/>
              <a:buChar char="○"/>
              <a:defRPr sz="2200">
                <a:solidFill>
                  <a:schemeClr val="dk2"/>
                </a:solidFill>
                <a:latin typeface="Shantell Sans"/>
                <a:ea typeface="Shantell Sans"/>
                <a:cs typeface="Shantell Sans"/>
                <a:sym typeface="Shantell Sans"/>
              </a:defRPr>
            </a:lvl2pPr>
            <a:lvl3pPr marL="1371600" lvl="2" indent="-3683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Shantell Sans"/>
              <a:buChar char="■"/>
              <a:defRPr sz="2200">
                <a:solidFill>
                  <a:schemeClr val="dk2"/>
                </a:solidFill>
                <a:latin typeface="Shantell Sans"/>
                <a:ea typeface="Shantell Sans"/>
                <a:cs typeface="Shantell Sans"/>
                <a:sym typeface="Shantell Sans"/>
              </a:defRPr>
            </a:lvl3pPr>
            <a:lvl4pPr marL="1828800" lvl="3" indent="-3683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Shantell Sans"/>
              <a:buChar char="●"/>
              <a:defRPr sz="2200">
                <a:solidFill>
                  <a:schemeClr val="dk2"/>
                </a:solidFill>
                <a:latin typeface="Shantell Sans"/>
                <a:ea typeface="Shantell Sans"/>
                <a:cs typeface="Shantell Sans"/>
                <a:sym typeface="Shantell Sans"/>
              </a:defRPr>
            </a:lvl4pPr>
            <a:lvl5pPr marL="2286000" lvl="4" indent="-3683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Shantell Sans"/>
              <a:buChar char="○"/>
              <a:defRPr sz="2200">
                <a:solidFill>
                  <a:schemeClr val="dk2"/>
                </a:solidFill>
                <a:latin typeface="Shantell Sans"/>
                <a:ea typeface="Shantell Sans"/>
                <a:cs typeface="Shantell Sans"/>
                <a:sym typeface="Shantell Sans"/>
              </a:defRPr>
            </a:lvl5pPr>
            <a:lvl6pPr marL="2743200" lvl="5" indent="-3683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Shantell Sans"/>
              <a:buChar char="■"/>
              <a:defRPr sz="2200">
                <a:solidFill>
                  <a:schemeClr val="dk2"/>
                </a:solidFill>
                <a:latin typeface="Shantell Sans"/>
                <a:ea typeface="Shantell Sans"/>
                <a:cs typeface="Shantell Sans"/>
                <a:sym typeface="Shantell Sans"/>
              </a:defRPr>
            </a:lvl6pPr>
            <a:lvl7pPr marL="3200400" lvl="6" indent="-3683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Shantell Sans"/>
              <a:buChar char="●"/>
              <a:defRPr sz="2200">
                <a:solidFill>
                  <a:schemeClr val="dk2"/>
                </a:solidFill>
                <a:latin typeface="Shantell Sans"/>
                <a:ea typeface="Shantell Sans"/>
                <a:cs typeface="Shantell Sans"/>
                <a:sym typeface="Shantell Sans"/>
              </a:defRPr>
            </a:lvl7pPr>
            <a:lvl8pPr marL="3657600" lvl="7" indent="-3683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Shantell Sans"/>
              <a:buChar char="○"/>
              <a:defRPr sz="2200">
                <a:solidFill>
                  <a:schemeClr val="dk2"/>
                </a:solidFill>
                <a:latin typeface="Shantell Sans"/>
                <a:ea typeface="Shantell Sans"/>
                <a:cs typeface="Shantell Sans"/>
                <a:sym typeface="Shantell Sans"/>
              </a:defRPr>
            </a:lvl8pPr>
            <a:lvl9pPr marL="4114800" lvl="8" indent="-3683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Shantell Sans"/>
              <a:buChar char="■"/>
              <a:defRPr sz="2200">
                <a:solidFill>
                  <a:schemeClr val="dk2"/>
                </a:solidFill>
                <a:latin typeface="Shantell Sans"/>
                <a:ea typeface="Shantell Sans"/>
                <a:cs typeface="Shantell Sans"/>
                <a:sym typeface="Shantell Sans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9" name="Google Shape;9;p1"/>
          <p:cNvSpPr/>
          <p:nvPr/>
        </p:nvSpPr>
        <p:spPr>
          <a:xfrm rot="5400000">
            <a:off x="-462658" y="6119355"/>
            <a:ext cx="1131345" cy="114589"/>
          </a:xfrm>
          <a:custGeom>
            <a:avLst/>
            <a:gdLst/>
            <a:ahLst/>
            <a:cxnLst/>
            <a:rect l="l" t="t" r="r" b="b"/>
            <a:pathLst>
              <a:path w="919793" h="87640" extrusionOk="0">
                <a:moveTo>
                  <a:pt x="657321" y="73442"/>
                </a:moveTo>
                <a:cubicBezTo>
                  <a:pt x="659149" y="73404"/>
                  <a:pt x="660912" y="74128"/>
                  <a:pt x="662179" y="75442"/>
                </a:cubicBezTo>
                <a:cubicBezTo>
                  <a:pt x="663493" y="76709"/>
                  <a:pt x="664217" y="78471"/>
                  <a:pt x="664179" y="80300"/>
                </a:cubicBezTo>
                <a:cubicBezTo>
                  <a:pt x="664198" y="82148"/>
                  <a:pt x="663474" y="83939"/>
                  <a:pt x="662179" y="85253"/>
                </a:cubicBezTo>
                <a:cubicBezTo>
                  <a:pt x="660912" y="86568"/>
                  <a:pt x="659149" y="87291"/>
                  <a:pt x="657321" y="87253"/>
                </a:cubicBezTo>
                <a:cubicBezTo>
                  <a:pt x="655492" y="87291"/>
                  <a:pt x="653730" y="86568"/>
                  <a:pt x="652463" y="85253"/>
                </a:cubicBezTo>
                <a:cubicBezTo>
                  <a:pt x="651168" y="83939"/>
                  <a:pt x="650444" y="82148"/>
                  <a:pt x="650463" y="80300"/>
                </a:cubicBezTo>
                <a:cubicBezTo>
                  <a:pt x="650425" y="78471"/>
                  <a:pt x="651149" y="76709"/>
                  <a:pt x="652463" y="75442"/>
                </a:cubicBezTo>
                <a:cubicBezTo>
                  <a:pt x="653730" y="74128"/>
                  <a:pt x="655492" y="73404"/>
                  <a:pt x="657321" y="73442"/>
                </a:cubicBezTo>
                <a:close/>
                <a:moveTo>
                  <a:pt x="783051" y="31056"/>
                </a:moveTo>
                <a:cubicBezTo>
                  <a:pt x="776688" y="30989"/>
                  <a:pt x="770602" y="33618"/>
                  <a:pt x="766287" y="38295"/>
                </a:cubicBezTo>
                <a:cubicBezTo>
                  <a:pt x="761677" y="42876"/>
                  <a:pt x="759134" y="49134"/>
                  <a:pt x="759238" y="55630"/>
                </a:cubicBezTo>
                <a:cubicBezTo>
                  <a:pt x="759229" y="59935"/>
                  <a:pt x="760343" y="64174"/>
                  <a:pt x="762477" y="67917"/>
                </a:cubicBezTo>
                <a:cubicBezTo>
                  <a:pt x="764468" y="71632"/>
                  <a:pt x="767468" y="74709"/>
                  <a:pt x="771144" y="76776"/>
                </a:cubicBezTo>
                <a:cubicBezTo>
                  <a:pt x="774783" y="78804"/>
                  <a:pt x="778888" y="79852"/>
                  <a:pt x="783051" y="79824"/>
                </a:cubicBezTo>
                <a:cubicBezTo>
                  <a:pt x="787213" y="79843"/>
                  <a:pt x="791319" y="78795"/>
                  <a:pt x="794957" y="76776"/>
                </a:cubicBezTo>
                <a:cubicBezTo>
                  <a:pt x="798586" y="74652"/>
                  <a:pt x="801587" y="71594"/>
                  <a:pt x="803625" y="67917"/>
                </a:cubicBezTo>
                <a:cubicBezTo>
                  <a:pt x="805730" y="64165"/>
                  <a:pt x="806816" y="59926"/>
                  <a:pt x="806768" y="55630"/>
                </a:cubicBezTo>
                <a:cubicBezTo>
                  <a:pt x="806873" y="49134"/>
                  <a:pt x="804330" y="42876"/>
                  <a:pt x="799719" y="38295"/>
                </a:cubicBezTo>
                <a:cubicBezTo>
                  <a:pt x="795452" y="33608"/>
                  <a:pt x="789385" y="30979"/>
                  <a:pt x="783051" y="31056"/>
                </a:cubicBezTo>
                <a:close/>
                <a:moveTo>
                  <a:pt x="124778" y="30960"/>
                </a:moveTo>
                <a:cubicBezTo>
                  <a:pt x="120558" y="30922"/>
                  <a:pt x="116405" y="32046"/>
                  <a:pt x="112776" y="34198"/>
                </a:cubicBezTo>
                <a:cubicBezTo>
                  <a:pt x="109090" y="36332"/>
                  <a:pt x="106061" y="39428"/>
                  <a:pt x="104013" y="43152"/>
                </a:cubicBezTo>
                <a:cubicBezTo>
                  <a:pt x="101851" y="46886"/>
                  <a:pt x="100708" y="51124"/>
                  <a:pt x="100680" y="55439"/>
                </a:cubicBezTo>
                <a:cubicBezTo>
                  <a:pt x="100708" y="59754"/>
                  <a:pt x="101851" y="63993"/>
                  <a:pt x="104013" y="67726"/>
                </a:cubicBezTo>
                <a:cubicBezTo>
                  <a:pt x="106099" y="71489"/>
                  <a:pt x="109157" y="74613"/>
                  <a:pt x="112872" y="76775"/>
                </a:cubicBezTo>
                <a:cubicBezTo>
                  <a:pt x="116462" y="78956"/>
                  <a:pt x="120577" y="80109"/>
                  <a:pt x="124778" y="80109"/>
                </a:cubicBezTo>
                <a:cubicBezTo>
                  <a:pt x="129017" y="80080"/>
                  <a:pt x="133188" y="78966"/>
                  <a:pt x="136875" y="76870"/>
                </a:cubicBezTo>
                <a:cubicBezTo>
                  <a:pt x="140580" y="74822"/>
                  <a:pt x="143638" y="71784"/>
                  <a:pt x="145733" y="68107"/>
                </a:cubicBezTo>
                <a:cubicBezTo>
                  <a:pt x="147857" y="64297"/>
                  <a:pt x="148943" y="59992"/>
                  <a:pt x="148876" y="55630"/>
                </a:cubicBezTo>
                <a:cubicBezTo>
                  <a:pt x="149019" y="49057"/>
                  <a:pt x="146514" y="42714"/>
                  <a:pt x="141923" y="38008"/>
                </a:cubicBezTo>
                <a:cubicBezTo>
                  <a:pt x="137513" y="33484"/>
                  <a:pt x="131474" y="30950"/>
                  <a:pt x="125159" y="30960"/>
                </a:cubicBezTo>
                <a:close/>
                <a:moveTo>
                  <a:pt x="202407" y="30865"/>
                </a:moveTo>
                <a:cubicBezTo>
                  <a:pt x="196739" y="30751"/>
                  <a:pt x="191243" y="32836"/>
                  <a:pt x="187072" y="36675"/>
                </a:cubicBezTo>
                <a:cubicBezTo>
                  <a:pt x="183538" y="40104"/>
                  <a:pt x="181061" y="44467"/>
                  <a:pt x="179928" y="49248"/>
                </a:cubicBezTo>
                <a:lnTo>
                  <a:pt x="225267" y="49248"/>
                </a:lnTo>
                <a:cubicBezTo>
                  <a:pt x="224486" y="45619"/>
                  <a:pt x="222923" y="42209"/>
                  <a:pt x="220695" y="39247"/>
                </a:cubicBezTo>
                <a:cubicBezTo>
                  <a:pt x="218580" y="36618"/>
                  <a:pt x="215875" y="34522"/>
                  <a:pt x="212789" y="33151"/>
                </a:cubicBezTo>
                <a:cubicBezTo>
                  <a:pt x="209541" y="31636"/>
                  <a:pt x="205988" y="30865"/>
                  <a:pt x="202407" y="30865"/>
                </a:cubicBezTo>
                <a:close/>
                <a:moveTo>
                  <a:pt x="599885" y="30675"/>
                </a:moveTo>
                <a:cubicBezTo>
                  <a:pt x="595665" y="30637"/>
                  <a:pt x="591512" y="31761"/>
                  <a:pt x="587883" y="33914"/>
                </a:cubicBezTo>
                <a:cubicBezTo>
                  <a:pt x="584197" y="36047"/>
                  <a:pt x="581168" y="39143"/>
                  <a:pt x="579120" y="42867"/>
                </a:cubicBezTo>
                <a:cubicBezTo>
                  <a:pt x="576958" y="46601"/>
                  <a:pt x="575815" y="50839"/>
                  <a:pt x="575787" y="55154"/>
                </a:cubicBezTo>
                <a:cubicBezTo>
                  <a:pt x="575815" y="59469"/>
                  <a:pt x="576958" y="63708"/>
                  <a:pt x="579120" y="67442"/>
                </a:cubicBezTo>
                <a:cubicBezTo>
                  <a:pt x="581206" y="71204"/>
                  <a:pt x="584264" y="74328"/>
                  <a:pt x="587979" y="76490"/>
                </a:cubicBezTo>
                <a:cubicBezTo>
                  <a:pt x="591569" y="78672"/>
                  <a:pt x="595684" y="79824"/>
                  <a:pt x="599885" y="79824"/>
                </a:cubicBezTo>
                <a:cubicBezTo>
                  <a:pt x="604124" y="79796"/>
                  <a:pt x="608295" y="78681"/>
                  <a:pt x="611982" y="76586"/>
                </a:cubicBezTo>
                <a:cubicBezTo>
                  <a:pt x="615658" y="74509"/>
                  <a:pt x="618725" y="71480"/>
                  <a:pt x="620840" y="67823"/>
                </a:cubicBezTo>
                <a:cubicBezTo>
                  <a:pt x="622964" y="64013"/>
                  <a:pt x="624050" y="59707"/>
                  <a:pt x="623983" y="55345"/>
                </a:cubicBezTo>
                <a:cubicBezTo>
                  <a:pt x="624126" y="48773"/>
                  <a:pt x="621621" y="42429"/>
                  <a:pt x="617030" y="37724"/>
                </a:cubicBezTo>
                <a:cubicBezTo>
                  <a:pt x="612486" y="33209"/>
                  <a:pt x="606286" y="30770"/>
                  <a:pt x="599885" y="30961"/>
                </a:cubicBezTo>
                <a:close/>
                <a:moveTo>
                  <a:pt x="429673" y="30675"/>
                </a:moveTo>
                <a:cubicBezTo>
                  <a:pt x="425425" y="30627"/>
                  <a:pt x="421234" y="31751"/>
                  <a:pt x="417576" y="33913"/>
                </a:cubicBezTo>
                <a:cubicBezTo>
                  <a:pt x="413890" y="36047"/>
                  <a:pt x="410861" y="39142"/>
                  <a:pt x="408813" y="42867"/>
                </a:cubicBezTo>
                <a:cubicBezTo>
                  <a:pt x="406680" y="46610"/>
                  <a:pt x="405565" y="50848"/>
                  <a:pt x="405575" y="55154"/>
                </a:cubicBezTo>
                <a:cubicBezTo>
                  <a:pt x="405565" y="59459"/>
                  <a:pt x="406680" y="63698"/>
                  <a:pt x="408813" y="67441"/>
                </a:cubicBezTo>
                <a:cubicBezTo>
                  <a:pt x="410899" y="71203"/>
                  <a:pt x="413957" y="74328"/>
                  <a:pt x="417672" y="76490"/>
                </a:cubicBezTo>
                <a:cubicBezTo>
                  <a:pt x="421262" y="78671"/>
                  <a:pt x="425377" y="79823"/>
                  <a:pt x="429578" y="79823"/>
                </a:cubicBezTo>
                <a:cubicBezTo>
                  <a:pt x="433855" y="79785"/>
                  <a:pt x="438046" y="78671"/>
                  <a:pt x="441770" y="76585"/>
                </a:cubicBezTo>
                <a:cubicBezTo>
                  <a:pt x="445446" y="74528"/>
                  <a:pt x="448476" y="71499"/>
                  <a:pt x="450533" y="67822"/>
                </a:cubicBezTo>
                <a:cubicBezTo>
                  <a:pt x="452667" y="64012"/>
                  <a:pt x="453743" y="59707"/>
                  <a:pt x="453676" y="55344"/>
                </a:cubicBezTo>
                <a:cubicBezTo>
                  <a:pt x="453819" y="48772"/>
                  <a:pt x="451314" y="42428"/>
                  <a:pt x="446723" y="37723"/>
                </a:cubicBezTo>
                <a:cubicBezTo>
                  <a:pt x="442122" y="33122"/>
                  <a:pt x="435798" y="30665"/>
                  <a:pt x="429292" y="30960"/>
                </a:cubicBezTo>
                <a:close/>
                <a:moveTo>
                  <a:pt x="71723" y="24959"/>
                </a:moveTo>
                <a:lnTo>
                  <a:pt x="79819" y="24959"/>
                </a:lnTo>
                <a:lnTo>
                  <a:pt x="79819" y="85729"/>
                </a:lnTo>
                <a:lnTo>
                  <a:pt x="72009" y="85729"/>
                </a:lnTo>
                <a:close/>
                <a:moveTo>
                  <a:pt x="546544" y="24674"/>
                </a:moveTo>
                <a:lnTo>
                  <a:pt x="554355" y="24674"/>
                </a:lnTo>
                <a:lnTo>
                  <a:pt x="554355" y="85443"/>
                </a:lnTo>
                <a:lnTo>
                  <a:pt x="546544" y="85443"/>
                </a:lnTo>
                <a:close/>
                <a:moveTo>
                  <a:pt x="202311" y="23626"/>
                </a:moveTo>
                <a:cubicBezTo>
                  <a:pt x="211979" y="23283"/>
                  <a:pt x="221209" y="27655"/>
                  <a:pt x="227076" y="35342"/>
                </a:cubicBezTo>
                <a:cubicBezTo>
                  <a:pt x="231639" y="41285"/>
                  <a:pt x="234030" y="48620"/>
                  <a:pt x="233839" y="56106"/>
                </a:cubicBezTo>
                <a:lnTo>
                  <a:pt x="179166" y="56106"/>
                </a:lnTo>
                <a:cubicBezTo>
                  <a:pt x="179080" y="62545"/>
                  <a:pt x="181509" y="68765"/>
                  <a:pt x="185929" y="73442"/>
                </a:cubicBezTo>
                <a:cubicBezTo>
                  <a:pt x="190100" y="77937"/>
                  <a:pt x="195987" y="80433"/>
                  <a:pt x="202121" y="80300"/>
                </a:cubicBezTo>
                <a:cubicBezTo>
                  <a:pt x="205179" y="80290"/>
                  <a:pt x="208207" y="79738"/>
                  <a:pt x="211074" y="78680"/>
                </a:cubicBezTo>
                <a:cubicBezTo>
                  <a:pt x="213799" y="77661"/>
                  <a:pt x="216332" y="76213"/>
                  <a:pt x="218599" y="74394"/>
                </a:cubicBezTo>
                <a:cubicBezTo>
                  <a:pt x="221238" y="71784"/>
                  <a:pt x="223486" y="68793"/>
                  <a:pt x="225267" y="65536"/>
                </a:cubicBezTo>
                <a:lnTo>
                  <a:pt x="231839" y="69060"/>
                </a:lnTo>
                <a:cubicBezTo>
                  <a:pt x="229953" y="72880"/>
                  <a:pt x="227410" y="76328"/>
                  <a:pt x="224314" y="79252"/>
                </a:cubicBezTo>
                <a:cubicBezTo>
                  <a:pt x="221542" y="81824"/>
                  <a:pt x="218314" y="83862"/>
                  <a:pt x="214789" y="85253"/>
                </a:cubicBezTo>
                <a:cubicBezTo>
                  <a:pt x="210941" y="86643"/>
                  <a:pt x="206874" y="87320"/>
                  <a:pt x="202788" y="87253"/>
                </a:cubicBezTo>
                <a:cubicBezTo>
                  <a:pt x="193987" y="87834"/>
                  <a:pt x="185405" y="84319"/>
                  <a:pt x="179547" y="77728"/>
                </a:cubicBezTo>
                <a:cubicBezTo>
                  <a:pt x="174108" y="71699"/>
                  <a:pt x="171117" y="63850"/>
                  <a:pt x="171165" y="55725"/>
                </a:cubicBezTo>
                <a:cubicBezTo>
                  <a:pt x="171098" y="48267"/>
                  <a:pt x="173584" y="41000"/>
                  <a:pt x="178213" y="35151"/>
                </a:cubicBezTo>
                <a:cubicBezTo>
                  <a:pt x="183842" y="27560"/>
                  <a:pt x="192863" y="23245"/>
                  <a:pt x="202311" y="23626"/>
                </a:cubicBezTo>
                <a:close/>
                <a:moveTo>
                  <a:pt x="783051" y="23436"/>
                </a:moveTo>
                <a:cubicBezTo>
                  <a:pt x="791909" y="23207"/>
                  <a:pt x="800415" y="26903"/>
                  <a:pt x="806292" y="33532"/>
                </a:cubicBezTo>
                <a:cubicBezTo>
                  <a:pt x="811816" y="39514"/>
                  <a:pt x="814817" y="47391"/>
                  <a:pt x="814674" y="55535"/>
                </a:cubicBezTo>
                <a:cubicBezTo>
                  <a:pt x="814760" y="63812"/>
                  <a:pt x="811578" y="71785"/>
                  <a:pt x="805816" y="77728"/>
                </a:cubicBezTo>
                <a:cubicBezTo>
                  <a:pt x="799977" y="84062"/>
                  <a:pt x="791662" y="87539"/>
                  <a:pt x="783051" y="87253"/>
                </a:cubicBezTo>
                <a:cubicBezTo>
                  <a:pt x="774412" y="87558"/>
                  <a:pt x="766058" y="84081"/>
                  <a:pt x="760191" y="77728"/>
                </a:cubicBezTo>
                <a:cubicBezTo>
                  <a:pt x="754428" y="71785"/>
                  <a:pt x="751247" y="63812"/>
                  <a:pt x="751333" y="55535"/>
                </a:cubicBezTo>
                <a:cubicBezTo>
                  <a:pt x="751237" y="47429"/>
                  <a:pt x="754228" y="39600"/>
                  <a:pt x="759715" y="33627"/>
                </a:cubicBezTo>
                <a:cubicBezTo>
                  <a:pt x="765620" y="26969"/>
                  <a:pt x="774154" y="23236"/>
                  <a:pt x="783051" y="23436"/>
                </a:cubicBezTo>
                <a:close/>
                <a:moveTo>
                  <a:pt x="711804" y="23436"/>
                </a:moveTo>
                <a:cubicBezTo>
                  <a:pt x="715747" y="23407"/>
                  <a:pt x="719671" y="24017"/>
                  <a:pt x="723424" y="25246"/>
                </a:cubicBezTo>
                <a:cubicBezTo>
                  <a:pt x="726853" y="26322"/>
                  <a:pt x="730072" y="27960"/>
                  <a:pt x="732949" y="30103"/>
                </a:cubicBezTo>
                <a:cubicBezTo>
                  <a:pt x="735540" y="32170"/>
                  <a:pt x="737712" y="34732"/>
                  <a:pt x="739331" y="37628"/>
                </a:cubicBezTo>
                <a:lnTo>
                  <a:pt x="733139" y="41438"/>
                </a:lnTo>
                <a:cubicBezTo>
                  <a:pt x="728063" y="34466"/>
                  <a:pt x="719852" y="30475"/>
                  <a:pt x="711232" y="30770"/>
                </a:cubicBezTo>
                <a:cubicBezTo>
                  <a:pt x="704364" y="30570"/>
                  <a:pt x="697697" y="33142"/>
                  <a:pt x="692754" y="37914"/>
                </a:cubicBezTo>
                <a:cubicBezTo>
                  <a:pt x="687991" y="42410"/>
                  <a:pt x="685334" y="48696"/>
                  <a:pt x="685419" y="55249"/>
                </a:cubicBezTo>
                <a:cubicBezTo>
                  <a:pt x="685400" y="59640"/>
                  <a:pt x="686591" y="63955"/>
                  <a:pt x="688848" y="67727"/>
                </a:cubicBezTo>
                <a:cubicBezTo>
                  <a:pt x="691039" y="71756"/>
                  <a:pt x="694344" y="75061"/>
                  <a:pt x="698373" y="77252"/>
                </a:cubicBezTo>
                <a:cubicBezTo>
                  <a:pt x="702412" y="79414"/>
                  <a:pt x="706936" y="80529"/>
                  <a:pt x="711518" y="80491"/>
                </a:cubicBezTo>
                <a:cubicBezTo>
                  <a:pt x="720100" y="80624"/>
                  <a:pt x="728234" y="76661"/>
                  <a:pt x="733425" y="69823"/>
                </a:cubicBezTo>
                <a:lnTo>
                  <a:pt x="739616" y="73823"/>
                </a:lnTo>
                <a:cubicBezTo>
                  <a:pt x="736683" y="78205"/>
                  <a:pt x="732644" y="81719"/>
                  <a:pt x="727901" y="84015"/>
                </a:cubicBezTo>
                <a:cubicBezTo>
                  <a:pt x="722662" y="86482"/>
                  <a:pt x="716928" y="87720"/>
                  <a:pt x="711137" y="87634"/>
                </a:cubicBezTo>
                <a:cubicBezTo>
                  <a:pt x="702240" y="87806"/>
                  <a:pt x="693649" y="84367"/>
                  <a:pt x="687324" y="78109"/>
                </a:cubicBezTo>
                <a:cubicBezTo>
                  <a:pt x="681114" y="72375"/>
                  <a:pt x="677647" y="64270"/>
                  <a:pt x="677799" y="55821"/>
                </a:cubicBezTo>
                <a:cubicBezTo>
                  <a:pt x="677790" y="50058"/>
                  <a:pt x="679342" y="44400"/>
                  <a:pt x="682276" y="39438"/>
                </a:cubicBezTo>
                <a:cubicBezTo>
                  <a:pt x="685162" y="34437"/>
                  <a:pt x="689382" y="30351"/>
                  <a:pt x="694468" y="27627"/>
                </a:cubicBezTo>
                <a:cubicBezTo>
                  <a:pt x="699802" y="24808"/>
                  <a:pt x="705765" y="23369"/>
                  <a:pt x="711804" y="23436"/>
                </a:cubicBezTo>
                <a:close/>
                <a:moveTo>
                  <a:pt x="262414" y="23245"/>
                </a:moveTo>
                <a:cubicBezTo>
                  <a:pt x="268786" y="23798"/>
                  <a:pt x="274692" y="26807"/>
                  <a:pt x="278892" y="31627"/>
                </a:cubicBezTo>
                <a:lnTo>
                  <a:pt x="273939" y="36771"/>
                </a:lnTo>
                <a:cubicBezTo>
                  <a:pt x="270777" y="33246"/>
                  <a:pt x="266376" y="31094"/>
                  <a:pt x="261652" y="30770"/>
                </a:cubicBezTo>
                <a:cubicBezTo>
                  <a:pt x="259223" y="30732"/>
                  <a:pt x="256871" y="31618"/>
                  <a:pt x="255080" y="33246"/>
                </a:cubicBezTo>
                <a:cubicBezTo>
                  <a:pt x="253394" y="34704"/>
                  <a:pt x="252422" y="36828"/>
                  <a:pt x="252413" y="39056"/>
                </a:cubicBezTo>
                <a:cubicBezTo>
                  <a:pt x="252499" y="41152"/>
                  <a:pt x="253261" y="43162"/>
                  <a:pt x="254604" y="44772"/>
                </a:cubicBezTo>
                <a:cubicBezTo>
                  <a:pt x="257385" y="47439"/>
                  <a:pt x="260604" y="49601"/>
                  <a:pt x="264129" y="51153"/>
                </a:cubicBezTo>
                <a:cubicBezTo>
                  <a:pt x="268643" y="53201"/>
                  <a:pt x="272701" y="56154"/>
                  <a:pt x="276035" y="59821"/>
                </a:cubicBezTo>
                <a:cubicBezTo>
                  <a:pt x="278016" y="62602"/>
                  <a:pt x="279073" y="65936"/>
                  <a:pt x="279083" y="69346"/>
                </a:cubicBezTo>
                <a:cubicBezTo>
                  <a:pt x="279130" y="74109"/>
                  <a:pt x="277235" y="78681"/>
                  <a:pt x="273844" y="82014"/>
                </a:cubicBezTo>
                <a:cubicBezTo>
                  <a:pt x="270339" y="85434"/>
                  <a:pt x="265595" y="87291"/>
                  <a:pt x="260699" y="87158"/>
                </a:cubicBezTo>
                <a:cubicBezTo>
                  <a:pt x="257204" y="87158"/>
                  <a:pt x="253756" y="86377"/>
                  <a:pt x="250603" y="84872"/>
                </a:cubicBezTo>
                <a:cubicBezTo>
                  <a:pt x="247526" y="83405"/>
                  <a:pt x="244821" y="81262"/>
                  <a:pt x="242697" y="78585"/>
                </a:cubicBezTo>
                <a:lnTo>
                  <a:pt x="247650" y="72966"/>
                </a:lnTo>
                <a:cubicBezTo>
                  <a:pt x="250651" y="76995"/>
                  <a:pt x="255299" y="79471"/>
                  <a:pt x="260319" y="79728"/>
                </a:cubicBezTo>
                <a:cubicBezTo>
                  <a:pt x="263262" y="79814"/>
                  <a:pt x="266129" y="78757"/>
                  <a:pt x="268320" y="76776"/>
                </a:cubicBezTo>
                <a:cubicBezTo>
                  <a:pt x="270406" y="74985"/>
                  <a:pt x="271625" y="72385"/>
                  <a:pt x="271653" y="69632"/>
                </a:cubicBezTo>
                <a:cubicBezTo>
                  <a:pt x="271634" y="67441"/>
                  <a:pt x="270863" y="65317"/>
                  <a:pt x="269463" y="63631"/>
                </a:cubicBezTo>
                <a:cubicBezTo>
                  <a:pt x="266653" y="60983"/>
                  <a:pt x="263433" y="58802"/>
                  <a:pt x="259938" y="57154"/>
                </a:cubicBezTo>
                <a:cubicBezTo>
                  <a:pt x="255623" y="55259"/>
                  <a:pt x="251784" y="52430"/>
                  <a:pt x="248698" y="48867"/>
                </a:cubicBezTo>
                <a:cubicBezTo>
                  <a:pt x="246698" y="46105"/>
                  <a:pt x="245660" y="42752"/>
                  <a:pt x="245745" y="39342"/>
                </a:cubicBezTo>
                <a:cubicBezTo>
                  <a:pt x="245631" y="34999"/>
                  <a:pt x="247355" y="30808"/>
                  <a:pt x="250508" y="27817"/>
                </a:cubicBezTo>
                <a:cubicBezTo>
                  <a:pt x="253699" y="24760"/>
                  <a:pt x="257994" y="23112"/>
                  <a:pt x="262414" y="23245"/>
                </a:cubicBezTo>
                <a:close/>
                <a:moveTo>
                  <a:pt x="19813" y="23245"/>
                </a:moveTo>
                <a:cubicBezTo>
                  <a:pt x="26146" y="23845"/>
                  <a:pt x="32005" y="26836"/>
                  <a:pt x="36196" y="31627"/>
                </a:cubicBezTo>
                <a:lnTo>
                  <a:pt x="31147" y="36771"/>
                </a:lnTo>
                <a:cubicBezTo>
                  <a:pt x="28023" y="33256"/>
                  <a:pt x="23651" y="31104"/>
                  <a:pt x="18955" y="30770"/>
                </a:cubicBezTo>
                <a:cubicBezTo>
                  <a:pt x="16526" y="30732"/>
                  <a:pt x="14174" y="31618"/>
                  <a:pt x="12383" y="33247"/>
                </a:cubicBezTo>
                <a:cubicBezTo>
                  <a:pt x="10697" y="34704"/>
                  <a:pt x="9725" y="36828"/>
                  <a:pt x="9716" y="39057"/>
                </a:cubicBezTo>
                <a:cubicBezTo>
                  <a:pt x="9802" y="41152"/>
                  <a:pt x="10564" y="43162"/>
                  <a:pt x="11907" y="44772"/>
                </a:cubicBezTo>
                <a:cubicBezTo>
                  <a:pt x="14688" y="47439"/>
                  <a:pt x="17907" y="49601"/>
                  <a:pt x="21432" y="51154"/>
                </a:cubicBezTo>
                <a:cubicBezTo>
                  <a:pt x="25928" y="53201"/>
                  <a:pt x="29947" y="56145"/>
                  <a:pt x="33243" y="59821"/>
                </a:cubicBezTo>
                <a:cubicBezTo>
                  <a:pt x="35291" y="62574"/>
                  <a:pt x="36396" y="65917"/>
                  <a:pt x="36386" y="69346"/>
                </a:cubicBezTo>
                <a:cubicBezTo>
                  <a:pt x="36443" y="74128"/>
                  <a:pt x="34510" y="78710"/>
                  <a:pt x="31052" y="82015"/>
                </a:cubicBezTo>
                <a:cubicBezTo>
                  <a:pt x="27594" y="85453"/>
                  <a:pt x="22880" y="87311"/>
                  <a:pt x="18003" y="87158"/>
                </a:cubicBezTo>
                <a:cubicBezTo>
                  <a:pt x="14507" y="87158"/>
                  <a:pt x="11059" y="86377"/>
                  <a:pt x="7906" y="84872"/>
                </a:cubicBezTo>
                <a:cubicBezTo>
                  <a:pt x="4820" y="83405"/>
                  <a:pt x="2124" y="81262"/>
                  <a:pt x="0" y="78586"/>
                </a:cubicBezTo>
                <a:lnTo>
                  <a:pt x="4954" y="72966"/>
                </a:lnTo>
                <a:cubicBezTo>
                  <a:pt x="7954" y="76995"/>
                  <a:pt x="12602" y="79472"/>
                  <a:pt x="17622" y="79729"/>
                </a:cubicBezTo>
                <a:cubicBezTo>
                  <a:pt x="20574" y="79814"/>
                  <a:pt x="23432" y="78757"/>
                  <a:pt x="25623" y="76776"/>
                </a:cubicBezTo>
                <a:cubicBezTo>
                  <a:pt x="27718" y="74985"/>
                  <a:pt x="28928" y="72385"/>
                  <a:pt x="28956" y="69632"/>
                </a:cubicBezTo>
                <a:cubicBezTo>
                  <a:pt x="28937" y="67441"/>
                  <a:pt x="28166" y="65317"/>
                  <a:pt x="26766" y="63631"/>
                </a:cubicBezTo>
                <a:cubicBezTo>
                  <a:pt x="23956" y="60974"/>
                  <a:pt x="20746" y="58793"/>
                  <a:pt x="17241" y="57154"/>
                </a:cubicBezTo>
                <a:cubicBezTo>
                  <a:pt x="12973" y="55230"/>
                  <a:pt x="9163" y="52401"/>
                  <a:pt x="6097" y="48868"/>
                </a:cubicBezTo>
                <a:cubicBezTo>
                  <a:pt x="4096" y="46105"/>
                  <a:pt x="3058" y="42753"/>
                  <a:pt x="3144" y="39343"/>
                </a:cubicBezTo>
                <a:cubicBezTo>
                  <a:pt x="2991" y="34990"/>
                  <a:pt x="4725" y="30789"/>
                  <a:pt x="7906" y="27817"/>
                </a:cubicBezTo>
                <a:cubicBezTo>
                  <a:pt x="11088" y="24741"/>
                  <a:pt x="15383" y="23083"/>
                  <a:pt x="19813" y="23245"/>
                </a:cubicBezTo>
                <a:close/>
                <a:moveTo>
                  <a:pt x="857726" y="23150"/>
                </a:moveTo>
                <a:cubicBezTo>
                  <a:pt x="860612" y="23141"/>
                  <a:pt x="863460" y="23722"/>
                  <a:pt x="866108" y="24865"/>
                </a:cubicBezTo>
                <a:cubicBezTo>
                  <a:pt x="868594" y="25865"/>
                  <a:pt x="870813" y="27427"/>
                  <a:pt x="872585" y="29437"/>
                </a:cubicBezTo>
                <a:cubicBezTo>
                  <a:pt x="874576" y="31885"/>
                  <a:pt x="876071" y="34695"/>
                  <a:pt x="876966" y="37724"/>
                </a:cubicBezTo>
                <a:cubicBezTo>
                  <a:pt x="879157" y="33352"/>
                  <a:pt x="882443" y="29608"/>
                  <a:pt x="886491" y="26865"/>
                </a:cubicBezTo>
                <a:cubicBezTo>
                  <a:pt x="890235" y="24436"/>
                  <a:pt x="894607" y="23141"/>
                  <a:pt x="899065" y="23150"/>
                </a:cubicBezTo>
                <a:cubicBezTo>
                  <a:pt x="903008" y="23065"/>
                  <a:pt x="906894" y="24160"/>
                  <a:pt x="910209" y="26294"/>
                </a:cubicBezTo>
                <a:cubicBezTo>
                  <a:pt x="913438" y="28446"/>
                  <a:pt x="915933" y="31542"/>
                  <a:pt x="917352" y="35152"/>
                </a:cubicBezTo>
                <a:cubicBezTo>
                  <a:pt x="919219" y="40667"/>
                  <a:pt x="920029" y="46486"/>
                  <a:pt x="919734" y="52297"/>
                </a:cubicBezTo>
                <a:lnTo>
                  <a:pt x="919734" y="85444"/>
                </a:lnTo>
                <a:lnTo>
                  <a:pt x="911733" y="85444"/>
                </a:lnTo>
                <a:lnTo>
                  <a:pt x="911733" y="52297"/>
                </a:lnTo>
                <a:cubicBezTo>
                  <a:pt x="911990" y="47772"/>
                  <a:pt x="911504" y="43239"/>
                  <a:pt x="910304" y="38867"/>
                </a:cubicBezTo>
                <a:cubicBezTo>
                  <a:pt x="909428" y="36419"/>
                  <a:pt x="907751" y="34333"/>
                  <a:pt x="905541" y="32961"/>
                </a:cubicBezTo>
                <a:cubicBezTo>
                  <a:pt x="903170" y="31418"/>
                  <a:pt x="900369" y="30646"/>
                  <a:pt x="897541" y="30770"/>
                </a:cubicBezTo>
                <a:cubicBezTo>
                  <a:pt x="893807" y="30713"/>
                  <a:pt x="890159" y="31885"/>
                  <a:pt x="887158" y="34104"/>
                </a:cubicBezTo>
                <a:cubicBezTo>
                  <a:pt x="884034" y="36304"/>
                  <a:pt x="881643" y="39390"/>
                  <a:pt x="880300" y="42962"/>
                </a:cubicBezTo>
                <a:cubicBezTo>
                  <a:pt x="878500" y="49144"/>
                  <a:pt x="877757" y="55583"/>
                  <a:pt x="878109" y="62012"/>
                </a:cubicBezTo>
                <a:lnTo>
                  <a:pt x="878109" y="85825"/>
                </a:lnTo>
                <a:lnTo>
                  <a:pt x="870394" y="85825"/>
                </a:lnTo>
                <a:lnTo>
                  <a:pt x="870394" y="54678"/>
                </a:lnTo>
                <a:cubicBezTo>
                  <a:pt x="870623" y="49687"/>
                  <a:pt x="870175" y="44686"/>
                  <a:pt x="869061" y="39819"/>
                </a:cubicBezTo>
                <a:cubicBezTo>
                  <a:pt x="868194" y="37238"/>
                  <a:pt x="866527" y="34999"/>
                  <a:pt x="864298" y="33437"/>
                </a:cubicBezTo>
                <a:cubicBezTo>
                  <a:pt x="861888" y="31875"/>
                  <a:pt x="859069" y="31075"/>
                  <a:pt x="856202" y="31151"/>
                </a:cubicBezTo>
                <a:cubicBezTo>
                  <a:pt x="852554" y="31142"/>
                  <a:pt x="848991" y="32275"/>
                  <a:pt x="846010" y="34390"/>
                </a:cubicBezTo>
                <a:cubicBezTo>
                  <a:pt x="842867" y="36552"/>
                  <a:pt x="840447" y="39600"/>
                  <a:pt x="839057" y="43153"/>
                </a:cubicBezTo>
                <a:cubicBezTo>
                  <a:pt x="837276" y="48620"/>
                  <a:pt x="836504" y="54364"/>
                  <a:pt x="836771" y="60107"/>
                </a:cubicBezTo>
                <a:lnTo>
                  <a:pt x="836771" y="85825"/>
                </a:lnTo>
                <a:lnTo>
                  <a:pt x="828960" y="85825"/>
                </a:lnTo>
                <a:lnTo>
                  <a:pt x="829056" y="24674"/>
                </a:lnTo>
                <a:lnTo>
                  <a:pt x="836866" y="24674"/>
                </a:lnTo>
                <a:lnTo>
                  <a:pt x="836866" y="35152"/>
                </a:lnTo>
                <a:cubicBezTo>
                  <a:pt x="839105" y="31828"/>
                  <a:pt x="841953" y="28951"/>
                  <a:pt x="845248" y="26675"/>
                </a:cubicBezTo>
                <a:cubicBezTo>
                  <a:pt x="849011" y="24379"/>
                  <a:pt x="853325" y="23160"/>
                  <a:pt x="857726" y="23150"/>
                </a:cubicBezTo>
                <a:close/>
                <a:moveTo>
                  <a:pt x="321373" y="23149"/>
                </a:moveTo>
                <a:cubicBezTo>
                  <a:pt x="324259" y="23140"/>
                  <a:pt x="327107" y="23721"/>
                  <a:pt x="329755" y="24864"/>
                </a:cubicBezTo>
                <a:cubicBezTo>
                  <a:pt x="332222" y="25893"/>
                  <a:pt x="334442" y="27455"/>
                  <a:pt x="336232" y="29436"/>
                </a:cubicBezTo>
                <a:cubicBezTo>
                  <a:pt x="338194" y="31903"/>
                  <a:pt x="339671" y="34713"/>
                  <a:pt x="340614" y="37723"/>
                </a:cubicBezTo>
                <a:cubicBezTo>
                  <a:pt x="342804" y="33351"/>
                  <a:pt x="346091" y="29608"/>
                  <a:pt x="350139" y="26864"/>
                </a:cubicBezTo>
                <a:cubicBezTo>
                  <a:pt x="353882" y="24435"/>
                  <a:pt x="358254" y="23140"/>
                  <a:pt x="362712" y="23149"/>
                </a:cubicBezTo>
                <a:cubicBezTo>
                  <a:pt x="366655" y="23083"/>
                  <a:pt x="370532" y="24178"/>
                  <a:pt x="373856" y="26293"/>
                </a:cubicBezTo>
                <a:cubicBezTo>
                  <a:pt x="377047" y="28493"/>
                  <a:pt x="379523" y="31570"/>
                  <a:pt x="381000" y="35151"/>
                </a:cubicBezTo>
                <a:cubicBezTo>
                  <a:pt x="382781" y="40685"/>
                  <a:pt x="383552" y="46486"/>
                  <a:pt x="383286" y="52296"/>
                </a:cubicBezTo>
                <a:lnTo>
                  <a:pt x="383286" y="85443"/>
                </a:lnTo>
                <a:lnTo>
                  <a:pt x="375380" y="85443"/>
                </a:lnTo>
                <a:lnTo>
                  <a:pt x="375380" y="52296"/>
                </a:lnTo>
                <a:cubicBezTo>
                  <a:pt x="375637" y="47772"/>
                  <a:pt x="375152" y="43238"/>
                  <a:pt x="373951" y="38866"/>
                </a:cubicBezTo>
                <a:cubicBezTo>
                  <a:pt x="373046" y="36437"/>
                  <a:pt x="371370" y="34360"/>
                  <a:pt x="369189" y="32960"/>
                </a:cubicBezTo>
                <a:cubicBezTo>
                  <a:pt x="366808" y="31436"/>
                  <a:pt x="364017" y="30674"/>
                  <a:pt x="361188" y="30769"/>
                </a:cubicBezTo>
                <a:cubicBezTo>
                  <a:pt x="357454" y="30712"/>
                  <a:pt x="353806" y="31884"/>
                  <a:pt x="350806" y="34103"/>
                </a:cubicBezTo>
                <a:cubicBezTo>
                  <a:pt x="347681" y="36303"/>
                  <a:pt x="345291" y="39390"/>
                  <a:pt x="343948" y="42961"/>
                </a:cubicBezTo>
                <a:cubicBezTo>
                  <a:pt x="342100" y="49134"/>
                  <a:pt x="341357" y="55582"/>
                  <a:pt x="341757" y="62011"/>
                </a:cubicBezTo>
                <a:lnTo>
                  <a:pt x="341757" y="85824"/>
                </a:lnTo>
                <a:lnTo>
                  <a:pt x="333946" y="85824"/>
                </a:lnTo>
                <a:lnTo>
                  <a:pt x="333946" y="54677"/>
                </a:lnTo>
                <a:cubicBezTo>
                  <a:pt x="334213" y="49677"/>
                  <a:pt x="333727" y="44676"/>
                  <a:pt x="332518" y="39818"/>
                </a:cubicBezTo>
                <a:cubicBezTo>
                  <a:pt x="331679" y="37218"/>
                  <a:pt x="330003" y="34980"/>
                  <a:pt x="327755" y="33436"/>
                </a:cubicBezTo>
                <a:cubicBezTo>
                  <a:pt x="325345" y="31874"/>
                  <a:pt x="322526" y="31074"/>
                  <a:pt x="319659" y="31150"/>
                </a:cubicBezTo>
                <a:cubicBezTo>
                  <a:pt x="316039" y="31141"/>
                  <a:pt x="312505" y="32274"/>
                  <a:pt x="309562" y="34389"/>
                </a:cubicBezTo>
                <a:cubicBezTo>
                  <a:pt x="306419" y="36551"/>
                  <a:pt x="304000" y="39599"/>
                  <a:pt x="302609" y="43152"/>
                </a:cubicBezTo>
                <a:cubicBezTo>
                  <a:pt x="300828" y="48619"/>
                  <a:pt x="300056" y="54363"/>
                  <a:pt x="300323" y="60107"/>
                </a:cubicBezTo>
                <a:lnTo>
                  <a:pt x="300323" y="85824"/>
                </a:lnTo>
                <a:lnTo>
                  <a:pt x="292512" y="85824"/>
                </a:lnTo>
                <a:lnTo>
                  <a:pt x="292703" y="24674"/>
                </a:lnTo>
                <a:lnTo>
                  <a:pt x="300514" y="24674"/>
                </a:lnTo>
                <a:lnTo>
                  <a:pt x="300514" y="35151"/>
                </a:lnTo>
                <a:cubicBezTo>
                  <a:pt x="302752" y="31827"/>
                  <a:pt x="305600" y="28950"/>
                  <a:pt x="308895" y="26674"/>
                </a:cubicBezTo>
                <a:cubicBezTo>
                  <a:pt x="312648" y="24359"/>
                  <a:pt x="316963" y="23140"/>
                  <a:pt x="321373" y="23149"/>
                </a:cubicBezTo>
                <a:close/>
                <a:moveTo>
                  <a:pt x="508635" y="22959"/>
                </a:moveTo>
                <a:cubicBezTo>
                  <a:pt x="512921" y="22883"/>
                  <a:pt x="517131" y="24073"/>
                  <a:pt x="520731" y="26388"/>
                </a:cubicBezTo>
                <a:cubicBezTo>
                  <a:pt x="524237" y="28703"/>
                  <a:pt x="526961" y="32017"/>
                  <a:pt x="528542" y="35913"/>
                </a:cubicBezTo>
                <a:cubicBezTo>
                  <a:pt x="530475" y="41809"/>
                  <a:pt x="531314" y="48000"/>
                  <a:pt x="531018" y="54201"/>
                </a:cubicBezTo>
                <a:lnTo>
                  <a:pt x="531018" y="85443"/>
                </a:lnTo>
                <a:lnTo>
                  <a:pt x="523208" y="85443"/>
                </a:lnTo>
                <a:lnTo>
                  <a:pt x="523208" y="56868"/>
                </a:lnTo>
                <a:cubicBezTo>
                  <a:pt x="523379" y="52182"/>
                  <a:pt x="523094" y="47495"/>
                  <a:pt x="522351" y="42866"/>
                </a:cubicBezTo>
                <a:cubicBezTo>
                  <a:pt x="521789" y="39171"/>
                  <a:pt x="519931" y="35799"/>
                  <a:pt x="517112" y="33341"/>
                </a:cubicBezTo>
                <a:cubicBezTo>
                  <a:pt x="514216" y="31217"/>
                  <a:pt x="510692" y="30150"/>
                  <a:pt x="507111" y="30293"/>
                </a:cubicBezTo>
                <a:cubicBezTo>
                  <a:pt x="502415" y="30255"/>
                  <a:pt x="497872" y="31951"/>
                  <a:pt x="494347" y="35056"/>
                </a:cubicBezTo>
                <a:cubicBezTo>
                  <a:pt x="490709" y="37989"/>
                  <a:pt x="488127" y="42038"/>
                  <a:pt x="487013" y="46581"/>
                </a:cubicBezTo>
                <a:cubicBezTo>
                  <a:pt x="486060" y="52048"/>
                  <a:pt x="485670" y="57601"/>
                  <a:pt x="485870" y="63154"/>
                </a:cubicBezTo>
                <a:lnTo>
                  <a:pt x="485870" y="85443"/>
                </a:lnTo>
                <a:lnTo>
                  <a:pt x="478059" y="85443"/>
                </a:lnTo>
                <a:lnTo>
                  <a:pt x="478059" y="24673"/>
                </a:lnTo>
                <a:lnTo>
                  <a:pt x="485870" y="24673"/>
                </a:lnTo>
                <a:lnTo>
                  <a:pt x="485870" y="35532"/>
                </a:lnTo>
                <a:cubicBezTo>
                  <a:pt x="488623" y="31665"/>
                  <a:pt x="492166" y="28417"/>
                  <a:pt x="496252" y="26007"/>
                </a:cubicBezTo>
                <a:cubicBezTo>
                  <a:pt x="500062" y="23988"/>
                  <a:pt x="504320" y="22940"/>
                  <a:pt x="508635" y="22959"/>
                </a:cubicBezTo>
                <a:close/>
                <a:moveTo>
                  <a:pt x="599218" y="22769"/>
                </a:moveTo>
                <a:cubicBezTo>
                  <a:pt x="603914" y="22712"/>
                  <a:pt x="608553" y="23788"/>
                  <a:pt x="612744" y="25913"/>
                </a:cubicBezTo>
                <a:cubicBezTo>
                  <a:pt x="616954" y="28227"/>
                  <a:pt x="620573" y="31485"/>
                  <a:pt x="623316" y="35438"/>
                </a:cubicBezTo>
                <a:lnTo>
                  <a:pt x="623316" y="24674"/>
                </a:lnTo>
                <a:lnTo>
                  <a:pt x="631127" y="24674"/>
                </a:lnTo>
                <a:lnTo>
                  <a:pt x="631127" y="85444"/>
                </a:lnTo>
                <a:lnTo>
                  <a:pt x="623412" y="85444"/>
                </a:lnTo>
                <a:lnTo>
                  <a:pt x="623412" y="74966"/>
                </a:lnTo>
                <a:cubicBezTo>
                  <a:pt x="620449" y="78700"/>
                  <a:pt x="616716" y="81758"/>
                  <a:pt x="612458" y="83920"/>
                </a:cubicBezTo>
                <a:cubicBezTo>
                  <a:pt x="608295" y="86015"/>
                  <a:pt x="603685" y="87063"/>
                  <a:pt x="599028" y="86968"/>
                </a:cubicBezTo>
                <a:cubicBezTo>
                  <a:pt x="590684" y="87015"/>
                  <a:pt x="582702" y="83558"/>
                  <a:pt x="577025" y="77443"/>
                </a:cubicBezTo>
                <a:cubicBezTo>
                  <a:pt x="570862" y="71480"/>
                  <a:pt x="567414" y="63251"/>
                  <a:pt x="567500" y="54678"/>
                </a:cubicBezTo>
                <a:cubicBezTo>
                  <a:pt x="567424" y="46220"/>
                  <a:pt x="570872" y="38105"/>
                  <a:pt x="577025" y="32294"/>
                </a:cubicBezTo>
                <a:cubicBezTo>
                  <a:pt x="582740" y="26122"/>
                  <a:pt x="590808" y="22655"/>
                  <a:pt x="599218" y="22769"/>
                </a:cubicBezTo>
                <a:close/>
                <a:moveTo>
                  <a:pt x="428911" y="22769"/>
                </a:moveTo>
                <a:cubicBezTo>
                  <a:pt x="433607" y="22712"/>
                  <a:pt x="438246" y="23788"/>
                  <a:pt x="442437" y="25912"/>
                </a:cubicBezTo>
                <a:cubicBezTo>
                  <a:pt x="446647" y="28227"/>
                  <a:pt x="450266" y="31484"/>
                  <a:pt x="453009" y="35437"/>
                </a:cubicBezTo>
                <a:lnTo>
                  <a:pt x="453009" y="24674"/>
                </a:lnTo>
                <a:lnTo>
                  <a:pt x="460820" y="24674"/>
                </a:lnTo>
                <a:lnTo>
                  <a:pt x="460820" y="85443"/>
                </a:lnTo>
                <a:lnTo>
                  <a:pt x="453105" y="85443"/>
                </a:lnTo>
                <a:lnTo>
                  <a:pt x="453105" y="74966"/>
                </a:lnTo>
                <a:cubicBezTo>
                  <a:pt x="450162" y="78719"/>
                  <a:pt x="446418" y="81786"/>
                  <a:pt x="442151" y="83919"/>
                </a:cubicBezTo>
                <a:cubicBezTo>
                  <a:pt x="437988" y="86015"/>
                  <a:pt x="433378" y="87063"/>
                  <a:pt x="428721" y="86967"/>
                </a:cubicBezTo>
                <a:cubicBezTo>
                  <a:pt x="420377" y="87015"/>
                  <a:pt x="412395" y="83557"/>
                  <a:pt x="406718" y="77442"/>
                </a:cubicBezTo>
                <a:cubicBezTo>
                  <a:pt x="400555" y="71480"/>
                  <a:pt x="397107" y="63250"/>
                  <a:pt x="397193" y="54677"/>
                </a:cubicBezTo>
                <a:cubicBezTo>
                  <a:pt x="397155" y="46229"/>
                  <a:pt x="400603" y="38132"/>
                  <a:pt x="406718" y="32294"/>
                </a:cubicBezTo>
                <a:cubicBezTo>
                  <a:pt x="412452" y="26141"/>
                  <a:pt x="420501" y="22683"/>
                  <a:pt x="428911" y="22769"/>
                </a:cubicBezTo>
                <a:close/>
                <a:moveTo>
                  <a:pt x="48863" y="1529"/>
                </a:moveTo>
                <a:lnTo>
                  <a:pt x="56674" y="1529"/>
                </a:lnTo>
                <a:lnTo>
                  <a:pt x="56674" y="85730"/>
                </a:lnTo>
                <a:lnTo>
                  <a:pt x="48863" y="85730"/>
                </a:lnTo>
                <a:close/>
                <a:moveTo>
                  <a:pt x="148209" y="1147"/>
                </a:moveTo>
                <a:lnTo>
                  <a:pt x="156020" y="1528"/>
                </a:lnTo>
                <a:lnTo>
                  <a:pt x="156020" y="85729"/>
                </a:lnTo>
                <a:lnTo>
                  <a:pt x="148305" y="85729"/>
                </a:lnTo>
                <a:lnTo>
                  <a:pt x="148305" y="75251"/>
                </a:lnTo>
                <a:cubicBezTo>
                  <a:pt x="145342" y="78985"/>
                  <a:pt x="141609" y="82042"/>
                  <a:pt x="137351" y="84205"/>
                </a:cubicBezTo>
                <a:cubicBezTo>
                  <a:pt x="133188" y="86300"/>
                  <a:pt x="128578" y="87348"/>
                  <a:pt x="123921" y="87253"/>
                </a:cubicBezTo>
                <a:cubicBezTo>
                  <a:pt x="115577" y="87300"/>
                  <a:pt x="107595" y="83843"/>
                  <a:pt x="101918" y="77728"/>
                </a:cubicBezTo>
                <a:cubicBezTo>
                  <a:pt x="95755" y="71765"/>
                  <a:pt x="92307" y="63535"/>
                  <a:pt x="92393" y="54963"/>
                </a:cubicBezTo>
                <a:cubicBezTo>
                  <a:pt x="92355" y="46514"/>
                  <a:pt x="95803" y="38418"/>
                  <a:pt x="101918" y="32579"/>
                </a:cubicBezTo>
                <a:cubicBezTo>
                  <a:pt x="107633" y="26407"/>
                  <a:pt x="115701" y="22940"/>
                  <a:pt x="124111" y="23054"/>
                </a:cubicBezTo>
                <a:cubicBezTo>
                  <a:pt x="128807" y="22997"/>
                  <a:pt x="133446" y="24073"/>
                  <a:pt x="137637" y="26197"/>
                </a:cubicBezTo>
                <a:cubicBezTo>
                  <a:pt x="141847" y="28512"/>
                  <a:pt x="145466" y="31769"/>
                  <a:pt x="148209" y="35722"/>
                </a:cubicBezTo>
                <a:close/>
                <a:moveTo>
                  <a:pt x="550450" y="4"/>
                </a:moveTo>
                <a:cubicBezTo>
                  <a:pt x="552183" y="-63"/>
                  <a:pt x="553850" y="633"/>
                  <a:pt x="555022" y="1909"/>
                </a:cubicBezTo>
                <a:cubicBezTo>
                  <a:pt x="556260" y="3109"/>
                  <a:pt x="556946" y="4757"/>
                  <a:pt x="556927" y="6481"/>
                </a:cubicBezTo>
                <a:cubicBezTo>
                  <a:pt x="556927" y="8167"/>
                  <a:pt x="556241" y="9786"/>
                  <a:pt x="555022" y="10958"/>
                </a:cubicBezTo>
                <a:cubicBezTo>
                  <a:pt x="553822" y="12196"/>
                  <a:pt x="552174" y="12882"/>
                  <a:pt x="550450" y="12863"/>
                </a:cubicBezTo>
                <a:cubicBezTo>
                  <a:pt x="548764" y="12863"/>
                  <a:pt x="547144" y="12177"/>
                  <a:pt x="545973" y="10958"/>
                </a:cubicBezTo>
                <a:cubicBezTo>
                  <a:pt x="544754" y="9786"/>
                  <a:pt x="544068" y="8167"/>
                  <a:pt x="544068" y="6481"/>
                </a:cubicBezTo>
                <a:cubicBezTo>
                  <a:pt x="544049" y="4757"/>
                  <a:pt x="544735" y="3109"/>
                  <a:pt x="545973" y="1909"/>
                </a:cubicBezTo>
                <a:cubicBezTo>
                  <a:pt x="547116" y="652"/>
                  <a:pt x="548754" y="-44"/>
                  <a:pt x="550450" y="4"/>
                </a:cubicBezTo>
                <a:close/>
                <a:moveTo>
                  <a:pt x="75628" y="4"/>
                </a:moveTo>
                <a:cubicBezTo>
                  <a:pt x="77362" y="-63"/>
                  <a:pt x="79029" y="633"/>
                  <a:pt x="80200" y="1909"/>
                </a:cubicBezTo>
                <a:cubicBezTo>
                  <a:pt x="81439" y="3109"/>
                  <a:pt x="82124" y="4757"/>
                  <a:pt x="82105" y="6481"/>
                </a:cubicBezTo>
                <a:cubicBezTo>
                  <a:pt x="82105" y="8167"/>
                  <a:pt x="81420" y="9786"/>
                  <a:pt x="80200" y="10958"/>
                </a:cubicBezTo>
                <a:cubicBezTo>
                  <a:pt x="79000" y="12196"/>
                  <a:pt x="77352" y="12882"/>
                  <a:pt x="75628" y="12863"/>
                </a:cubicBezTo>
                <a:cubicBezTo>
                  <a:pt x="73942" y="12863"/>
                  <a:pt x="72323" y="12177"/>
                  <a:pt x="71152" y="10958"/>
                </a:cubicBezTo>
                <a:cubicBezTo>
                  <a:pt x="69932" y="9786"/>
                  <a:pt x="69247" y="8167"/>
                  <a:pt x="69247" y="6481"/>
                </a:cubicBezTo>
                <a:cubicBezTo>
                  <a:pt x="69228" y="4757"/>
                  <a:pt x="69913" y="3109"/>
                  <a:pt x="71152" y="1909"/>
                </a:cubicBezTo>
                <a:cubicBezTo>
                  <a:pt x="72295" y="652"/>
                  <a:pt x="73933" y="-44"/>
                  <a:pt x="75628" y="4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0;p1"/>
          <p:cNvSpPr txBox="1"/>
          <p:nvPr/>
        </p:nvSpPr>
        <p:spPr>
          <a:xfrm>
            <a:off x="9931800" y="13425"/>
            <a:ext cx="2260200" cy="400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lt1"/>
                </a:solidFill>
              </a:rPr>
              <a:t>slidesmania.com</a:t>
            </a:r>
            <a:endParaRPr>
              <a:solidFill>
                <a:schemeClr val="lt1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1" r:id="rId3"/>
    <p:sldLayoutId id="2147483660" r:id="rId4"/>
    <p:sldLayoutId id="2147483661" r:id="rId5"/>
    <p:sldLayoutId id="2147483662" r:id="rId6"/>
    <p:sldLayoutId id="2147483666" r:id="rId7"/>
    <p:sldLayoutId id="2147483669" r:id="rId8"/>
    <p:sldLayoutId id="2147483670" r:id="rId9"/>
    <p:sldLayoutId id="2147483671" r:id="rId10"/>
    <p:sldLayoutId id="2147483672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6.xml"/><Relationship Id="rId13" Type="http://schemas.openxmlformats.org/officeDocument/2006/relationships/image" Target="../media/image2.jp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12" Type="http://schemas.microsoft.com/office/2007/relationships/diagramDrawing" Target="../diagrams/drawing6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6" Type="http://schemas.openxmlformats.org/officeDocument/2006/relationships/diagramColors" Target="../diagrams/colors5.xml"/><Relationship Id="rId11" Type="http://schemas.openxmlformats.org/officeDocument/2006/relationships/diagramColors" Target="../diagrams/colors6.xml"/><Relationship Id="rId5" Type="http://schemas.openxmlformats.org/officeDocument/2006/relationships/diagramQuickStyle" Target="../diagrams/quickStyle5.xml"/><Relationship Id="rId10" Type="http://schemas.openxmlformats.org/officeDocument/2006/relationships/diagramQuickStyle" Target="../diagrams/quickStyle6.xml"/><Relationship Id="rId4" Type="http://schemas.openxmlformats.org/officeDocument/2006/relationships/diagramLayout" Target="../diagrams/layout5.xml"/><Relationship Id="rId9" Type="http://schemas.openxmlformats.org/officeDocument/2006/relationships/diagramLayout" Target="../diagrams/layout6.xml"/><Relationship Id="rId1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4.jpe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5.jpe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businessnewswales.com/pub-group-giving-a-warm-welsh-croeso/" TargetMode="External"/><Relationship Id="rId7" Type="http://schemas.openxmlformats.org/officeDocument/2006/relationships/hyperlink" Target="https://www.bbc.com/news/uk-wales-51649367" TargetMode="External"/><Relationship Id="rId2" Type="http://schemas.openxmlformats.org/officeDocument/2006/relationships/hyperlink" Target="https://www.bbc.co.uk/newsround/articles/c4g03y1w9pdo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industry.visitwales.com/get-involved/visit-wales-themed-year-campaigns/year-croeso" TargetMode="External"/><Relationship Id="rId5" Type="http://schemas.openxmlformats.org/officeDocument/2006/relationships/hyperlink" Target="https://mize.tech/blog/how-mice-tourism-is-quietly-dominating-global-travel/" TargetMode="External"/><Relationship Id="rId4" Type="http://schemas.openxmlformats.org/officeDocument/2006/relationships/hyperlink" Target="https://businesswales.gov.wales/news-and-blog/croeso-2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" name="Google Shape;573;p22"/>
          <p:cNvSpPr txBox="1">
            <a:spLocks noGrp="1"/>
          </p:cNvSpPr>
          <p:nvPr>
            <p:ph type="ctrTitle"/>
          </p:nvPr>
        </p:nvSpPr>
        <p:spPr>
          <a:xfrm>
            <a:off x="4595517" y="1403525"/>
            <a:ext cx="6371100" cy="27369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lvl="0">
              <a:buSzPts val="990"/>
            </a:pPr>
            <a:r>
              <a:rPr lang="en-US" dirty="0" err="1">
                <a:solidFill>
                  <a:srgbClr val="7E402D"/>
                </a:solidFill>
              </a:rPr>
              <a:t>Croeso</a:t>
            </a:r>
            <a:r>
              <a:rPr lang="en-US" dirty="0">
                <a:solidFill>
                  <a:srgbClr val="7E402D"/>
                </a:solidFill>
              </a:rPr>
              <a:t> Cultural Summit</a:t>
            </a:r>
            <a:endParaRPr dirty="0">
              <a:solidFill>
                <a:srgbClr val="7E402D"/>
              </a:solidFill>
            </a:endParaRPr>
          </a:p>
        </p:txBody>
      </p:sp>
      <p:sp>
        <p:nvSpPr>
          <p:cNvPr id="574" name="Google Shape;574;p22"/>
          <p:cNvSpPr txBox="1">
            <a:spLocks noGrp="1"/>
          </p:cNvSpPr>
          <p:nvPr>
            <p:ph type="subTitle" idx="1"/>
          </p:nvPr>
        </p:nvSpPr>
        <p:spPr>
          <a:xfrm>
            <a:off x="4595511" y="4037176"/>
            <a:ext cx="6371100" cy="79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 fontScale="25000" lnSpcReduction="20000"/>
          </a:bodyPr>
          <a:lstStyle/>
          <a:p>
            <a:pPr marL="0" lvl="0" indent="0"/>
            <a:r>
              <a:rPr lang="en-US" sz="5600" b="1" dirty="0">
                <a:latin typeface="+mn-lt"/>
              </a:rPr>
              <a:t>Module Code: BMIH6007 </a:t>
            </a:r>
          </a:p>
          <a:p>
            <a:pPr marL="0" lvl="0" indent="0"/>
            <a:r>
              <a:rPr lang="en-US" sz="5600" b="1" dirty="0">
                <a:latin typeface="+mn-lt"/>
              </a:rPr>
              <a:t>Title: International Meetings Management for the Hotel Industry </a:t>
            </a:r>
          </a:p>
          <a:p>
            <a:pPr marL="0" lvl="0" indent="0"/>
            <a:r>
              <a:rPr lang="en-US" sz="5600" b="1" dirty="0">
                <a:latin typeface="+mn-lt"/>
              </a:rPr>
              <a:t>Student name: Mihai Daniel Mihalcea</a:t>
            </a:r>
          </a:p>
          <a:p>
            <a:pPr marL="0" lvl="0" indent="0"/>
            <a:r>
              <a:rPr lang="en-US" sz="5600" b="1" dirty="0">
                <a:latin typeface="+mn-lt"/>
              </a:rPr>
              <a:t>Student ID: 2244870</a:t>
            </a:r>
          </a:p>
          <a:p>
            <a:pPr marL="0" lvl="0" indent="0"/>
            <a:r>
              <a:rPr lang="en-US" sz="5600" b="1" dirty="0">
                <a:latin typeface="+mn-lt"/>
              </a:rPr>
              <a:t>Tutor: Kathryn Flynn</a:t>
            </a:r>
          </a:p>
          <a:p>
            <a:pPr marL="0" lvl="0" indent="0"/>
            <a:endParaRPr b="1" dirty="0">
              <a:latin typeface="+mn-lt"/>
            </a:endParaRPr>
          </a:p>
        </p:txBody>
      </p:sp>
      <p:sp>
        <p:nvSpPr>
          <p:cNvPr id="4" name="Google Shape;574;p22"/>
          <p:cNvSpPr txBox="1">
            <a:spLocks/>
          </p:cNvSpPr>
          <p:nvPr/>
        </p:nvSpPr>
        <p:spPr>
          <a:xfrm>
            <a:off x="4654505" y="5419640"/>
            <a:ext cx="6371100" cy="7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 fontScale="25000" lnSpcReduction="2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683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700"/>
              <a:buFont typeface="Shantell Sans"/>
              <a:buNone/>
              <a:defRPr sz="3000" b="0" i="0" u="none" strike="noStrike" cap="none">
                <a:solidFill>
                  <a:schemeClr val="dk2"/>
                </a:solidFill>
                <a:latin typeface="Shantell Sans"/>
                <a:ea typeface="Shantell Sans"/>
                <a:cs typeface="Shantell Sans"/>
                <a:sym typeface="Shantell Sans"/>
              </a:defRPr>
            </a:lvl1pPr>
            <a:lvl2pPr marL="914400" marR="0" lvl="1" indent="-3683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700"/>
              <a:buFont typeface="Shantell Sans"/>
              <a:buNone/>
              <a:defRPr sz="3700" b="0" i="0" u="none" strike="noStrike" cap="none">
                <a:solidFill>
                  <a:schemeClr val="dk2"/>
                </a:solidFill>
                <a:latin typeface="Shantell Sans"/>
                <a:ea typeface="Shantell Sans"/>
                <a:cs typeface="Shantell Sans"/>
                <a:sym typeface="Shantell Sans"/>
              </a:defRPr>
            </a:lvl2pPr>
            <a:lvl3pPr marL="1371600" marR="0" lvl="2" indent="-3683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700"/>
              <a:buFont typeface="Shantell Sans"/>
              <a:buNone/>
              <a:defRPr sz="3700" b="0" i="0" u="none" strike="noStrike" cap="none">
                <a:solidFill>
                  <a:schemeClr val="dk2"/>
                </a:solidFill>
                <a:latin typeface="Shantell Sans"/>
                <a:ea typeface="Shantell Sans"/>
                <a:cs typeface="Shantell Sans"/>
                <a:sym typeface="Shantell Sans"/>
              </a:defRPr>
            </a:lvl3pPr>
            <a:lvl4pPr marL="1828800" marR="0" lvl="3" indent="-3683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700"/>
              <a:buFont typeface="Shantell Sans"/>
              <a:buNone/>
              <a:defRPr sz="3700" b="0" i="0" u="none" strike="noStrike" cap="none">
                <a:solidFill>
                  <a:schemeClr val="dk2"/>
                </a:solidFill>
                <a:latin typeface="Shantell Sans"/>
                <a:ea typeface="Shantell Sans"/>
                <a:cs typeface="Shantell Sans"/>
                <a:sym typeface="Shantell Sans"/>
              </a:defRPr>
            </a:lvl4pPr>
            <a:lvl5pPr marL="2286000" marR="0" lvl="4" indent="-3683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700"/>
              <a:buFont typeface="Shantell Sans"/>
              <a:buNone/>
              <a:defRPr sz="3700" b="0" i="0" u="none" strike="noStrike" cap="none">
                <a:solidFill>
                  <a:schemeClr val="dk2"/>
                </a:solidFill>
                <a:latin typeface="Shantell Sans"/>
                <a:ea typeface="Shantell Sans"/>
                <a:cs typeface="Shantell Sans"/>
                <a:sym typeface="Shantell Sans"/>
              </a:defRPr>
            </a:lvl5pPr>
            <a:lvl6pPr marL="2743200" marR="0" lvl="5" indent="-3683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700"/>
              <a:buFont typeface="Shantell Sans"/>
              <a:buNone/>
              <a:defRPr sz="3700" b="0" i="0" u="none" strike="noStrike" cap="none">
                <a:solidFill>
                  <a:schemeClr val="dk2"/>
                </a:solidFill>
                <a:latin typeface="Shantell Sans"/>
                <a:ea typeface="Shantell Sans"/>
                <a:cs typeface="Shantell Sans"/>
                <a:sym typeface="Shantell Sans"/>
              </a:defRPr>
            </a:lvl6pPr>
            <a:lvl7pPr marL="3200400" marR="0" lvl="6" indent="-3683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700"/>
              <a:buFont typeface="Shantell Sans"/>
              <a:buNone/>
              <a:defRPr sz="3700" b="0" i="0" u="none" strike="noStrike" cap="none">
                <a:solidFill>
                  <a:schemeClr val="dk2"/>
                </a:solidFill>
                <a:latin typeface="Shantell Sans"/>
                <a:ea typeface="Shantell Sans"/>
                <a:cs typeface="Shantell Sans"/>
                <a:sym typeface="Shantell Sans"/>
              </a:defRPr>
            </a:lvl7pPr>
            <a:lvl8pPr marL="3657600" marR="0" lvl="7" indent="-3683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700"/>
              <a:buFont typeface="Shantell Sans"/>
              <a:buNone/>
              <a:defRPr sz="3700" b="0" i="0" u="none" strike="noStrike" cap="none">
                <a:solidFill>
                  <a:schemeClr val="dk2"/>
                </a:solidFill>
                <a:latin typeface="Shantell Sans"/>
                <a:ea typeface="Shantell Sans"/>
                <a:cs typeface="Shantell Sans"/>
                <a:sym typeface="Shantell Sans"/>
              </a:defRPr>
            </a:lvl8pPr>
            <a:lvl9pPr marL="4114800" marR="0" lvl="8" indent="-3683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700"/>
              <a:buFont typeface="Shantell Sans"/>
              <a:buNone/>
              <a:defRPr sz="3700" b="0" i="0" u="none" strike="noStrike" cap="none">
                <a:solidFill>
                  <a:schemeClr val="dk2"/>
                </a:solidFill>
                <a:latin typeface="Shantell Sans"/>
                <a:ea typeface="Shantell Sans"/>
                <a:cs typeface="Shantell Sans"/>
                <a:sym typeface="Shantell Sans"/>
              </a:defRPr>
            </a:lvl9pPr>
          </a:lstStyle>
          <a:p>
            <a:pPr marL="0" indent="0"/>
            <a:r>
              <a:rPr lang="en-US" sz="4400" b="1" dirty="0">
                <a:latin typeface="+mn-lt"/>
              </a:rPr>
              <a:t>Al Acknowledgement:</a:t>
            </a:r>
          </a:p>
          <a:p>
            <a:pPr marL="0" indent="0"/>
            <a:r>
              <a:rPr lang="en-US" sz="4400" b="1" dirty="0">
                <a:latin typeface="+mn-lt"/>
              </a:rPr>
              <a:t>I acknowledge the use of Copilot (https://copilot.microsoft.com/) on 18th May 2025  to check my work using the prompt(s):</a:t>
            </a:r>
          </a:p>
          <a:p>
            <a:pPr marL="0" indent="0"/>
            <a:r>
              <a:rPr lang="en-US" sz="4400" b="1" dirty="0">
                <a:latin typeface="+mn-lt"/>
              </a:rPr>
              <a:t> 1.  Please review the following slides for: factual accuracy, logical flow, clarity of information, grammar and spelling. I confirm that I have not presented any AI generated text as my own work. I confirm I have copies of my drafts, notes, and other resources I used before, and after the use of AI tools which I may be asked to provide in evidence</a:t>
            </a:r>
            <a:r>
              <a:rPr lang="en-US" b="1" dirty="0">
                <a:latin typeface="+mn-lt"/>
              </a:rPr>
              <a:t>. 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5567680"/>
            <a:ext cx="254000" cy="1290320"/>
          </a:xfrm>
          <a:prstGeom prst="rect">
            <a:avLst/>
          </a:prstGeom>
          <a:solidFill>
            <a:srgbClr val="FAEA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6" name="Google Shape;666;p27"/>
          <p:cNvSpPr txBox="1">
            <a:spLocks noGrp="1"/>
          </p:cNvSpPr>
          <p:nvPr>
            <p:ph type="title"/>
          </p:nvPr>
        </p:nvSpPr>
        <p:spPr>
          <a:xfrm>
            <a:off x="785040" y="146733"/>
            <a:ext cx="4798418" cy="1392738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7E402D"/>
                </a:solidFill>
              </a:rPr>
              <a:t>Introduction</a:t>
            </a:r>
            <a:endParaRPr dirty="0">
              <a:solidFill>
                <a:srgbClr val="7E402D"/>
              </a:solidFill>
            </a:endParaRPr>
          </a:p>
        </p:txBody>
      </p:sp>
      <p:grpSp>
        <p:nvGrpSpPr>
          <p:cNvPr id="668" name="Google Shape;668;p27"/>
          <p:cNvGrpSpPr/>
          <p:nvPr/>
        </p:nvGrpSpPr>
        <p:grpSpPr>
          <a:xfrm>
            <a:off x="5923523" y="146733"/>
            <a:ext cx="1028571" cy="1039033"/>
            <a:chOff x="4709886" y="2152405"/>
            <a:chExt cx="228790" cy="231117"/>
          </a:xfrm>
          <a:solidFill>
            <a:srgbClr val="7E402D"/>
          </a:solidFill>
        </p:grpSpPr>
        <p:sp>
          <p:nvSpPr>
            <p:cNvPr id="669" name="Google Shape;669;p27"/>
            <p:cNvSpPr/>
            <p:nvPr/>
          </p:nvSpPr>
          <p:spPr>
            <a:xfrm>
              <a:off x="4738843" y="2325110"/>
              <a:ext cx="54687" cy="58412"/>
            </a:xfrm>
            <a:custGeom>
              <a:avLst/>
              <a:gdLst/>
              <a:ahLst/>
              <a:cxnLst/>
              <a:rect l="l" t="t" r="r" b="b"/>
              <a:pathLst>
                <a:path w="54687" h="58412" extrusionOk="0">
                  <a:moveTo>
                    <a:pt x="2725" y="55515"/>
                  </a:moveTo>
                  <a:cubicBezTo>
                    <a:pt x="16327" y="68761"/>
                    <a:pt x="69843" y="33773"/>
                    <a:pt x="50533" y="7723"/>
                  </a:cubicBezTo>
                  <a:cubicBezTo>
                    <a:pt x="28552" y="-21922"/>
                    <a:pt x="-10674" y="42415"/>
                    <a:pt x="2725" y="555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0" name="Google Shape;670;p27"/>
            <p:cNvSpPr/>
            <p:nvPr/>
          </p:nvSpPr>
          <p:spPr>
            <a:xfrm>
              <a:off x="4709886" y="2168969"/>
              <a:ext cx="72786" cy="47113"/>
            </a:xfrm>
            <a:custGeom>
              <a:avLst/>
              <a:gdLst/>
              <a:ahLst/>
              <a:cxnLst/>
              <a:rect l="l" t="t" r="r" b="b"/>
              <a:pathLst>
                <a:path w="72786" h="47113" extrusionOk="0">
                  <a:moveTo>
                    <a:pt x="2860" y="6226"/>
                  </a:moveTo>
                  <a:cubicBezTo>
                    <a:pt x="-14831" y="28701"/>
                    <a:pt x="54675" y="64681"/>
                    <a:pt x="71232" y="37186"/>
                  </a:cubicBezTo>
                  <a:cubicBezTo>
                    <a:pt x="83660" y="16573"/>
                    <a:pt x="17959" y="-13003"/>
                    <a:pt x="2860" y="622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1" name="Google Shape;671;p27"/>
            <p:cNvSpPr/>
            <p:nvPr/>
          </p:nvSpPr>
          <p:spPr>
            <a:xfrm>
              <a:off x="4821912" y="2328986"/>
              <a:ext cx="41394" cy="54536"/>
            </a:xfrm>
            <a:custGeom>
              <a:avLst/>
              <a:gdLst/>
              <a:ahLst/>
              <a:cxnLst/>
              <a:rect l="l" t="t" r="r" b="b"/>
              <a:pathLst>
                <a:path w="41394" h="54536" extrusionOk="0">
                  <a:moveTo>
                    <a:pt x="7582" y="53327"/>
                  </a:moveTo>
                  <a:cubicBezTo>
                    <a:pt x="21021" y="62152"/>
                    <a:pt x="59317" y="20371"/>
                    <a:pt x="31506" y="3231"/>
                  </a:cubicBezTo>
                  <a:cubicBezTo>
                    <a:pt x="3736" y="-13904"/>
                    <a:pt x="-9421" y="42158"/>
                    <a:pt x="7582" y="5332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2" name="Google Shape;672;p27"/>
            <p:cNvSpPr/>
            <p:nvPr/>
          </p:nvSpPr>
          <p:spPr>
            <a:xfrm>
              <a:off x="4795315" y="2250023"/>
              <a:ext cx="37941" cy="63389"/>
            </a:xfrm>
            <a:custGeom>
              <a:avLst/>
              <a:gdLst/>
              <a:ahLst/>
              <a:cxnLst/>
              <a:rect l="l" t="t" r="r" b="b"/>
              <a:pathLst>
                <a:path w="37941" h="63389" extrusionOk="0">
                  <a:moveTo>
                    <a:pt x="7906" y="63269"/>
                  </a:moveTo>
                  <a:cubicBezTo>
                    <a:pt x="16245" y="64480"/>
                    <a:pt x="21346" y="56335"/>
                    <a:pt x="26487" y="47190"/>
                  </a:cubicBezTo>
                  <a:cubicBezTo>
                    <a:pt x="31669" y="38066"/>
                    <a:pt x="36890" y="27950"/>
                    <a:pt x="37862" y="18724"/>
                  </a:cubicBezTo>
                  <a:cubicBezTo>
                    <a:pt x="39562" y="2576"/>
                    <a:pt x="13493" y="-9208"/>
                    <a:pt x="3048" y="9769"/>
                  </a:cubicBezTo>
                  <a:cubicBezTo>
                    <a:pt x="-29" y="15315"/>
                    <a:pt x="-231" y="28739"/>
                    <a:pt x="134" y="41066"/>
                  </a:cubicBezTo>
                  <a:cubicBezTo>
                    <a:pt x="498" y="52020"/>
                    <a:pt x="781" y="62237"/>
                    <a:pt x="7906" y="6326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3" name="Google Shape;673;p27"/>
            <p:cNvSpPr/>
            <p:nvPr/>
          </p:nvSpPr>
          <p:spPr>
            <a:xfrm>
              <a:off x="4858542" y="2152405"/>
              <a:ext cx="50760" cy="80241"/>
            </a:xfrm>
            <a:custGeom>
              <a:avLst/>
              <a:gdLst/>
              <a:ahLst/>
              <a:cxnLst/>
              <a:rect l="l" t="t" r="r" b="b"/>
              <a:pathLst>
                <a:path w="50760" h="80241" extrusionOk="0">
                  <a:moveTo>
                    <a:pt x="7668" y="79415"/>
                  </a:moveTo>
                  <a:cubicBezTo>
                    <a:pt x="17991" y="83099"/>
                    <a:pt x="25318" y="73877"/>
                    <a:pt x="32848" y="63388"/>
                  </a:cubicBezTo>
                  <a:cubicBezTo>
                    <a:pt x="40377" y="52916"/>
                    <a:pt x="48109" y="41184"/>
                    <a:pt x="50416" y="29518"/>
                  </a:cubicBezTo>
                  <a:cubicBezTo>
                    <a:pt x="54384" y="9095"/>
                    <a:pt x="23051" y="-12761"/>
                    <a:pt x="7709" y="9079"/>
                  </a:cubicBezTo>
                  <a:cubicBezTo>
                    <a:pt x="3256" y="15467"/>
                    <a:pt x="1434" y="32744"/>
                    <a:pt x="503" y="48759"/>
                  </a:cubicBezTo>
                  <a:cubicBezTo>
                    <a:pt x="-347" y="62992"/>
                    <a:pt x="-1197" y="76266"/>
                    <a:pt x="7668" y="794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4" name="Google Shape;674;p27"/>
            <p:cNvSpPr/>
            <p:nvPr/>
          </p:nvSpPr>
          <p:spPr>
            <a:xfrm>
              <a:off x="4858963" y="2232593"/>
              <a:ext cx="79713" cy="49126"/>
            </a:xfrm>
            <a:custGeom>
              <a:avLst/>
              <a:gdLst/>
              <a:ahLst/>
              <a:cxnLst/>
              <a:rect l="l" t="t" r="r" b="b"/>
              <a:pathLst>
                <a:path w="79713" h="49126" extrusionOk="0">
                  <a:moveTo>
                    <a:pt x="1215" y="41869"/>
                  </a:moveTo>
                  <a:cubicBezTo>
                    <a:pt x="6761" y="50528"/>
                    <a:pt x="19149" y="49662"/>
                    <a:pt x="32629" y="48172"/>
                  </a:cubicBezTo>
                  <a:cubicBezTo>
                    <a:pt x="46069" y="46683"/>
                    <a:pt x="60561" y="44582"/>
                    <a:pt x="70681" y="39096"/>
                  </a:cubicBezTo>
                  <a:cubicBezTo>
                    <a:pt x="88371" y="29498"/>
                    <a:pt x="79101" y="-3097"/>
                    <a:pt x="51372" y="239"/>
                  </a:cubicBezTo>
                  <a:cubicBezTo>
                    <a:pt x="43275" y="1214"/>
                    <a:pt x="29512" y="10314"/>
                    <a:pt x="17367" y="19212"/>
                  </a:cubicBezTo>
                  <a:cubicBezTo>
                    <a:pt x="6559" y="27118"/>
                    <a:pt x="-3561" y="34465"/>
                    <a:pt x="1215" y="4186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3705" y="617662"/>
            <a:ext cx="5747364" cy="32273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243547846"/>
              </p:ext>
            </p:extLst>
          </p:nvPr>
        </p:nvGraphicFramePr>
        <p:xfrm>
          <a:off x="281043" y="2120708"/>
          <a:ext cx="7581272" cy="37211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3" name="Rectangle 12"/>
          <p:cNvSpPr/>
          <p:nvPr/>
        </p:nvSpPr>
        <p:spPr>
          <a:xfrm>
            <a:off x="0" y="5496560"/>
            <a:ext cx="314960" cy="1361440"/>
          </a:xfrm>
          <a:prstGeom prst="rect">
            <a:avLst/>
          </a:prstGeom>
          <a:solidFill>
            <a:srgbClr val="FAEA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p32"/>
          <p:cNvSpPr txBox="1">
            <a:spLocks noGrp="1"/>
          </p:cNvSpPr>
          <p:nvPr>
            <p:ph type="title"/>
          </p:nvPr>
        </p:nvSpPr>
        <p:spPr>
          <a:xfrm>
            <a:off x="2786774" y="0"/>
            <a:ext cx="6315788" cy="1406456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 fontScale="90000"/>
          </a:bodyPr>
          <a:lstStyle/>
          <a:p>
            <a:pPr lvl="0" algn="ctr"/>
            <a:r>
              <a:rPr lang="en-US" dirty="0">
                <a:solidFill>
                  <a:srgbClr val="7E402D"/>
                </a:solidFill>
              </a:rPr>
              <a:t>Event Overview &amp; Objectives</a:t>
            </a:r>
            <a:endParaRPr dirty="0">
              <a:solidFill>
                <a:srgbClr val="7E402D"/>
              </a:solidFill>
            </a:endParaRPr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3818342332"/>
              </p:ext>
            </p:extLst>
          </p:nvPr>
        </p:nvGraphicFramePr>
        <p:xfrm>
          <a:off x="744311" y="823840"/>
          <a:ext cx="10400714" cy="58504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Rectangle 3"/>
          <p:cNvSpPr/>
          <p:nvPr/>
        </p:nvSpPr>
        <p:spPr>
          <a:xfrm>
            <a:off x="0" y="5496560"/>
            <a:ext cx="314960" cy="1361440"/>
          </a:xfrm>
          <a:prstGeom prst="rect">
            <a:avLst/>
          </a:prstGeom>
          <a:solidFill>
            <a:srgbClr val="FAEA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40197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8" name="Google Shape;628;p24"/>
          <p:cNvSpPr txBox="1">
            <a:spLocks noGrp="1"/>
          </p:cNvSpPr>
          <p:nvPr>
            <p:ph type="title"/>
          </p:nvPr>
        </p:nvSpPr>
        <p:spPr>
          <a:xfrm>
            <a:off x="415600" y="288567"/>
            <a:ext cx="113607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lvl="0">
              <a:buSzPts val="990"/>
            </a:pPr>
            <a:r>
              <a:rPr lang="en-US" dirty="0">
                <a:solidFill>
                  <a:srgbClr val="7E402D"/>
                </a:solidFill>
              </a:rPr>
              <a:t>The Event Cycle</a:t>
            </a:r>
            <a:endParaRPr dirty="0">
              <a:solidFill>
                <a:srgbClr val="7E402D"/>
              </a:solidFill>
            </a:endParaRPr>
          </a:p>
        </p:txBody>
      </p:sp>
      <p:graphicFrame>
        <p:nvGraphicFramePr>
          <p:cNvPr id="14" name="Diagram 13"/>
          <p:cNvGraphicFramePr/>
          <p:nvPr>
            <p:extLst>
              <p:ext uri="{D42A27DB-BD31-4B8C-83A1-F6EECF244321}">
                <p14:modId xmlns:p14="http://schemas.microsoft.com/office/powerpoint/2010/main" val="3574762407"/>
              </p:ext>
            </p:extLst>
          </p:nvPr>
        </p:nvGraphicFramePr>
        <p:xfrm>
          <a:off x="2822867" y="1542367"/>
          <a:ext cx="6546166" cy="43641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Rectangle 14"/>
          <p:cNvSpPr/>
          <p:nvPr/>
        </p:nvSpPr>
        <p:spPr>
          <a:xfrm>
            <a:off x="8515642" y="2210787"/>
            <a:ext cx="3568505" cy="738664"/>
          </a:xfrm>
          <a:prstGeom prst="rect">
            <a:avLst/>
          </a:prstGeom>
          <a:solidFill>
            <a:srgbClr val="7E402D"/>
          </a:solidFill>
        </p:spPr>
        <p:txBody>
          <a:bodyPr wrap="square">
            <a:spAutoFit/>
          </a:bodyPr>
          <a:lstStyle/>
          <a:p>
            <a:pPr algn="just"/>
            <a:r>
              <a:rPr lang="en-US" dirty="0">
                <a:solidFill>
                  <a:schemeClr val="bg1"/>
                </a:solidFill>
              </a:rPr>
              <a:t>We conduct venue selection, budget forecasting, supplier research, and risk assessments</a:t>
            </a:r>
          </a:p>
        </p:txBody>
      </p:sp>
      <p:sp>
        <p:nvSpPr>
          <p:cNvPr id="20" name="Right Arrow 19"/>
          <p:cNvSpPr/>
          <p:nvPr/>
        </p:nvSpPr>
        <p:spPr>
          <a:xfrm>
            <a:off x="7825642" y="2398016"/>
            <a:ext cx="535256" cy="265127"/>
          </a:xfrm>
          <a:prstGeom prst="rightArrow">
            <a:avLst/>
          </a:prstGeom>
          <a:solidFill>
            <a:srgbClr val="7E402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7376160" y="5709365"/>
            <a:ext cx="4300025" cy="738664"/>
          </a:xfrm>
          <a:prstGeom prst="rect">
            <a:avLst/>
          </a:prstGeom>
          <a:solidFill>
            <a:srgbClr val="7E402D"/>
          </a:solidFill>
        </p:spPr>
        <p:txBody>
          <a:bodyPr wrap="square">
            <a:spAutoFit/>
          </a:bodyPr>
          <a:lstStyle/>
          <a:p>
            <a:pPr algn="just"/>
            <a:r>
              <a:rPr lang="en-US" dirty="0">
                <a:solidFill>
                  <a:schemeClr val="bg1"/>
                </a:solidFill>
              </a:rPr>
              <a:t>We focus on seamless execution, such as managing delegate arrivals, staff coordination, live sessions, catering, and activating contingency</a:t>
            </a:r>
          </a:p>
        </p:txBody>
      </p:sp>
      <p:sp>
        <p:nvSpPr>
          <p:cNvPr id="23" name="Bent-Up Arrow 22"/>
          <p:cNvSpPr/>
          <p:nvPr/>
        </p:nvSpPr>
        <p:spPr>
          <a:xfrm rot="5400000">
            <a:off x="6461645" y="5506665"/>
            <a:ext cx="441014" cy="1097278"/>
          </a:xfrm>
          <a:prstGeom prst="bentUpArrow">
            <a:avLst/>
          </a:prstGeom>
          <a:solidFill>
            <a:srgbClr val="7E402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Left Arrow 23"/>
          <p:cNvSpPr/>
          <p:nvPr/>
        </p:nvSpPr>
        <p:spPr>
          <a:xfrm>
            <a:off x="3727938" y="2398016"/>
            <a:ext cx="590843" cy="286308"/>
          </a:xfrm>
          <a:prstGeom prst="leftArrow">
            <a:avLst/>
          </a:prstGeom>
          <a:solidFill>
            <a:srgbClr val="7E402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298449" y="2210787"/>
            <a:ext cx="3352117" cy="738664"/>
          </a:xfrm>
          <a:prstGeom prst="rect">
            <a:avLst/>
          </a:prstGeom>
          <a:solidFill>
            <a:srgbClr val="7E402D"/>
          </a:solidFill>
        </p:spPr>
        <p:txBody>
          <a:bodyPr wrap="square">
            <a:spAutoFit/>
          </a:bodyPr>
          <a:lstStyle/>
          <a:p>
            <a:pPr algn="just"/>
            <a:r>
              <a:rPr lang="en-US" dirty="0">
                <a:solidFill>
                  <a:schemeClr val="bg1"/>
                </a:solidFill>
              </a:rPr>
              <a:t>We gather delegate feedback via surveys and assess our performance against the KPI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60B754F-C1E6-13F5-8CE6-E4E76BAAA2CE}"/>
              </a:ext>
            </a:extLst>
          </p:cNvPr>
          <p:cNvSpPr/>
          <p:nvPr/>
        </p:nvSpPr>
        <p:spPr>
          <a:xfrm>
            <a:off x="0" y="5496560"/>
            <a:ext cx="314960" cy="1361440"/>
          </a:xfrm>
          <a:prstGeom prst="rect">
            <a:avLst/>
          </a:prstGeom>
          <a:solidFill>
            <a:srgbClr val="FAEA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3" name="Google Shape;833;p37"/>
          <p:cNvSpPr/>
          <p:nvPr/>
        </p:nvSpPr>
        <p:spPr>
          <a:xfrm>
            <a:off x="4354800" y="2065300"/>
            <a:ext cx="3482400" cy="4046100"/>
          </a:xfrm>
          <a:prstGeom prst="rect">
            <a:avLst/>
          </a:prstGeom>
          <a:solidFill>
            <a:srgbClr val="7E402D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4" name="Google Shape;834;p37"/>
          <p:cNvSpPr/>
          <p:nvPr/>
        </p:nvSpPr>
        <p:spPr>
          <a:xfrm>
            <a:off x="766950" y="2065300"/>
            <a:ext cx="3482400" cy="4046100"/>
          </a:xfrm>
          <a:prstGeom prst="rect">
            <a:avLst/>
          </a:prstGeom>
          <a:solidFill>
            <a:srgbClr val="7E402D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5" name="Google Shape;835;p37"/>
          <p:cNvSpPr/>
          <p:nvPr/>
        </p:nvSpPr>
        <p:spPr>
          <a:xfrm>
            <a:off x="7942650" y="2065300"/>
            <a:ext cx="3482400" cy="4046100"/>
          </a:xfrm>
          <a:prstGeom prst="rect">
            <a:avLst/>
          </a:prstGeom>
          <a:solidFill>
            <a:srgbClr val="7E402D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6" name="Google Shape;836;p37"/>
          <p:cNvSpPr txBox="1">
            <a:spLocks noGrp="1"/>
          </p:cNvSpPr>
          <p:nvPr>
            <p:ph type="title"/>
          </p:nvPr>
        </p:nvSpPr>
        <p:spPr>
          <a:xfrm>
            <a:off x="924900" y="633475"/>
            <a:ext cx="103422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lvl="0"/>
            <a:r>
              <a:rPr lang="en-US" dirty="0">
                <a:solidFill>
                  <a:srgbClr val="7E402D"/>
                </a:solidFill>
              </a:rPr>
              <a:t>Location &amp; Venue Feasibility</a:t>
            </a:r>
            <a:endParaRPr dirty="0">
              <a:solidFill>
                <a:srgbClr val="7E402D"/>
              </a:solidFill>
            </a:endParaRPr>
          </a:p>
        </p:txBody>
      </p:sp>
      <p:sp>
        <p:nvSpPr>
          <p:cNvPr id="837" name="Google Shape;837;p37"/>
          <p:cNvSpPr txBox="1">
            <a:spLocks noGrp="1"/>
          </p:cNvSpPr>
          <p:nvPr>
            <p:ph type="body" idx="1"/>
          </p:nvPr>
        </p:nvSpPr>
        <p:spPr>
          <a:xfrm>
            <a:off x="934500" y="3451362"/>
            <a:ext cx="3147300" cy="24231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just">
              <a:spcAft>
                <a:spcPts val="1600"/>
              </a:spcAft>
              <a:buNone/>
            </a:pPr>
            <a:r>
              <a:rPr lang="en-US" sz="1800" dirty="0">
                <a:solidFill>
                  <a:schemeClr val="accent4"/>
                </a:solidFill>
              </a:rPr>
              <a:t>St. David’s Cathedral offers deep cultural and spiritual resonance, perfectly aligning with the “</a:t>
            </a:r>
            <a:r>
              <a:rPr lang="en-US" sz="1800" dirty="0" err="1">
                <a:solidFill>
                  <a:schemeClr val="accent4"/>
                </a:solidFill>
              </a:rPr>
              <a:t>Croeso</a:t>
            </a:r>
            <a:r>
              <a:rPr lang="en-US" sz="1800" dirty="0">
                <a:solidFill>
                  <a:schemeClr val="accent4"/>
                </a:solidFill>
              </a:rPr>
              <a:t>” theme and enhancing the event’s authenticity.</a:t>
            </a:r>
          </a:p>
        </p:txBody>
      </p:sp>
      <p:sp>
        <p:nvSpPr>
          <p:cNvPr id="838" name="Google Shape;838;p37"/>
          <p:cNvSpPr txBox="1">
            <a:spLocks noGrp="1"/>
          </p:cNvSpPr>
          <p:nvPr>
            <p:ph type="subTitle" idx="2"/>
          </p:nvPr>
        </p:nvSpPr>
        <p:spPr>
          <a:xfrm>
            <a:off x="934500" y="2152875"/>
            <a:ext cx="3147300" cy="1247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/>
          <a:p>
            <a:pPr marL="0" lvl="0" indent="0"/>
            <a:r>
              <a:rPr lang="en-US" dirty="0"/>
              <a:t>Culturally Iconic Venue</a:t>
            </a:r>
            <a:endParaRPr dirty="0"/>
          </a:p>
        </p:txBody>
      </p:sp>
      <p:sp>
        <p:nvSpPr>
          <p:cNvPr id="839" name="Google Shape;839;p37"/>
          <p:cNvSpPr txBox="1">
            <a:spLocks noGrp="1"/>
          </p:cNvSpPr>
          <p:nvPr>
            <p:ph type="body" idx="3"/>
          </p:nvPr>
        </p:nvSpPr>
        <p:spPr>
          <a:xfrm>
            <a:off x="4522350" y="3451375"/>
            <a:ext cx="3147300" cy="24231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just">
              <a:spcAft>
                <a:spcPts val="1600"/>
              </a:spcAft>
              <a:buNone/>
            </a:pPr>
            <a:r>
              <a:rPr lang="en-US" sz="1800" dirty="0">
                <a:solidFill>
                  <a:schemeClr val="accent4"/>
                </a:solidFill>
              </a:rPr>
              <a:t>The venue accommodates around 150 guests, includes step-free access, and has designated routes and nearby coach drop-off points</a:t>
            </a:r>
            <a:endParaRPr sz="1800" dirty="0">
              <a:solidFill>
                <a:schemeClr val="accent4"/>
              </a:solidFill>
            </a:endParaRPr>
          </a:p>
        </p:txBody>
      </p:sp>
      <p:sp>
        <p:nvSpPr>
          <p:cNvPr id="840" name="Google Shape;840;p37"/>
          <p:cNvSpPr txBox="1">
            <a:spLocks noGrp="1"/>
          </p:cNvSpPr>
          <p:nvPr>
            <p:ph type="subTitle" idx="4"/>
          </p:nvPr>
        </p:nvSpPr>
        <p:spPr>
          <a:xfrm>
            <a:off x="4522350" y="2152886"/>
            <a:ext cx="3147300" cy="1247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/>
          <a:p>
            <a:pPr marL="0" lvl="0" indent="0"/>
            <a:r>
              <a:rPr lang="en-US" dirty="0"/>
              <a:t>Capacity &amp; Accessibility</a:t>
            </a:r>
            <a:endParaRPr dirty="0"/>
          </a:p>
        </p:txBody>
      </p:sp>
      <p:sp>
        <p:nvSpPr>
          <p:cNvPr id="841" name="Google Shape;841;p37"/>
          <p:cNvSpPr txBox="1">
            <a:spLocks noGrp="1"/>
          </p:cNvSpPr>
          <p:nvPr>
            <p:ph type="body" idx="5"/>
          </p:nvPr>
        </p:nvSpPr>
        <p:spPr>
          <a:xfrm>
            <a:off x="8110200" y="3451362"/>
            <a:ext cx="3147300" cy="24231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just">
              <a:spcAft>
                <a:spcPts val="1600"/>
              </a:spcAft>
              <a:buNone/>
            </a:pPr>
            <a:r>
              <a:rPr lang="en-US" sz="1800" dirty="0">
                <a:solidFill>
                  <a:schemeClr val="accent4"/>
                </a:solidFill>
              </a:rPr>
              <a:t>Sustainable LED lighting will create an immersive evening ambiance, while all safety, fire, and licensing regulations will be strictly followed</a:t>
            </a:r>
            <a:endParaRPr sz="1800" dirty="0">
              <a:solidFill>
                <a:schemeClr val="accent4"/>
              </a:solidFill>
            </a:endParaRPr>
          </a:p>
        </p:txBody>
      </p:sp>
      <p:sp>
        <p:nvSpPr>
          <p:cNvPr id="842" name="Google Shape;842;p37"/>
          <p:cNvSpPr txBox="1">
            <a:spLocks noGrp="1"/>
          </p:cNvSpPr>
          <p:nvPr>
            <p:ph type="subTitle" idx="6"/>
          </p:nvPr>
        </p:nvSpPr>
        <p:spPr>
          <a:xfrm>
            <a:off x="8110200" y="2152875"/>
            <a:ext cx="3147300" cy="1247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rmAutofit/>
          </a:bodyPr>
          <a:lstStyle/>
          <a:p>
            <a:pPr marL="0" lvl="0" indent="0"/>
            <a:r>
              <a:rPr lang="en-US" dirty="0"/>
              <a:t>Atmosphere &amp; Compliance</a:t>
            </a:r>
            <a:endParaRPr dirty="0"/>
          </a:p>
        </p:txBody>
      </p:sp>
      <p:sp>
        <p:nvSpPr>
          <p:cNvPr id="843" name="Google Shape;843;p37"/>
          <p:cNvSpPr/>
          <p:nvPr/>
        </p:nvSpPr>
        <p:spPr>
          <a:xfrm rot="8703453">
            <a:off x="10379536" y="-657265"/>
            <a:ext cx="1442204" cy="1243661"/>
          </a:xfrm>
          <a:custGeom>
            <a:avLst/>
            <a:gdLst/>
            <a:ahLst/>
            <a:cxnLst/>
            <a:rect l="l" t="t" r="r" b="b"/>
            <a:pathLst>
              <a:path w="468668" h="404148" extrusionOk="0">
                <a:moveTo>
                  <a:pt x="343112" y="156"/>
                </a:moveTo>
                <a:cubicBezTo>
                  <a:pt x="319094" y="-1160"/>
                  <a:pt x="294652" y="6050"/>
                  <a:pt x="272395" y="14579"/>
                </a:cubicBezTo>
                <a:cubicBezTo>
                  <a:pt x="260213" y="19247"/>
                  <a:pt x="248251" y="24444"/>
                  <a:pt x="236342" y="29760"/>
                </a:cubicBezTo>
                <a:cubicBezTo>
                  <a:pt x="204331" y="44046"/>
                  <a:pt x="172068" y="59704"/>
                  <a:pt x="137542" y="66950"/>
                </a:cubicBezTo>
                <a:cubicBezTo>
                  <a:pt x="115187" y="71642"/>
                  <a:pt x="91755" y="72188"/>
                  <a:pt x="70242" y="63663"/>
                </a:cubicBezTo>
                <a:cubicBezTo>
                  <a:pt x="61866" y="60343"/>
                  <a:pt x="54263" y="55745"/>
                  <a:pt x="46965" y="50506"/>
                </a:cubicBezTo>
                <a:cubicBezTo>
                  <a:pt x="33656" y="40957"/>
                  <a:pt x="15146" y="43900"/>
                  <a:pt x="5598" y="57210"/>
                </a:cubicBezTo>
                <a:cubicBezTo>
                  <a:pt x="-3950" y="70520"/>
                  <a:pt x="-1006" y="89154"/>
                  <a:pt x="12303" y="98703"/>
                </a:cubicBezTo>
                <a:cubicBezTo>
                  <a:pt x="23539" y="106759"/>
                  <a:pt x="35487" y="113693"/>
                  <a:pt x="48357" y="118819"/>
                </a:cubicBezTo>
                <a:cubicBezTo>
                  <a:pt x="109757" y="143253"/>
                  <a:pt x="173562" y="122227"/>
                  <a:pt x="231281" y="97436"/>
                </a:cubicBezTo>
                <a:cubicBezTo>
                  <a:pt x="257586" y="86142"/>
                  <a:pt x="283653" y="73038"/>
                  <a:pt x="311233" y="65051"/>
                </a:cubicBezTo>
                <a:cubicBezTo>
                  <a:pt x="322442" y="61809"/>
                  <a:pt x="338242" y="57858"/>
                  <a:pt x="349690" y="63157"/>
                </a:cubicBezTo>
                <a:cubicBezTo>
                  <a:pt x="365708" y="70573"/>
                  <a:pt x="372234" y="92404"/>
                  <a:pt x="375877" y="108063"/>
                </a:cubicBezTo>
                <a:cubicBezTo>
                  <a:pt x="376820" y="112135"/>
                  <a:pt x="377699" y="116345"/>
                  <a:pt x="378407" y="120462"/>
                </a:cubicBezTo>
                <a:cubicBezTo>
                  <a:pt x="379201" y="125113"/>
                  <a:pt x="379719" y="129437"/>
                  <a:pt x="380302" y="134124"/>
                </a:cubicBezTo>
                <a:cubicBezTo>
                  <a:pt x="380877" y="138735"/>
                  <a:pt x="381537" y="144054"/>
                  <a:pt x="381949" y="148674"/>
                </a:cubicBezTo>
                <a:cubicBezTo>
                  <a:pt x="386038" y="194603"/>
                  <a:pt x="384775" y="240938"/>
                  <a:pt x="387767" y="286941"/>
                </a:cubicBezTo>
                <a:cubicBezTo>
                  <a:pt x="389969" y="320763"/>
                  <a:pt x="394778" y="354776"/>
                  <a:pt x="408894" y="385865"/>
                </a:cubicBezTo>
                <a:cubicBezTo>
                  <a:pt x="416083" y="401600"/>
                  <a:pt x="434652" y="408490"/>
                  <a:pt x="450387" y="401301"/>
                </a:cubicBezTo>
                <a:cubicBezTo>
                  <a:pt x="466122" y="394107"/>
                  <a:pt x="473012" y="375542"/>
                  <a:pt x="465819" y="359807"/>
                </a:cubicBezTo>
                <a:cubicBezTo>
                  <a:pt x="452091" y="330029"/>
                  <a:pt x="450513" y="295005"/>
                  <a:pt x="448994" y="262652"/>
                </a:cubicBezTo>
                <a:cubicBezTo>
                  <a:pt x="447460" y="229887"/>
                  <a:pt x="447266" y="197097"/>
                  <a:pt x="445201" y="164360"/>
                </a:cubicBezTo>
                <a:cubicBezTo>
                  <a:pt x="443878" y="143391"/>
                  <a:pt x="441991" y="122462"/>
                  <a:pt x="437737" y="101865"/>
                </a:cubicBezTo>
                <a:cubicBezTo>
                  <a:pt x="429248" y="60785"/>
                  <a:pt x="409671" y="18769"/>
                  <a:pt x="366894" y="4584"/>
                </a:cubicBezTo>
                <a:cubicBezTo>
                  <a:pt x="359073" y="1994"/>
                  <a:pt x="351115" y="597"/>
                  <a:pt x="343112" y="15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4" name="Google Shape;844;p37"/>
          <p:cNvSpPr/>
          <p:nvPr/>
        </p:nvSpPr>
        <p:spPr>
          <a:xfrm rot="5400000" flipH="1">
            <a:off x="738507" y="-627719"/>
            <a:ext cx="1102956" cy="2144429"/>
          </a:xfrm>
          <a:custGeom>
            <a:avLst/>
            <a:gdLst/>
            <a:ahLst/>
            <a:cxnLst/>
            <a:rect l="l" t="t" r="r" b="b"/>
            <a:pathLst>
              <a:path w="352382" h="685121" extrusionOk="0">
                <a:moveTo>
                  <a:pt x="108205" y="54971"/>
                </a:moveTo>
                <a:cubicBezTo>
                  <a:pt x="64295" y="123514"/>
                  <a:pt x="80378" y="228381"/>
                  <a:pt x="80378" y="228381"/>
                </a:cubicBezTo>
                <a:cubicBezTo>
                  <a:pt x="80378" y="228381"/>
                  <a:pt x="12981" y="256382"/>
                  <a:pt x="1796" y="334806"/>
                </a:cubicBezTo>
                <a:cubicBezTo>
                  <a:pt x="-16453" y="462787"/>
                  <a:pt x="110407" y="500528"/>
                  <a:pt x="110407" y="500528"/>
                </a:cubicBezTo>
                <a:cubicBezTo>
                  <a:pt x="93219" y="522898"/>
                  <a:pt x="68072" y="629874"/>
                  <a:pt x="174699" y="672177"/>
                </a:cubicBezTo>
                <a:cubicBezTo>
                  <a:pt x="215010" y="688167"/>
                  <a:pt x="266321" y="687276"/>
                  <a:pt x="307069" y="680560"/>
                </a:cubicBezTo>
                <a:cubicBezTo>
                  <a:pt x="354703" y="672711"/>
                  <a:pt x="352363" y="644216"/>
                  <a:pt x="352363" y="644216"/>
                </a:cubicBezTo>
                <a:cubicBezTo>
                  <a:pt x="352363" y="644216"/>
                  <a:pt x="352797" y="611819"/>
                  <a:pt x="307433" y="619920"/>
                </a:cubicBezTo>
                <a:cubicBezTo>
                  <a:pt x="261762" y="628081"/>
                  <a:pt x="203457" y="651369"/>
                  <a:pt x="157139" y="600561"/>
                </a:cubicBezTo>
                <a:cubicBezTo>
                  <a:pt x="127664" y="568233"/>
                  <a:pt x="125806" y="534694"/>
                  <a:pt x="149018" y="506325"/>
                </a:cubicBezTo>
                <a:cubicBezTo>
                  <a:pt x="160664" y="495553"/>
                  <a:pt x="196417" y="498682"/>
                  <a:pt x="211691" y="494334"/>
                </a:cubicBezTo>
                <a:cubicBezTo>
                  <a:pt x="226094" y="490234"/>
                  <a:pt x="219455" y="465803"/>
                  <a:pt x="208635" y="466066"/>
                </a:cubicBezTo>
                <a:cubicBezTo>
                  <a:pt x="184824" y="466653"/>
                  <a:pt x="149864" y="467240"/>
                  <a:pt x="123523" y="489914"/>
                </a:cubicBezTo>
                <a:cubicBezTo>
                  <a:pt x="116086" y="488938"/>
                  <a:pt x="12463" y="456282"/>
                  <a:pt x="16171" y="359674"/>
                </a:cubicBezTo>
                <a:cubicBezTo>
                  <a:pt x="19300" y="278011"/>
                  <a:pt x="94656" y="258964"/>
                  <a:pt x="94656" y="258964"/>
                </a:cubicBezTo>
                <a:cubicBezTo>
                  <a:pt x="94656" y="258964"/>
                  <a:pt x="124077" y="408781"/>
                  <a:pt x="206440" y="406786"/>
                </a:cubicBezTo>
                <a:cubicBezTo>
                  <a:pt x="245254" y="405843"/>
                  <a:pt x="273534" y="364058"/>
                  <a:pt x="269612" y="333361"/>
                </a:cubicBezTo>
                <a:cubicBezTo>
                  <a:pt x="254087" y="211828"/>
                  <a:pt x="131651" y="215856"/>
                  <a:pt x="131651" y="215856"/>
                </a:cubicBezTo>
                <a:cubicBezTo>
                  <a:pt x="131651" y="215856"/>
                  <a:pt x="106565" y="138508"/>
                  <a:pt x="160187" y="70779"/>
                </a:cubicBezTo>
                <a:cubicBezTo>
                  <a:pt x="207675" y="10794"/>
                  <a:pt x="275368" y="53939"/>
                  <a:pt x="304203" y="83822"/>
                </a:cubicBezTo>
                <a:cubicBezTo>
                  <a:pt x="322116" y="102387"/>
                  <a:pt x="357217" y="93493"/>
                  <a:pt x="335414" y="53603"/>
                </a:cubicBezTo>
                <a:cubicBezTo>
                  <a:pt x="309684" y="6531"/>
                  <a:pt x="168651" y="-39378"/>
                  <a:pt x="108205" y="54971"/>
                </a:cubicBezTo>
                <a:close/>
                <a:moveTo>
                  <a:pt x="197304" y="291463"/>
                </a:moveTo>
                <a:cubicBezTo>
                  <a:pt x="213071" y="307291"/>
                  <a:pt x="230268" y="338210"/>
                  <a:pt x="208570" y="351776"/>
                </a:cubicBezTo>
                <a:cubicBezTo>
                  <a:pt x="195640" y="359860"/>
                  <a:pt x="170169" y="329539"/>
                  <a:pt x="162794" y="308432"/>
                </a:cubicBezTo>
                <a:cubicBezTo>
                  <a:pt x="156110" y="289309"/>
                  <a:pt x="153766" y="282609"/>
                  <a:pt x="150265" y="262430"/>
                </a:cubicBezTo>
                <a:cubicBezTo>
                  <a:pt x="150479" y="262417"/>
                  <a:pt x="174671" y="268753"/>
                  <a:pt x="197304" y="29146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45" name="Google Shape;845;p37"/>
          <p:cNvGrpSpPr/>
          <p:nvPr/>
        </p:nvGrpSpPr>
        <p:grpSpPr>
          <a:xfrm>
            <a:off x="11257503" y="5730012"/>
            <a:ext cx="898389" cy="1039033"/>
            <a:chOff x="4738843" y="2152405"/>
            <a:chExt cx="199833" cy="231117"/>
          </a:xfrm>
        </p:grpSpPr>
        <p:sp>
          <p:nvSpPr>
            <p:cNvPr id="846" name="Google Shape;846;p37"/>
            <p:cNvSpPr/>
            <p:nvPr/>
          </p:nvSpPr>
          <p:spPr>
            <a:xfrm>
              <a:off x="4738843" y="2325110"/>
              <a:ext cx="54687" cy="58412"/>
            </a:xfrm>
            <a:custGeom>
              <a:avLst/>
              <a:gdLst/>
              <a:ahLst/>
              <a:cxnLst/>
              <a:rect l="l" t="t" r="r" b="b"/>
              <a:pathLst>
                <a:path w="54687" h="58412" extrusionOk="0">
                  <a:moveTo>
                    <a:pt x="2725" y="55515"/>
                  </a:moveTo>
                  <a:cubicBezTo>
                    <a:pt x="16327" y="68761"/>
                    <a:pt x="69843" y="33773"/>
                    <a:pt x="50533" y="7723"/>
                  </a:cubicBezTo>
                  <a:cubicBezTo>
                    <a:pt x="28552" y="-21922"/>
                    <a:pt x="-10674" y="42415"/>
                    <a:pt x="2725" y="5551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7" name="Google Shape;847;p37"/>
            <p:cNvSpPr/>
            <p:nvPr/>
          </p:nvSpPr>
          <p:spPr>
            <a:xfrm>
              <a:off x="4821912" y="2328986"/>
              <a:ext cx="41394" cy="54536"/>
            </a:xfrm>
            <a:custGeom>
              <a:avLst/>
              <a:gdLst/>
              <a:ahLst/>
              <a:cxnLst/>
              <a:rect l="l" t="t" r="r" b="b"/>
              <a:pathLst>
                <a:path w="41394" h="54536" extrusionOk="0">
                  <a:moveTo>
                    <a:pt x="7582" y="53327"/>
                  </a:moveTo>
                  <a:cubicBezTo>
                    <a:pt x="21021" y="62152"/>
                    <a:pt x="59317" y="20371"/>
                    <a:pt x="31506" y="3231"/>
                  </a:cubicBezTo>
                  <a:cubicBezTo>
                    <a:pt x="3736" y="-13904"/>
                    <a:pt x="-9421" y="42158"/>
                    <a:pt x="7582" y="5332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8" name="Google Shape;848;p37"/>
            <p:cNvSpPr/>
            <p:nvPr/>
          </p:nvSpPr>
          <p:spPr>
            <a:xfrm>
              <a:off x="4795315" y="2250023"/>
              <a:ext cx="37941" cy="63389"/>
            </a:xfrm>
            <a:custGeom>
              <a:avLst/>
              <a:gdLst/>
              <a:ahLst/>
              <a:cxnLst/>
              <a:rect l="l" t="t" r="r" b="b"/>
              <a:pathLst>
                <a:path w="37941" h="63389" extrusionOk="0">
                  <a:moveTo>
                    <a:pt x="7906" y="63269"/>
                  </a:moveTo>
                  <a:cubicBezTo>
                    <a:pt x="16245" y="64480"/>
                    <a:pt x="21346" y="56335"/>
                    <a:pt x="26487" y="47190"/>
                  </a:cubicBezTo>
                  <a:cubicBezTo>
                    <a:pt x="31669" y="38066"/>
                    <a:pt x="36890" y="27950"/>
                    <a:pt x="37862" y="18724"/>
                  </a:cubicBezTo>
                  <a:cubicBezTo>
                    <a:pt x="39562" y="2576"/>
                    <a:pt x="13493" y="-9208"/>
                    <a:pt x="3048" y="9769"/>
                  </a:cubicBezTo>
                  <a:cubicBezTo>
                    <a:pt x="-29" y="15315"/>
                    <a:pt x="-231" y="28739"/>
                    <a:pt x="134" y="41066"/>
                  </a:cubicBezTo>
                  <a:cubicBezTo>
                    <a:pt x="498" y="52020"/>
                    <a:pt x="781" y="62237"/>
                    <a:pt x="7906" y="6326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9" name="Google Shape;849;p37"/>
            <p:cNvSpPr/>
            <p:nvPr/>
          </p:nvSpPr>
          <p:spPr>
            <a:xfrm>
              <a:off x="4858542" y="2152405"/>
              <a:ext cx="50760" cy="80241"/>
            </a:xfrm>
            <a:custGeom>
              <a:avLst/>
              <a:gdLst/>
              <a:ahLst/>
              <a:cxnLst/>
              <a:rect l="l" t="t" r="r" b="b"/>
              <a:pathLst>
                <a:path w="50760" h="80241" extrusionOk="0">
                  <a:moveTo>
                    <a:pt x="7668" y="79415"/>
                  </a:moveTo>
                  <a:cubicBezTo>
                    <a:pt x="17991" y="83099"/>
                    <a:pt x="25318" y="73877"/>
                    <a:pt x="32848" y="63388"/>
                  </a:cubicBezTo>
                  <a:cubicBezTo>
                    <a:pt x="40377" y="52916"/>
                    <a:pt x="48109" y="41184"/>
                    <a:pt x="50416" y="29518"/>
                  </a:cubicBezTo>
                  <a:cubicBezTo>
                    <a:pt x="54384" y="9095"/>
                    <a:pt x="23051" y="-12761"/>
                    <a:pt x="7709" y="9079"/>
                  </a:cubicBezTo>
                  <a:cubicBezTo>
                    <a:pt x="3256" y="15467"/>
                    <a:pt x="1434" y="32744"/>
                    <a:pt x="503" y="48759"/>
                  </a:cubicBezTo>
                  <a:cubicBezTo>
                    <a:pt x="-347" y="62992"/>
                    <a:pt x="-1197" y="76266"/>
                    <a:pt x="7668" y="7941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0" name="Google Shape;850;p37"/>
            <p:cNvSpPr/>
            <p:nvPr/>
          </p:nvSpPr>
          <p:spPr>
            <a:xfrm>
              <a:off x="4858963" y="2232593"/>
              <a:ext cx="79713" cy="49126"/>
            </a:xfrm>
            <a:custGeom>
              <a:avLst/>
              <a:gdLst/>
              <a:ahLst/>
              <a:cxnLst/>
              <a:rect l="l" t="t" r="r" b="b"/>
              <a:pathLst>
                <a:path w="79713" h="49126" extrusionOk="0">
                  <a:moveTo>
                    <a:pt x="1215" y="41869"/>
                  </a:moveTo>
                  <a:cubicBezTo>
                    <a:pt x="6761" y="50528"/>
                    <a:pt x="19149" y="49662"/>
                    <a:pt x="32629" y="48172"/>
                  </a:cubicBezTo>
                  <a:cubicBezTo>
                    <a:pt x="46069" y="46683"/>
                    <a:pt x="60561" y="44582"/>
                    <a:pt x="70681" y="39096"/>
                  </a:cubicBezTo>
                  <a:cubicBezTo>
                    <a:pt x="88371" y="29498"/>
                    <a:pt x="79101" y="-3097"/>
                    <a:pt x="51372" y="239"/>
                  </a:cubicBezTo>
                  <a:cubicBezTo>
                    <a:pt x="43275" y="1214"/>
                    <a:pt x="29512" y="10314"/>
                    <a:pt x="17367" y="19212"/>
                  </a:cubicBezTo>
                  <a:cubicBezTo>
                    <a:pt x="6559" y="27118"/>
                    <a:pt x="-3561" y="34465"/>
                    <a:pt x="1215" y="4186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F208A105-42D9-BEE0-15F3-7C06B17712C3}"/>
              </a:ext>
            </a:extLst>
          </p:cNvPr>
          <p:cNvSpPr/>
          <p:nvPr/>
        </p:nvSpPr>
        <p:spPr>
          <a:xfrm>
            <a:off x="0" y="5496560"/>
            <a:ext cx="314960" cy="1361440"/>
          </a:xfrm>
          <a:prstGeom prst="rect">
            <a:avLst/>
          </a:prstGeom>
          <a:solidFill>
            <a:srgbClr val="FAEA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8485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" name="Google Shape;688;p29"/>
          <p:cNvSpPr txBox="1">
            <a:spLocks noGrp="1"/>
          </p:cNvSpPr>
          <p:nvPr>
            <p:ph type="title"/>
          </p:nvPr>
        </p:nvSpPr>
        <p:spPr>
          <a:xfrm>
            <a:off x="2796697" y="0"/>
            <a:ext cx="87378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lvl="0"/>
            <a:r>
              <a:rPr lang="en-US" dirty="0">
                <a:solidFill>
                  <a:srgbClr val="7E402D"/>
                </a:solidFill>
              </a:rPr>
              <a:t>Target Market &amp; Demand</a:t>
            </a:r>
            <a:endParaRPr dirty="0">
              <a:solidFill>
                <a:srgbClr val="7E402D"/>
              </a:solidFill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226024007"/>
              </p:ext>
            </p:extLst>
          </p:nvPr>
        </p:nvGraphicFramePr>
        <p:xfrm>
          <a:off x="2365606" y="1540933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F43E788A-8464-828A-8F6B-0BAEFEFAED9F}"/>
              </a:ext>
            </a:extLst>
          </p:cNvPr>
          <p:cNvSpPr/>
          <p:nvPr/>
        </p:nvSpPr>
        <p:spPr>
          <a:xfrm>
            <a:off x="0" y="5496560"/>
            <a:ext cx="314960" cy="1361440"/>
          </a:xfrm>
          <a:prstGeom prst="rect">
            <a:avLst/>
          </a:prstGeom>
          <a:solidFill>
            <a:srgbClr val="FAEA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7541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5" name="Google Shape;855;p38"/>
          <p:cNvSpPr txBox="1">
            <a:spLocks noGrp="1"/>
          </p:cNvSpPr>
          <p:nvPr>
            <p:ph type="title"/>
          </p:nvPr>
        </p:nvSpPr>
        <p:spPr>
          <a:xfrm>
            <a:off x="924900" y="404875"/>
            <a:ext cx="103422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lvl="0"/>
            <a:r>
              <a:rPr lang="en-US" dirty="0" err="1">
                <a:solidFill>
                  <a:srgbClr val="7E402D"/>
                </a:solidFill>
              </a:rPr>
              <a:t>Programme</a:t>
            </a:r>
            <a:r>
              <a:rPr lang="en-US" dirty="0">
                <a:solidFill>
                  <a:srgbClr val="7E402D"/>
                </a:solidFill>
              </a:rPr>
              <a:t> &amp; Activities</a:t>
            </a:r>
            <a:endParaRPr dirty="0">
              <a:solidFill>
                <a:srgbClr val="7E402D"/>
              </a:solidFill>
            </a:endParaRPr>
          </a:p>
        </p:txBody>
      </p:sp>
      <p:grpSp>
        <p:nvGrpSpPr>
          <p:cNvPr id="868" name="Google Shape;868;p38"/>
          <p:cNvGrpSpPr/>
          <p:nvPr/>
        </p:nvGrpSpPr>
        <p:grpSpPr>
          <a:xfrm>
            <a:off x="136332" y="121808"/>
            <a:ext cx="1028578" cy="1349663"/>
            <a:chOff x="2671700" y="160784"/>
            <a:chExt cx="209018" cy="274266"/>
          </a:xfrm>
        </p:grpSpPr>
        <p:sp>
          <p:nvSpPr>
            <p:cNvPr id="869" name="Google Shape;869;p38"/>
            <p:cNvSpPr/>
            <p:nvPr/>
          </p:nvSpPr>
          <p:spPr>
            <a:xfrm>
              <a:off x="2725059" y="160784"/>
              <a:ext cx="31597" cy="54961"/>
            </a:xfrm>
            <a:custGeom>
              <a:avLst/>
              <a:gdLst/>
              <a:ahLst/>
              <a:cxnLst/>
              <a:rect l="l" t="t" r="r" b="b"/>
              <a:pathLst>
                <a:path w="31597" h="54961" extrusionOk="0">
                  <a:moveTo>
                    <a:pt x="16217" y="22"/>
                  </a:moveTo>
                  <a:cubicBezTo>
                    <a:pt x="1437" y="1347"/>
                    <a:pt x="-10492" y="52964"/>
                    <a:pt x="14375" y="54901"/>
                  </a:cubicBezTo>
                  <a:cubicBezTo>
                    <a:pt x="42668" y="57106"/>
                    <a:pt x="30831" y="-1289"/>
                    <a:pt x="16217" y="2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0" name="Google Shape;870;p38"/>
            <p:cNvSpPr/>
            <p:nvPr/>
          </p:nvSpPr>
          <p:spPr>
            <a:xfrm>
              <a:off x="2810228" y="256504"/>
              <a:ext cx="70490" cy="49129"/>
            </a:xfrm>
            <a:custGeom>
              <a:avLst/>
              <a:gdLst/>
              <a:ahLst/>
              <a:cxnLst/>
              <a:rect l="l" t="t" r="r" b="b"/>
              <a:pathLst>
                <a:path w="70490" h="49129" extrusionOk="0">
                  <a:moveTo>
                    <a:pt x="70364" y="12312"/>
                  </a:moveTo>
                  <a:cubicBezTo>
                    <a:pt x="66377" y="-16001"/>
                    <a:pt x="-7716" y="9265"/>
                    <a:pt x="659" y="40246"/>
                  </a:cubicBezTo>
                  <a:cubicBezTo>
                    <a:pt x="6942" y="63471"/>
                    <a:pt x="73773" y="36539"/>
                    <a:pt x="70364" y="1231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1" name="Google Shape;871;p38"/>
            <p:cNvSpPr/>
            <p:nvPr/>
          </p:nvSpPr>
          <p:spPr>
            <a:xfrm>
              <a:off x="2680518" y="295461"/>
              <a:ext cx="46131" cy="61760"/>
            </a:xfrm>
            <a:custGeom>
              <a:avLst/>
              <a:gdLst/>
              <a:ahLst/>
              <a:cxnLst/>
              <a:rect l="l" t="t" r="r" b="b"/>
              <a:pathLst>
                <a:path w="46131" h="61760" extrusionOk="0">
                  <a:moveTo>
                    <a:pt x="42563" y="1151"/>
                  </a:moveTo>
                  <a:cubicBezTo>
                    <a:pt x="25795" y="-8329"/>
                    <a:pt x="-12597" y="43430"/>
                    <a:pt x="4130" y="57658"/>
                  </a:cubicBezTo>
                  <a:cubicBezTo>
                    <a:pt x="29568" y="79294"/>
                    <a:pt x="55853" y="8667"/>
                    <a:pt x="42563" y="115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2" name="Google Shape;872;p38"/>
            <p:cNvSpPr/>
            <p:nvPr/>
          </p:nvSpPr>
          <p:spPr>
            <a:xfrm>
              <a:off x="2675003" y="203344"/>
              <a:ext cx="33361" cy="48990"/>
            </a:xfrm>
            <a:custGeom>
              <a:avLst/>
              <a:gdLst/>
              <a:ahLst/>
              <a:cxnLst/>
              <a:rect l="l" t="t" r="r" b="b"/>
              <a:pathLst>
                <a:path w="33361" h="48990" extrusionOk="0">
                  <a:moveTo>
                    <a:pt x="7402" y="306"/>
                  </a:moveTo>
                  <a:cubicBezTo>
                    <a:pt x="-5119" y="3785"/>
                    <a:pt x="-2804" y="56086"/>
                    <a:pt x="22464" y="48178"/>
                  </a:cubicBezTo>
                  <a:cubicBezTo>
                    <a:pt x="47737" y="40269"/>
                    <a:pt x="23246" y="-4096"/>
                    <a:pt x="7402" y="30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3" name="Google Shape;873;p38"/>
            <p:cNvSpPr/>
            <p:nvPr/>
          </p:nvSpPr>
          <p:spPr>
            <a:xfrm>
              <a:off x="2734610" y="231957"/>
              <a:ext cx="47255" cy="59139"/>
            </a:xfrm>
            <a:custGeom>
              <a:avLst/>
              <a:gdLst/>
              <a:ahLst/>
              <a:cxnLst/>
              <a:rect l="l" t="t" r="r" b="b"/>
              <a:pathLst>
                <a:path w="47255" h="59139" extrusionOk="0">
                  <a:moveTo>
                    <a:pt x="4274" y="1399"/>
                  </a:moveTo>
                  <a:cubicBezTo>
                    <a:pt x="-2373" y="6582"/>
                    <a:pt x="-21" y="15896"/>
                    <a:pt x="2998" y="25950"/>
                  </a:cubicBezTo>
                  <a:cubicBezTo>
                    <a:pt x="6019" y="35989"/>
                    <a:pt x="9694" y="46767"/>
                    <a:pt x="15685" y="53850"/>
                  </a:cubicBezTo>
                  <a:cubicBezTo>
                    <a:pt x="26170" y="66247"/>
                    <a:pt x="52710" y="55600"/>
                    <a:pt x="46257" y="34918"/>
                  </a:cubicBezTo>
                  <a:cubicBezTo>
                    <a:pt x="44370" y="28873"/>
                    <a:pt x="34829" y="19429"/>
                    <a:pt x="25668" y="11173"/>
                  </a:cubicBezTo>
                  <a:cubicBezTo>
                    <a:pt x="17527" y="3837"/>
                    <a:pt x="9953" y="-3032"/>
                    <a:pt x="4274" y="139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4" name="Google Shape;874;p38"/>
            <p:cNvSpPr/>
            <p:nvPr/>
          </p:nvSpPr>
          <p:spPr>
            <a:xfrm>
              <a:off x="2737281" y="326646"/>
              <a:ext cx="42894" cy="61613"/>
            </a:xfrm>
            <a:custGeom>
              <a:avLst/>
              <a:gdLst/>
              <a:ahLst/>
              <a:cxnLst/>
              <a:rect l="l" t="t" r="r" b="b"/>
              <a:pathLst>
                <a:path w="42894" h="61613" extrusionOk="0">
                  <a:moveTo>
                    <a:pt x="5885" y="880"/>
                  </a:moveTo>
                  <a:cubicBezTo>
                    <a:pt x="-1438" y="5052"/>
                    <a:pt x="-450" y="14607"/>
                    <a:pt x="1092" y="24991"/>
                  </a:cubicBezTo>
                  <a:cubicBezTo>
                    <a:pt x="2631" y="35360"/>
                    <a:pt x="4720" y="46555"/>
                    <a:pt x="9626" y="54427"/>
                  </a:cubicBezTo>
                  <a:cubicBezTo>
                    <a:pt x="18216" y="68205"/>
                    <a:pt x="46014" y="61491"/>
                    <a:pt x="42606" y="40096"/>
                  </a:cubicBezTo>
                  <a:cubicBezTo>
                    <a:pt x="41610" y="33841"/>
                    <a:pt x="33530" y="23122"/>
                    <a:pt x="25652" y="13633"/>
                  </a:cubicBezTo>
                  <a:cubicBezTo>
                    <a:pt x="18653" y="5201"/>
                    <a:pt x="12148" y="-2687"/>
                    <a:pt x="5885" y="88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5" name="Google Shape;875;p38"/>
            <p:cNvSpPr/>
            <p:nvPr/>
          </p:nvSpPr>
          <p:spPr>
            <a:xfrm>
              <a:off x="2671700" y="394353"/>
              <a:ext cx="48456" cy="40697"/>
            </a:xfrm>
            <a:custGeom>
              <a:avLst/>
              <a:gdLst/>
              <a:ahLst/>
              <a:cxnLst/>
              <a:rect l="l" t="t" r="r" b="b"/>
              <a:pathLst>
                <a:path w="48456" h="40697" extrusionOk="0">
                  <a:moveTo>
                    <a:pt x="1261" y="2881"/>
                  </a:moveTo>
                  <a:cubicBezTo>
                    <a:pt x="-2350" y="8962"/>
                    <a:pt x="2398" y="15341"/>
                    <a:pt x="7904" y="22069"/>
                  </a:cubicBezTo>
                  <a:cubicBezTo>
                    <a:pt x="13401" y="28793"/>
                    <a:pt x="19647" y="35865"/>
                    <a:pt x="26561" y="39379"/>
                  </a:cubicBezTo>
                  <a:cubicBezTo>
                    <a:pt x="38665" y="45528"/>
                    <a:pt x="56218" y="28934"/>
                    <a:pt x="44705" y="15167"/>
                  </a:cubicBezTo>
                  <a:cubicBezTo>
                    <a:pt x="41341" y="11139"/>
                    <a:pt x="30901" y="6951"/>
                    <a:pt x="21125" y="3550"/>
                  </a:cubicBezTo>
                  <a:cubicBezTo>
                    <a:pt x="12441" y="527"/>
                    <a:pt x="4349" y="-2317"/>
                    <a:pt x="1261" y="288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76" name="Google Shape;876;p38"/>
          <p:cNvSpPr/>
          <p:nvPr/>
        </p:nvSpPr>
        <p:spPr>
          <a:xfrm>
            <a:off x="9861875" y="0"/>
            <a:ext cx="2379528" cy="1424304"/>
          </a:xfrm>
          <a:custGeom>
            <a:avLst/>
            <a:gdLst/>
            <a:ahLst/>
            <a:cxnLst/>
            <a:rect l="l" t="t" r="r" b="b"/>
            <a:pathLst>
              <a:path w="508990" h="304664" extrusionOk="0">
                <a:moveTo>
                  <a:pt x="125654" y="328"/>
                </a:moveTo>
                <a:cubicBezTo>
                  <a:pt x="40566" y="-4773"/>
                  <a:pt x="11966" y="50925"/>
                  <a:pt x="1049" y="78254"/>
                </a:cubicBezTo>
                <a:cubicBezTo>
                  <a:pt x="-4740" y="92734"/>
                  <a:pt x="14990" y="98187"/>
                  <a:pt x="22301" y="83314"/>
                </a:cubicBezTo>
                <a:cubicBezTo>
                  <a:pt x="29616" y="68442"/>
                  <a:pt x="44206" y="23714"/>
                  <a:pt x="111611" y="24491"/>
                </a:cubicBezTo>
                <a:cubicBezTo>
                  <a:pt x="162670" y="25074"/>
                  <a:pt x="188355" y="72494"/>
                  <a:pt x="188355" y="72494"/>
                </a:cubicBezTo>
                <a:cubicBezTo>
                  <a:pt x="188355" y="72494"/>
                  <a:pt x="144822" y="82849"/>
                  <a:pt x="114777" y="116586"/>
                </a:cubicBezTo>
                <a:cubicBezTo>
                  <a:pt x="81428" y="154031"/>
                  <a:pt x="60973" y="203430"/>
                  <a:pt x="104021" y="230946"/>
                </a:cubicBezTo>
                <a:cubicBezTo>
                  <a:pt x="155088" y="263581"/>
                  <a:pt x="204499" y="220866"/>
                  <a:pt x="222809" y="165795"/>
                </a:cubicBezTo>
                <a:cubicBezTo>
                  <a:pt x="237281" y="122270"/>
                  <a:pt x="229011" y="96596"/>
                  <a:pt x="229007" y="96596"/>
                </a:cubicBezTo>
                <a:cubicBezTo>
                  <a:pt x="229007" y="96596"/>
                  <a:pt x="262084" y="76955"/>
                  <a:pt x="296788" y="89403"/>
                </a:cubicBezTo>
                <a:cubicBezTo>
                  <a:pt x="330740" y="101584"/>
                  <a:pt x="341217" y="132778"/>
                  <a:pt x="341217" y="132778"/>
                </a:cubicBezTo>
                <a:cubicBezTo>
                  <a:pt x="341217" y="132778"/>
                  <a:pt x="218684" y="199621"/>
                  <a:pt x="230525" y="258141"/>
                </a:cubicBezTo>
                <a:cubicBezTo>
                  <a:pt x="239058" y="300294"/>
                  <a:pt x="301104" y="301986"/>
                  <a:pt x="328821" y="279900"/>
                </a:cubicBezTo>
                <a:cubicBezTo>
                  <a:pt x="390474" y="230775"/>
                  <a:pt x="375496" y="152133"/>
                  <a:pt x="375500" y="152133"/>
                </a:cubicBezTo>
                <a:cubicBezTo>
                  <a:pt x="375500" y="152133"/>
                  <a:pt x="415775" y="158334"/>
                  <a:pt x="439890" y="194132"/>
                </a:cubicBezTo>
                <a:cubicBezTo>
                  <a:pt x="464009" y="229925"/>
                  <a:pt x="454754" y="276139"/>
                  <a:pt x="472024" y="295335"/>
                </a:cubicBezTo>
                <a:cubicBezTo>
                  <a:pt x="489289" y="314531"/>
                  <a:pt x="509845" y="302990"/>
                  <a:pt x="508963" y="270921"/>
                </a:cubicBezTo>
                <a:cubicBezTo>
                  <a:pt x="508076" y="238851"/>
                  <a:pt x="498891" y="206106"/>
                  <a:pt x="468482" y="167058"/>
                </a:cubicBezTo>
                <a:cubicBezTo>
                  <a:pt x="438068" y="128014"/>
                  <a:pt x="369525" y="127095"/>
                  <a:pt x="369529" y="127095"/>
                </a:cubicBezTo>
                <a:cubicBezTo>
                  <a:pt x="369529" y="127095"/>
                  <a:pt x="369890" y="83659"/>
                  <a:pt x="305176" y="61349"/>
                </a:cubicBezTo>
                <a:cubicBezTo>
                  <a:pt x="257886" y="45043"/>
                  <a:pt x="221311" y="64640"/>
                  <a:pt x="221311" y="64640"/>
                </a:cubicBezTo>
                <a:cubicBezTo>
                  <a:pt x="221311" y="64640"/>
                  <a:pt x="177462" y="3433"/>
                  <a:pt x="125654" y="328"/>
                </a:cubicBezTo>
                <a:close/>
                <a:moveTo>
                  <a:pt x="201176" y="109121"/>
                </a:moveTo>
                <a:cubicBezTo>
                  <a:pt x="201176" y="109121"/>
                  <a:pt x="215964" y="131317"/>
                  <a:pt x="196877" y="168706"/>
                </a:cubicBezTo>
                <a:cubicBezTo>
                  <a:pt x="183514" y="194873"/>
                  <a:pt x="153129" y="226582"/>
                  <a:pt x="130589" y="203621"/>
                </a:cubicBezTo>
                <a:cubicBezTo>
                  <a:pt x="102916" y="175430"/>
                  <a:pt x="201176" y="109121"/>
                  <a:pt x="201176" y="109121"/>
                </a:cubicBezTo>
                <a:close/>
                <a:moveTo>
                  <a:pt x="343621" y="166807"/>
                </a:moveTo>
                <a:cubicBezTo>
                  <a:pt x="343621" y="166807"/>
                  <a:pt x="364117" y="219947"/>
                  <a:pt x="299217" y="267885"/>
                </a:cubicBezTo>
                <a:cubicBezTo>
                  <a:pt x="270686" y="288959"/>
                  <a:pt x="243025" y="256598"/>
                  <a:pt x="271512" y="218295"/>
                </a:cubicBezTo>
                <a:cubicBezTo>
                  <a:pt x="297072" y="183927"/>
                  <a:pt x="343621" y="166807"/>
                  <a:pt x="343621" y="16680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77" name="Google Shape;877;p38"/>
          <p:cNvGrpSpPr/>
          <p:nvPr/>
        </p:nvGrpSpPr>
        <p:grpSpPr>
          <a:xfrm flipH="1">
            <a:off x="34050" y="4696746"/>
            <a:ext cx="1233114" cy="2161258"/>
            <a:chOff x="3290668" y="1538616"/>
            <a:chExt cx="473092" cy="829180"/>
          </a:xfrm>
        </p:grpSpPr>
        <p:sp>
          <p:nvSpPr>
            <p:cNvPr id="878" name="Google Shape;878;p38"/>
            <p:cNvSpPr/>
            <p:nvPr/>
          </p:nvSpPr>
          <p:spPr>
            <a:xfrm>
              <a:off x="3394142" y="1788352"/>
              <a:ext cx="152683" cy="579444"/>
            </a:xfrm>
            <a:custGeom>
              <a:avLst/>
              <a:gdLst/>
              <a:ahLst/>
              <a:cxnLst/>
              <a:rect l="l" t="t" r="r" b="b"/>
              <a:pathLst>
                <a:path w="152683" h="579444" extrusionOk="0">
                  <a:moveTo>
                    <a:pt x="134333" y="0"/>
                  </a:moveTo>
                  <a:lnTo>
                    <a:pt x="152683" y="4287"/>
                  </a:lnTo>
                  <a:lnTo>
                    <a:pt x="18350" y="579445"/>
                  </a:lnTo>
                  <a:lnTo>
                    <a:pt x="0" y="575162"/>
                  </a:lnTo>
                  <a:lnTo>
                    <a:pt x="13433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9" name="Google Shape;879;p38"/>
            <p:cNvSpPr/>
            <p:nvPr/>
          </p:nvSpPr>
          <p:spPr>
            <a:xfrm>
              <a:off x="3435661" y="1819166"/>
              <a:ext cx="136240" cy="199976"/>
            </a:xfrm>
            <a:custGeom>
              <a:avLst/>
              <a:gdLst/>
              <a:ahLst/>
              <a:cxnLst/>
              <a:rect l="l" t="t" r="r" b="b"/>
              <a:pathLst>
                <a:path w="136240" h="199976" extrusionOk="0">
                  <a:moveTo>
                    <a:pt x="127498" y="0"/>
                  </a:moveTo>
                  <a:cubicBezTo>
                    <a:pt x="127498" y="0"/>
                    <a:pt x="35804" y="27531"/>
                    <a:pt x="12831" y="68612"/>
                  </a:cubicBezTo>
                  <a:cubicBezTo>
                    <a:pt x="1140" y="89512"/>
                    <a:pt x="25339" y="113372"/>
                    <a:pt x="16235" y="131888"/>
                  </a:cubicBezTo>
                  <a:cubicBezTo>
                    <a:pt x="4734" y="155274"/>
                    <a:pt x="-28562" y="230565"/>
                    <a:pt x="55534" y="186291"/>
                  </a:cubicBezTo>
                  <a:cubicBezTo>
                    <a:pt x="173221" y="124330"/>
                    <a:pt x="127498" y="0"/>
                    <a:pt x="12749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0" name="Google Shape;880;p38"/>
            <p:cNvSpPr/>
            <p:nvPr/>
          </p:nvSpPr>
          <p:spPr>
            <a:xfrm>
              <a:off x="3324799" y="1796001"/>
              <a:ext cx="215904" cy="128284"/>
            </a:xfrm>
            <a:custGeom>
              <a:avLst/>
              <a:gdLst/>
              <a:ahLst/>
              <a:cxnLst/>
              <a:rect l="l" t="t" r="r" b="b"/>
              <a:pathLst>
                <a:path w="215904" h="128284" extrusionOk="0">
                  <a:moveTo>
                    <a:pt x="215905" y="19339"/>
                  </a:moveTo>
                  <a:cubicBezTo>
                    <a:pt x="215905" y="19339"/>
                    <a:pt x="125858" y="-13183"/>
                    <a:pt x="82932" y="6122"/>
                  </a:cubicBezTo>
                  <a:cubicBezTo>
                    <a:pt x="61092" y="15943"/>
                    <a:pt x="66310" y="49522"/>
                    <a:pt x="47969" y="58966"/>
                  </a:cubicBezTo>
                  <a:cubicBezTo>
                    <a:pt x="24797" y="70896"/>
                    <a:pt x="-46806" y="111527"/>
                    <a:pt x="47110" y="126076"/>
                  </a:cubicBezTo>
                  <a:cubicBezTo>
                    <a:pt x="178545" y="146434"/>
                    <a:pt x="215905" y="19339"/>
                    <a:pt x="215905" y="1933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1" name="Google Shape;881;p38"/>
            <p:cNvSpPr/>
            <p:nvPr/>
          </p:nvSpPr>
          <p:spPr>
            <a:xfrm>
              <a:off x="3326308" y="1686045"/>
              <a:ext cx="205477" cy="129825"/>
            </a:xfrm>
            <a:custGeom>
              <a:avLst/>
              <a:gdLst/>
              <a:ahLst/>
              <a:cxnLst/>
              <a:rect l="l" t="t" r="r" b="b"/>
              <a:pathLst>
                <a:path w="205477" h="129825" extrusionOk="0">
                  <a:moveTo>
                    <a:pt x="205478" y="118018"/>
                  </a:moveTo>
                  <a:cubicBezTo>
                    <a:pt x="205478" y="118018"/>
                    <a:pt x="173287" y="27854"/>
                    <a:pt x="131085" y="7014"/>
                  </a:cubicBezTo>
                  <a:cubicBezTo>
                    <a:pt x="109614" y="-3592"/>
                    <a:pt x="87026" y="21798"/>
                    <a:pt x="68068" y="13653"/>
                  </a:cubicBezTo>
                  <a:cubicBezTo>
                    <a:pt x="44124" y="3367"/>
                    <a:pt x="-32775" y="-26031"/>
                    <a:pt x="15746" y="55685"/>
                  </a:cubicBezTo>
                  <a:cubicBezTo>
                    <a:pt x="83649" y="170044"/>
                    <a:pt x="205478" y="118018"/>
                    <a:pt x="205478" y="11801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2" name="Google Shape;882;p38"/>
            <p:cNvSpPr/>
            <p:nvPr/>
          </p:nvSpPr>
          <p:spPr>
            <a:xfrm>
              <a:off x="3421303" y="1574504"/>
              <a:ext cx="129777" cy="213151"/>
            </a:xfrm>
            <a:custGeom>
              <a:avLst/>
              <a:gdLst/>
              <a:ahLst/>
              <a:cxnLst/>
              <a:rect l="l" t="t" r="r" b="b"/>
              <a:pathLst>
                <a:path w="129777" h="213151" extrusionOk="0">
                  <a:moveTo>
                    <a:pt x="113507" y="213152"/>
                  </a:moveTo>
                  <a:cubicBezTo>
                    <a:pt x="113507" y="213152"/>
                    <a:pt x="143119" y="122105"/>
                    <a:pt x="122445" y="79823"/>
                  </a:cubicBezTo>
                  <a:cubicBezTo>
                    <a:pt x="111928" y="58307"/>
                    <a:pt x="78531" y="64606"/>
                    <a:pt x="68500" y="46575"/>
                  </a:cubicBezTo>
                  <a:cubicBezTo>
                    <a:pt x="55833" y="23801"/>
                    <a:pt x="12919" y="-46459"/>
                    <a:pt x="1402" y="47879"/>
                  </a:cubicBezTo>
                  <a:cubicBezTo>
                    <a:pt x="-14721" y="179896"/>
                    <a:pt x="113507" y="213152"/>
                    <a:pt x="113507" y="2131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3" name="Google Shape;883;p38"/>
            <p:cNvSpPr/>
            <p:nvPr/>
          </p:nvSpPr>
          <p:spPr>
            <a:xfrm>
              <a:off x="3517531" y="1577955"/>
              <a:ext cx="136714" cy="199559"/>
            </a:xfrm>
            <a:custGeom>
              <a:avLst/>
              <a:gdLst/>
              <a:ahLst/>
              <a:cxnLst/>
              <a:rect l="l" t="t" r="r" b="b"/>
              <a:pathLst>
                <a:path w="136714" h="199559" extrusionOk="0">
                  <a:moveTo>
                    <a:pt x="8535" y="199560"/>
                  </a:moveTo>
                  <a:cubicBezTo>
                    <a:pt x="8535" y="199560"/>
                    <a:pt x="100331" y="172373"/>
                    <a:pt x="123457" y="131377"/>
                  </a:cubicBezTo>
                  <a:cubicBezTo>
                    <a:pt x="135225" y="110521"/>
                    <a:pt x="111115" y="86569"/>
                    <a:pt x="120288" y="68089"/>
                  </a:cubicBezTo>
                  <a:cubicBezTo>
                    <a:pt x="131877" y="44743"/>
                    <a:pt x="165453" y="-30422"/>
                    <a:pt x="81195" y="13536"/>
                  </a:cubicBezTo>
                  <a:cubicBezTo>
                    <a:pt x="-36723" y="75060"/>
                    <a:pt x="8535" y="199560"/>
                    <a:pt x="8535" y="19956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4" name="Google Shape;884;p38"/>
            <p:cNvSpPr/>
            <p:nvPr/>
          </p:nvSpPr>
          <p:spPr>
            <a:xfrm>
              <a:off x="3543291" y="1677119"/>
              <a:ext cx="216901" cy="127765"/>
            </a:xfrm>
            <a:custGeom>
              <a:avLst/>
              <a:gdLst/>
              <a:ahLst/>
              <a:cxnLst/>
              <a:rect l="l" t="t" r="r" b="b"/>
              <a:pathLst>
                <a:path w="216901" h="127765" extrusionOk="0">
                  <a:moveTo>
                    <a:pt x="0" y="107214"/>
                  </a:moveTo>
                  <a:cubicBezTo>
                    <a:pt x="0" y="107214"/>
                    <a:pt x="89638" y="140841"/>
                    <a:pt x="132799" y="122066"/>
                  </a:cubicBezTo>
                  <a:cubicBezTo>
                    <a:pt x="154760" y="112512"/>
                    <a:pt x="149955" y="78873"/>
                    <a:pt x="168414" y="69655"/>
                  </a:cubicBezTo>
                  <a:cubicBezTo>
                    <a:pt x="191727" y="58009"/>
                    <a:pt x="263824" y="18260"/>
                    <a:pt x="170094" y="2561"/>
                  </a:cubicBezTo>
                  <a:cubicBezTo>
                    <a:pt x="38919" y="-19412"/>
                    <a:pt x="0" y="107214"/>
                    <a:pt x="0" y="10721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5" name="Google Shape;885;p38"/>
            <p:cNvSpPr/>
            <p:nvPr/>
          </p:nvSpPr>
          <p:spPr>
            <a:xfrm>
              <a:off x="3558075" y="1782931"/>
              <a:ext cx="205685" cy="129579"/>
            </a:xfrm>
            <a:custGeom>
              <a:avLst/>
              <a:gdLst/>
              <a:ahLst/>
              <a:cxnLst/>
              <a:rect l="l" t="t" r="r" b="b"/>
              <a:pathLst>
                <a:path w="205685" h="129579" extrusionOk="0">
                  <a:moveTo>
                    <a:pt x="0" y="11938"/>
                  </a:moveTo>
                  <a:cubicBezTo>
                    <a:pt x="0" y="11938"/>
                    <a:pt x="32373" y="102037"/>
                    <a:pt x="74615" y="122792"/>
                  </a:cubicBezTo>
                  <a:cubicBezTo>
                    <a:pt x="96111" y="133353"/>
                    <a:pt x="118647" y="107919"/>
                    <a:pt x="137620" y="116023"/>
                  </a:cubicBezTo>
                  <a:cubicBezTo>
                    <a:pt x="161585" y="126265"/>
                    <a:pt x="238544" y="155509"/>
                    <a:pt x="189857" y="73887"/>
                  </a:cubicBezTo>
                  <a:cubicBezTo>
                    <a:pt x="121723" y="-40335"/>
                    <a:pt x="0" y="11938"/>
                    <a:pt x="0" y="1193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6" name="Google Shape;886;p38"/>
            <p:cNvSpPr/>
            <p:nvPr/>
          </p:nvSpPr>
          <p:spPr>
            <a:xfrm>
              <a:off x="3531867" y="1803990"/>
              <a:ext cx="130969" cy="211078"/>
            </a:xfrm>
            <a:custGeom>
              <a:avLst/>
              <a:gdLst/>
              <a:ahLst/>
              <a:cxnLst/>
              <a:rect l="l" t="t" r="r" b="b"/>
              <a:pathLst>
                <a:path w="130969" h="211078" extrusionOk="0">
                  <a:moveTo>
                    <a:pt x="14189" y="0"/>
                  </a:moveTo>
                  <a:cubicBezTo>
                    <a:pt x="14189" y="0"/>
                    <a:pt x="-13339" y="91694"/>
                    <a:pt x="8291" y="133499"/>
                  </a:cubicBezTo>
                  <a:cubicBezTo>
                    <a:pt x="19297" y="154768"/>
                    <a:pt x="52541" y="147712"/>
                    <a:pt x="62977" y="165508"/>
                  </a:cubicBezTo>
                  <a:cubicBezTo>
                    <a:pt x="76161" y="187991"/>
                    <a:pt x="120662" y="257254"/>
                    <a:pt x="130034" y="162678"/>
                  </a:cubicBezTo>
                  <a:cubicBezTo>
                    <a:pt x="143142" y="30325"/>
                    <a:pt x="14189" y="0"/>
                    <a:pt x="141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7" name="Google Shape;887;p38"/>
            <p:cNvSpPr/>
            <p:nvPr/>
          </p:nvSpPr>
          <p:spPr>
            <a:xfrm>
              <a:off x="3555678" y="1682279"/>
              <a:ext cx="143534" cy="82408"/>
            </a:xfrm>
            <a:custGeom>
              <a:avLst/>
              <a:gdLst/>
              <a:ahLst/>
              <a:cxnLst/>
              <a:rect l="l" t="t" r="r" b="b"/>
              <a:pathLst>
                <a:path w="143534" h="82408" extrusionOk="0">
                  <a:moveTo>
                    <a:pt x="143534" y="3073"/>
                  </a:moveTo>
                  <a:cubicBezTo>
                    <a:pt x="143526" y="1384"/>
                    <a:pt x="142122" y="-8"/>
                    <a:pt x="140429" y="0"/>
                  </a:cubicBezTo>
                  <a:cubicBezTo>
                    <a:pt x="139976" y="4"/>
                    <a:pt x="139171" y="-8"/>
                    <a:pt x="137976" y="32"/>
                  </a:cubicBezTo>
                  <a:cubicBezTo>
                    <a:pt x="136001" y="105"/>
                    <a:pt x="133783" y="247"/>
                    <a:pt x="131281" y="433"/>
                  </a:cubicBezTo>
                  <a:cubicBezTo>
                    <a:pt x="124156" y="959"/>
                    <a:pt x="116408" y="1846"/>
                    <a:pt x="108478" y="3247"/>
                  </a:cubicBezTo>
                  <a:cubicBezTo>
                    <a:pt x="90079" y="6493"/>
                    <a:pt x="73121" y="11841"/>
                    <a:pt x="58920" y="19726"/>
                  </a:cubicBezTo>
                  <a:cubicBezTo>
                    <a:pt x="57589" y="20467"/>
                    <a:pt x="56305" y="21240"/>
                    <a:pt x="54986" y="22050"/>
                  </a:cubicBezTo>
                  <a:cubicBezTo>
                    <a:pt x="39684" y="31385"/>
                    <a:pt x="25714" y="44631"/>
                    <a:pt x="13395" y="59860"/>
                  </a:cubicBezTo>
                  <a:cubicBezTo>
                    <a:pt x="9796" y="64313"/>
                    <a:pt x="6598" y="68672"/>
                    <a:pt x="3858" y="72656"/>
                  </a:cubicBezTo>
                  <a:cubicBezTo>
                    <a:pt x="2894" y="74052"/>
                    <a:pt x="611" y="77445"/>
                    <a:pt x="453" y="77700"/>
                  </a:cubicBezTo>
                  <a:cubicBezTo>
                    <a:pt x="-425" y="79145"/>
                    <a:pt x="8" y="81076"/>
                    <a:pt x="1449" y="81954"/>
                  </a:cubicBezTo>
                  <a:cubicBezTo>
                    <a:pt x="2894" y="82833"/>
                    <a:pt x="4825" y="82404"/>
                    <a:pt x="5704" y="80958"/>
                  </a:cubicBezTo>
                  <a:cubicBezTo>
                    <a:pt x="5833" y="80744"/>
                    <a:pt x="7975" y="77404"/>
                    <a:pt x="8902" y="76060"/>
                  </a:cubicBezTo>
                  <a:cubicBezTo>
                    <a:pt x="11557" y="72202"/>
                    <a:pt x="14674" y="68085"/>
                    <a:pt x="18176" y="63762"/>
                  </a:cubicBezTo>
                  <a:cubicBezTo>
                    <a:pt x="30086" y="49035"/>
                    <a:pt x="43566" y="36146"/>
                    <a:pt x="58184" y="27224"/>
                  </a:cubicBezTo>
                  <a:cubicBezTo>
                    <a:pt x="59435" y="26459"/>
                    <a:pt x="60653" y="25750"/>
                    <a:pt x="61912" y="25050"/>
                  </a:cubicBezTo>
                  <a:cubicBezTo>
                    <a:pt x="75441" y="17537"/>
                    <a:pt x="91743" y="12460"/>
                    <a:pt x="109522" y="9327"/>
                  </a:cubicBezTo>
                  <a:cubicBezTo>
                    <a:pt x="117242" y="7963"/>
                    <a:pt x="124767" y="7003"/>
                    <a:pt x="131698" y="6493"/>
                  </a:cubicBezTo>
                  <a:cubicBezTo>
                    <a:pt x="134118" y="6315"/>
                    <a:pt x="136284" y="6311"/>
                    <a:pt x="138183" y="6242"/>
                  </a:cubicBezTo>
                  <a:cubicBezTo>
                    <a:pt x="139316" y="6198"/>
                    <a:pt x="140069" y="6177"/>
                    <a:pt x="140462" y="6177"/>
                  </a:cubicBezTo>
                  <a:cubicBezTo>
                    <a:pt x="142154" y="6165"/>
                    <a:pt x="143547" y="4761"/>
                    <a:pt x="143534" y="3073"/>
                  </a:cubicBezTo>
                  <a:close/>
                </a:path>
              </a:pathLst>
            </a:custGeom>
            <a:solidFill>
              <a:srgbClr val="0000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888" name="Google Shape;888;p38"/>
            <p:cNvGrpSpPr/>
            <p:nvPr/>
          </p:nvGrpSpPr>
          <p:grpSpPr>
            <a:xfrm>
              <a:off x="3290668" y="1538616"/>
              <a:ext cx="378700" cy="525092"/>
              <a:chOff x="3290668" y="1538616"/>
              <a:chExt cx="378700" cy="525092"/>
            </a:xfrm>
          </p:grpSpPr>
          <p:sp>
            <p:nvSpPr>
              <p:cNvPr id="889" name="Google Shape;889;p38"/>
              <p:cNvSpPr/>
              <p:nvPr/>
            </p:nvSpPr>
            <p:spPr>
              <a:xfrm>
                <a:off x="3290668" y="1912836"/>
                <a:ext cx="26427" cy="51222"/>
              </a:xfrm>
              <a:custGeom>
                <a:avLst/>
                <a:gdLst/>
                <a:ahLst/>
                <a:cxnLst/>
                <a:rect l="l" t="t" r="r" b="b"/>
                <a:pathLst>
                  <a:path w="26427" h="51222" extrusionOk="0">
                    <a:moveTo>
                      <a:pt x="2563" y="33"/>
                    </a:moveTo>
                    <a:cubicBezTo>
                      <a:pt x="891" y="275"/>
                      <a:pt x="-206" y="1777"/>
                      <a:pt x="33" y="3449"/>
                    </a:cubicBezTo>
                    <a:cubicBezTo>
                      <a:pt x="85" y="3809"/>
                      <a:pt x="126" y="4457"/>
                      <a:pt x="283" y="5348"/>
                    </a:cubicBezTo>
                    <a:cubicBezTo>
                      <a:pt x="551" y="6813"/>
                      <a:pt x="895" y="8526"/>
                      <a:pt x="1295" y="10278"/>
                    </a:cubicBezTo>
                    <a:cubicBezTo>
                      <a:pt x="2445" y="15298"/>
                      <a:pt x="3979" y="20245"/>
                      <a:pt x="5850" y="24953"/>
                    </a:cubicBezTo>
                    <a:cubicBezTo>
                      <a:pt x="6267" y="26001"/>
                      <a:pt x="6667" y="26997"/>
                      <a:pt x="7117" y="27989"/>
                    </a:cubicBezTo>
                    <a:cubicBezTo>
                      <a:pt x="8501" y="31070"/>
                      <a:pt x="10128" y="34312"/>
                      <a:pt x="12051" y="37478"/>
                    </a:cubicBezTo>
                    <a:cubicBezTo>
                      <a:pt x="13991" y="40676"/>
                      <a:pt x="16051" y="43651"/>
                      <a:pt x="18124" y="46461"/>
                    </a:cubicBezTo>
                    <a:cubicBezTo>
                      <a:pt x="18848" y="47444"/>
                      <a:pt x="20880" y="49946"/>
                      <a:pt x="21030" y="50128"/>
                    </a:cubicBezTo>
                    <a:cubicBezTo>
                      <a:pt x="22111" y="51432"/>
                      <a:pt x="24034" y="51585"/>
                      <a:pt x="25333" y="50509"/>
                    </a:cubicBezTo>
                    <a:cubicBezTo>
                      <a:pt x="26637" y="49432"/>
                      <a:pt x="26791" y="47509"/>
                      <a:pt x="25714" y="46205"/>
                    </a:cubicBezTo>
                    <a:cubicBezTo>
                      <a:pt x="25208" y="45598"/>
                      <a:pt x="24232" y="44513"/>
                      <a:pt x="23054" y="42918"/>
                    </a:cubicBezTo>
                    <a:cubicBezTo>
                      <a:pt x="21087" y="40251"/>
                      <a:pt x="19196" y="37344"/>
                      <a:pt x="17363" y="34316"/>
                    </a:cubicBezTo>
                    <a:cubicBezTo>
                      <a:pt x="15565" y="31349"/>
                      <a:pt x="13958" y="28422"/>
                      <a:pt x="12683" y="25588"/>
                    </a:cubicBezTo>
                    <a:cubicBezTo>
                      <a:pt x="12274" y="24678"/>
                      <a:pt x="11926" y="23641"/>
                      <a:pt x="11545" y="22678"/>
                    </a:cubicBezTo>
                    <a:cubicBezTo>
                      <a:pt x="9801" y="18290"/>
                      <a:pt x="8327" y="13622"/>
                      <a:pt x="7242" y="8890"/>
                    </a:cubicBezTo>
                    <a:cubicBezTo>
                      <a:pt x="6866" y="7230"/>
                      <a:pt x="6607" y="5712"/>
                      <a:pt x="6356" y="4336"/>
                    </a:cubicBezTo>
                    <a:cubicBezTo>
                      <a:pt x="6210" y="3518"/>
                      <a:pt x="6145" y="2854"/>
                      <a:pt x="6105" y="2563"/>
                    </a:cubicBezTo>
                    <a:cubicBezTo>
                      <a:pt x="5862" y="891"/>
                      <a:pt x="4234" y="-206"/>
                      <a:pt x="2563" y="33"/>
                    </a:cubicBezTo>
                    <a:close/>
                  </a:path>
                </a:pathLst>
              </a:custGeom>
              <a:solidFill>
                <a:srgbClr val="0000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90" name="Google Shape;890;p38"/>
              <p:cNvSpPr/>
              <p:nvPr/>
            </p:nvSpPr>
            <p:spPr>
              <a:xfrm>
                <a:off x="3297649" y="1853652"/>
                <a:ext cx="32480" cy="109832"/>
              </a:xfrm>
              <a:custGeom>
                <a:avLst/>
                <a:gdLst/>
                <a:ahLst/>
                <a:cxnLst/>
                <a:rect l="l" t="t" r="r" b="b"/>
                <a:pathLst>
                  <a:path w="32480" h="109832" extrusionOk="0">
                    <a:moveTo>
                      <a:pt x="4058" y="12"/>
                    </a:moveTo>
                    <a:cubicBezTo>
                      <a:pt x="2374" y="-138"/>
                      <a:pt x="791" y="1113"/>
                      <a:pt x="641" y="2797"/>
                    </a:cubicBezTo>
                    <a:cubicBezTo>
                      <a:pt x="617" y="3064"/>
                      <a:pt x="467" y="6841"/>
                      <a:pt x="386" y="8363"/>
                    </a:cubicBezTo>
                    <a:cubicBezTo>
                      <a:pt x="-290" y="21091"/>
                      <a:pt x="-152" y="34798"/>
                      <a:pt x="1398" y="47833"/>
                    </a:cubicBezTo>
                    <a:cubicBezTo>
                      <a:pt x="2070" y="53459"/>
                      <a:pt x="2993" y="58827"/>
                      <a:pt x="4183" y="63645"/>
                    </a:cubicBezTo>
                    <a:cubicBezTo>
                      <a:pt x="6422" y="72692"/>
                      <a:pt x="9919" y="81375"/>
                      <a:pt x="14304" y="89577"/>
                    </a:cubicBezTo>
                    <a:cubicBezTo>
                      <a:pt x="17101" y="94811"/>
                      <a:pt x="20032" y="99479"/>
                      <a:pt x="23031" y="103620"/>
                    </a:cubicBezTo>
                    <a:cubicBezTo>
                      <a:pt x="24088" y="105073"/>
                      <a:pt x="25059" y="106316"/>
                      <a:pt x="25942" y="107413"/>
                    </a:cubicBezTo>
                    <a:cubicBezTo>
                      <a:pt x="26480" y="108085"/>
                      <a:pt x="26857" y="108550"/>
                      <a:pt x="27079" y="108806"/>
                    </a:cubicBezTo>
                    <a:cubicBezTo>
                      <a:pt x="28197" y="110073"/>
                      <a:pt x="30116" y="110178"/>
                      <a:pt x="31383" y="109061"/>
                    </a:cubicBezTo>
                    <a:cubicBezTo>
                      <a:pt x="32650" y="107943"/>
                      <a:pt x="32880" y="106024"/>
                      <a:pt x="31759" y="104757"/>
                    </a:cubicBezTo>
                    <a:cubicBezTo>
                      <a:pt x="31593" y="104571"/>
                      <a:pt x="31233" y="104219"/>
                      <a:pt x="30747" y="103620"/>
                    </a:cubicBezTo>
                    <a:cubicBezTo>
                      <a:pt x="29929" y="102604"/>
                      <a:pt x="28958" y="101446"/>
                      <a:pt x="27966" y="100078"/>
                    </a:cubicBezTo>
                    <a:cubicBezTo>
                      <a:pt x="25120" y="96151"/>
                      <a:pt x="22274" y="91641"/>
                      <a:pt x="19615" y="86666"/>
                    </a:cubicBezTo>
                    <a:cubicBezTo>
                      <a:pt x="15457" y="78890"/>
                      <a:pt x="12235" y="70652"/>
                      <a:pt x="10130" y="62127"/>
                    </a:cubicBezTo>
                    <a:cubicBezTo>
                      <a:pt x="9001" y="57568"/>
                      <a:pt x="8114" y="52589"/>
                      <a:pt x="7470" y="47197"/>
                    </a:cubicBezTo>
                    <a:cubicBezTo>
                      <a:pt x="5968" y="34571"/>
                      <a:pt x="5802" y="21022"/>
                      <a:pt x="6458" y="8614"/>
                    </a:cubicBezTo>
                    <a:cubicBezTo>
                      <a:pt x="6539" y="7137"/>
                      <a:pt x="6819" y="3538"/>
                      <a:pt x="6839" y="3303"/>
                    </a:cubicBezTo>
                    <a:cubicBezTo>
                      <a:pt x="6993" y="1619"/>
                      <a:pt x="5738" y="166"/>
                      <a:pt x="4058" y="12"/>
                    </a:cubicBezTo>
                    <a:close/>
                  </a:path>
                </a:pathLst>
              </a:custGeom>
              <a:solidFill>
                <a:srgbClr val="0000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91" name="Google Shape;891;p38"/>
              <p:cNvSpPr/>
              <p:nvPr/>
            </p:nvSpPr>
            <p:spPr>
              <a:xfrm>
                <a:off x="3594494" y="1538616"/>
                <a:ext cx="33348" cy="22774"/>
              </a:xfrm>
              <a:custGeom>
                <a:avLst/>
                <a:gdLst/>
                <a:ahLst/>
                <a:cxnLst/>
                <a:rect l="l" t="t" r="r" b="b"/>
                <a:pathLst>
                  <a:path w="33348" h="22774" extrusionOk="0">
                    <a:moveTo>
                      <a:pt x="4114" y="181"/>
                    </a:moveTo>
                    <a:cubicBezTo>
                      <a:pt x="2532" y="-406"/>
                      <a:pt x="783" y="492"/>
                      <a:pt x="196" y="2079"/>
                    </a:cubicBezTo>
                    <a:cubicBezTo>
                      <a:pt x="-391" y="3662"/>
                      <a:pt x="382" y="5411"/>
                      <a:pt x="1965" y="5998"/>
                    </a:cubicBezTo>
                    <a:cubicBezTo>
                      <a:pt x="2669" y="6261"/>
                      <a:pt x="3880" y="6698"/>
                      <a:pt x="5507" y="7390"/>
                    </a:cubicBezTo>
                    <a:cubicBezTo>
                      <a:pt x="8223" y="8548"/>
                      <a:pt x="10960" y="9835"/>
                      <a:pt x="13478" y="11187"/>
                    </a:cubicBezTo>
                    <a:cubicBezTo>
                      <a:pt x="14571" y="11770"/>
                      <a:pt x="15550" y="12370"/>
                      <a:pt x="16514" y="12957"/>
                    </a:cubicBezTo>
                    <a:cubicBezTo>
                      <a:pt x="17562" y="13596"/>
                      <a:pt x="18627" y="14244"/>
                      <a:pt x="19676" y="14981"/>
                    </a:cubicBezTo>
                    <a:cubicBezTo>
                      <a:pt x="21833" y="16495"/>
                      <a:pt x="23882" y="18166"/>
                      <a:pt x="25748" y="19790"/>
                    </a:cubicBezTo>
                    <a:cubicBezTo>
                      <a:pt x="26861" y="20757"/>
                      <a:pt x="27739" y="21530"/>
                      <a:pt x="28152" y="21939"/>
                    </a:cubicBezTo>
                    <a:cubicBezTo>
                      <a:pt x="29355" y="23125"/>
                      <a:pt x="31265" y="23016"/>
                      <a:pt x="32451" y="21814"/>
                    </a:cubicBezTo>
                    <a:cubicBezTo>
                      <a:pt x="33641" y="20612"/>
                      <a:pt x="33654" y="18701"/>
                      <a:pt x="32451" y="17511"/>
                    </a:cubicBezTo>
                    <a:cubicBezTo>
                      <a:pt x="31953" y="17017"/>
                      <a:pt x="31014" y="16167"/>
                      <a:pt x="29796" y="15106"/>
                    </a:cubicBezTo>
                    <a:cubicBezTo>
                      <a:pt x="27780" y="13353"/>
                      <a:pt x="25561" y="11689"/>
                      <a:pt x="23218" y="10046"/>
                    </a:cubicBezTo>
                    <a:cubicBezTo>
                      <a:pt x="22068" y="9240"/>
                      <a:pt x="20963" y="8479"/>
                      <a:pt x="19801" y="7771"/>
                    </a:cubicBezTo>
                    <a:cubicBezTo>
                      <a:pt x="18740" y="7119"/>
                      <a:pt x="17579" y="6386"/>
                      <a:pt x="16388" y="5747"/>
                    </a:cubicBezTo>
                    <a:cubicBezTo>
                      <a:pt x="13692" y="4302"/>
                      <a:pt x="10782" y="3047"/>
                      <a:pt x="7912" y="1824"/>
                    </a:cubicBezTo>
                    <a:cubicBezTo>
                      <a:pt x="6908" y="1395"/>
                      <a:pt x="4321" y="258"/>
                      <a:pt x="4114" y="181"/>
                    </a:cubicBezTo>
                    <a:close/>
                  </a:path>
                </a:pathLst>
              </a:custGeom>
              <a:solidFill>
                <a:srgbClr val="0000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92" name="Google Shape;892;p38"/>
              <p:cNvSpPr/>
              <p:nvPr/>
            </p:nvSpPr>
            <p:spPr>
              <a:xfrm>
                <a:off x="3556954" y="1545650"/>
                <a:ext cx="63623" cy="23841"/>
              </a:xfrm>
              <a:custGeom>
                <a:avLst/>
                <a:gdLst/>
                <a:ahLst/>
                <a:cxnLst/>
                <a:rect l="l" t="t" r="r" b="b"/>
                <a:pathLst>
                  <a:path w="63623" h="23841" extrusionOk="0">
                    <a:moveTo>
                      <a:pt x="5983" y="357"/>
                    </a:moveTo>
                    <a:cubicBezTo>
                      <a:pt x="4424" y="499"/>
                      <a:pt x="3214" y="636"/>
                      <a:pt x="2566" y="738"/>
                    </a:cubicBezTo>
                    <a:cubicBezTo>
                      <a:pt x="898" y="993"/>
                      <a:pt x="-219" y="2608"/>
                      <a:pt x="36" y="4280"/>
                    </a:cubicBezTo>
                    <a:cubicBezTo>
                      <a:pt x="291" y="5951"/>
                      <a:pt x="1910" y="7065"/>
                      <a:pt x="3578" y="6810"/>
                    </a:cubicBezTo>
                    <a:cubicBezTo>
                      <a:pt x="4105" y="6729"/>
                      <a:pt x="5060" y="6684"/>
                      <a:pt x="6489" y="6555"/>
                    </a:cubicBezTo>
                    <a:cubicBezTo>
                      <a:pt x="13723" y="5907"/>
                      <a:pt x="21661" y="6028"/>
                      <a:pt x="29004" y="7567"/>
                    </a:cubicBezTo>
                    <a:cubicBezTo>
                      <a:pt x="29903" y="7757"/>
                      <a:pt x="30802" y="7971"/>
                      <a:pt x="31664" y="8202"/>
                    </a:cubicBezTo>
                    <a:cubicBezTo>
                      <a:pt x="36502" y="9481"/>
                      <a:pt x="41732" y="11846"/>
                      <a:pt x="47096" y="15031"/>
                    </a:cubicBezTo>
                    <a:cubicBezTo>
                      <a:pt x="50063" y="16796"/>
                      <a:pt x="52880" y="18707"/>
                      <a:pt x="55447" y="20598"/>
                    </a:cubicBezTo>
                    <a:cubicBezTo>
                      <a:pt x="56977" y="21727"/>
                      <a:pt x="58034" y="22646"/>
                      <a:pt x="58609" y="23128"/>
                    </a:cubicBezTo>
                    <a:cubicBezTo>
                      <a:pt x="59904" y="24213"/>
                      <a:pt x="61827" y="24043"/>
                      <a:pt x="62907" y="22747"/>
                    </a:cubicBezTo>
                    <a:cubicBezTo>
                      <a:pt x="63992" y="21452"/>
                      <a:pt x="63827" y="19407"/>
                      <a:pt x="62531" y="18323"/>
                    </a:cubicBezTo>
                    <a:cubicBezTo>
                      <a:pt x="62353" y="18173"/>
                      <a:pt x="60070" y="16367"/>
                      <a:pt x="59115" y="15663"/>
                    </a:cubicBezTo>
                    <a:cubicBezTo>
                      <a:pt x="56394" y="13659"/>
                      <a:pt x="53411" y="11591"/>
                      <a:pt x="50257" y="9720"/>
                    </a:cubicBezTo>
                    <a:cubicBezTo>
                      <a:pt x="44444" y="6263"/>
                      <a:pt x="38643" y="3697"/>
                      <a:pt x="33182" y="2256"/>
                    </a:cubicBezTo>
                    <a:cubicBezTo>
                      <a:pt x="32215" y="2000"/>
                      <a:pt x="31272" y="1830"/>
                      <a:pt x="30272" y="1624"/>
                    </a:cubicBezTo>
                    <a:cubicBezTo>
                      <a:pt x="22240" y="-60"/>
                      <a:pt x="13767" y="-343"/>
                      <a:pt x="5983" y="357"/>
                    </a:cubicBezTo>
                    <a:close/>
                  </a:path>
                </a:pathLst>
              </a:custGeom>
              <a:solidFill>
                <a:srgbClr val="0000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93" name="Google Shape;893;p38"/>
              <p:cNvSpPr/>
              <p:nvPr/>
            </p:nvSpPr>
            <p:spPr>
              <a:xfrm>
                <a:off x="3592788" y="2021746"/>
                <a:ext cx="76580" cy="29267"/>
              </a:xfrm>
              <a:custGeom>
                <a:avLst/>
                <a:gdLst/>
                <a:ahLst/>
                <a:cxnLst/>
                <a:rect l="l" t="t" r="r" b="b"/>
                <a:pathLst>
                  <a:path w="76580" h="29267" extrusionOk="0">
                    <a:moveTo>
                      <a:pt x="71732" y="547"/>
                    </a:moveTo>
                    <a:cubicBezTo>
                      <a:pt x="71521" y="692"/>
                      <a:pt x="68259" y="2773"/>
                      <a:pt x="66923" y="3583"/>
                    </a:cubicBezTo>
                    <a:cubicBezTo>
                      <a:pt x="63101" y="5906"/>
                      <a:pt x="58936" y="8250"/>
                      <a:pt x="54527" y="10416"/>
                    </a:cubicBezTo>
                    <a:cubicBezTo>
                      <a:pt x="49374" y="12942"/>
                      <a:pt x="44310" y="15104"/>
                      <a:pt x="39347" y="16739"/>
                    </a:cubicBezTo>
                    <a:cubicBezTo>
                      <a:pt x="37817" y="17245"/>
                      <a:pt x="36161" y="17682"/>
                      <a:pt x="34538" y="18132"/>
                    </a:cubicBezTo>
                    <a:cubicBezTo>
                      <a:pt x="27636" y="20051"/>
                      <a:pt x="20212" y="21403"/>
                      <a:pt x="12779" y="22305"/>
                    </a:cubicBezTo>
                    <a:cubicBezTo>
                      <a:pt x="10176" y="22625"/>
                      <a:pt x="7861" y="22896"/>
                      <a:pt x="5695" y="23066"/>
                    </a:cubicBezTo>
                    <a:cubicBezTo>
                      <a:pt x="4407" y="23168"/>
                      <a:pt x="3383" y="23172"/>
                      <a:pt x="2914" y="23192"/>
                    </a:cubicBezTo>
                    <a:cubicBezTo>
                      <a:pt x="1226" y="23269"/>
                      <a:pt x="-74" y="24665"/>
                      <a:pt x="3" y="26353"/>
                    </a:cubicBezTo>
                    <a:cubicBezTo>
                      <a:pt x="76" y="28042"/>
                      <a:pt x="1606" y="29341"/>
                      <a:pt x="3290" y="29264"/>
                    </a:cubicBezTo>
                    <a:cubicBezTo>
                      <a:pt x="3829" y="29240"/>
                      <a:pt x="4715" y="29244"/>
                      <a:pt x="6075" y="29139"/>
                    </a:cubicBezTo>
                    <a:cubicBezTo>
                      <a:pt x="8326" y="28964"/>
                      <a:pt x="10844" y="28709"/>
                      <a:pt x="13540" y="28377"/>
                    </a:cubicBezTo>
                    <a:cubicBezTo>
                      <a:pt x="21252" y="27438"/>
                      <a:pt x="28951" y="25957"/>
                      <a:pt x="36181" y="23953"/>
                    </a:cubicBezTo>
                    <a:cubicBezTo>
                      <a:pt x="37898" y="23475"/>
                      <a:pt x="39622" y="22969"/>
                      <a:pt x="41241" y="22435"/>
                    </a:cubicBezTo>
                    <a:cubicBezTo>
                      <a:pt x="46496" y="20702"/>
                      <a:pt x="51920" y="18500"/>
                      <a:pt x="57309" y="15857"/>
                    </a:cubicBezTo>
                    <a:cubicBezTo>
                      <a:pt x="61895" y="13606"/>
                      <a:pt x="66243" y="11181"/>
                      <a:pt x="70214" y="8772"/>
                    </a:cubicBezTo>
                    <a:cubicBezTo>
                      <a:pt x="71606" y="7926"/>
                      <a:pt x="75023" y="5781"/>
                      <a:pt x="75274" y="5607"/>
                    </a:cubicBezTo>
                    <a:cubicBezTo>
                      <a:pt x="76667" y="4651"/>
                      <a:pt x="76991" y="2700"/>
                      <a:pt x="76031" y="1308"/>
                    </a:cubicBezTo>
                    <a:cubicBezTo>
                      <a:pt x="75076" y="-85"/>
                      <a:pt x="73124" y="-409"/>
                      <a:pt x="71732" y="547"/>
                    </a:cubicBezTo>
                    <a:close/>
                  </a:path>
                </a:pathLst>
              </a:custGeom>
              <a:solidFill>
                <a:srgbClr val="0000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94" name="Google Shape;894;p38"/>
              <p:cNvSpPr/>
              <p:nvPr/>
            </p:nvSpPr>
            <p:spPr>
              <a:xfrm>
                <a:off x="3608569" y="2047779"/>
                <a:ext cx="46279" cy="15929"/>
              </a:xfrm>
              <a:custGeom>
                <a:avLst/>
                <a:gdLst/>
                <a:ahLst/>
                <a:cxnLst/>
                <a:rect l="l" t="t" r="r" b="b"/>
                <a:pathLst>
                  <a:path w="46279" h="15929" extrusionOk="0">
                    <a:moveTo>
                      <a:pt x="41653" y="450"/>
                    </a:moveTo>
                    <a:cubicBezTo>
                      <a:pt x="41216" y="717"/>
                      <a:pt x="40297" y="1207"/>
                      <a:pt x="39123" y="1838"/>
                    </a:cubicBezTo>
                    <a:cubicBezTo>
                      <a:pt x="37159" y="2903"/>
                      <a:pt x="35038" y="4012"/>
                      <a:pt x="32800" y="5004"/>
                    </a:cubicBezTo>
                    <a:cubicBezTo>
                      <a:pt x="29286" y="6554"/>
                      <a:pt x="25845" y="7777"/>
                      <a:pt x="22679" y="8546"/>
                    </a:cubicBezTo>
                    <a:cubicBezTo>
                      <a:pt x="22477" y="8595"/>
                      <a:pt x="22501" y="8623"/>
                      <a:pt x="22299" y="8672"/>
                    </a:cubicBezTo>
                    <a:cubicBezTo>
                      <a:pt x="16781" y="9947"/>
                      <a:pt x="10932" y="10044"/>
                      <a:pt x="5600" y="9558"/>
                    </a:cubicBezTo>
                    <a:cubicBezTo>
                      <a:pt x="4629" y="9469"/>
                      <a:pt x="3916" y="9356"/>
                      <a:pt x="3576" y="9303"/>
                    </a:cubicBezTo>
                    <a:cubicBezTo>
                      <a:pt x="1908" y="9044"/>
                      <a:pt x="297" y="10291"/>
                      <a:pt x="34" y="11959"/>
                    </a:cubicBezTo>
                    <a:cubicBezTo>
                      <a:pt x="-225" y="13631"/>
                      <a:pt x="1022" y="15116"/>
                      <a:pt x="2690" y="15375"/>
                    </a:cubicBezTo>
                    <a:cubicBezTo>
                      <a:pt x="3159" y="15448"/>
                      <a:pt x="3989" y="15529"/>
                      <a:pt x="5094" y="15630"/>
                    </a:cubicBezTo>
                    <a:cubicBezTo>
                      <a:pt x="11021" y="16169"/>
                      <a:pt x="17445" y="16063"/>
                      <a:pt x="23691" y="14618"/>
                    </a:cubicBezTo>
                    <a:cubicBezTo>
                      <a:pt x="23926" y="14562"/>
                      <a:pt x="23962" y="14545"/>
                      <a:pt x="24197" y="14489"/>
                    </a:cubicBezTo>
                    <a:cubicBezTo>
                      <a:pt x="27756" y="13627"/>
                      <a:pt x="31508" y="12258"/>
                      <a:pt x="35330" y="10570"/>
                    </a:cubicBezTo>
                    <a:cubicBezTo>
                      <a:pt x="37726" y="9510"/>
                      <a:pt x="39932" y="8416"/>
                      <a:pt x="42033" y="7279"/>
                    </a:cubicBezTo>
                    <a:cubicBezTo>
                      <a:pt x="43300" y="6595"/>
                      <a:pt x="44292" y="6081"/>
                      <a:pt x="44819" y="5761"/>
                    </a:cubicBezTo>
                    <a:cubicBezTo>
                      <a:pt x="46260" y="4883"/>
                      <a:pt x="46709" y="2903"/>
                      <a:pt x="45831" y="1462"/>
                    </a:cubicBezTo>
                    <a:cubicBezTo>
                      <a:pt x="44952" y="17"/>
                      <a:pt x="43098" y="-429"/>
                      <a:pt x="41653" y="450"/>
                    </a:cubicBezTo>
                    <a:close/>
                  </a:path>
                </a:pathLst>
              </a:custGeom>
              <a:solidFill>
                <a:srgbClr val="00000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895" name="Google Shape;895;p38"/>
            <p:cNvSpPr/>
            <p:nvPr/>
          </p:nvSpPr>
          <p:spPr>
            <a:xfrm>
              <a:off x="3522528" y="1615666"/>
              <a:ext cx="47989" cy="141941"/>
            </a:xfrm>
            <a:custGeom>
              <a:avLst/>
              <a:gdLst/>
              <a:ahLst/>
              <a:cxnLst/>
              <a:rect l="l" t="t" r="r" b="b"/>
              <a:pathLst>
                <a:path w="47989" h="141941" extrusionOk="0">
                  <a:moveTo>
                    <a:pt x="46808" y="644"/>
                  </a:moveTo>
                  <a:cubicBezTo>
                    <a:pt x="45485" y="-408"/>
                    <a:pt x="43598" y="-133"/>
                    <a:pt x="42546" y="1191"/>
                  </a:cubicBezTo>
                  <a:cubicBezTo>
                    <a:pt x="42254" y="1563"/>
                    <a:pt x="41671" y="2300"/>
                    <a:pt x="40914" y="3304"/>
                  </a:cubicBezTo>
                  <a:cubicBezTo>
                    <a:pt x="39663" y="4968"/>
                    <a:pt x="38247" y="6810"/>
                    <a:pt x="36729" y="8951"/>
                  </a:cubicBezTo>
                  <a:cubicBezTo>
                    <a:pt x="32401" y="15060"/>
                    <a:pt x="28037" y="21816"/>
                    <a:pt x="23843" y="28912"/>
                  </a:cubicBezTo>
                  <a:cubicBezTo>
                    <a:pt x="16759" y="40895"/>
                    <a:pt x="10930" y="52752"/>
                    <a:pt x="6987" y="64095"/>
                  </a:cubicBezTo>
                  <a:cubicBezTo>
                    <a:pt x="6197" y="66374"/>
                    <a:pt x="5477" y="68641"/>
                    <a:pt x="4845" y="70859"/>
                  </a:cubicBezTo>
                  <a:cubicBezTo>
                    <a:pt x="-219" y="88630"/>
                    <a:pt x="-964" y="107361"/>
                    <a:pt x="1004" y="125416"/>
                  </a:cubicBezTo>
                  <a:cubicBezTo>
                    <a:pt x="1417" y="129225"/>
                    <a:pt x="1850" y="132690"/>
                    <a:pt x="2409" y="135750"/>
                  </a:cubicBezTo>
                  <a:cubicBezTo>
                    <a:pt x="2607" y="136827"/>
                    <a:pt x="3206" y="139471"/>
                    <a:pt x="3255" y="139661"/>
                  </a:cubicBezTo>
                  <a:cubicBezTo>
                    <a:pt x="3651" y="141304"/>
                    <a:pt x="5315" y="142248"/>
                    <a:pt x="6959" y="141851"/>
                  </a:cubicBezTo>
                  <a:cubicBezTo>
                    <a:pt x="8598" y="141454"/>
                    <a:pt x="9545" y="139791"/>
                    <a:pt x="9145" y="138147"/>
                  </a:cubicBezTo>
                  <a:cubicBezTo>
                    <a:pt x="8999" y="137540"/>
                    <a:pt x="8833" y="136378"/>
                    <a:pt x="8513" y="134641"/>
                  </a:cubicBezTo>
                  <a:cubicBezTo>
                    <a:pt x="7979" y="131719"/>
                    <a:pt x="7448" y="128464"/>
                    <a:pt x="7052" y="124808"/>
                  </a:cubicBezTo>
                  <a:cubicBezTo>
                    <a:pt x="5165" y="107474"/>
                    <a:pt x="5951" y="89444"/>
                    <a:pt x="10768" y="72527"/>
                  </a:cubicBezTo>
                  <a:cubicBezTo>
                    <a:pt x="11367" y="70426"/>
                    <a:pt x="11990" y="68301"/>
                    <a:pt x="12748" y="66127"/>
                  </a:cubicBezTo>
                  <a:cubicBezTo>
                    <a:pt x="16536" y="55217"/>
                    <a:pt x="22208" y="43696"/>
                    <a:pt x="29098" y="32037"/>
                  </a:cubicBezTo>
                  <a:cubicBezTo>
                    <a:pt x="33203" y="25095"/>
                    <a:pt x="37441" y="18529"/>
                    <a:pt x="41679" y="12550"/>
                  </a:cubicBezTo>
                  <a:cubicBezTo>
                    <a:pt x="43161" y="10461"/>
                    <a:pt x="44521" y="8506"/>
                    <a:pt x="45740" y="6887"/>
                  </a:cubicBezTo>
                  <a:cubicBezTo>
                    <a:pt x="46464" y="5923"/>
                    <a:pt x="47080" y="5364"/>
                    <a:pt x="47343" y="5028"/>
                  </a:cubicBezTo>
                  <a:cubicBezTo>
                    <a:pt x="48391" y="3705"/>
                    <a:pt x="48132" y="1693"/>
                    <a:pt x="46808" y="644"/>
                  </a:cubicBezTo>
                  <a:close/>
                </a:path>
              </a:pathLst>
            </a:custGeom>
            <a:solidFill>
              <a:srgbClr val="0000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6" name="Google Shape;896;p38"/>
            <p:cNvSpPr/>
            <p:nvPr/>
          </p:nvSpPr>
          <p:spPr>
            <a:xfrm>
              <a:off x="3423803" y="1644465"/>
              <a:ext cx="103345" cy="133544"/>
            </a:xfrm>
            <a:custGeom>
              <a:avLst/>
              <a:gdLst/>
              <a:ahLst/>
              <a:cxnLst/>
              <a:rect l="l" t="t" r="r" b="b"/>
              <a:pathLst>
                <a:path w="103345" h="133544" extrusionOk="0">
                  <a:moveTo>
                    <a:pt x="2323" y="97"/>
                  </a:moveTo>
                  <a:cubicBezTo>
                    <a:pt x="688" y="518"/>
                    <a:pt x="-328" y="2202"/>
                    <a:pt x="97" y="3838"/>
                  </a:cubicBezTo>
                  <a:cubicBezTo>
                    <a:pt x="158" y="4068"/>
                    <a:pt x="1121" y="7315"/>
                    <a:pt x="1518" y="8667"/>
                  </a:cubicBezTo>
                  <a:cubicBezTo>
                    <a:pt x="2639" y="12529"/>
                    <a:pt x="3959" y="16800"/>
                    <a:pt x="5501" y="21411"/>
                  </a:cubicBezTo>
                  <a:cubicBezTo>
                    <a:pt x="9910" y="34587"/>
                    <a:pt x="15103" y="47796"/>
                    <a:pt x="21046" y="59969"/>
                  </a:cubicBezTo>
                  <a:cubicBezTo>
                    <a:pt x="26483" y="71109"/>
                    <a:pt x="32255" y="80849"/>
                    <a:pt x="38453" y="88978"/>
                  </a:cubicBezTo>
                  <a:cubicBezTo>
                    <a:pt x="44679" y="97139"/>
                    <a:pt x="51962" y="104466"/>
                    <a:pt x="59969" y="110919"/>
                  </a:cubicBezTo>
                  <a:cubicBezTo>
                    <a:pt x="68733" y="117978"/>
                    <a:pt x="77930" y="123719"/>
                    <a:pt x="87059" y="128200"/>
                  </a:cubicBezTo>
                  <a:cubicBezTo>
                    <a:pt x="90257" y="129771"/>
                    <a:pt x="93236" y="131099"/>
                    <a:pt x="95896" y="132155"/>
                  </a:cubicBezTo>
                  <a:cubicBezTo>
                    <a:pt x="97507" y="132795"/>
                    <a:pt x="98653" y="133183"/>
                    <a:pt x="99300" y="133394"/>
                  </a:cubicBezTo>
                  <a:cubicBezTo>
                    <a:pt x="100903" y="133920"/>
                    <a:pt x="102672" y="133025"/>
                    <a:pt x="103195" y="131418"/>
                  </a:cubicBezTo>
                  <a:cubicBezTo>
                    <a:pt x="103721" y="129811"/>
                    <a:pt x="102826" y="128046"/>
                    <a:pt x="101219" y="127520"/>
                  </a:cubicBezTo>
                  <a:cubicBezTo>
                    <a:pt x="100693" y="127350"/>
                    <a:pt x="99567" y="126981"/>
                    <a:pt x="98078" y="126387"/>
                  </a:cubicBezTo>
                  <a:cubicBezTo>
                    <a:pt x="95564" y="125387"/>
                    <a:pt x="92819" y="124140"/>
                    <a:pt x="89767" y="122642"/>
                  </a:cubicBezTo>
                  <a:cubicBezTo>
                    <a:pt x="81023" y="118347"/>
                    <a:pt x="72145" y="112914"/>
                    <a:pt x="63758" y="106158"/>
                  </a:cubicBezTo>
                  <a:cubicBezTo>
                    <a:pt x="56123" y="100005"/>
                    <a:pt x="49261" y="93022"/>
                    <a:pt x="43347" y="85270"/>
                  </a:cubicBezTo>
                  <a:cubicBezTo>
                    <a:pt x="37417" y="77493"/>
                    <a:pt x="31802" y="68029"/>
                    <a:pt x="26527" y="57224"/>
                  </a:cubicBezTo>
                  <a:cubicBezTo>
                    <a:pt x="20718" y="45319"/>
                    <a:pt x="15642" y="32470"/>
                    <a:pt x="11310" y="19528"/>
                  </a:cubicBezTo>
                  <a:cubicBezTo>
                    <a:pt x="9796" y="14994"/>
                    <a:pt x="8448" y="10825"/>
                    <a:pt x="7347" y="7036"/>
                  </a:cubicBezTo>
                  <a:cubicBezTo>
                    <a:pt x="6962" y="5716"/>
                    <a:pt x="6116" y="2526"/>
                    <a:pt x="6064" y="2320"/>
                  </a:cubicBezTo>
                  <a:cubicBezTo>
                    <a:pt x="5639" y="684"/>
                    <a:pt x="3959" y="-328"/>
                    <a:pt x="2323" y="97"/>
                  </a:cubicBezTo>
                  <a:close/>
                </a:path>
              </a:pathLst>
            </a:custGeom>
            <a:solidFill>
              <a:srgbClr val="0000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7" name="Google Shape;897;p38"/>
            <p:cNvSpPr/>
            <p:nvPr/>
          </p:nvSpPr>
          <p:spPr>
            <a:xfrm>
              <a:off x="3343727" y="1734361"/>
              <a:ext cx="171636" cy="78054"/>
            </a:xfrm>
            <a:custGeom>
              <a:avLst/>
              <a:gdLst/>
              <a:ahLst/>
              <a:cxnLst/>
              <a:rect l="l" t="t" r="r" b="b"/>
              <a:pathLst>
                <a:path w="171636" h="78054" extrusionOk="0">
                  <a:moveTo>
                    <a:pt x="1024" y="770"/>
                  </a:moveTo>
                  <a:cubicBezTo>
                    <a:pt x="-251" y="1879"/>
                    <a:pt x="-336" y="3798"/>
                    <a:pt x="773" y="5073"/>
                  </a:cubicBezTo>
                  <a:cubicBezTo>
                    <a:pt x="1263" y="5636"/>
                    <a:pt x="2097" y="6656"/>
                    <a:pt x="3429" y="8109"/>
                  </a:cubicBezTo>
                  <a:cubicBezTo>
                    <a:pt x="5639" y="10518"/>
                    <a:pt x="8185" y="13189"/>
                    <a:pt x="11019" y="16076"/>
                  </a:cubicBezTo>
                  <a:cubicBezTo>
                    <a:pt x="19111" y="24330"/>
                    <a:pt x="28033" y="32657"/>
                    <a:pt x="37332" y="40364"/>
                  </a:cubicBezTo>
                  <a:cubicBezTo>
                    <a:pt x="53144" y="53472"/>
                    <a:pt x="68615" y="63625"/>
                    <a:pt x="83254" y="69713"/>
                  </a:cubicBezTo>
                  <a:cubicBezTo>
                    <a:pt x="83978" y="70017"/>
                    <a:pt x="84683" y="70321"/>
                    <a:pt x="85403" y="70600"/>
                  </a:cubicBezTo>
                  <a:cubicBezTo>
                    <a:pt x="109044" y="79830"/>
                    <a:pt x="133916" y="79801"/>
                    <a:pt x="157132" y="74267"/>
                  </a:cubicBezTo>
                  <a:cubicBezTo>
                    <a:pt x="160524" y="73462"/>
                    <a:pt x="163564" y="72608"/>
                    <a:pt x="166240" y="71737"/>
                  </a:cubicBezTo>
                  <a:cubicBezTo>
                    <a:pt x="167860" y="71211"/>
                    <a:pt x="169029" y="70725"/>
                    <a:pt x="169653" y="70474"/>
                  </a:cubicBezTo>
                  <a:cubicBezTo>
                    <a:pt x="171223" y="69851"/>
                    <a:pt x="172053" y="68122"/>
                    <a:pt x="171426" y="66552"/>
                  </a:cubicBezTo>
                  <a:cubicBezTo>
                    <a:pt x="170798" y="64981"/>
                    <a:pt x="168948" y="64281"/>
                    <a:pt x="167378" y="64908"/>
                  </a:cubicBezTo>
                  <a:cubicBezTo>
                    <a:pt x="166872" y="65111"/>
                    <a:pt x="165835" y="65434"/>
                    <a:pt x="164342" y="65920"/>
                  </a:cubicBezTo>
                  <a:cubicBezTo>
                    <a:pt x="161820" y="66742"/>
                    <a:pt x="158966" y="67556"/>
                    <a:pt x="155739" y="68325"/>
                  </a:cubicBezTo>
                  <a:cubicBezTo>
                    <a:pt x="133633" y="73591"/>
                    <a:pt x="109870" y="73620"/>
                    <a:pt x="87553" y="64908"/>
                  </a:cubicBezTo>
                  <a:cubicBezTo>
                    <a:pt x="86877" y="64645"/>
                    <a:pt x="86213" y="64309"/>
                    <a:pt x="85529" y="64022"/>
                  </a:cubicBezTo>
                  <a:cubicBezTo>
                    <a:pt x="71542" y="58200"/>
                    <a:pt x="56508" y="48436"/>
                    <a:pt x="41125" y="35685"/>
                  </a:cubicBezTo>
                  <a:cubicBezTo>
                    <a:pt x="32000" y="28123"/>
                    <a:pt x="23402" y="20014"/>
                    <a:pt x="15447" y="11902"/>
                  </a:cubicBezTo>
                  <a:cubicBezTo>
                    <a:pt x="12662" y="9064"/>
                    <a:pt x="10148" y="6421"/>
                    <a:pt x="7983" y="4061"/>
                  </a:cubicBezTo>
                  <a:cubicBezTo>
                    <a:pt x="6691" y="2648"/>
                    <a:pt x="5781" y="1551"/>
                    <a:pt x="5327" y="1025"/>
                  </a:cubicBezTo>
                  <a:cubicBezTo>
                    <a:pt x="4218" y="-250"/>
                    <a:pt x="2299" y="-335"/>
                    <a:pt x="1024" y="770"/>
                  </a:cubicBezTo>
                  <a:close/>
                </a:path>
              </a:pathLst>
            </a:custGeom>
            <a:solidFill>
              <a:srgbClr val="0000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8" name="Google Shape;898;p38"/>
            <p:cNvSpPr/>
            <p:nvPr/>
          </p:nvSpPr>
          <p:spPr>
            <a:xfrm>
              <a:off x="3360270" y="1822803"/>
              <a:ext cx="173436" cy="95983"/>
            </a:xfrm>
            <a:custGeom>
              <a:avLst/>
              <a:gdLst/>
              <a:ahLst/>
              <a:cxnLst/>
              <a:rect l="l" t="t" r="r" b="b"/>
              <a:pathLst>
                <a:path w="173436" h="95983" extrusionOk="0">
                  <a:moveTo>
                    <a:pt x="171707" y="339"/>
                  </a:moveTo>
                  <a:cubicBezTo>
                    <a:pt x="170193" y="-414"/>
                    <a:pt x="168379" y="120"/>
                    <a:pt x="167626" y="1630"/>
                  </a:cubicBezTo>
                  <a:cubicBezTo>
                    <a:pt x="167323" y="2233"/>
                    <a:pt x="166691" y="3480"/>
                    <a:pt x="165768" y="5127"/>
                  </a:cubicBezTo>
                  <a:cubicBezTo>
                    <a:pt x="164214" y="7900"/>
                    <a:pt x="162372" y="11030"/>
                    <a:pt x="160226" y="14357"/>
                  </a:cubicBezTo>
                  <a:cubicBezTo>
                    <a:pt x="154097" y="23878"/>
                    <a:pt x="146928" y="33359"/>
                    <a:pt x="138666" y="42176"/>
                  </a:cubicBezTo>
                  <a:cubicBezTo>
                    <a:pt x="127959" y="53600"/>
                    <a:pt x="116244" y="62931"/>
                    <a:pt x="103702" y="69667"/>
                  </a:cubicBezTo>
                  <a:cubicBezTo>
                    <a:pt x="94493" y="74609"/>
                    <a:pt x="83883" y="78686"/>
                    <a:pt x="72147" y="81799"/>
                  </a:cubicBezTo>
                  <a:cubicBezTo>
                    <a:pt x="57359" y="85730"/>
                    <a:pt x="41515" y="88017"/>
                    <a:pt x="25655" y="89142"/>
                  </a:cubicBezTo>
                  <a:cubicBezTo>
                    <a:pt x="19999" y="89543"/>
                    <a:pt x="14745" y="89826"/>
                    <a:pt x="9944" y="89895"/>
                  </a:cubicBezTo>
                  <a:cubicBezTo>
                    <a:pt x="6924" y="89940"/>
                    <a:pt x="4657" y="89899"/>
                    <a:pt x="3240" y="89859"/>
                  </a:cubicBezTo>
                  <a:cubicBezTo>
                    <a:pt x="3183" y="89855"/>
                    <a:pt x="3119" y="89855"/>
                    <a:pt x="3114" y="89855"/>
                  </a:cubicBezTo>
                  <a:cubicBezTo>
                    <a:pt x="1422" y="89798"/>
                    <a:pt x="58" y="91126"/>
                    <a:pt x="2" y="92814"/>
                  </a:cubicBezTo>
                  <a:cubicBezTo>
                    <a:pt x="-51" y="94506"/>
                    <a:pt x="1277" y="95870"/>
                    <a:pt x="2965" y="95927"/>
                  </a:cubicBezTo>
                  <a:cubicBezTo>
                    <a:pt x="2981" y="95927"/>
                    <a:pt x="6936" y="96016"/>
                    <a:pt x="10049" y="95971"/>
                  </a:cubicBezTo>
                  <a:cubicBezTo>
                    <a:pt x="14959" y="95903"/>
                    <a:pt x="20364" y="95635"/>
                    <a:pt x="26140" y="95227"/>
                  </a:cubicBezTo>
                  <a:cubicBezTo>
                    <a:pt x="42357" y="94077"/>
                    <a:pt x="58578" y="91697"/>
                    <a:pt x="73779" y="87661"/>
                  </a:cubicBezTo>
                  <a:cubicBezTo>
                    <a:pt x="85943" y="84430"/>
                    <a:pt x="96942" y="80240"/>
                    <a:pt x="106605" y="75051"/>
                  </a:cubicBezTo>
                  <a:cubicBezTo>
                    <a:pt x="119786" y="67975"/>
                    <a:pt x="131987" y="58215"/>
                    <a:pt x="143119" y="46333"/>
                  </a:cubicBezTo>
                  <a:cubicBezTo>
                    <a:pt x="151653" y="37229"/>
                    <a:pt x="159016" y="27461"/>
                    <a:pt x="165335" y="17644"/>
                  </a:cubicBezTo>
                  <a:cubicBezTo>
                    <a:pt x="167545" y="14207"/>
                    <a:pt x="169525" y="10924"/>
                    <a:pt x="171136" y="8046"/>
                  </a:cubicBezTo>
                  <a:cubicBezTo>
                    <a:pt x="171703" y="7034"/>
                    <a:pt x="173035" y="4605"/>
                    <a:pt x="173124" y="4423"/>
                  </a:cubicBezTo>
                  <a:cubicBezTo>
                    <a:pt x="173877" y="2909"/>
                    <a:pt x="173217" y="1092"/>
                    <a:pt x="171707" y="339"/>
                  </a:cubicBezTo>
                  <a:close/>
                </a:path>
              </a:pathLst>
            </a:custGeom>
            <a:solidFill>
              <a:srgbClr val="0000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9" name="Google Shape;899;p38"/>
            <p:cNvSpPr/>
            <p:nvPr/>
          </p:nvSpPr>
          <p:spPr>
            <a:xfrm>
              <a:off x="3451000" y="1944643"/>
              <a:ext cx="96172" cy="64291"/>
            </a:xfrm>
            <a:custGeom>
              <a:avLst/>
              <a:gdLst/>
              <a:ahLst/>
              <a:cxnLst/>
              <a:rect l="l" t="t" r="r" b="b"/>
              <a:pathLst>
                <a:path w="96172" h="64291" extrusionOk="0">
                  <a:moveTo>
                    <a:pt x="95007" y="659"/>
                  </a:moveTo>
                  <a:cubicBezTo>
                    <a:pt x="93683" y="-389"/>
                    <a:pt x="91752" y="-163"/>
                    <a:pt x="90708" y="1165"/>
                  </a:cubicBezTo>
                  <a:cubicBezTo>
                    <a:pt x="90388" y="1570"/>
                    <a:pt x="89829" y="2351"/>
                    <a:pt x="88935" y="3440"/>
                  </a:cubicBezTo>
                  <a:cubicBezTo>
                    <a:pt x="87437" y="5262"/>
                    <a:pt x="85648" y="7197"/>
                    <a:pt x="83749" y="9387"/>
                  </a:cubicBezTo>
                  <a:cubicBezTo>
                    <a:pt x="78325" y="15641"/>
                    <a:pt x="72629" y="21900"/>
                    <a:pt x="66670" y="27729"/>
                  </a:cubicBezTo>
                  <a:cubicBezTo>
                    <a:pt x="60416" y="33850"/>
                    <a:pt x="54287" y="39209"/>
                    <a:pt x="48579" y="43415"/>
                  </a:cubicBezTo>
                  <a:cubicBezTo>
                    <a:pt x="48291" y="43630"/>
                    <a:pt x="48364" y="43586"/>
                    <a:pt x="48073" y="43796"/>
                  </a:cubicBezTo>
                  <a:cubicBezTo>
                    <a:pt x="45551" y="45634"/>
                    <a:pt x="42867" y="47249"/>
                    <a:pt x="40106" y="48731"/>
                  </a:cubicBezTo>
                  <a:cubicBezTo>
                    <a:pt x="32378" y="52872"/>
                    <a:pt x="24047" y="55519"/>
                    <a:pt x="15688" y="56952"/>
                  </a:cubicBezTo>
                  <a:cubicBezTo>
                    <a:pt x="10413" y="57855"/>
                    <a:pt x="6142" y="58139"/>
                    <a:pt x="3293" y="58090"/>
                  </a:cubicBezTo>
                  <a:cubicBezTo>
                    <a:pt x="3187" y="58090"/>
                    <a:pt x="3167" y="58090"/>
                    <a:pt x="3167" y="58090"/>
                  </a:cubicBezTo>
                  <a:cubicBezTo>
                    <a:pt x="1475" y="58037"/>
                    <a:pt x="54" y="59438"/>
                    <a:pt x="2" y="61126"/>
                  </a:cubicBezTo>
                  <a:cubicBezTo>
                    <a:pt x="-51" y="62814"/>
                    <a:pt x="1224" y="64235"/>
                    <a:pt x="2912" y="64292"/>
                  </a:cubicBezTo>
                  <a:cubicBezTo>
                    <a:pt x="2961" y="64292"/>
                    <a:pt x="5717" y="64283"/>
                    <a:pt x="7592" y="64162"/>
                  </a:cubicBezTo>
                  <a:cubicBezTo>
                    <a:pt x="10413" y="63980"/>
                    <a:pt x="13453" y="63579"/>
                    <a:pt x="16700" y="63025"/>
                  </a:cubicBezTo>
                  <a:cubicBezTo>
                    <a:pt x="25671" y="61490"/>
                    <a:pt x="34662" y="58645"/>
                    <a:pt x="43013" y="54171"/>
                  </a:cubicBezTo>
                  <a:cubicBezTo>
                    <a:pt x="46021" y="52556"/>
                    <a:pt x="48862" y="50734"/>
                    <a:pt x="51615" y="48731"/>
                  </a:cubicBezTo>
                  <a:cubicBezTo>
                    <a:pt x="51923" y="48508"/>
                    <a:pt x="51943" y="48577"/>
                    <a:pt x="52251" y="48350"/>
                  </a:cubicBezTo>
                  <a:cubicBezTo>
                    <a:pt x="58205" y="43954"/>
                    <a:pt x="64403" y="38461"/>
                    <a:pt x="70844" y="32158"/>
                  </a:cubicBezTo>
                  <a:cubicBezTo>
                    <a:pt x="76932" y="26203"/>
                    <a:pt x="82903" y="19807"/>
                    <a:pt x="88429" y="13435"/>
                  </a:cubicBezTo>
                  <a:cubicBezTo>
                    <a:pt x="90364" y="11204"/>
                    <a:pt x="92084" y="9100"/>
                    <a:pt x="93614" y="7237"/>
                  </a:cubicBezTo>
                  <a:cubicBezTo>
                    <a:pt x="94537" y="6116"/>
                    <a:pt x="95169" y="5395"/>
                    <a:pt x="95513" y="4958"/>
                  </a:cubicBezTo>
                  <a:cubicBezTo>
                    <a:pt x="96561" y="3635"/>
                    <a:pt x="96335" y="1704"/>
                    <a:pt x="95007" y="659"/>
                  </a:cubicBezTo>
                  <a:close/>
                </a:path>
              </a:pathLst>
            </a:custGeom>
            <a:solidFill>
              <a:srgbClr val="0000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0" name="Google Shape;900;p38"/>
            <p:cNvSpPr/>
            <p:nvPr/>
          </p:nvSpPr>
          <p:spPr>
            <a:xfrm>
              <a:off x="3570094" y="1786058"/>
              <a:ext cx="176908" cy="83216"/>
            </a:xfrm>
            <a:custGeom>
              <a:avLst/>
              <a:gdLst/>
              <a:ahLst/>
              <a:cxnLst/>
              <a:rect l="l" t="t" r="r" b="b"/>
              <a:pathLst>
                <a:path w="176908" h="83216" extrusionOk="0">
                  <a:moveTo>
                    <a:pt x="44776" y="448"/>
                  </a:moveTo>
                  <a:cubicBezTo>
                    <a:pt x="34801" y="1201"/>
                    <a:pt x="24843" y="2792"/>
                    <a:pt x="15152" y="5091"/>
                  </a:cubicBezTo>
                  <a:cubicBezTo>
                    <a:pt x="11626" y="5929"/>
                    <a:pt x="8363" y="6885"/>
                    <a:pt x="5558" y="7723"/>
                  </a:cubicBezTo>
                  <a:cubicBezTo>
                    <a:pt x="3861" y="8229"/>
                    <a:pt x="2724" y="8601"/>
                    <a:pt x="2076" y="8828"/>
                  </a:cubicBezTo>
                  <a:cubicBezTo>
                    <a:pt x="481" y="9382"/>
                    <a:pt x="-389" y="11156"/>
                    <a:pt x="169" y="12750"/>
                  </a:cubicBezTo>
                  <a:cubicBezTo>
                    <a:pt x="724" y="14345"/>
                    <a:pt x="2489" y="15090"/>
                    <a:pt x="4084" y="14532"/>
                  </a:cubicBezTo>
                  <a:cubicBezTo>
                    <a:pt x="4643" y="14337"/>
                    <a:pt x="5711" y="14050"/>
                    <a:pt x="7318" y="13568"/>
                  </a:cubicBezTo>
                  <a:cubicBezTo>
                    <a:pt x="10015" y="12763"/>
                    <a:pt x="13131" y="11900"/>
                    <a:pt x="16544" y="11091"/>
                  </a:cubicBezTo>
                  <a:cubicBezTo>
                    <a:pt x="35263" y="6642"/>
                    <a:pt x="55054" y="4719"/>
                    <a:pt x="73712" y="7128"/>
                  </a:cubicBezTo>
                  <a:cubicBezTo>
                    <a:pt x="82201" y="8225"/>
                    <a:pt x="90196" y="10176"/>
                    <a:pt x="97535" y="13115"/>
                  </a:cubicBezTo>
                  <a:cubicBezTo>
                    <a:pt x="112116" y="18960"/>
                    <a:pt x="126467" y="29579"/>
                    <a:pt x="140380" y="43516"/>
                  </a:cubicBezTo>
                  <a:cubicBezTo>
                    <a:pt x="148647" y="51795"/>
                    <a:pt x="156241" y="60717"/>
                    <a:pt x="162937" y="69736"/>
                  </a:cubicBezTo>
                  <a:cubicBezTo>
                    <a:pt x="165280" y="72889"/>
                    <a:pt x="167422" y="75832"/>
                    <a:pt x="169187" y="78468"/>
                  </a:cubicBezTo>
                  <a:cubicBezTo>
                    <a:pt x="170243" y="80043"/>
                    <a:pt x="170935" y="81176"/>
                    <a:pt x="171296" y="81759"/>
                  </a:cubicBezTo>
                  <a:cubicBezTo>
                    <a:pt x="172182" y="83196"/>
                    <a:pt x="174105" y="83649"/>
                    <a:pt x="175542" y="82763"/>
                  </a:cubicBezTo>
                  <a:cubicBezTo>
                    <a:pt x="176979" y="81872"/>
                    <a:pt x="177303" y="79962"/>
                    <a:pt x="176417" y="78524"/>
                  </a:cubicBezTo>
                  <a:cubicBezTo>
                    <a:pt x="176311" y="78354"/>
                    <a:pt x="174814" y="76067"/>
                    <a:pt x="174174" y="75116"/>
                  </a:cubicBezTo>
                  <a:cubicBezTo>
                    <a:pt x="172352" y="72400"/>
                    <a:pt x="170312" y="69364"/>
                    <a:pt x="167908" y="66129"/>
                  </a:cubicBezTo>
                  <a:cubicBezTo>
                    <a:pt x="161042" y="56883"/>
                    <a:pt x="153294" y="47690"/>
                    <a:pt x="144801" y="39181"/>
                  </a:cubicBezTo>
                  <a:cubicBezTo>
                    <a:pt x="130349" y="24709"/>
                    <a:pt x="115177" y="13722"/>
                    <a:pt x="99721" y="7528"/>
                  </a:cubicBezTo>
                  <a:cubicBezTo>
                    <a:pt x="91880" y="4387"/>
                    <a:pt x="83456" y="2286"/>
                    <a:pt x="74477" y="1124"/>
                  </a:cubicBezTo>
                  <a:cubicBezTo>
                    <a:pt x="64729" y="-135"/>
                    <a:pt x="54750" y="-301"/>
                    <a:pt x="44776" y="448"/>
                  </a:cubicBezTo>
                  <a:close/>
                </a:path>
              </a:pathLst>
            </a:custGeom>
            <a:solidFill>
              <a:srgbClr val="0000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1" name="Google Shape;901;p38"/>
            <p:cNvSpPr/>
            <p:nvPr/>
          </p:nvSpPr>
          <p:spPr>
            <a:xfrm>
              <a:off x="3557232" y="1813822"/>
              <a:ext cx="98936" cy="192151"/>
            </a:xfrm>
            <a:custGeom>
              <a:avLst/>
              <a:gdLst/>
              <a:ahLst/>
              <a:cxnLst/>
              <a:rect l="l" t="t" r="r" b="b"/>
              <a:pathLst>
                <a:path w="98936" h="192151" extrusionOk="0">
                  <a:moveTo>
                    <a:pt x="4134" y="199"/>
                  </a:moveTo>
                  <a:cubicBezTo>
                    <a:pt x="2555" y="-404"/>
                    <a:pt x="802" y="413"/>
                    <a:pt x="199" y="1992"/>
                  </a:cubicBezTo>
                  <a:cubicBezTo>
                    <a:pt x="-404" y="3571"/>
                    <a:pt x="414" y="5324"/>
                    <a:pt x="1992" y="5923"/>
                  </a:cubicBezTo>
                  <a:cubicBezTo>
                    <a:pt x="2612" y="6162"/>
                    <a:pt x="3822" y="6716"/>
                    <a:pt x="5522" y="7457"/>
                  </a:cubicBezTo>
                  <a:cubicBezTo>
                    <a:pt x="8380" y="8700"/>
                    <a:pt x="11627" y="10121"/>
                    <a:pt x="15084" y="11866"/>
                  </a:cubicBezTo>
                  <a:cubicBezTo>
                    <a:pt x="24965" y="16857"/>
                    <a:pt x="34855" y="22897"/>
                    <a:pt x="44226" y="29888"/>
                  </a:cubicBezTo>
                  <a:cubicBezTo>
                    <a:pt x="61451" y="42737"/>
                    <a:pt x="74749" y="57399"/>
                    <a:pt x="82396" y="73915"/>
                  </a:cubicBezTo>
                  <a:cubicBezTo>
                    <a:pt x="86946" y="83748"/>
                    <a:pt x="89897" y="95293"/>
                    <a:pt x="91472" y="108033"/>
                  </a:cubicBezTo>
                  <a:cubicBezTo>
                    <a:pt x="93751" y="126464"/>
                    <a:pt x="92986" y="146478"/>
                    <a:pt x="90185" y="166451"/>
                  </a:cubicBezTo>
                  <a:cubicBezTo>
                    <a:pt x="89371" y="172260"/>
                    <a:pt x="88452" y="177576"/>
                    <a:pt x="87481" y="182365"/>
                  </a:cubicBezTo>
                  <a:cubicBezTo>
                    <a:pt x="87141" y="184036"/>
                    <a:pt x="86303" y="188028"/>
                    <a:pt x="86242" y="188283"/>
                  </a:cubicBezTo>
                  <a:cubicBezTo>
                    <a:pt x="85829" y="189922"/>
                    <a:pt x="86764" y="191655"/>
                    <a:pt x="88403" y="192064"/>
                  </a:cubicBezTo>
                  <a:cubicBezTo>
                    <a:pt x="90043" y="192473"/>
                    <a:pt x="91768" y="191412"/>
                    <a:pt x="92176" y="189773"/>
                  </a:cubicBezTo>
                  <a:cubicBezTo>
                    <a:pt x="92249" y="189477"/>
                    <a:pt x="93176" y="185316"/>
                    <a:pt x="93524" y="183595"/>
                  </a:cubicBezTo>
                  <a:cubicBezTo>
                    <a:pt x="94520" y="178693"/>
                    <a:pt x="95496" y="173232"/>
                    <a:pt x="96330" y="167297"/>
                  </a:cubicBezTo>
                  <a:cubicBezTo>
                    <a:pt x="99200" y="146834"/>
                    <a:pt x="99860" y="126270"/>
                    <a:pt x="97504" y="107235"/>
                  </a:cubicBezTo>
                  <a:cubicBezTo>
                    <a:pt x="95856" y="93905"/>
                    <a:pt x="92767" y="81833"/>
                    <a:pt x="87926" y="71377"/>
                  </a:cubicBezTo>
                  <a:cubicBezTo>
                    <a:pt x="79801" y="53824"/>
                    <a:pt x="65916" y="38348"/>
                    <a:pt x="47942" y="24941"/>
                  </a:cubicBezTo>
                  <a:cubicBezTo>
                    <a:pt x="38263" y="17719"/>
                    <a:pt x="27937" y="11623"/>
                    <a:pt x="17756" y="6486"/>
                  </a:cubicBezTo>
                  <a:cubicBezTo>
                    <a:pt x="14189" y="4684"/>
                    <a:pt x="10886" y="3126"/>
                    <a:pt x="7923" y="1838"/>
                  </a:cubicBezTo>
                  <a:cubicBezTo>
                    <a:pt x="6882" y="1385"/>
                    <a:pt x="4320" y="268"/>
                    <a:pt x="4134" y="199"/>
                  </a:cubicBezTo>
                  <a:close/>
                </a:path>
              </a:pathLst>
            </a:custGeom>
            <a:solidFill>
              <a:srgbClr val="00000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2" name="Google Shape;902;p38"/>
            <p:cNvSpPr/>
            <p:nvPr/>
          </p:nvSpPr>
          <p:spPr>
            <a:xfrm>
              <a:off x="3505372" y="1762739"/>
              <a:ext cx="64693" cy="64693"/>
            </a:xfrm>
            <a:custGeom>
              <a:avLst/>
              <a:gdLst/>
              <a:ahLst/>
              <a:cxnLst/>
              <a:rect l="l" t="t" r="r" b="b"/>
              <a:pathLst>
                <a:path w="64693" h="64693" extrusionOk="0">
                  <a:moveTo>
                    <a:pt x="0" y="32349"/>
                  </a:moveTo>
                  <a:cubicBezTo>
                    <a:pt x="0" y="14484"/>
                    <a:pt x="14484" y="0"/>
                    <a:pt x="32344" y="0"/>
                  </a:cubicBezTo>
                  <a:cubicBezTo>
                    <a:pt x="50209" y="0"/>
                    <a:pt x="64693" y="14484"/>
                    <a:pt x="64693" y="32349"/>
                  </a:cubicBezTo>
                  <a:cubicBezTo>
                    <a:pt x="64693" y="50209"/>
                    <a:pt x="50209" y="64693"/>
                    <a:pt x="32344" y="64693"/>
                  </a:cubicBezTo>
                  <a:cubicBezTo>
                    <a:pt x="14484" y="64693"/>
                    <a:pt x="0" y="50209"/>
                    <a:pt x="0" y="3234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824051955"/>
              </p:ext>
            </p:extLst>
          </p:nvPr>
        </p:nvGraphicFramePr>
        <p:xfrm>
          <a:off x="280083" y="1155356"/>
          <a:ext cx="8128000" cy="2570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9" name="Diagram 58"/>
          <p:cNvGraphicFramePr/>
          <p:nvPr>
            <p:extLst>
              <p:ext uri="{D42A27DB-BD31-4B8C-83A1-F6EECF244321}">
                <p14:modId xmlns:p14="http://schemas.microsoft.com/office/powerpoint/2010/main" val="2426590346"/>
              </p:ext>
            </p:extLst>
          </p:nvPr>
        </p:nvGraphicFramePr>
        <p:xfrm>
          <a:off x="3662017" y="3803477"/>
          <a:ext cx="8529983" cy="2338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2860" y="1371336"/>
            <a:ext cx="3196523" cy="2131407"/>
          </a:xfrm>
          <a:prstGeom prst="ellipse">
            <a:avLst/>
          </a:prstGeom>
          <a:ln w="63500" cap="rnd">
            <a:solidFill>
              <a:srgbClr val="7E402D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971" y="4096762"/>
            <a:ext cx="3208124" cy="147321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E402D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761BFA2-B397-B849-7FF1-3B08E5462411}"/>
              </a:ext>
            </a:extLst>
          </p:cNvPr>
          <p:cNvSpPr/>
          <p:nvPr/>
        </p:nvSpPr>
        <p:spPr>
          <a:xfrm>
            <a:off x="0" y="5496560"/>
            <a:ext cx="314960" cy="1361440"/>
          </a:xfrm>
          <a:prstGeom prst="rect">
            <a:avLst/>
          </a:prstGeom>
          <a:solidFill>
            <a:srgbClr val="FAEA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87594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9" name="Google Shape;679;p28"/>
          <p:cNvSpPr txBox="1">
            <a:spLocks noGrp="1"/>
          </p:cNvSpPr>
          <p:nvPr>
            <p:ph type="title"/>
          </p:nvPr>
        </p:nvSpPr>
        <p:spPr>
          <a:xfrm>
            <a:off x="2868593" y="0"/>
            <a:ext cx="6598964" cy="1770311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 fontScale="90000"/>
          </a:bodyPr>
          <a:lstStyle/>
          <a:p>
            <a:pPr lvl="0" algn="ctr"/>
            <a:r>
              <a:rPr lang="en-US" b="1" dirty="0">
                <a:solidFill>
                  <a:srgbClr val="7E402D"/>
                </a:solidFill>
              </a:rPr>
              <a:t>Accommodation &amp; Transport</a:t>
            </a:r>
            <a:endParaRPr b="1" dirty="0">
              <a:solidFill>
                <a:srgbClr val="7E402D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9434" y="2469270"/>
            <a:ext cx="4164038" cy="27760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7E402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594414327"/>
              </p:ext>
            </p:extLst>
          </p:nvPr>
        </p:nvGraphicFramePr>
        <p:xfrm>
          <a:off x="611163" y="1866567"/>
          <a:ext cx="6538156" cy="43587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Rectangle 4"/>
          <p:cNvSpPr/>
          <p:nvPr/>
        </p:nvSpPr>
        <p:spPr>
          <a:xfrm>
            <a:off x="0" y="5496560"/>
            <a:ext cx="314960" cy="1361440"/>
          </a:xfrm>
          <a:prstGeom prst="rect">
            <a:avLst/>
          </a:prstGeom>
          <a:solidFill>
            <a:srgbClr val="FAEA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1" name="Google Shape;701;p31"/>
          <p:cNvSpPr/>
          <p:nvPr/>
        </p:nvSpPr>
        <p:spPr>
          <a:xfrm rot="-9916621">
            <a:off x="412758" y="745102"/>
            <a:ext cx="6834359" cy="5367743"/>
          </a:xfrm>
          <a:custGeom>
            <a:avLst/>
            <a:gdLst/>
            <a:ahLst/>
            <a:cxnLst/>
            <a:rect l="l" t="t" r="r" b="b"/>
            <a:pathLst>
              <a:path w="470711" h="414151" extrusionOk="0">
                <a:moveTo>
                  <a:pt x="188380" y="238"/>
                </a:moveTo>
                <a:cubicBezTo>
                  <a:pt x="92002" y="4148"/>
                  <a:pt x="-58524" y="151023"/>
                  <a:pt x="23702" y="260659"/>
                </a:cubicBezTo>
                <a:cubicBezTo>
                  <a:pt x="76599" y="331185"/>
                  <a:pt x="136276" y="303391"/>
                  <a:pt x="211361" y="333424"/>
                </a:cubicBezTo>
                <a:cubicBezTo>
                  <a:pt x="275155" y="358943"/>
                  <a:pt x="292089" y="418932"/>
                  <a:pt x="368380" y="413848"/>
                </a:cubicBezTo>
                <a:cubicBezTo>
                  <a:pt x="463369" y="407517"/>
                  <a:pt x="487366" y="267071"/>
                  <a:pt x="460292" y="199382"/>
                </a:cubicBezTo>
                <a:cubicBezTo>
                  <a:pt x="410909" y="75931"/>
                  <a:pt x="317013" y="-4980"/>
                  <a:pt x="188380" y="238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3" name="Google Shape;703;p31"/>
          <p:cNvSpPr txBox="1">
            <a:spLocks noGrp="1"/>
          </p:cNvSpPr>
          <p:nvPr>
            <p:ph type="title"/>
          </p:nvPr>
        </p:nvSpPr>
        <p:spPr>
          <a:xfrm>
            <a:off x="2331470" y="0"/>
            <a:ext cx="8191164" cy="16458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lvl="0" algn="ctr"/>
            <a:r>
              <a:rPr lang="en-US" sz="5000" b="1" dirty="0">
                <a:solidFill>
                  <a:srgbClr val="7E402D"/>
                </a:solidFill>
              </a:rPr>
              <a:t>Cuisine &amp; Local Suppliers</a:t>
            </a:r>
            <a:endParaRPr sz="5000" b="1" dirty="0">
              <a:solidFill>
                <a:srgbClr val="7E402D"/>
              </a:solidFill>
            </a:endParaRPr>
          </a:p>
        </p:txBody>
      </p:sp>
      <p:sp>
        <p:nvSpPr>
          <p:cNvPr id="705" name="Google Shape;705;p31"/>
          <p:cNvSpPr/>
          <p:nvPr/>
        </p:nvSpPr>
        <p:spPr>
          <a:xfrm>
            <a:off x="-157350" y="-187573"/>
            <a:ext cx="1891270" cy="1205081"/>
          </a:xfrm>
          <a:custGeom>
            <a:avLst/>
            <a:gdLst/>
            <a:ahLst/>
            <a:cxnLst/>
            <a:rect l="l" t="t" r="r" b="b"/>
            <a:pathLst>
              <a:path w="494773" h="315260" extrusionOk="0">
                <a:moveTo>
                  <a:pt x="317" y="173323"/>
                </a:moveTo>
                <a:cubicBezTo>
                  <a:pt x="3353" y="161281"/>
                  <a:pt x="35171" y="149144"/>
                  <a:pt x="73143" y="164721"/>
                </a:cubicBezTo>
                <a:cubicBezTo>
                  <a:pt x="117834" y="183047"/>
                  <a:pt x="140625" y="277680"/>
                  <a:pt x="184790" y="270798"/>
                </a:cubicBezTo>
                <a:cubicBezTo>
                  <a:pt x="228914" y="263916"/>
                  <a:pt x="271015" y="199729"/>
                  <a:pt x="306031" y="149650"/>
                </a:cubicBezTo>
                <a:cubicBezTo>
                  <a:pt x="353475" y="81874"/>
                  <a:pt x="436867" y="-9163"/>
                  <a:pt x="469333" y="745"/>
                </a:cubicBezTo>
                <a:cubicBezTo>
                  <a:pt x="545357" y="23944"/>
                  <a:pt x="432818" y="79660"/>
                  <a:pt x="369223" y="159930"/>
                </a:cubicBezTo>
                <a:cubicBezTo>
                  <a:pt x="315990" y="227171"/>
                  <a:pt x="234946" y="315769"/>
                  <a:pt x="183292" y="315259"/>
                </a:cubicBezTo>
                <a:cubicBezTo>
                  <a:pt x="106783" y="314506"/>
                  <a:pt x="109657" y="243631"/>
                  <a:pt x="62496" y="207510"/>
                </a:cubicBezTo>
                <a:cubicBezTo>
                  <a:pt x="15376" y="171390"/>
                  <a:pt x="-2679" y="185362"/>
                  <a:pt x="317" y="17332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06" name="Google Shape;706;p31"/>
          <p:cNvGrpSpPr/>
          <p:nvPr/>
        </p:nvGrpSpPr>
        <p:grpSpPr>
          <a:xfrm>
            <a:off x="10725072" y="5019806"/>
            <a:ext cx="1317294" cy="1728534"/>
            <a:chOff x="2671700" y="160784"/>
            <a:chExt cx="209018" cy="274266"/>
          </a:xfrm>
        </p:grpSpPr>
        <p:sp>
          <p:nvSpPr>
            <p:cNvPr id="707" name="Google Shape;707;p31"/>
            <p:cNvSpPr/>
            <p:nvPr/>
          </p:nvSpPr>
          <p:spPr>
            <a:xfrm>
              <a:off x="2725059" y="160784"/>
              <a:ext cx="31597" cy="54961"/>
            </a:xfrm>
            <a:custGeom>
              <a:avLst/>
              <a:gdLst/>
              <a:ahLst/>
              <a:cxnLst/>
              <a:rect l="l" t="t" r="r" b="b"/>
              <a:pathLst>
                <a:path w="31597" h="54961" extrusionOk="0">
                  <a:moveTo>
                    <a:pt x="16217" y="22"/>
                  </a:moveTo>
                  <a:cubicBezTo>
                    <a:pt x="1437" y="1347"/>
                    <a:pt x="-10492" y="52964"/>
                    <a:pt x="14375" y="54901"/>
                  </a:cubicBezTo>
                  <a:cubicBezTo>
                    <a:pt x="42668" y="57106"/>
                    <a:pt x="30831" y="-1289"/>
                    <a:pt x="16217" y="2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8" name="Google Shape;708;p31"/>
            <p:cNvSpPr/>
            <p:nvPr/>
          </p:nvSpPr>
          <p:spPr>
            <a:xfrm>
              <a:off x="2810228" y="256504"/>
              <a:ext cx="70490" cy="49129"/>
            </a:xfrm>
            <a:custGeom>
              <a:avLst/>
              <a:gdLst/>
              <a:ahLst/>
              <a:cxnLst/>
              <a:rect l="l" t="t" r="r" b="b"/>
              <a:pathLst>
                <a:path w="70490" h="49129" extrusionOk="0">
                  <a:moveTo>
                    <a:pt x="70364" y="12312"/>
                  </a:moveTo>
                  <a:cubicBezTo>
                    <a:pt x="66377" y="-16001"/>
                    <a:pt x="-7716" y="9265"/>
                    <a:pt x="659" y="40246"/>
                  </a:cubicBezTo>
                  <a:cubicBezTo>
                    <a:pt x="6942" y="63471"/>
                    <a:pt x="73773" y="36539"/>
                    <a:pt x="70364" y="1231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9" name="Google Shape;709;p31"/>
            <p:cNvSpPr/>
            <p:nvPr/>
          </p:nvSpPr>
          <p:spPr>
            <a:xfrm>
              <a:off x="2680518" y="295461"/>
              <a:ext cx="46131" cy="61760"/>
            </a:xfrm>
            <a:custGeom>
              <a:avLst/>
              <a:gdLst/>
              <a:ahLst/>
              <a:cxnLst/>
              <a:rect l="l" t="t" r="r" b="b"/>
              <a:pathLst>
                <a:path w="46131" h="61760" extrusionOk="0">
                  <a:moveTo>
                    <a:pt x="42563" y="1151"/>
                  </a:moveTo>
                  <a:cubicBezTo>
                    <a:pt x="25795" y="-8329"/>
                    <a:pt x="-12597" y="43430"/>
                    <a:pt x="4130" y="57658"/>
                  </a:cubicBezTo>
                  <a:cubicBezTo>
                    <a:pt x="29568" y="79294"/>
                    <a:pt x="55853" y="8667"/>
                    <a:pt x="42563" y="115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0" name="Google Shape;710;p31"/>
            <p:cNvSpPr/>
            <p:nvPr/>
          </p:nvSpPr>
          <p:spPr>
            <a:xfrm>
              <a:off x="2675003" y="203344"/>
              <a:ext cx="33361" cy="48990"/>
            </a:xfrm>
            <a:custGeom>
              <a:avLst/>
              <a:gdLst/>
              <a:ahLst/>
              <a:cxnLst/>
              <a:rect l="l" t="t" r="r" b="b"/>
              <a:pathLst>
                <a:path w="33361" h="48990" extrusionOk="0">
                  <a:moveTo>
                    <a:pt x="7402" y="306"/>
                  </a:moveTo>
                  <a:cubicBezTo>
                    <a:pt x="-5119" y="3785"/>
                    <a:pt x="-2804" y="56086"/>
                    <a:pt x="22464" y="48178"/>
                  </a:cubicBezTo>
                  <a:cubicBezTo>
                    <a:pt x="47737" y="40269"/>
                    <a:pt x="23246" y="-4096"/>
                    <a:pt x="7402" y="30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1" name="Google Shape;711;p31"/>
            <p:cNvSpPr/>
            <p:nvPr/>
          </p:nvSpPr>
          <p:spPr>
            <a:xfrm>
              <a:off x="2734610" y="231957"/>
              <a:ext cx="47255" cy="59139"/>
            </a:xfrm>
            <a:custGeom>
              <a:avLst/>
              <a:gdLst/>
              <a:ahLst/>
              <a:cxnLst/>
              <a:rect l="l" t="t" r="r" b="b"/>
              <a:pathLst>
                <a:path w="47255" h="59139" extrusionOk="0">
                  <a:moveTo>
                    <a:pt x="4274" y="1399"/>
                  </a:moveTo>
                  <a:cubicBezTo>
                    <a:pt x="-2373" y="6582"/>
                    <a:pt x="-21" y="15896"/>
                    <a:pt x="2998" y="25950"/>
                  </a:cubicBezTo>
                  <a:cubicBezTo>
                    <a:pt x="6019" y="35989"/>
                    <a:pt x="9694" y="46767"/>
                    <a:pt x="15685" y="53850"/>
                  </a:cubicBezTo>
                  <a:cubicBezTo>
                    <a:pt x="26170" y="66247"/>
                    <a:pt x="52710" y="55600"/>
                    <a:pt x="46257" y="34918"/>
                  </a:cubicBezTo>
                  <a:cubicBezTo>
                    <a:pt x="44370" y="28873"/>
                    <a:pt x="34829" y="19429"/>
                    <a:pt x="25668" y="11173"/>
                  </a:cubicBezTo>
                  <a:cubicBezTo>
                    <a:pt x="17527" y="3837"/>
                    <a:pt x="9953" y="-3032"/>
                    <a:pt x="4274" y="139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2" name="Google Shape;712;p31"/>
            <p:cNvSpPr/>
            <p:nvPr/>
          </p:nvSpPr>
          <p:spPr>
            <a:xfrm>
              <a:off x="2737281" y="326646"/>
              <a:ext cx="42894" cy="61613"/>
            </a:xfrm>
            <a:custGeom>
              <a:avLst/>
              <a:gdLst/>
              <a:ahLst/>
              <a:cxnLst/>
              <a:rect l="l" t="t" r="r" b="b"/>
              <a:pathLst>
                <a:path w="42894" h="61613" extrusionOk="0">
                  <a:moveTo>
                    <a:pt x="5885" y="880"/>
                  </a:moveTo>
                  <a:cubicBezTo>
                    <a:pt x="-1438" y="5052"/>
                    <a:pt x="-450" y="14607"/>
                    <a:pt x="1092" y="24991"/>
                  </a:cubicBezTo>
                  <a:cubicBezTo>
                    <a:pt x="2631" y="35360"/>
                    <a:pt x="4720" y="46555"/>
                    <a:pt x="9626" y="54427"/>
                  </a:cubicBezTo>
                  <a:cubicBezTo>
                    <a:pt x="18216" y="68205"/>
                    <a:pt x="46014" y="61491"/>
                    <a:pt x="42606" y="40096"/>
                  </a:cubicBezTo>
                  <a:cubicBezTo>
                    <a:pt x="41610" y="33841"/>
                    <a:pt x="33530" y="23122"/>
                    <a:pt x="25652" y="13633"/>
                  </a:cubicBezTo>
                  <a:cubicBezTo>
                    <a:pt x="18653" y="5201"/>
                    <a:pt x="12148" y="-2687"/>
                    <a:pt x="5885" y="88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3" name="Google Shape;713;p31"/>
            <p:cNvSpPr/>
            <p:nvPr/>
          </p:nvSpPr>
          <p:spPr>
            <a:xfrm>
              <a:off x="2671700" y="394353"/>
              <a:ext cx="48456" cy="40697"/>
            </a:xfrm>
            <a:custGeom>
              <a:avLst/>
              <a:gdLst/>
              <a:ahLst/>
              <a:cxnLst/>
              <a:rect l="l" t="t" r="r" b="b"/>
              <a:pathLst>
                <a:path w="48456" h="40697" extrusionOk="0">
                  <a:moveTo>
                    <a:pt x="1261" y="2881"/>
                  </a:moveTo>
                  <a:cubicBezTo>
                    <a:pt x="-2350" y="8962"/>
                    <a:pt x="2398" y="15341"/>
                    <a:pt x="7904" y="22069"/>
                  </a:cubicBezTo>
                  <a:cubicBezTo>
                    <a:pt x="13401" y="28793"/>
                    <a:pt x="19647" y="35865"/>
                    <a:pt x="26561" y="39379"/>
                  </a:cubicBezTo>
                  <a:cubicBezTo>
                    <a:pt x="38665" y="45528"/>
                    <a:pt x="56218" y="28934"/>
                    <a:pt x="44705" y="15167"/>
                  </a:cubicBezTo>
                  <a:cubicBezTo>
                    <a:pt x="41341" y="11139"/>
                    <a:pt x="30901" y="6951"/>
                    <a:pt x="21125" y="3550"/>
                  </a:cubicBezTo>
                  <a:cubicBezTo>
                    <a:pt x="12441" y="527"/>
                    <a:pt x="4349" y="-2317"/>
                    <a:pt x="1261" y="28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714" name="Google Shape;714;p31"/>
          <p:cNvSpPr/>
          <p:nvPr/>
        </p:nvSpPr>
        <p:spPr>
          <a:xfrm rot="-1397386">
            <a:off x="10034556" y="-224916"/>
            <a:ext cx="1985337" cy="1279752"/>
          </a:xfrm>
          <a:custGeom>
            <a:avLst/>
            <a:gdLst/>
            <a:ahLst/>
            <a:cxnLst/>
            <a:rect l="l" t="t" r="r" b="b"/>
            <a:pathLst>
              <a:path w="401004" h="258488" extrusionOk="0">
                <a:moveTo>
                  <a:pt x="397771" y="163903"/>
                </a:moveTo>
                <a:cubicBezTo>
                  <a:pt x="413316" y="196499"/>
                  <a:pt x="369070" y="212894"/>
                  <a:pt x="344457" y="224856"/>
                </a:cubicBezTo>
                <a:cubicBezTo>
                  <a:pt x="324217" y="234725"/>
                  <a:pt x="270781" y="269066"/>
                  <a:pt x="231353" y="255262"/>
                </a:cubicBezTo>
                <a:cubicBezTo>
                  <a:pt x="191924" y="241461"/>
                  <a:pt x="200425" y="179080"/>
                  <a:pt x="182613" y="169113"/>
                </a:cubicBezTo>
                <a:cubicBezTo>
                  <a:pt x="159053" y="155908"/>
                  <a:pt x="80884" y="207405"/>
                  <a:pt x="35585" y="186043"/>
                </a:cubicBezTo>
                <a:cubicBezTo>
                  <a:pt x="-23882" y="157981"/>
                  <a:pt x="3282" y="-3786"/>
                  <a:pt x="30161" y="68"/>
                </a:cubicBezTo>
                <a:cubicBezTo>
                  <a:pt x="72504" y="6136"/>
                  <a:pt x="10406" y="116322"/>
                  <a:pt x="47892" y="145954"/>
                </a:cubicBezTo>
                <a:cubicBezTo>
                  <a:pt x="79589" y="170984"/>
                  <a:pt x="159741" y="102854"/>
                  <a:pt x="210991" y="117722"/>
                </a:cubicBezTo>
                <a:cubicBezTo>
                  <a:pt x="262240" y="132587"/>
                  <a:pt x="241473" y="188455"/>
                  <a:pt x="256006" y="197438"/>
                </a:cubicBezTo>
                <a:cubicBezTo>
                  <a:pt x="268029" y="204846"/>
                  <a:pt x="291508" y="190014"/>
                  <a:pt x="331706" y="166680"/>
                </a:cubicBezTo>
                <a:cubicBezTo>
                  <a:pt x="346522" y="158078"/>
                  <a:pt x="382226" y="131308"/>
                  <a:pt x="397771" y="16390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363" y="2117875"/>
            <a:ext cx="4805297" cy="3603972"/>
          </a:xfrm>
          <a:prstGeom prst="roundRect">
            <a:avLst>
              <a:gd name="adj" fmla="val 16667"/>
            </a:avLst>
          </a:prstGeom>
          <a:ln>
            <a:solidFill>
              <a:srgbClr val="7E402D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4005274094"/>
              </p:ext>
            </p:extLst>
          </p:nvPr>
        </p:nvGraphicFramePr>
        <p:xfrm>
          <a:off x="5097660" y="1617079"/>
          <a:ext cx="6908346" cy="46055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6" name="Rectangle 15"/>
          <p:cNvSpPr/>
          <p:nvPr/>
        </p:nvSpPr>
        <p:spPr>
          <a:xfrm>
            <a:off x="0" y="5496560"/>
            <a:ext cx="314960" cy="1361440"/>
          </a:xfrm>
          <a:prstGeom prst="rect">
            <a:avLst/>
          </a:prstGeom>
          <a:solidFill>
            <a:srgbClr val="FAEA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703;p31"/>
          <p:cNvSpPr txBox="1">
            <a:spLocks/>
          </p:cNvSpPr>
          <p:nvPr/>
        </p:nvSpPr>
        <p:spPr>
          <a:xfrm>
            <a:off x="703385" y="0"/>
            <a:ext cx="11109710" cy="829994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5000" b="1" dirty="0">
                <a:solidFill>
                  <a:srgbClr val="7E402D"/>
                </a:solidFill>
                <a:latin typeface="Shantell Sans" panose="020B0604020202020204" charset="0"/>
                <a:cs typeface="Shantell Sans" panose="020B0604020202020204" charset="0"/>
              </a:rPr>
              <a:t>Budget &amp; Financial Feasibility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5496560"/>
            <a:ext cx="314960" cy="1361440"/>
          </a:xfrm>
          <a:prstGeom prst="rect">
            <a:avLst/>
          </a:prstGeom>
          <a:solidFill>
            <a:srgbClr val="FAEA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1512894"/>
              </p:ext>
            </p:extLst>
          </p:nvPr>
        </p:nvGraphicFramePr>
        <p:xfrm>
          <a:off x="71120" y="1175434"/>
          <a:ext cx="12192000" cy="533165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854189">
                  <a:extLst>
                    <a:ext uri="{9D8B030D-6E8A-4147-A177-3AD203B41FA5}">
                      <a16:colId xmlns:a16="http://schemas.microsoft.com/office/drawing/2014/main" val="4242798392"/>
                    </a:ext>
                  </a:extLst>
                </a:gridCol>
                <a:gridCol w="1176506">
                  <a:extLst>
                    <a:ext uri="{9D8B030D-6E8A-4147-A177-3AD203B41FA5}">
                      <a16:colId xmlns:a16="http://schemas.microsoft.com/office/drawing/2014/main" val="3886192608"/>
                    </a:ext>
                  </a:extLst>
                </a:gridCol>
                <a:gridCol w="4635153">
                  <a:extLst>
                    <a:ext uri="{9D8B030D-6E8A-4147-A177-3AD203B41FA5}">
                      <a16:colId xmlns:a16="http://schemas.microsoft.com/office/drawing/2014/main" val="2266177910"/>
                    </a:ext>
                  </a:extLst>
                </a:gridCol>
                <a:gridCol w="1526152">
                  <a:extLst>
                    <a:ext uri="{9D8B030D-6E8A-4147-A177-3AD203B41FA5}">
                      <a16:colId xmlns:a16="http://schemas.microsoft.com/office/drawing/2014/main" val="3377220403"/>
                    </a:ext>
                  </a:extLst>
                </a:gridCol>
              </a:tblGrid>
              <a:tr h="642200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Projected Cost</a:t>
                      </a:r>
                      <a:endParaRPr lang="en-US" sz="2000" b="1" i="0" u="none" strike="noStrike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234" marR="16234" marT="1623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E402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Projected Income</a:t>
                      </a:r>
                      <a:endParaRPr lang="en-US" sz="2000" b="1" i="0" u="none" strike="noStrike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234" marR="16234" marT="1623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E402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7725297"/>
                  </a:ext>
                </a:extLst>
              </a:tr>
              <a:tr h="611619"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u="none" strike="noStrike">
                          <a:solidFill>
                            <a:schemeClr val="tx2"/>
                          </a:solidFill>
                          <a:effectLst/>
                        </a:rPr>
                        <a:t>Venue hire at St. Davids Cathedral</a:t>
                      </a:r>
                      <a:endParaRPr lang="en-US" sz="1900" b="0" i="0" u="none" strike="noStrike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234" marR="16234" marT="1623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E402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u="none" strike="noStrike">
                          <a:solidFill>
                            <a:schemeClr val="tx2"/>
                          </a:solidFill>
                          <a:effectLst/>
                        </a:rPr>
                        <a:t>3000.00</a:t>
                      </a:r>
                      <a:endParaRPr lang="en-US" sz="1900" b="0" i="0" u="none" strike="noStrike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234" marR="16234" marT="1623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E402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u="none" strike="noStrike">
                          <a:solidFill>
                            <a:schemeClr val="tx2"/>
                          </a:solidFill>
                          <a:effectLst/>
                        </a:rPr>
                        <a:t>Delegate ticket sales at (£275 x 100)</a:t>
                      </a:r>
                      <a:endParaRPr lang="en-US" sz="1900" b="0" i="0" u="none" strike="noStrike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234" marR="16234" marT="1623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E402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u="none" strike="noStrike">
                          <a:solidFill>
                            <a:schemeClr val="tx2"/>
                          </a:solidFill>
                          <a:effectLst/>
                        </a:rPr>
                        <a:t>27,500</a:t>
                      </a:r>
                      <a:endParaRPr lang="en-US" sz="1900" b="0" i="0" u="none" strike="noStrike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234" marR="16234" marT="1623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E402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7823587"/>
                  </a:ext>
                </a:extLst>
              </a:tr>
              <a:tr h="1121490"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u="none" strike="noStrike">
                          <a:solidFill>
                            <a:schemeClr val="tx2"/>
                          </a:solidFill>
                          <a:effectLst/>
                        </a:rPr>
                        <a:t>Accommodation (2 nights at £140/night x 100 guests) </a:t>
                      </a:r>
                      <a:endParaRPr lang="en-US" sz="1900" b="0" i="0" u="none" strike="noStrike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234" marR="16234" marT="1623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E402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u="none" strike="noStrike">
                          <a:solidFill>
                            <a:schemeClr val="tx2"/>
                          </a:solidFill>
                          <a:effectLst/>
                        </a:rPr>
                        <a:t>28000.00</a:t>
                      </a:r>
                      <a:endParaRPr lang="en-US" sz="1900" b="0" i="0" u="none" strike="noStrike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234" marR="16234" marT="1623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E402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u="none" strike="noStrike">
                          <a:solidFill>
                            <a:schemeClr val="tx2"/>
                          </a:solidFill>
                          <a:effectLst/>
                        </a:rPr>
                        <a:t>Visit Wales sponsorship</a:t>
                      </a:r>
                      <a:endParaRPr lang="en-US" sz="1900" b="0" i="0" u="none" strike="noStrike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234" marR="16234" marT="1623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E402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u="none" strike="noStrike">
                          <a:solidFill>
                            <a:schemeClr val="tx2"/>
                          </a:solidFill>
                          <a:effectLst/>
                        </a:rPr>
                        <a:t>6,000</a:t>
                      </a:r>
                      <a:endParaRPr lang="en-US" sz="1900" b="0" i="0" u="none" strike="noStrike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234" marR="16234" marT="1623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E402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7208950"/>
                  </a:ext>
                </a:extLst>
              </a:tr>
              <a:tr h="611619"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u="none" strike="noStrike">
                          <a:solidFill>
                            <a:schemeClr val="tx2"/>
                          </a:solidFill>
                          <a:effectLst/>
                        </a:rPr>
                        <a:t>Marketing and promotional materials</a:t>
                      </a:r>
                      <a:endParaRPr lang="en-US" sz="1900" b="0" i="0" u="none" strike="noStrike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234" marR="16234" marT="1623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E402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u="none" strike="noStrike">
                          <a:solidFill>
                            <a:schemeClr val="tx2"/>
                          </a:solidFill>
                          <a:effectLst/>
                        </a:rPr>
                        <a:t>2000.00</a:t>
                      </a:r>
                      <a:endParaRPr lang="en-US" sz="1900" b="0" i="0" u="none" strike="noStrike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234" marR="16234" marT="1623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E402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u="none" strike="noStrike">
                          <a:solidFill>
                            <a:schemeClr val="tx2"/>
                          </a:solidFill>
                          <a:effectLst/>
                        </a:rPr>
                        <a:t>Local partner/vendor contributions</a:t>
                      </a:r>
                      <a:endParaRPr lang="en-US" sz="1900" b="0" i="0" u="none" strike="noStrike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234" marR="16234" marT="1623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E402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u="none" strike="noStrike">
                          <a:solidFill>
                            <a:schemeClr val="tx2"/>
                          </a:solidFill>
                          <a:effectLst/>
                        </a:rPr>
                        <a:t>3,000</a:t>
                      </a:r>
                      <a:endParaRPr lang="en-US" sz="1900" b="0" i="0" u="none" strike="noStrike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234" marR="16234" marT="1623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E402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1105452"/>
                  </a:ext>
                </a:extLst>
              </a:tr>
              <a:tr h="611619"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u="none" strike="noStrike">
                          <a:solidFill>
                            <a:schemeClr val="tx2"/>
                          </a:solidFill>
                          <a:effectLst/>
                        </a:rPr>
                        <a:t>Catering at £50/head for 100 guests</a:t>
                      </a:r>
                      <a:endParaRPr lang="en-US" sz="1900" b="0" i="0" u="none" strike="noStrike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234" marR="16234" marT="1623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E402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u="none" strike="noStrike">
                          <a:solidFill>
                            <a:schemeClr val="tx2"/>
                          </a:solidFill>
                          <a:effectLst/>
                        </a:rPr>
                        <a:t>5000.00</a:t>
                      </a:r>
                      <a:endParaRPr lang="en-US" sz="1900" b="0" i="0" u="none" strike="noStrike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234" marR="16234" marT="1623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E402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u="none" strike="noStrike">
                          <a:solidFill>
                            <a:schemeClr val="tx2"/>
                          </a:solidFill>
                          <a:effectLst/>
                        </a:rPr>
                        <a:t>Public grants and tourism funds</a:t>
                      </a:r>
                      <a:endParaRPr lang="en-US" sz="1900" b="0" i="0" u="none" strike="noStrike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234" marR="16234" marT="1623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E402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u="none" strike="noStrike">
                          <a:solidFill>
                            <a:schemeClr val="tx2"/>
                          </a:solidFill>
                          <a:effectLst/>
                        </a:rPr>
                        <a:t>10,000</a:t>
                      </a:r>
                      <a:endParaRPr lang="en-US" sz="1900" b="0" i="0" u="none" strike="noStrike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234" marR="16234" marT="1623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E402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9902363"/>
                  </a:ext>
                </a:extLst>
              </a:tr>
              <a:tr h="611619"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u="none" strike="noStrike">
                          <a:solidFill>
                            <a:schemeClr val="tx2"/>
                          </a:solidFill>
                          <a:effectLst/>
                        </a:rPr>
                        <a:t>Additional costs (AV hire, insurance, staffing)</a:t>
                      </a:r>
                      <a:endParaRPr lang="en-US" sz="1900" b="0" i="0" u="none" strike="noStrike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234" marR="16234" marT="1623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E402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u="none" strike="noStrike">
                          <a:solidFill>
                            <a:schemeClr val="tx2"/>
                          </a:solidFill>
                          <a:effectLst/>
                        </a:rPr>
                        <a:t>5000.00</a:t>
                      </a:r>
                      <a:endParaRPr lang="en-US" sz="1900" b="0" i="0" u="none" strike="noStrike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234" marR="16234" marT="1623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E402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Total</a:t>
                      </a:r>
                      <a:endParaRPr lang="en-US" sz="1900" b="1" i="0" u="none" strike="noStrike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234" marR="16234" marT="1623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E402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46,500</a:t>
                      </a:r>
                      <a:endParaRPr lang="en-US" sz="1900" b="1" i="0" u="none" strike="noStrike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234" marR="16234" marT="1623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E402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9973386"/>
                  </a:ext>
                </a:extLst>
              </a:tr>
              <a:tr h="1121490"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Total</a:t>
                      </a:r>
                      <a:endParaRPr lang="en-US" sz="1900" b="1" i="0" u="none" strike="noStrike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234" marR="16234" marT="1623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E402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43000.00</a:t>
                      </a:r>
                      <a:endParaRPr lang="en-US" sz="1900" b="1" i="0" u="none" strike="noStrike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234" marR="16234" marT="1623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E402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Net Income</a:t>
                      </a:r>
                      <a:endParaRPr lang="en-US" sz="1900" b="1" i="0" u="none" strike="noStrike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234" marR="16234" marT="1623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E402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900" b="1" u="none" strike="noStrike" dirty="0">
                          <a:solidFill>
                            <a:schemeClr val="tx2"/>
                          </a:solidFill>
                          <a:effectLst/>
                        </a:rPr>
                        <a:t>3,500.00</a:t>
                      </a:r>
                      <a:endParaRPr lang="en-US" sz="1900" b="1" i="0" u="none" strike="noStrike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6234" marR="16234" marT="16234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E402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10656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39308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8" name="Google Shape;628;p24"/>
          <p:cNvSpPr txBox="1">
            <a:spLocks noGrp="1"/>
          </p:cNvSpPr>
          <p:nvPr>
            <p:ph type="title"/>
          </p:nvPr>
        </p:nvSpPr>
        <p:spPr>
          <a:xfrm>
            <a:off x="-50" y="7213"/>
            <a:ext cx="121920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lvl="0">
              <a:buSzPts val="990"/>
            </a:pPr>
            <a:r>
              <a:rPr lang="en-US" dirty="0">
                <a:solidFill>
                  <a:srgbClr val="7E402D"/>
                </a:solidFill>
              </a:rPr>
              <a:t>Risk Management &amp; Contingency Planning</a:t>
            </a:r>
            <a:endParaRPr dirty="0">
              <a:solidFill>
                <a:srgbClr val="7E402D"/>
              </a:solidFill>
            </a:endParaRPr>
          </a:p>
        </p:txBody>
      </p:sp>
      <p:graphicFrame>
        <p:nvGraphicFramePr>
          <p:cNvPr id="14" name="Diagram 13"/>
          <p:cNvGraphicFramePr/>
          <p:nvPr>
            <p:extLst>
              <p:ext uri="{D42A27DB-BD31-4B8C-83A1-F6EECF244321}">
                <p14:modId xmlns:p14="http://schemas.microsoft.com/office/powerpoint/2010/main" val="1885577803"/>
              </p:ext>
            </p:extLst>
          </p:nvPr>
        </p:nvGraphicFramePr>
        <p:xfrm>
          <a:off x="548640" y="1747520"/>
          <a:ext cx="11643310" cy="41496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Rectangle 3"/>
          <p:cNvSpPr/>
          <p:nvPr/>
        </p:nvSpPr>
        <p:spPr>
          <a:xfrm>
            <a:off x="0" y="5496560"/>
            <a:ext cx="314960" cy="1361440"/>
          </a:xfrm>
          <a:prstGeom prst="rect">
            <a:avLst/>
          </a:prstGeom>
          <a:solidFill>
            <a:srgbClr val="FAEA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77014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" name="Google Shape;659;p26"/>
          <p:cNvSpPr txBox="1">
            <a:spLocks noGrp="1"/>
          </p:cNvSpPr>
          <p:nvPr>
            <p:ph type="title"/>
          </p:nvPr>
        </p:nvSpPr>
        <p:spPr>
          <a:xfrm>
            <a:off x="1005825" y="202191"/>
            <a:ext cx="7895100" cy="9894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lvl="0"/>
            <a:r>
              <a:rPr lang="en-US" dirty="0">
                <a:solidFill>
                  <a:srgbClr val="7E402D"/>
                </a:solidFill>
              </a:rPr>
              <a:t>Due Diligence &amp; Licensing</a:t>
            </a:r>
            <a:endParaRPr dirty="0">
              <a:solidFill>
                <a:srgbClr val="7E402D"/>
              </a:solidFill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175614117"/>
              </p:ext>
            </p:extLst>
          </p:nvPr>
        </p:nvGraphicFramePr>
        <p:xfrm>
          <a:off x="1563077" y="202191"/>
          <a:ext cx="10628923" cy="60016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Rectangle 4"/>
          <p:cNvSpPr/>
          <p:nvPr/>
        </p:nvSpPr>
        <p:spPr>
          <a:xfrm>
            <a:off x="0" y="5496560"/>
            <a:ext cx="314960" cy="1361440"/>
          </a:xfrm>
          <a:prstGeom prst="rect">
            <a:avLst/>
          </a:prstGeom>
          <a:solidFill>
            <a:srgbClr val="FAEA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6" name="Google Shape;776;p34"/>
          <p:cNvGrpSpPr/>
          <p:nvPr/>
        </p:nvGrpSpPr>
        <p:grpSpPr>
          <a:xfrm>
            <a:off x="98636" y="5080705"/>
            <a:ext cx="1359687" cy="1699489"/>
            <a:chOff x="294081" y="806179"/>
            <a:chExt cx="326283" cy="407835"/>
          </a:xfrm>
        </p:grpSpPr>
        <p:sp>
          <p:nvSpPr>
            <p:cNvPr id="777" name="Google Shape;777;p34"/>
            <p:cNvSpPr/>
            <p:nvPr/>
          </p:nvSpPr>
          <p:spPr>
            <a:xfrm>
              <a:off x="294081" y="910488"/>
              <a:ext cx="40284" cy="49764"/>
            </a:xfrm>
            <a:custGeom>
              <a:avLst/>
              <a:gdLst/>
              <a:ahLst/>
              <a:cxnLst/>
              <a:rect l="l" t="t" r="r" b="b"/>
              <a:pathLst>
                <a:path w="40284" h="49764" extrusionOk="0">
                  <a:moveTo>
                    <a:pt x="3451" y="1335"/>
                  </a:moveTo>
                  <a:cubicBezTo>
                    <a:pt x="-8037" y="10727"/>
                    <a:pt x="11056" y="60147"/>
                    <a:pt x="32723" y="47796"/>
                  </a:cubicBezTo>
                  <a:cubicBezTo>
                    <a:pt x="57381" y="33741"/>
                    <a:pt x="14814" y="-7951"/>
                    <a:pt x="3451" y="133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8" name="Google Shape;778;p34"/>
            <p:cNvSpPr/>
            <p:nvPr/>
          </p:nvSpPr>
          <p:spPr>
            <a:xfrm>
              <a:off x="350234" y="858974"/>
              <a:ext cx="39117" cy="43972"/>
            </a:xfrm>
            <a:custGeom>
              <a:avLst/>
              <a:gdLst/>
              <a:ahLst/>
              <a:cxnLst/>
              <a:rect l="l" t="t" r="r" b="b"/>
              <a:pathLst>
                <a:path w="39117" h="43972" extrusionOk="0">
                  <a:moveTo>
                    <a:pt x="4702" y="1713"/>
                  </a:moveTo>
                  <a:cubicBezTo>
                    <a:pt x="-10298" y="10332"/>
                    <a:pt x="13819" y="53752"/>
                    <a:pt x="31813" y="41956"/>
                  </a:cubicBezTo>
                  <a:cubicBezTo>
                    <a:pt x="53368" y="27824"/>
                    <a:pt x="22033" y="-8241"/>
                    <a:pt x="4702" y="171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79" name="Google Shape;779;p34"/>
            <p:cNvSpPr/>
            <p:nvPr/>
          </p:nvSpPr>
          <p:spPr>
            <a:xfrm>
              <a:off x="362269" y="943534"/>
              <a:ext cx="52002" cy="68663"/>
            </a:xfrm>
            <a:custGeom>
              <a:avLst/>
              <a:gdLst/>
              <a:ahLst/>
              <a:cxnLst/>
              <a:rect l="l" t="t" r="r" b="b"/>
              <a:pathLst>
                <a:path w="52002" h="68663" extrusionOk="0">
                  <a:moveTo>
                    <a:pt x="10877" y="314"/>
                  </a:moveTo>
                  <a:cubicBezTo>
                    <a:pt x="-17027" y="6548"/>
                    <a:pt x="14090" y="78386"/>
                    <a:pt x="44299" y="67553"/>
                  </a:cubicBezTo>
                  <a:cubicBezTo>
                    <a:pt x="66949" y="59433"/>
                    <a:pt x="34752" y="-5026"/>
                    <a:pt x="10877" y="31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0" name="Google Shape;780;p34"/>
            <p:cNvSpPr/>
            <p:nvPr/>
          </p:nvSpPr>
          <p:spPr>
            <a:xfrm>
              <a:off x="431719" y="887416"/>
              <a:ext cx="40174" cy="50997"/>
            </a:xfrm>
            <a:custGeom>
              <a:avLst/>
              <a:gdLst/>
              <a:ahLst/>
              <a:cxnLst/>
              <a:rect l="l" t="t" r="r" b="b"/>
              <a:pathLst>
                <a:path w="40174" h="50997" extrusionOk="0">
                  <a:moveTo>
                    <a:pt x="6211" y="989"/>
                  </a:moveTo>
                  <a:cubicBezTo>
                    <a:pt x="-14649" y="14761"/>
                    <a:pt x="22590" y="60448"/>
                    <a:pt x="36341" y="49247"/>
                  </a:cubicBezTo>
                  <a:cubicBezTo>
                    <a:pt x="51295" y="37066"/>
                    <a:pt x="18513" y="-7132"/>
                    <a:pt x="6211" y="98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1" name="Google Shape;781;p34"/>
            <p:cNvSpPr/>
            <p:nvPr/>
          </p:nvSpPr>
          <p:spPr>
            <a:xfrm>
              <a:off x="444907" y="806179"/>
              <a:ext cx="39374" cy="45892"/>
            </a:xfrm>
            <a:custGeom>
              <a:avLst/>
              <a:gdLst/>
              <a:ahLst/>
              <a:cxnLst/>
              <a:rect l="l" t="t" r="r" b="b"/>
              <a:pathLst>
                <a:path w="39374" h="45892" extrusionOk="0">
                  <a:moveTo>
                    <a:pt x="5976" y="1292"/>
                  </a:moveTo>
                  <a:cubicBezTo>
                    <a:pt x="-12248" y="11748"/>
                    <a:pt x="15336" y="53464"/>
                    <a:pt x="33580" y="44688"/>
                  </a:cubicBezTo>
                  <a:cubicBezTo>
                    <a:pt x="51943" y="35859"/>
                    <a:pt x="22230" y="-8031"/>
                    <a:pt x="5976" y="129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2" name="Google Shape;782;p34"/>
            <p:cNvSpPr/>
            <p:nvPr/>
          </p:nvSpPr>
          <p:spPr>
            <a:xfrm>
              <a:off x="521082" y="898577"/>
              <a:ext cx="35816" cy="41964"/>
            </a:xfrm>
            <a:custGeom>
              <a:avLst/>
              <a:gdLst/>
              <a:ahLst/>
              <a:cxnLst/>
              <a:rect l="l" t="t" r="r" b="b"/>
              <a:pathLst>
                <a:path w="35816" h="41964" extrusionOk="0">
                  <a:moveTo>
                    <a:pt x="6526" y="357"/>
                  </a:moveTo>
                  <a:cubicBezTo>
                    <a:pt x="-10197" y="5538"/>
                    <a:pt x="8259" y="50400"/>
                    <a:pt x="27714" y="40559"/>
                  </a:cubicBezTo>
                  <a:cubicBezTo>
                    <a:pt x="50311" y="29135"/>
                    <a:pt x="19865" y="-3776"/>
                    <a:pt x="6526" y="35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3" name="Google Shape;783;p34"/>
            <p:cNvSpPr/>
            <p:nvPr/>
          </p:nvSpPr>
          <p:spPr>
            <a:xfrm>
              <a:off x="484925" y="985404"/>
              <a:ext cx="38729" cy="54203"/>
            </a:xfrm>
            <a:custGeom>
              <a:avLst/>
              <a:gdLst/>
              <a:ahLst/>
              <a:cxnLst/>
              <a:rect l="l" t="t" r="r" b="b"/>
              <a:pathLst>
                <a:path w="38729" h="54203" extrusionOk="0">
                  <a:moveTo>
                    <a:pt x="4724" y="577"/>
                  </a:moveTo>
                  <a:cubicBezTo>
                    <a:pt x="-9643" y="8775"/>
                    <a:pt x="11694" y="59785"/>
                    <a:pt x="29547" y="53701"/>
                  </a:cubicBezTo>
                  <a:cubicBezTo>
                    <a:pt x="56693" y="44443"/>
                    <a:pt x="16111" y="-5924"/>
                    <a:pt x="4724" y="57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4" name="Google Shape;784;p34"/>
            <p:cNvSpPr/>
            <p:nvPr/>
          </p:nvSpPr>
          <p:spPr>
            <a:xfrm>
              <a:off x="461499" y="1072637"/>
              <a:ext cx="36541" cy="45888"/>
            </a:xfrm>
            <a:custGeom>
              <a:avLst/>
              <a:gdLst/>
              <a:ahLst/>
              <a:cxnLst/>
              <a:rect l="l" t="t" r="r" b="b"/>
              <a:pathLst>
                <a:path w="36541" h="45888" extrusionOk="0">
                  <a:moveTo>
                    <a:pt x="4456" y="488"/>
                  </a:moveTo>
                  <a:cubicBezTo>
                    <a:pt x="-9097" y="7431"/>
                    <a:pt x="11034" y="50616"/>
                    <a:pt x="27878" y="45463"/>
                  </a:cubicBezTo>
                  <a:cubicBezTo>
                    <a:pt x="53491" y="37626"/>
                    <a:pt x="15200" y="-5013"/>
                    <a:pt x="4456" y="48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5" name="Google Shape;785;p34"/>
            <p:cNvSpPr/>
            <p:nvPr/>
          </p:nvSpPr>
          <p:spPr>
            <a:xfrm>
              <a:off x="299468" y="990154"/>
              <a:ext cx="54435" cy="63512"/>
            </a:xfrm>
            <a:custGeom>
              <a:avLst/>
              <a:gdLst/>
              <a:ahLst/>
              <a:cxnLst/>
              <a:rect l="l" t="t" r="r" b="b"/>
              <a:pathLst>
                <a:path w="54435" h="63512" extrusionOk="0">
                  <a:moveTo>
                    <a:pt x="6165" y="479"/>
                  </a:moveTo>
                  <a:cubicBezTo>
                    <a:pt x="-12950" y="6227"/>
                    <a:pt x="16370" y="73681"/>
                    <a:pt x="39822" y="62200"/>
                  </a:cubicBezTo>
                  <a:cubicBezTo>
                    <a:pt x="80529" y="42275"/>
                    <a:pt x="25281" y="-5270"/>
                    <a:pt x="6165" y="47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6" name="Google Shape;786;p34"/>
            <p:cNvSpPr/>
            <p:nvPr/>
          </p:nvSpPr>
          <p:spPr>
            <a:xfrm>
              <a:off x="580978" y="1013259"/>
              <a:ext cx="39386" cy="52947"/>
            </a:xfrm>
            <a:custGeom>
              <a:avLst/>
              <a:gdLst/>
              <a:ahLst/>
              <a:cxnLst/>
              <a:rect l="l" t="t" r="r" b="b"/>
              <a:pathLst>
                <a:path w="39386" h="52947" extrusionOk="0">
                  <a:moveTo>
                    <a:pt x="6853" y="565"/>
                  </a:moveTo>
                  <a:cubicBezTo>
                    <a:pt x="-7068" y="5452"/>
                    <a:pt x="287" y="62417"/>
                    <a:pt x="28304" y="51580"/>
                  </a:cubicBezTo>
                  <a:cubicBezTo>
                    <a:pt x="56321" y="40747"/>
                    <a:pt x="24471" y="-5620"/>
                    <a:pt x="6853" y="5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7" name="Google Shape;787;p34"/>
            <p:cNvSpPr/>
            <p:nvPr/>
          </p:nvSpPr>
          <p:spPr>
            <a:xfrm>
              <a:off x="547665" y="1097763"/>
              <a:ext cx="39383" cy="52951"/>
            </a:xfrm>
            <a:custGeom>
              <a:avLst/>
              <a:gdLst/>
              <a:ahLst/>
              <a:cxnLst/>
              <a:rect l="l" t="t" r="r" b="b"/>
              <a:pathLst>
                <a:path w="39383" h="52951" extrusionOk="0">
                  <a:moveTo>
                    <a:pt x="6854" y="565"/>
                  </a:moveTo>
                  <a:cubicBezTo>
                    <a:pt x="-7067" y="5456"/>
                    <a:pt x="284" y="62421"/>
                    <a:pt x="28301" y="51584"/>
                  </a:cubicBezTo>
                  <a:cubicBezTo>
                    <a:pt x="56318" y="40747"/>
                    <a:pt x="24472" y="-5620"/>
                    <a:pt x="6854" y="5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8" name="Google Shape;788;p34"/>
            <p:cNvSpPr/>
            <p:nvPr/>
          </p:nvSpPr>
          <p:spPr>
            <a:xfrm>
              <a:off x="378446" y="1050379"/>
              <a:ext cx="48288" cy="58445"/>
            </a:xfrm>
            <a:custGeom>
              <a:avLst/>
              <a:gdLst/>
              <a:ahLst/>
              <a:cxnLst/>
              <a:rect l="l" t="t" r="r" b="b"/>
              <a:pathLst>
                <a:path w="48288" h="58445" extrusionOk="0">
                  <a:moveTo>
                    <a:pt x="3945" y="1542"/>
                  </a:moveTo>
                  <a:cubicBezTo>
                    <a:pt x="-2518" y="6950"/>
                    <a:pt x="154" y="16180"/>
                    <a:pt x="3522" y="26122"/>
                  </a:cubicBezTo>
                  <a:cubicBezTo>
                    <a:pt x="6884" y="36052"/>
                    <a:pt x="10933" y="46695"/>
                    <a:pt x="17164" y="53568"/>
                  </a:cubicBezTo>
                  <a:cubicBezTo>
                    <a:pt x="28070" y="65595"/>
                    <a:pt x="54229" y="54034"/>
                    <a:pt x="47064" y="33591"/>
                  </a:cubicBezTo>
                  <a:cubicBezTo>
                    <a:pt x="44967" y="27612"/>
                    <a:pt x="35106" y="18503"/>
                    <a:pt x="25666" y="10569"/>
                  </a:cubicBezTo>
                  <a:cubicBezTo>
                    <a:pt x="17276" y="3517"/>
                    <a:pt x="9470" y="-3085"/>
                    <a:pt x="3945" y="154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89" name="Google Shape;789;p34"/>
            <p:cNvSpPr/>
            <p:nvPr/>
          </p:nvSpPr>
          <p:spPr>
            <a:xfrm>
              <a:off x="426148" y="1160252"/>
              <a:ext cx="44418" cy="53762"/>
            </a:xfrm>
            <a:custGeom>
              <a:avLst/>
              <a:gdLst/>
              <a:ahLst/>
              <a:cxnLst/>
              <a:rect l="l" t="t" r="r" b="b"/>
              <a:pathLst>
                <a:path w="44418" h="53762" extrusionOk="0">
                  <a:moveTo>
                    <a:pt x="3629" y="1417"/>
                  </a:moveTo>
                  <a:cubicBezTo>
                    <a:pt x="-2318" y="6393"/>
                    <a:pt x="143" y="14881"/>
                    <a:pt x="3240" y="24030"/>
                  </a:cubicBezTo>
                  <a:cubicBezTo>
                    <a:pt x="6333" y="33163"/>
                    <a:pt x="10057" y="42955"/>
                    <a:pt x="15789" y="49274"/>
                  </a:cubicBezTo>
                  <a:cubicBezTo>
                    <a:pt x="25821" y="60338"/>
                    <a:pt x="49883" y="49708"/>
                    <a:pt x="43292" y="30900"/>
                  </a:cubicBezTo>
                  <a:cubicBezTo>
                    <a:pt x="41365" y="25399"/>
                    <a:pt x="32294" y="17019"/>
                    <a:pt x="23610" y="9724"/>
                  </a:cubicBezTo>
                  <a:cubicBezTo>
                    <a:pt x="15895" y="3235"/>
                    <a:pt x="8709" y="-2837"/>
                    <a:pt x="3629" y="14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0" name="Google Shape;790;p34"/>
            <p:cNvSpPr/>
            <p:nvPr/>
          </p:nvSpPr>
          <p:spPr>
            <a:xfrm>
              <a:off x="345346" y="1124226"/>
              <a:ext cx="35305" cy="51564"/>
            </a:xfrm>
            <a:custGeom>
              <a:avLst/>
              <a:gdLst/>
              <a:ahLst/>
              <a:cxnLst/>
              <a:rect l="l" t="t" r="r" b="b"/>
              <a:pathLst>
                <a:path w="35305" h="51564" extrusionOk="0">
                  <a:moveTo>
                    <a:pt x="5461" y="593"/>
                  </a:moveTo>
                  <a:cubicBezTo>
                    <a:pt x="-884" y="3723"/>
                    <a:pt x="-383" y="11657"/>
                    <a:pt x="559" y="20300"/>
                  </a:cubicBezTo>
                  <a:cubicBezTo>
                    <a:pt x="1500" y="28934"/>
                    <a:pt x="2875" y="38269"/>
                    <a:pt x="6754" y="44989"/>
                  </a:cubicBezTo>
                  <a:cubicBezTo>
                    <a:pt x="13541" y="56745"/>
                    <a:pt x="37306" y="52413"/>
                    <a:pt x="35170" y="34594"/>
                  </a:cubicBezTo>
                  <a:cubicBezTo>
                    <a:pt x="34546" y="29384"/>
                    <a:pt x="28080" y="20178"/>
                    <a:pt x="21745" y="11993"/>
                  </a:cubicBezTo>
                  <a:cubicBezTo>
                    <a:pt x="16116" y="4722"/>
                    <a:pt x="10885" y="-2078"/>
                    <a:pt x="5461" y="59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791" name="Google Shape;791;p34"/>
          <p:cNvSpPr/>
          <p:nvPr/>
        </p:nvSpPr>
        <p:spPr>
          <a:xfrm rot="-4478872">
            <a:off x="10687612" y="-222910"/>
            <a:ext cx="958317" cy="1863215"/>
          </a:xfrm>
          <a:custGeom>
            <a:avLst/>
            <a:gdLst/>
            <a:ahLst/>
            <a:cxnLst/>
            <a:rect l="l" t="t" r="r" b="b"/>
            <a:pathLst>
              <a:path w="352382" h="685121" extrusionOk="0">
                <a:moveTo>
                  <a:pt x="108205" y="54971"/>
                </a:moveTo>
                <a:cubicBezTo>
                  <a:pt x="64295" y="123514"/>
                  <a:pt x="80378" y="228381"/>
                  <a:pt x="80378" y="228381"/>
                </a:cubicBezTo>
                <a:cubicBezTo>
                  <a:pt x="80378" y="228381"/>
                  <a:pt x="12981" y="256382"/>
                  <a:pt x="1796" y="334806"/>
                </a:cubicBezTo>
                <a:cubicBezTo>
                  <a:pt x="-16453" y="462787"/>
                  <a:pt x="110407" y="500528"/>
                  <a:pt x="110407" y="500528"/>
                </a:cubicBezTo>
                <a:cubicBezTo>
                  <a:pt x="93219" y="522898"/>
                  <a:pt x="68072" y="629874"/>
                  <a:pt x="174699" y="672177"/>
                </a:cubicBezTo>
                <a:cubicBezTo>
                  <a:pt x="215010" y="688167"/>
                  <a:pt x="266321" y="687276"/>
                  <a:pt x="307069" y="680560"/>
                </a:cubicBezTo>
                <a:cubicBezTo>
                  <a:pt x="354703" y="672711"/>
                  <a:pt x="352363" y="644216"/>
                  <a:pt x="352363" y="644216"/>
                </a:cubicBezTo>
                <a:cubicBezTo>
                  <a:pt x="352363" y="644216"/>
                  <a:pt x="352797" y="611819"/>
                  <a:pt x="307433" y="619920"/>
                </a:cubicBezTo>
                <a:cubicBezTo>
                  <a:pt x="261762" y="628081"/>
                  <a:pt x="203457" y="651369"/>
                  <a:pt x="157139" y="600561"/>
                </a:cubicBezTo>
                <a:cubicBezTo>
                  <a:pt x="127664" y="568233"/>
                  <a:pt x="125806" y="534694"/>
                  <a:pt x="149018" y="506325"/>
                </a:cubicBezTo>
                <a:cubicBezTo>
                  <a:pt x="160664" y="495553"/>
                  <a:pt x="196417" y="498682"/>
                  <a:pt x="211691" y="494334"/>
                </a:cubicBezTo>
                <a:cubicBezTo>
                  <a:pt x="226094" y="490234"/>
                  <a:pt x="219455" y="465803"/>
                  <a:pt x="208635" y="466066"/>
                </a:cubicBezTo>
                <a:cubicBezTo>
                  <a:pt x="184824" y="466653"/>
                  <a:pt x="149864" y="467240"/>
                  <a:pt x="123523" y="489914"/>
                </a:cubicBezTo>
                <a:cubicBezTo>
                  <a:pt x="116086" y="488938"/>
                  <a:pt x="12463" y="456282"/>
                  <a:pt x="16171" y="359674"/>
                </a:cubicBezTo>
                <a:cubicBezTo>
                  <a:pt x="19300" y="278011"/>
                  <a:pt x="94656" y="258964"/>
                  <a:pt x="94656" y="258964"/>
                </a:cubicBezTo>
                <a:cubicBezTo>
                  <a:pt x="94656" y="258964"/>
                  <a:pt x="124077" y="408781"/>
                  <a:pt x="206440" y="406786"/>
                </a:cubicBezTo>
                <a:cubicBezTo>
                  <a:pt x="245254" y="405843"/>
                  <a:pt x="273534" y="364058"/>
                  <a:pt x="269612" y="333361"/>
                </a:cubicBezTo>
                <a:cubicBezTo>
                  <a:pt x="254087" y="211828"/>
                  <a:pt x="131651" y="215856"/>
                  <a:pt x="131651" y="215856"/>
                </a:cubicBezTo>
                <a:cubicBezTo>
                  <a:pt x="131651" y="215856"/>
                  <a:pt x="106565" y="138508"/>
                  <a:pt x="160187" y="70779"/>
                </a:cubicBezTo>
                <a:cubicBezTo>
                  <a:pt x="207675" y="10794"/>
                  <a:pt x="275368" y="53939"/>
                  <a:pt x="304203" y="83822"/>
                </a:cubicBezTo>
                <a:cubicBezTo>
                  <a:pt x="322116" y="102387"/>
                  <a:pt x="357217" y="93493"/>
                  <a:pt x="335414" y="53603"/>
                </a:cubicBezTo>
                <a:cubicBezTo>
                  <a:pt x="309684" y="6531"/>
                  <a:pt x="168651" y="-39378"/>
                  <a:pt x="108205" y="54971"/>
                </a:cubicBezTo>
                <a:close/>
                <a:moveTo>
                  <a:pt x="197304" y="291463"/>
                </a:moveTo>
                <a:cubicBezTo>
                  <a:pt x="213071" y="307291"/>
                  <a:pt x="230268" y="338210"/>
                  <a:pt x="208570" y="351776"/>
                </a:cubicBezTo>
                <a:cubicBezTo>
                  <a:pt x="195640" y="359860"/>
                  <a:pt x="170169" y="329539"/>
                  <a:pt x="162794" y="308432"/>
                </a:cubicBezTo>
                <a:cubicBezTo>
                  <a:pt x="156110" y="289309"/>
                  <a:pt x="153766" y="282609"/>
                  <a:pt x="150265" y="262430"/>
                </a:cubicBezTo>
                <a:cubicBezTo>
                  <a:pt x="150479" y="262417"/>
                  <a:pt x="174671" y="268753"/>
                  <a:pt x="197304" y="29146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92" name="Google Shape;792;p34"/>
          <p:cNvGrpSpPr/>
          <p:nvPr/>
        </p:nvGrpSpPr>
        <p:grpSpPr>
          <a:xfrm>
            <a:off x="98615" y="143325"/>
            <a:ext cx="767996" cy="1007700"/>
            <a:chOff x="3830036" y="932238"/>
            <a:chExt cx="235394" cy="308864"/>
          </a:xfrm>
        </p:grpSpPr>
        <p:sp>
          <p:nvSpPr>
            <p:cNvPr id="793" name="Google Shape;793;p34"/>
            <p:cNvSpPr/>
            <p:nvPr/>
          </p:nvSpPr>
          <p:spPr>
            <a:xfrm>
              <a:off x="3890129" y="932238"/>
              <a:ext cx="35584" cy="61891"/>
            </a:xfrm>
            <a:custGeom>
              <a:avLst/>
              <a:gdLst/>
              <a:ahLst/>
              <a:cxnLst/>
              <a:rect l="l" t="t" r="r" b="b"/>
              <a:pathLst>
                <a:path w="35584" h="61891" extrusionOk="0">
                  <a:moveTo>
                    <a:pt x="18262" y="25"/>
                  </a:moveTo>
                  <a:cubicBezTo>
                    <a:pt x="1620" y="1514"/>
                    <a:pt x="-11815" y="59645"/>
                    <a:pt x="16185" y="61823"/>
                  </a:cubicBezTo>
                  <a:cubicBezTo>
                    <a:pt x="48052" y="64309"/>
                    <a:pt x="34722" y="-1453"/>
                    <a:pt x="18262" y="2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4" name="Google Shape;794;p34"/>
            <p:cNvSpPr/>
            <p:nvPr/>
          </p:nvSpPr>
          <p:spPr>
            <a:xfrm>
              <a:off x="3986044" y="1040030"/>
              <a:ext cx="79386" cy="55328"/>
            </a:xfrm>
            <a:custGeom>
              <a:avLst/>
              <a:gdLst/>
              <a:ahLst/>
              <a:cxnLst/>
              <a:rect l="l" t="t" r="r" b="b"/>
              <a:pathLst>
                <a:path w="79386" h="55328" extrusionOk="0">
                  <a:moveTo>
                    <a:pt x="79244" y="13867"/>
                  </a:moveTo>
                  <a:cubicBezTo>
                    <a:pt x="74751" y="-18021"/>
                    <a:pt x="-8693" y="10434"/>
                    <a:pt x="743" y="45324"/>
                  </a:cubicBezTo>
                  <a:cubicBezTo>
                    <a:pt x="7815" y="71479"/>
                    <a:pt x="83090" y="41151"/>
                    <a:pt x="79244" y="1386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5" name="Google Shape;795;p34"/>
            <p:cNvSpPr/>
            <p:nvPr/>
          </p:nvSpPr>
          <p:spPr>
            <a:xfrm>
              <a:off x="3839969" y="1083903"/>
              <a:ext cx="51948" cy="69549"/>
            </a:xfrm>
            <a:custGeom>
              <a:avLst/>
              <a:gdLst/>
              <a:ahLst/>
              <a:cxnLst/>
              <a:rect l="l" t="t" r="r" b="b"/>
              <a:pathLst>
                <a:path w="51948" h="69549" extrusionOk="0">
                  <a:moveTo>
                    <a:pt x="47930" y="1297"/>
                  </a:moveTo>
                  <a:cubicBezTo>
                    <a:pt x="29050" y="-9382"/>
                    <a:pt x="-14188" y="48907"/>
                    <a:pt x="4652" y="64930"/>
                  </a:cubicBezTo>
                  <a:cubicBezTo>
                    <a:pt x="33296" y="89295"/>
                    <a:pt x="62896" y="9758"/>
                    <a:pt x="47930" y="129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6" name="Google Shape;796;p34"/>
            <p:cNvSpPr/>
            <p:nvPr/>
          </p:nvSpPr>
          <p:spPr>
            <a:xfrm>
              <a:off x="3833758" y="980167"/>
              <a:ext cx="37568" cy="55169"/>
            </a:xfrm>
            <a:custGeom>
              <a:avLst/>
              <a:gdLst/>
              <a:ahLst/>
              <a:cxnLst/>
              <a:rect l="l" t="t" r="r" b="b"/>
              <a:pathLst>
                <a:path w="37568" h="55169" extrusionOk="0">
                  <a:moveTo>
                    <a:pt x="8333" y="345"/>
                  </a:moveTo>
                  <a:cubicBezTo>
                    <a:pt x="-5763" y="4260"/>
                    <a:pt x="-3160" y="63160"/>
                    <a:pt x="25299" y="54254"/>
                  </a:cubicBezTo>
                  <a:cubicBezTo>
                    <a:pt x="53757" y="45348"/>
                    <a:pt x="26177" y="-4614"/>
                    <a:pt x="8333" y="34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7" name="Google Shape;797;p34"/>
            <p:cNvSpPr/>
            <p:nvPr/>
          </p:nvSpPr>
          <p:spPr>
            <a:xfrm>
              <a:off x="3900886" y="1012387"/>
              <a:ext cx="53215" cy="66600"/>
            </a:xfrm>
            <a:custGeom>
              <a:avLst/>
              <a:gdLst/>
              <a:ahLst/>
              <a:cxnLst/>
              <a:rect l="l" t="t" r="r" b="b"/>
              <a:pathLst>
                <a:path w="53215" h="66600" extrusionOk="0">
                  <a:moveTo>
                    <a:pt x="4809" y="1575"/>
                  </a:moveTo>
                  <a:cubicBezTo>
                    <a:pt x="-2671" y="7412"/>
                    <a:pt x="-24" y="17901"/>
                    <a:pt x="3376" y="29223"/>
                  </a:cubicBezTo>
                  <a:cubicBezTo>
                    <a:pt x="6777" y="40530"/>
                    <a:pt x="10918" y="52666"/>
                    <a:pt x="17662" y="60645"/>
                  </a:cubicBezTo>
                  <a:cubicBezTo>
                    <a:pt x="29471" y="74603"/>
                    <a:pt x="59358" y="62616"/>
                    <a:pt x="52092" y="39323"/>
                  </a:cubicBezTo>
                  <a:cubicBezTo>
                    <a:pt x="49966" y="32514"/>
                    <a:pt x="39223" y="21880"/>
                    <a:pt x="28908" y="12581"/>
                  </a:cubicBezTo>
                  <a:cubicBezTo>
                    <a:pt x="19739" y="4319"/>
                    <a:pt x="11209" y="-3413"/>
                    <a:pt x="4809" y="157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8" name="Google Shape;798;p34"/>
            <p:cNvSpPr/>
            <p:nvPr/>
          </p:nvSpPr>
          <p:spPr>
            <a:xfrm>
              <a:off x="3903892" y="1119020"/>
              <a:ext cx="48308" cy="69387"/>
            </a:xfrm>
            <a:custGeom>
              <a:avLst/>
              <a:gdLst/>
              <a:ahLst/>
              <a:cxnLst/>
              <a:rect l="l" t="t" r="r" b="b"/>
              <a:pathLst>
                <a:path w="48308" h="69387" extrusionOk="0">
                  <a:moveTo>
                    <a:pt x="6628" y="990"/>
                  </a:moveTo>
                  <a:cubicBezTo>
                    <a:pt x="-1618" y="5690"/>
                    <a:pt x="-509" y="16450"/>
                    <a:pt x="1232" y="28145"/>
                  </a:cubicBezTo>
                  <a:cubicBezTo>
                    <a:pt x="2965" y="39824"/>
                    <a:pt x="5317" y="52430"/>
                    <a:pt x="10842" y="61295"/>
                  </a:cubicBezTo>
                  <a:cubicBezTo>
                    <a:pt x="20513" y="76811"/>
                    <a:pt x="51822" y="69250"/>
                    <a:pt x="47984" y="45155"/>
                  </a:cubicBezTo>
                  <a:cubicBezTo>
                    <a:pt x="46859" y="38111"/>
                    <a:pt x="37758" y="26040"/>
                    <a:pt x="28889" y="15353"/>
                  </a:cubicBezTo>
                  <a:cubicBezTo>
                    <a:pt x="21007" y="5856"/>
                    <a:pt x="13680" y="-3026"/>
                    <a:pt x="6628" y="99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9" name="Google Shape;799;p34"/>
            <p:cNvSpPr/>
            <p:nvPr/>
          </p:nvSpPr>
          <p:spPr>
            <a:xfrm>
              <a:off x="3830036" y="1195270"/>
              <a:ext cx="54573" cy="45832"/>
            </a:xfrm>
            <a:custGeom>
              <a:avLst/>
              <a:gdLst/>
              <a:ahLst/>
              <a:cxnLst/>
              <a:rect l="l" t="t" r="r" b="b"/>
              <a:pathLst>
                <a:path w="54573" h="45832" extrusionOk="0">
                  <a:moveTo>
                    <a:pt x="1421" y="3246"/>
                  </a:moveTo>
                  <a:cubicBezTo>
                    <a:pt x="-2648" y="10091"/>
                    <a:pt x="2700" y="17273"/>
                    <a:pt x="8902" y="24855"/>
                  </a:cubicBezTo>
                  <a:cubicBezTo>
                    <a:pt x="15095" y="32421"/>
                    <a:pt x="22127" y="40392"/>
                    <a:pt x="29915" y="44347"/>
                  </a:cubicBezTo>
                  <a:cubicBezTo>
                    <a:pt x="43545" y="51273"/>
                    <a:pt x="63312" y="32587"/>
                    <a:pt x="50351" y="17079"/>
                  </a:cubicBezTo>
                  <a:cubicBezTo>
                    <a:pt x="46557" y="12545"/>
                    <a:pt x="34797" y="7829"/>
                    <a:pt x="23795" y="3999"/>
                  </a:cubicBezTo>
                  <a:cubicBezTo>
                    <a:pt x="14014" y="594"/>
                    <a:pt x="4898" y="-2612"/>
                    <a:pt x="1421" y="324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00" name="Google Shape;800;p34"/>
          <p:cNvSpPr/>
          <p:nvPr/>
        </p:nvSpPr>
        <p:spPr>
          <a:xfrm>
            <a:off x="8835550" y="5727468"/>
            <a:ext cx="3467083" cy="1288467"/>
          </a:xfrm>
          <a:custGeom>
            <a:avLst/>
            <a:gdLst/>
            <a:ahLst/>
            <a:cxnLst/>
            <a:rect l="l" t="t" r="r" b="b"/>
            <a:pathLst>
              <a:path w="808649" h="300517" extrusionOk="0">
                <a:moveTo>
                  <a:pt x="235935" y="114516"/>
                </a:moveTo>
                <a:cubicBezTo>
                  <a:pt x="292609" y="102914"/>
                  <a:pt x="353493" y="121624"/>
                  <a:pt x="432391" y="102428"/>
                </a:cubicBezTo>
                <a:cubicBezTo>
                  <a:pt x="487445" y="89025"/>
                  <a:pt x="532987" y="22065"/>
                  <a:pt x="621317" y="5589"/>
                </a:cubicBezTo>
                <a:cubicBezTo>
                  <a:pt x="703777" y="-9786"/>
                  <a:pt x="820404" y="6508"/>
                  <a:pt x="807692" y="55142"/>
                </a:cubicBezTo>
                <a:cubicBezTo>
                  <a:pt x="797734" y="93279"/>
                  <a:pt x="718553" y="58611"/>
                  <a:pt x="634392" y="70642"/>
                </a:cubicBezTo>
                <a:cubicBezTo>
                  <a:pt x="591360" y="76795"/>
                  <a:pt x="503030" y="154944"/>
                  <a:pt x="404540" y="175687"/>
                </a:cubicBezTo>
                <a:cubicBezTo>
                  <a:pt x="360617" y="184933"/>
                  <a:pt x="299815" y="150325"/>
                  <a:pt x="225127" y="184892"/>
                </a:cubicBezTo>
                <a:cubicBezTo>
                  <a:pt x="133720" y="227211"/>
                  <a:pt x="41544" y="329851"/>
                  <a:pt x="4949" y="292471"/>
                </a:cubicBezTo>
                <a:cubicBezTo>
                  <a:pt x="-31605" y="255095"/>
                  <a:pt x="143274" y="133481"/>
                  <a:pt x="235935" y="1145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542959" y="1417402"/>
          <a:ext cx="8961120" cy="45161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97280">
                  <a:extLst>
                    <a:ext uri="{9D8B030D-6E8A-4147-A177-3AD203B41FA5}">
                      <a16:colId xmlns:a16="http://schemas.microsoft.com/office/drawing/2014/main" val="172244297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852611673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2338067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491891724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20747434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47781072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86386751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976850390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14780021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784187933"/>
                    </a:ext>
                  </a:extLst>
                </a:gridCol>
                <a:gridCol w="548640">
                  <a:extLst>
                    <a:ext uri="{9D8B030D-6E8A-4147-A177-3AD203B41FA5}">
                      <a16:colId xmlns:a16="http://schemas.microsoft.com/office/drawing/2014/main" val="4119908066"/>
                    </a:ext>
                  </a:extLst>
                </a:gridCol>
                <a:gridCol w="548640">
                  <a:extLst>
                    <a:ext uri="{9D8B030D-6E8A-4147-A177-3AD203B41FA5}">
                      <a16:colId xmlns:a16="http://schemas.microsoft.com/office/drawing/2014/main" val="4212891957"/>
                    </a:ext>
                  </a:extLst>
                </a:gridCol>
                <a:gridCol w="548640">
                  <a:extLst>
                    <a:ext uri="{9D8B030D-6E8A-4147-A177-3AD203B41FA5}">
                      <a16:colId xmlns:a16="http://schemas.microsoft.com/office/drawing/2014/main" val="2700872207"/>
                    </a:ext>
                  </a:extLst>
                </a:gridCol>
                <a:gridCol w="548640">
                  <a:extLst>
                    <a:ext uri="{9D8B030D-6E8A-4147-A177-3AD203B41FA5}">
                      <a16:colId xmlns:a16="http://schemas.microsoft.com/office/drawing/2014/main" val="1346077230"/>
                    </a:ext>
                  </a:extLst>
                </a:gridCol>
                <a:gridCol w="548640">
                  <a:extLst>
                    <a:ext uri="{9D8B030D-6E8A-4147-A177-3AD203B41FA5}">
                      <a16:colId xmlns:a16="http://schemas.microsoft.com/office/drawing/2014/main" val="3761850371"/>
                    </a:ext>
                  </a:extLst>
                </a:gridCol>
                <a:gridCol w="548640">
                  <a:extLst>
                    <a:ext uri="{9D8B030D-6E8A-4147-A177-3AD203B41FA5}">
                      <a16:colId xmlns:a16="http://schemas.microsoft.com/office/drawing/2014/main" val="4199973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7E402D"/>
                          </a:solidFill>
                        </a:rPr>
                        <a:t>Post event</a:t>
                      </a:r>
                      <a:r>
                        <a:rPr lang="en-US" b="1" baseline="0" dirty="0">
                          <a:solidFill>
                            <a:srgbClr val="7E402D"/>
                          </a:solidFill>
                        </a:rPr>
                        <a:t> evaluation</a:t>
                      </a:r>
                      <a:endParaRPr lang="en-US" b="1" dirty="0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0" dirty="0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61008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7E402D"/>
                          </a:solidFill>
                        </a:rPr>
                        <a:t>Event Delivery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115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7E402D"/>
                          </a:solidFill>
                        </a:rPr>
                        <a:t>Operation &amp; Logistic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32776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7E402D"/>
                          </a:solidFill>
                        </a:rPr>
                        <a:t>Sales &amp; Promotion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51200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7E402D"/>
                          </a:solidFill>
                        </a:rPr>
                        <a:t>Vendors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31599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7E402D"/>
                          </a:solidFill>
                        </a:rPr>
                        <a:t>Marketing Campaign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2612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7E402D"/>
                          </a:solidFill>
                        </a:rPr>
                        <a:t>Cultural Program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38540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7E402D"/>
                          </a:solidFill>
                        </a:rPr>
                        <a:t>Venue &amp; Partner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63185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b="1" dirty="0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7E402D"/>
                          </a:solidFill>
                        </a:rPr>
                        <a:t>Mar 04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7E402D"/>
                          </a:solidFill>
                        </a:rPr>
                        <a:t>Mar</a:t>
                      </a:r>
                      <a:r>
                        <a:rPr lang="en-US" b="1" baseline="0" dirty="0">
                          <a:solidFill>
                            <a:srgbClr val="7E402D"/>
                          </a:solidFill>
                        </a:rPr>
                        <a:t> 11</a:t>
                      </a:r>
                      <a:endParaRPr lang="en-US" b="1" dirty="0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7E402D"/>
                          </a:solidFill>
                        </a:rPr>
                        <a:t>Mar 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7E402D"/>
                          </a:solidFill>
                        </a:rPr>
                        <a:t>Mar 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7E402D"/>
                          </a:solidFill>
                        </a:rPr>
                        <a:t>Apr 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7E402D"/>
                          </a:solidFill>
                        </a:rPr>
                        <a:t>Apr 08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7E402D"/>
                          </a:solidFill>
                        </a:rPr>
                        <a:t>Apr 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7E402D"/>
                          </a:solidFill>
                        </a:rPr>
                        <a:t>Apr 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7E402D"/>
                          </a:solidFill>
                        </a:rPr>
                        <a:t>Apr 29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7E402D"/>
                          </a:solidFill>
                        </a:rPr>
                        <a:t>May</a:t>
                      </a:r>
                      <a:r>
                        <a:rPr lang="en-US" b="1" baseline="0" dirty="0">
                          <a:solidFill>
                            <a:srgbClr val="7E402D"/>
                          </a:solidFill>
                        </a:rPr>
                        <a:t> 06</a:t>
                      </a:r>
                      <a:endParaRPr lang="en-US" b="1" dirty="0">
                        <a:solidFill>
                          <a:srgbClr val="7E402D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7E402D"/>
                          </a:solidFill>
                        </a:rPr>
                        <a:t>May 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7E402D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  <a:sym typeface="Arial"/>
                        </a:rPr>
                        <a:t>May 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7E402D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  <a:sym typeface="Arial"/>
                        </a:rPr>
                        <a:t>May 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7E402D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  <a:sym typeface="Arial"/>
                        </a:rPr>
                        <a:t>Jun 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7E402D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  <a:sym typeface="Arial"/>
                        </a:rPr>
                        <a:t>Jun 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9826531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8461058" y="1549429"/>
            <a:ext cx="1787857" cy="267396"/>
          </a:xfrm>
          <a:prstGeom prst="rect">
            <a:avLst/>
          </a:prstGeom>
          <a:solidFill>
            <a:srgbClr val="7E402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55"/>
          <p:cNvSpPr/>
          <p:nvPr/>
        </p:nvSpPr>
        <p:spPr>
          <a:xfrm>
            <a:off x="7760537" y="2037853"/>
            <a:ext cx="521557" cy="286098"/>
          </a:xfrm>
          <a:prstGeom prst="rect">
            <a:avLst/>
          </a:prstGeom>
          <a:solidFill>
            <a:srgbClr val="7E402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6700098" y="2516301"/>
            <a:ext cx="1060439" cy="267396"/>
          </a:xfrm>
          <a:prstGeom prst="rect">
            <a:avLst/>
          </a:prstGeom>
          <a:solidFill>
            <a:srgbClr val="7E402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Rectangle 57"/>
          <p:cNvSpPr/>
          <p:nvPr/>
        </p:nvSpPr>
        <p:spPr>
          <a:xfrm>
            <a:off x="5308027" y="3067493"/>
            <a:ext cx="2245056" cy="298606"/>
          </a:xfrm>
          <a:prstGeom prst="rect">
            <a:avLst/>
          </a:prstGeom>
          <a:solidFill>
            <a:srgbClr val="7E402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Rectangle 58"/>
          <p:cNvSpPr/>
          <p:nvPr/>
        </p:nvSpPr>
        <p:spPr>
          <a:xfrm>
            <a:off x="4795135" y="3542209"/>
            <a:ext cx="1787857" cy="267396"/>
          </a:xfrm>
          <a:prstGeom prst="rect">
            <a:avLst/>
          </a:prstGeom>
          <a:solidFill>
            <a:srgbClr val="7E402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Rectangle 59"/>
          <p:cNvSpPr/>
          <p:nvPr/>
        </p:nvSpPr>
        <p:spPr>
          <a:xfrm>
            <a:off x="2619419" y="4959379"/>
            <a:ext cx="777922" cy="333012"/>
          </a:xfrm>
          <a:prstGeom prst="rect">
            <a:avLst/>
          </a:prstGeom>
          <a:solidFill>
            <a:srgbClr val="7E402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Rectangle 60"/>
          <p:cNvSpPr/>
          <p:nvPr/>
        </p:nvSpPr>
        <p:spPr>
          <a:xfrm>
            <a:off x="2933317" y="4464038"/>
            <a:ext cx="1160060" cy="323386"/>
          </a:xfrm>
          <a:prstGeom prst="rect">
            <a:avLst/>
          </a:prstGeom>
          <a:solidFill>
            <a:srgbClr val="7E402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Rectangle 61"/>
          <p:cNvSpPr/>
          <p:nvPr/>
        </p:nvSpPr>
        <p:spPr>
          <a:xfrm>
            <a:off x="4795135" y="3984009"/>
            <a:ext cx="2355339" cy="285341"/>
          </a:xfrm>
          <a:prstGeom prst="rect">
            <a:avLst/>
          </a:prstGeom>
          <a:solidFill>
            <a:srgbClr val="7E402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Google Shape;719;p32"/>
          <p:cNvSpPr txBox="1">
            <a:spLocks noGrp="1"/>
          </p:cNvSpPr>
          <p:nvPr>
            <p:ph type="title"/>
          </p:nvPr>
        </p:nvSpPr>
        <p:spPr>
          <a:xfrm>
            <a:off x="2786774" y="0"/>
            <a:ext cx="6315788" cy="1406456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rmAutofit/>
          </a:bodyPr>
          <a:lstStyle/>
          <a:p>
            <a:pPr lvl="0" algn="ctr"/>
            <a:r>
              <a:rPr lang="en-US" dirty="0">
                <a:solidFill>
                  <a:srgbClr val="7E402D"/>
                </a:solidFill>
              </a:rPr>
              <a:t>Gantt Chart</a:t>
            </a:r>
            <a:endParaRPr dirty="0">
              <a:solidFill>
                <a:srgbClr val="7E402D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0" y="5496560"/>
            <a:ext cx="314960" cy="1361440"/>
          </a:xfrm>
          <a:prstGeom prst="rect">
            <a:avLst/>
          </a:prstGeom>
          <a:solidFill>
            <a:srgbClr val="FAEA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65140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5" name="Google Shape;1015;p42"/>
          <p:cNvSpPr txBox="1">
            <a:spLocks noGrp="1"/>
          </p:cNvSpPr>
          <p:nvPr>
            <p:ph type="title"/>
          </p:nvPr>
        </p:nvSpPr>
        <p:spPr>
          <a:xfrm>
            <a:off x="1628400" y="1445175"/>
            <a:ext cx="7304700" cy="9894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7E402D"/>
                </a:solidFill>
              </a:rPr>
              <a:t>Conclusion</a:t>
            </a:r>
            <a:endParaRPr dirty="0">
              <a:solidFill>
                <a:srgbClr val="7E402D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pPr algn="just">
              <a:lnSpc>
                <a:spcPct val="170000"/>
              </a:lnSpc>
            </a:pPr>
            <a:r>
              <a:rPr lang="en-US" dirty="0" err="1"/>
              <a:t>Croeso</a:t>
            </a:r>
            <a:r>
              <a:rPr lang="en-US" dirty="0"/>
              <a:t> Cultural Summit aligns with Year of </a:t>
            </a:r>
            <a:r>
              <a:rPr lang="en-US" dirty="0" err="1"/>
              <a:t>Croeso</a:t>
            </a:r>
            <a:r>
              <a:rPr lang="en-US" dirty="0"/>
              <a:t> 2025 objectives</a:t>
            </a:r>
          </a:p>
          <a:p>
            <a:pPr algn="just">
              <a:lnSpc>
                <a:spcPct val="170000"/>
              </a:lnSpc>
            </a:pPr>
            <a:r>
              <a:rPr lang="en-US" dirty="0"/>
              <a:t>Blends business networking with authentic Welsh culture</a:t>
            </a:r>
          </a:p>
          <a:p>
            <a:pPr algn="just">
              <a:lnSpc>
                <a:spcPct val="170000"/>
              </a:lnSpc>
            </a:pPr>
            <a:r>
              <a:rPr lang="en-US" dirty="0"/>
              <a:t>Delivers immersive delegate experiences (music, language, nature)</a:t>
            </a:r>
          </a:p>
          <a:p>
            <a:pPr algn="just">
              <a:lnSpc>
                <a:spcPct val="170000"/>
              </a:lnSpc>
            </a:pPr>
            <a:r>
              <a:rPr lang="en-US" dirty="0"/>
              <a:t>Backed by strong feasibility, sustainability, and financial planning</a:t>
            </a:r>
          </a:p>
          <a:p>
            <a:pPr algn="just">
              <a:lnSpc>
                <a:spcPct val="170000"/>
              </a:lnSpc>
            </a:pPr>
            <a:r>
              <a:rPr lang="en-US" dirty="0"/>
              <a:t>Local sourcing and partnerships create economic &amp; cultural value</a:t>
            </a:r>
          </a:p>
          <a:p>
            <a:pPr algn="just">
              <a:lnSpc>
                <a:spcPct val="170000"/>
              </a:lnSpc>
            </a:pPr>
            <a:r>
              <a:rPr lang="en-US" dirty="0"/>
              <a:t>Comprehensive risk management and timeline execution</a:t>
            </a:r>
          </a:p>
          <a:p>
            <a:pPr algn="just">
              <a:lnSpc>
                <a:spcPct val="170000"/>
              </a:lnSpc>
            </a:pPr>
            <a:r>
              <a:rPr lang="en-US" dirty="0"/>
              <a:t>Enhances Wales’ global image as a premium MICE destination</a:t>
            </a:r>
          </a:p>
          <a:p>
            <a:pPr algn="just">
              <a:lnSpc>
                <a:spcPct val="170000"/>
              </a:lnSpc>
            </a:pPr>
            <a:r>
              <a:rPr lang="en-US" dirty="0"/>
              <a:t>Sets a model for purposeful, culturally rich event delivery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5496560"/>
            <a:ext cx="314960" cy="1361440"/>
          </a:xfrm>
          <a:prstGeom prst="rect">
            <a:avLst/>
          </a:prstGeom>
          <a:solidFill>
            <a:srgbClr val="FAEA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75322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6080" y="1340076"/>
            <a:ext cx="11805919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/>
              <a:t>BBC (2025) St David’s Day 2025: Everything you need to know. [online] BBC </a:t>
            </a:r>
            <a:r>
              <a:rPr lang="en-US" dirty="0" err="1"/>
              <a:t>Newsround</a:t>
            </a:r>
            <a:r>
              <a:rPr lang="en-US" dirty="0"/>
              <a:t>. Available at: </a:t>
            </a:r>
            <a:r>
              <a:rPr lang="en-US" dirty="0">
                <a:hlinkClick r:id="rId2"/>
              </a:rPr>
              <a:t>https://www.bbc.co.uk/newsround/articles/c4g03y1w9pdo</a:t>
            </a:r>
            <a:r>
              <a:rPr lang="en-US" dirty="0"/>
              <a:t> (Accessed: 14 May 2025).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Business News Wales (2024) Pub Group Giving a Warm Welsh ‘</a:t>
            </a:r>
            <a:r>
              <a:rPr lang="en-US" dirty="0" err="1"/>
              <a:t>Croeso</a:t>
            </a:r>
            <a:r>
              <a:rPr lang="en-US" dirty="0"/>
              <a:t>’. [online] Business News Wales. Available at: </a:t>
            </a:r>
            <a:r>
              <a:rPr lang="en-US" dirty="0">
                <a:hlinkClick r:id="rId3"/>
              </a:rPr>
              <a:t>https://businessnewswales.com/pub-group-giving-a-warm-welsh-croeso/</a:t>
            </a:r>
            <a:r>
              <a:rPr lang="en-US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Business Wales (2025) </a:t>
            </a:r>
            <a:r>
              <a:rPr lang="en-US" dirty="0" err="1"/>
              <a:t>Croeso</a:t>
            </a:r>
            <a:r>
              <a:rPr lang="en-US" dirty="0"/>
              <a:t> 25. [online] Available at: </a:t>
            </a:r>
            <a:r>
              <a:rPr lang="en-US" dirty="0">
                <a:hlinkClick r:id="rId4"/>
              </a:rPr>
              <a:t>https://businesswales.gov.wales/news-and-blog/croeso-25</a:t>
            </a:r>
            <a:r>
              <a:rPr lang="en-US" dirty="0"/>
              <a:t> (Accessed: 14 May 2025).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David (2025) How MICE Tourism Is Quietly Dominating Global Travel. [online] Mize. Available at: </a:t>
            </a:r>
            <a:r>
              <a:rPr lang="en-US" dirty="0">
                <a:hlinkClick r:id="rId5"/>
              </a:rPr>
              <a:t>https://mize.tech/blog/how-mice-tourism-is-quietly-dominating-global-travel/</a:t>
            </a:r>
            <a:r>
              <a:rPr lang="en-US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Fox, D., </a:t>
            </a:r>
            <a:r>
              <a:rPr lang="en-US" dirty="0" err="1"/>
              <a:t>Gouthro</a:t>
            </a:r>
            <a:r>
              <a:rPr lang="en-US" dirty="0"/>
              <a:t>, M.B., </a:t>
            </a:r>
            <a:r>
              <a:rPr lang="en-US" dirty="0" err="1"/>
              <a:t>Morakabati</a:t>
            </a:r>
            <a:r>
              <a:rPr lang="en-US" dirty="0"/>
              <a:t>, Y. and </a:t>
            </a:r>
            <a:r>
              <a:rPr lang="en-US" dirty="0" err="1"/>
              <a:t>Brackstone</a:t>
            </a:r>
            <a:r>
              <a:rPr lang="en-US" dirty="0"/>
              <a:t>, J. (2014) Doing events research: from theory to practice. London: Routledge.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Getz, D. (2012) Event studies: theory, research and policy for planned events. Oxford: Butterworth-Heinemann.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Industry (2025) Year of </a:t>
            </a:r>
            <a:r>
              <a:rPr lang="en-US" dirty="0" err="1"/>
              <a:t>Croeso</a:t>
            </a:r>
            <a:r>
              <a:rPr lang="en-US" dirty="0"/>
              <a:t>. [online] Available at: </a:t>
            </a:r>
            <a:r>
              <a:rPr lang="en-US" dirty="0">
                <a:hlinkClick r:id="rId6"/>
              </a:rPr>
              <a:t>https://industry.visitwales.com/get-involved/visit-wales-themed-year-campaigns/year-croeso</a:t>
            </a:r>
            <a:r>
              <a:rPr lang="en-US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Lloyd, M. (2020) St David: Ten things to know about the patron saint of Wales. [online] BBC News, 1 March. Available at: </a:t>
            </a:r>
            <a:r>
              <a:rPr lang="en-US" dirty="0">
                <a:hlinkClick r:id="rId7"/>
              </a:rPr>
              <a:t>https://www.bbc.com/news/uk-wales-51649367</a:t>
            </a:r>
            <a:r>
              <a:rPr lang="en-US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O’Toole, W. (2011) Event feasibility. Oxford: Butterworth-Heinemann.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Rogers, T. and Wynn-Moylan, P. (2022) Conferences and Conventions. Abingdon: Routledge.</a:t>
            </a:r>
          </a:p>
        </p:txBody>
      </p:sp>
      <p:sp>
        <p:nvSpPr>
          <p:cNvPr id="3" name="Rectangle 2"/>
          <p:cNvSpPr/>
          <p:nvPr/>
        </p:nvSpPr>
        <p:spPr>
          <a:xfrm>
            <a:off x="4317031" y="0"/>
            <a:ext cx="3642344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000" dirty="0">
                <a:solidFill>
                  <a:srgbClr val="7E402D"/>
                </a:solidFill>
                <a:latin typeface="Shantell Sans ExtraBold" panose="020B0604020202020204" charset="0"/>
                <a:cs typeface="Shantell Sans ExtraBold" panose="020B0604020202020204" charset="0"/>
              </a:rPr>
              <a:t>Reference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5496560"/>
            <a:ext cx="314960" cy="1361440"/>
          </a:xfrm>
          <a:prstGeom prst="rect">
            <a:avLst/>
          </a:prstGeom>
          <a:solidFill>
            <a:srgbClr val="FAEA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2092893"/>
      </p:ext>
    </p:extLst>
  </p:cSld>
  <p:clrMapOvr>
    <a:masterClrMapping/>
  </p:clrMapOvr>
</p:sld>
</file>

<file path=ppt/theme/theme1.xml><?xml version="1.0" encoding="utf-8"?>
<a:theme xmlns:a="http://schemas.openxmlformats.org/drawingml/2006/main" name="SlidesMania Template">
  <a:themeElements>
    <a:clrScheme name="Simple Light">
      <a:dk1>
        <a:srgbClr val="D8542C"/>
      </a:dk1>
      <a:lt1>
        <a:srgbClr val="FAEADE"/>
      </a:lt1>
      <a:dk2>
        <a:srgbClr val="000000"/>
      </a:dk2>
      <a:lt2>
        <a:srgbClr val="EEEEEE"/>
      </a:lt2>
      <a:accent1>
        <a:srgbClr val="FF7449"/>
      </a:accent1>
      <a:accent2>
        <a:srgbClr val="FFB446"/>
      </a:accent2>
      <a:accent3>
        <a:srgbClr val="5EBEB4"/>
      </a:accent3>
      <a:accent4>
        <a:srgbClr val="F5DBC5"/>
      </a:accent4>
      <a:accent5>
        <a:srgbClr val="FFFFFF"/>
      </a:accent5>
      <a:accent6>
        <a:srgbClr val="FFFFFF"/>
      </a:accent6>
      <a:hlink>
        <a:srgbClr val="3D9E94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</TotalTime>
  <Words>1272</Words>
  <Application>Microsoft Office PowerPoint</Application>
  <PresentationFormat>Widescreen</PresentationFormat>
  <Paragraphs>173</Paragraphs>
  <Slides>15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Shantell Sans ExtraBold</vt:lpstr>
      <vt:lpstr>Shantell Sans</vt:lpstr>
      <vt:lpstr>Calibri</vt:lpstr>
      <vt:lpstr>SlidesMania Template</vt:lpstr>
      <vt:lpstr>Croeso Cultural Summit</vt:lpstr>
      <vt:lpstr>Introduction</vt:lpstr>
      <vt:lpstr>Event Overview &amp; Objectives</vt:lpstr>
      <vt:lpstr>The Event Cycle</vt:lpstr>
      <vt:lpstr>Location &amp; Venue Feasibility</vt:lpstr>
      <vt:lpstr>Target Market &amp; Demand</vt:lpstr>
      <vt:lpstr>Programme &amp; Activities</vt:lpstr>
      <vt:lpstr>Accommodation &amp; Transport</vt:lpstr>
      <vt:lpstr>Cuisine &amp; Local Suppliers</vt:lpstr>
      <vt:lpstr>PowerPoint Presentation</vt:lpstr>
      <vt:lpstr>Risk Management &amp; Contingency Planning</vt:lpstr>
      <vt:lpstr>Due Diligence &amp; Licensing</vt:lpstr>
      <vt:lpstr>Gantt Chart</vt:lpstr>
      <vt:lpstr>Conclusion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Croeso Cultural Summit</dc:title>
  <dc:creator>Admin</dc:creator>
  <cp:lastModifiedBy>Mihai Daniel Mihalcea (2244870)</cp:lastModifiedBy>
  <cp:revision>23</cp:revision>
  <dcterms:modified xsi:type="dcterms:W3CDTF">2025-05-19T11:27:01Z</dcterms:modified>
</cp:coreProperties>
</file>