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ADB0"/>
    <a:srgbClr val="FF84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82"/>
    <p:restoredTop sz="93130"/>
  </p:normalViewPr>
  <p:slideViewPr>
    <p:cSldViewPr snapToGrid="0">
      <p:cViewPr>
        <p:scale>
          <a:sx n="74" d="100"/>
          <a:sy n="74" d="100"/>
        </p:scale>
        <p:origin x="240" y="-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052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D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3580693" y="1062130"/>
            <a:ext cx="4391326" cy="1577792"/>
          </a:xfrm>
          <a:prstGeom prst="rect">
            <a:avLst/>
          </a:prstGeom>
          <a:solidFill>
            <a:srgbClr val="FFADB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b="1" u="sng" dirty="0" err="1" smtClean="0">
                <a:solidFill>
                  <a:schemeClr val="tx1"/>
                </a:solidFill>
              </a:rPr>
              <a:t>Amdana</a:t>
            </a:r>
            <a:r>
              <a:rPr lang="en-GB" b="1" u="sng" dirty="0" smtClean="0">
                <a:solidFill>
                  <a:schemeClr val="tx1"/>
                </a:solidFill>
              </a:rPr>
              <a:t> </a:t>
            </a:r>
            <a:r>
              <a:rPr lang="en-GB" b="1" u="sng" dirty="0" err="1" smtClean="0">
                <a:solidFill>
                  <a:schemeClr val="tx1"/>
                </a:solidFill>
              </a:rPr>
              <a:t>i</a:t>
            </a:r>
            <a:r>
              <a:rPr lang="en-GB" b="1" u="sng" dirty="0" smtClean="0">
                <a:solidFill>
                  <a:schemeClr val="tx1"/>
                </a:solidFill>
              </a:rPr>
              <a:t>: 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err="1" smtClean="0">
                <a:solidFill>
                  <a:schemeClr val="tx1"/>
                </a:solidFill>
              </a:rPr>
              <a:t>Fy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enw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Alexandra </a:t>
            </a:r>
            <a:r>
              <a:rPr lang="en-GB" dirty="0" smtClean="0">
                <a:solidFill>
                  <a:schemeClr val="tx1"/>
                </a:solidFill>
              </a:rPr>
              <a:t>O’Brien.</a:t>
            </a:r>
          </a:p>
          <a:p>
            <a:pPr>
              <a:lnSpc>
                <a:spcPct val="150000"/>
              </a:lnSpc>
            </a:pPr>
            <a:r>
              <a:rPr lang="en-GB" dirty="0" err="1" smtClean="0">
                <a:solidFill>
                  <a:schemeClr val="tx1"/>
                </a:solidFill>
              </a:rPr>
              <a:t>Rydw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i’n</a:t>
            </a:r>
            <a:r>
              <a:rPr lang="en-GB" dirty="0" smtClean="0">
                <a:solidFill>
                  <a:schemeClr val="tx1"/>
                </a:solidFill>
              </a:rPr>
              <a:t> 22 </a:t>
            </a:r>
            <a:r>
              <a:rPr lang="en-GB" dirty="0" err="1" smtClean="0">
                <a:solidFill>
                  <a:schemeClr val="tx1"/>
                </a:solidFill>
              </a:rPr>
              <a:t>mlwydd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oed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rydw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i’n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byw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</a:t>
            </a:r>
            <a:r>
              <a:rPr lang="en-GB" dirty="0" smtClean="0">
                <a:solidFill>
                  <a:schemeClr val="tx1"/>
                </a:solidFill>
              </a:rPr>
              <a:t> Merthyr Tydfil.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58046" y="73979"/>
            <a:ext cx="6288985" cy="76944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latin typeface="Lucida Calligraphy" charset="0"/>
                <a:ea typeface="Lucida Calligraphy" charset="0"/>
                <a:cs typeface="Lucida Calligraphy" charset="0"/>
              </a:rPr>
              <a:t>Alexandra O’Brien</a:t>
            </a:r>
            <a:endParaRPr lang="en-US" sz="4400" b="1" dirty="0">
              <a:latin typeface="Lucida Calligraphy" charset="0"/>
              <a:ea typeface="Lucida Calligraphy" charset="0"/>
              <a:cs typeface="Lucida Calligraphy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15" y="1146222"/>
            <a:ext cx="3374024" cy="523903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3" name="TextBox 12"/>
          <p:cNvSpPr txBox="1"/>
          <p:nvPr/>
        </p:nvSpPr>
        <p:spPr>
          <a:xfrm>
            <a:off x="8080176" y="985103"/>
            <a:ext cx="3928055" cy="32778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Y math o </a:t>
            </a:r>
            <a:r>
              <a:rPr lang="en-US" b="1" u="sng" dirty="0" err="1" smtClean="0"/>
              <a:t>athro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hoffaf</a:t>
            </a:r>
            <a:r>
              <a:rPr lang="en-US" b="1" u="sng" dirty="0" smtClean="0"/>
              <a:t> bod:</a:t>
            </a:r>
          </a:p>
          <a:p>
            <a:pPr>
              <a:lnSpc>
                <a:spcPct val="150000"/>
              </a:lnSpc>
            </a:pPr>
            <a:r>
              <a:rPr lang="cy-GB" dirty="0"/>
              <a:t>Rwy'n gobeithio </a:t>
            </a:r>
            <a:r>
              <a:rPr lang="cy-GB" dirty="0" smtClean="0"/>
              <a:t>i fod yn y </a:t>
            </a:r>
            <a:r>
              <a:rPr lang="cy-GB" dirty="0"/>
              <a:t>fath o athro sy'n ysbrydoli plant ac yn cael dylanwad positif ar ei bywydau. </a:t>
            </a:r>
            <a:r>
              <a:rPr lang="cy-GB" dirty="0" smtClean="0"/>
              <a:t>Rwy'n </a:t>
            </a:r>
            <a:r>
              <a:rPr lang="cy-GB" dirty="0"/>
              <a:t>gobeithio bod y math o athro sy'n gadarn pan fo angen, ond hefyd yn deg ac yn garedig. Rwy'n gobeithio bod y math o athro y bydd fy myfyrwyr yn ei gofio am byth</a:t>
            </a:r>
            <a:r>
              <a:rPr lang="cy-GB" dirty="0" smtClean="0"/>
              <a:t>.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580693" y="2769630"/>
            <a:ext cx="4391327" cy="161582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Pam </a:t>
            </a:r>
            <a:r>
              <a:rPr lang="en-US" b="1" u="sng" dirty="0" err="1" smtClean="0"/>
              <a:t>dewis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addysgu</a:t>
            </a:r>
            <a:r>
              <a:rPr lang="en-US" b="1" u="sng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y-GB" dirty="0"/>
              <a:t>O oedran ifanc, mae </a:t>
            </a:r>
            <a:r>
              <a:rPr lang="cy-GB" dirty="0" smtClean="0"/>
              <a:t>fy nghariad </a:t>
            </a:r>
            <a:r>
              <a:rPr lang="cy-GB" dirty="0"/>
              <a:t>fy hun at ddysgu wedi fy ngwneud yn angerddol am addysgu</a:t>
            </a:r>
            <a:r>
              <a:rPr lang="cy-GB" dirty="0" smtClean="0"/>
              <a:t>.</a:t>
            </a:r>
            <a:endParaRPr lang="en-US" dirty="0" smtClean="0"/>
          </a:p>
        </p:txBody>
      </p:sp>
      <p:sp>
        <p:nvSpPr>
          <p:cNvPr id="33" name="TextBox 32"/>
          <p:cNvSpPr txBox="1"/>
          <p:nvPr/>
        </p:nvSpPr>
        <p:spPr>
          <a:xfrm>
            <a:off x="3580693" y="4531308"/>
            <a:ext cx="4391327" cy="203132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 smtClean="0"/>
              <a:t>Meysydd</a:t>
            </a:r>
            <a:r>
              <a:rPr lang="en-US" b="1" u="sng" dirty="0" smtClean="0"/>
              <a:t>/ </a:t>
            </a:r>
            <a:r>
              <a:rPr lang="en-US" b="1" u="sng" dirty="0" err="1" smtClean="0"/>
              <a:t>punciau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medraf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eu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haddysgu</a:t>
            </a:r>
            <a:r>
              <a:rPr lang="en-US" b="1" u="sng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/>
              <a:t>gydol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, </a:t>
            </a:r>
            <a:r>
              <a:rPr lang="en-US" dirty="0" err="1"/>
              <a:t>rwyf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cymryd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camp</a:t>
            </a:r>
            <a:r>
              <a:rPr lang="en-US" dirty="0" smtClean="0"/>
              <a:t>. </a:t>
            </a:r>
            <a:r>
              <a:rPr lang="cy-GB" dirty="0" smtClean="0"/>
              <a:t>Rwyf </a:t>
            </a:r>
            <a:r>
              <a:rPr lang="cy-GB" dirty="0"/>
              <a:t>wedi cymryd rhan mewn dawns, gymnasteg a rhedeg a hefyd wedi cyflawni lefel 5 ar y </a:t>
            </a:r>
            <a:r>
              <a:rPr lang="cy-GB" dirty="0" smtClean="0"/>
              <a:t>delyn</a:t>
            </a:r>
            <a:r>
              <a:rPr lang="en-US" dirty="0" smtClean="0"/>
              <a:t>. 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080176" y="4323559"/>
            <a:ext cx="3928055" cy="244682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 smtClean="0"/>
              <a:t>Profiadau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addysgu</a:t>
            </a:r>
            <a:r>
              <a:rPr lang="en-US" b="1" u="sng" dirty="0" smtClean="0"/>
              <a:t>: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 </a:t>
            </a:r>
            <a:r>
              <a:rPr lang="en-US" dirty="0" err="1"/>
              <a:t>graddio</a:t>
            </a:r>
            <a:r>
              <a:rPr lang="en-US" dirty="0"/>
              <a:t>, </a:t>
            </a:r>
            <a:r>
              <a:rPr lang="en-US" dirty="0" err="1"/>
              <a:t>cymerais</a:t>
            </a:r>
            <a:r>
              <a:rPr lang="en-US" dirty="0"/>
              <a:t> </a:t>
            </a:r>
            <a:r>
              <a:rPr lang="en-US" dirty="0" err="1"/>
              <a:t>flwyddyn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weithio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cynorthwyydd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Gynradd</a:t>
            </a:r>
            <a:r>
              <a:rPr lang="en-US" dirty="0"/>
              <a:t> </a:t>
            </a:r>
            <a:r>
              <a:rPr lang="en-US" dirty="0" err="1"/>
              <a:t>Gymraeg</a:t>
            </a:r>
            <a:r>
              <a:rPr lang="en-US" dirty="0"/>
              <a:t> </a:t>
            </a:r>
            <a:r>
              <a:rPr lang="en-US" dirty="0" err="1"/>
              <a:t>Santes</a:t>
            </a:r>
            <a:r>
              <a:rPr lang="en-US" dirty="0"/>
              <a:t> </a:t>
            </a:r>
            <a:r>
              <a:rPr lang="en-US" dirty="0" err="1"/>
              <a:t>Tudful</a:t>
            </a:r>
            <a:r>
              <a:rPr lang="en-US" dirty="0"/>
              <a:t>,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ennill</a:t>
            </a:r>
            <a:r>
              <a:rPr lang="en-US" dirty="0"/>
              <a:t> </a:t>
            </a:r>
            <a:r>
              <a:rPr lang="en-US" dirty="0" err="1"/>
              <a:t>profiad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 TAR.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920</TotalTime>
  <Words>163</Words>
  <Application>Microsoft Macintosh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Lucida Calligraphy</vt:lpstr>
      <vt:lpstr>Office Theme</vt:lpstr>
      <vt:lpstr>PowerPoint Presentation</vt:lpstr>
    </vt:vector>
  </TitlesOfParts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O'Brien, Alexandra Louise</cp:lastModifiedBy>
  <cp:revision>15</cp:revision>
  <dcterms:created xsi:type="dcterms:W3CDTF">2019-09-05T20:58:34Z</dcterms:created>
  <dcterms:modified xsi:type="dcterms:W3CDTF">2019-10-15T08:45:39Z</dcterms:modified>
</cp:coreProperties>
</file>