
<file path=[Content_Types].xml><?xml version="1.0" encoding="utf-8"?>
<Types xmlns="http://schemas.openxmlformats.org/package/2006/content-types">
  <Default Extension="fntdata" ContentType="application/x-fontdata"/>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044" r:id="rId1"/>
  </p:sldMasterIdLst>
  <p:notesMasterIdLst>
    <p:notesMasterId r:id="rId13"/>
  </p:notesMasterIdLst>
  <p:handoutMasterIdLst>
    <p:handoutMasterId r:id="rId14"/>
  </p:handoutMasterIdLst>
  <p:sldIdLst>
    <p:sldId id="352" r:id="rId2"/>
    <p:sldId id="403" r:id="rId3"/>
    <p:sldId id="420" r:id="rId4"/>
    <p:sldId id="426" r:id="rId5"/>
    <p:sldId id="423" r:id="rId6"/>
    <p:sldId id="428" r:id="rId7"/>
    <p:sldId id="429" r:id="rId8"/>
    <p:sldId id="424" r:id="rId9"/>
    <p:sldId id="425" r:id="rId10"/>
    <p:sldId id="427" r:id="rId11"/>
    <p:sldId id="421" r:id="rId12"/>
  </p:sldIdLst>
  <p:sldSz cx="12192000" cy="6858000"/>
  <p:notesSz cx="6669088" cy="9926638"/>
  <p:embeddedFontLst>
    <p:embeddedFont>
      <p:font typeface="Tahoma" panose="020B0604030504040204" pitchFamily="34" charset="0"/>
      <p:regular r:id="rId15"/>
      <p:bold r:id="rId16"/>
    </p:embeddedFont>
  </p:embeddedFontLst>
  <p:defaultTextStyle>
    <a:defPPr>
      <a:defRPr lang="en-GB"/>
    </a:defPPr>
    <a:lvl1pPr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a:srgbClr val="0000FF"/>
    <a:srgbClr val="FF00FF"/>
    <a:srgbClr val="FFCC00"/>
    <a:srgbClr val="9966FF"/>
    <a:srgbClr val="CC9900"/>
    <a:srgbClr val="00FF00"/>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p:cViewPr varScale="1">
        <p:scale>
          <a:sx n="60" d="100"/>
          <a:sy n="60" d="100"/>
        </p:scale>
        <p:origin x="840" y="28"/>
      </p:cViewPr>
      <p:guideLst/>
    </p:cSldViewPr>
  </p:slideViewPr>
  <p:notesTextViewPr>
    <p:cViewPr>
      <p:scale>
        <a:sx n="1" d="1"/>
        <a:sy n="1" d="1"/>
      </p:scale>
      <p:origin x="0" y="0"/>
    </p:cViewPr>
  </p:notesTextViewPr>
  <p:sorterViewPr>
    <p:cViewPr>
      <p:scale>
        <a:sx n="100" d="100"/>
        <a:sy n="100" d="100"/>
      </p:scale>
      <p:origin x="0" y="-1324"/>
    </p:cViewPr>
  </p:sorterViewPr>
  <p:notesViewPr>
    <p:cSldViewPr>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E25032-ACD9-4AC8-88D2-19DC776B5FE0}" type="doc">
      <dgm:prSet loTypeId="urn:microsoft.com/office/officeart/2024/layout/HorizontalActionList" loCatId="list" qsTypeId="urn:microsoft.com/office/officeart/2005/8/quickstyle/simple5" qsCatId="simple" csTypeId="urn:microsoft.com/office/officeart/2005/8/colors/accent0_3" csCatId="mainScheme" phldr="1"/>
      <dgm:spPr/>
      <dgm:t>
        <a:bodyPr/>
        <a:lstStyle/>
        <a:p>
          <a:endParaRPr lang="en-GB"/>
        </a:p>
      </dgm:t>
    </dgm:pt>
    <dgm:pt modelId="{D5EFDBBF-6F81-47A9-9481-7F9441979BFD}">
      <dgm:prSet phldrT="[Text]" phldr="0" custT="1"/>
      <dgm:spPr/>
      <dgm:t>
        <a:bodyPr/>
        <a:lstStyle/>
        <a:p>
          <a:r>
            <a:rPr lang="en-GB" sz="2800" b="1" dirty="0"/>
            <a:t>Strategy </a:t>
          </a:r>
        </a:p>
      </dgm:t>
    </dgm:pt>
    <dgm:pt modelId="{FE9347FF-240F-4112-9211-37457FE99E35}" type="parTrans" cxnId="{25F4B24A-4BDA-48D8-8D40-B2EAEC6909CC}">
      <dgm:prSet/>
      <dgm:spPr/>
      <dgm:t>
        <a:bodyPr/>
        <a:lstStyle/>
        <a:p>
          <a:endParaRPr lang="en-GB" sz="2000" b="1"/>
        </a:p>
      </dgm:t>
    </dgm:pt>
    <dgm:pt modelId="{D0E1FC32-6FD4-4B86-BEC2-9FE79BE5D13E}" type="sibTrans" cxnId="{25F4B24A-4BDA-48D8-8D40-B2EAEC6909CC}">
      <dgm:prSet/>
      <dgm:spPr/>
      <dgm:t>
        <a:bodyPr/>
        <a:lstStyle/>
        <a:p>
          <a:endParaRPr lang="en-GB" sz="2000" b="1"/>
        </a:p>
      </dgm:t>
    </dgm:pt>
    <dgm:pt modelId="{11F1D772-AEAC-4D41-8842-4B5AF0C04F5F}">
      <dgm:prSet phldrT="[Text]" phldr="0" custT="1"/>
      <dgm:spPr/>
      <dgm:t>
        <a:bodyPr/>
        <a:lstStyle/>
        <a:p>
          <a:pPr>
            <a:buFont typeface="Arial" panose="020B0604020202020204" pitchFamily="34" charset="0"/>
            <a:buNone/>
          </a:pPr>
          <a:r>
            <a:rPr lang="en-GB" sz="1400" b="1" dirty="0"/>
            <a:t>Vision and Strategy </a:t>
          </a:r>
        </a:p>
        <a:p>
          <a:pPr>
            <a:buFont typeface="Arial" panose="020B0604020202020204" pitchFamily="34" charset="0"/>
            <a:buNone/>
          </a:pPr>
          <a:r>
            <a:rPr lang="en-GB" sz="1400" b="1" dirty="0"/>
            <a:t>Leadership  </a:t>
          </a:r>
        </a:p>
        <a:p>
          <a:pPr>
            <a:buFont typeface="Arial" panose="020B0604020202020204" pitchFamily="34" charset="0"/>
            <a:buNone/>
          </a:pPr>
          <a:r>
            <a:rPr lang="en-GB" sz="1400" b="1" dirty="0"/>
            <a:t>Governance</a:t>
          </a:r>
        </a:p>
        <a:p>
          <a:pPr>
            <a:buFont typeface="Arial" panose="020B0604020202020204" pitchFamily="34" charset="0"/>
            <a:buNone/>
          </a:pPr>
          <a:r>
            <a:rPr lang="en-GB" sz="1400" b="1" dirty="0"/>
            <a:t>Stakeholder Engagement</a:t>
          </a:r>
        </a:p>
        <a:p>
          <a:pPr>
            <a:buFont typeface="Arial" panose="020B0604020202020204" pitchFamily="34" charset="0"/>
            <a:buNone/>
          </a:pPr>
          <a:r>
            <a:rPr lang="en-GB" sz="1400" b="1" dirty="0"/>
            <a:t>Resource Allocation</a:t>
          </a:r>
        </a:p>
        <a:p>
          <a:pPr>
            <a:buFont typeface="Arial" panose="020B0604020202020204" pitchFamily="34" charset="0"/>
            <a:buNone/>
          </a:pPr>
          <a:r>
            <a:rPr lang="en-GB" sz="1400" b="1" dirty="0"/>
            <a:t>Performance Metrics	</a:t>
          </a:r>
        </a:p>
        <a:p>
          <a:pPr>
            <a:buNone/>
          </a:pPr>
          <a:endParaRPr lang="en-GB" sz="1200" b="1" dirty="0"/>
        </a:p>
      </dgm:t>
    </dgm:pt>
    <dgm:pt modelId="{B35EFA44-6943-4025-BCB7-2CFEF2A1796E}" type="parTrans" cxnId="{50921E9B-A705-4742-BD22-514E83230B26}">
      <dgm:prSet/>
      <dgm:spPr/>
      <dgm:t>
        <a:bodyPr/>
        <a:lstStyle/>
        <a:p>
          <a:endParaRPr lang="en-GB" sz="2000" b="1"/>
        </a:p>
      </dgm:t>
    </dgm:pt>
    <dgm:pt modelId="{A3975491-5C8A-407C-B169-81F52142840E}" type="sibTrans" cxnId="{50921E9B-A705-4742-BD22-514E83230B26}">
      <dgm:prSet/>
      <dgm:spPr/>
      <dgm:t>
        <a:bodyPr/>
        <a:lstStyle/>
        <a:p>
          <a:endParaRPr lang="en-GB" sz="2000" b="1"/>
        </a:p>
      </dgm:t>
    </dgm:pt>
    <dgm:pt modelId="{06A93681-2EB3-436C-8C91-06DA613532FA}">
      <dgm:prSet phldrT="[Text]" phldr="0" custT="1"/>
      <dgm:spPr/>
      <dgm:t>
        <a:bodyPr/>
        <a:lstStyle/>
        <a:p>
          <a:r>
            <a:rPr lang="en-GB" sz="2800" b="1" dirty="0"/>
            <a:t>Operations</a:t>
          </a:r>
        </a:p>
      </dgm:t>
    </dgm:pt>
    <dgm:pt modelId="{73E16021-F8A0-47F8-BA0F-D08FFCF21A97}" type="parTrans" cxnId="{B9F8BB98-4A6C-4CDF-A9DD-2CE96324296E}">
      <dgm:prSet/>
      <dgm:spPr/>
      <dgm:t>
        <a:bodyPr/>
        <a:lstStyle/>
        <a:p>
          <a:endParaRPr lang="en-GB" sz="2000" b="1"/>
        </a:p>
      </dgm:t>
    </dgm:pt>
    <dgm:pt modelId="{A63139D4-E555-456C-AED1-7DE6BF2DB892}" type="sibTrans" cxnId="{B9F8BB98-4A6C-4CDF-A9DD-2CE96324296E}">
      <dgm:prSet/>
      <dgm:spPr/>
      <dgm:t>
        <a:bodyPr/>
        <a:lstStyle/>
        <a:p>
          <a:endParaRPr lang="en-GB" sz="2000" b="1"/>
        </a:p>
      </dgm:t>
    </dgm:pt>
    <dgm:pt modelId="{A31D20FB-8C84-4339-B5E3-F3A998C2890B}">
      <dgm:prSet phldrT="[Text]" phldr="0" custT="1"/>
      <dgm:spPr/>
      <dgm:t>
        <a:bodyPr/>
        <a:lstStyle/>
        <a:p>
          <a:r>
            <a:rPr lang="en-GB" sz="1400" b="1" dirty="0"/>
            <a:t>Processes and Systems</a:t>
          </a:r>
        </a:p>
        <a:p>
          <a:r>
            <a:rPr lang="en-GB" sz="1400" b="1" dirty="0"/>
            <a:t>Technology</a:t>
          </a:r>
        </a:p>
        <a:p>
          <a:r>
            <a:rPr lang="en-GB" sz="1400" b="1" dirty="0"/>
            <a:t>Project Management</a:t>
          </a:r>
        </a:p>
        <a:p>
          <a:r>
            <a:rPr lang="en-GB" sz="1400" b="1" dirty="0"/>
            <a:t>Training and Development</a:t>
          </a:r>
        </a:p>
        <a:p>
          <a:r>
            <a:rPr lang="en-GB" sz="1400" b="1" dirty="0"/>
            <a:t>Communication </a:t>
          </a:r>
        </a:p>
        <a:p>
          <a:r>
            <a:rPr lang="en-GB" sz="1400" b="1" dirty="0"/>
            <a:t>Risk Management</a:t>
          </a:r>
          <a:r>
            <a:rPr lang="en-GB" sz="1200" b="1" dirty="0"/>
            <a:t>	 </a:t>
          </a:r>
        </a:p>
        <a:p>
          <a:endParaRPr lang="en-GB" sz="1200" b="1" dirty="0"/>
        </a:p>
      </dgm:t>
    </dgm:pt>
    <dgm:pt modelId="{F75FB65A-0F85-429C-B6D6-E3036876A08C}" type="parTrans" cxnId="{EAA4C782-3A73-47A1-806B-D928B6D64B76}">
      <dgm:prSet/>
      <dgm:spPr/>
      <dgm:t>
        <a:bodyPr/>
        <a:lstStyle/>
        <a:p>
          <a:endParaRPr lang="en-GB" sz="2000" b="1"/>
        </a:p>
      </dgm:t>
    </dgm:pt>
    <dgm:pt modelId="{131A73A7-FB4B-4916-BDC9-02942BEA71EF}" type="sibTrans" cxnId="{EAA4C782-3A73-47A1-806B-D928B6D64B76}">
      <dgm:prSet/>
      <dgm:spPr/>
      <dgm:t>
        <a:bodyPr/>
        <a:lstStyle/>
        <a:p>
          <a:endParaRPr lang="en-GB" sz="2000" b="1"/>
        </a:p>
      </dgm:t>
    </dgm:pt>
    <dgm:pt modelId="{94EAECBC-C89C-48F3-B20A-02C3BB84A463}">
      <dgm:prSet phldrT="[Text]" phldr="0" custT="1"/>
      <dgm:spPr/>
      <dgm:t>
        <a:bodyPr/>
        <a:lstStyle/>
        <a:p>
          <a:r>
            <a:rPr lang="en-GB" sz="2800" b="1" dirty="0"/>
            <a:t>Culture</a:t>
          </a:r>
        </a:p>
      </dgm:t>
    </dgm:pt>
    <dgm:pt modelId="{3D66C1AF-55D2-4619-93D1-F6913DBD2175}" type="parTrans" cxnId="{C53D4A16-2535-46A3-AC3D-7956E841FC7D}">
      <dgm:prSet/>
      <dgm:spPr/>
      <dgm:t>
        <a:bodyPr/>
        <a:lstStyle/>
        <a:p>
          <a:endParaRPr lang="en-GB" sz="2000" b="1"/>
        </a:p>
      </dgm:t>
    </dgm:pt>
    <dgm:pt modelId="{A00B2E7B-B9ED-4356-BAE2-FFBC46B76142}" type="sibTrans" cxnId="{C53D4A16-2535-46A3-AC3D-7956E841FC7D}">
      <dgm:prSet/>
      <dgm:spPr/>
      <dgm:t>
        <a:bodyPr/>
        <a:lstStyle/>
        <a:p>
          <a:endParaRPr lang="en-GB" sz="2000" b="1"/>
        </a:p>
      </dgm:t>
    </dgm:pt>
    <dgm:pt modelId="{A7AC7374-F286-4616-AB45-6E75AD461282}">
      <dgm:prSet phldrT="[Text]" phldr="0" custT="1"/>
      <dgm:spPr/>
      <dgm:t>
        <a:bodyPr/>
        <a:lstStyle/>
        <a:p>
          <a:r>
            <a:rPr lang="en-GB" sz="1400" b="1" dirty="0"/>
            <a:t>Culture and values </a:t>
          </a:r>
        </a:p>
        <a:p>
          <a:r>
            <a:rPr lang="en-GB" sz="1400" b="1" dirty="0"/>
            <a:t>Employee Involvement </a:t>
          </a:r>
        </a:p>
        <a:p>
          <a:r>
            <a:rPr lang="en-GB" sz="1400" b="1" dirty="0"/>
            <a:t>Incentives and Rewards</a:t>
          </a:r>
        </a:p>
        <a:p>
          <a:r>
            <a:rPr lang="en-GB" sz="1400" b="1" dirty="0"/>
            <a:t>Change Agents</a:t>
          </a:r>
        </a:p>
        <a:p>
          <a:r>
            <a:rPr lang="en-GB" sz="1400" b="1" dirty="0"/>
            <a:t>Behavioural Change </a:t>
          </a:r>
        </a:p>
        <a:p>
          <a:r>
            <a:rPr lang="en-GB" sz="1400" b="1" dirty="0"/>
            <a:t>Continuous Improvement</a:t>
          </a:r>
        </a:p>
      </dgm:t>
    </dgm:pt>
    <dgm:pt modelId="{D8540A39-E1D9-48AF-9EAE-9EB1B8A1E0E1}" type="parTrans" cxnId="{69485E0B-D046-49CC-B038-206875AA9FF4}">
      <dgm:prSet/>
      <dgm:spPr/>
      <dgm:t>
        <a:bodyPr/>
        <a:lstStyle/>
        <a:p>
          <a:endParaRPr lang="en-GB" sz="2000" b="1"/>
        </a:p>
      </dgm:t>
    </dgm:pt>
    <dgm:pt modelId="{F735ECD3-E6FE-40DD-8B31-7D4165C828AD}" type="sibTrans" cxnId="{69485E0B-D046-49CC-B038-206875AA9FF4}">
      <dgm:prSet/>
      <dgm:spPr/>
      <dgm:t>
        <a:bodyPr/>
        <a:lstStyle/>
        <a:p>
          <a:endParaRPr lang="en-GB" sz="2000" b="1"/>
        </a:p>
      </dgm:t>
    </dgm:pt>
    <dgm:pt modelId="{16DABA25-AF3B-43BA-BD4B-4B3D229BEE2D}" type="pres">
      <dgm:prSet presAssocID="{5CE25032-ACD9-4AC8-88D2-19DC776B5FE0}" presName="Name0" presStyleCnt="0">
        <dgm:presLayoutVars>
          <dgm:dir/>
          <dgm:animLvl val="lvl"/>
          <dgm:resizeHandles val="exact"/>
        </dgm:presLayoutVars>
      </dgm:prSet>
      <dgm:spPr/>
    </dgm:pt>
    <dgm:pt modelId="{AB32090F-8C96-4575-84F8-5C7D5AE7D95E}" type="pres">
      <dgm:prSet presAssocID="{D5EFDBBF-6F81-47A9-9481-7F9441979BFD}" presName="composite" presStyleCnt="0"/>
      <dgm:spPr/>
    </dgm:pt>
    <dgm:pt modelId="{D02817D6-3F95-43EE-A77E-5B2F01FE94E9}" type="pres">
      <dgm:prSet presAssocID="{D5EFDBBF-6F81-47A9-9481-7F9441979BFD}" presName="parTx" presStyleLbl="alignNode1" presStyleIdx="0" presStyleCnt="3">
        <dgm:presLayoutVars>
          <dgm:chMax val="0"/>
          <dgm:chPref val="0"/>
        </dgm:presLayoutVars>
      </dgm:prSet>
      <dgm:spPr/>
    </dgm:pt>
    <dgm:pt modelId="{107F8040-C086-4FCD-8152-CA6F27D71DB6}" type="pres">
      <dgm:prSet presAssocID="{D5EFDBBF-6F81-47A9-9481-7F9441979BFD}" presName="bgOutline" presStyleLbl="fgAcc1" presStyleIdx="0" presStyleCnt="3">
        <dgm:presLayoutVars>
          <dgm:bulletEnabled/>
        </dgm:presLayoutVars>
      </dgm:prSet>
      <dgm:spPr/>
    </dgm:pt>
    <dgm:pt modelId="{CF9A5ED0-4F04-4BDB-8DF0-82A7D1627A93}" type="pres">
      <dgm:prSet presAssocID="{D0E1FC32-6FD4-4B86-BEC2-9FE79BE5D13E}" presName="space" presStyleCnt="0"/>
      <dgm:spPr/>
    </dgm:pt>
    <dgm:pt modelId="{A088112F-2B33-4275-873A-D6286CC35C29}" type="pres">
      <dgm:prSet presAssocID="{06A93681-2EB3-436C-8C91-06DA613532FA}" presName="composite" presStyleCnt="0"/>
      <dgm:spPr/>
    </dgm:pt>
    <dgm:pt modelId="{5E154AE9-CEC1-4C54-82A7-3514C79F9742}" type="pres">
      <dgm:prSet presAssocID="{06A93681-2EB3-436C-8C91-06DA613532FA}" presName="parTx" presStyleLbl="alignNode1" presStyleIdx="1" presStyleCnt="3">
        <dgm:presLayoutVars>
          <dgm:chMax val="0"/>
          <dgm:chPref val="0"/>
        </dgm:presLayoutVars>
      </dgm:prSet>
      <dgm:spPr/>
    </dgm:pt>
    <dgm:pt modelId="{AB9F23D5-394C-4671-B002-C3B5216C8C52}" type="pres">
      <dgm:prSet presAssocID="{06A93681-2EB3-436C-8C91-06DA613532FA}" presName="bgOutline" presStyleLbl="fgAcc1" presStyleIdx="1" presStyleCnt="3">
        <dgm:presLayoutVars>
          <dgm:bulletEnabled/>
        </dgm:presLayoutVars>
      </dgm:prSet>
      <dgm:spPr/>
    </dgm:pt>
    <dgm:pt modelId="{C880E2FF-D74E-4747-A90F-D12EAACD8EA5}" type="pres">
      <dgm:prSet presAssocID="{A63139D4-E555-456C-AED1-7DE6BF2DB892}" presName="space" presStyleCnt="0"/>
      <dgm:spPr/>
    </dgm:pt>
    <dgm:pt modelId="{236B771A-C897-4AD0-8C1A-FD30CC5DFE7A}" type="pres">
      <dgm:prSet presAssocID="{94EAECBC-C89C-48F3-B20A-02C3BB84A463}" presName="composite" presStyleCnt="0"/>
      <dgm:spPr/>
    </dgm:pt>
    <dgm:pt modelId="{1F3FD737-A949-4000-A138-D9E9072DA18D}" type="pres">
      <dgm:prSet presAssocID="{94EAECBC-C89C-48F3-B20A-02C3BB84A463}" presName="parTx" presStyleLbl="alignNode1" presStyleIdx="2" presStyleCnt="3">
        <dgm:presLayoutVars>
          <dgm:chMax val="0"/>
          <dgm:chPref val="0"/>
        </dgm:presLayoutVars>
      </dgm:prSet>
      <dgm:spPr/>
    </dgm:pt>
    <dgm:pt modelId="{A0E1E440-4321-447A-A09F-B95F8CE5C8A1}" type="pres">
      <dgm:prSet presAssocID="{94EAECBC-C89C-48F3-B20A-02C3BB84A463}" presName="bgOutline" presStyleLbl="fgAcc1" presStyleIdx="2" presStyleCnt="3">
        <dgm:presLayoutVars>
          <dgm:bulletEnabled/>
        </dgm:presLayoutVars>
      </dgm:prSet>
      <dgm:spPr/>
    </dgm:pt>
  </dgm:ptLst>
  <dgm:cxnLst>
    <dgm:cxn modelId="{69485E0B-D046-49CC-B038-206875AA9FF4}" srcId="{94EAECBC-C89C-48F3-B20A-02C3BB84A463}" destId="{A7AC7374-F286-4616-AB45-6E75AD461282}" srcOrd="0" destOrd="0" parTransId="{D8540A39-E1D9-48AF-9EAE-9EB1B8A1E0E1}" sibTransId="{F735ECD3-E6FE-40DD-8B31-7D4165C828AD}"/>
    <dgm:cxn modelId="{C53D4A16-2535-46A3-AC3D-7956E841FC7D}" srcId="{5CE25032-ACD9-4AC8-88D2-19DC776B5FE0}" destId="{94EAECBC-C89C-48F3-B20A-02C3BB84A463}" srcOrd="2" destOrd="0" parTransId="{3D66C1AF-55D2-4619-93D1-F6913DBD2175}" sibTransId="{A00B2E7B-B9ED-4356-BAE2-FFBC46B76142}"/>
    <dgm:cxn modelId="{D6CAF630-AD2F-471B-B2E5-C615D853EE80}" type="presOf" srcId="{D5EFDBBF-6F81-47A9-9481-7F9441979BFD}" destId="{D02817D6-3F95-43EE-A77E-5B2F01FE94E9}" srcOrd="0" destOrd="0" presId="urn:microsoft.com/office/officeart/2024/layout/HorizontalActionList"/>
    <dgm:cxn modelId="{50DA2D34-527F-4E43-8410-6275545B06FD}" type="presOf" srcId="{A7AC7374-F286-4616-AB45-6E75AD461282}" destId="{A0E1E440-4321-447A-A09F-B95F8CE5C8A1}" srcOrd="0" destOrd="0" presId="urn:microsoft.com/office/officeart/2024/layout/HorizontalActionList"/>
    <dgm:cxn modelId="{25F4B24A-4BDA-48D8-8D40-B2EAEC6909CC}" srcId="{5CE25032-ACD9-4AC8-88D2-19DC776B5FE0}" destId="{D5EFDBBF-6F81-47A9-9481-7F9441979BFD}" srcOrd="0" destOrd="0" parTransId="{FE9347FF-240F-4112-9211-37457FE99E35}" sibTransId="{D0E1FC32-6FD4-4B86-BEC2-9FE79BE5D13E}"/>
    <dgm:cxn modelId="{C271F571-867F-4089-A819-C73FEE47583F}" type="presOf" srcId="{5CE25032-ACD9-4AC8-88D2-19DC776B5FE0}" destId="{16DABA25-AF3B-43BA-BD4B-4B3D229BEE2D}" srcOrd="0" destOrd="0" presId="urn:microsoft.com/office/officeart/2024/layout/HorizontalActionList"/>
    <dgm:cxn modelId="{456EA674-3D70-4827-AA32-ECD167A2EE3C}" type="presOf" srcId="{06A93681-2EB3-436C-8C91-06DA613532FA}" destId="{5E154AE9-CEC1-4C54-82A7-3514C79F9742}" srcOrd="0" destOrd="0" presId="urn:microsoft.com/office/officeart/2024/layout/HorizontalActionList"/>
    <dgm:cxn modelId="{EAA4C782-3A73-47A1-806B-D928B6D64B76}" srcId="{06A93681-2EB3-436C-8C91-06DA613532FA}" destId="{A31D20FB-8C84-4339-B5E3-F3A998C2890B}" srcOrd="0" destOrd="0" parTransId="{F75FB65A-0F85-429C-B6D6-E3036876A08C}" sibTransId="{131A73A7-FB4B-4916-BDC9-02942BEA71EF}"/>
    <dgm:cxn modelId="{B9F8BB98-4A6C-4CDF-A9DD-2CE96324296E}" srcId="{5CE25032-ACD9-4AC8-88D2-19DC776B5FE0}" destId="{06A93681-2EB3-436C-8C91-06DA613532FA}" srcOrd="1" destOrd="0" parTransId="{73E16021-F8A0-47F8-BA0F-D08FFCF21A97}" sibTransId="{A63139D4-E555-456C-AED1-7DE6BF2DB892}"/>
    <dgm:cxn modelId="{50921E9B-A705-4742-BD22-514E83230B26}" srcId="{D5EFDBBF-6F81-47A9-9481-7F9441979BFD}" destId="{11F1D772-AEAC-4D41-8842-4B5AF0C04F5F}" srcOrd="0" destOrd="0" parTransId="{B35EFA44-6943-4025-BCB7-2CFEF2A1796E}" sibTransId="{A3975491-5C8A-407C-B169-81F52142840E}"/>
    <dgm:cxn modelId="{CE1312A2-049B-44D3-8248-4B7298EB8986}" type="presOf" srcId="{A31D20FB-8C84-4339-B5E3-F3A998C2890B}" destId="{AB9F23D5-394C-4671-B002-C3B5216C8C52}" srcOrd="0" destOrd="0" presId="urn:microsoft.com/office/officeart/2024/layout/HorizontalActionList"/>
    <dgm:cxn modelId="{E8F7F7B1-A934-416F-ACB0-EB8DB8893048}" type="presOf" srcId="{11F1D772-AEAC-4D41-8842-4B5AF0C04F5F}" destId="{107F8040-C086-4FCD-8152-CA6F27D71DB6}" srcOrd="0" destOrd="0" presId="urn:microsoft.com/office/officeart/2024/layout/HorizontalActionList"/>
    <dgm:cxn modelId="{67BFACCD-5BC7-4478-8BD6-B11CFCC71323}" type="presOf" srcId="{94EAECBC-C89C-48F3-B20A-02C3BB84A463}" destId="{1F3FD737-A949-4000-A138-D9E9072DA18D}" srcOrd="0" destOrd="0" presId="urn:microsoft.com/office/officeart/2024/layout/HorizontalActionList"/>
    <dgm:cxn modelId="{BA3ACC77-75F2-49CA-AB34-B1F90867E33B}" type="presParOf" srcId="{16DABA25-AF3B-43BA-BD4B-4B3D229BEE2D}" destId="{AB32090F-8C96-4575-84F8-5C7D5AE7D95E}" srcOrd="0" destOrd="0" presId="urn:microsoft.com/office/officeart/2024/layout/HorizontalActionList"/>
    <dgm:cxn modelId="{E088BF73-B93E-49BC-A6F2-D91367A75682}" type="presParOf" srcId="{AB32090F-8C96-4575-84F8-5C7D5AE7D95E}" destId="{D02817D6-3F95-43EE-A77E-5B2F01FE94E9}" srcOrd="0" destOrd="0" presId="urn:microsoft.com/office/officeart/2024/layout/HorizontalActionList"/>
    <dgm:cxn modelId="{A04F1B79-40B0-45F2-B84A-9CEE4C754B5D}" type="presParOf" srcId="{AB32090F-8C96-4575-84F8-5C7D5AE7D95E}" destId="{107F8040-C086-4FCD-8152-CA6F27D71DB6}" srcOrd="1" destOrd="0" presId="urn:microsoft.com/office/officeart/2024/layout/HorizontalActionList"/>
    <dgm:cxn modelId="{4A020141-CF48-451C-8175-8DB959ADA906}" type="presParOf" srcId="{16DABA25-AF3B-43BA-BD4B-4B3D229BEE2D}" destId="{CF9A5ED0-4F04-4BDB-8DF0-82A7D1627A93}" srcOrd="1" destOrd="0" presId="urn:microsoft.com/office/officeart/2024/layout/HorizontalActionList"/>
    <dgm:cxn modelId="{7B3D1D6A-2BDB-480E-93CB-72701007CFA3}" type="presParOf" srcId="{16DABA25-AF3B-43BA-BD4B-4B3D229BEE2D}" destId="{A088112F-2B33-4275-873A-D6286CC35C29}" srcOrd="2" destOrd="0" presId="urn:microsoft.com/office/officeart/2024/layout/HorizontalActionList"/>
    <dgm:cxn modelId="{6B0E1666-4C05-41F0-827B-4C50A375DC30}" type="presParOf" srcId="{A088112F-2B33-4275-873A-D6286CC35C29}" destId="{5E154AE9-CEC1-4C54-82A7-3514C79F9742}" srcOrd="0" destOrd="0" presId="urn:microsoft.com/office/officeart/2024/layout/HorizontalActionList"/>
    <dgm:cxn modelId="{E16ADFC6-0BF0-4A66-A3D1-C1E7E4DC9DD6}" type="presParOf" srcId="{A088112F-2B33-4275-873A-D6286CC35C29}" destId="{AB9F23D5-394C-4671-B002-C3B5216C8C52}" srcOrd="1" destOrd="0" presId="urn:microsoft.com/office/officeart/2024/layout/HorizontalActionList"/>
    <dgm:cxn modelId="{FAAECF3A-0DD5-4D7A-8BD6-D28CE3B2C208}" type="presParOf" srcId="{16DABA25-AF3B-43BA-BD4B-4B3D229BEE2D}" destId="{C880E2FF-D74E-4747-A90F-D12EAACD8EA5}" srcOrd="3" destOrd="0" presId="urn:microsoft.com/office/officeart/2024/layout/HorizontalActionList"/>
    <dgm:cxn modelId="{E6339AA6-2765-4672-BF95-74121ED4BAE0}" type="presParOf" srcId="{16DABA25-AF3B-43BA-BD4B-4B3D229BEE2D}" destId="{236B771A-C897-4AD0-8C1A-FD30CC5DFE7A}" srcOrd="4" destOrd="0" presId="urn:microsoft.com/office/officeart/2024/layout/HorizontalActionList"/>
    <dgm:cxn modelId="{34E66F26-6B02-488F-93CA-3FE028947FD7}" type="presParOf" srcId="{236B771A-C897-4AD0-8C1A-FD30CC5DFE7A}" destId="{1F3FD737-A949-4000-A138-D9E9072DA18D}" srcOrd="0" destOrd="0" presId="urn:microsoft.com/office/officeart/2024/layout/HorizontalActionList"/>
    <dgm:cxn modelId="{23EDA016-E51C-420B-BDED-439B3600DBB1}" type="presParOf" srcId="{236B771A-C897-4AD0-8C1A-FD30CC5DFE7A}" destId="{A0E1E440-4321-447A-A09F-B95F8CE5C8A1}" srcOrd="1" destOrd="0" presId="urn:microsoft.com/office/officeart/2024/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E25032-ACD9-4AC8-88D2-19DC776B5FE0}" type="doc">
      <dgm:prSet loTypeId="urn:microsoft.com/office/officeart/2024/layout/HorizontalActionList" loCatId="list" qsTypeId="urn:microsoft.com/office/officeart/2005/8/quickstyle/simple5" qsCatId="simple" csTypeId="urn:microsoft.com/office/officeart/2005/8/colors/accent0_3" csCatId="mainScheme" phldr="1"/>
      <dgm:spPr/>
      <dgm:t>
        <a:bodyPr/>
        <a:lstStyle/>
        <a:p>
          <a:endParaRPr lang="en-GB"/>
        </a:p>
      </dgm:t>
    </dgm:pt>
    <dgm:pt modelId="{D5EFDBBF-6F81-47A9-9481-7F9441979BFD}">
      <dgm:prSet phldrT="[Text]" phldr="0" custT="1"/>
      <dgm:spPr/>
      <dgm:t>
        <a:bodyPr/>
        <a:lstStyle/>
        <a:p>
          <a:r>
            <a:rPr lang="en-GB" sz="2800" b="1" dirty="0"/>
            <a:t>Strategy </a:t>
          </a:r>
        </a:p>
      </dgm:t>
    </dgm:pt>
    <dgm:pt modelId="{FE9347FF-240F-4112-9211-37457FE99E35}" type="parTrans" cxnId="{25F4B24A-4BDA-48D8-8D40-B2EAEC6909CC}">
      <dgm:prSet/>
      <dgm:spPr/>
      <dgm:t>
        <a:bodyPr/>
        <a:lstStyle/>
        <a:p>
          <a:endParaRPr lang="en-GB" sz="2000" b="1"/>
        </a:p>
      </dgm:t>
    </dgm:pt>
    <dgm:pt modelId="{D0E1FC32-6FD4-4B86-BEC2-9FE79BE5D13E}" type="sibTrans" cxnId="{25F4B24A-4BDA-48D8-8D40-B2EAEC6909CC}">
      <dgm:prSet/>
      <dgm:spPr/>
      <dgm:t>
        <a:bodyPr/>
        <a:lstStyle/>
        <a:p>
          <a:endParaRPr lang="en-GB" sz="2000" b="1"/>
        </a:p>
      </dgm:t>
    </dgm:pt>
    <dgm:pt modelId="{11F1D772-AEAC-4D41-8842-4B5AF0C04F5F}">
      <dgm:prSet phldrT="[Text]" phldr="0" custT="1"/>
      <dgm:spPr/>
      <dgm:t>
        <a:bodyPr/>
        <a:lstStyle/>
        <a:p>
          <a:pPr>
            <a:buFont typeface="Arial" panose="020B0604020202020204" pitchFamily="34" charset="0"/>
            <a:buNone/>
          </a:pPr>
          <a:r>
            <a:rPr lang="en-GB" sz="1400" b="1" dirty="0"/>
            <a:t>Vision and Strategy </a:t>
          </a:r>
        </a:p>
        <a:p>
          <a:pPr>
            <a:buFont typeface="Arial" panose="020B0604020202020204" pitchFamily="34" charset="0"/>
            <a:buNone/>
          </a:pPr>
          <a:r>
            <a:rPr lang="en-GB" sz="1400" b="1" dirty="0"/>
            <a:t>Leadership  </a:t>
          </a:r>
        </a:p>
        <a:p>
          <a:pPr>
            <a:buFont typeface="Arial" panose="020B0604020202020204" pitchFamily="34" charset="0"/>
            <a:buNone/>
          </a:pPr>
          <a:r>
            <a:rPr lang="en-GB" sz="1400" b="1" dirty="0"/>
            <a:t>Governance</a:t>
          </a:r>
        </a:p>
        <a:p>
          <a:pPr>
            <a:buFont typeface="Arial" panose="020B0604020202020204" pitchFamily="34" charset="0"/>
            <a:buNone/>
          </a:pPr>
          <a:r>
            <a:rPr lang="en-GB" sz="1400" b="1" dirty="0">
              <a:solidFill>
                <a:srgbClr val="FF0000"/>
              </a:solidFill>
            </a:rPr>
            <a:t>Stakeholder Engagement</a:t>
          </a:r>
        </a:p>
        <a:p>
          <a:pPr>
            <a:buFont typeface="Arial" panose="020B0604020202020204" pitchFamily="34" charset="0"/>
            <a:buNone/>
          </a:pPr>
          <a:r>
            <a:rPr lang="en-GB" sz="1400" b="1" dirty="0"/>
            <a:t>Resource Allocation</a:t>
          </a:r>
        </a:p>
        <a:p>
          <a:pPr>
            <a:buFont typeface="Arial" panose="020B0604020202020204" pitchFamily="34" charset="0"/>
            <a:buNone/>
          </a:pPr>
          <a:r>
            <a:rPr lang="en-GB" sz="1400" b="1" dirty="0">
              <a:solidFill>
                <a:srgbClr val="FF0000"/>
              </a:solidFill>
            </a:rPr>
            <a:t>Performance Metrics</a:t>
          </a:r>
          <a:r>
            <a:rPr lang="en-GB" sz="1400" b="1" dirty="0"/>
            <a:t>	</a:t>
          </a:r>
        </a:p>
        <a:p>
          <a:pPr>
            <a:buNone/>
          </a:pPr>
          <a:endParaRPr lang="en-GB" sz="1200" b="1" dirty="0"/>
        </a:p>
      </dgm:t>
    </dgm:pt>
    <dgm:pt modelId="{B35EFA44-6943-4025-BCB7-2CFEF2A1796E}" type="parTrans" cxnId="{50921E9B-A705-4742-BD22-514E83230B26}">
      <dgm:prSet/>
      <dgm:spPr/>
      <dgm:t>
        <a:bodyPr/>
        <a:lstStyle/>
        <a:p>
          <a:endParaRPr lang="en-GB" sz="2000" b="1"/>
        </a:p>
      </dgm:t>
    </dgm:pt>
    <dgm:pt modelId="{A3975491-5C8A-407C-B169-81F52142840E}" type="sibTrans" cxnId="{50921E9B-A705-4742-BD22-514E83230B26}">
      <dgm:prSet/>
      <dgm:spPr/>
      <dgm:t>
        <a:bodyPr/>
        <a:lstStyle/>
        <a:p>
          <a:endParaRPr lang="en-GB" sz="2000" b="1"/>
        </a:p>
      </dgm:t>
    </dgm:pt>
    <dgm:pt modelId="{06A93681-2EB3-436C-8C91-06DA613532FA}">
      <dgm:prSet phldrT="[Text]" phldr="0" custT="1"/>
      <dgm:spPr/>
      <dgm:t>
        <a:bodyPr/>
        <a:lstStyle/>
        <a:p>
          <a:r>
            <a:rPr lang="en-GB" sz="2800" b="1" dirty="0"/>
            <a:t>Operations</a:t>
          </a:r>
        </a:p>
      </dgm:t>
    </dgm:pt>
    <dgm:pt modelId="{73E16021-F8A0-47F8-BA0F-D08FFCF21A97}" type="parTrans" cxnId="{B9F8BB98-4A6C-4CDF-A9DD-2CE96324296E}">
      <dgm:prSet/>
      <dgm:spPr/>
      <dgm:t>
        <a:bodyPr/>
        <a:lstStyle/>
        <a:p>
          <a:endParaRPr lang="en-GB" sz="2000" b="1"/>
        </a:p>
      </dgm:t>
    </dgm:pt>
    <dgm:pt modelId="{A63139D4-E555-456C-AED1-7DE6BF2DB892}" type="sibTrans" cxnId="{B9F8BB98-4A6C-4CDF-A9DD-2CE96324296E}">
      <dgm:prSet/>
      <dgm:spPr/>
      <dgm:t>
        <a:bodyPr/>
        <a:lstStyle/>
        <a:p>
          <a:endParaRPr lang="en-GB" sz="2000" b="1"/>
        </a:p>
      </dgm:t>
    </dgm:pt>
    <dgm:pt modelId="{A31D20FB-8C84-4339-B5E3-F3A998C2890B}">
      <dgm:prSet phldrT="[Text]" phldr="0" custT="1"/>
      <dgm:spPr/>
      <dgm:t>
        <a:bodyPr/>
        <a:lstStyle/>
        <a:p>
          <a:r>
            <a:rPr lang="en-GB" sz="1400" b="1" dirty="0"/>
            <a:t>Processes and Systems</a:t>
          </a:r>
        </a:p>
        <a:p>
          <a:r>
            <a:rPr lang="en-GB" sz="1400" b="1" dirty="0"/>
            <a:t>Technology</a:t>
          </a:r>
        </a:p>
        <a:p>
          <a:r>
            <a:rPr lang="en-GB" sz="1400" b="1" dirty="0"/>
            <a:t>Project Management</a:t>
          </a:r>
        </a:p>
        <a:p>
          <a:r>
            <a:rPr lang="en-GB" sz="1400" b="1" dirty="0">
              <a:solidFill>
                <a:srgbClr val="FF0000"/>
              </a:solidFill>
            </a:rPr>
            <a:t>Training and Development</a:t>
          </a:r>
        </a:p>
        <a:p>
          <a:r>
            <a:rPr lang="en-GB" sz="1400" b="1" dirty="0">
              <a:solidFill>
                <a:srgbClr val="FF0000"/>
              </a:solidFill>
            </a:rPr>
            <a:t>Communication </a:t>
          </a:r>
        </a:p>
        <a:p>
          <a:r>
            <a:rPr lang="en-GB" sz="1400" b="1" dirty="0"/>
            <a:t>Risk Management</a:t>
          </a:r>
          <a:r>
            <a:rPr lang="en-GB" sz="1200" b="1" dirty="0"/>
            <a:t>	 </a:t>
          </a:r>
        </a:p>
        <a:p>
          <a:endParaRPr lang="en-GB" sz="1200" b="1" dirty="0"/>
        </a:p>
      </dgm:t>
    </dgm:pt>
    <dgm:pt modelId="{F75FB65A-0F85-429C-B6D6-E3036876A08C}" type="parTrans" cxnId="{EAA4C782-3A73-47A1-806B-D928B6D64B76}">
      <dgm:prSet/>
      <dgm:spPr/>
      <dgm:t>
        <a:bodyPr/>
        <a:lstStyle/>
        <a:p>
          <a:endParaRPr lang="en-GB" sz="2000" b="1"/>
        </a:p>
      </dgm:t>
    </dgm:pt>
    <dgm:pt modelId="{131A73A7-FB4B-4916-BDC9-02942BEA71EF}" type="sibTrans" cxnId="{EAA4C782-3A73-47A1-806B-D928B6D64B76}">
      <dgm:prSet/>
      <dgm:spPr/>
      <dgm:t>
        <a:bodyPr/>
        <a:lstStyle/>
        <a:p>
          <a:endParaRPr lang="en-GB" sz="2000" b="1"/>
        </a:p>
      </dgm:t>
    </dgm:pt>
    <dgm:pt modelId="{94EAECBC-C89C-48F3-B20A-02C3BB84A463}">
      <dgm:prSet phldrT="[Text]" phldr="0" custT="1"/>
      <dgm:spPr/>
      <dgm:t>
        <a:bodyPr/>
        <a:lstStyle/>
        <a:p>
          <a:r>
            <a:rPr lang="en-GB" sz="2800" b="1" dirty="0"/>
            <a:t>Culture</a:t>
          </a:r>
        </a:p>
      </dgm:t>
    </dgm:pt>
    <dgm:pt modelId="{3D66C1AF-55D2-4619-93D1-F6913DBD2175}" type="parTrans" cxnId="{C53D4A16-2535-46A3-AC3D-7956E841FC7D}">
      <dgm:prSet/>
      <dgm:spPr/>
      <dgm:t>
        <a:bodyPr/>
        <a:lstStyle/>
        <a:p>
          <a:endParaRPr lang="en-GB" sz="2000" b="1"/>
        </a:p>
      </dgm:t>
    </dgm:pt>
    <dgm:pt modelId="{A00B2E7B-B9ED-4356-BAE2-FFBC46B76142}" type="sibTrans" cxnId="{C53D4A16-2535-46A3-AC3D-7956E841FC7D}">
      <dgm:prSet/>
      <dgm:spPr/>
      <dgm:t>
        <a:bodyPr/>
        <a:lstStyle/>
        <a:p>
          <a:endParaRPr lang="en-GB" sz="2000" b="1"/>
        </a:p>
      </dgm:t>
    </dgm:pt>
    <dgm:pt modelId="{A7AC7374-F286-4616-AB45-6E75AD461282}">
      <dgm:prSet phldrT="[Text]" phldr="0" custT="1"/>
      <dgm:spPr/>
      <dgm:t>
        <a:bodyPr/>
        <a:lstStyle/>
        <a:p>
          <a:r>
            <a:rPr lang="en-GB" sz="1400" b="1" dirty="0"/>
            <a:t>Culture and values </a:t>
          </a:r>
        </a:p>
        <a:p>
          <a:r>
            <a:rPr lang="en-GB" sz="1400" b="1" dirty="0">
              <a:solidFill>
                <a:srgbClr val="FF0000"/>
              </a:solidFill>
            </a:rPr>
            <a:t>Employee Involvement </a:t>
          </a:r>
        </a:p>
        <a:p>
          <a:r>
            <a:rPr lang="en-GB" sz="1400" b="1" dirty="0"/>
            <a:t>Incentives and Rewards</a:t>
          </a:r>
        </a:p>
        <a:p>
          <a:r>
            <a:rPr lang="en-GB" sz="1400" b="1" dirty="0"/>
            <a:t>Change Agents</a:t>
          </a:r>
        </a:p>
        <a:p>
          <a:r>
            <a:rPr lang="en-GB" sz="1400" b="1" dirty="0"/>
            <a:t>Behavioural Change </a:t>
          </a:r>
        </a:p>
        <a:p>
          <a:r>
            <a:rPr lang="en-GB" sz="1400" b="1" dirty="0"/>
            <a:t>Continuous Improvement</a:t>
          </a:r>
        </a:p>
      </dgm:t>
    </dgm:pt>
    <dgm:pt modelId="{D8540A39-E1D9-48AF-9EAE-9EB1B8A1E0E1}" type="parTrans" cxnId="{69485E0B-D046-49CC-B038-206875AA9FF4}">
      <dgm:prSet/>
      <dgm:spPr/>
      <dgm:t>
        <a:bodyPr/>
        <a:lstStyle/>
        <a:p>
          <a:endParaRPr lang="en-GB" sz="2000" b="1"/>
        </a:p>
      </dgm:t>
    </dgm:pt>
    <dgm:pt modelId="{F735ECD3-E6FE-40DD-8B31-7D4165C828AD}" type="sibTrans" cxnId="{69485E0B-D046-49CC-B038-206875AA9FF4}">
      <dgm:prSet/>
      <dgm:spPr/>
      <dgm:t>
        <a:bodyPr/>
        <a:lstStyle/>
        <a:p>
          <a:endParaRPr lang="en-GB" sz="2000" b="1"/>
        </a:p>
      </dgm:t>
    </dgm:pt>
    <dgm:pt modelId="{16DABA25-AF3B-43BA-BD4B-4B3D229BEE2D}" type="pres">
      <dgm:prSet presAssocID="{5CE25032-ACD9-4AC8-88D2-19DC776B5FE0}" presName="Name0" presStyleCnt="0">
        <dgm:presLayoutVars>
          <dgm:dir/>
          <dgm:animLvl val="lvl"/>
          <dgm:resizeHandles val="exact"/>
        </dgm:presLayoutVars>
      </dgm:prSet>
      <dgm:spPr/>
    </dgm:pt>
    <dgm:pt modelId="{AB32090F-8C96-4575-84F8-5C7D5AE7D95E}" type="pres">
      <dgm:prSet presAssocID="{D5EFDBBF-6F81-47A9-9481-7F9441979BFD}" presName="composite" presStyleCnt="0"/>
      <dgm:spPr/>
    </dgm:pt>
    <dgm:pt modelId="{D02817D6-3F95-43EE-A77E-5B2F01FE94E9}" type="pres">
      <dgm:prSet presAssocID="{D5EFDBBF-6F81-47A9-9481-7F9441979BFD}" presName="parTx" presStyleLbl="alignNode1" presStyleIdx="0" presStyleCnt="3">
        <dgm:presLayoutVars>
          <dgm:chMax val="0"/>
          <dgm:chPref val="0"/>
        </dgm:presLayoutVars>
      </dgm:prSet>
      <dgm:spPr/>
    </dgm:pt>
    <dgm:pt modelId="{107F8040-C086-4FCD-8152-CA6F27D71DB6}" type="pres">
      <dgm:prSet presAssocID="{D5EFDBBF-6F81-47A9-9481-7F9441979BFD}" presName="bgOutline" presStyleLbl="fgAcc1" presStyleIdx="0" presStyleCnt="3" custLinFactNeighborX="-10502" custLinFactNeighborY="-1204">
        <dgm:presLayoutVars>
          <dgm:bulletEnabled/>
        </dgm:presLayoutVars>
      </dgm:prSet>
      <dgm:spPr/>
    </dgm:pt>
    <dgm:pt modelId="{CF9A5ED0-4F04-4BDB-8DF0-82A7D1627A93}" type="pres">
      <dgm:prSet presAssocID="{D0E1FC32-6FD4-4B86-BEC2-9FE79BE5D13E}" presName="space" presStyleCnt="0"/>
      <dgm:spPr/>
    </dgm:pt>
    <dgm:pt modelId="{A088112F-2B33-4275-873A-D6286CC35C29}" type="pres">
      <dgm:prSet presAssocID="{06A93681-2EB3-436C-8C91-06DA613532FA}" presName="composite" presStyleCnt="0"/>
      <dgm:spPr/>
    </dgm:pt>
    <dgm:pt modelId="{5E154AE9-CEC1-4C54-82A7-3514C79F9742}" type="pres">
      <dgm:prSet presAssocID="{06A93681-2EB3-436C-8C91-06DA613532FA}" presName="parTx" presStyleLbl="alignNode1" presStyleIdx="1" presStyleCnt="3">
        <dgm:presLayoutVars>
          <dgm:chMax val="0"/>
          <dgm:chPref val="0"/>
        </dgm:presLayoutVars>
      </dgm:prSet>
      <dgm:spPr/>
    </dgm:pt>
    <dgm:pt modelId="{AB9F23D5-394C-4671-B002-C3B5216C8C52}" type="pres">
      <dgm:prSet presAssocID="{06A93681-2EB3-436C-8C91-06DA613532FA}" presName="bgOutline" presStyleLbl="fgAcc1" presStyleIdx="1" presStyleCnt="3">
        <dgm:presLayoutVars>
          <dgm:bulletEnabled/>
        </dgm:presLayoutVars>
      </dgm:prSet>
      <dgm:spPr/>
    </dgm:pt>
    <dgm:pt modelId="{C880E2FF-D74E-4747-A90F-D12EAACD8EA5}" type="pres">
      <dgm:prSet presAssocID="{A63139D4-E555-456C-AED1-7DE6BF2DB892}" presName="space" presStyleCnt="0"/>
      <dgm:spPr/>
    </dgm:pt>
    <dgm:pt modelId="{236B771A-C897-4AD0-8C1A-FD30CC5DFE7A}" type="pres">
      <dgm:prSet presAssocID="{94EAECBC-C89C-48F3-B20A-02C3BB84A463}" presName="composite" presStyleCnt="0"/>
      <dgm:spPr/>
    </dgm:pt>
    <dgm:pt modelId="{1F3FD737-A949-4000-A138-D9E9072DA18D}" type="pres">
      <dgm:prSet presAssocID="{94EAECBC-C89C-48F3-B20A-02C3BB84A463}" presName="parTx" presStyleLbl="alignNode1" presStyleIdx="2" presStyleCnt="3">
        <dgm:presLayoutVars>
          <dgm:chMax val="0"/>
          <dgm:chPref val="0"/>
        </dgm:presLayoutVars>
      </dgm:prSet>
      <dgm:spPr/>
    </dgm:pt>
    <dgm:pt modelId="{A0E1E440-4321-447A-A09F-B95F8CE5C8A1}" type="pres">
      <dgm:prSet presAssocID="{94EAECBC-C89C-48F3-B20A-02C3BB84A463}" presName="bgOutline" presStyleLbl="fgAcc1" presStyleIdx="2" presStyleCnt="3">
        <dgm:presLayoutVars>
          <dgm:bulletEnabled/>
        </dgm:presLayoutVars>
      </dgm:prSet>
      <dgm:spPr/>
    </dgm:pt>
  </dgm:ptLst>
  <dgm:cxnLst>
    <dgm:cxn modelId="{69485E0B-D046-49CC-B038-206875AA9FF4}" srcId="{94EAECBC-C89C-48F3-B20A-02C3BB84A463}" destId="{A7AC7374-F286-4616-AB45-6E75AD461282}" srcOrd="0" destOrd="0" parTransId="{D8540A39-E1D9-48AF-9EAE-9EB1B8A1E0E1}" sibTransId="{F735ECD3-E6FE-40DD-8B31-7D4165C828AD}"/>
    <dgm:cxn modelId="{C53D4A16-2535-46A3-AC3D-7956E841FC7D}" srcId="{5CE25032-ACD9-4AC8-88D2-19DC776B5FE0}" destId="{94EAECBC-C89C-48F3-B20A-02C3BB84A463}" srcOrd="2" destOrd="0" parTransId="{3D66C1AF-55D2-4619-93D1-F6913DBD2175}" sibTransId="{A00B2E7B-B9ED-4356-BAE2-FFBC46B76142}"/>
    <dgm:cxn modelId="{D6CAF630-AD2F-471B-B2E5-C615D853EE80}" type="presOf" srcId="{D5EFDBBF-6F81-47A9-9481-7F9441979BFD}" destId="{D02817D6-3F95-43EE-A77E-5B2F01FE94E9}" srcOrd="0" destOrd="0" presId="urn:microsoft.com/office/officeart/2024/layout/HorizontalActionList"/>
    <dgm:cxn modelId="{50DA2D34-527F-4E43-8410-6275545B06FD}" type="presOf" srcId="{A7AC7374-F286-4616-AB45-6E75AD461282}" destId="{A0E1E440-4321-447A-A09F-B95F8CE5C8A1}" srcOrd="0" destOrd="0" presId="urn:microsoft.com/office/officeart/2024/layout/HorizontalActionList"/>
    <dgm:cxn modelId="{25F4B24A-4BDA-48D8-8D40-B2EAEC6909CC}" srcId="{5CE25032-ACD9-4AC8-88D2-19DC776B5FE0}" destId="{D5EFDBBF-6F81-47A9-9481-7F9441979BFD}" srcOrd="0" destOrd="0" parTransId="{FE9347FF-240F-4112-9211-37457FE99E35}" sibTransId="{D0E1FC32-6FD4-4B86-BEC2-9FE79BE5D13E}"/>
    <dgm:cxn modelId="{C271F571-867F-4089-A819-C73FEE47583F}" type="presOf" srcId="{5CE25032-ACD9-4AC8-88D2-19DC776B5FE0}" destId="{16DABA25-AF3B-43BA-BD4B-4B3D229BEE2D}" srcOrd="0" destOrd="0" presId="urn:microsoft.com/office/officeart/2024/layout/HorizontalActionList"/>
    <dgm:cxn modelId="{456EA674-3D70-4827-AA32-ECD167A2EE3C}" type="presOf" srcId="{06A93681-2EB3-436C-8C91-06DA613532FA}" destId="{5E154AE9-CEC1-4C54-82A7-3514C79F9742}" srcOrd="0" destOrd="0" presId="urn:microsoft.com/office/officeart/2024/layout/HorizontalActionList"/>
    <dgm:cxn modelId="{EAA4C782-3A73-47A1-806B-D928B6D64B76}" srcId="{06A93681-2EB3-436C-8C91-06DA613532FA}" destId="{A31D20FB-8C84-4339-B5E3-F3A998C2890B}" srcOrd="0" destOrd="0" parTransId="{F75FB65A-0F85-429C-B6D6-E3036876A08C}" sibTransId="{131A73A7-FB4B-4916-BDC9-02942BEA71EF}"/>
    <dgm:cxn modelId="{B9F8BB98-4A6C-4CDF-A9DD-2CE96324296E}" srcId="{5CE25032-ACD9-4AC8-88D2-19DC776B5FE0}" destId="{06A93681-2EB3-436C-8C91-06DA613532FA}" srcOrd="1" destOrd="0" parTransId="{73E16021-F8A0-47F8-BA0F-D08FFCF21A97}" sibTransId="{A63139D4-E555-456C-AED1-7DE6BF2DB892}"/>
    <dgm:cxn modelId="{50921E9B-A705-4742-BD22-514E83230B26}" srcId="{D5EFDBBF-6F81-47A9-9481-7F9441979BFD}" destId="{11F1D772-AEAC-4D41-8842-4B5AF0C04F5F}" srcOrd="0" destOrd="0" parTransId="{B35EFA44-6943-4025-BCB7-2CFEF2A1796E}" sibTransId="{A3975491-5C8A-407C-B169-81F52142840E}"/>
    <dgm:cxn modelId="{CE1312A2-049B-44D3-8248-4B7298EB8986}" type="presOf" srcId="{A31D20FB-8C84-4339-B5E3-F3A998C2890B}" destId="{AB9F23D5-394C-4671-B002-C3B5216C8C52}" srcOrd="0" destOrd="0" presId="urn:microsoft.com/office/officeart/2024/layout/HorizontalActionList"/>
    <dgm:cxn modelId="{E8F7F7B1-A934-416F-ACB0-EB8DB8893048}" type="presOf" srcId="{11F1D772-AEAC-4D41-8842-4B5AF0C04F5F}" destId="{107F8040-C086-4FCD-8152-CA6F27D71DB6}" srcOrd="0" destOrd="0" presId="urn:microsoft.com/office/officeart/2024/layout/HorizontalActionList"/>
    <dgm:cxn modelId="{67BFACCD-5BC7-4478-8BD6-B11CFCC71323}" type="presOf" srcId="{94EAECBC-C89C-48F3-B20A-02C3BB84A463}" destId="{1F3FD737-A949-4000-A138-D9E9072DA18D}" srcOrd="0" destOrd="0" presId="urn:microsoft.com/office/officeart/2024/layout/HorizontalActionList"/>
    <dgm:cxn modelId="{BA3ACC77-75F2-49CA-AB34-B1F90867E33B}" type="presParOf" srcId="{16DABA25-AF3B-43BA-BD4B-4B3D229BEE2D}" destId="{AB32090F-8C96-4575-84F8-5C7D5AE7D95E}" srcOrd="0" destOrd="0" presId="urn:microsoft.com/office/officeart/2024/layout/HorizontalActionList"/>
    <dgm:cxn modelId="{E088BF73-B93E-49BC-A6F2-D91367A75682}" type="presParOf" srcId="{AB32090F-8C96-4575-84F8-5C7D5AE7D95E}" destId="{D02817D6-3F95-43EE-A77E-5B2F01FE94E9}" srcOrd="0" destOrd="0" presId="urn:microsoft.com/office/officeart/2024/layout/HorizontalActionList"/>
    <dgm:cxn modelId="{A04F1B79-40B0-45F2-B84A-9CEE4C754B5D}" type="presParOf" srcId="{AB32090F-8C96-4575-84F8-5C7D5AE7D95E}" destId="{107F8040-C086-4FCD-8152-CA6F27D71DB6}" srcOrd="1" destOrd="0" presId="urn:microsoft.com/office/officeart/2024/layout/HorizontalActionList"/>
    <dgm:cxn modelId="{4A020141-CF48-451C-8175-8DB959ADA906}" type="presParOf" srcId="{16DABA25-AF3B-43BA-BD4B-4B3D229BEE2D}" destId="{CF9A5ED0-4F04-4BDB-8DF0-82A7D1627A93}" srcOrd="1" destOrd="0" presId="urn:microsoft.com/office/officeart/2024/layout/HorizontalActionList"/>
    <dgm:cxn modelId="{7B3D1D6A-2BDB-480E-93CB-72701007CFA3}" type="presParOf" srcId="{16DABA25-AF3B-43BA-BD4B-4B3D229BEE2D}" destId="{A088112F-2B33-4275-873A-D6286CC35C29}" srcOrd="2" destOrd="0" presId="urn:microsoft.com/office/officeart/2024/layout/HorizontalActionList"/>
    <dgm:cxn modelId="{6B0E1666-4C05-41F0-827B-4C50A375DC30}" type="presParOf" srcId="{A088112F-2B33-4275-873A-D6286CC35C29}" destId="{5E154AE9-CEC1-4C54-82A7-3514C79F9742}" srcOrd="0" destOrd="0" presId="urn:microsoft.com/office/officeart/2024/layout/HorizontalActionList"/>
    <dgm:cxn modelId="{E16ADFC6-0BF0-4A66-A3D1-C1E7E4DC9DD6}" type="presParOf" srcId="{A088112F-2B33-4275-873A-D6286CC35C29}" destId="{AB9F23D5-394C-4671-B002-C3B5216C8C52}" srcOrd="1" destOrd="0" presId="urn:microsoft.com/office/officeart/2024/layout/HorizontalActionList"/>
    <dgm:cxn modelId="{FAAECF3A-0DD5-4D7A-8BD6-D28CE3B2C208}" type="presParOf" srcId="{16DABA25-AF3B-43BA-BD4B-4B3D229BEE2D}" destId="{C880E2FF-D74E-4747-A90F-D12EAACD8EA5}" srcOrd="3" destOrd="0" presId="urn:microsoft.com/office/officeart/2024/layout/HorizontalActionList"/>
    <dgm:cxn modelId="{E6339AA6-2765-4672-BF95-74121ED4BAE0}" type="presParOf" srcId="{16DABA25-AF3B-43BA-BD4B-4B3D229BEE2D}" destId="{236B771A-C897-4AD0-8C1A-FD30CC5DFE7A}" srcOrd="4" destOrd="0" presId="urn:microsoft.com/office/officeart/2024/layout/HorizontalActionList"/>
    <dgm:cxn modelId="{34E66F26-6B02-488F-93CA-3FE028947FD7}" type="presParOf" srcId="{236B771A-C897-4AD0-8C1A-FD30CC5DFE7A}" destId="{1F3FD737-A949-4000-A138-D9E9072DA18D}" srcOrd="0" destOrd="0" presId="urn:microsoft.com/office/officeart/2024/layout/HorizontalActionList"/>
    <dgm:cxn modelId="{23EDA016-E51C-420B-BDED-439B3600DBB1}" type="presParOf" srcId="{236B771A-C897-4AD0-8C1A-FD30CC5DFE7A}" destId="{A0E1E440-4321-447A-A09F-B95F8CE5C8A1}" srcOrd="1" destOrd="0" presId="urn:microsoft.com/office/officeart/2024/layout/Horizontal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F8040-C086-4FCD-8152-CA6F27D71DB6}">
      <dsp:nvSpPr>
        <dsp:cNvPr id="0" name=""/>
        <dsp:cNvSpPr/>
      </dsp:nvSpPr>
      <dsp:spPr>
        <a:xfrm rot="10800000">
          <a:off x="7191" y="1764447"/>
          <a:ext cx="3580876" cy="2481692"/>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1590" tIns="151590" rIns="151590" bIns="151590" numCol="1" spcCol="1270" anchor="t"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b="1" kern="1200" dirty="0"/>
            <a:t>Vision and Strategy </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Leadership  </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Governance</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Stakeholder Engagement</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Resource Allocation</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Performance Metrics	</a:t>
          </a:r>
        </a:p>
        <a:p>
          <a:pPr marL="0" lvl="0" indent="0" algn="l" defTabSz="622300">
            <a:lnSpc>
              <a:spcPct val="90000"/>
            </a:lnSpc>
            <a:spcBef>
              <a:spcPct val="0"/>
            </a:spcBef>
            <a:spcAft>
              <a:spcPct val="35000"/>
            </a:spcAft>
            <a:buNone/>
          </a:pPr>
          <a:endParaRPr lang="en-GB" sz="1200" b="1" kern="1200" dirty="0"/>
        </a:p>
      </dsp:txBody>
      <dsp:txXfrm rot="10800000">
        <a:off x="116220" y="1764447"/>
        <a:ext cx="3362818" cy="2372663"/>
      </dsp:txXfrm>
    </dsp:sp>
    <dsp:sp modelId="{D02817D6-3F95-43EE-A77E-5B2F01FE94E9}">
      <dsp:nvSpPr>
        <dsp:cNvPr id="0" name=""/>
        <dsp:cNvSpPr/>
      </dsp:nvSpPr>
      <dsp:spPr>
        <a:xfrm>
          <a:off x="7191" y="722412"/>
          <a:ext cx="3580876" cy="1074262"/>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2969" tIns="282969" rIns="282969" bIns="282969" numCol="1" spcCol="1270" anchor="ctr" anchorCtr="0">
          <a:noAutofit/>
        </a:bodyPr>
        <a:lstStyle/>
        <a:p>
          <a:pPr marL="0" lvl="0" indent="0" algn="l" defTabSz="1244600">
            <a:lnSpc>
              <a:spcPct val="90000"/>
            </a:lnSpc>
            <a:spcBef>
              <a:spcPct val="0"/>
            </a:spcBef>
            <a:spcAft>
              <a:spcPct val="35000"/>
            </a:spcAft>
            <a:buNone/>
          </a:pPr>
          <a:r>
            <a:rPr lang="en-GB" sz="2800" b="1" kern="1200" dirty="0"/>
            <a:t>Strategy </a:t>
          </a:r>
        </a:p>
      </dsp:txBody>
      <dsp:txXfrm>
        <a:off x="148779" y="864000"/>
        <a:ext cx="3297700" cy="932674"/>
      </dsp:txXfrm>
    </dsp:sp>
    <dsp:sp modelId="{AB9F23D5-394C-4671-B002-C3B5216C8C52}">
      <dsp:nvSpPr>
        <dsp:cNvPr id="0" name=""/>
        <dsp:cNvSpPr/>
      </dsp:nvSpPr>
      <dsp:spPr>
        <a:xfrm rot="10800000">
          <a:off x="3695961" y="1764447"/>
          <a:ext cx="3580876" cy="2481692"/>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1590" tIns="151590" rIns="151590" bIns="151590" numCol="1" spcCol="1270" anchor="t" anchorCtr="0">
          <a:noAutofit/>
        </a:bodyPr>
        <a:lstStyle/>
        <a:p>
          <a:pPr marL="0" lvl="0" indent="0" algn="l" defTabSz="622300">
            <a:lnSpc>
              <a:spcPct val="90000"/>
            </a:lnSpc>
            <a:spcBef>
              <a:spcPct val="0"/>
            </a:spcBef>
            <a:spcAft>
              <a:spcPct val="35000"/>
            </a:spcAft>
            <a:buNone/>
          </a:pPr>
          <a:r>
            <a:rPr lang="en-GB" sz="1400" b="1" kern="1200" dirty="0"/>
            <a:t>Processes and Systems</a:t>
          </a:r>
        </a:p>
        <a:p>
          <a:pPr marL="0" lvl="0" indent="0" algn="l" defTabSz="622300">
            <a:lnSpc>
              <a:spcPct val="90000"/>
            </a:lnSpc>
            <a:spcBef>
              <a:spcPct val="0"/>
            </a:spcBef>
            <a:spcAft>
              <a:spcPct val="35000"/>
            </a:spcAft>
            <a:buNone/>
          </a:pPr>
          <a:r>
            <a:rPr lang="en-GB" sz="1400" b="1" kern="1200" dirty="0"/>
            <a:t>Technology</a:t>
          </a:r>
        </a:p>
        <a:p>
          <a:pPr marL="0" lvl="0" indent="0" algn="l" defTabSz="622300">
            <a:lnSpc>
              <a:spcPct val="90000"/>
            </a:lnSpc>
            <a:spcBef>
              <a:spcPct val="0"/>
            </a:spcBef>
            <a:spcAft>
              <a:spcPct val="35000"/>
            </a:spcAft>
            <a:buNone/>
          </a:pPr>
          <a:r>
            <a:rPr lang="en-GB" sz="1400" b="1" kern="1200" dirty="0"/>
            <a:t>Project Management</a:t>
          </a:r>
        </a:p>
        <a:p>
          <a:pPr marL="0" lvl="0" indent="0" algn="l" defTabSz="622300">
            <a:lnSpc>
              <a:spcPct val="90000"/>
            </a:lnSpc>
            <a:spcBef>
              <a:spcPct val="0"/>
            </a:spcBef>
            <a:spcAft>
              <a:spcPct val="35000"/>
            </a:spcAft>
            <a:buNone/>
          </a:pPr>
          <a:r>
            <a:rPr lang="en-GB" sz="1400" b="1" kern="1200" dirty="0"/>
            <a:t>Training and Development</a:t>
          </a:r>
        </a:p>
        <a:p>
          <a:pPr marL="0" lvl="0" indent="0" algn="l" defTabSz="622300">
            <a:lnSpc>
              <a:spcPct val="90000"/>
            </a:lnSpc>
            <a:spcBef>
              <a:spcPct val="0"/>
            </a:spcBef>
            <a:spcAft>
              <a:spcPct val="35000"/>
            </a:spcAft>
            <a:buNone/>
          </a:pPr>
          <a:r>
            <a:rPr lang="en-GB" sz="1400" b="1" kern="1200" dirty="0"/>
            <a:t>Communication </a:t>
          </a:r>
        </a:p>
        <a:p>
          <a:pPr marL="0" lvl="0" indent="0" algn="l" defTabSz="622300">
            <a:lnSpc>
              <a:spcPct val="90000"/>
            </a:lnSpc>
            <a:spcBef>
              <a:spcPct val="0"/>
            </a:spcBef>
            <a:spcAft>
              <a:spcPct val="35000"/>
            </a:spcAft>
            <a:buNone/>
          </a:pPr>
          <a:r>
            <a:rPr lang="en-GB" sz="1400" b="1" kern="1200" dirty="0"/>
            <a:t>Risk Management</a:t>
          </a:r>
          <a:r>
            <a:rPr lang="en-GB" sz="1200" b="1" kern="1200" dirty="0"/>
            <a:t>	 </a:t>
          </a:r>
        </a:p>
        <a:p>
          <a:pPr marL="0" lvl="0" indent="0" algn="l" defTabSz="622300">
            <a:lnSpc>
              <a:spcPct val="90000"/>
            </a:lnSpc>
            <a:spcBef>
              <a:spcPct val="0"/>
            </a:spcBef>
            <a:spcAft>
              <a:spcPct val="35000"/>
            </a:spcAft>
            <a:buNone/>
          </a:pPr>
          <a:endParaRPr lang="en-GB" sz="1200" b="1" kern="1200" dirty="0"/>
        </a:p>
      </dsp:txBody>
      <dsp:txXfrm rot="10800000">
        <a:off x="3804990" y="1764447"/>
        <a:ext cx="3362818" cy="2372663"/>
      </dsp:txXfrm>
    </dsp:sp>
    <dsp:sp modelId="{5E154AE9-CEC1-4C54-82A7-3514C79F9742}">
      <dsp:nvSpPr>
        <dsp:cNvPr id="0" name=""/>
        <dsp:cNvSpPr/>
      </dsp:nvSpPr>
      <dsp:spPr>
        <a:xfrm>
          <a:off x="3695961" y="722412"/>
          <a:ext cx="3580876" cy="1074262"/>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2969" tIns="282969" rIns="282969" bIns="282969" numCol="1" spcCol="1270" anchor="ctr" anchorCtr="0">
          <a:noAutofit/>
        </a:bodyPr>
        <a:lstStyle/>
        <a:p>
          <a:pPr marL="0" lvl="0" indent="0" algn="l" defTabSz="1244600">
            <a:lnSpc>
              <a:spcPct val="90000"/>
            </a:lnSpc>
            <a:spcBef>
              <a:spcPct val="0"/>
            </a:spcBef>
            <a:spcAft>
              <a:spcPct val="35000"/>
            </a:spcAft>
            <a:buNone/>
          </a:pPr>
          <a:r>
            <a:rPr lang="en-GB" sz="2800" b="1" kern="1200" dirty="0"/>
            <a:t>Operations</a:t>
          </a:r>
        </a:p>
      </dsp:txBody>
      <dsp:txXfrm>
        <a:off x="3837549" y="864000"/>
        <a:ext cx="3297700" cy="932674"/>
      </dsp:txXfrm>
    </dsp:sp>
    <dsp:sp modelId="{A0E1E440-4321-447A-A09F-B95F8CE5C8A1}">
      <dsp:nvSpPr>
        <dsp:cNvPr id="0" name=""/>
        <dsp:cNvSpPr/>
      </dsp:nvSpPr>
      <dsp:spPr>
        <a:xfrm rot="10800000">
          <a:off x="7384732" y="1764447"/>
          <a:ext cx="3580876" cy="2481692"/>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1590" tIns="151590" rIns="151590" bIns="151590" numCol="1" spcCol="1270" anchor="t" anchorCtr="0">
          <a:noAutofit/>
        </a:bodyPr>
        <a:lstStyle/>
        <a:p>
          <a:pPr marL="0" lvl="0" indent="0" algn="l" defTabSz="622300">
            <a:lnSpc>
              <a:spcPct val="90000"/>
            </a:lnSpc>
            <a:spcBef>
              <a:spcPct val="0"/>
            </a:spcBef>
            <a:spcAft>
              <a:spcPct val="35000"/>
            </a:spcAft>
            <a:buNone/>
          </a:pPr>
          <a:r>
            <a:rPr lang="en-GB" sz="1400" b="1" kern="1200" dirty="0"/>
            <a:t>Culture and values </a:t>
          </a:r>
        </a:p>
        <a:p>
          <a:pPr marL="0" lvl="0" indent="0" algn="l" defTabSz="622300">
            <a:lnSpc>
              <a:spcPct val="90000"/>
            </a:lnSpc>
            <a:spcBef>
              <a:spcPct val="0"/>
            </a:spcBef>
            <a:spcAft>
              <a:spcPct val="35000"/>
            </a:spcAft>
            <a:buNone/>
          </a:pPr>
          <a:r>
            <a:rPr lang="en-GB" sz="1400" b="1" kern="1200" dirty="0"/>
            <a:t>Employee Involvement </a:t>
          </a:r>
        </a:p>
        <a:p>
          <a:pPr marL="0" lvl="0" indent="0" algn="l" defTabSz="622300">
            <a:lnSpc>
              <a:spcPct val="90000"/>
            </a:lnSpc>
            <a:spcBef>
              <a:spcPct val="0"/>
            </a:spcBef>
            <a:spcAft>
              <a:spcPct val="35000"/>
            </a:spcAft>
            <a:buNone/>
          </a:pPr>
          <a:r>
            <a:rPr lang="en-GB" sz="1400" b="1" kern="1200" dirty="0"/>
            <a:t>Incentives and Rewards</a:t>
          </a:r>
        </a:p>
        <a:p>
          <a:pPr marL="0" lvl="0" indent="0" algn="l" defTabSz="622300">
            <a:lnSpc>
              <a:spcPct val="90000"/>
            </a:lnSpc>
            <a:spcBef>
              <a:spcPct val="0"/>
            </a:spcBef>
            <a:spcAft>
              <a:spcPct val="35000"/>
            </a:spcAft>
            <a:buNone/>
          </a:pPr>
          <a:r>
            <a:rPr lang="en-GB" sz="1400" b="1" kern="1200" dirty="0"/>
            <a:t>Change Agents</a:t>
          </a:r>
        </a:p>
        <a:p>
          <a:pPr marL="0" lvl="0" indent="0" algn="l" defTabSz="622300">
            <a:lnSpc>
              <a:spcPct val="90000"/>
            </a:lnSpc>
            <a:spcBef>
              <a:spcPct val="0"/>
            </a:spcBef>
            <a:spcAft>
              <a:spcPct val="35000"/>
            </a:spcAft>
            <a:buNone/>
          </a:pPr>
          <a:r>
            <a:rPr lang="en-GB" sz="1400" b="1" kern="1200" dirty="0"/>
            <a:t>Behavioural Change </a:t>
          </a:r>
        </a:p>
        <a:p>
          <a:pPr marL="0" lvl="0" indent="0" algn="l" defTabSz="622300">
            <a:lnSpc>
              <a:spcPct val="90000"/>
            </a:lnSpc>
            <a:spcBef>
              <a:spcPct val="0"/>
            </a:spcBef>
            <a:spcAft>
              <a:spcPct val="35000"/>
            </a:spcAft>
            <a:buNone/>
          </a:pPr>
          <a:r>
            <a:rPr lang="en-GB" sz="1400" b="1" kern="1200" dirty="0"/>
            <a:t>Continuous Improvement</a:t>
          </a:r>
        </a:p>
      </dsp:txBody>
      <dsp:txXfrm rot="10800000">
        <a:off x="7493761" y="1764447"/>
        <a:ext cx="3362818" cy="2372663"/>
      </dsp:txXfrm>
    </dsp:sp>
    <dsp:sp modelId="{1F3FD737-A949-4000-A138-D9E9072DA18D}">
      <dsp:nvSpPr>
        <dsp:cNvPr id="0" name=""/>
        <dsp:cNvSpPr/>
      </dsp:nvSpPr>
      <dsp:spPr>
        <a:xfrm>
          <a:off x="7384732" y="722412"/>
          <a:ext cx="3580876" cy="1074262"/>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2969" tIns="282969" rIns="282969" bIns="282969" numCol="1" spcCol="1270" anchor="ctr" anchorCtr="0">
          <a:noAutofit/>
        </a:bodyPr>
        <a:lstStyle/>
        <a:p>
          <a:pPr marL="0" lvl="0" indent="0" algn="l" defTabSz="1244600">
            <a:lnSpc>
              <a:spcPct val="90000"/>
            </a:lnSpc>
            <a:spcBef>
              <a:spcPct val="0"/>
            </a:spcBef>
            <a:spcAft>
              <a:spcPct val="35000"/>
            </a:spcAft>
            <a:buNone/>
          </a:pPr>
          <a:r>
            <a:rPr lang="en-GB" sz="2800" b="1" kern="1200" dirty="0"/>
            <a:t>Culture</a:t>
          </a:r>
        </a:p>
      </dsp:txBody>
      <dsp:txXfrm>
        <a:off x="7526320" y="864000"/>
        <a:ext cx="3297700" cy="9326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F8040-C086-4FCD-8152-CA6F27D71DB6}">
      <dsp:nvSpPr>
        <dsp:cNvPr id="0" name=""/>
        <dsp:cNvSpPr/>
      </dsp:nvSpPr>
      <dsp:spPr>
        <a:xfrm rot="10800000">
          <a:off x="0" y="1760186"/>
          <a:ext cx="3662993" cy="2454994"/>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5067" tIns="155067" rIns="155067" bIns="155067" numCol="1" spcCol="1270" anchor="t"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b="1" kern="1200" dirty="0"/>
            <a:t>Vision and Strategy </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Leadership  </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Governance</a:t>
          </a:r>
        </a:p>
        <a:p>
          <a:pPr marL="0" lvl="0" indent="0" algn="l" defTabSz="622300">
            <a:lnSpc>
              <a:spcPct val="90000"/>
            </a:lnSpc>
            <a:spcBef>
              <a:spcPct val="0"/>
            </a:spcBef>
            <a:spcAft>
              <a:spcPct val="35000"/>
            </a:spcAft>
            <a:buFont typeface="Arial" panose="020B0604020202020204" pitchFamily="34" charset="0"/>
            <a:buNone/>
          </a:pPr>
          <a:r>
            <a:rPr lang="en-GB" sz="1400" b="1" kern="1200" dirty="0">
              <a:solidFill>
                <a:srgbClr val="FF0000"/>
              </a:solidFill>
            </a:rPr>
            <a:t>Stakeholder Engagement</a:t>
          </a:r>
        </a:p>
        <a:p>
          <a:pPr marL="0" lvl="0" indent="0" algn="l" defTabSz="622300">
            <a:lnSpc>
              <a:spcPct val="90000"/>
            </a:lnSpc>
            <a:spcBef>
              <a:spcPct val="0"/>
            </a:spcBef>
            <a:spcAft>
              <a:spcPct val="35000"/>
            </a:spcAft>
            <a:buFont typeface="Arial" panose="020B0604020202020204" pitchFamily="34" charset="0"/>
            <a:buNone/>
          </a:pPr>
          <a:r>
            <a:rPr lang="en-GB" sz="1400" b="1" kern="1200" dirty="0"/>
            <a:t>Resource Allocation</a:t>
          </a:r>
        </a:p>
        <a:p>
          <a:pPr marL="0" lvl="0" indent="0" algn="l" defTabSz="622300">
            <a:lnSpc>
              <a:spcPct val="90000"/>
            </a:lnSpc>
            <a:spcBef>
              <a:spcPct val="0"/>
            </a:spcBef>
            <a:spcAft>
              <a:spcPct val="35000"/>
            </a:spcAft>
            <a:buFont typeface="Arial" panose="020B0604020202020204" pitchFamily="34" charset="0"/>
            <a:buNone/>
          </a:pPr>
          <a:r>
            <a:rPr lang="en-GB" sz="1400" b="1" kern="1200" dirty="0">
              <a:solidFill>
                <a:srgbClr val="FF0000"/>
              </a:solidFill>
            </a:rPr>
            <a:t>Performance Metrics</a:t>
          </a:r>
          <a:r>
            <a:rPr lang="en-GB" sz="1400" b="1" kern="1200" dirty="0"/>
            <a:t>	</a:t>
          </a:r>
        </a:p>
        <a:p>
          <a:pPr marL="0" lvl="0" indent="0" algn="l" defTabSz="622300">
            <a:lnSpc>
              <a:spcPct val="90000"/>
            </a:lnSpc>
            <a:spcBef>
              <a:spcPct val="0"/>
            </a:spcBef>
            <a:spcAft>
              <a:spcPct val="35000"/>
            </a:spcAft>
            <a:buNone/>
          </a:pPr>
          <a:endParaRPr lang="en-GB" sz="1200" b="1" kern="1200" dirty="0"/>
        </a:p>
      </dsp:txBody>
      <dsp:txXfrm rot="10800000">
        <a:off x="107856" y="1760186"/>
        <a:ext cx="3447281" cy="2347138"/>
      </dsp:txXfrm>
    </dsp:sp>
    <dsp:sp modelId="{D02817D6-3F95-43EE-A77E-5B2F01FE94E9}">
      <dsp:nvSpPr>
        <dsp:cNvPr id="0" name=""/>
        <dsp:cNvSpPr/>
      </dsp:nvSpPr>
      <dsp:spPr>
        <a:xfrm>
          <a:off x="9830" y="723813"/>
          <a:ext cx="3662993" cy="1098897"/>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9458" tIns="289458" rIns="289458" bIns="289458" numCol="1" spcCol="1270" anchor="ctr" anchorCtr="0">
          <a:noAutofit/>
        </a:bodyPr>
        <a:lstStyle/>
        <a:p>
          <a:pPr marL="0" lvl="0" indent="0" algn="l" defTabSz="1244600">
            <a:lnSpc>
              <a:spcPct val="90000"/>
            </a:lnSpc>
            <a:spcBef>
              <a:spcPct val="0"/>
            </a:spcBef>
            <a:spcAft>
              <a:spcPct val="35000"/>
            </a:spcAft>
            <a:buNone/>
          </a:pPr>
          <a:r>
            <a:rPr lang="en-GB" sz="2800" b="1" kern="1200" dirty="0"/>
            <a:t>Strategy </a:t>
          </a:r>
        </a:p>
      </dsp:txBody>
      <dsp:txXfrm>
        <a:off x="154665" y="868648"/>
        <a:ext cx="3373323" cy="954062"/>
      </dsp:txXfrm>
    </dsp:sp>
    <dsp:sp modelId="{AB9F23D5-394C-4671-B002-C3B5216C8C52}">
      <dsp:nvSpPr>
        <dsp:cNvPr id="0" name=""/>
        <dsp:cNvSpPr/>
      </dsp:nvSpPr>
      <dsp:spPr>
        <a:xfrm rot="10800000">
          <a:off x="3780717" y="1789744"/>
          <a:ext cx="3662993" cy="2454994"/>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5067" tIns="155067" rIns="155067" bIns="155067" numCol="1" spcCol="1270" anchor="t" anchorCtr="0">
          <a:noAutofit/>
        </a:bodyPr>
        <a:lstStyle/>
        <a:p>
          <a:pPr marL="0" lvl="0" indent="0" algn="l" defTabSz="622300">
            <a:lnSpc>
              <a:spcPct val="90000"/>
            </a:lnSpc>
            <a:spcBef>
              <a:spcPct val="0"/>
            </a:spcBef>
            <a:spcAft>
              <a:spcPct val="35000"/>
            </a:spcAft>
            <a:buNone/>
          </a:pPr>
          <a:r>
            <a:rPr lang="en-GB" sz="1400" b="1" kern="1200" dirty="0"/>
            <a:t>Processes and Systems</a:t>
          </a:r>
        </a:p>
        <a:p>
          <a:pPr marL="0" lvl="0" indent="0" algn="l" defTabSz="622300">
            <a:lnSpc>
              <a:spcPct val="90000"/>
            </a:lnSpc>
            <a:spcBef>
              <a:spcPct val="0"/>
            </a:spcBef>
            <a:spcAft>
              <a:spcPct val="35000"/>
            </a:spcAft>
            <a:buNone/>
          </a:pPr>
          <a:r>
            <a:rPr lang="en-GB" sz="1400" b="1" kern="1200" dirty="0"/>
            <a:t>Technology</a:t>
          </a:r>
        </a:p>
        <a:p>
          <a:pPr marL="0" lvl="0" indent="0" algn="l" defTabSz="622300">
            <a:lnSpc>
              <a:spcPct val="90000"/>
            </a:lnSpc>
            <a:spcBef>
              <a:spcPct val="0"/>
            </a:spcBef>
            <a:spcAft>
              <a:spcPct val="35000"/>
            </a:spcAft>
            <a:buNone/>
          </a:pPr>
          <a:r>
            <a:rPr lang="en-GB" sz="1400" b="1" kern="1200" dirty="0"/>
            <a:t>Project Management</a:t>
          </a:r>
        </a:p>
        <a:p>
          <a:pPr marL="0" lvl="0" indent="0" algn="l" defTabSz="622300">
            <a:lnSpc>
              <a:spcPct val="90000"/>
            </a:lnSpc>
            <a:spcBef>
              <a:spcPct val="0"/>
            </a:spcBef>
            <a:spcAft>
              <a:spcPct val="35000"/>
            </a:spcAft>
            <a:buNone/>
          </a:pPr>
          <a:r>
            <a:rPr lang="en-GB" sz="1400" b="1" kern="1200" dirty="0">
              <a:solidFill>
                <a:srgbClr val="FF0000"/>
              </a:solidFill>
            </a:rPr>
            <a:t>Training and Development</a:t>
          </a:r>
        </a:p>
        <a:p>
          <a:pPr marL="0" lvl="0" indent="0" algn="l" defTabSz="622300">
            <a:lnSpc>
              <a:spcPct val="90000"/>
            </a:lnSpc>
            <a:spcBef>
              <a:spcPct val="0"/>
            </a:spcBef>
            <a:spcAft>
              <a:spcPct val="35000"/>
            </a:spcAft>
            <a:buNone/>
          </a:pPr>
          <a:r>
            <a:rPr lang="en-GB" sz="1400" b="1" kern="1200" dirty="0">
              <a:solidFill>
                <a:srgbClr val="FF0000"/>
              </a:solidFill>
            </a:rPr>
            <a:t>Communication </a:t>
          </a:r>
        </a:p>
        <a:p>
          <a:pPr marL="0" lvl="0" indent="0" algn="l" defTabSz="622300">
            <a:lnSpc>
              <a:spcPct val="90000"/>
            </a:lnSpc>
            <a:spcBef>
              <a:spcPct val="0"/>
            </a:spcBef>
            <a:spcAft>
              <a:spcPct val="35000"/>
            </a:spcAft>
            <a:buNone/>
          </a:pPr>
          <a:r>
            <a:rPr lang="en-GB" sz="1400" b="1" kern="1200" dirty="0"/>
            <a:t>Risk Management</a:t>
          </a:r>
          <a:r>
            <a:rPr lang="en-GB" sz="1200" b="1" kern="1200" dirty="0"/>
            <a:t>	 </a:t>
          </a:r>
        </a:p>
        <a:p>
          <a:pPr marL="0" lvl="0" indent="0" algn="l" defTabSz="622300">
            <a:lnSpc>
              <a:spcPct val="90000"/>
            </a:lnSpc>
            <a:spcBef>
              <a:spcPct val="0"/>
            </a:spcBef>
            <a:spcAft>
              <a:spcPct val="35000"/>
            </a:spcAft>
            <a:buNone/>
          </a:pPr>
          <a:endParaRPr lang="en-GB" sz="1200" b="1" kern="1200" dirty="0"/>
        </a:p>
      </dsp:txBody>
      <dsp:txXfrm rot="10800000">
        <a:off x="3888573" y="1789744"/>
        <a:ext cx="3447281" cy="2347138"/>
      </dsp:txXfrm>
    </dsp:sp>
    <dsp:sp modelId="{5E154AE9-CEC1-4C54-82A7-3514C79F9742}">
      <dsp:nvSpPr>
        <dsp:cNvPr id="0" name=""/>
        <dsp:cNvSpPr/>
      </dsp:nvSpPr>
      <dsp:spPr>
        <a:xfrm>
          <a:off x="3780717" y="723813"/>
          <a:ext cx="3662993" cy="1098897"/>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9458" tIns="289458" rIns="289458" bIns="289458" numCol="1" spcCol="1270" anchor="ctr" anchorCtr="0">
          <a:noAutofit/>
        </a:bodyPr>
        <a:lstStyle/>
        <a:p>
          <a:pPr marL="0" lvl="0" indent="0" algn="l" defTabSz="1244600">
            <a:lnSpc>
              <a:spcPct val="90000"/>
            </a:lnSpc>
            <a:spcBef>
              <a:spcPct val="0"/>
            </a:spcBef>
            <a:spcAft>
              <a:spcPct val="35000"/>
            </a:spcAft>
            <a:buNone/>
          </a:pPr>
          <a:r>
            <a:rPr lang="en-GB" sz="2800" b="1" kern="1200" dirty="0"/>
            <a:t>Operations</a:t>
          </a:r>
        </a:p>
      </dsp:txBody>
      <dsp:txXfrm>
        <a:off x="3925552" y="868648"/>
        <a:ext cx="3373323" cy="954062"/>
      </dsp:txXfrm>
    </dsp:sp>
    <dsp:sp modelId="{A0E1E440-4321-447A-A09F-B95F8CE5C8A1}">
      <dsp:nvSpPr>
        <dsp:cNvPr id="0" name=""/>
        <dsp:cNvSpPr/>
      </dsp:nvSpPr>
      <dsp:spPr>
        <a:xfrm rot="10800000">
          <a:off x="7551605" y="1789744"/>
          <a:ext cx="3662993" cy="2454994"/>
        </a:xfrm>
        <a:prstGeom prst="round2SameRect">
          <a:avLst>
            <a:gd name="adj1" fmla="val 15000"/>
            <a:gd name="adj2" fmla="val 0"/>
          </a:avLst>
        </a:prstGeom>
        <a:solidFill>
          <a:schemeClr val="lt2">
            <a:alpha val="90000"/>
            <a:hueOff val="0"/>
            <a:satOff val="0"/>
            <a:lumOff val="0"/>
            <a:alphaOff val="0"/>
          </a:schemeClr>
        </a:soli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155067" tIns="155067" rIns="155067" bIns="155067" numCol="1" spcCol="1270" anchor="t" anchorCtr="0">
          <a:noAutofit/>
        </a:bodyPr>
        <a:lstStyle/>
        <a:p>
          <a:pPr marL="0" lvl="0" indent="0" algn="l" defTabSz="622300">
            <a:lnSpc>
              <a:spcPct val="90000"/>
            </a:lnSpc>
            <a:spcBef>
              <a:spcPct val="0"/>
            </a:spcBef>
            <a:spcAft>
              <a:spcPct val="35000"/>
            </a:spcAft>
            <a:buNone/>
          </a:pPr>
          <a:r>
            <a:rPr lang="en-GB" sz="1400" b="1" kern="1200" dirty="0"/>
            <a:t>Culture and values </a:t>
          </a:r>
        </a:p>
        <a:p>
          <a:pPr marL="0" lvl="0" indent="0" algn="l" defTabSz="622300">
            <a:lnSpc>
              <a:spcPct val="90000"/>
            </a:lnSpc>
            <a:spcBef>
              <a:spcPct val="0"/>
            </a:spcBef>
            <a:spcAft>
              <a:spcPct val="35000"/>
            </a:spcAft>
            <a:buNone/>
          </a:pPr>
          <a:r>
            <a:rPr lang="en-GB" sz="1400" b="1" kern="1200" dirty="0">
              <a:solidFill>
                <a:srgbClr val="FF0000"/>
              </a:solidFill>
            </a:rPr>
            <a:t>Employee Involvement </a:t>
          </a:r>
        </a:p>
        <a:p>
          <a:pPr marL="0" lvl="0" indent="0" algn="l" defTabSz="622300">
            <a:lnSpc>
              <a:spcPct val="90000"/>
            </a:lnSpc>
            <a:spcBef>
              <a:spcPct val="0"/>
            </a:spcBef>
            <a:spcAft>
              <a:spcPct val="35000"/>
            </a:spcAft>
            <a:buNone/>
          </a:pPr>
          <a:r>
            <a:rPr lang="en-GB" sz="1400" b="1" kern="1200" dirty="0"/>
            <a:t>Incentives and Rewards</a:t>
          </a:r>
        </a:p>
        <a:p>
          <a:pPr marL="0" lvl="0" indent="0" algn="l" defTabSz="622300">
            <a:lnSpc>
              <a:spcPct val="90000"/>
            </a:lnSpc>
            <a:spcBef>
              <a:spcPct val="0"/>
            </a:spcBef>
            <a:spcAft>
              <a:spcPct val="35000"/>
            </a:spcAft>
            <a:buNone/>
          </a:pPr>
          <a:r>
            <a:rPr lang="en-GB" sz="1400" b="1" kern="1200" dirty="0"/>
            <a:t>Change Agents</a:t>
          </a:r>
        </a:p>
        <a:p>
          <a:pPr marL="0" lvl="0" indent="0" algn="l" defTabSz="622300">
            <a:lnSpc>
              <a:spcPct val="90000"/>
            </a:lnSpc>
            <a:spcBef>
              <a:spcPct val="0"/>
            </a:spcBef>
            <a:spcAft>
              <a:spcPct val="35000"/>
            </a:spcAft>
            <a:buNone/>
          </a:pPr>
          <a:r>
            <a:rPr lang="en-GB" sz="1400" b="1" kern="1200" dirty="0"/>
            <a:t>Behavioural Change </a:t>
          </a:r>
        </a:p>
        <a:p>
          <a:pPr marL="0" lvl="0" indent="0" algn="l" defTabSz="622300">
            <a:lnSpc>
              <a:spcPct val="90000"/>
            </a:lnSpc>
            <a:spcBef>
              <a:spcPct val="0"/>
            </a:spcBef>
            <a:spcAft>
              <a:spcPct val="35000"/>
            </a:spcAft>
            <a:buNone/>
          </a:pPr>
          <a:r>
            <a:rPr lang="en-GB" sz="1400" b="1" kern="1200" dirty="0"/>
            <a:t>Continuous Improvement</a:t>
          </a:r>
        </a:p>
      </dsp:txBody>
      <dsp:txXfrm rot="10800000">
        <a:off x="7659461" y="1789744"/>
        <a:ext cx="3447281" cy="2347138"/>
      </dsp:txXfrm>
    </dsp:sp>
    <dsp:sp modelId="{1F3FD737-A949-4000-A138-D9E9072DA18D}">
      <dsp:nvSpPr>
        <dsp:cNvPr id="0" name=""/>
        <dsp:cNvSpPr/>
      </dsp:nvSpPr>
      <dsp:spPr>
        <a:xfrm>
          <a:off x="7551605" y="723813"/>
          <a:ext cx="3662993" cy="1098897"/>
        </a:xfrm>
        <a:prstGeom prst="round2SameRect">
          <a:avLst>
            <a:gd name="adj1" fmla="val 45000"/>
            <a:gd name="adj2" fmla="val 0"/>
          </a:avLst>
        </a:prstGeom>
        <a:gradFill rotWithShape="0">
          <a:gsLst>
            <a:gs pos="0">
              <a:schemeClr val="dk2">
                <a:hueOff val="0"/>
                <a:satOff val="0"/>
                <a:lumOff val="0"/>
                <a:alphaOff val="0"/>
                <a:shade val="51000"/>
                <a:satMod val="130000"/>
              </a:schemeClr>
            </a:gs>
            <a:gs pos="80000">
              <a:schemeClr val="dk2">
                <a:hueOff val="0"/>
                <a:satOff val="0"/>
                <a:lumOff val="0"/>
                <a:alphaOff val="0"/>
                <a:shade val="93000"/>
                <a:satMod val="130000"/>
              </a:schemeClr>
            </a:gs>
            <a:gs pos="100000">
              <a:schemeClr val="dk2">
                <a:hueOff val="0"/>
                <a:satOff val="0"/>
                <a:lumOff val="0"/>
                <a:alphaOff val="0"/>
                <a:shade val="94000"/>
                <a:satMod val="135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1">
          <a:scrgbClr r="0" g="0" b="0"/>
        </a:lnRef>
        <a:fillRef idx="3">
          <a:scrgbClr r="0" g="0" b="0"/>
        </a:fillRef>
        <a:effectRef idx="3">
          <a:scrgbClr r="0" g="0" b="0"/>
        </a:effectRef>
        <a:fontRef idx="minor">
          <a:schemeClr val="lt1"/>
        </a:fontRef>
      </dsp:style>
      <dsp:txBody>
        <a:bodyPr spcFirstLastPara="0" vert="horz" wrap="square" lIns="289458" tIns="289458" rIns="289458" bIns="289458" numCol="1" spcCol="1270" anchor="ctr" anchorCtr="0">
          <a:noAutofit/>
        </a:bodyPr>
        <a:lstStyle/>
        <a:p>
          <a:pPr marL="0" lvl="0" indent="0" algn="l" defTabSz="1244600">
            <a:lnSpc>
              <a:spcPct val="90000"/>
            </a:lnSpc>
            <a:spcBef>
              <a:spcPct val="0"/>
            </a:spcBef>
            <a:spcAft>
              <a:spcPct val="35000"/>
            </a:spcAft>
            <a:buNone/>
          </a:pPr>
          <a:r>
            <a:rPr lang="en-GB" sz="2800" b="1" kern="1200" dirty="0"/>
            <a:t>Culture</a:t>
          </a:r>
        </a:p>
      </dsp:txBody>
      <dsp:txXfrm>
        <a:off x="7696440" y="868648"/>
        <a:ext cx="3373323" cy="954062"/>
      </dsp:txXfrm>
    </dsp:sp>
  </dsp:spTree>
</dsp:drawing>
</file>

<file path=ppt/diagrams/layout1.xml><?xml version="1.0" encoding="utf-8"?>
<dgm:layoutDef xmlns:dgm="http://schemas.openxmlformats.org/drawingml/2006/diagram" xmlns:a="http://schemas.openxmlformats.org/drawingml/2006/main" uniqueId="urn:microsoft.com/office/officeart/2024/layout/HorizontalActionList">
  <dgm:title val=""/>
  <dgm:desc val=""/>
  <dgm:catLst>
    <dgm:cat type="list" pri="805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95"/>
      <dgm:constr type="h" for="des" forName="composite" op="equ"/>
      <dgm:constr type="w" for="ch" forName="composite" refType="w"/>
      <dgm:constr type="w" for="des" forName="parTx"/>
      <dgm:constr type="h" for="des" forName="parTx" op="equ"/>
      <dgm:constr type="w" for="des" forName="bgOutline"/>
      <dgm:constr type="primFontSz" for="des" forName="parTx" val="54"/>
      <dgm:constr type="primFontSz" for="des" forName="bgOutline" refType="primFontSz" refFor="des" refForName="parTx" op="lte" fact="0.75"/>
      <dgm:constr type="h" for="des" forName="bgOutline"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bgOutline"/>
          <dgm:constr type="t" for="ch" forName="bgOutline" refType="h" refFor="ch" refForName="parTx" fact="0.97"/>
          <dgm:constr type="w" for="ch" forName="bgOutline" refType="w"/>
          <dgm:constr type="h" for="ch" forName="bgOutline" refType="h" fact="0.75"/>
        </dgm:constrLst>
        <dgm:ruleLst/>
        <dgm:layoutNode name="parTx" styleLbl="alignNode1">
          <dgm:varLst>
            <dgm:chMax val="0"/>
            <dgm:chPref val="0"/>
          </dgm:varLst>
          <dgm:alg type="tx">
            <dgm:param type="parTxLTRAlign" val="l"/>
            <dgm:param type="parTxRTLAlign" val="r"/>
          </dgm:alg>
          <dgm:shape xmlns:r="http://schemas.openxmlformats.org/officeDocument/2006/relationships" type="round2SameRect" r:blip="" zOrderOff="3">
            <dgm:adjLst>
              <dgm:adj idx="1" val="0.45"/>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primFontSz" val="14" fact="NaN" max="NaN"/>
          </dgm:ruleLst>
        </dgm:layoutNode>
        <dgm:layoutNode name="bgOutline" styleLbl="fgAcc1">
          <dgm:varLst>
            <dgm:bulletEnabled/>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rot="180" type="round2SameRect" r:blip="">
            <dgm:adjLst>
              <dgm:adj idx="1" val="0.15"/>
              <dgm:adj idx="2" val="0"/>
            </dgm:adjLst>
          </dgm:shape>
          <dgm:presOf axis="des" ptType="node"/>
          <dgm:constrLst>
            <dgm:constr type="primFontSz" val="28"/>
            <dgm:constr type="tMarg" refType="w" fact="0.12"/>
            <dgm:constr type="bMarg" refType="w" fact="0.12"/>
            <dgm:constr type="lMarg" refType="w" fact="0.12"/>
            <dgm:constr type="rMarg" refType="w" fact="0.12"/>
          </dgm:constrLst>
          <dgm:ruleLst>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24/layout/HorizontalActionList">
  <dgm:title val=""/>
  <dgm:desc val=""/>
  <dgm:catLst>
    <dgm:cat type="list" pri="805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95"/>
      <dgm:constr type="h" for="des" forName="composite" op="equ"/>
      <dgm:constr type="w" for="ch" forName="composite" refType="w"/>
      <dgm:constr type="w" for="des" forName="parTx"/>
      <dgm:constr type="h" for="des" forName="parTx" op="equ"/>
      <dgm:constr type="w" for="des" forName="bgOutline"/>
      <dgm:constr type="primFontSz" for="des" forName="parTx" val="54"/>
      <dgm:constr type="primFontSz" for="des" forName="bgOutline" refType="primFontSz" refFor="des" refForName="parTx" op="lte" fact="0.75"/>
      <dgm:constr type="h" for="des" forName="bgOutline"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bgOutline"/>
          <dgm:constr type="t" for="ch" forName="bgOutline" refType="h" refFor="ch" refForName="parTx" fact="0.97"/>
          <dgm:constr type="w" for="ch" forName="bgOutline" refType="w"/>
          <dgm:constr type="h" for="ch" forName="bgOutline" refType="h" fact="0.75"/>
        </dgm:constrLst>
        <dgm:ruleLst/>
        <dgm:layoutNode name="parTx" styleLbl="alignNode1">
          <dgm:varLst>
            <dgm:chMax val="0"/>
            <dgm:chPref val="0"/>
          </dgm:varLst>
          <dgm:alg type="tx">
            <dgm:param type="parTxLTRAlign" val="l"/>
            <dgm:param type="parTxRTLAlign" val="r"/>
          </dgm:alg>
          <dgm:shape xmlns:r="http://schemas.openxmlformats.org/officeDocument/2006/relationships" type="round2SameRect" r:blip="" zOrderOff="3">
            <dgm:adjLst>
              <dgm:adj idx="1" val="0.45"/>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primFontSz" val="14" fact="NaN" max="NaN"/>
          </dgm:ruleLst>
        </dgm:layoutNode>
        <dgm:layoutNode name="bgOutline" styleLbl="fgAcc1">
          <dgm:varLst>
            <dgm:bulletEnabled/>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rot="180" type="round2SameRect" r:blip="">
            <dgm:adjLst>
              <dgm:adj idx="1" val="0.15"/>
              <dgm:adj idx="2" val="0"/>
            </dgm:adjLst>
          </dgm:shape>
          <dgm:presOf axis="des" ptType="node"/>
          <dgm:constrLst>
            <dgm:constr type="primFontSz" val="28"/>
            <dgm:constr type="tMarg" refType="w" fact="0.12"/>
            <dgm:constr type="bMarg" refType="w" fact="0.12"/>
            <dgm:constr type="lMarg" refType="w" fact="0.12"/>
            <dgm:constr type="rMarg" refType="w" fact="0.12"/>
          </dgm:constrLst>
          <dgm:ruleLst>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5410" name="Rectangle 2">
            <a:extLst>
              <a:ext uri="{FF2B5EF4-FFF2-40B4-BE49-F238E27FC236}">
                <a16:creationId xmlns:a16="http://schemas.microsoft.com/office/drawing/2014/main" id="{91AE313D-E42E-4EAC-9BB5-FB2112D30878}"/>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45411" name="Rectangle 3">
            <a:extLst>
              <a:ext uri="{FF2B5EF4-FFF2-40B4-BE49-F238E27FC236}">
                <a16:creationId xmlns:a16="http://schemas.microsoft.com/office/drawing/2014/main" id="{8152DA69-FC17-4105-B062-9773B5FD9BC4}"/>
              </a:ext>
            </a:extLst>
          </p:cNvPr>
          <p:cNvSpPr>
            <a:spLocks noGrp="1" noChangeArrowheads="1"/>
          </p:cNvSpPr>
          <p:nvPr>
            <p:ph type="dt" sz="quarter"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45412" name="Rectangle 4">
            <a:extLst>
              <a:ext uri="{FF2B5EF4-FFF2-40B4-BE49-F238E27FC236}">
                <a16:creationId xmlns:a16="http://schemas.microsoft.com/office/drawing/2014/main" id="{554CEE17-7384-4722-8BBD-D6A8FAE3FB75}"/>
              </a:ext>
            </a:extLst>
          </p:cNvPr>
          <p:cNvSpPr>
            <a:spLocks noGrp="1" noChangeArrowheads="1"/>
          </p:cNvSpPr>
          <p:nvPr>
            <p:ph type="ftr" sz="quarter" idx="2"/>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45413" name="Rectangle 5">
            <a:extLst>
              <a:ext uri="{FF2B5EF4-FFF2-40B4-BE49-F238E27FC236}">
                <a16:creationId xmlns:a16="http://schemas.microsoft.com/office/drawing/2014/main" id="{E5249FCF-CE23-4E7E-9C7B-0106D5AFE25B}"/>
              </a:ext>
            </a:extLst>
          </p:cNvPr>
          <p:cNvSpPr>
            <a:spLocks noGrp="1" noChangeArrowheads="1"/>
          </p:cNvSpPr>
          <p:nvPr>
            <p:ph type="sldNum" sz="quarter" idx="3"/>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D2E54CE-C93E-428E-BF8C-70982E4E2010}"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25D79F73-C977-4A10-8609-A80FDDCC7E35}"/>
              </a:ext>
            </a:extLst>
          </p:cNvPr>
          <p:cNvSpPr>
            <a:spLocks noGrp="1" noChangeArrowheads="1"/>
          </p:cNvSpPr>
          <p:nvPr>
            <p:ph type="hdr" sz="quarter"/>
          </p:nvPr>
        </p:nvSpPr>
        <p:spPr bwMode="auto">
          <a:xfrm>
            <a:off x="0"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US" altLang="en-US"/>
          </a:p>
        </p:txBody>
      </p:sp>
      <p:sp>
        <p:nvSpPr>
          <p:cNvPr id="17411" name="Rectangle 3">
            <a:extLst>
              <a:ext uri="{FF2B5EF4-FFF2-40B4-BE49-F238E27FC236}">
                <a16:creationId xmlns:a16="http://schemas.microsoft.com/office/drawing/2014/main" id="{C4F65A0B-9529-47F0-ABC9-426587757980}"/>
              </a:ext>
            </a:extLst>
          </p:cNvPr>
          <p:cNvSpPr>
            <a:spLocks noGrp="1" noChangeArrowheads="1"/>
          </p:cNvSpPr>
          <p:nvPr>
            <p:ph type="dt" idx="1"/>
          </p:nvPr>
        </p:nvSpPr>
        <p:spPr bwMode="auto">
          <a:xfrm>
            <a:off x="3779838" y="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US" altLang="en-US"/>
          </a:p>
        </p:txBody>
      </p:sp>
      <p:sp>
        <p:nvSpPr>
          <p:cNvPr id="16388" name="Rectangle 4">
            <a:extLst>
              <a:ext uri="{FF2B5EF4-FFF2-40B4-BE49-F238E27FC236}">
                <a16:creationId xmlns:a16="http://schemas.microsoft.com/office/drawing/2014/main" id="{CE07C7DA-5A9C-4A84-B0F8-4FAE4BD2824C}"/>
              </a:ext>
            </a:extLst>
          </p:cNvPr>
          <p:cNvSpPr>
            <a:spLocks noGrp="1" noRot="1" noChangeAspect="1" noChangeArrowheads="1" noTextEdit="1"/>
          </p:cNvSpPr>
          <p:nvPr>
            <p:ph type="sldImg" idx="2"/>
          </p:nvPr>
        </p:nvSpPr>
        <p:spPr bwMode="auto">
          <a:xfrm>
            <a:off x="26988" y="744538"/>
            <a:ext cx="6615112"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7413" name="Rectangle 5">
            <a:extLst>
              <a:ext uri="{FF2B5EF4-FFF2-40B4-BE49-F238E27FC236}">
                <a16:creationId xmlns:a16="http://schemas.microsoft.com/office/drawing/2014/main" id="{EC90DA25-C54D-4B2C-9B27-F44AF8B1BEC8}"/>
              </a:ext>
            </a:extLst>
          </p:cNvPr>
          <p:cNvSpPr>
            <a:spLocks noGrp="1" noChangeArrowheads="1"/>
          </p:cNvSpPr>
          <p:nvPr>
            <p:ph type="body" sz="quarter" idx="3"/>
          </p:nvPr>
        </p:nvSpPr>
        <p:spPr bwMode="auto">
          <a:xfrm>
            <a:off x="889000" y="4714875"/>
            <a:ext cx="4891088"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17414" name="Rectangle 6">
            <a:extLst>
              <a:ext uri="{FF2B5EF4-FFF2-40B4-BE49-F238E27FC236}">
                <a16:creationId xmlns:a16="http://schemas.microsoft.com/office/drawing/2014/main" id="{EDDCCBB9-775A-4D1A-88C4-9E66E62950DD}"/>
              </a:ext>
            </a:extLst>
          </p:cNvPr>
          <p:cNvSpPr>
            <a:spLocks noGrp="1" noChangeArrowheads="1"/>
          </p:cNvSpPr>
          <p:nvPr>
            <p:ph type="ftr" sz="quarter" idx="4"/>
          </p:nvPr>
        </p:nvSpPr>
        <p:spPr bwMode="auto">
          <a:xfrm>
            <a:off x="0"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US" altLang="en-US"/>
          </a:p>
        </p:txBody>
      </p:sp>
      <p:sp>
        <p:nvSpPr>
          <p:cNvPr id="17415" name="Rectangle 7">
            <a:extLst>
              <a:ext uri="{FF2B5EF4-FFF2-40B4-BE49-F238E27FC236}">
                <a16:creationId xmlns:a16="http://schemas.microsoft.com/office/drawing/2014/main" id="{1464B82A-5892-4084-88E8-F14066AA948D}"/>
              </a:ext>
            </a:extLst>
          </p:cNvPr>
          <p:cNvSpPr>
            <a:spLocks noGrp="1" noChangeArrowheads="1"/>
          </p:cNvSpPr>
          <p:nvPr>
            <p:ph type="sldNum" sz="quarter" idx="5"/>
          </p:nvPr>
        </p:nvSpPr>
        <p:spPr bwMode="auto">
          <a:xfrm>
            <a:off x="3779838" y="9429750"/>
            <a:ext cx="288925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63B29D5F-BF01-4585-9085-157E7E7BB58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4302412B-71FB-4ACB-B31F-54BC1BCB44EE}"/>
              </a:ext>
            </a:extLst>
          </p:cNvPr>
          <p:cNvSpPr>
            <a:spLocks noGrp="1" noRot="1" noChangeAspect="1" noTextEdit="1"/>
          </p:cNvSpPr>
          <p:nvPr>
            <p:ph type="sldImg"/>
          </p:nvPr>
        </p:nvSpPr>
        <p:spPr>
          <a:xfrm>
            <a:off x="26988" y="744538"/>
            <a:ext cx="6615112" cy="3722687"/>
          </a:xfrm>
          <a:ln/>
        </p:spPr>
      </p:sp>
      <p:sp>
        <p:nvSpPr>
          <p:cNvPr id="19459" name="Notes Placeholder 2">
            <a:extLst>
              <a:ext uri="{FF2B5EF4-FFF2-40B4-BE49-F238E27FC236}">
                <a16:creationId xmlns:a16="http://schemas.microsoft.com/office/drawing/2014/main" id="{EFC13DE8-2114-46BB-B736-154EF0B13910}"/>
              </a:ext>
            </a:extLst>
          </p:cNvPr>
          <p:cNvSpPr>
            <a:spLocks noGrp="1"/>
          </p:cNvSpPr>
          <p:nvPr>
            <p:ph type="body" idx="1"/>
          </p:nvPr>
        </p:nvSpPr>
        <p:spPr>
          <a:noFill/>
        </p:spPr>
        <p:txBody>
          <a:bodyPr/>
          <a:lstStyle/>
          <a:p>
            <a:pPr eaLnBrk="1" hangingPunct="1"/>
            <a:endParaRPr lang="en-GB" altLang="en-US"/>
          </a:p>
        </p:txBody>
      </p:sp>
      <p:sp>
        <p:nvSpPr>
          <p:cNvPr id="19460" name="Slide Number Placeholder 3">
            <a:extLst>
              <a:ext uri="{FF2B5EF4-FFF2-40B4-BE49-F238E27FC236}">
                <a16:creationId xmlns:a16="http://schemas.microsoft.com/office/drawing/2014/main" id="{DCF12C21-E7D4-4E3F-A0A8-064CCDF0C0CB}"/>
              </a:ext>
            </a:extLst>
          </p:cNvPr>
          <p:cNvSpPr>
            <a:spLocks noGrp="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1BBEE02-F34D-4948-9F06-5073DDC5B3F5}" type="slidenum">
              <a:rPr lang="en-US" altLang="en-US" sz="1200" smtClean="0">
                <a:solidFill>
                  <a:srgbClr val="000000"/>
                </a:solidFill>
              </a:rPr>
              <a:pPr/>
              <a:t>1</a:t>
            </a:fld>
            <a:endParaRPr lang="en-US" altLang="en-US" sz="1200">
              <a:solidFill>
                <a:srgbClr val="000000"/>
              </a:solidFill>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pPr>
              <a:defRPr/>
            </a:pPr>
            <a:fld id="{FD302B66-8A36-4294-BE7C-94D3DD2C7597}" type="datetime1">
              <a:rPr lang="en-GB" smtClean="0"/>
              <a:pPr>
                <a:defRPr/>
              </a:pPr>
              <a:t>03/06/2026</a:t>
            </a:fld>
            <a:endParaRPr lang="en-GB"/>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80E3493B-A7C8-4CE1-ADC4-5D80E104EED4}" type="slidenum">
              <a:rPr lang="en-GB" smtClean="0"/>
              <a:pPr>
                <a:defRPr/>
              </a:pPr>
              <a:t>‹#›</a:t>
            </a:fld>
            <a:endParaRPr lang="en-GB"/>
          </a:p>
        </p:txBody>
      </p:sp>
    </p:spTree>
    <p:extLst>
      <p:ext uri="{BB962C8B-B14F-4D97-AF65-F5344CB8AC3E}">
        <p14:creationId xmlns:p14="http://schemas.microsoft.com/office/powerpoint/2010/main" val="813313673"/>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CA11B97A-C745-4635-90C7-FE26BBFDD311}" type="datetime1">
              <a:rPr lang="en-GB" smtClean="0"/>
              <a:pPr>
                <a:defRPr/>
              </a:pPr>
              <a:t>03/06/2026</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pPr>
              <a:defRPr/>
            </a:pPr>
            <a:r>
              <a:rPr lang="en-GB"/>
              <a:t>Workshop 1 EMPL6003</a:t>
            </a:r>
          </a:p>
        </p:txBody>
      </p:sp>
      <p:sp>
        <p:nvSpPr>
          <p:cNvPr id="6" name="Slide Number Placeholder 5"/>
          <p:cNvSpPr>
            <a:spLocks noGrp="1"/>
          </p:cNvSpPr>
          <p:nvPr>
            <p:ph type="sldNum" sz="quarter" idx="12"/>
          </p:nvPr>
        </p:nvSpPr>
        <p:spPr/>
        <p:txBody>
          <a:bodyPr/>
          <a:lstStyle/>
          <a:p>
            <a:pPr>
              <a:defRPr/>
            </a:pPr>
            <a:fld id="{B175CF9A-0E49-4888-AFF1-B0955BB55AD4}" type="slidenum">
              <a:rPr lang="en-GB" smtClean="0"/>
              <a:pPr>
                <a:defRPr/>
              </a:pPr>
              <a:t>‹#›</a:t>
            </a:fld>
            <a:endParaRPr lang="en-GB"/>
          </a:p>
        </p:txBody>
      </p:sp>
    </p:spTree>
    <p:extLst>
      <p:ext uri="{BB962C8B-B14F-4D97-AF65-F5344CB8AC3E}">
        <p14:creationId xmlns:p14="http://schemas.microsoft.com/office/powerpoint/2010/main" val="413067133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0137B5F-348A-4144-8855-1A118415B52D}" type="datetime1">
              <a:rPr lang="en-GB" smtClean="0"/>
              <a:pPr>
                <a:defRPr/>
              </a:pPr>
              <a:t>03/06/2026</a:t>
            </a:fld>
            <a:endParaRPr lang="en-GB"/>
          </a:p>
        </p:txBody>
      </p:sp>
      <p:sp>
        <p:nvSpPr>
          <p:cNvPr id="6" name="Slide Number Placeholder 5"/>
          <p:cNvSpPr>
            <a:spLocks noGrp="1"/>
          </p:cNvSpPr>
          <p:nvPr>
            <p:ph type="sldNum" sz="quarter" idx="12"/>
          </p:nvPr>
        </p:nvSpPr>
        <p:spPr/>
        <p:txBody>
          <a:bodyPr/>
          <a:lstStyle/>
          <a:p>
            <a:pPr>
              <a:defRPr/>
            </a:pPr>
            <a:fld id="{D041D79D-BD2A-407B-8973-2A48EF48EDB7}" type="slidenum">
              <a:rPr lang="en-GB" smtClean="0"/>
              <a:pPr>
                <a:defRPr/>
              </a:pPr>
              <a:t>‹#›</a:t>
            </a:fld>
            <a:endParaRPr lang="en-GB"/>
          </a:p>
        </p:txBody>
      </p:sp>
    </p:spTree>
    <p:extLst>
      <p:ext uri="{BB962C8B-B14F-4D97-AF65-F5344CB8AC3E}">
        <p14:creationId xmlns:p14="http://schemas.microsoft.com/office/powerpoint/2010/main" val="2849708317"/>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fld id="{008DC1F5-9450-4CDE-9BFD-B52DCA429668}" type="datetime1">
              <a:rPr lang="en-GB" smtClean="0"/>
              <a:pPr>
                <a:defRPr/>
              </a:pPr>
              <a:t>03/06/2026</a:t>
            </a:fld>
            <a:endParaRPr lang="en-GB"/>
          </a:p>
        </p:txBody>
      </p:sp>
      <p:sp>
        <p:nvSpPr>
          <p:cNvPr id="7" name="Slide Number Placeholder 6"/>
          <p:cNvSpPr>
            <a:spLocks noGrp="1"/>
          </p:cNvSpPr>
          <p:nvPr>
            <p:ph type="sldNum" sz="quarter" idx="12"/>
          </p:nvPr>
        </p:nvSpPr>
        <p:spPr/>
        <p:txBody>
          <a:bodyPr/>
          <a:lstStyle/>
          <a:p>
            <a:pPr>
              <a:defRPr/>
            </a:pPr>
            <a:fld id="{CF70415E-120D-4E9E-B01B-46C5C6FB23FF}" type="slidenum">
              <a:rPr lang="en-GB" smtClean="0"/>
              <a:pPr>
                <a:defRPr/>
              </a:pPr>
              <a:t>‹#›</a:t>
            </a:fld>
            <a:endParaRPr lang="en-GB"/>
          </a:p>
        </p:txBody>
      </p:sp>
    </p:spTree>
    <p:extLst>
      <p:ext uri="{BB962C8B-B14F-4D97-AF65-F5344CB8AC3E}">
        <p14:creationId xmlns:p14="http://schemas.microsoft.com/office/powerpoint/2010/main" val="1875395"/>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fld id="{93B20828-EFE9-40A2-8F77-E479AC468603}" type="datetime1">
              <a:rPr lang="en-GB" smtClean="0"/>
              <a:pPr>
                <a:defRPr/>
              </a:pPr>
              <a:t>03/06/2026</a:t>
            </a:fld>
            <a:endParaRPr lang="en-GB"/>
          </a:p>
        </p:txBody>
      </p:sp>
      <p:sp>
        <p:nvSpPr>
          <p:cNvPr id="9" name="Slide Number Placeholder 8"/>
          <p:cNvSpPr>
            <a:spLocks noGrp="1"/>
          </p:cNvSpPr>
          <p:nvPr>
            <p:ph type="sldNum" sz="quarter" idx="12"/>
          </p:nvPr>
        </p:nvSpPr>
        <p:spPr/>
        <p:txBody>
          <a:bodyPr/>
          <a:lstStyle/>
          <a:p>
            <a:pPr>
              <a:defRPr/>
            </a:pPr>
            <a:fld id="{C20D6324-26E1-46EB-8467-EBD406E4A58B}" type="slidenum">
              <a:rPr lang="en-GB" smtClean="0"/>
              <a:pPr>
                <a:defRPr/>
              </a:pPr>
              <a:t>‹#›</a:t>
            </a:fld>
            <a:endParaRPr lang="en-GB"/>
          </a:p>
        </p:txBody>
      </p:sp>
    </p:spTree>
    <p:extLst>
      <p:ext uri="{BB962C8B-B14F-4D97-AF65-F5344CB8AC3E}">
        <p14:creationId xmlns:p14="http://schemas.microsoft.com/office/powerpoint/2010/main" val="2697875812"/>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fld id="{A127F73E-6DE9-45A8-82BD-CC38C87E6438}" type="datetime1">
              <a:rPr lang="en-GB" smtClean="0"/>
              <a:pPr>
                <a:defRPr/>
              </a:pPr>
              <a:t>03/06/2026</a:t>
            </a:fld>
            <a:endParaRPr lang="en-GB"/>
          </a:p>
        </p:txBody>
      </p:sp>
      <p:sp>
        <p:nvSpPr>
          <p:cNvPr id="5" name="Slide Number Placeholder 4"/>
          <p:cNvSpPr>
            <a:spLocks noGrp="1"/>
          </p:cNvSpPr>
          <p:nvPr>
            <p:ph type="sldNum" sz="quarter" idx="12"/>
          </p:nvPr>
        </p:nvSpPr>
        <p:spPr/>
        <p:txBody>
          <a:bodyPr/>
          <a:lstStyle/>
          <a:p>
            <a:pPr>
              <a:defRPr/>
            </a:pPr>
            <a:fld id="{76B0D99B-E6F6-49C7-9825-4D771D0DB400}" type="slidenum">
              <a:rPr lang="en-GB" smtClean="0"/>
              <a:pPr>
                <a:defRPr/>
              </a:pPr>
              <a:t>‹#›</a:t>
            </a:fld>
            <a:endParaRPr lang="en-GB"/>
          </a:p>
        </p:txBody>
      </p:sp>
    </p:spTree>
    <p:extLst>
      <p:ext uri="{BB962C8B-B14F-4D97-AF65-F5344CB8AC3E}">
        <p14:creationId xmlns:p14="http://schemas.microsoft.com/office/powerpoint/2010/main" val="133050487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99EB70C9-1289-4436-8DBD-8C3B05F7B53E}" type="datetime1">
              <a:rPr lang="en-GB" smtClean="0"/>
              <a:pPr>
                <a:defRPr/>
              </a:pPr>
              <a:t>03/06/2026</a:t>
            </a:fld>
            <a:endParaRPr lang="en-GB"/>
          </a:p>
        </p:txBody>
      </p:sp>
      <p:sp>
        <p:nvSpPr>
          <p:cNvPr id="4" name="Slide Number Placeholder 3"/>
          <p:cNvSpPr>
            <a:spLocks noGrp="1"/>
          </p:cNvSpPr>
          <p:nvPr>
            <p:ph type="sldNum" sz="quarter" idx="12"/>
          </p:nvPr>
        </p:nvSpPr>
        <p:spPr/>
        <p:txBody>
          <a:bodyPr/>
          <a:lstStyle/>
          <a:p>
            <a:pPr>
              <a:defRPr/>
            </a:pPr>
            <a:fld id="{8148666B-5EC3-48FE-A254-D79F0C0DD3C7}" type="slidenum">
              <a:rPr lang="en-GB" smtClean="0"/>
              <a:pPr>
                <a:defRPr/>
              </a:pPr>
              <a:t>‹#›</a:t>
            </a:fld>
            <a:endParaRPr lang="en-GB"/>
          </a:p>
        </p:txBody>
      </p:sp>
    </p:spTree>
    <p:extLst>
      <p:ext uri="{BB962C8B-B14F-4D97-AF65-F5344CB8AC3E}">
        <p14:creationId xmlns:p14="http://schemas.microsoft.com/office/powerpoint/2010/main" val="361702174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9B5DB4A4-A670-4BAB-993D-0DF1832FA1CE}" type="datetime1">
              <a:rPr lang="en-GB" smtClean="0"/>
              <a:pPr>
                <a:defRPr/>
              </a:pPr>
              <a:t>03/06/2026</a:t>
            </a:fld>
            <a:endParaRPr lang="en-GB"/>
          </a:p>
        </p:txBody>
      </p:sp>
      <p:sp>
        <p:nvSpPr>
          <p:cNvPr id="7" name="Slide Number Placeholder 6"/>
          <p:cNvSpPr>
            <a:spLocks noGrp="1"/>
          </p:cNvSpPr>
          <p:nvPr>
            <p:ph type="sldNum" sz="quarter" idx="12"/>
          </p:nvPr>
        </p:nvSpPr>
        <p:spPr/>
        <p:txBody>
          <a:bodyPr/>
          <a:lstStyle/>
          <a:p>
            <a:pPr>
              <a:defRPr/>
            </a:pPr>
            <a:fld id="{F906B884-AB0F-4D16-98F7-3E977D03D25A}" type="slidenum">
              <a:rPr lang="en-GB" smtClean="0"/>
              <a:pPr>
                <a:defRPr/>
              </a:pPr>
              <a:t>‹#›</a:t>
            </a:fld>
            <a:endParaRPr lang="en-GB"/>
          </a:p>
        </p:txBody>
      </p:sp>
    </p:spTree>
    <p:extLst>
      <p:ext uri="{BB962C8B-B14F-4D97-AF65-F5344CB8AC3E}">
        <p14:creationId xmlns:p14="http://schemas.microsoft.com/office/powerpoint/2010/main" val="293953622"/>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59E3E6E9-43E2-4B51-A8D9-3A7B89882ED2}" type="datetime1">
              <a:rPr lang="en-GB" smtClean="0"/>
              <a:pPr>
                <a:defRPr/>
              </a:pPr>
              <a:t>03/06/2026</a:t>
            </a:fld>
            <a:endParaRPr lang="en-GB"/>
          </a:p>
        </p:txBody>
      </p:sp>
      <p:sp>
        <p:nvSpPr>
          <p:cNvPr id="7" name="Slide Number Placeholder 6"/>
          <p:cNvSpPr>
            <a:spLocks noGrp="1"/>
          </p:cNvSpPr>
          <p:nvPr>
            <p:ph type="sldNum" sz="quarter" idx="12"/>
          </p:nvPr>
        </p:nvSpPr>
        <p:spPr/>
        <p:txBody>
          <a:bodyPr/>
          <a:lstStyle/>
          <a:p>
            <a:pPr>
              <a:defRPr/>
            </a:pPr>
            <a:fld id="{29554276-D6B9-4660-BFBE-3F0CEEDD8E29}" type="slidenum">
              <a:rPr lang="en-GB" smtClean="0"/>
              <a:pPr>
                <a:defRPr/>
              </a:pPr>
              <a:t>‹#›</a:t>
            </a:fld>
            <a:endParaRPr lang="en-GB"/>
          </a:p>
        </p:txBody>
      </p:sp>
    </p:spTree>
    <p:extLst>
      <p:ext uri="{BB962C8B-B14F-4D97-AF65-F5344CB8AC3E}">
        <p14:creationId xmlns:p14="http://schemas.microsoft.com/office/powerpoint/2010/main" val="384607143"/>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B856CB09-31B3-4DFA-B142-D0A4760E0364}" type="datetime1">
              <a:rPr lang="en-GB" smtClean="0"/>
              <a:pPr>
                <a:defRPr/>
              </a:pPr>
              <a:t>03/06/2026</a:t>
            </a:fld>
            <a:endParaRPr lang="en-GB"/>
          </a:p>
        </p:txBody>
      </p:sp>
      <p:sp>
        <p:nvSpPr>
          <p:cNvPr id="6" name="Slide Number Placeholder 5"/>
          <p:cNvSpPr>
            <a:spLocks noGrp="1"/>
          </p:cNvSpPr>
          <p:nvPr>
            <p:ph type="sldNum" sz="quarter" idx="12"/>
          </p:nvPr>
        </p:nvSpPr>
        <p:spPr/>
        <p:txBody>
          <a:bodyPr/>
          <a:lstStyle/>
          <a:p>
            <a:pPr>
              <a:defRPr/>
            </a:pPr>
            <a:fld id="{6EA339F5-3D69-453A-AC8D-C86CD0237931}" type="slidenum">
              <a:rPr lang="en-GB" smtClean="0"/>
              <a:pPr>
                <a:defRPr/>
              </a:pPr>
              <a:t>‹#›</a:t>
            </a:fld>
            <a:endParaRPr lang="en-GB"/>
          </a:p>
        </p:txBody>
      </p:sp>
    </p:spTree>
    <p:extLst>
      <p:ext uri="{BB962C8B-B14F-4D97-AF65-F5344CB8AC3E}">
        <p14:creationId xmlns:p14="http://schemas.microsoft.com/office/powerpoint/2010/main" val="1450280119"/>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fld id="{7E45C54E-F647-4261-83C1-DC3AE55C9322}" type="datetime1">
              <a:rPr lang="en-GB" smtClean="0"/>
              <a:pPr>
                <a:defRPr/>
              </a:pPr>
              <a:t>03/06/2026</a:t>
            </a:fld>
            <a:endParaRPr lang="en-GB"/>
          </a:p>
        </p:txBody>
      </p:sp>
      <p:sp>
        <p:nvSpPr>
          <p:cNvPr id="6" name="Slide Number Placeholder 5"/>
          <p:cNvSpPr>
            <a:spLocks noGrp="1"/>
          </p:cNvSpPr>
          <p:nvPr>
            <p:ph type="sldNum" sz="quarter" idx="12"/>
          </p:nvPr>
        </p:nvSpPr>
        <p:spPr/>
        <p:txBody>
          <a:bodyPr/>
          <a:lstStyle/>
          <a:p>
            <a:pPr>
              <a:defRPr/>
            </a:pPr>
            <a:fld id="{2B17AA19-4A88-4249-849C-A0AE1424EB00}" type="slidenum">
              <a:rPr lang="en-GB" smtClean="0"/>
              <a:pPr>
                <a:defRPr/>
              </a:pPr>
              <a:t>‹#›</a:t>
            </a:fld>
            <a:endParaRPr lang="en-GB"/>
          </a:p>
        </p:txBody>
      </p:sp>
    </p:spTree>
    <p:extLst>
      <p:ext uri="{BB962C8B-B14F-4D97-AF65-F5344CB8AC3E}">
        <p14:creationId xmlns:p14="http://schemas.microsoft.com/office/powerpoint/2010/main" val="531017083"/>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pPr>
              <a:defRPr/>
            </a:pPr>
            <a:fld id="{7200AD49-99FB-4D40-8FA3-115C676EE128}" type="datetime1">
              <a:rPr lang="en-GB" smtClean="0"/>
              <a:pPr>
                <a:defRPr/>
              </a:pPr>
              <a:t>03/06/2026</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1D360AFA-CA55-4F0C-9216-19A373FDB90E}" type="slidenum">
              <a:rPr lang="en-GB" smtClean="0"/>
              <a:pPr>
                <a:defRPr/>
              </a:pPr>
              <a:t>‹#›</a:t>
            </a:fld>
            <a:endParaRPr lang="en-GB"/>
          </a:p>
        </p:txBody>
      </p:sp>
    </p:spTree>
    <p:extLst>
      <p:ext uri="{BB962C8B-B14F-4D97-AF65-F5344CB8AC3E}">
        <p14:creationId xmlns:p14="http://schemas.microsoft.com/office/powerpoint/2010/main" val="642764227"/>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transition>
    <p:dissolv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3"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dissolv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dissolve">
                                      <p:cBhvr>
                                        <p:cTn id="18" dur="500"/>
                                        <p:tgtEl>
                                          <p:spTgt spid="3">
                                            <p:txEl>
                                              <p:pRg st="1" end="1"/>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dissolve">
                                      <p:cBhvr>
                                        <p:cTn id="21" dur="500"/>
                                        <p:tgtEl>
                                          <p:spTgt spid="3">
                                            <p:txEl>
                                              <p:pRg st="2" end="2"/>
                                            </p:txEl>
                                          </p:spTgt>
                                        </p:tgtEl>
                                      </p:cBhvr>
                                    </p:animEffect>
                                  </p:childTnLst>
                                </p:cTn>
                              </p:par>
                              <p:par>
                                <p:cTn id="22" presetID="9"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dissolve">
                                      <p:cBhvr>
                                        <p:cTn id="24" dur="500"/>
                                        <p:tgtEl>
                                          <p:spTgt spid="3">
                                            <p:txEl>
                                              <p:pRg st="3" end="3"/>
                                            </p:txEl>
                                          </p:spTgt>
                                        </p:tgtEl>
                                      </p:cBhvr>
                                    </p:animEffect>
                                  </p:childTnLst>
                                </p:cTn>
                              </p:par>
                              <p:par>
                                <p:cTn id="25" presetID="9"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utoUpdateAnimBg="0"/>
      <p:bldP spid="3" grpId="0" build="p" bldLvl="2" autoUpdateAnimBg="0"/>
    </p:bldLst>
  </p:timing>
  <p:hf sldNum="0" hd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picpedia.org/highway-signs/c/change.html"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biBnvbCFmJE?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mfCykvFWmB8?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E846F05-BC0F-4CC5-87AB-CB0E154BFFDD}"/>
              </a:ext>
            </a:extLst>
          </p:cNvPr>
          <p:cNvSpPr>
            <a:spLocks noGrp="1"/>
          </p:cNvSpPr>
          <p:nvPr>
            <p:ph type="ctrTitle"/>
          </p:nvPr>
        </p:nvSpPr>
        <p:spPr>
          <a:xfrm>
            <a:off x="2135560" y="3717033"/>
            <a:ext cx="7772400" cy="1584176"/>
          </a:xfrm>
        </p:spPr>
        <p:txBody>
          <a:bodyPr/>
          <a:lstStyle/>
          <a:p>
            <a:r>
              <a:rPr lang="en-US" altLang="en-US" sz="3600" dirty="0">
                <a:latin typeface="Tahoma" panose="020B0604030504040204" pitchFamily="34" charset="0"/>
              </a:rPr>
              <a:t>Models for Managing Organisational Change.</a:t>
            </a:r>
          </a:p>
        </p:txBody>
      </p:sp>
      <p:sp>
        <p:nvSpPr>
          <p:cNvPr id="18435" name="Subtitle 2">
            <a:extLst>
              <a:ext uri="{FF2B5EF4-FFF2-40B4-BE49-F238E27FC236}">
                <a16:creationId xmlns:a16="http://schemas.microsoft.com/office/drawing/2014/main" id="{F9883C11-B519-4958-A6A2-C4EC523566A2}"/>
              </a:ext>
            </a:extLst>
          </p:cNvPr>
          <p:cNvSpPr>
            <a:spLocks noGrp="1"/>
          </p:cNvSpPr>
          <p:nvPr>
            <p:ph type="subTitle" idx="1"/>
          </p:nvPr>
        </p:nvSpPr>
        <p:spPr>
          <a:xfrm>
            <a:off x="2893368" y="1628800"/>
            <a:ext cx="7091064" cy="2232248"/>
          </a:xfrm>
        </p:spPr>
        <p:txBody>
          <a:bodyPr>
            <a:normAutofit/>
          </a:bodyPr>
          <a:lstStyle/>
          <a:p>
            <a:pPr eaLnBrk="1" hangingPunct="1"/>
            <a:r>
              <a:rPr lang="en-US" altLang="en-US" sz="3200" dirty="0">
                <a:solidFill>
                  <a:schemeClr val="bg1">
                    <a:lumMod val="95000"/>
                  </a:schemeClr>
                </a:solidFill>
                <a:latin typeface="Arial" panose="020B0604020202020204" pitchFamily="34" charset="0"/>
                <a:cs typeface="Arial" panose="020B0604020202020204" pitchFamily="34" charset="0"/>
              </a:rPr>
              <a:t>LCLM 6003</a:t>
            </a:r>
            <a:endParaRPr lang="en-GB" altLang="en-US" sz="3200" dirty="0">
              <a:solidFill>
                <a:schemeClr val="bg1">
                  <a:lumMod val="95000"/>
                </a:schemeClr>
              </a:solidFill>
              <a:latin typeface="Arial" panose="020B0604020202020204" pitchFamily="34" charset="0"/>
              <a:cs typeface="Arial" panose="020B0604020202020204" pitchFamily="34" charset="0"/>
            </a:endParaRP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Leading &amp; Implementing Change</a:t>
            </a:r>
          </a:p>
          <a:p>
            <a:pPr eaLnBrk="1" hangingPunct="1"/>
            <a:r>
              <a:rPr lang="en-GB" altLang="en-US" sz="3200" dirty="0">
                <a:solidFill>
                  <a:schemeClr val="bg1">
                    <a:lumMod val="95000"/>
                  </a:schemeClr>
                </a:solidFill>
                <a:latin typeface="Arial" panose="020B0604020202020204" pitchFamily="34" charset="0"/>
                <a:cs typeface="Arial" panose="020B0604020202020204" pitchFamily="34" charset="0"/>
              </a:rPr>
              <a:t>Week 4 Session 1 </a:t>
            </a:r>
            <a:endParaRPr lang="en-US" altLang="en-US" sz="3200" dirty="0">
              <a:solidFill>
                <a:schemeClr val="bg1">
                  <a:lumMod val="95000"/>
                </a:schemeClr>
              </a:solidFill>
              <a:latin typeface="Arial" panose="020B0604020202020204" pitchFamily="34" charset="0"/>
              <a:cs typeface="Arial" panose="020B0604020202020204" pitchFamily="34" charset="0"/>
            </a:endParaRPr>
          </a:p>
        </p:txBody>
      </p:sp>
    </p:spTree>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3DD5B-AAC1-4457-A3BC-95F9630422D8}"/>
              </a:ext>
            </a:extLst>
          </p:cNvPr>
          <p:cNvSpPr>
            <a:spLocks noGrp="1"/>
          </p:cNvSpPr>
          <p:nvPr>
            <p:ph type="title"/>
          </p:nvPr>
        </p:nvSpPr>
        <p:spPr/>
        <p:txBody>
          <a:bodyPr/>
          <a:lstStyle/>
          <a:p>
            <a:r>
              <a:rPr lang="en-US" dirty="0"/>
              <a:t>Learning Aims</a:t>
            </a:r>
            <a:endParaRPr lang="en-GB" dirty="0"/>
          </a:p>
        </p:txBody>
      </p:sp>
      <p:sp>
        <p:nvSpPr>
          <p:cNvPr id="3" name="Content Placeholder 2">
            <a:extLst>
              <a:ext uri="{FF2B5EF4-FFF2-40B4-BE49-F238E27FC236}">
                <a16:creationId xmlns:a16="http://schemas.microsoft.com/office/drawing/2014/main" id="{A3152688-BF46-4076-A59A-EAFCA1697959}"/>
              </a:ext>
            </a:extLst>
          </p:cNvPr>
          <p:cNvSpPr>
            <a:spLocks noGrp="1"/>
          </p:cNvSpPr>
          <p:nvPr>
            <p:ph idx="1"/>
          </p:nvPr>
        </p:nvSpPr>
        <p:spPr/>
        <p:txBody>
          <a:bodyPr/>
          <a:lstStyle/>
          <a:p>
            <a:pPr marL="0" indent="0">
              <a:buNone/>
            </a:pPr>
            <a:r>
              <a:rPr lang="en-US" dirty="0"/>
              <a:t>By the end of the session, you should be able to:</a:t>
            </a:r>
          </a:p>
          <a:p>
            <a:endParaRPr lang="en-US" dirty="0"/>
          </a:p>
          <a:p>
            <a:r>
              <a:rPr lang="en-US" dirty="0"/>
              <a:t>Explain Leading and managing change Process </a:t>
            </a:r>
          </a:p>
          <a:p>
            <a:endParaRPr lang="en-US" dirty="0"/>
          </a:p>
          <a:p>
            <a:r>
              <a:rPr lang="en-US" dirty="0"/>
              <a:t>Implementation Process </a:t>
            </a:r>
            <a:endParaRPr lang="en-GB" dirty="0"/>
          </a:p>
        </p:txBody>
      </p:sp>
      <p:sp>
        <p:nvSpPr>
          <p:cNvPr id="4" name="Footer Placeholder 3">
            <a:extLst>
              <a:ext uri="{FF2B5EF4-FFF2-40B4-BE49-F238E27FC236}">
                <a16:creationId xmlns:a16="http://schemas.microsoft.com/office/drawing/2014/main" id="{DD688C03-48D3-4F50-A4CA-4FA74144BAFA}"/>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338613958"/>
      </p:ext>
    </p:extLst>
  </p:cSld>
  <p:clrMapOvr>
    <a:masterClrMapping/>
  </p:clrMapOvr>
  <p:transition>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3BFBF-EC9C-C360-BA63-FCD17D72D920}"/>
              </a:ext>
            </a:extLst>
          </p:cNvPr>
          <p:cNvSpPr>
            <a:spLocks noGrp="1"/>
          </p:cNvSpPr>
          <p:nvPr>
            <p:ph type="title"/>
          </p:nvPr>
        </p:nvSpPr>
        <p:spPr/>
        <p:txBody>
          <a:bodyPr/>
          <a:lstStyle/>
          <a:p>
            <a:r>
              <a:rPr lang="en-GB" b="1" dirty="0"/>
              <a:t>Start up Activity – 10 Minutes</a:t>
            </a:r>
          </a:p>
        </p:txBody>
      </p:sp>
      <p:sp>
        <p:nvSpPr>
          <p:cNvPr id="3" name="Content Placeholder 2">
            <a:extLst>
              <a:ext uri="{FF2B5EF4-FFF2-40B4-BE49-F238E27FC236}">
                <a16:creationId xmlns:a16="http://schemas.microsoft.com/office/drawing/2014/main" id="{B6DF7BCB-E964-25F3-F52B-216EA8ADD18E}"/>
              </a:ext>
            </a:extLst>
          </p:cNvPr>
          <p:cNvSpPr>
            <a:spLocks noGrp="1"/>
          </p:cNvSpPr>
          <p:nvPr>
            <p:ph idx="1"/>
          </p:nvPr>
        </p:nvSpPr>
        <p:spPr>
          <a:xfrm>
            <a:off x="1415480" y="1556792"/>
            <a:ext cx="10009112" cy="4209926"/>
          </a:xfrm>
        </p:spPr>
        <p:txBody>
          <a:bodyPr>
            <a:normAutofit/>
          </a:bodyPr>
          <a:lstStyle/>
          <a:p>
            <a:pPr algn="just">
              <a:buNone/>
            </a:pPr>
            <a:r>
              <a:rPr lang="en-GB" dirty="0"/>
              <a:t>Imagine a mid-sized company decides to replace its outdated software with a brand-new system. However, the leadership just announces the change without consulting employees or providing training.</a:t>
            </a:r>
          </a:p>
          <a:p>
            <a:pPr>
              <a:buNone/>
            </a:pPr>
            <a:endParaRPr lang="en-GB" dirty="0"/>
          </a:p>
          <a:p>
            <a:pPr>
              <a:buNone/>
            </a:pPr>
            <a:r>
              <a:rPr lang="en-GB" b="1" dirty="0"/>
              <a:t>Discussion Questions</a:t>
            </a:r>
            <a:endParaRPr lang="en-GB" dirty="0"/>
          </a:p>
          <a:p>
            <a:pPr>
              <a:buFont typeface="Arial" panose="020B0604020202020204" pitchFamily="34" charset="0"/>
              <a:buChar char="•"/>
            </a:pPr>
            <a:r>
              <a:rPr lang="en-GB" dirty="0"/>
              <a:t>What problems might arise from this approach?</a:t>
            </a:r>
          </a:p>
          <a:p>
            <a:pPr>
              <a:buFont typeface="Arial" panose="020B0604020202020204" pitchFamily="34" charset="0"/>
              <a:buChar char="•"/>
            </a:pPr>
            <a:r>
              <a:rPr lang="en-GB" dirty="0"/>
              <a:t>How might employee morale, productivity, or customer satisfaction be affected?</a:t>
            </a:r>
          </a:p>
          <a:p>
            <a:r>
              <a:rPr lang="en-GB" dirty="0"/>
              <a:t>Why would a structured change process be important here?</a:t>
            </a:r>
          </a:p>
          <a:p>
            <a:pPr marL="0" indent="0">
              <a:buNone/>
            </a:pPr>
            <a:endParaRPr lang="en-GB" dirty="0"/>
          </a:p>
          <a:p>
            <a:endParaRPr lang="en-GB" dirty="0"/>
          </a:p>
          <a:p>
            <a:pPr marL="0" indent="0">
              <a:buNone/>
            </a:pPr>
            <a:endParaRPr lang="en-GB" dirty="0"/>
          </a:p>
        </p:txBody>
      </p:sp>
      <p:sp>
        <p:nvSpPr>
          <p:cNvPr id="4" name="Footer Placeholder 3">
            <a:extLst>
              <a:ext uri="{FF2B5EF4-FFF2-40B4-BE49-F238E27FC236}">
                <a16:creationId xmlns:a16="http://schemas.microsoft.com/office/drawing/2014/main" id="{4EE4F490-542E-5034-C2AC-E3383705538E}"/>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564664957"/>
      </p:ext>
    </p:extLst>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F303F-A11B-25D7-80E3-A98A7392B41A}"/>
              </a:ext>
            </a:extLst>
          </p:cNvPr>
          <p:cNvSpPr>
            <a:spLocks noGrp="1"/>
          </p:cNvSpPr>
          <p:nvPr>
            <p:ph type="title"/>
          </p:nvPr>
        </p:nvSpPr>
        <p:spPr>
          <a:xfrm>
            <a:off x="1981200" y="274638"/>
            <a:ext cx="8229600" cy="850106"/>
          </a:xfrm>
        </p:spPr>
        <p:txBody>
          <a:bodyPr/>
          <a:lstStyle/>
          <a:p>
            <a:r>
              <a:rPr lang="en-GB" b="1" dirty="0"/>
              <a:t>Implementation of Change </a:t>
            </a:r>
          </a:p>
        </p:txBody>
      </p:sp>
      <p:sp>
        <p:nvSpPr>
          <p:cNvPr id="4" name="Footer Placeholder 3">
            <a:extLst>
              <a:ext uri="{FF2B5EF4-FFF2-40B4-BE49-F238E27FC236}">
                <a16:creationId xmlns:a16="http://schemas.microsoft.com/office/drawing/2014/main" id="{67DEB52C-47A1-5674-EC88-6DD61E6222E9}"/>
              </a:ext>
            </a:extLst>
          </p:cNvPr>
          <p:cNvSpPr>
            <a:spLocks noGrp="1"/>
          </p:cNvSpPr>
          <p:nvPr>
            <p:ph type="ftr" sz="quarter" idx="11"/>
          </p:nvPr>
        </p:nvSpPr>
        <p:spPr>
          <a:xfrm>
            <a:off x="3071664" y="5838948"/>
            <a:ext cx="2895600" cy="365125"/>
          </a:xfrm>
        </p:spPr>
        <p:txBody>
          <a:bodyPr/>
          <a:lstStyle/>
          <a:p>
            <a:pPr>
              <a:defRPr/>
            </a:pPr>
            <a:r>
              <a:rPr lang="en-GB" dirty="0"/>
              <a:t>Workshop 1 EMPL6003</a:t>
            </a:r>
          </a:p>
        </p:txBody>
      </p:sp>
      <p:sp>
        <p:nvSpPr>
          <p:cNvPr id="7" name="Content Placeholder 6">
            <a:extLst>
              <a:ext uri="{FF2B5EF4-FFF2-40B4-BE49-F238E27FC236}">
                <a16:creationId xmlns:a16="http://schemas.microsoft.com/office/drawing/2014/main" id="{BA511852-5E65-DE9B-721F-65A5B2E1F31A}"/>
              </a:ext>
            </a:extLst>
          </p:cNvPr>
          <p:cNvSpPr>
            <a:spLocks noGrp="1"/>
          </p:cNvSpPr>
          <p:nvPr>
            <p:ph idx="1"/>
          </p:nvPr>
        </p:nvSpPr>
        <p:spPr>
          <a:xfrm>
            <a:off x="695400" y="1523330"/>
            <a:ext cx="10972800" cy="3917032"/>
          </a:xfrm>
        </p:spPr>
        <p:txBody>
          <a:bodyPr>
            <a:normAutofit/>
          </a:bodyPr>
          <a:lstStyle/>
          <a:p>
            <a:r>
              <a:rPr lang="en-GB" sz="2800" b="1" dirty="0"/>
              <a:t>Establish a productive and efficient workplace</a:t>
            </a:r>
          </a:p>
          <a:p>
            <a:pPr lvl="1"/>
            <a:r>
              <a:rPr lang="en-GB" sz="2400" dirty="0"/>
              <a:t>Effective implementation drives workplace success.</a:t>
            </a:r>
          </a:p>
          <a:p>
            <a:r>
              <a:rPr lang="en-GB" sz="2800" b="1" dirty="0"/>
              <a:t>Clear and appropriate communication</a:t>
            </a:r>
          </a:p>
          <a:p>
            <a:pPr lvl="1"/>
            <a:r>
              <a:rPr lang="en-GB" sz="2400" dirty="0"/>
              <a:t>Engage all relevant stakeholders for smooth change.</a:t>
            </a:r>
          </a:p>
          <a:p>
            <a:r>
              <a:rPr lang="en-GB" sz="2800" b="1" dirty="0"/>
              <a:t>Robust planning and resource allocation</a:t>
            </a:r>
          </a:p>
          <a:p>
            <a:pPr lvl="1"/>
            <a:r>
              <a:rPr lang="en-GB" sz="2400" dirty="0"/>
              <a:t>Plan carefully and secure necessary resources.</a:t>
            </a:r>
          </a:p>
          <a:p>
            <a:r>
              <a:rPr lang="en-GB" sz="2800" b="1" dirty="0"/>
              <a:t>Continuous improvement focus</a:t>
            </a:r>
          </a:p>
          <a:p>
            <a:pPr lvl="1"/>
            <a:r>
              <a:rPr lang="en-GB" sz="2400" dirty="0"/>
              <a:t>Regularly refine processes to achieve desired results.</a:t>
            </a:r>
          </a:p>
        </p:txBody>
      </p:sp>
      <p:pic>
        <p:nvPicPr>
          <p:cNvPr id="5" name="Picture 4">
            <a:extLst>
              <a:ext uri="{FF2B5EF4-FFF2-40B4-BE49-F238E27FC236}">
                <a16:creationId xmlns:a16="http://schemas.microsoft.com/office/drawing/2014/main" id="{38B924A7-9BFB-0C97-3A87-9C63552E4F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72264" y="2060848"/>
            <a:ext cx="3528392" cy="3168352"/>
          </a:xfrm>
          <a:prstGeom prst="rect">
            <a:avLst/>
          </a:prstGeom>
        </p:spPr>
      </p:pic>
    </p:spTree>
    <p:extLst>
      <p:ext uri="{BB962C8B-B14F-4D97-AF65-F5344CB8AC3E}">
        <p14:creationId xmlns:p14="http://schemas.microsoft.com/office/powerpoint/2010/main" val="934915425"/>
      </p:ext>
    </p:extLst>
  </p:cSld>
  <p:clrMapOvr>
    <a:masterClrMapping/>
  </p:clrMapOvr>
  <p:transition>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4330B-0019-F902-5DC2-7E3B5FAA4945}"/>
              </a:ext>
            </a:extLst>
          </p:cNvPr>
          <p:cNvSpPr>
            <a:spLocks noGrp="1"/>
          </p:cNvSpPr>
          <p:nvPr>
            <p:ph type="title"/>
          </p:nvPr>
        </p:nvSpPr>
        <p:spPr>
          <a:xfrm>
            <a:off x="1981200" y="274638"/>
            <a:ext cx="8229600" cy="1210146"/>
          </a:xfrm>
        </p:spPr>
        <p:txBody>
          <a:bodyPr/>
          <a:lstStyle/>
          <a:p>
            <a:r>
              <a:rPr lang="en-GB" dirty="0"/>
              <a:t>Watch this video and discuss the extracts </a:t>
            </a:r>
            <a:br>
              <a:rPr lang="en-GB" dirty="0"/>
            </a:br>
            <a:r>
              <a:rPr lang="en-GB" dirty="0"/>
              <a:t>Class Activity : 15 Minutes </a:t>
            </a:r>
          </a:p>
        </p:txBody>
      </p:sp>
      <p:sp>
        <p:nvSpPr>
          <p:cNvPr id="3" name="Content Placeholder 2">
            <a:extLst>
              <a:ext uri="{FF2B5EF4-FFF2-40B4-BE49-F238E27FC236}">
                <a16:creationId xmlns:a16="http://schemas.microsoft.com/office/drawing/2014/main" id="{1E1DA408-CC85-307A-65A7-A342002BCD84}"/>
              </a:ext>
            </a:extLst>
          </p:cNvPr>
          <p:cNvSpPr>
            <a:spLocks noGrp="1"/>
          </p:cNvSpPr>
          <p:nvPr>
            <p:ph idx="1"/>
          </p:nvPr>
        </p:nvSpPr>
        <p:spPr>
          <a:xfrm>
            <a:off x="2279576" y="1700809"/>
            <a:ext cx="8229600" cy="3096345"/>
          </a:xfrm>
        </p:spPr>
        <p:txBody>
          <a:bodyPr/>
          <a:lstStyle/>
          <a:p>
            <a:pPr algn="just">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Leading a positive change :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9E2EB217-2CE5-54AF-5D09-703D93ED3FC4}"/>
              </a:ext>
            </a:extLst>
          </p:cNvPr>
          <p:cNvSpPr>
            <a:spLocks noGrp="1"/>
          </p:cNvSpPr>
          <p:nvPr>
            <p:ph type="ftr" sz="quarter" idx="11"/>
          </p:nvPr>
        </p:nvSpPr>
        <p:spPr/>
        <p:txBody>
          <a:bodyPr/>
          <a:lstStyle/>
          <a:p>
            <a:pPr>
              <a:defRPr/>
            </a:pPr>
            <a:r>
              <a:rPr lang="en-GB"/>
              <a:t>Workshop 1 EMPL6003</a:t>
            </a:r>
          </a:p>
        </p:txBody>
      </p:sp>
      <p:pic>
        <p:nvPicPr>
          <p:cNvPr id="6" name="Online Media 5" title="Rosabeth Moss Kanter on six keys to leading positive change">
            <a:hlinkClick r:id="" action="ppaction://media"/>
            <a:extLst>
              <a:ext uri="{FF2B5EF4-FFF2-40B4-BE49-F238E27FC236}">
                <a16:creationId xmlns:a16="http://schemas.microsoft.com/office/drawing/2014/main" id="{9A34D6EF-DE78-81C3-D00B-37C93AB05C2B}"/>
              </a:ext>
            </a:extLst>
          </p:cNvPr>
          <p:cNvPicPr>
            <a:picLocks noRot="1" noChangeAspect="1"/>
          </p:cNvPicPr>
          <p:nvPr>
            <a:videoFile r:link="rId1"/>
          </p:nvPr>
        </p:nvPicPr>
        <p:blipFill>
          <a:blip r:embed="rId3"/>
          <a:stretch>
            <a:fillRect/>
          </a:stretch>
        </p:blipFill>
        <p:spPr>
          <a:xfrm>
            <a:off x="2639616" y="2151656"/>
            <a:ext cx="6156176" cy="3477812"/>
          </a:xfrm>
          <a:prstGeom prst="rect">
            <a:avLst/>
          </a:prstGeom>
        </p:spPr>
      </p:pic>
    </p:spTree>
    <p:extLst>
      <p:ext uri="{BB962C8B-B14F-4D97-AF65-F5344CB8AC3E}">
        <p14:creationId xmlns:p14="http://schemas.microsoft.com/office/powerpoint/2010/main" val="641755789"/>
      </p:ext>
    </p:extLst>
  </p:cSld>
  <p:clrMapOvr>
    <a:masterClrMapping/>
  </p:clrMapOvr>
  <p:transition>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3BF45-73B2-189F-C4D4-DDF3F6F7F53C}"/>
              </a:ext>
            </a:extLst>
          </p:cNvPr>
          <p:cNvSpPr>
            <a:spLocks noGrp="1"/>
          </p:cNvSpPr>
          <p:nvPr>
            <p:ph type="title"/>
          </p:nvPr>
        </p:nvSpPr>
        <p:spPr>
          <a:xfrm>
            <a:off x="594813" y="457200"/>
            <a:ext cx="10972800" cy="1143000"/>
          </a:xfrm>
        </p:spPr>
        <p:txBody>
          <a:bodyPr/>
          <a:lstStyle/>
          <a:p>
            <a:r>
              <a:rPr lang="en-GB" b="1" dirty="0"/>
              <a:t>Levers of Planned Change</a:t>
            </a:r>
          </a:p>
        </p:txBody>
      </p:sp>
      <p:graphicFrame>
        <p:nvGraphicFramePr>
          <p:cNvPr id="5" name="Content Placeholder 4">
            <a:extLst>
              <a:ext uri="{FF2B5EF4-FFF2-40B4-BE49-F238E27FC236}">
                <a16:creationId xmlns:a16="http://schemas.microsoft.com/office/drawing/2014/main" id="{2C488C9A-1AF3-688E-66B1-0BFE325ABFDF}"/>
              </a:ext>
            </a:extLst>
          </p:cNvPr>
          <p:cNvGraphicFramePr>
            <a:graphicFrameLocks noGrp="1"/>
          </p:cNvGraphicFramePr>
          <p:nvPr>
            <p:ph idx="1"/>
            <p:extLst>
              <p:ext uri="{D42A27DB-BD31-4B8C-83A1-F6EECF244321}">
                <p14:modId xmlns:p14="http://schemas.microsoft.com/office/powerpoint/2010/main" val="2099942412"/>
              </p:ext>
            </p:extLst>
          </p:nvPr>
        </p:nvGraphicFramePr>
        <p:xfrm>
          <a:off x="609600" y="1196752"/>
          <a:ext cx="10972800"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620FB352-D5BF-06F3-8FB9-DA17D33EECBC}"/>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714845420"/>
      </p:ext>
    </p:extLst>
  </p:cSld>
  <p:clrMapOvr>
    <a:masterClrMapping/>
  </p:clrMapOvr>
  <p:transition>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4CED64-FC82-12EA-FC91-B7EC2F7A3D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DD5BE5-E3F5-E674-A074-CAB15D12D321}"/>
              </a:ext>
            </a:extLst>
          </p:cNvPr>
          <p:cNvSpPr>
            <a:spLocks noGrp="1"/>
          </p:cNvSpPr>
          <p:nvPr>
            <p:ph type="title"/>
          </p:nvPr>
        </p:nvSpPr>
        <p:spPr>
          <a:xfrm>
            <a:off x="594813" y="457200"/>
            <a:ext cx="10972800" cy="1143000"/>
          </a:xfrm>
        </p:spPr>
        <p:txBody>
          <a:bodyPr/>
          <a:lstStyle/>
          <a:p>
            <a:r>
              <a:rPr lang="en-GB" b="1" dirty="0"/>
              <a:t>Levers of Planned Change</a:t>
            </a:r>
          </a:p>
        </p:txBody>
      </p:sp>
      <p:sp>
        <p:nvSpPr>
          <p:cNvPr id="4" name="Footer Placeholder 3">
            <a:extLst>
              <a:ext uri="{FF2B5EF4-FFF2-40B4-BE49-F238E27FC236}">
                <a16:creationId xmlns:a16="http://schemas.microsoft.com/office/drawing/2014/main" id="{D98F7E66-F8C0-33A6-9422-FE43D90B611B}"/>
              </a:ext>
            </a:extLst>
          </p:cNvPr>
          <p:cNvSpPr>
            <a:spLocks noGrp="1"/>
          </p:cNvSpPr>
          <p:nvPr>
            <p:ph type="ftr" sz="quarter" idx="11"/>
          </p:nvPr>
        </p:nvSpPr>
        <p:spPr/>
        <p:txBody>
          <a:bodyPr/>
          <a:lstStyle/>
          <a:p>
            <a:pPr>
              <a:defRPr/>
            </a:pPr>
            <a:r>
              <a:rPr lang="en-GB"/>
              <a:t>Workshop 1 EMPL6003</a:t>
            </a:r>
          </a:p>
        </p:txBody>
      </p:sp>
      <p:sp>
        <p:nvSpPr>
          <p:cNvPr id="6" name="Content Placeholder 5">
            <a:extLst>
              <a:ext uri="{FF2B5EF4-FFF2-40B4-BE49-F238E27FC236}">
                <a16:creationId xmlns:a16="http://schemas.microsoft.com/office/drawing/2014/main" id="{AADCB955-7591-90E7-CB33-196F0E971745}"/>
              </a:ext>
            </a:extLst>
          </p:cNvPr>
          <p:cNvSpPr>
            <a:spLocks noGrp="1"/>
          </p:cNvSpPr>
          <p:nvPr>
            <p:ph idx="1"/>
          </p:nvPr>
        </p:nvSpPr>
        <p:spPr/>
        <p:txBody>
          <a:bodyPr>
            <a:normAutofit/>
          </a:bodyPr>
          <a:lstStyle/>
          <a:p>
            <a:pPr algn="ctr"/>
            <a:r>
              <a:rPr lang="en-GB" sz="3200" dirty="0"/>
              <a:t>What happens when any of these levers is missing?</a:t>
            </a:r>
          </a:p>
        </p:txBody>
      </p:sp>
      <p:graphicFrame>
        <p:nvGraphicFramePr>
          <p:cNvPr id="7" name="Content Placeholder 4">
            <a:extLst>
              <a:ext uri="{FF2B5EF4-FFF2-40B4-BE49-F238E27FC236}">
                <a16:creationId xmlns:a16="http://schemas.microsoft.com/office/drawing/2014/main" id="{636F9DFA-E573-597E-8ADE-461AF879EB3A}"/>
              </a:ext>
            </a:extLst>
          </p:cNvPr>
          <p:cNvGraphicFramePr>
            <a:graphicFrameLocks/>
          </p:cNvGraphicFramePr>
          <p:nvPr>
            <p:extLst>
              <p:ext uri="{D42A27DB-BD31-4B8C-83A1-F6EECF244321}">
                <p14:modId xmlns:p14="http://schemas.microsoft.com/office/powerpoint/2010/main" val="155957554"/>
              </p:ext>
            </p:extLst>
          </p:nvPr>
        </p:nvGraphicFramePr>
        <p:xfrm>
          <a:off x="632210" y="1824151"/>
          <a:ext cx="11224429" cy="49685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233242"/>
      </p:ext>
    </p:extLst>
  </p:cSld>
  <p:clrMapOvr>
    <a:masterClrMapping/>
  </p:clrMapOvr>
  <p:transition>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AC40-026E-A3ED-993A-236DF3B22409}"/>
              </a:ext>
            </a:extLst>
          </p:cNvPr>
          <p:cNvSpPr>
            <a:spLocks noGrp="1"/>
          </p:cNvSpPr>
          <p:nvPr>
            <p:ph type="title"/>
          </p:nvPr>
        </p:nvSpPr>
        <p:spPr>
          <a:xfrm>
            <a:off x="1826840" y="176691"/>
            <a:ext cx="8229600" cy="706090"/>
          </a:xfrm>
        </p:spPr>
        <p:txBody>
          <a:bodyPr/>
          <a:lstStyle/>
          <a:p>
            <a:r>
              <a:rPr lang="en-GB" b="1" dirty="0">
                <a:solidFill>
                  <a:schemeClr val="accent1">
                    <a:lumMod val="75000"/>
                  </a:schemeClr>
                </a:solidFill>
              </a:rPr>
              <a:t>Change Implementation plan </a:t>
            </a:r>
          </a:p>
        </p:txBody>
      </p:sp>
      <p:sp>
        <p:nvSpPr>
          <p:cNvPr id="4" name="Footer Placeholder 3">
            <a:extLst>
              <a:ext uri="{FF2B5EF4-FFF2-40B4-BE49-F238E27FC236}">
                <a16:creationId xmlns:a16="http://schemas.microsoft.com/office/drawing/2014/main" id="{60DBE4F3-EB71-DA3C-6346-B441C4A9C71B}"/>
              </a:ext>
            </a:extLst>
          </p:cNvPr>
          <p:cNvSpPr>
            <a:spLocks noGrp="1"/>
          </p:cNvSpPr>
          <p:nvPr>
            <p:ph type="ftr" sz="quarter" idx="11"/>
          </p:nvPr>
        </p:nvSpPr>
        <p:spPr/>
        <p:txBody>
          <a:bodyPr/>
          <a:lstStyle/>
          <a:p>
            <a:pPr>
              <a:defRPr/>
            </a:pPr>
            <a:r>
              <a:rPr lang="en-GB"/>
              <a:t>Workshop 1 EMPL6003</a:t>
            </a:r>
          </a:p>
        </p:txBody>
      </p:sp>
      <p:sp>
        <p:nvSpPr>
          <p:cNvPr id="10" name="TextBox 9">
            <a:extLst>
              <a:ext uri="{FF2B5EF4-FFF2-40B4-BE49-F238E27FC236}">
                <a16:creationId xmlns:a16="http://schemas.microsoft.com/office/drawing/2014/main" id="{ABC706A6-8E8D-FD2D-5104-B6A6EAF5FFCD}"/>
              </a:ext>
            </a:extLst>
          </p:cNvPr>
          <p:cNvSpPr txBox="1"/>
          <p:nvPr/>
        </p:nvSpPr>
        <p:spPr>
          <a:xfrm>
            <a:off x="181000" y="1060304"/>
            <a:ext cx="5760640" cy="5401479"/>
          </a:xfrm>
          <a:prstGeom prst="rect">
            <a:avLst/>
          </a:prstGeom>
          <a:noFill/>
        </p:spPr>
        <p:txBody>
          <a:bodyPr wrap="square">
            <a:spAutoFit/>
          </a:bodyPr>
          <a:lstStyle/>
          <a:p>
            <a:pPr marL="342900" indent="-342900">
              <a:buFont typeface="+mj-lt"/>
              <a:buAutoNum type="arabicPeriod"/>
            </a:pPr>
            <a:r>
              <a:rPr lang="en-GB" sz="2300" b="1" dirty="0"/>
              <a:t>Define Change Objectives</a:t>
            </a:r>
          </a:p>
          <a:p>
            <a:pPr lvl="1"/>
            <a:r>
              <a:rPr lang="en-GB" sz="2300" i="1" dirty="0"/>
              <a:t>Clearly identify what the change aims to achieve.</a:t>
            </a:r>
          </a:p>
          <a:p>
            <a:pPr marL="342900" indent="-342900">
              <a:buFont typeface="+mj-lt"/>
              <a:buAutoNum type="arabicPeriod"/>
            </a:pPr>
            <a:r>
              <a:rPr lang="en-GB" sz="2300" b="1" dirty="0"/>
              <a:t>Build the Change Team</a:t>
            </a:r>
          </a:p>
          <a:p>
            <a:pPr lvl="1"/>
            <a:r>
              <a:rPr lang="en-GB" sz="2300" i="1" dirty="0"/>
              <a:t>Assemble a team responsible for driving the change process.</a:t>
            </a:r>
          </a:p>
          <a:p>
            <a:pPr marL="342900" indent="-342900">
              <a:buFont typeface="+mj-lt"/>
              <a:buAutoNum type="arabicPeriod"/>
            </a:pPr>
            <a:r>
              <a:rPr lang="en-GB" sz="2300" b="1" dirty="0"/>
              <a:t>Align Stakeholders Around a Cohesive Vision</a:t>
            </a:r>
          </a:p>
          <a:p>
            <a:pPr lvl="1"/>
            <a:r>
              <a:rPr lang="en-GB" sz="2300" i="1" dirty="0"/>
              <a:t>Ensure all key stakeholders understand and support the vision.</a:t>
            </a:r>
          </a:p>
          <a:p>
            <a:pPr marL="342900" indent="-342900">
              <a:buFont typeface="+mj-lt"/>
              <a:buAutoNum type="arabicPeriod"/>
            </a:pPr>
            <a:r>
              <a:rPr lang="en-GB" sz="2300" b="1" dirty="0"/>
              <a:t>Craft a Blueprint for Success</a:t>
            </a:r>
          </a:p>
          <a:p>
            <a:pPr lvl="1"/>
            <a:r>
              <a:rPr lang="en-GB" sz="2300" i="1" dirty="0"/>
              <a:t>Develop a detailed plan outlining steps, timelines, and resources.</a:t>
            </a:r>
          </a:p>
          <a:p>
            <a:endParaRPr lang="en-GB" sz="2300" i="1" dirty="0"/>
          </a:p>
          <a:p>
            <a:pPr marL="342900" indent="-342900">
              <a:buFont typeface="+mj-lt"/>
              <a:buAutoNum type="arabicPeriod"/>
            </a:pPr>
            <a:endParaRPr lang="en-GB" sz="2300" dirty="0"/>
          </a:p>
        </p:txBody>
      </p:sp>
      <p:sp>
        <p:nvSpPr>
          <p:cNvPr id="12" name="TextBox 11">
            <a:extLst>
              <a:ext uri="{FF2B5EF4-FFF2-40B4-BE49-F238E27FC236}">
                <a16:creationId xmlns:a16="http://schemas.microsoft.com/office/drawing/2014/main" id="{CA4E4EE1-9524-B78F-3495-91B8FF68CD7A}"/>
              </a:ext>
            </a:extLst>
          </p:cNvPr>
          <p:cNvSpPr txBox="1"/>
          <p:nvPr/>
        </p:nvSpPr>
        <p:spPr>
          <a:xfrm>
            <a:off x="6220905" y="1012954"/>
            <a:ext cx="5790095" cy="4832092"/>
          </a:xfrm>
          <a:prstGeom prst="rect">
            <a:avLst/>
          </a:prstGeom>
          <a:noFill/>
        </p:spPr>
        <p:txBody>
          <a:bodyPr wrap="square">
            <a:spAutoFit/>
          </a:bodyPr>
          <a:lstStyle/>
          <a:p>
            <a:pPr>
              <a:defRPr/>
            </a:pPr>
            <a:r>
              <a:rPr lang="en-GB" sz="2200" b="1" dirty="0">
                <a:solidFill>
                  <a:prstClr val="black"/>
                </a:solidFill>
              </a:rPr>
              <a:t>5. Navigate the Change Process</a:t>
            </a:r>
          </a:p>
          <a:p>
            <a:pPr lvl="1">
              <a:defRPr/>
            </a:pPr>
            <a:r>
              <a:rPr lang="en-GB" sz="2200" i="1" dirty="0">
                <a:solidFill>
                  <a:prstClr val="black"/>
                </a:solidFill>
              </a:rPr>
              <a:t>Manage obstacles and adapt as the change unfolds.</a:t>
            </a:r>
          </a:p>
          <a:p>
            <a:pPr>
              <a:defRPr/>
            </a:pPr>
            <a:r>
              <a:rPr lang="en-GB" sz="2200" b="1" dirty="0">
                <a:solidFill>
                  <a:prstClr val="black"/>
                </a:solidFill>
              </a:rPr>
              <a:t>6. Launch an Early Adopters Program</a:t>
            </a:r>
          </a:p>
          <a:p>
            <a:pPr lvl="1">
              <a:defRPr/>
            </a:pPr>
            <a:r>
              <a:rPr lang="en-GB" sz="2200" i="1" dirty="0">
                <a:solidFill>
                  <a:prstClr val="black"/>
                </a:solidFill>
              </a:rPr>
              <a:t>Engage enthusiastic users to champion the change.</a:t>
            </a:r>
          </a:p>
          <a:p>
            <a:pPr>
              <a:defRPr/>
            </a:pPr>
            <a:r>
              <a:rPr lang="en-GB" sz="2200" b="1" dirty="0">
                <a:solidFill>
                  <a:prstClr val="black"/>
                </a:solidFill>
              </a:rPr>
              <a:t>7. Devise Communication Strategies and Begin Training</a:t>
            </a:r>
          </a:p>
          <a:p>
            <a:pPr lvl="1">
              <a:defRPr/>
            </a:pPr>
            <a:r>
              <a:rPr lang="en-GB" sz="2200" i="1" dirty="0">
                <a:solidFill>
                  <a:prstClr val="black"/>
                </a:solidFill>
              </a:rPr>
              <a:t>Plan how to communicate changes and provide necessary training.</a:t>
            </a:r>
          </a:p>
          <a:p>
            <a:pPr>
              <a:defRPr/>
            </a:pPr>
            <a:r>
              <a:rPr lang="en-GB" sz="2200" b="1" dirty="0">
                <a:solidFill>
                  <a:prstClr val="black"/>
                </a:solidFill>
              </a:rPr>
              <a:t>8. Motivate Employees and Recognize Achievements</a:t>
            </a:r>
          </a:p>
          <a:p>
            <a:pPr lvl="1">
              <a:defRPr/>
            </a:pPr>
            <a:r>
              <a:rPr lang="en-GB" sz="2200" i="1" dirty="0">
                <a:solidFill>
                  <a:prstClr val="black"/>
                </a:solidFill>
              </a:rPr>
              <a:t>Encourage participation and celebrate milestones to maintain momentum</a:t>
            </a:r>
            <a:endParaRPr lang="en-GB" sz="2200" dirty="0"/>
          </a:p>
        </p:txBody>
      </p:sp>
    </p:spTree>
    <p:extLst>
      <p:ext uri="{BB962C8B-B14F-4D97-AF65-F5344CB8AC3E}">
        <p14:creationId xmlns:p14="http://schemas.microsoft.com/office/powerpoint/2010/main" val="190546945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BAA3-B5A2-6050-CB6E-03917333AA9D}"/>
              </a:ext>
            </a:extLst>
          </p:cNvPr>
          <p:cNvSpPr>
            <a:spLocks noGrp="1"/>
          </p:cNvSpPr>
          <p:nvPr>
            <p:ph type="title"/>
          </p:nvPr>
        </p:nvSpPr>
        <p:spPr/>
        <p:txBody>
          <a:bodyPr/>
          <a:lstStyle/>
          <a:p>
            <a:r>
              <a:rPr lang="en-GB" b="1" dirty="0"/>
              <a:t>Class Group Activity 20 Minutes</a:t>
            </a:r>
          </a:p>
        </p:txBody>
      </p:sp>
      <p:sp>
        <p:nvSpPr>
          <p:cNvPr id="3" name="Content Placeholder 2">
            <a:extLst>
              <a:ext uri="{FF2B5EF4-FFF2-40B4-BE49-F238E27FC236}">
                <a16:creationId xmlns:a16="http://schemas.microsoft.com/office/drawing/2014/main" id="{C7F23C75-1050-FF74-768F-65DD5FA856B4}"/>
              </a:ext>
            </a:extLst>
          </p:cNvPr>
          <p:cNvSpPr>
            <a:spLocks noGrp="1"/>
          </p:cNvSpPr>
          <p:nvPr>
            <p:ph idx="1"/>
          </p:nvPr>
        </p:nvSpPr>
        <p:spPr/>
        <p:txBody>
          <a:bodyPr>
            <a:normAutofit fontScale="92500" lnSpcReduction="20000"/>
          </a:bodyPr>
          <a:lstStyle/>
          <a:p>
            <a:r>
              <a:rPr lang="en-GB" b="1" dirty="0"/>
              <a:t>If you were to carry out any change in your chosen organisation, choose any point of implementation in the context of your chosen change and organisation and discuss specifically what you will do. </a:t>
            </a:r>
          </a:p>
          <a:p>
            <a:endParaRPr lang="en-GB" dirty="0"/>
          </a:p>
          <a:p>
            <a:pPr marL="300038" lvl="1" indent="0">
              <a:buNone/>
            </a:pPr>
            <a:r>
              <a:rPr lang="en-GB" sz="2400" dirty="0"/>
              <a:t>Example:</a:t>
            </a:r>
          </a:p>
          <a:p>
            <a:r>
              <a:rPr lang="en-GB" dirty="0"/>
              <a:t>Clearly define change objectives </a:t>
            </a:r>
          </a:p>
          <a:p>
            <a:r>
              <a:rPr lang="en-GB" dirty="0">
                <a:solidFill>
                  <a:srgbClr val="C00000"/>
                </a:solidFill>
              </a:rPr>
              <a:t>Enter the Moroccan market with our XX product by 2028</a:t>
            </a:r>
          </a:p>
          <a:p>
            <a:endParaRPr lang="en-GB" dirty="0">
              <a:solidFill>
                <a:srgbClr val="C00000"/>
              </a:solidFill>
            </a:endParaRPr>
          </a:p>
          <a:p>
            <a:r>
              <a:rPr lang="en-GB" dirty="0"/>
              <a:t>Build the Change Team</a:t>
            </a:r>
          </a:p>
          <a:p>
            <a:r>
              <a:rPr lang="en-GB" dirty="0">
                <a:solidFill>
                  <a:srgbClr val="C00000"/>
                </a:solidFill>
              </a:rPr>
              <a:t>Build a team of experts from the marketing, sales, finance, and strategy departments</a:t>
            </a:r>
          </a:p>
          <a:p>
            <a:endParaRPr lang="en-GB" dirty="0"/>
          </a:p>
          <a:p>
            <a:r>
              <a:rPr lang="en-GB" dirty="0"/>
              <a:t>Present your views in an open forum </a:t>
            </a:r>
          </a:p>
        </p:txBody>
      </p:sp>
      <p:sp>
        <p:nvSpPr>
          <p:cNvPr id="4" name="Footer Placeholder 3">
            <a:extLst>
              <a:ext uri="{FF2B5EF4-FFF2-40B4-BE49-F238E27FC236}">
                <a16:creationId xmlns:a16="http://schemas.microsoft.com/office/drawing/2014/main" id="{243FE476-F8D6-04B7-00EB-E38D271F0180}"/>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359389245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FAFF6-1CDD-A691-0179-4B134D67C775}"/>
              </a:ext>
            </a:extLst>
          </p:cNvPr>
          <p:cNvSpPr>
            <a:spLocks noGrp="1"/>
          </p:cNvSpPr>
          <p:nvPr>
            <p:ph type="title"/>
          </p:nvPr>
        </p:nvSpPr>
        <p:spPr/>
        <p:txBody>
          <a:bodyPr/>
          <a:lstStyle/>
          <a:p>
            <a:r>
              <a:rPr lang="en-GB" dirty="0"/>
              <a:t>Think about how change initiatives fail? </a:t>
            </a:r>
          </a:p>
        </p:txBody>
      </p:sp>
      <p:sp>
        <p:nvSpPr>
          <p:cNvPr id="4" name="Footer Placeholder 3">
            <a:extLst>
              <a:ext uri="{FF2B5EF4-FFF2-40B4-BE49-F238E27FC236}">
                <a16:creationId xmlns:a16="http://schemas.microsoft.com/office/drawing/2014/main" id="{BD25B658-B31A-8725-800A-DBF64CB7F0EA}"/>
              </a:ext>
            </a:extLst>
          </p:cNvPr>
          <p:cNvSpPr>
            <a:spLocks noGrp="1"/>
          </p:cNvSpPr>
          <p:nvPr>
            <p:ph type="ftr" sz="quarter" idx="11"/>
          </p:nvPr>
        </p:nvSpPr>
        <p:spPr/>
        <p:txBody>
          <a:bodyPr/>
          <a:lstStyle/>
          <a:p>
            <a:pPr>
              <a:defRPr/>
            </a:pPr>
            <a:r>
              <a:rPr lang="en-GB"/>
              <a:t>Workshop 1 EMPL6003</a:t>
            </a:r>
          </a:p>
        </p:txBody>
      </p:sp>
      <p:pic>
        <p:nvPicPr>
          <p:cNvPr id="7" name="Online Media 6" title="Why Change Fails">
            <a:hlinkClick r:id="" action="ppaction://media"/>
            <a:extLst>
              <a:ext uri="{FF2B5EF4-FFF2-40B4-BE49-F238E27FC236}">
                <a16:creationId xmlns:a16="http://schemas.microsoft.com/office/drawing/2014/main" id="{5D23179F-617B-C4BB-2620-05B2A4B85F86}"/>
              </a:ext>
            </a:extLst>
          </p:cNvPr>
          <p:cNvPicPr>
            <a:picLocks noGrp="1" noRot="1" noChangeAspect="1"/>
          </p:cNvPicPr>
          <p:nvPr>
            <p:ph idx="1"/>
            <a:videoFile r:link="rId1"/>
          </p:nvPr>
        </p:nvPicPr>
        <p:blipFill>
          <a:blip r:embed="rId3"/>
          <a:stretch>
            <a:fillRect/>
          </a:stretch>
        </p:blipFill>
        <p:spPr>
          <a:xfrm>
            <a:off x="2628901" y="1600201"/>
            <a:ext cx="6932613" cy="3916363"/>
          </a:xfrm>
          <a:prstGeom prst="rect">
            <a:avLst/>
          </a:prstGeom>
        </p:spPr>
      </p:pic>
    </p:spTree>
    <p:extLst>
      <p:ext uri="{BB962C8B-B14F-4D97-AF65-F5344CB8AC3E}">
        <p14:creationId xmlns:p14="http://schemas.microsoft.com/office/powerpoint/2010/main" val="312697676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056B3-CE96-9C4E-2F6E-6CB21180AEA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3559764-0A35-30E0-8917-541D218BC90D}"/>
              </a:ext>
            </a:extLst>
          </p:cNvPr>
          <p:cNvSpPr>
            <a:spLocks noGrp="1"/>
          </p:cNvSpPr>
          <p:nvPr>
            <p:ph idx="1"/>
          </p:nvPr>
        </p:nvSpPr>
        <p:spPr>
          <a:xfrm>
            <a:off x="1631504" y="1600201"/>
            <a:ext cx="8928992" cy="3917032"/>
          </a:xfrm>
        </p:spPr>
        <p:txBody>
          <a:bodyPr>
            <a:normAutofit/>
          </a:bodyPr>
          <a:lstStyle/>
          <a:p>
            <a:r>
              <a:rPr lang="en-GB" sz="1400" dirty="0" err="1"/>
              <a:t>Carnall</a:t>
            </a:r>
            <a:r>
              <a:rPr lang="en-GB" sz="1400" dirty="0"/>
              <a:t>, C.A. (2014) Managing change in organizations . Sixth edition. Harlow, England :, Pearson.</a:t>
            </a:r>
          </a:p>
          <a:p>
            <a:endParaRPr lang="en-GB" sz="1400" dirty="0"/>
          </a:p>
          <a:p>
            <a:r>
              <a:rPr lang="en-GB" sz="1400" dirty="0" err="1"/>
              <a:t>Bencivenga</a:t>
            </a:r>
            <a:r>
              <a:rPr lang="en-GB" sz="1400" dirty="0"/>
              <a:t>, J. (2002) John Kotter on leadership, management and change. American Association of School Administrators.</a:t>
            </a:r>
          </a:p>
          <a:p>
            <a:endParaRPr lang="en-GB" sz="1400" dirty="0"/>
          </a:p>
          <a:p>
            <a:r>
              <a:rPr lang="en-GB" sz="1400" dirty="0"/>
              <a:t>Institute of Management Sciences. &amp; Institute for Operations Research and the Management Sciences. (eds.) (1990) Organization science : a journal of the Institute of Management Sciences. Providence, R.I. :, Institute of Management Sciences.</a:t>
            </a:r>
          </a:p>
          <a:p>
            <a:endParaRPr lang="en-GB" dirty="0"/>
          </a:p>
        </p:txBody>
      </p:sp>
      <p:sp>
        <p:nvSpPr>
          <p:cNvPr id="4" name="Footer Placeholder 3">
            <a:extLst>
              <a:ext uri="{FF2B5EF4-FFF2-40B4-BE49-F238E27FC236}">
                <a16:creationId xmlns:a16="http://schemas.microsoft.com/office/drawing/2014/main" id="{D2FEAA1F-1402-F920-2448-7F66D3EDDECB}"/>
              </a:ext>
            </a:extLst>
          </p:cNvPr>
          <p:cNvSpPr>
            <a:spLocks noGrp="1"/>
          </p:cNvSpPr>
          <p:nvPr>
            <p:ph type="ftr" sz="quarter" idx="11"/>
          </p:nvPr>
        </p:nvSpPr>
        <p:spPr/>
        <p:txBody>
          <a:bodyPr/>
          <a:lstStyle/>
          <a:p>
            <a:pPr>
              <a:defRPr/>
            </a:pPr>
            <a:r>
              <a:rPr lang="en-GB"/>
              <a:t>Workshop 1 EMPL6003</a:t>
            </a:r>
          </a:p>
        </p:txBody>
      </p:sp>
    </p:spTree>
    <p:extLst>
      <p:ext uri="{BB962C8B-B14F-4D97-AF65-F5344CB8AC3E}">
        <p14:creationId xmlns:p14="http://schemas.microsoft.com/office/powerpoint/2010/main" val="1443949553"/>
      </p:ext>
    </p:extLst>
  </p:cSld>
  <p:clrMapOvr>
    <a:masterClrMapping/>
  </p:clrMapOvr>
  <p:transition>
    <p:dissolve/>
  </p:transition>
</p:sld>
</file>

<file path=ppt/theme/theme1.xml><?xml version="1.0" encoding="utf-8"?>
<a:theme xmlns:a="http://schemas.openxmlformats.org/drawingml/2006/main" name="1_Defaul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Default Theme" id="{4EDD5D2F-0DA9-45A0-9D74-260097302066}" vid="{328693C3-4DA8-45CE-A288-7D0FF9D8548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EMPL6003 Leading and implementing workplace change</Template>
  <TotalTime>56</TotalTime>
  <Words>616</Words>
  <Application>Microsoft Office PowerPoint</Application>
  <PresentationFormat>Widescreen</PresentationFormat>
  <Paragraphs>120</Paragraphs>
  <Slides>11</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Times New Roman</vt:lpstr>
      <vt:lpstr>Tahoma</vt:lpstr>
      <vt:lpstr>Calibri</vt:lpstr>
      <vt:lpstr>Arial</vt:lpstr>
      <vt:lpstr>Myriad Pro</vt:lpstr>
      <vt:lpstr>1_Default Theme</vt:lpstr>
      <vt:lpstr>Models for Managing Organisational Change.</vt:lpstr>
      <vt:lpstr>Learning Aims</vt:lpstr>
      <vt:lpstr>Start up Activity – 10 Minutes</vt:lpstr>
      <vt:lpstr>Implementation of Change </vt:lpstr>
      <vt:lpstr>Watch this video and discuss the extracts  Class Activity : 15 Minutes </vt:lpstr>
      <vt:lpstr>Levers of Planned Change</vt:lpstr>
      <vt:lpstr>Levers of Planned Change</vt:lpstr>
      <vt:lpstr>Change Implementation plan </vt:lpstr>
      <vt:lpstr>Class Group Activity 20 Minutes</vt:lpstr>
      <vt:lpstr>Think about how change initiatives fail? </vt:lpstr>
      <vt:lpstr>References</vt:lpstr>
    </vt:vector>
  </TitlesOfParts>
  <Company>Russell Consulting, Inc.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and implementing workplace change</dc:title>
  <dc:creator>Paul</dc:creator>
  <cp:lastModifiedBy>Eric Osei</cp:lastModifiedBy>
  <cp:revision>35</cp:revision>
  <cp:lastPrinted>2015-05-08T17:50:00Z</cp:lastPrinted>
  <dcterms:created xsi:type="dcterms:W3CDTF">2018-06-14T10:40:44Z</dcterms:created>
  <dcterms:modified xsi:type="dcterms:W3CDTF">2026-06-03T11:49:53Z</dcterms:modified>
</cp:coreProperties>
</file>