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9"/>
  </p:notesMasterIdLst>
  <p:sldIdLst>
    <p:sldId id="256" r:id="rId5"/>
    <p:sldId id="257" r:id="rId6"/>
    <p:sldId id="258" r:id="rId7"/>
    <p:sldId id="266" r:id="rId8"/>
    <p:sldId id="270" r:id="rId9"/>
    <p:sldId id="263" r:id="rId10"/>
    <p:sldId id="267" r:id="rId11"/>
    <p:sldId id="264" r:id="rId12"/>
    <p:sldId id="268" r:id="rId13"/>
    <p:sldId id="269" r:id="rId14"/>
    <p:sldId id="262" r:id="rId15"/>
    <p:sldId id="271" r:id="rId16"/>
    <p:sldId id="259"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4CDB1"/>
    <a:srgbClr val="D1CFE7"/>
    <a:srgbClr val="C1CED1"/>
    <a:srgbClr val="E8E3CE"/>
    <a:srgbClr val="C9BFAF"/>
    <a:srgbClr val="D6D6C0"/>
    <a:srgbClr val="EA9E96"/>
    <a:srgbClr val="D585AB"/>
    <a:srgbClr val="D890B2"/>
    <a:srgbClr val="76C0A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B9FDB2-CE61-4902-A107-E62FBD3B56BF}" v="605" dt="2022-12-04T11:55:38.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3" d="100"/>
          <a:sy n="63" d="100"/>
        </p:scale>
        <p:origin x="76"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ha Lee (2213492)" userId="S::2213492@student.uwtsd.ac.uk::c9fb6ec3-b1b7-4aaf-a54d-acf55c42735c" providerId="AD" clId="Web-{163D5A87-3F0C-AE8C-29AD-5AF946B6A8D6}"/>
    <pc:docChg chg="addSld delSld modSld">
      <pc:chgData name="Martha Lee (2213492)" userId="S::2213492@student.uwtsd.ac.uk::c9fb6ec3-b1b7-4aaf-a54d-acf55c42735c" providerId="AD" clId="Web-{163D5A87-3F0C-AE8C-29AD-5AF946B6A8D6}" dt="2022-11-29T14:51:36.044" v="570" actId="20577"/>
      <pc:docMkLst>
        <pc:docMk/>
      </pc:docMkLst>
      <pc:sldChg chg="modSp">
        <pc:chgData name="Martha Lee (2213492)" userId="S::2213492@student.uwtsd.ac.uk::c9fb6ec3-b1b7-4aaf-a54d-acf55c42735c" providerId="AD" clId="Web-{163D5A87-3F0C-AE8C-29AD-5AF946B6A8D6}" dt="2022-11-29T14:22:35.673" v="309" actId="1076"/>
        <pc:sldMkLst>
          <pc:docMk/>
          <pc:sldMk cId="1874979177" sldId="257"/>
        </pc:sldMkLst>
        <pc:spChg chg="mod">
          <ac:chgData name="Martha Lee (2213492)" userId="S::2213492@student.uwtsd.ac.uk::c9fb6ec3-b1b7-4aaf-a54d-acf55c42735c" providerId="AD" clId="Web-{163D5A87-3F0C-AE8C-29AD-5AF946B6A8D6}" dt="2022-11-29T14:22:35.673" v="309" actId="1076"/>
          <ac:spMkLst>
            <pc:docMk/>
            <pc:sldMk cId="1874979177" sldId="257"/>
            <ac:spMk id="4" creationId="{12E35227-A069-3D15-19EE-D337FDAD94F3}"/>
          </ac:spMkLst>
        </pc:spChg>
      </pc:sldChg>
      <pc:sldChg chg="modSp">
        <pc:chgData name="Martha Lee (2213492)" userId="S::2213492@student.uwtsd.ac.uk::c9fb6ec3-b1b7-4aaf-a54d-acf55c42735c" providerId="AD" clId="Web-{163D5A87-3F0C-AE8C-29AD-5AF946B6A8D6}" dt="2022-11-29T14:26:09.889" v="350" actId="20577"/>
        <pc:sldMkLst>
          <pc:docMk/>
          <pc:sldMk cId="364552061" sldId="259"/>
        </pc:sldMkLst>
        <pc:spChg chg="mod">
          <ac:chgData name="Martha Lee (2213492)" userId="S::2213492@student.uwtsd.ac.uk::c9fb6ec3-b1b7-4aaf-a54d-acf55c42735c" providerId="AD" clId="Web-{163D5A87-3F0C-AE8C-29AD-5AF946B6A8D6}" dt="2022-11-29T14:26:09.889" v="350" actId="20577"/>
          <ac:spMkLst>
            <pc:docMk/>
            <pc:sldMk cId="364552061" sldId="259"/>
            <ac:spMk id="3" creationId="{5485B6FD-288D-9347-6B2B-F5153A7109A6}"/>
          </ac:spMkLst>
        </pc:spChg>
      </pc:sldChg>
      <pc:sldChg chg="modSp mod setBg">
        <pc:chgData name="Martha Lee (2213492)" userId="S::2213492@student.uwtsd.ac.uk::c9fb6ec3-b1b7-4aaf-a54d-acf55c42735c" providerId="AD" clId="Web-{163D5A87-3F0C-AE8C-29AD-5AF946B6A8D6}" dt="2022-11-29T14:46:25.119" v="535"/>
        <pc:sldMkLst>
          <pc:docMk/>
          <pc:sldMk cId="316316190" sldId="262"/>
        </pc:sldMkLst>
        <pc:spChg chg="mod">
          <ac:chgData name="Martha Lee (2213492)" userId="S::2213492@student.uwtsd.ac.uk::c9fb6ec3-b1b7-4aaf-a54d-acf55c42735c" providerId="AD" clId="Web-{163D5A87-3F0C-AE8C-29AD-5AF946B6A8D6}" dt="2022-11-29T14:43:32.781" v="517" actId="20577"/>
          <ac:spMkLst>
            <pc:docMk/>
            <pc:sldMk cId="316316190" sldId="262"/>
            <ac:spMk id="3" creationId="{C84F7314-B4A4-3071-71F6-DAB502A896BD}"/>
          </ac:spMkLst>
        </pc:spChg>
      </pc:sldChg>
      <pc:sldChg chg="addSp modSp">
        <pc:chgData name="Martha Lee (2213492)" userId="S::2213492@student.uwtsd.ac.uk::c9fb6ec3-b1b7-4aaf-a54d-acf55c42735c" providerId="AD" clId="Web-{163D5A87-3F0C-AE8C-29AD-5AF946B6A8D6}" dt="2022-11-29T14:13:32.422" v="278" actId="20577"/>
        <pc:sldMkLst>
          <pc:docMk/>
          <pc:sldMk cId="2687797513" sldId="264"/>
        </pc:sldMkLst>
        <pc:spChg chg="mod">
          <ac:chgData name="Martha Lee (2213492)" userId="S::2213492@student.uwtsd.ac.uk::c9fb6ec3-b1b7-4aaf-a54d-acf55c42735c" providerId="AD" clId="Web-{163D5A87-3F0C-AE8C-29AD-5AF946B6A8D6}" dt="2022-11-29T14:13:32.422" v="278" actId="20577"/>
          <ac:spMkLst>
            <pc:docMk/>
            <pc:sldMk cId="2687797513" sldId="264"/>
            <ac:spMk id="3" creationId="{48274605-A34E-6F6D-857D-54D766732D8F}"/>
          </ac:spMkLst>
        </pc:spChg>
        <pc:spChg chg="add mod">
          <ac:chgData name="Martha Lee (2213492)" userId="S::2213492@student.uwtsd.ac.uk::c9fb6ec3-b1b7-4aaf-a54d-acf55c42735c" providerId="AD" clId="Web-{163D5A87-3F0C-AE8C-29AD-5AF946B6A8D6}" dt="2022-11-29T14:05:45.784" v="277" actId="20577"/>
          <ac:spMkLst>
            <pc:docMk/>
            <pc:sldMk cId="2687797513" sldId="264"/>
            <ac:spMk id="5" creationId="{14E802AC-1D86-668B-8639-E0E06A13F420}"/>
          </ac:spMkLst>
        </pc:spChg>
      </pc:sldChg>
      <pc:sldChg chg="del">
        <pc:chgData name="Martha Lee (2213492)" userId="S::2213492@student.uwtsd.ac.uk::c9fb6ec3-b1b7-4aaf-a54d-acf55c42735c" providerId="AD" clId="Web-{163D5A87-3F0C-AE8C-29AD-5AF946B6A8D6}" dt="2022-11-29T12:59:46.437" v="19"/>
        <pc:sldMkLst>
          <pc:docMk/>
          <pc:sldMk cId="551511948" sldId="265"/>
        </pc:sldMkLst>
      </pc:sldChg>
      <pc:sldChg chg="modSp">
        <pc:chgData name="Martha Lee (2213492)" userId="S::2213492@student.uwtsd.ac.uk::c9fb6ec3-b1b7-4aaf-a54d-acf55c42735c" providerId="AD" clId="Web-{163D5A87-3F0C-AE8C-29AD-5AF946B6A8D6}" dt="2022-11-29T14:51:36.044" v="570" actId="20577"/>
        <pc:sldMkLst>
          <pc:docMk/>
          <pc:sldMk cId="3653605036" sldId="268"/>
        </pc:sldMkLst>
        <pc:spChg chg="mod">
          <ac:chgData name="Martha Lee (2213492)" userId="S::2213492@student.uwtsd.ac.uk::c9fb6ec3-b1b7-4aaf-a54d-acf55c42735c" providerId="AD" clId="Web-{163D5A87-3F0C-AE8C-29AD-5AF946B6A8D6}" dt="2022-11-29T14:51:36.044" v="570" actId="20577"/>
          <ac:spMkLst>
            <pc:docMk/>
            <pc:sldMk cId="3653605036" sldId="268"/>
            <ac:spMk id="4" creationId="{5598C0DA-D9EB-BE25-F032-0407333AFE30}"/>
          </ac:spMkLst>
        </pc:spChg>
      </pc:sldChg>
      <pc:sldChg chg="modSp">
        <pc:chgData name="Martha Lee (2213492)" userId="S::2213492@student.uwtsd.ac.uk::c9fb6ec3-b1b7-4aaf-a54d-acf55c42735c" providerId="AD" clId="Web-{163D5A87-3F0C-AE8C-29AD-5AF946B6A8D6}" dt="2022-11-29T14:31:29.237" v="417" actId="20577"/>
        <pc:sldMkLst>
          <pc:docMk/>
          <pc:sldMk cId="3563121245" sldId="269"/>
        </pc:sldMkLst>
        <pc:spChg chg="mod">
          <ac:chgData name="Martha Lee (2213492)" userId="S::2213492@student.uwtsd.ac.uk::c9fb6ec3-b1b7-4aaf-a54d-acf55c42735c" providerId="AD" clId="Web-{163D5A87-3F0C-AE8C-29AD-5AF946B6A8D6}" dt="2022-11-29T14:31:29.237" v="417" actId="20577"/>
          <ac:spMkLst>
            <pc:docMk/>
            <pc:sldMk cId="3563121245" sldId="269"/>
            <ac:spMk id="5" creationId="{EC4DD97C-9E7D-A27B-E578-9AFE2EAADB9B}"/>
          </ac:spMkLst>
        </pc:spChg>
      </pc:sldChg>
      <pc:sldChg chg="modSp new mod setBg">
        <pc:chgData name="Martha Lee (2213492)" userId="S::2213492@student.uwtsd.ac.uk::c9fb6ec3-b1b7-4aaf-a54d-acf55c42735c" providerId="AD" clId="Web-{163D5A87-3F0C-AE8C-29AD-5AF946B6A8D6}" dt="2022-11-29T13:04:17.281" v="46"/>
        <pc:sldMkLst>
          <pc:docMk/>
          <pc:sldMk cId="522593511" sldId="270"/>
        </pc:sldMkLst>
        <pc:spChg chg="mod">
          <ac:chgData name="Martha Lee (2213492)" userId="S::2213492@student.uwtsd.ac.uk::c9fb6ec3-b1b7-4aaf-a54d-acf55c42735c" providerId="AD" clId="Web-{163D5A87-3F0C-AE8C-29AD-5AF946B6A8D6}" dt="2022-11-29T13:03:42.357" v="42" actId="1076"/>
          <ac:spMkLst>
            <pc:docMk/>
            <pc:sldMk cId="522593511" sldId="270"/>
            <ac:spMk id="2" creationId="{DAFC72A9-E672-B0EC-4C1D-F18430544B2E}"/>
          </ac:spMkLst>
        </pc:spChg>
        <pc:spChg chg="mod">
          <ac:chgData name="Martha Lee (2213492)" userId="S::2213492@student.uwtsd.ac.uk::c9fb6ec3-b1b7-4aaf-a54d-acf55c42735c" providerId="AD" clId="Web-{163D5A87-3F0C-AE8C-29AD-5AF946B6A8D6}" dt="2022-11-29T13:03:37.325" v="41" actId="1076"/>
          <ac:spMkLst>
            <pc:docMk/>
            <pc:sldMk cId="522593511" sldId="270"/>
            <ac:spMk id="3" creationId="{41DA2100-5C6F-D9FB-945A-3210C4765A48}"/>
          </ac:spMkLst>
        </pc:spChg>
      </pc:sldChg>
      <pc:sldChg chg="modSp new mod setBg">
        <pc:chgData name="Martha Lee (2213492)" userId="S::2213492@student.uwtsd.ac.uk::c9fb6ec3-b1b7-4aaf-a54d-acf55c42735c" providerId="AD" clId="Web-{163D5A87-3F0C-AE8C-29AD-5AF946B6A8D6}" dt="2022-11-29T14:48:40.174" v="568" actId="20577"/>
        <pc:sldMkLst>
          <pc:docMk/>
          <pc:sldMk cId="137985416" sldId="271"/>
        </pc:sldMkLst>
        <pc:spChg chg="mod">
          <ac:chgData name="Martha Lee (2213492)" userId="S::2213492@student.uwtsd.ac.uk::c9fb6ec3-b1b7-4aaf-a54d-acf55c42735c" providerId="AD" clId="Web-{163D5A87-3F0C-AE8C-29AD-5AF946B6A8D6}" dt="2022-11-29T14:44:43.050" v="531" actId="1076"/>
          <ac:spMkLst>
            <pc:docMk/>
            <pc:sldMk cId="137985416" sldId="271"/>
            <ac:spMk id="2" creationId="{7093B62D-09FE-6FF0-6876-EAB81B9C1D05}"/>
          </ac:spMkLst>
        </pc:spChg>
        <pc:spChg chg="mod">
          <ac:chgData name="Martha Lee (2213492)" userId="S::2213492@student.uwtsd.ac.uk::c9fb6ec3-b1b7-4aaf-a54d-acf55c42735c" providerId="AD" clId="Web-{163D5A87-3F0C-AE8C-29AD-5AF946B6A8D6}" dt="2022-11-29T14:48:40.174" v="568" actId="20577"/>
          <ac:spMkLst>
            <pc:docMk/>
            <pc:sldMk cId="137985416" sldId="271"/>
            <ac:spMk id="3" creationId="{A0D2F56B-9C13-8DAE-1896-D4B7ADE1B60A}"/>
          </ac:spMkLst>
        </pc:spChg>
      </pc:sldChg>
    </pc:docChg>
  </pc:docChgLst>
  <pc:docChgLst>
    <pc:chgData name="Martha Lee (2213492)" userId="S::2213492@student.uwtsd.ac.uk::c9fb6ec3-b1b7-4aaf-a54d-acf55c42735c" providerId="AD" clId="Web-{ACD234D8-AEA2-264E-78B9-798AAA8F9423}"/>
    <pc:docChg chg="modSld">
      <pc:chgData name="Martha Lee (2213492)" userId="S::2213492@student.uwtsd.ac.uk::c9fb6ec3-b1b7-4aaf-a54d-acf55c42735c" providerId="AD" clId="Web-{ACD234D8-AEA2-264E-78B9-798AAA8F9423}" dt="2022-12-01T11:54:09.016" v="227" actId="20577"/>
      <pc:docMkLst>
        <pc:docMk/>
      </pc:docMkLst>
      <pc:sldChg chg="modSp">
        <pc:chgData name="Martha Lee (2213492)" userId="S::2213492@student.uwtsd.ac.uk::c9fb6ec3-b1b7-4aaf-a54d-acf55c42735c" providerId="AD" clId="Web-{ACD234D8-AEA2-264E-78B9-798AAA8F9423}" dt="2022-12-01T11:03:44.330" v="114" actId="20577"/>
        <pc:sldMkLst>
          <pc:docMk/>
          <pc:sldMk cId="364552061" sldId="259"/>
        </pc:sldMkLst>
        <pc:spChg chg="mod">
          <ac:chgData name="Martha Lee (2213492)" userId="S::2213492@student.uwtsd.ac.uk::c9fb6ec3-b1b7-4aaf-a54d-acf55c42735c" providerId="AD" clId="Web-{ACD234D8-AEA2-264E-78B9-798AAA8F9423}" dt="2022-12-01T11:03:44.330" v="114" actId="20577"/>
          <ac:spMkLst>
            <pc:docMk/>
            <pc:sldMk cId="364552061" sldId="259"/>
            <ac:spMk id="3" creationId="{5485B6FD-288D-9347-6B2B-F5153A7109A6}"/>
          </ac:spMkLst>
        </pc:spChg>
      </pc:sldChg>
      <pc:sldChg chg="addSp delSp modSp">
        <pc:chgData name="Martha Lee (2213492)" userId="S::2213492@student.uwtsd.ac.uk::c9fb6ec3-b1b7-4aaf-a54d-acf55c42735c" providerId="AD" clId="Web-{ACD234D8-AEA2-264E-78B9-798AAA8F9423}" dt="2022-12-01T10:27:17.020" v="9" actId="20577"/>
        <pc:sldMkLst>
          <pc:docMk/>
          <pc:sldMk cId="3884374134" sldId="263"/>
        </pc:sldMkLst>
        <pc:spChg chg="mod">
          <ac:chgData name="Martha Lee (2213492)" userId="S::2213492@student.uwtsd.ac.uk::c9fb6ec3-b1b7-4aaf-a54d-acf55c42735c" providerId="AD" clId="Web-{ACD234D8-AEA2-264E-78B9-798AAA8F9423}" dt="2022-12-01T10:27:17.020" v="9" actId="20577"/>
          <ac:spMkLst>
            <pc:docMk/>
            <pc:sldMk cId="3884374134" sldId="263"/>
            <ac:spMk id="3" creationId="{FEF3E95F-189F-C75B-8832-E9CF586AC8FC}"/>
          </ac:spMkLst>
        </pc:spChg>
        <pc:spChg chg="add del">
          <ac:chgData name="Martha Lee (2213492)" userId="S::2213492@student.uwtsd.ac.uk::c9fb6ec3-b1b7-4aaf-a54d-acf55c42735c" providerId="AD" clId="Web-{ACD234D8-AEA2-264E-78B9-798AAA8F9423}" dt="2022-12-01T10:27:16.036" v="5"/>
          <ac:spMkLst>
            <pc:docMk/>
            <pc:sldMk cId="3884374134" sldId="263"/>
            <ac:spMk id="5" creationId="{5FED3D24-0FF6-0341-01EA-CEA9E38F4492}"/>
          </ac:spMkLst>
        </pc:spChg>
      </pc:sldChg>
      <pc:sldChg chg="modSp">
        <pc:chgData name="Martha Lee (2213492)" userId="S::2213492@student.uwtsd.ac.uk::c9fb6ec3-b1b7-4aaf-a54d-acf55c42735c" providerId="AD" clId="Web-{ACD234D8-AEA2-264E-78B9-798AAA8F9423}" dt="2022-12-01T11:54:09.016" v="227" actId="20577"/>
        <pc:sldMkLst>
          <pc:docMk/>
          <pc:sldMk cId="3653605036" sldId="268"/>
        </pc:sldMkLst>
        <pc:spChg chg="mod">
          <ac:chgData name="Martha Lee (2213492)" userId="S::2213492@student.uwtsd.ac.uk::c9fb6ec3-b1b7-4aaf-a54d-acf55c42735c" providerId="AD" clId="Web-{ACD234D8-AEA2-264E-78B9-798AAA8F9423}" dt="2022-12-01T11:54:09.016" v="227" actId="20577"/>
          <ac:spMkLst>
            <pc:docMk/>
            <pc:sldMk cId="3653605036" sldId="268"/>
            <ac:spMk id="4" creationId="{5598C0DA-D9EB-BE25-F032-0407333AFE30}"/>
          </ac:spMkLst>
        </pc:spChg>
      </pc:sldChg>
      <pc:sldChg chg="modSp">
        <pc:chgData name="Martha Lee (2213492)" userId="S::2213492@student.uwtsd.ac.uk::c9fb6ec3-b1b7-4aaf-a54d-acf55c42735c" providerId="AD" clId="Web-{ACD234D8-AEA2-264E-78B9-798AAA8F9423}" dt="2022-12-01T11:41:47.044" v="202" actId="20577"/>
        <pc:sldMkLst>
          <pc:docMk/>
          <pc:sldMk cId="3563121245" sldId="269"/>
        </pc:sldMkLst>
        <pc:spChg chg="mod">
          <ac:chgData name="Martha Lee (2213492)" userId="S::2213492@student.uwtsd.ac.uk::c9fb6ec3-b1b7-4aaf-a54d-acf55c42735c" providerId="AD" clId="Web-{ACD234D8-AEA2-264E-78B9-798AAA8F9423}" dt="2022-12-01T11:41:47.044" v="202" actId="20577"/>
          <ac:spMkLst>
            <pc:docMk/>
            <pc:sldMk cId="3563121245" sldId="269"/>
            <ac:spMk id="5" creationId="{EC4DD97C-9E7D-A27B-E578-9AFE2EAADB9B}"/>
          </ac:spMkLst>
        </pc:spChg>
      </pc:sldChg>
      <pc:sldChg chg="modSp">
        <pc:chgData name="Martha Lee (2213492)" userId="S::2213492@student.uwtsd.ac.uk::c9fb6ec3-b1b7-4aaf-a54d-acf55c42735c" providerId="AD" clId="Web-{ACD234D8-AEA2-264E-78B9-798AAA8F9423}" dt="2022-12-01T11:40:04.635" v="191" actId="20577"/>
        <pc:sldMkLst>
          <pc:docMk/>
          <pc:sldMk cId="1452284610" sldId="272"/>
        </pc:sldMkLst>
        <pc:spChg chg="mod">
          <ac:chgData name="Martha Lee (2213492)" userId="S::2213492@student.uwtsd.ac.uk::c9fb6ec3-b1b7-4aaf-a54d-acf55c42735c" providerId="AD" clId="Web-{ACD234D8-AEA2-264E-78B9-798AAA8F9423}" dt="2022-12-01T11:40:04.635" v="191" actId="20577"/>
          <ac:spMkLst>
            <pc:docMk/>
            <pc:sldMk cId="1452284610" sldId="272"/>
            <ac:spMk id="3" creationId="{B979EBCC-3C62-3278-A145-D364060CA865}"/>
          </ac:spMkLst>
        </pc:spChg>
      </pc:sldChg>
    </pc:docChg>
  </pc:docChgLst>
  <pc:docChgLst>
    <pc:chgData name="Martha Lee (2213492)" userId="c9fb6ec3-b1b7-4aaf-a54d-acf55c42735c" providerId="ADAL" clId="{8BB9FDB2-CE61-4902-A107-E62FBD3B56BF}"/>
    <pc:docChg chg="undo redo custSel addSld delSld modSld sldOrd modMainMaster">
      <pc:chgData name="Martha Lee (2213492)" userId="c9fb6ec3-b1b7-4aaf-a54d-acf55c42735c" providerId="ADAL" clId="{8BB9FDB2-CE61-4902-A107-E62FBD3B56BF}" dt="2022-12-05T15:35:55.373" v="14876" actId="20577"/>
      <pc:docMkLst>
        <pc:docMk/>
      </pc:docMkLst>
      <pc:sldChg chg="modSp mod">
        <pc:chgData name="Martha Lee (2213492)" userId="c9fb6ec3-b1b7-4aaf-a54d-acf55c42735c" providerId="ADAL" clId="{8BB9FDB2-CE61-4902-A107-E62FBD3B56BF}" dt="2022-11-28T15:53:48.296" v="12786" actId="2711"/>
        <pc:sldMkLst>
          <pc:docMk/>
          <pc:sldMk cId="4045030829" sldId="256"/>
        </pc:sldMkLst>
        <pc:spChg chg="mod">
          <ac:chgData name="Martha Lee (2213492)" userId="c9fb6ec3-b1b7-4aaf-a54d-acf55c42735c" providerId="ADAL" clId="{8BB9FDB2-CE61-4902-A107-E62FBD3B56BF}" dt="2022-11-28T15:53:48.296" v="12786" actId="2711"/>
          <ac:spMkLst>
            <pc:docMk/>
            <pc:sldMk cId="4045030829" sldId="256"/>
            <ac:spMk id="2" creationId="{011D65D3-EF65-74A9-D18F-347AA869EC0F}"/>
          </ac:spMkLst>
        </pc:spChg>
      </pc:sldChg>
      <pc:sldChg chg="modSp mod setBg">
        <pc:chgData name="Martha Lee (2213492)" userId="c9fb6ec3-b1b7-4aaf-a54d-acf55c42735c" providerId="ADAL" clId="{8BB9FDB2-CE61-4902-A107-E62FBD3B56BF}" dt="2022-12-05T15:32:58.709" v="14867" actId="20577"/>
        <pc:sldMkLst>
          <pc:docMk/>
          <pc:sldMk cId="1874979177" sldId="257"/>
        </pc:sldMkLst>
        <pc:spChg chg="mod">
          <ac:chgData name="Martha Lee (2213492)" userId="c9fb6ec3-b1b7-4aaf-a54d-acf55c42735c" providerId="ADAL" clId="{8BB9FDB2-CE61-4902-A107-E62FBD3B56BF}" dt="2022-11-28T15:53:31.951" v="12785" actId="2711"/>
          <ac:spMkLst>
            <pc:docMk/>
            <pc:sldMk cId="1874979177" sldId="257"/>
            <ac:spMk id="2" creationId="{79D03E33-5E40-6680-A863-8DFC205CF35A}"/>
          </ac:spMkLst>
        </pc:spChg>
        <pc:spChg chg="mod">
          <ac:chgData name="Martha Lee (2213492)" userId="c9fb6ec3-b1b7-4aaf-a54d-acf55c42735c" providerId="ADAL" clId="{8BB9FDB2-CE61-4902-A107-E62FBD3B56BF}" dt="2022-12-05T15:32:58.709" v="14867" actId="20577"/>
          <ac:spMkLst>
            <pc:docMk/>
            <pc:sldMk cId="1874979177" sldId="257"/>
            <ac:spMk id="4" creationId="{12E35227-A069-3D15-19EE-D337FDAD94F3}"/>
          </ac:spMkLst>
        </pc:spChg>
      </pc:sldChg>
      <pc:sldChg chg="modSp mod setBg">
        <pc:chgData name="Martha Lee (2213492)" userId="c9fb6ec3-b1b7-4aaf-a54d-acf55c42735c" providerId="ADAL" clId="{8BB9FDB2-CE61-4902-A107-E62FBD3B56BF}" dt="2022-12-05T15:26:57.926" v="14813" actId="20577"/>
        <pc:sldMkLst>
          <pc:docMk/>
          <pc:sldMk cId="258501892" sldId="258"/>
        </pc:sldMkLst>
        <pc:spChg chg="mod">
          <ac:chgData name="Martha Lee (2213492)" userId="c9fb6ec3-b1b7-4aaf-a54d-acf55c42735c" providerId="ADAL" clId="{8BB9FDB2-CE61-4902-A107-E62FBD3B56BF}" dt="2022-12-04T12:02:23.854" v="14250" actId="313"/>
          <ac:spMkLst>
            <pc:docMk/>
            <pc:sldMk cId="258501892" sldId="258"/>
            <ac:spMk id="2" creationId="{7F270ADA-8352-A58C-DB71-01D049A35223}"/>
          </ac:spMkLst>
        </pc:spChg>
        <pc:spChg chg="mod">
          <ac:chgData name="Martha Lee (2213492)" userId="c9fb6ec3-b1b7-4aaf-a54d-acf55c42735c" providerId="ADAL" clId="{8BB9FDB2-CE61-4902-A107-E62FBD3B56BF}" dt="2022-12-05T15:26:57.926" v="14813" actId="20577"/>
          <ac:spMkLst>
            <pc:docMk/>
            <pc:sldMk cId="258501892" sldId="258"/>
            <ac:spMk id="3" creationId="{D4D16D38-1074-6EE0-70CA-CD1F81CC82FE}"/>
          </ac:spMkLst>
        </pc:spChg>
      </pc:sldChg>
      <pc:sldChg chg="addSp modSp new mod setBg">
        <pc:chgData name="Martha Lee (2213492)" userId="c9fb6ec3-b1b7-4aaf-a54d-acf55c42735c" providerId="ADAL" clId="{8BB9FDB2-CE61-4902-A107-E62FBD3B56BF}" dt="2022-12-05T15:05:26.118" v="14257" actId="20577"/>
        <pc:sldMkLst>
          <pc:docMk/>
          <pc:sldMk cId="364552061" sldId="259"/>
        </pc:sldMkLst>
        <pc:spChg chg="mod">
          <ac:chgData name="Martha Lee (2213492)" userId="c9fb6ec3-b1b7-4aaf-a54d-acf55c42735c" providerId="ADAL" clId="{8BB9FDB2-CE61-4902-A107-E62FBD3B56BF}" dt="2022-12-04T11:56:20.416" v="14221" actId="1076"/>
          <ac:spMkLst>
            <pc:docMk/>
            <pc:sldMk cId="364552061" sldId="259"/>
            <ac:spMk id="2" creationId="{6C6F6455-1533-C719-371F-BE7151B9E466}"/>
          </ac:spMkLst>
        </pc:spChg>
        <pc:spChg chg="mod">
          <ac:chgData name="Martha Lee (2213492)" userId="c9fb6ec3-b1b7-4aaf-a54d-acf55c42735c" providerId="ADAL" clId="{8BB9FDB2-CE61-4902-A107-E62FBD3B56BF}" dt="2022-12-04T11:56:13.577" v="14220" actId="1076"/>
          <ac:spMkLst>
            <pc:docMk/>
            <pc:sldMk cId="364552061" sldId="259"/>
            <ac:spMk id="3" creationId="{5485B6FD-288D-9347-6B2B-F5153A7109A6}"/>
          </ac:spMkLst>
        </pc:spChg>
        <pc:spChg chg="add mod">
          <ac:chgData name="Martha Lee (2213492)" userId="c9fb6ec3-b1b7-4aaf-a54d-acf55c42735c" providerId="ADAL" clId="{8BB9FDB2-CE61-4902-A107-E62FBD3B56BF}" dt="2022-12-05T15:05:26.118" v="14257" actId="20577"/>
          <ac:spMkLst>
            <pc:docMk/>
            <pc:sldMk cId="364552061" sldId="259"/>
            <ac:spMk id="5" creationId="{70E0BDCA-1139-6CBA-0FE8-1489C1AD0913}"/>
          </ac:spMkLst>
        </pc:spChg>
      </pc:sldChg>
      <pc:sldChg chg="modSp new del mod ord setBg">
        <pc:chgData name="Martha Lee (2213492)" userId="c9fb6ec3-b1b7-4aaf-a54d-acf55c42735c" providerId="ADAL" clId="{8BB9FDB2-CE61-4902-A107-E62FBD3B56BF}" dt="2022-11-22T16:30:40.358" v="5986" actId="47"/>
        <pc:sldMkLst>
          <pc:docMk/>
          <pc:sldMk cId="839875514" sldId="260"/>
        </pc:sldMkLst>
        <pc:spChg chg="mod">
          <ac:chgData name="Martha Lee (2213492)" userId="c9fb6ec3-b1b7-4aaf-a54d-acf55c42735c" providerId="ADAL" clId="{8BB9FDB2-CE61-4902-A107-E62FBD3B56BF}" dt="2022-11-20T20:12:17.524" v="1574" actId="20577"/>
          <ac:spMkLst>
            <pc:docMk/>
            <pc:sldMk cId="839875514" sldId="260"/>
            <ac:spMk id="2" creationId="{C644D4CD-D3A1-9D2F-B129-10D32C5850A5}"/>
          </ac:spMkLst>
        </pc:spChg>
        <pc:spChg chg="mod">
          <ac:chgData name="Martha Lee (2213492)" userId="c9fb6ec3-b1b7-4aaf-a54d-acf55c42735c" providerId="ADAL" clId="{8BB9FDB2-CE61-4902-A107-E62FBD3B56BF}" dt="2022-11-21T12:02:37.802" v="2528" actId="20577"/>
          <ac:spMkLst>
            <pc:docMk/>
            <pc:sldMk cId="839875514" sldId="260"/>
            <ac:spMk id="3" creationId="{9C53E338-0B43-DEDA-9DB2-CE35ED3AB54C}"/>
          </ac:spMkLst>
        </pc:spChg>
      </pc:sldChg>
      <pc:sldChg chg="addSp delSp modSp new del mod ord setBg">
        <pc:chgData name="Martha Lee (2213492)" userId="c9fb6ec3-b1b7-4aaf-a54d-acf55c42735c" providerId="ADAL" clId="{8BB9FDB2-CE61-4902-A107-E62FBD3B56BF}" dt="2022-11-21T18:50:33.981" v="2955" actId="47"/>
        <pc:sldMkLst>
          <pc:docMk/>
          <pc:sldMk cId="979911778" sldId="261"/>
        </pc:sldMkLst>
        <pc:spChg chg="mod">
          <ac:chgData name="Martha Lee (2213492)" userId="c9fb6ec3-b1b7-4aaf-a54d-acf55c42735c" providerId="ADAL" clId="{8BB9FDB2-CE61-4902-A107-E62FBD3B56BF}" dt="2022-11-20T19:30:56.809" v="1292" actId="313"/>
          <ac:spMkLst>
            <pc:docMk/>
            <pc:sldMk cId="979911778" sldId="261"/>
            <ac:spMk id="2" creationId="{6DC7947F-8FD3-7AC3-F7A5-90895B043028}"/>
          </ac:spMkLst>
        </pc:spChg>
        <pc:spChg chg="del">
          <ac:chgData name="Martha Lee (2213492)" userId="c9fb6ec3-b1b7-4aaf-a54d-acf55c42735c" providerId="ADAL" clId="{8BB9FDB2-CE61-4902-A107-E62FBD3B56BF}" dt="2022-11-20T19:29:23.485" v="1284"/>
          <ac:spMkLst>
            <pc:docMk/>
            <pc:sldMk cId="979911778" sldId="261"/>
            <ac:spMk id="3" creationId="{0DA0B4D1-4358-1167-7643-69E7553352EB}"/>
          </ac:spMkLst>
        </pc:spChg>
        <pc:spChg chg="add mod">
          <ac:chgData name="Martha Lee (2213492)" userId="c9fb6ec3-b1b7-4aaf-a54d-acf55c42735c" providerId="ADAL" clId="{8BB9FDB2-CE61-4902-A107-E62FBD3B56BF}" dt="2022-11-20T19:38:45.469" v="1322" actId="1076"/>
          <ac:spMkLst>
            <pc:docMk/>
            <pc:sldMk cId="979911778" sldId="261"/>
            <ac:spMk id="5" creationId="{BB04B5CC-9902-B325-1A20-C1ED1C5464CF}"/>
          </ac:spMkLst>
        </pc:spChg>
        <pc:spChg chg="add mod">
          <ac:chgData name="Martha Lee (2213492)" userId="c9fb6ec3-b1b7-4aaf-a54d-acf55c42735c" providerId="ADAL" clId="{8BB9FDB2-CE61-4902-A107-E62FBD3B56BF}" dt="2022-11-20T19:47:34.484" v="1431" actId="114"/>
          <ac:spMkLst>
            <pc:docMk/>
            <pc:sldMk cId="979911778" sldId="261"/>
            <ac:spMk id="6" creationId="{DCDA1924-EADC-435D-3985-581F4848D835}"/>
          </ac:spMkLst>
        </pc:spChg>
        <pc:spChg chg="add">
          <ac:chgData name="Martha Lee (2213492)" userId="c9fb6ec3-b1b7-4aaf-a54d-acf55c42735c" providerId="ADAL" clId="{8BB9FDB2-CE61-4902-A107-E62FBD3B56BF}" dt="2022-11-20T19:29:30.103" v="1285" actId="26606"/>
          <ac:spMkLst>
            <pc:docMk/>
            <pc:sldMk cId="979911778" sldId="261"/>
            <ac:spMk id="9" creationId="{3F47E20B-1205-4238-A82B-90EF577F32D8}"/>
          </ac:spMkLst>
        </pc:spChg>
        <pc:spChg chg="add">
          <ac:chgData name="Martha Lee (2213492)" userId="c9fb6ec3-b1b7-4aaf-a54d-acf55c42735c" providerId="ADAL" clId="{8BB9FDB2-CE61-4902-A107-E62FBD3B56BF}" dt="2022-11-20T19:29:30.103" v="1285" actId="26606"/>
          <ac:spMkLst>
            <pc:docMk/>
            <pc:sldMk cId="979911778" sldId="261"/>
            <ac:spMk id="11" creationId="{D13567AC-EB9A-47A9-B6EC-B5BDB73B113C}"/>
          </ac:spMkLst>
        </pc:spChg>
        <pc:picChg chg="add mod">
          <ac:chgData name="Martha Lee (2213492)" userId="c9fb6ec3-b1b7-4aaf-a54d-acf55c42735c" providerId="ADAL" clId="{8BB9FDB2-CE61-4902-A107-E62FBD3B56BF}" dt="2022-11-20T19:46:25.611" v="1398" actId="1076"/>
          <ac:picMkLst>
            <pc:docMk/>
            <pc:sldMk cId="979911778" sldId="261"/>
            <ac:picMk id="4" creationId="{7A2A32B2-43AD-F8DB-1C60-1C2F0CAFD56D}"/>
          </ac:picMkLst>
        </pc:picChg>
      </pc:sldChg>
      <pc:sldChg chg="modSp new mod setBg">
        <pc:chgData name="Martha Lee (2213492)" userId="c9fb6ec3-b1b7-4aaf-a54d-acf55c42735c" providerId="ADAL" clId="{8BB9FDB2-CE61-4902-A107-E62FBD3B56BF}" dt="2022-12-05T15:08:46.345" v="14328" actId="20577"/>
        <pc:sldMkLst>
          <pc:docMk/>
          <pc:sldMk cId="316316190" sldId="262"/>
        </pc:sldMkLst>
        <pc:spChg chg="mod">
          <ac:chgData name="Martha Lee (2213492)" userId="c9fb6ec3-b1b7-4aaf-a54d-acf55c42735c" providerId="ADAL" clId="{8BB9FDB2-CE61-4902-A107-E62FBD3B56BF}" dt="2022-12-04T11:09:44.650" v="14182" actId="2711"/>
          <ac:spMkLst>
            <pc:docMk/>
            <pc:sldMk cId="316316190" sldId="262"/>
            <ac:spMk id="2" creationId="{DA554FBD-6806-CD84-CCCE-F41ADF23BA6E}"/>
          </ac:spMkLst>
        </pc:spChg>
        <pc:spChg chg="mod">
          <ac:chgData name="Martha Lee (2213492)" userId="c9fb6ec3-b1b7-4aaf-a54d-acf55c42735c" providerId="ADAL" clId="{8BB9FDB2-CE61-4902-A107-E62FBD3B56BF}" dt="2022-12-05T15:08:46.345" v="14328" actId="20577"/>
          <ac:spMkLst>
            <pc:docMk/>
            <pc:sldMk cId="316316190" sldId="262"/>
            <ac:spMk id="3" creationId="{C84F7314-B4A4-3071-71F6-DAB502A896BD}"/>
          </ac:spMkLst>
        </pc:spChg>
      </pc:sldChg>
      <pc:sldChg chg="addSp delSp modSp new mod ord setBg">
        <pc:chgData name="Martha Lee (2213492)" userId="c9fb6ec3-b1b7-4aaf-a54d-acf55c42735c" providerId="ADAL" clId="{8BB9FDB2-CE61-4902-A107-E62FBD3B56BF}" dt="2022-12-05T15:28:03.747" v="14823" actId="20577"/>
        <pc:sldMkLst>
          <pc:docMk/>
          <pc:sldMk cId="3884374134" sldId="263"/>
        </pc:sldMkLst>
        <pc:spChg chg="mod">
          <ac:chgData name="Martha Lee (2213492)" userId="c9fb6ec3-b1b7-4aaf-a54d-acf55c42735c" providerId="ADAL" clId="{8BB9FDB2-CE61-4902-A107-E62FBD3B56BF}" dt="2022-12-04T11:11:39.402" v="14194" actId="27636"/>
          <ac:spMkLst>
            <pc:docMk/>
            <pc:sldMk cId="3884374134" sldId="263"/>
            <ac:spMk id="2" creationId="{DDED45AF-4E36-75AF-112F-2DCC5D850B81}"/>
          </ac:spMkLst>
        </pc:spChg>
        <pc:spChg chg="mod">
          <ac:chgData name="Martha Lee (2213492)" userId="c9fb6ec3-b1b7-4aaf-a54d-acf55c42735c" providerId="ADAL" clId="{8BB9FDB2-CE61-4902-A107-E62FBD3B56BF}" dt="2022-12-05T15:28:03.747" v="14823" actId="20577"/>
          <ac:spMkLst>
            <pc:docMk/>
            <pc:sldMk cId="3884374134" sldId="263"/>
            <ac:spMk id="3" creationId="{FEF3E95F-189F-C75B-8832-E9CF586AC8FC}"/>
          </ac:spMkLst>
        </pc:spChg>
        <pc:spChg chg="add del mod">
          <ac:chgData name="Martha Lee (2213492)" userId="c9fb6ec3-b1b7-4aaf-a54d-acf55c42735c" providerId="ADAL" clId="{8BB9FDB2-CE61-4902-A107-E62FBD3B56BF}" dt="2022-11-28T14:51:54.061" v="11756" actId="478"/>
          <ac:spMkLst>
            <pc:docMk/>
            <pc:sldMk cId="3884374134" sldId="263"/>
            <ac:spMk id="4" creationId="{7A68094C-30D0-2FE6-45A8-7ECE23D06BCD}"/>
          </ac:spMkLst>
        </pc:spChg>
        <pc:spChg chg="add del mod">
          <ac:chgData name="Martha Lee (2213492)" userId="c9fb6ec3-b1b7-4aaf-a54d-acf55c42735c" providerId="ADAL" clId="{8BB9FDB2-CE61-4902-A107-E62FBD3B56BF}" dt="2022-12-02T12:25:08.508" v="13481" actId="478"/>
          <ac:spMkLst>
            <pc:docMk/>
            <pc:sldMk cId="3884374134" sldId="263"/>
            <ac:spMk id="5" creationId="{5FED3D24-0FF6-0341-01EA-CEA9E38F4492}"/>
          </ac:spMkLst>
        </pc:spChg>
      </pc:sldChg>
      <pc:sldChg chg="addSp delSp modSp new mod setBg">
        <pc:chgData name="Martha Lee (2213492)" userId="c9fb6ec3-b1b7-4aaf-a54d-acf55c42735c" providerId="ADAL" clId="{8BB9FDB2-CE61-4902-A107-E62FBD3B56BF}" dt="2022-12-04T11:11:08.620" v="14191" actId="2711"/>
        <pc:sldMkLst>
          <pc:docMk/>
          <pc:sldMk cId="2687797513" sldId="264"/>
        </pc:sldMkLst>
        <pc:spChg chg="mod">
          <ac:chgData name="Martha Lee (2213492)" userId="c9fb6ec3-b1b7-4aaf-a54d-acf55c42735c" providerId="ADAL" clId="{8BB9FDB2-CE61-4902-A107-E62FBD3B56BF}" dt="2022-12-04T11:11:08.620" v="14191" actId="2711"/>
          <ac:spMkLst>
            <pc:docMk/>
            <pc:sldMk cId="2687797513" sldId="264"/>
            <ac:spMk id="2" creationId="{78DD453C-33C5-F5C7-6815-5BF5A8902958}"/>
          </ac:spMkLst>
        </pc:spChg>
        <pc:spChg chg="mod">
          <ac:chgData name="Martha Lee (2213492)" userId="c9fb6ec3-b1b7-4aaf-a54d-acf55c42735c" providerId="ADAL" clId="{8BB9FDB2-CE61-4902-A107-E62FBD3B56BF}" dt="2022-12-04T11:10:59.093" v="14190" actId="1076"/>
          <ac:spMkLst>
            <pc:docMk/>
            <pc:sldMk cId="2687797513" sldId="264"/>
            <ac:spMk id="3" creationId="{48274605-A34E-6F6D-857D-54D766732D8F}"/>
          </ac:spMkLst>
        </pc:spChg>
        <pc:spChg chg="add mod">
          <ac:chgData name="Martha Lee (2213492)" userId="c9fb6ec3-b1b7-4aaf-a54d-acf55c42735c" providerId="ADAL" clId="{8BB9FDB2-CE61-4902-A107-E62FBD3B56BF}" dt="2022-11-28T15:24:41.457" v="12421" actId="207"/>
          <ac:spMkLst>
            <pc:docMk/>
            <pc:sldMk cId="2687797513" sldId="264"/>
            <ac:spMk id="4" creationId="{F6C01783-4D5E-6803-B1CE-DD11556E188A}"/>
          </ac:spMkLst>
        </pc:spChg>
        <pc:spChg chg="mod">
          <ac:chgData name="Martha Lee (2213492)" userId="c9fb6ec3-b1b7-4aaf-a54d-acf55c42735c" providerId="ADAL" clId="{8BB9FDB2-CE61-4902-A107-E62FBD3B56BF}" dt="2022-12-04T11:10:38.364" v="14187" actId="2711"/>
          <ac:spMkLst>
            <pc:docMk/>
            <pc:sldMk cId="2687797513" sldId="264"/>
            <ac:spMk id="5" creationId="{14E802AC-1D86-668B-8639-E0E06A13F420}"/>
          </ac:spMkLst>
        </pc:spChg>
        <pc:spChg chg="add del mod">
          <ac:chgData name="Martha Lee (2213492)" userId="c9fb6ec3-b1b7-4aaf-a54d-acf55c42735c" providerId="ADAL" clId="{8BB9FDB2-CE61-4902-A107-E62FBD3B56BF}" dt="2022-11-22T17:13:16.208" v="7002"/>
          <ac:spMkLst>
            <pc:docMk/>
            <pc:sldMk cId="2687797513" sldId="264"/>
            <ac:spMk id="14" creationId="{05334127-FB7B-F071-9BFA-6FD7A2D025FF}"/>
          </ac:spMkLst>
        </pc:spChg>
        <pc:spChg chg="add mod">
          <ac:chgData name="Martha Lee (2213492)" userId="c9fb6ec3-b1b7-4aaf-a54d-acf55c42735c" providerId="ADAL" clId="{8BB9FDB2-CE61-4902-A107-E62FBD3B56BF}" dt="2022-11-28T15:33:00.695" v="12471" actId="1076"/>
          <ac:spMkLst>
            <pc:docMk/>
            <pc:sldMk cId="2687797513" sldId="264"/>
            <ac:spMk id="15" creationId="{00213945-9182-E0DA-7492-B0DF845E9564}"/>
          </ac:spMkLst>
        </pc:spChg>
        <pc:spChg chg="add mod">
          <ac:chgData name="Martha Lee (2213492)" userId="c9fb6ec3-b1b7-4aaf-a54d-acf55c42735c" providerId="ADAL" clId="{8BB9FDB2-CE61-4902-A107-E62FBD3B56BF}" dt="2022-11-25T12:18:52.457" v="10559" actId="1076"/>
          <ac:spMkLst>
            <pc:docMk/>
            <pc:sldMk cId="2687797513" sldId="264"/>
            <ac:spMk id="16" creationId="{277B3E4B-F20F-3D23-F501-7EC1DF65539C}"/>
          </ac:spMkLst>
        </pc:spChg>
        <pc:spChg chg="add del mod">
          <ac:chgData name="Martha Lee (2213492)" userId="c9fb6ec3-b1b7-4aaf-a54d-acf55c42735c" providerId="ADAL" clId="{8BB9FDB2-CE61-4902-A107-E62FBD3B56BF}" dt="2022-11-28T15:10:05.534" v="12202" actId="478"/>
          <ac:spMkLst>
            <pc:docMk/>
            <pc:sldMk cId="2687797513" sldId="264"/>
            <ac:spMk id="17" creationId="{239A75AA-32C0-4E36-41CD-986ADA10401F}"/>
          </ac:spMkLst>
        </pc:spChg>
        <pc:spChg chg="add del mod">
          <ac:chgData name="Martha Lee (2213492)" userId="c9fb6ec3-b1b7-4aaf-a54d-acf55c42735c" providerId="ADAL" clId="{8BB9FDB2-CE61-4902-A107-E62FBD3B56BF}" dt="2022-11-28T15:23:41.490" v="12415" actId="478"/>
          <ac:spMkLst>
            <pc:docMk/>
            <pc:sldMk cId="2687797513" sldId="264"/>
            <ac:spMk id="18" creationId="{0437BB24-A44B-D770-5C47-99F9AB52A06A}"/>
          </ac:spMkLst>
        </pc:spChg>
        <pc:spChg chg="add mod">
          <ac:chgData name="Martha Lee (2213492)" userId="c9fb6ec3-b1b7-4aaf-a54d-acf55c42735c" providerId="ADAL" clId="{8BB9FDB2-CE61-4902-A107-E62FBD3B56BF}" dt="2022-11-28T15:31:25.014" v="12460" actId="313"/>
          <ac:spMkLst>
            <pc:docMk/>
            <pc:sldMk cId="2687797513" sldId="264"/>
            <ac:spMk id="19" creationId="{A3050F31-560F-51F6-C075-BEF4A14DAA6E}"/>
          </ac:spMkLst>
        </pc:spChg>
        <pc:grpChg chg="add del mod">
          <ac:chgData name="Martha Lee (2213492)" userId="c9fb6ec3-b1b7-4aaf-a54d-acf55c42735c" providerId="ADAL" clId="{8BB9FDB2-CE61-4902-A107-E62FBD3B56BF}" dt="2022-11-25T12:16:37.542" v="10535"/>
          <ac:grpSpMkLst>
            <pc:docMk/>
            <pc:sldMk cId="2687797513" sldId="264"/>
            <ac:grpSpMk id="26" creationId="{2FD2CAFA-5D12-8BA6-2692-6FC8BC944A0C}"/>
          </ac:grpSpMkLst>
        </pc:grpChg>
        <pc:grpChg chg="mod">
          <ac:chgData name="Martha Lee (2213492)" userId="c9fb6ec3-b1b7-4aaf-a54d-acf55c42735c" providerId="ADAL" clId="{8BB9FDB2-CE61-4902-A107-E62FBD3B56BF}" dt="2022-11-25T12:16:35.509" v="10531"/>
          <ac:grpSpMkLst>
            <pc:docMk/>
            <pc:sldMk cId="2687797513" sldId="264"/>
            <ac:grpSpMk id="30" creationId="{AEDEE06E-21EC-A58A-3F69-5FF0FB2AF931}"/>
          </ac:grpSpMkLst>
        </pc:grpChg>
        <pc:inkChg chg="add del">
          <ac:chgData name="Martha Lee (2213492)" userId="c9fb6ec3-b1b7-4aaf-a54d-acf55c42735c" providerId="ADAL" clId="{8BB9FDB2-CE61-4902-A107-E62FBD3B56BF}" dt="2022-11-25T12:16:40.474" v="10540" actId="9405"/>
          <ac:inkMkLst>
            <pc:docMk/>
            <pc:sldMk cId="2687797513" sldId="264"/>
            <ac:inkMk id="20" creationId="{87786D98-0971-FB98-7C1B-503E4992A303}"/>
          </ac:inkMkLst>
        </pc:inkChg>
        <pc:inkChg chg="add del mod">
          <ac:chgData name="Martha Lee (2213492)" userId="c9fb6ec3-b1b7-4aaf-a54d-acf55c42735c" providerId="ADAL" clId="{8BB9FDB2-CE61-4902-A107-E62FBD3B56BF}" dt="2022-11-25T12:16:39.073" v="10539" actId="9405"/>
          <ac:inkMkLst>
            <pc:docMk/>
            <pc:sldMk cId="2687797513" sldId="264"/>
            <ac:inkMk id="21" creationId="{AE33E1FC-9BEB-493A-9D51-8FEED3EA88AF}"/>
          </ac:inkMkLst>
        </pc:inkChg>
        <pc:inkChg chg="add del mod">
          <ac:chgData name="Martha Lee (2213492)" userId="c9fb6ec3-b1b7-4aaf-a54d-acf55c42735c" providerId="ADAL" clId="{8BB9FDB2-CE61-4902-A107-E62FBD3B56BF}" dt="2022-11-25T12:16:38.691" v="10538" actId="9405"/>
          <ac:inkMkLst>
            <pc:docMk/>
            <pc:sldMk cId="2687797513" sldId="264"/>
            <ac:inkMk id="22" creationId="{9D2036E5-8023-2A50-816A-29E126BBB296}"/>
          </ac:inkMkLst>
        </pc:inkChg>
        <pc:inkChg chg="add del mod">
          <ac:chgData name="Martha Lee (2213492)" userId="c9fb6ec3-b1b7-4aaf-a54d-acf55c42735c" providerId="ADAL" clId="{8BB9FDB2-CE61-4902-A107-E62FBD3B56BF}" dt="2022-11-25T12:16:38.347" v="10537" actId="9405"/>
          <ac:inkMkLst>
            <pc:docMk/>
            <pc:sldMk cId="2687797513" sldId="264"/>
            <ac:inkMk id="23" creationId="{898CDE2F-95D4-84D1-13D4-69C6B541CB03}"/>
          </ac:inkMkLst>
        </pc:inkChg>
        <pc:inkChg chg="add del mod">
          <ac:chgData name="Martha Lee (2213492)" userId="c9fb6ec3-b1b7-4aaf-a54d-acf55c42735c" providerId="ADAL" clId="{8BB9FDB2-CE61-4902-A107-E62FBD3B56BF}" dt="2022-11-25T12:16:37.982" v="10536" actId="9405"/>
          <ac:inkMkLst>
            <pc:docMk/>
            <pc:sldMk cId="2687797513" sldId="264"/>
            <ac:inkMk id="24" creationId="{4B9B8309-C2CF-F61D-E5DA-7FEB22D659C2}"/>
          </ac:inkMkLst>
        </pc:inkChg>
        <pc:inkChg chg="add del mod">
          <ac:chgData name="Martha Lee (2213492)" userId="c9fb6ec3-b1b7-4aaf-a54d-acf55c42735c" providerId="ADAL" clId="{8BB9FDB2-CE61-4902-A107-E62FBD3B56BF}" dt="2022-11-25T12:16:37.542" v="10535"/>
          <ac:inkMkLst>
            <pc:docMk/>
            <pc:sldMk cId="2687797513" sldId="264"/>
            <ac:inkMk id="25" creationId="{CAE1243F-C726-9F4C-81E7-EF4339D4EC1D}"/>
          </ac:inkMkLst>
        </pc:inkChg>
        <pc:inkChg chg="add del mod">
          <ac:chgData name="Martha Lee (2213492)" userId="c9fb6ec3-b1b7-4aaf-a54d-acf55c42735c" providerId="ADAL" clId="{8BB9FDB2-CE61-4902-A107-E62FBD3B56BF}" dt="2022-11-25T12:16:36.785" v="10533" actId="9405"/>
          <ac:inkMkLst>
            <pc:docMk/>
            <pc:sldMk cId="2687797513" sldId="264"/>
            <ac:inkMk id="27" creationId="{38FAB886-91F6-6BB0-8280-14F3126EAA75}"/>
          </ac:inkMkLst>
        </pc:inkChg>
        <pc:inkChg chg="add del mod">
          <ac:chgData name="Martha Lee (2213492)" userId="c9fb6ec3-b1b7-4aaf-a54d-acf55c42735c" providerId="ADAL" clId="{8BB9FDB2-CE61-4902-A107-E62FBD3B56BF}" dt="2022-11-25T12:16:36.415" v="10532" actId="9405"/>
          <ac:inkMkLst>
            <pc:docMk/>
            <pc:sldMk cId="2687797513" sldId="264"/>
            <ac:inkMk id="28" creationId="{637AAC3A-F403-44B4-1B29-5EB3BB5D8C63}"/>
          </ac:inkMkLst>
        </pc:inkChg>
        <pc:inkChg chg="add del mod">
          <ac:chgData name="Martha Lee (2213492)" userId="c9fb6ec3-b1b7-4aaf-a54d-acf55c42735c" providerId="ADAL" clId="{8BB9FDB2-CE61-4902-A107-E62FBD3B56BF}" dt="2022-11-25T12:16:35.509" v="10531"/>
          <ac:inkMkLst>
            <pc:docMk/>
            <pc:sldMk cId="2687797513" sldId="264"/>
            <ac:inkMk id="29" creationId="{485D667D-A8B0-0946-4A61-6D609383CCA4}"/>
          </ac:inkMkLst>
        </pc:inkChg>
        <pc:inkChg chg="add del">
          <ac:chgData name="Martha Lee (2213492)" userId="c9fb6ec3-b1b7-4aaf-a54d-acf55c42735c" providerId="ADAL" clId="{8BB9FDB2-CE61-4902-A107-E62FBD3B56BF}" dt="2022-11-25T12:16:48.916" v="10542" actId="9405"/>
          <ac:inkMkLst>
            <pc:docMk/>
            <pc:sldMk cId="2687797513" sldId="264"/>
            <ac:inkMk id="31" creationId="{82C4CECD-2B15-3EC4-CC0D-E477DC08A0F2}"/>
          </ac:inkMkLst>
        </pc:inkChg>
        <pc:inkChg chg="add del">
          <ac:chgData name="Martha Lee (2213492)" userId="c9fb6ec3-b1b7-4aaf-a54d-acf55c42735c" providerId="ADAL" clId="{8BB9FDB2-CE61-4902-A107-E62FBD3B56BF}" dt="2022-11-25T12:17:05.946" v="10546" actId="9405"/>
          <ac:inkMkLst>
            <pc:docMk/>
            <pc:sldMk cId="2687797513" sldId="264"/>
            <ac:inkMk id="32" creationId="{5FFAE87F-6175-C7C5-99B3-68427BF6F600}"/>
          </ac:inkMkLst>
        </pc:inkChg>
        <pc:inkChg chg="add del">
          <ac:chgData name="Martha Lee (2213492)" userId="c9fb6ec3-b1b7-4aaf-a54d-acf55c42735c" providerId="ADAL" clId="{8BB9FDB2-CE61-4902-A107-E62FBD3B56BF}" dt="2022-11-25T12:17:04.703" v="10545" actId="9405"/>
          <ac:inkMkLst>
            <pc:docMk/>
            <pc:sldMk cId="2687797513" sldId="264"/>
            <ac:inkMk id="33" creationId="{30B3BEDA-D161-EBD2-C5C8-BF0DBDD4D33D}"/>
          </ac:inkMkLst>
        </pc:inkChg>
        <pc:inkChg chg="add del">
          <ac:chgData name="Martha Lee (2213492)" userId="c9fb6ec3-b1b7-4aaf-a54d-acf55c42735c" providerId="ADAL" clId="{8BB9FDB2-CE61-4902-A107-E62FBD3B56BF}" dt="2022-11-25T12:17:36.457" v="10549" actId="9405"/>
          <ac:inkMkLst>
            <pc:docMk/>
            <pc:sldMk cId="2687797513" sldId="264"/>
            <ac:inkMk id="36" creationId="{5CB99E7B-042B-E94D-AC3B-75D9897C47F9}"/>
          </ac:inkMkLst>
        </pc:inkChg>
        <pc:cxnChg chg="add del mod">
          <ac:chgData name="Martha Lee (2213492)" userId="c9fb6ec3-b1b7-4aaf-a54d-acf55c42735c" providerId="ADAL" clId="{8BB9FDB2-CE61-4902-A107-E62FBD3B56BF}" dt="2022-11-25T12:18:10.958" v="10553" actId="478"/>
          <ac:cxnSpMkLst>
            <pc:docMk/>
            <pc:sldMk cId="2687797513" sldId="264"/>
            <ac:cxnSpMk id="6" creationId="{6847C06F-1EA7-A8AE-5F71-1FC0F30DB91B}"/>
          </ac:cxnSpMkLst>
        </pc:cxnChg>
        <pc:cxnChg chg="add del mod">
          <ac:chgData name="Martha Lee (2213492)" userId="c9fb6ec3-b1b7-4aaf-a54d-acf55c42735c" providerId="ADAL" clId="{8BB9FDB2-CE61-4902-A107-E62FBD3B56BF}" dt="2022-11-25T12:18:13.321" v="10554" actId="478"/>
          <ac:cxnSpMkLst>
            <pc:docMk/>
            <pc:sldMk cId="2687797513" sldId="264"/>
            <ac:cxnSpMk id="7" creationId="{7143078A-D3B5-25DF-FC32-514C1FA36BCF}"/>
          </ac:cxnSpMkLst>
        </pc:cxnChg>
        <pc:cxnChg chg="add del mod">
          <ac:chgData name="Martha Lee (2213492)" userId="c9fb6ec3-b1b7-4aaf-a54d-acf55c42735c" providerId="ADAL" clId="{8BB9FDB2-CE61-4902-A107-E62FBD3B56BF}" dt="2022-11-25T12:18:17.045" v="10555" actId="478"/>
          <ac:cxnSpMkLst>
            <pc:docMk/>
            <pc:sldMk cId="2687797513" sldId="264"/>
            <ac:cxnSpMk id="12" creationId="{C8221372-1529-8A70-DBE4-FD2056F98588}"/>
          </ac:cxnSpMkLst>
        </pc:cxnChg>
        <pc:cxnChg chg="add mod">
          <ac:chgData name="Martha Lee (2213492)" userId="c9fb6ec3-b1b7-4aaf-a54d-acf55c42735c" providerId="ADAL" clId="{8BB9FDB2-CE61-4902-A107-E62FBD3B56BF}" dt="2022-11-28T15:24:57.967" v="12424" actId="692"/>
          <ac:cxnSpMkLst>
            <pc:docMk/>
            <pc:sldMk cId="2687797513" sldId="264"/>
            <ac:cxnSpMk id="35" creationId="{CCBC2F58-2276-0D0A-948C-268575EC64BB}"/>
          </ac:cxnSpMkLst>
        </pc:cxnChg>
        <pc:cxnChg chg="add mod">
          <ac:chgData name="Martha Lee (2213492)" userId="c9fb6ec3-b1b7-4aaf-a54d-acf55c42735c" providerId="ADAL" clId="{8BB9FDB2-CE61-4902-A107-E62FBD3B56BF}" dt="2022-11-28T15:24:48.587" v="12422" actId="692"/>
          <ac:cxnSpMkLst>
            <pc:docMk/>
            <pc:sldMk cId="2687797513" sldId="264"/>
            <ac:cxnSpMk id="38" creationId="{EB22F55D-BD56-9D0B-7163-7C9E8FA52899}"/>
          </ac:cxnSpMkLst>
        </pc:cxnChg>
        <pc:cxnChg chg="add mod">
          <ac:chgData name="Martha Lee (2213492)" userId="c9fb6ec3-b1b7-4aaf-a54d-acf55c42735c" providerId="ADAL" clId="{8BB9FDB2-CE61-4902-A107-E62FBD3B56BF}" dt="2022-11-28T15:24:52.970" v="12423" actId="692"/>
          <ac:cxnSpMkLst>
            <pc:docMk/>
            <pc:sldMk cId="2687797513" sldId="264"/>
            <ac:cxnSpMk id="41" creationId="{3A73F072-F598-9353-C431-D7BDCF6FEED0}"/>
          </ac:cxnSpMkLst>
        </pc:cxnChg>
      </pc:sldChg>
      <pc:sldChg chg="addSp delSp modSp new mod setBg">
        <pc:chgData name="Martha Lee (2213492)" userId="c9fb6ec3-b1b7-4aaf-a54d-acf55c42735c" providerId="ADAL" clId="{8BB9FDB2-CE61-4902-A107-E62FBD3B56BF}" dt="2022-11-28T14:34:25.487" v="11442"/>
        <pc:sldMkLst>
          <pc:docMk/>
          <pc:sldMk cId="551511948" sldId="265"/>
        </pc:sldMkLst>
        <pc:spChg chg="mod">
          <ac:chgData name="Martha Lee (2213492)" userId="c9fb6ec3-b1b7-4aaf-a54d-acf55c42735c" providerId="ADAL" clId="{8BB9FDB2-CE61-4902-A107-E62FBD3B56BF}" dt="2022-11-25T13:19:17.235" v="11362" actId="1076"/>
          <ac:spMkLst>
            <pc:docMk/>
            <pc:sldMk cId="551511948" sldId="265"/>
            <ac:spMk id="2" creationId="{C18A4E09-08C3-8F12-724B-592E481FB733}"/>
          </ac:spMkLst>
        </pc:spChg>
        <pc:spChg chg="mod">
          <ac:chgData name="Martha Lee (2213492)" userId="c9fb6ec3-b1b7-4aaf-a54d-acf55c42735c" providerId="ADAL" clId="{8BB9FDB2-CE61-4902-A107-E62FBD3B56BF}" dt="2022-11-25T13:20:49.132" v="11368" actId="12"/>
          <ac:spMkLst>
            <pc:docMk/>
            <pc:sldMk cId="551511948" sldId="265"/>
            <ac:spMk id="3" creationId="{2F4605E6-C403-DA6E-7E0E-034350B4E7A7}"/>
          </ac:spMkLst>
        </pc:spChg>
        <pc:spChg chg="add del mod">
          <ac:chgData name="Martha Lee (2213492)" userId="c9fb6ec3-b1b7-4aaf-a54d-acf55c42735c" providerId="ADAL" clId="{8BB9FDB2-CE61-4902-A107-E62FBD3B56BF}" dt="2022-11-22T16:49:52.704" v="6707" actId="478"/>
          <ac:spMkLst>
            <pc:docMk/>
            <pc:sldMk cId="551511948" sldId="265"/>
            <ac:spMk id="4" creationId="{899B3A5F-C8B9-985B-8882-ED7932F27DA7}"/>
          </ac:spMkLst>
        </pc:spChg>
        <pc:spChg chg="add mod">
          <ac:chgData name="Martha Lee (2213492)" userId="c9fb6ec3-b1b7-4aaf-a54d-acf55c42735c" providerId="ADAL" clId="{8BB9FDB2-CE61-4902-A107-E62FBD3B56BF}" dt="2022-11-25T13:21:30.033" v="11371" actId="14100"/>
          <ac:spMkLst>
            <pc:docMk/>
            <pc:sldMk cId="551511948" sldId="265"/>
            <ac:spMk id="5" creationId="{42E77D9F-CF3C-C9E8-7662-22524CDF1E2F}"/>
          </ac:spMkLst>
        </pc:spChg>
        <pc:spChg chg="add del mod">
          <ac:chgData name="Martha Lee (2213492)" userId="c9fb6ec3-b1b7-4aaf-a54d-acf55c42735c" providerId="ADAL" clId="{8BB9FDB2-CE61-4902-A107-E62FBD3B56BF}" dt="2022-11-22T16:55:30.462" v="6718"/>
          <ac:spMkLst>
            <pc:docMk/>
            <pc:sldMk cId="551511948" sldId="265"/>
            <ac:spMk id="6" creationId="{DB6B84B8-9266-CE42-350E-F6284B35AD35}"/>
          </ac:spMkLst>
        </pc:spChg>
        <pc:spChg chg="add del mod">
          <ac:chgData name="Martha Lee (2213492)" userId="c9fb6ec3-b1b7-4aaf-a54d-acf55c42735c" providerId="ADAL" clId="{8BB9FDB2-CE61-4902-A107-E62FBD3B56BF}" dt="2022-11-22T16:55:30.462" v="6720"/>
          <ac:spMkLst>
            <pc:docMk/>
            <pc:sldMk cId="551511948" sldId="265"/>
            <ac:spMk id="7" creationId="{40121FC5-E7D5-F8BC-F2C6-AFB5882C1FE8}"/>
          </ac:spMkLst>
        </pc:spChg>
        <pc:spChg chg="add del mod">
          <ac:chgData name="Martha Lee (2213492)" userId="c9fb6ec3-b1b7-4aaf-a54d-acf55c42735c" providerId="ADAL" clId="{8BB9FDB2-CE61-4902-A107-E62FBD3B56BF}" dt="2022-11-22T17:05:34.644" v="6896"/>
          <ac:spMkLst>
            <pc:docMk/>
            <pc:sldMk cId="551511948" sldId="265"/>
            <ac:spMk id="8" creationId="{AA6CD860-0212-A5F7-E5A6-46097057FAF5}"/>
          </ac:spMkLst>
        </pc:spChg>
        <pc:spChg chg="add mod">
          <ac:chgData name="Martha Lee (2213492)" userId="c9fb6ec3-b1b7-4aaf-a54d-acf55c42735c" providerId="ADAL" clId="{8BB9FDB2-CE61-4902-A107-E62FBD3B56BF}" dt="2022-11-25T13:21:36.302" v="11372" actId="1076"/>
          <ac:spMkLst>
            <pc:docMk/>
            <pc:sldMk cId="551511948" sldId="265"/>
            <ac:spMk id="9" creationId="{488DF0EC-7044-E39D-4DA6-56810CF8D55F}"/>
          </ac:spMkLst>
        </pc:spChg>
      </pc:sldChg>
      <pc:sldChg chg="addSp delSp modSp new mod setBg">
        <pc:chgData name="Martha Lee (2213492)" userId="c9fb6ec3-b1b7-4aaf-a54d-acf55c42735c" providerId="ADAL" clId="{8BB9FDB2-CE61-4902-A107-E62FBD3B56BF}" dt="2022-12-05T15:23:58.237" v="14756" actId="255"/>
        <pc:sldMkLst>
          <pc:docMk/>
          <pc:sldMk cId="1481610855" sldId="266"/>
        </pc:sldMkLst>
        <pc:spChg chg="mod">
          <ac:chgData name="Martha Lee (2213492)" userId="c9fb6ec3-b1b7-4aaf-a54d-acf55c42735c" providerId="ADAL" clId="{8BB9FDB2-CE61-4902-A107-E62FBD3B56BF}" dt="2022-12-04T11:13:14.209" v="14201" actId="313"/>
          <ac:spMkLst>
            <pc:docMk/>
            <pc:sldMk cId="1481610855" sldId="266"/>
            <ac:spMk id="2" creationId="{57EF9C29-8918-603D-091E-410588A0103F}"/>
          </ac:spMkLst>
        </pc:spChg>
        <pc:spChg chg="del">
          <ac:chgData name="Martha Lee (2213492)" userId="c9fb6ec3-b1b7-4aaf-a54d-acf55c42735c" providerId="ADAL" clId="{8BB9FDB2-CE61-4902-A107-E62FBD3B56BF}" dt="2022-11-28T14:30:29.072" v="11437"/>
          <ac:spMkLst>
            <pc:docMk/>
            <pc:sldMk cId="1481610855" sldId="266"/>
            <ac:spMk id="3" creationId="{B13D0EA2-E40C-0D72-6F46-B0DAD5B03BC8}"/>
          </ac:spMkLst>
        </pc:spChg>
        <pc:spChg chg="add del mod">
          <ac:chgData name="Martha Lee (2213492)" userId="c9fb6ec3-b1b7-4aaf-a54d-acf55c42735c" providerId="ADAL" clId="{8BB9FDB2-CE61-4902-A107-E62FBD3B56BF}" dt="2022-11-28T14:36:08.011" v="11449" actId="478"/>
          <ac:spMkLst>
            <pc:docMk/>
            <pc:sldMk cId="1481610855" sldId="266"/>
            <ac:spMk id="6" creationId="{4B73C7CB-071D-3244-DB3D-FE1CA7981027}"/>
          </ac:spMkLst>
        </pc:spChg>
        <pc:spChg chg="add del mod">
          <ac:chgData name="Martha Lee (2213492)" userId="c9fb6ec3-b1b7-4aaf-a54d-acf55c42735c" providerId="ADAL" clId="{8BB9FDB2-CE61-4902-A107-E62FBD3B56BF}" dt="2022-11-28T14:36:18.083" v="11452"/>
          <ac:spMkLst>
            <pc:docMk/>
            <pc:sldMk cId="1481610855" sldId="266"/>
            <ac:spMk id="7" creationId="{D4D37A3E-1FE8-69E8-BE58-604AE731FC8F}"/>
          </ac:spMkLst>
        </pc:spChg>
        <pc:spChg chg="add mod">
          <ac:chgData name="Martha Lee (2213492)" userId="c9fb6ec3-b1b7-4aaf-a54d-acf55c42735c" providerId="ADAL" clId="{8BB9FDB2-CE61-4902-A107-E62FBD3B56BF}" dt="2022-12-05T15:23:58.237" v="14756" actId="255"/>
          <ac:spMkLst>
            <pc:docMk/>
            <pc:sldMk cId="1481610855" sldId="266"/>
            <ac:spMk id="8" creationId="{66227AC6-58EB-50DD-1DB3-53C9F61CB83C}"/>
          </ac:spMkLst>
        </pc:spChg>
        <pc:spChg chg="add mod">
          <ac:chgData name="Martha Lee (2213492)" userId="c9fb6ec3-b1b7-4aaf-a54d-acf55c42735c" providerId="ADAL" clId="{8BB9FDB2-CE61-4902-A107-E62FBD3B56BF}" dt="2022-11-28T14:39:13.654" v="11503" actId="1076"/>
          <ac:spMkLst>
            <pc:docMk/>
            <pc:sldMk cId="1481610855" sldId="266"/>
            <ac:spMk id="9" creationId="{831AD421-C75B-AC01-2E8F-91CF1DF64C24}"/>
          </ac:spMkLst>
        </pc:spChg>
        <pc:graphicFrameChg chg="add del">
          <ac:chgData name="Martha Lee (2213492)" userId="c9fb6ec3-b1b7-4aaf-a54d-acf55c42735c" providerId="ADAL" clId="{8BB9FDB2-CE61-4902-A107-E62FBD3B56BF}" dt="2022-11-28T14:31:41.197" v="11438" actId="478"/>
          <ac:graphicFrameMkLst>
            <pc:docMk/>
            <pc:sldMk cId="1481610855" sldId="266"/>
            <ac:graphicFrameMk id="4" creationId="{9AB60B13-038F-2ACB-7887-6979FCF96621}"/>
          </ac:graphicFrameMkLst>
        </pc:graphicFrameChg>
      </pc:sldChg>
      <pc:sldChg chg="addSp delSp modSp new del mod setBg">
        <pc:chgData name="Martha Lee (2213492)" userId="c9fb6ec3-b1b7-4aaf-a54d-acf55c42735c" providerId="ADAL" clId="{8BB9FDB2-CE61-4902-A107-E62FBD3B56BF}" dt="2022-11-25T11:25:03.317" v="10302" actId="47"/>
        <pc:sldMkLst>
          <pc:docMk/>
          <pc:sldMk cId="3409457477" sldId="266"/>
        </pc:sldMkLst>
        <pc:spChg chg="mod">
          <ac:chgData name="Martha Lee (2213492)" userId="c9fb6ec3-b1b7-4aaf-a54d-acf55c42735c" providerId="ADAL" clId="{8BB9FDB2-CE61-4902-A107-E62FBD3B56BF}" dt="2022-11-24T11:42:05.725" v="10249" actId="313"/>
          <ac:spMkLst>
            <pc:docMk/>
            <pc:sldMk cId="3409457477" sldId="266"/>
            <ac:spMk id="2" creationId="{B49AD39D-CE6F-8743-4E49-EDEE39A1A0D3}"/>
          </ac:spMkLst>
        </pc:spChg>
        <pc:spChg chg="del">
          <ac:chgData name="Martha Lee (2213492)" userId="c9fb6ec3-b1b7-4aaf-a54d-acf55c42735c" providerId="ADAL" clId="{8BB9FDB2-CE61-4902-A107-E62FBD3B56BF}" dt="2022-11-24T10:19:13.947" v="8480"/>
          <ac:spMkLst>
            <pc:docMk/>
            <pc:sldMk cId="3409457477" sldId="266"/>
            <ac:spMk id="3" creationId="{2B66BEAF-179B-2B52-DD6D-9898596F11FB}"/>
          </ac:spMkLst>
        </pc:spChg>
        <pc:spChg chg="add mod">
          <ac:chgData name="Martha Lee (2213492)" userId="c9fb6ec3-b1b7-4aaf-a54d-acf55c42735c" providerId="ADAL" clId="{8BB9FDB2-CE61-4902-A107-E62FBD3B56BF}" dt="2022-11-24T10:28:52.987" v="8534" actId="20577"/>
          <ac:spMkLst>
            <pc:docMk/>
            <pc:sldMk cId="3409457477" sldId="266"/>
            <ac:spMk id="5" creationId="{31E7EF81-CAF5-730E-EDC4-83379D37579C}"/>
          </ac:spMkLst>
        </pc:spChg>
        <pc:spChg chg="add mod">
          <ac:chgData name="Martha Lee (2213492)" userId="c9fb6ec3-b1b7-4aaf-a54d-acf55c42735c" providerId="ADAL" clId="{8BB9FDB2-CE61-4902-A107-E62FBD3B56BF}" dt="2022-11-24T10:26:49.701" v="8532" actId="1076"/>
          <ac:spMkLst>
            <pc:docMk/>
            <pc:sldMk cId="3409457477" sldId="266"/>
            <ac:spMk id="6" creationId="{A7B82CC8-3104-A913-BCDC-7B7C07DF5301}"/>
          </ac:spMkLst>
        </pc:spChg>
        <pc:spChg chg="add">
          <ac:chgData name="Martha Lee (2213492)" userId="c9fb6ec3-b1b7-4aaf-a54d-acf55c42735c" providerId="ADAL" clId="{8BB9FDB2-CE61-4902-A107-E62FBD3B56BF}" dt="2022-11-24T10:19:18.216" v="8481" actId="26606"/>
          <ac:spMkLst>
            <pc:docMk/>
            <pc:sldMk cId="3409457477" sldId="266"/>
            <ac:spMk id="9" creationId="{419501C6-F015-4273-AF88-E0F6C853899F}"/>
          </ac:spMkLst>
        </pc:spChg>
        <pc:spChg chg="add">
          <ac:chgData name="Martha Lee (2213492)" userId="c9fb6ec3-b1b7-4aaf-a54d-acf55c42735c" providerId="ADAL" clId="{8BB9FDB2-CE61-4902-A107-E62FBD3B56BF}" dt="2022-11-24T10:19:18.216" v="8481" actId="26606"/>
          <ac:spMkLst>
            <pc:docMk/>
            <pc:sldMk cId="3409457477" sldId="266"/>
            <ac:spMk id="11" creationId="{CA677DB7-5829-45BD-9754-5EC484CC4253}"/>
          </ac:spMkLst>
        </pc:spChg>
        <pc:picChg chg="add mod">
          <ac:chgData name="Martha Lee (2213492)" userId="c9fb6ec3-b1b7-4aaf-a54d-acf55c42735c" providerId="ADAL" clId="{8BB9FDB2-CE61-4902-A107-E62FBD3B56BF}" dt="2022-11-24T10:19:18.216" v="8481" actId="26606"/>
          <ac:picMkLst>
            <pc:docMk/>
            <pc:sldMk cId="3409457477" sldId="266"/>
            <ac:picMk id="4" creationId="{5F6E1DF1-83DD-F7BD-0F5A-0A91E569F807}"/>
          </ac:picMkLst>
        </pc:picChg>
      </pc:sldChg>
      <pc:sldChg chg="modSp new mod">
        <pc:chgData name="Martha Lee (2213492)" userId="c9fb6ec3-b1b7-4aaf-a54d-acf55c42735c" providerId="ADAL" clId="{8BB9FDB2-CE61-4902-A107-E62FBD3B56BF}" dt="2022-12-05T15:35:55.373" v="14876" actId="20577"/>
        <pc:sldMkLst>
          <pc:docMk/>
          <pc:sldMk cId="681512091" sldId="267"/>
        </pc:sldMkLst>
        <pc:spChg chg="mod">
          <ac:chgData name="Martha Lee (2213492)" userId="c9fb6ec3-b1b7-4aaf-a54d-acf55c42735c" providerId="ADAL" clId="{8BB9FDB2-CE61-4902-A107-E62FBD3B56BF}" dt="2022-12-04T11:11:20.537" v="14192" actId="2711"/>
          <ac:spMkLst>
            <pc:docMk/>
            <pc:sldMk cId="681512091" sldId="267"/>
            <ac:spMk id="2" creationId="{788588FB-B71C-62D4-0D62-BF5A743849EE}"/>
          </ac:spMkLst>
        </pc:spChg>
        <pc:spChg chg="mod">
          <ac:chgData name="Martha Lee (2213492)" userId="c9fb6ec3-b1b7-4aaf-a54d-acf55c42735c" providerId="ADAL" clId="{8BB9FDB2-CE61-4902-A107-E62FBD3B56BF}" dt="2022-12-05T15:35:55.373" v="14876" actId="20577"/>
          <ac:spMkLst>
            <pc:docMk/>
            <pc:sldMk cId="681512091" sldId="267"/>
            <ac:spMk id="3" creationId="{8A63834E-E19A-1434-D4E0-91580A5A9498}"/>
          </ac:spMkLst>
        </pc:spChg>
      </pc:sldChg>
      <pc:sldChg chg="addSp delSp modSp new mod">
        <pc:chgData name="Martha Lee (2213492)" userId="c9fb6ec3-b1b7-4aaf-a54d-acf55c42735c" providerId="ADAL" clId="{8BB9FDB2-CE61-4902-A107-E62FBD3B56BF}" dt="2022-12-04T11:10:26.352" v="14186" actId="2711"/>
        <pc:sldMkLst>
          <pc:docMk/>
          <pc:sldMk cId="3653605036" sldId="268"/>
        </pc:sldMkLst>
        <pc:spChg chg="mod">
          <ac:chgData name="Martha Lee (2213492)" userId="c9fb6ec3-b1b7-4aaf-a54d-acf55c42735c" providerId="ADAL" clId="{8BB9FDB2-CE61-4902-A107-E62FBD3B56BF}" dt="2022-12-04T11:10:26.352" v="14186" actId="2711"/>
          <ac:spMkLst>
            <pc:docMk/>
            <pc:sldMk cId="3653605036" sldId="268"/>
            <ac:spMk id="2" creationId="{9F933657-4598-8CA5-849B-FD539B2E2FCC}"/>
          </ac:spMkLst>
        </pc:spChg>
        <pc:spChg chg="del mod">
          <ac:chgData name="Martha Lee (2213492)" userId="c9fb6ec3-b1b7-4aaf-a54d-acf55c42735c" providerId="ADAL" clId="{8BB9FDB2-CE61-4902-A107-E62FBD3B56BF}" dt="2022-11-28T15:04:19.245" v="12077" actId="478"/>
          <ac:spMkLst>
            <pc:docMk/>
            <pc:sldMk cId="3653605036" sldId="268"/>
            <ac:spMk id="3" creationId="{B7BE6071-C7A4-A799-948A-93D5BA3F45BA}"/>
          </ac:spMkLst>
        </pc:spChg>
        <pc:spChg chg="add mod">
          <ac:chgData name="Martha Lee (2213492)" userId="c9fb6ec3-b1b7-4aaf-a54d-acf55c42735c" providerId="ADAL" clId="{8BB9FDB2-CE61-4902-A107-E62FBD3B56BF}" dt="2022-12-04T11:10:15.697" v="14185" actId="2711"/>
          <ac:spMkLst>
            <pc:docMk/>
            <pc:sldMk cId="3653605036" sldId="268"/>
            <ac:spMk id="4" creationId="{5598C0DA-D9EB-BE25-F032-0407333AFE30}"/>
          </ac:spMkLst>
        </pc:spChg>
        <pc:spChg chg="add mod">
          <ac:chgData name="Martha Lee (2213492)" userId="c9fb6ec3-b1b7-4aaf-a54d-acf55c42735c" providerId="ADAL" clId="{8BB9FDB2-CE61-4902-A107-E62FBD3B56BF}" dt="2022-11-28T15:28:27.584" v="12439" actId="2085"/>
          <ac:spMkLst>
            <pc:docMk/>
            <pc:sldMk cId="3653605036" sldId="268"/>
            <ac:spMk id="5" creationId="{A0282F07-42A6-3D43-3137-946876924B32}"/>
          </ac:spMkLst>
        </pc:spChg>
        <pc:spChg chg="add mod">
          <ac:chgData name="Martha Lee (2213492)" userId="c9fb6ec3-b1b7-4aaf-a54d-acf55c42735c" providerId="ADAL" clId="{8BB9FDB2-CE61-4902-A107-E62FBD3B56BF}" dt="2022-11-28T15:31:41.771" v="12461" actId="313"/>
          <ac:spMkLst>
            <pc:docMk/>
            <pc:sldMk cId="3653605036" sldId="268"/>
            <ac:spMk id="14" creationId="{D6D2BBCC-4084-CB54-39A9-B80771CE67F9}"/>
          </ac:spMkLst>
        </pc:spChg>
        <pc:spChg chg="add del mod">
          <ac:chgData name="Martha Lee (2213492)" userId="c9fb6ec3-b1b7-4aaf-a54d-acf55c42735c" providerId="ADAL" clId="{8BB9FDB2-CE61-4902-A107-E62FBD3B56BF}" dt="2022-11-28T15:31:59.843" v="12465" actId="478"/>
          <ac:spMkLst>
            <pc:docMk/>
            <pc:sldMk cId="3653605036" sldId="268"/>
            <ac:spMk id="16" creationId="{3BEFBB4D-7EC6-D520-CD4D-25CC1EB07429}"/>
          </ac:spMkLst>
        </pc:spChg>
        <pc:spChg chg="add mod">
          <ac:chgData name="Martha Lee (2213492)" userId="c9fb6ec3-b1b7-4aaf-a54d-acf55c42735c" providerId="ADAL" clId="{8BB9FDB2-CE61-4902-A107-E62FBD3B56BF}" dt="2022-11-28T15:32:31.716" v="12469" actId="1076"/>
          <ac:spMkLst>
            <pc:docMk/>
            <pc:sldMk cId="3653605036" sldId="268"/>
            <ac:spMk id="17" creationId="{64EFB412-1CEC-2A2C-CFB2-7DF657562A01}"/>
          </ac:spMkLst>
        </pc:spChg>
        <pc:spChg chg="add mod">
          <ac:chgData name="Martha Lee (2213492)" userId="c9fb6ec3-b1b7-4aaf-a54d-acf55c42735c" providerId="ADAL" clId="{8BB9FDB2-CE61-4902-A107-E62FBD3B56BF}" dt="2022-11-28T15:33:26.874" v="12476" actId="1076"/>
          <ac:spMkLst>
            <pc:docMk/>
            <pc:sldMk cId="3653605036" sldId="268"/>
            <ac:spMk id="18" creationId="{22B8D92E-8518-B12F-488D-14A2D275F865}"/>
          </ac:spMkLst>
        </pc:spChg>
        <pc:cxnChg chg="add mod">
          <ac:chgData name="Martha Lee (2213492)" userId="c9fb6ec3-b1b7-4aaf-a54d-acf55c42735c" providerId="ADAL" clId="{8BB9FDB2-CE61-4902-A107-E62FBD3B56BF}" dt="2022-11-28T15:30:33.042" v="12455" actId="1076"/>
          <ac:cxnSpMkLst>
            <pc:docMk/>
            <pc:sldMk cId="3653605036" sldId="268"/>
            <ac:cxnSpMk id="6" creationId="{B20E3C7B-7CE5-B589-5C76-EE22E7B7D37D}"/>
          </ac:cxnSpMkLst>
        </pc:cxnChg>
        <pc:cxnChg chg="add mod">
          <ac:chgData name="Martha Lee (2213492)" userId="c9fb6ec3-b1b7-4aaf-a54d-acf55c42735c" providerId="ADAL" clId="{8BB9FDB2-CE61-4902-A107-E62FBD3B56BF}" dt="2022-11-28T15:30:05.768" v="12449" actId="1076"/>
          <ac:cxnSpMkLst>
            <pc:docMk/>
            <pc:sldMk cId="3653605036" sldId="268"/>
            <ac:cxnSpMk id="7" creationId="{DCA29F4A-D075-52C1-AB80-F4B6E96E4A71}"/>
          </ac:cxnSpMkLst>
        </pc:cxnChg>
        <pc:cxnChg chg="add mod">
          <ac:chgData name="Martha Lee (2213492)" userId="c9fb6ec3-b1b7-4aaf-a54d-acf55c42735c" providerId="ADAL" clId="{8BB9FDB2-CE61-4902-A107-E62FBD3B56BF}" dt="2022-11-28T15:30:25.895" v="12454" actId="14100"/>
          <ac:cxnSpMkLst>
            <pc:docMk/>
            <pc:sldMk cId="3653605036" sldId="268"/>
            <ac:cxnSpMk id="11" creationId="{75642A4C-9A5E-EE1B-F1D0-D638D03249F2}"/>
          </ac:cxnSpMkLst>
        </pc:cxnChg>
      </pc:sldChg>
      <pc:sldChg chg="addSp delSp modSp new mod">
        <pc:chgData name="Martha Lee (2213492)" userId="c9fb6ec3-b1b7-4aaf-a54d-acf55c42735c" providerId="ADAL" clId="{8BB9FDB2-CE61-4902-A107-E62FBD3B56BF}" dt="2022-12-05T15:13:09.408" v="14472" actId="20577"/>
        <pc:sldMkLst>
          <pc:docMk/>
          <pc:sldMk cId="3563121245" sldId="269"/>
        </pc:sldMkLst>
        <pc:spChg chg="mod">
          <ac:chgData name="Martha Lee (2213492)" userId="c9fb6ec3-b1b7-4aaf-a54d-acf55c42735c" providerId="ADAL" clId="{8BB9FDB2-CE61-4902-A107-E62FBD3B56BF}" dt="2022-12-04T11:10:05.392" v="14184" actId="2711"/>
          <ac:spMkLst>
            <pc:docMk/>
            <pc:sldMk cId="3563121245" sldId="269"/>
            <ac:spMk id="2" creationId="{92A9111D-55EE-9F9C-B483-0B58AE7062A0}"/>
          </ac:spMkLst>
        </pc:spChg>
        <pc:spChg chg="del">
          <ac:chgData name="Martha Lee (2213492)" userId="c9fb6ec3-b1b7-4aaf-a54d-acf55c42735c" providerId="ADAL" clId="{8BB9FDB2-CE61-4902-A107-E62FBD3B56BF}" dt="2022-11-28T15:10:50.039" v="12222" actId="478"/>
          <ac:spMkLst>
            <pc:docMk/>
            <pc:sldMk cId="3563121245" sldId="269"/>
            <ac:spMk id="3" creationId="{9D3814C7-B0DB-652B-6151-0601A2A48EEA}"/>
          </ac:spMkLst>
        </pc:spChg>
        <pc:spChg chg="add del mod">
          <ac:chgData name="Martha Lee (2213492)" userId="c9fb6ec3-b1b7-4aaf-a54d-acf55c42735c" providerId="ADAL" clId="{8BB9FDB2-CE61-4902-A107-E62FBD3B56BF}" dt="2022-11-28T15:11:03.560" v="12225"/>
          <ac:spMkLst>
            <pc:docMk/>
            <pc:sldMk cId="3563121245" sldId="269"/>
            <ac:spMk id="4" creationId="{E0A0932B-A7C1-C04F-5671-DA1FCE98F2E6}"/>
          </ac:spMkLst>
        </pc:spChg>
        <pc:spChg chg="add mod">
          <ac:chgData name="Martha Lee (2213492)" userId="c9fb6ec3-b1b7-4aaf-a54d-acf55c42735c" providerId="ADAL" clId="{8BB9FDB2-CE61-4902-A107-E62FBD3B56BF}" dt="2022-12-05T15:13:09.408" v="14472" actId="20577"/>
          <ac:spMkLst>
            <pc:docMk/>
            <pc:sldMk cId="3563121245" sldId="269"/>
            <ac:spMk id="5" creationId="{EC4DD97C-9E7D-A27B-E578-9AFE2EAADB9B}"/>
          </ac:spMkLst>
        </pc:spChg>
        <pc:spChg chg="add mod">
          <ac:chgData name="Martha Lee (2213492)" userId="c9fb6ec3-b1b7-4aaf-a54d-acf55c42735c" providerId="ADAL" clId="{8BB9FDB2-CE61-4902-A107-E62FBD3B56BF}" dt="2022-11-28T15:38:44.433" v="12505" actId="207"/>
          <ac:spMkLst>
            <pc:docMk/>
            <pc:sldMk cId="3563121245" sldId="269"/>
            <ac:spMk id="6" creationId="{DA99BCFD-4BD0-9FD7-BC38-C194F0754A1E}"/>
          </ac:spMkLst>
        </pc:spChg>
        <pc:spChg chg="add mod">
          <ac:chgData name="Martha Lee (2213492)" userId="c9fb6ec3-b1b7-4aaf-a54d-acf55c42735c" providerId="ADAL" clId="{8BB9FDB2-CE61-4902-A107-E62FBD3B56BF}" dt="2022-11-28T15:38:57.244" v="12506" actId="13926"/>
          <ac:spMkLst>
            <pc:docMk/>
            <pc:sldMk cId="3563121245" sldId="269"/>
            <ac:spMk id="7" creationId="{FE74F04C-5B00-722F-9C13-021CFEE645D9}"/>
          </ac:spMkLst>
        </pc:spChg>
        <pc:spChg chg="add mod">
          <ac:chgData name="Martha Lee (2213492)" userId="c9fb6ec3-b1b7-4aaf-a54d-acf55c42735c" providerId="ADAL" clId="{8BB9FDB2-CE61-4902-A107-E62FBD3B56BF}" dt="2022-11-28T15:40:53.384" v="12524" actId="1076"/>
          <ac:spMkLst>
            <pc:docMk/>
            <pc:sldMk cId="3563121245" sldId="269"/>
            <ac:spMk id="15" creationId="{42A6ED0C-285F-969A-D03D-8536916E83B8}"/>
          </ac:spMkLst>
        </pc:spChg>
        <pc:spChg chg="add mod">
          <ac:chgData name="Martha Lee (2213492)" userId="c9fb6ec3-b1b7-4aaf-a54d-acf55c42735c" providerId="ADAL" clId="{8BB9FDB2-CE61-4902-A107-E62FBD3B56BF}" dt="2022-11-28T15:41:21.138" v="12529" actId="1076"/>
          <ac:spMkLst>
            <pc:docMk/>
            <pc:sldMk cId="3563121245" sldId="269"/>
            <ac:spMk id="17" creationId="{DFD52065-FF6B-EF06-0823-7ADC9BF77E84}"/>
          </ac:spMkLst>
        </pc:spChg>
        <pc:cxnChg chg="add mod">
          <ac:chgData name="Martha Lee (2213492)" userId="c9fb6ec3-b1b7-4aaf-a54d-acf55c42735c" providerId="ADAL" clId="{8BB9FDB2-CE61-4902-A107-E62FBD3B56BF}" dt="2022-11-28T15:39:26.943" v="12508" actId="692"/>
          <ac:cxnSpMkLst>
            <pc:docMk/>
            <pc:sldMk cId="3563121245" sldId="269"/>
            <ac:cxnSpMk id="8" creationId="{A7AC6C8A-812C-9C49-9B38-3B8EB8BE4DCB}"/>
          </ac:cxnSpMkLst>
        </pc:cxnChg>
        <pc:cxnChg chg="add mod">
          <ac:chgData name="Martha Lee (2213492)" userId="c9fb6ec3-b1b7-4aaf-a54d-acf55c42735c" providerId="ADAL" clId="{8BB9FDB2-CE61-4902-A107-E62FBD3B56BF}" dt="2022-11-28T15:39:56.054" v="12514" actId="1076"/>
          <ac:cxnSpMkLst>
            <pc:docMk/>
            <pc:sldMk cId="3563121245" sldId="269"/>
            <ac:cxnSpMk id="9" creationId="{16A77C4C-7231-9D89-BE84-60B38E05820E}"/>
          </ac:cxnSpMkLst>
        </pc:cxnChg>
        <pc:cxnChg chg="add mod">
          <ac:chgData name="Martha Lee (2213492)" userId="c9fb6ec3-b1b7-4aaf-a54d-acf55c42735c" providerId="ADAL" clId="{8BB9FDB2-CE61-4902-A107-E62FBD3B56BF}" dt="2022-11-28T15:40:18.595" v="12518" actId="1076"/>
          <ac:cxnSpMkLst>
            <pc:docMk/>
            <pc:sldMk cId="3563121245" sldId="269"/>
            <ac:cxnSpMk id="12" creationId="{6364C0BE-D42A-FD1F-93C3-D219EB32FA0C}"/>
          </ac:cxnSpMkLst>
        </pc:cxnChg>
      </pc:sldChg>
      <pc:sldChg chg="modSp mod">
        <pc:chgData name="Martha Lee (2213492)" userId="c9fb6ec3-b1b7-4aaf-a54d-acf55c42735c" providerId="ADAL" clId="{8BB9FDB2-CE61-4902-A107-E62FBD3B56BF}" dt="2022-12-04T11:12:43.967" v="14199" actId="207"/>
        <pc:sldMkLst>
          <pc:docMk/>
          <pc:sldMk cId="522593511" sldId="270"/>
        </pc:sldMkLst>
        <pc:spChg chg="mod">
          <ac:chgData name="Martha Lee (2213492)" userId="c9fb6ec3-b1b7-4aaf-a54d-acf55c42735c" providerId="ADAL" clId="{8BB9FDB2-CE61-4902-A107-E62FBD3B56BF}" dt="2022-12-04T11:12:43.967" v="14199" actId="207"/>
          <ac:spMkLst>
            <pc:docMk/>
            <pc:sldMk cId="522593511" sldId="270"/>
            <ac:spMk id="2" creationId="{DAFC72A9-E672-B0EC-4C1D-F18430544B2E}"/>
          </ac:spMkLst>
        </pc:spChg>
        <pc:spChg chg="mod">
          <ac:chgData name="Martha Lee (2213492)" userId="c9fb6ec3-b1b7-4aaf-a54d-acf55c42735c" providerId="ADAL" clId="{8BB9FDB2-CE61-4902-A107-E62FBD3B56BF}" dt="2022-12-04T11:11:48.543" v="14195" actId="2711"/>
          <ac:spMkLst>
            <pc:docMk/>
            <pc:sldMk cId="522593511" sldId="270"/>
            <ac:spMk id="3" creationId="{41DA2100-5C6F-D9FB-945A-3210C4765A48}"/>
          </ac:spMkLst>
        </pc:spChg>
      </pc:sldChg>
      <pc:sldChg chg="modSp mod">
        <pc:chgData name="Martha Lee (2213492)" userId="c9fb6ec3-b1b7-4aaf-a54d-acf55c42735c" providerId="ADAL" clId="{8BB9FDB2-CE61-4902-A107-E62FBD3B56BF}" dt="2022-12-04T11:09:17.816" v="14180" actId="2711"/>
        <pc:sldMkLst>
          <pc:docMk/>
          <pc:sldMk cId="137985416" sldId="271"/>
        </pc:sldMkLst>
        <pc:spChg chg="mod">
          <ac:chgData name="Martha Lee (2213492)" userId="c9fb6ec3-b1b7-4aaf-a54d-acf55c42735c" providerId="ADAL" clId="{8BB9FDB2-CE61-4902-A107-E62FBD3B56BF}" dt="2022-12-04T11:09:17.816" v="14180" actId="2711"/>
          <ac:spMkLst>
            <pc:docMk/>
            <pc:sldMk cId="137985416" sldId="271"/>
            <ac:spMk id="2" creationId="{7093B62D-09FE-6FF0-6876-EAB81B9C1D05}"/>
          </ac:spMkLst>
        </pc:spChg>
        <pc:spChg chg="mod">
          <ac:chgData name="Martha Lee (2213492)" userId="c9fb6ec3-b1b7-4aaf-a54d-acf55c42735c" providerId="ADAL" clId="{8BB9FDB2-CE61-4902-A107-E62FBD3B56BF}" dt="2022-12-04T11:09:03.694" v="14178" actId="27636"/>
          <ac:spMkLst>
            <pc:docMk/>
            <pc:sldMk cId="137985416" sldId="271"/>
            <ac:spMk id="3" creationId="{A0D2F56B-9C13-8DAE-1896-D4B7ADE1B60A}"/>
          </ac:spMkLst>
        </pc:spChg>
      </pc:sldChg>
      <pc:sldChg chg="addSp delSp modSp new mod setBg">
        <pc:chgData name="Martha Lee (2213492)" userId="c9fb6ec3-b1b7-4aaf-a54d-acf55c42735c" providerId="ADAL" clId="{8BB9FDB2-CE61-4902-A107-E62FBD3B56BF}" dt="2022-12-05T15:20:34.094" v="14600"/>
        <pc:sldMkLst>
          <pc:docMk/>
          <pc:sldMk cId="1452284610" sldId="272"/>
        </pc:sldMkLst>
        <pc:spChg chg="mod">
          <ac:chgData name="Martha Lee (2213492)" userId="c9fb6ec3-b1b7-4aaf-a54d-acf55c42735c" providerId="ADAL" clId="{8BB9FDB2-CE61-4902-A107-E62FBD3B56BF}" dt="2022-12-04T11:55:56.032" v="14217" actId="27636"/>
          <ac:spMkLst>
            <pc:docMk/>
            <pc:sldMk cId="1452284610" sldId="272"/>
            <ac:spMk id="2" creationId="{29A82C87-177E-3328-5714-C13193A39208}"/>
          </ac:spMkLst>
        </pc:spChg>
        <pc:spChg chg="mod">
          <ac:chgData name="Martha Lee (2213492)" userId="c9fb6ec3-b1b7-4aaf-a54d-acf55c42735c" providerId="ADAL" clId="{8BB9FDB2-CE61-4902-A107-E62FBD3B56BF}" dt="2022-12-02T11:53:52.127" v="13400" actId="20577"/>
          <ac:spMkLst>
            <pc:docMk/>
            <pc:sldMk cId="1452284610" sldId="272"/>
            <ac:spMk id="3" creationId="{B979EBCC-3C62-3278-A145-D364060CA865}"/>
          </ac:spMkLst>
        </pc:spChg>
        <pc:spChg chg="add del mod">
          <ac:chgData name="Martha Lee (2213492)" userId="c9fb6ec3-b1b7-4aaf-a54d-acf55c42735c" providerId="ADAL" clId="{8BB9FDB2-CE61-4902-A107-E62FBD3B56BF}" dt="2022-12-04T11:55:15.568" v="14211"/>
          <ac:spMkLst>
            <pc:docMk/>
            <pc:sldMk cId="1452284610" sldId="272"/>
            <ac:spMk id="4" creationId="{E84507C9-1063-C68F-EEAB-1812A4416D41}"/>
          </ac:spMkLst>
        </pc:spChg>
        <pc:spChg chg="add mod">
          <ac:chgData name="Martha Lee (2213492)" userId="c9fb6ec3-b1b7-4aaf-a54d-acf55c42735c" providerId="ADAL" clId="{8BB9FDB2-CE61-4902-A107-E62FBD3B56BF}" dt="2022-12-05T15:20:34.094" v="14600"/>
          <ac:spMkLst>
            <pc:docMk/>
            <pc:sldMk cId="1452284610" sldId="272"/>
            <ac:spMk id="5" creationId="{A2A724CF-59D7-E5C7-69F2-C5CDAC4CCAFC}"/>
          </ac:spMkLst>
        </pc:spChg>
      </pc:sldChg>
      <pc:sldMasterChg chg="setBg modSldLayout">
        <pc:chgData name="Martha Lee (2213492)" userId="c9fb6ec3-b1b7-4aaf-a54d-acf55c42735c" providerId="ADAL" clId="{8BB9FDB2-CE61-4902-A107-E62FBD3B56BF}" dt="2022-11-28T14:34:25.487" v="11442"/>
        <pc:sldMasterMkLst>
          <pc:docMk/>
          <pc:sldMasterMk cId="2615476657" sldId="2147483696"/>
        </pc:sldMasterMkLst>
        <pc:sldLayoutChg chg="setBg">
          <pc:chgData name="Martha Lee (2213492)" userId="c9fb6ec3-b1b7-4aaf-a54d-acf55c42735c" providerId="ADAL" clId="{8BB9FDB2-CE61-4902-A107-E62FBD3B56BF}" dt="2022-11-28T14:34:25.487" v="11442"/>
          <pc:sldLayoutMkLst>
            <pc:docMk/>
            <pc:sldMasterMk cId="2615476657" sldId="2147483696"/>
            <pc:sldLayoutMk cId="1674646394" sldId="2147483697"/>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846311284" sldId="2147483698"/>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2814857736" sldId="2147483699"/>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2310368081" sldId="2147483700"/>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3082984214" sldId="2147483701"/>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1405928063" sldId="2147483702"/>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838927289" sldId="2147483703"/>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3867254931" sldId="2147483704"/>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3424251675" sldId="2147483705"/>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752996900" sldId="2147483706"/>
          </pc:sldLayoutMkLst>
        </pc:sldLayoutChg>
        <pc:sldLayoutChg chg="setBg">
          <pc:chgData name="Martha Lee (2213492)" userId="c9fb6ec3-b1b7-4aaf-a54d-acf55c42735c" providerId="ADAL" clId="{8BB9FDB2-CE61-4902-A107-E62FBD3B56BF}" dt="2022-11-28T14:34:25.487" v="11442"/>
          <pc:sldLayoutMkLst>
            <pc:docMk/>
            <pc:sldMasterMk cId="2615476657" sldId="2147483696"/>
            <pc:sldLayoutMk cId="2542020489" sldId="2147483707"/>
          </pc:sldLayoutMkLst>
        </pc:sldLayoutChg>
      </pc:sldMasterChg>
    </pc:docChg>
  </pc:docChgLst>
  <pc:docChgLst>
    <pc:chgData name="Martha Lee (2213492)" userId="S::2213492@student.uwtsd.ac.uk::c9fb6ec3-b1b7-4aaf-a54d-acf55c42735c" providerId="AD" clId="Web-{2604550A-5863-372F-40A7-039006C7E96E}"/>
    <pc:docChg chg="modSld">
      <pc:chgData name="Martha Lee (2213492)" userId="S::2213492@student.uwtsd.ac.uk::c9fb6ec3-b1b7-4aaf-a54d-acf55c42735c" providerId="AD" clId="Web-{2604550A-5863-372F-40A7-039006C7E96E}" dt="2022-12-02T11:39:26.643" v="35" actId="20577"/>
      <pc:docMkLst>
        <pc:docMk/>
      </pc:docMkLst>
      <pc:sldChg chg="modSp">
        <pc:chgData name="Martha Lee (2213492)" userId="S::2213492@student.uwtsd.ac.uk::c9fb6ec3-b1b7-4aaf-a54d-acf55c42735c" providerId="AD" clId="Web-{2604550A-5863-372F-40A7-039006C7E96E}" dt="2022-12-02T11:12:22.736" v="21" actId="20577"/>
        <pc:sldMkLst>
          <pc:docMk/>
          <pc:sldMk cId="681512091" sldId="267"/>
        </pc:sldMkLst>
        <pc:spChg chg="mod">
          <ac:chgData name="Martha Lee (2213492)" userId="S::2213492@student.uwtsd.ac.uk::c9fb6ec3-b1b7-4aaf-a54d-acf55c42735c" providerId="AD" clId="Web-{2604550A-5863-372F-40A7-039006C7E96E}" dt="2022-12-02T11:12:22.736" v="21" actId="20577"/>
          <ac:spMkLst>
            <pc:docMk/>
            <pc:sldMk cId="681512091" sldId="267"/>
            <ac:spMk id="3" creationId="{8A63834E-E19A-1434-D4E0-91580A5A9498}"/>
          </ac:spMkLst>
        </pc:spChg>
      </pc:sldChg>
      <pc:sldChg chg="modSp">
        <pc:chgData name="Martha Lee (2213492)" userId="S::2213492@student.uwtsd.ac.uk::c9fb6ec3-b1b7-4aaf-a54d-acf55c42735c" providerId="AD" clId="Web-{2604550A-5863-372F-40A7-039006C7E96E}" dt="2022-12-02T11:39:26.643" v="35" actId="20577"/>
        <pc:sldMkLst>
          <pc:docMk/>
          <pc:sldMk cId="3563121245" sldId="269"/>
        </pc:sldMkLst>
        <pc:spChg chg="mod">
          <ac:chgData name="Martha Lee (2213492)" userId="S::2213492@student.uwtsd.ac.uk::c9fb6ec3-b1b7-4aaf-a54d-acf55c42735c" providerId="AD" clId="Web-{2604550A-5863-372F-40A7-039006C7E96E}" dt="2022-12-02T11:39:26.643" v="35" actId="20577"/>
          <ac:spMkLst>
            <pc:docMk/>
            <pc:sldMk cId="3563121245" sldId="269"/>
            <ac:spMk id="5" creationId="{EC4DD97C-9E7D-A27B-E578-9AFE2EAADB9B}"/>
          </ac:spMkLst>
        </pc:spChg>
      </pc:sldChg>
      <pc:sldChg chg="modSp">
        <pc:chgData name="Martha Lee (2213492)" userId="S::2213492@student.uwtsd.ac.uk::c9fb6ec3-b1b7-4aaf-a54d-acf55c42735c" providerId="AD" clId="Web-{2604550A-5863-372F-40A7-039006C7E96E}" dt="2022-12-02T11:13:26.004" v="33" actId="20577"/>
        <pc:sldMkLst>
          <pc:docMk/>
          <pc:sldMk cId="522593511" sldId="270"/>
        </pc:sldMkLst>
        <pc:spChg chg="mod">
          <ac:chgData name="Martha Lee (2213492)" userId="S::2213492@student.uwtsd.ac.uk::c9fb6ec3-b1b7-4aaf-a54d-acf55c42735c" providerId="AD" clId="Web-{2604550A-5863-372F-40A7-039006C7E96E}" dt="2022-12-02T11:13:26.004" v="33" actId="20577"/>
          <ac:spMkLst>
            <pc:docMk/>
            <pc:sldMk cId="522593511" sldId="270"/>
            <ac:spMk id="3" creationId="{41DA2100-5C6F-D9FB-945A-3210C4765A4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070F15-57EA-4C78-886C-8BC4C24BF127}" type="datetimeFigureOut">
              <a:rPr lang="en-GB" smtClean="0"/>
              <a:t>02/12/2022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5C2A53-195B-47FB-89C9-C424DC8B63B0}" type="slidenum">
              <a:rPr lang="en-GB" smtClean="0"/>
              <a:t>‹#›</a:t>
            </a:fld>
            <a:endParaRPr lang="en-GB"/>
          </a:p>
        </p:txBody>
      </p:sp>
    </p:spTree>
    <p:extLst>
      <p:ext uri="{BB962C8B-B14F-4D97-AF65-F5344CB8AC3E}">
        <p14:creationId xmlns:p14="http://schemas.microsoft.com/office/powerpoint/2010/main" val="1463693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5C2A53-195B-47FB-89C9-C424DC8B63B0}" type="slidenum">
              <a:rPr lang="en-GB" smtClean="0"/>
              <a:t>8</a:t>
            </a:fld>
            <a:endParaRPr lang="en-GB"/>
          </a:p>
        </p:txBody>
      </p:sp>
    </p:spTree>
    <p:extLst>
      <p:ext uri="{BB962C8B-B14F-4D97-AF65-F5344CB8AC3E}">
        <p14:creationId xmlns:p14="http://schemas.microsoft.com/office/powerpoint/2010/main" val="3843860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49A985D2-CF40-4A91-8E8C-F580373133DD}" type="datetimeFigureOut">
              <a:rPr lang="en-GB" smtClean="0"/>
              <a:t>02/12/2022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167464639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A985D2-CF40-4A91-8E8C-F580373133DD}" type="datetimeFigureOut">
              <a:rPr lang="en-GB" smtClean="0"/>
              <a:t>02/12/2022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846311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49A985D2-CF40-4A91-8E8C-F580373133DD}" type="datetimeFigureOut">
              <a:rPr lang="en-GB" smtClean="0"/>
              <a:t>02/12/2022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281485773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49A985D2-CF40-4A91-8E8C-F580373133DD}" type="datetimeFigureOut">
              <a:rPr lang="en-GB" smtClean="0"/>
              <a:t>02/12/2022</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2310368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9A985D2-CF40-4A91-8E8C-F580373133DD}" type="datetimeFigureOut">
              <a:rPr lang="en-GB" smtClean="0"/>
              <a:t>02/12/2022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CA5829-0598-433E-B377-EE3A5FF8E3F7}"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082984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9A985D2-CF40-4A91-8E8C-F580373133DD}" type="datetimeFigureOut">
              <a:rPr lang="en-GB" smtClean="0"/>
              <a:t>02/12/2022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1405928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A985D2-CF40-4A91-8E8C-F580373133DD}" type="datetimeFigureOut">
              <a:rPr lang="en-GB" smtClean="0"/>
              <a:t>02/12/2022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838927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49A985D2-CF40-4A91-8E8C-F580373133DD}" type="datetimeFigureOut">
              <a:rPr lang="en-GB" smtClean="0"/>
              <a:t>02/12/2022</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38672549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49A985D2-CF40-4A91-8E8C-F580373133DD}" type="datetimeFigureOut">
              <a:rPr lang="en-GB" smtClean="0"/>
              <a:t>02/12/2022</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3424251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A985D2-CF40-4A91-8E8C-F580373133DD}"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752996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A985D2-CF40-4A91-8E8C-F580373133DD}" type="datetimeFigureOut">
              <a:rPr lang="en-GB" smtClean="0"/>
              <a:t>02/12/2022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A5829-0598-433E-B377-EE3A5FF8E3F7}" type="slidenum">
              <a:rPr lang="en-GB" smtClean="0"/>
              <a:t>‹#›</a:t>
            </a:fld>
            <a:endParaRPr lang="en-GB"/>
          </a:p>
        </p:txBody>
      </p:sp>
    </p:spTree>
    <p:extLst>
      <p:ext uri="{BB962C8B-B14F-4D97-AF65-F5344CB8AC3E}">
        <p14:creationId xmlns:p14="http://schemas.microsoft.com/office/powerpoint/2010/main" val="2542020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49A985D2-CF40-4A91-8E8C-F580373133DD}" type="datetimeFigureOut">
              <a:rPr lang="en-GB" smtClean="0"/>
              <a:t>02/12/2022</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ACCA5829-0598-433E-B377-EE3A5FF8E3F7}" type="slidenum">
              <a:rPr lang="en-GB" smtClean="0"/>
              <a:t>‹#›</a:t>
            </a:fld>
            <a:endParaRPr lang="en-GB"/>
          </a:p>
        </p:txBody>
      </p:sp>
    </p:spTree>
    <p:extLst>
      <p:ext uri="{BB962C8B-B14F-4D97-AF65-F5344CB8AC3E}">
        <p14:creationId xmlns:p14="http://schemas.microsoft.com/office/powerpoint/2010/main" val="261547665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refugeecouncil.org.uk/wp-content/uploads/2010/04/Chance-or-choice-2010.pdf" TargetMode="External"/><Relationship Id="rId2" Type="http://schemas.openxmlformats.org/officeDocument/2006/relationships/hyperlink" Target="https://www.redcross.org.uk/get-help/get-help-as-a-refugee/information-on-the-policy-to-send-asylum-seekers-to-rwanda" TargetMode="External"/><Relationship Id="rId1" Type="http://schemas.openxmlformats.org/officeDocument/2006/relationships/slideLayout" Target="../slideLayouts/slideLayout2.xml"/><Relationship Id="rId6" Type="http://schemas.openxmlformats.org/officeDocument/2006/relationships/hyperlink" Target="https://www.rescue.org/uk/article/7-reasons-people-risk-their-lives-cross-channel?edme=true&amp;gclid=EAIaIQobChMI9MOa1LDJ-wIVgu7tCh0RNgY3EAAYAiAAEgJVX_D_BwE" TargetMode="External"/><Relationship Id="rId5" Type="http://schemas.openxmlformats.org/officeDocument/2006/relationships/hyperlink" Target="https://www.gov.uk/government/publications/memorandum-of-understanding-mou-between-the-uk-and-rwanda/memorandum-of-understanding-between-the-government-of-the-united-kingdom-of-great-britain-and-northern-ireland-and-the-government-of-the-republic-of-r" TargetMode="External"/><Relationship Id="rId4" Type="http://schemas.openxmlformats.org/officeDocument/2006/relationships/hyperlink" Target="https://onlinelibrary-wiley-com.ezproxy.uwtsd.ac.uk/doi/abs/10.1002/psp.412%E2%80%A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legislation.gov.uk/ukpga/2022/36/introduction/enacted" TargetMode="External"/><Relationship Id="rId7" Type="http://schemas.openxmlformats.org/officeDocument/2006/relationships/hyperlink" Target="https://www.ohchr.org/en/human-rights/universal-declaration/translations/english" TargetMode="External"/><Relationship Id="rId2" Type="http://schemas.openxmlformats.org/officeDocument/2006/relationships/hyperlink" Target="https://www.sociologymadesimple.com/tag/conflict-theory/" TargetMode="External"/><Relationship Id="rId1" Type="http://schemas.openxmlformats.org/officeDocument/2006/relationships/slideLayout" Target="../slideLayouts/slideLayout2.xml"/><Relationship Id="rId6" Type="http://schemas.openxmlformats.org/officeDocument/2006/relationships/hyperlink" Target="https://commonslibrary.parliament.uk/research-briefings/sn06077/" TargetMode="External"/><Relationship Id="rId5" Type="http://schemas.openxmlformats.org/officeDocument/2006/relationships/hyperlink" Target="https://researchbriefings.files.parliament.uk/documents/SN01403/SN01403.pdf" TargetMode="External"/><Relationship Id="rId4" Type="http://schemas.openxmlformats.org/officeDocument/2006/relationships/hyperlink" Target="https://www.legislation.gov.uk/ukpga/2002/41/introdu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D65D3-EF65-74A9-D18F-347AA869EC0F}"/>
              </a:ext>
            </a:extLst>
          </p:cNvPr>
          <p:cNvSpPr>
            <a:spLocks noGrp="1"/>
          </p:cNvSpPr>
          <p:nvPr>
            <p:ph type="ctrTitle"/>
          </p:nvPr>
        </p:nvSpPr>
        <p:spPr>
          <a:xfrm>
            <a:off x="774700" y="1968714"/>
            <a:ext cx="10642600" cy="2920572"/>
          </a:xfrm>
          <a:solidFill>
            <a:srgbClr val="C6D1D4"/>
          </a:solidFill>
        </p:spPr>
        <p:txBody>
          <a:bodyPr>
            <a:normAutofit fontScale="90000"/>
          </a:bodyPr>
          <a:lstStyle/>
          <a:p>
            <a:r>
              <a:rPr lang="en-GB" sz="5400" dirty="0">
                <a:latin typeface="Graphik"/>
                <a:cs typeface="Times New Roman" panose="02020603050405020304" pitchFamily="18" charset="0"/>
              </a:rPr>
              <a:t>Student name: Martha lee</a:t>
            </a:r>
            <a:br>
              <a:rPr lang="en-GB" sz="5400" dirty="0">
                <a:latin typeface="Graphik"/>
                <a:cs typeface="Times New Roman" panose="02020603050405020304" pitchFamily="18" charset="0"/>
              </a:rPr>
            </a:br>
            <a:r>
              <a:rPr lang="en-GB" sz="5400" dirty="0">
                <a:latin typeface="Graphik"/>
                <a:cs typeface="Times New Roman" panose="02020603050405020304" pitchFamily="18" charset="0"/>
              </a:rPr>
              <a:t>Student number: 2213492</a:t>
            </a:r>
            <a:br>
              <a:rPr lang="en-GB" sz="5400" dirty="0">
                <a:latin typeface="Graphik"/>
                <a:cs typeface="Times New Roman" panose="02020603050405020304" pitchFamily="18" charset="0"/>
              </a:rPr>
            </a:br>
            <a:r>
              <a:rPr lang="en-GB" sz="5400" dirty="0">
                <a:latin typeface="Graphik"/>
                <a:cs typeface="Times New Roman" panose="02020603050405020304" pitchFamily="18" charset="0"/>
              </a:rPr>
              <a:t>Module code:ECSO4001</a:t>
            </a:r>
            <a:br>
              <a:rPr lang="en-GB" dirty="0"/>
            </a:br>
            <a:endParaRPr lang="en-GB" dirty="0"/>
          </a:p>
        </p:txBody>
      </p:sp>
    </p:spTree>
    <p:extLst>
      <p:ext uri="{BB962C8B-B14F-4D97-AF65-F5344CB8AC3E}">
        <p14:creationId xmlns:p14="http://schemas.microsoft.com/office/powerpoint/2010/main" val="40450308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8BEC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03E33-5E40-6680-A863-8DFC205CF35A}"/>
              </a:ext>
            </a:extLst>
          </p:cNvPr>
          <p:cNvSpPr>
            <a:spLocks noGrp="1"/>
          </p:cNvSpPr>
          <p:nvPr>
            <p:ph type="title"/>
          </p:nvPr>
        </p:nvSpPr>
        <p:spPr>
          <a:xfrm>
            <a:off x="86360" y="111760"/>
            <a:ext cx="4312920" cy="1178559"/>
          </a:xfrm>
          <a:solidFill>
            <a:srgbClr val="BEADBF"/>
          </a:solidFill>
          <a:ln>
            <a:solidFill>
              <a:srgbClr val="404040"/>
            </a:solidFill>
          </a:ln>
        </p:spPr>
        <p:txBody>
          <a:bodyPr vert="horz" lIns="274320" tIns="182880" rIns="274320" bIns="182880" rtlCol="0" anchor="ctr" anchorCtr="1">
            <a:normAutofit/>
          </a:bodyPr>
          <a:lstStyle/>
          <a:p>
            <a:pPr algn="l"/>
            <a:r>
              <a:rPr lang="en-US" sz="3200" b="1" u="sng" kern="1200" cap="all" spc="200" baseline="0" dirty="0">
                <a:solidFill>
                  <a:schemeClr val="bg1"/>
                </a:solidFill>
                <a:latin typeface="Graphik"/>
                <a:cs typeface="Times New Roman" panose="02020603050405020304" pitchFamily="18" charset="0"/>
              </a:rPr>
              <a:t>Introduction</a:t>
            </a:r>
          </a:p>
        </p:txBody>
      </p:sp>
      <p:sp>
        <p:nvSpPr>
          <p:cNvPr id="4" name="TextBox 3">
            <a:extLst>
              <a:ext uri="{FF2B5EF4-FFF2-40B4-BE49-F238E27FC236}">
                <a16:creationId xmlns:a16="http://schemas.microsoft.com/office/drawing/2014/main" id="{12E35227-A069-3D15-19EE-D337FDAD94F3}"/>
              </a:ext>
            </a:extLst>
          </p:cNvPr>
          <p:cNvSpPr txBox="1"/>
          <p:nvPr/>
        </p:nvSpPr>
        <p:spPr>
          <a:xfrm>
            <a:off x="226728" y="1621695"/>
            <a:ext cx="11487752" cy="6001643"/>
          </a:xfrm>
          <a:prstGeom prst="rect">
            <a:avLst/>
          </a:prstGeom>
          <a:noFill/>
        </p:spPr>
        <p:txBody>
          <a:bodyPr wrap="square" lIns="91440" tIns="45720" rIns="91440" bIns="45720" rtlCol="0" anchor="t">
            <a:spAutoFit/>
          </a:bodyPr>
          <a:lstStyle/>
          <a:p>
            <a:r>
              <a:rPr lang="en-GB" sz="2000" b="1" dirty="0">
                <a:solidFill>
                  <a:schemeClr val="bg1"/>
                </a:solidFill>
                <a:latin typeface="Graphik"/>
                <a:cs typeface="Times New Roman"/>
              </a:rPr>
              <a:t>Assessment 2: Describe some ways in which society is divided into the ‘haves and ‘have- nots’.</a:t>
            </a:r>
          </a:p>
          <a:p>
            <a:endParaRPr lang="en-GB" sz="2000" dirty="0">
              <a:solidFill>
                <a:schemeClr val="bg1"/>
              </a:solidFill>
              <a:latin typeface="Graphik"/>
              <a:cs typeface="Times New Roman" panose="02020603050405020304" pitchFamily="18" charset="0"/>
            </a:endParaRPr>
          </a:p>
          <a:p>
            <a:r>
              <a:rPr lang="en-GB" sz="2000" dirty="0">
                <a:solidFill>
                  <a:schemeClr val="bg1"/>
                </a:solidFill>
                <a:latin typeface="Graphik"/>
                <a:cs typeface="Times New Roman"/>
              </a:rPr>
              <a:t>This presentation will:</a:t>
            </a:r>
          </a:p>
          <a:p>
            <a:endParaRPr lang="en-GB" sz="2000" dirty="0">
              <a:solidFill>
                <a:schemeClr val="bg1"/>
              </a:solidFill>
              <a:latin typeface="Graphik"/>
              <a:cs typeface="Times New Roman" panose="02020603050405020304" pitchFamily="18" charset="0"/>
            </a:endParaRPr>
          </a:p>
          <a:p>
            <a:r>
              <a:rPr lang="en-GB" sz="2000" dirty="0">
                <a:solidFill>
                  <a:schemeClr val="bg1"/>
                </a:solidFill>
                <a:latin typeface="Graphik"/>
                <a:cs typeface="Times New Roman"/>
              </a:rPr>
              <a:t>Describe what is commonly meant by the term ‘haves and have-nots’ through the analysis of:</a:t>
            </a:r>
          </a:p>
          <a:p>
            <a:pPr marL="457200" indent="-457200">
              <a:buFont typeface="Wingdings" panose="05000000000000000000" pitchFamily="2" charset="2"/>
              <a:buChar char="§"/>
            </a:pPr>
            <a:endParaRPr lang="en-GB" sz="2000" dirty="0">
              <a:solidFill>
                <a:schemeClr val="bg1"/>
              </a:solidFill>
              <a:latin typeface="Graphik"/>
              <a:cs typeface="Times New Roman" panose="02020603050405020304" pitchFamily="18" charset="0"/>
            </a:endParaRPr>
          </a:p>
          <a:p>
            <a:pPr marL="457200" indent="-457200">
              <a:buFont typeface="Wingdings" panose="05000000000000000000" pitchFamily="2" charset="2"/>
              <a:buChar char="§"/>
            </a:pPr>
            <a:r>
              <a:rPr lang="en-GB" sz="2000" dirty="0">
                <a:solidFill>
                  <a:schemeClr val="bg1"/>
                </a:solidFill>
                <a:latin typeface="Graphik"/>
                <a:cs typeface="Times New Roman"/>
              </a:rPr>
              <a:t>- Karl Marx – Conflict Theory (Martin, 2014).</a:t>
            </a:r>
          </a:p>
          <a:p>
            <a:endParaRPr lang="en-GB" sz="2000" dirty="0">
              <a:solidFill>
                <a:schemeClr val="bg1"/>
              </a:solidFill>
              <a:latin typeface="Graphik"/>
              <a:cs typeface="Times New Roman" panose="02020603050405020304" pitchFamily="18" charset="0"/>
            </a:endParaRPr>
          </a:p>
          <a:p>
            <a:r>
              <a:rPr lang="en-GB" sz="2000" dirty="0">
                <a:solidFill>
                  <a:schemeClr val="bg1"/>
                </a:solidFill>
                <a:latin typeface="Graphik"/>
                <a:cs typeface="Times New Roman"/>
              </a:rPr>
              <a:t>Describe the way in which society is divided into the ‘haves’ and ‘have - nots’ by looking at refugees seeking asylum in the UK. It will investigate:</a:t>
            </a:r>
          </a:p>
          <a:p>
            <a:endParaRPr lang="en-GB" sz="2000" dirty="0">
              <a:solidFill>
                <a:schemeClr val="bg1"/>
              </a:solidFill>
              <a:latin typeface="Graphik"/>
              <a:cs typeface="Times New Roman" panose="02020603050405020304" pitchFamily="18" charset="0"/>
            </a:endParaRPr>
          </a:p>
          <a:p>
            <a:pPr marL="457200" indent="-457200">
              <a:buFont typeface="Wingdings" panose="05000000000000000000" pitchFamily="2" charset="2"/>
              <a:buChar char="§"/>
            </a:pPr>
            <a:r>
              <a:rPr lang="en-GB" sz="2000" dirty="0">
                <a:solidFill>
                  <a:schemeClr val="bg1"/>
                </a:solidFill>
                <a:latin typeface="Graphik"/>
                <a:cs typeface="Times New Roman"/>
              </a:rPr>
              <a:t>- The ‘haves’ of the UK and the ‘have nots’ of asylum seekers (Amnesty International, 2022; Human Dignity Trust, 2022; Crawley, 2010 </a:t>
            </a:r>
            <a:r>
              <a:rPr lang="en-GB" sz="2000" i="1" dirty="0">
                <a:solidFill>
                  <a:schemeClr val="bg1"/>
                </a:solidFill>
                <a:latin typeface="Graphik"/>
                <a:cs typeface="Times New Roman"/>
              </a:rPr>
              <a:t>et al).</a:t>
            </a:r>
          </a:p>
          <a:p>
            <a:pPr marL="457200" indent="-457200">
              <a:buFont typeface="Wingdings" panose="05000000000000000000" pitchFamily="2" charset="2"/>
              <a:buChar char="§"/>
            </a:pPr>
            <a:endParaRPr lang="en-GB" sz="2000" dirty="0">
              <a:solidFill>
                <a:schemeClr val="bg1"/>
              </a:solidFill>
              <a:latin typeface="Graphik"/>
              <a:cs typeface="Times New Roman" panose="02020603050405020304" pitchFamily="18" charset="0"/>
            </a:endParaRPr>
          </a:p>
          <a:p>
            <a:pPr marL="457200" indent="-457200">
              <a:buFont typeface="Wingdings" panose="05000000000000000000" pitchFamily="2" charset="2"/>
              <a:buChar char="§"/>
            </a:pPr>
            <a:r>
              <a:rPr lang="en-GB" sz="2000" dirty="0">
                <a:solidFill>
                  <a:schemeClr val="bg1"/>
                </a:solidFill>
                <a:latin typeface="Graphik"/>
                <a:cs typeface="Times New Roman"/>
              </a:rPr>
              <a:t>- Theory, policy and practise of  the immigration system in the UK (Giddens, 1984; Home Office, 2022 </a:t>
            </a:r>
            <a:r>
              <a:rPr lang="en-GB" sz="2000" dirty="0">
                <a:solidFill>
                  <a:schemeClr val="bg1"/>
                </a:solidFill>
                <a:latin typeface="Graphik"/>
              </a:rPr>
              <a:t>; Asylum Statistics, 2022 </a:t>
            </a:r>
            <a:r>
              <a:rPr lang="en-GB" sz="2000" i="1" dirty="0">
                <a:solidFill>
                  <a:schemeClr val="bg1"/>
                </a:solidFill>
                <a:latin typeface="Graphik"/>
              </a:rPr>
              <a:t>et al).</a:t>
            </a:r>
          </a:p>
          <a:p>
            <a:pPr marL="457200" indent="-457200">
              <a:buFont typeface="Wingdings" panose="05000000000000000000" pitchFamily="2" charset="2"/>
              <a:buChar char="§"/>
            </a:pPr>
            <a:endParaRPr lang="en-GB" dirty="0">
              <a:solidFill>
                <a:schemeClr val="bg2"/>
              </a:solidFill>
              <a:latin typeface="Graphik"/>
              <a:cs typeface="Times New Roman" panose="02020603050405020304" pitchFamily="18" charset="0"/>
            </a:endParaRPr>
          </a:p>
          <a:p>
            <a:endParaRPr lang="en-GB" dirty="0">
              <a:solidFill>
                <a:schemeClr val="bg1"/>
              </a:solidFill>
              <a:latin typeface="Graphik"/>
              <a:cs typeface="Times New Roman"/>
            </a:endParaRPr>
          </a:p>
          <a:p>
            <a:endParaRPr lang="en-GB" sz="28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7497917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0AE9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70ADA-8352-A58C-DB71-01D049A35223}"/>
              </a:ext>
            </a:extLst>
          </p:cNvPr>
          <p:cNvSpPr>
            <a:spLocks noGrp="1"/>
          </p:cNvSpPr>
          <p:nvPr>
            <p:ph type="title"/>
          </p:nvPr>
        </p:nvSpPr>
        <p:spPr>
          <a:xfrm>
            <a:off x="117856" y="152400"/>
            <a:ext cx="5632704" cy="944372"/>
          </a:xfrm>
          <a:solidFill>
            <a:srgbClr val="C1CED1"/>
          </a:solidFill>
          <a:ln>
            <a:solidFill>
              <a:srgbClr val="404040"/>
            </a:solidFill>
          </a:ln>
        </p:spPr>
        <p:txBody>
          <a:bodyPr>
            <a:normAutofit fontScale="90000"/>
          </a:bodyPr>
          <a:lstStyle/>
          <a:p>
            <a:r>
              <a:rPr lang="en-GB" dirty="0">
                <a:latin typeface="Graphik"/>
                <a:cs typeface="Times New Roman" panose="02020603050405020304" pitchFamily="18" charset="0"/>
              </a:rPr>
              <a:t>Karl Marx – conflict theory</a:t>
            </a:r>
          </a:p>
        </p:txBody>
      </p:sp>
      <p:sp>
        <p:nvSpPr>
          <p:cNvPr id="3" name="Content Placeholder 2">
            <a:extLst>
              <a:ext uri="{FF2B5EF4-FFF2-40B4-BE49-F238E27FC236}">
                <a16:creationId xmlns:a16="http://schemas.microsoft.com/office/drawing/2014/main" id="{D4D16D38-1074-6EE0-70CA-CD1F81CC82FE}"/>
              </a:ext>
            </a:extLst>
          </p:cNvPr>
          <p:cNvSpPr>
            <a:spLocks noGrp="1"/>
          </p:cNvSpPr>
          <p:nvPr>
            <p:ph idx="1"/>
          </p:nvPr>
        </p:nvSpPr>
        <p:spPr>
          <a:xfrm>
            <a:off x="117856" y="1288728"/>
            <a:ext cx="11830304" cy="5416872"/>
          </a:xfrm>
        </p:spPr>
        <p:txBody>
          <a:bodyPr>
            <a:normAutofit/>
          </a:bodyPr>
          <a:lstStyle/>
          <a:p>
            <a:pPr marL="0" indent="0">
              <a:buClr>
                <a:schemeClr val="tx1"/>
              </a:buClr>
              <a:buNone/>
            </a:pPr>
            <a:endParaRPr lang="en-GB" sz="3600" dirty="0">
              <a:solidFill>
                <a:schemeClr val="tx1">
                  <a:lumMod val="95000"/>
                  <a:lumOff val="5000"/>
                </a:schemeClr>
              </a:solidFill>
              <a:latin typeface="Graphik"/>
            </a:endParaRPr>
          </a:p>
          <a:p>
            <a:pPr>
              <a:buClr>
                <a:schemeClr val="tx1"/>
              </a:buClr>
              <a:buFont typeface="Wingdings" panose="05000000000000000000" pitchFamily="2" charset="2"/>
              <a:buChar char="§"/>
            </a:pPr>
            <a:r>
              <a:rPr lang="en-GB" sz="3600" dirty="0">
                <a:solidFill>
                  <a:schemeClr val="tx1">
                    <a:lumMod val="95000"/>
                    <a:lumOff val="5000"/>
                  </a:schemeClr>
                </a:solidFill>
                <a:latin typeface="Graphik"/>
              </a:rPr>
              <a:t>Gives a </a:t>
            </a:r>
            <a:r>
              <a:rPr lang="en-GB" sz="3600" i="1" dirty="0">
                <a:solidFill>
                  <a:schemeClr val="tx1">
                    <a:lumMod val="95000"/>
                    <a:lumOff val="5000"/>
                  </a:schemeClr>
                </a:solidFill>
                <a:latin typeface="Graphik"/>
              </a:rPr>
              <a:t>macro</a:t>
            </a:r>
            <a:r>
              <a:rPr lang="en-GB" sz="3600" dirty="0">
                <a:solidFill>
                  <a:schemeClr val="tx1">
                    <a:lumMod val="95000"/>
                    <a:lumOff val="5000"/>
                  </a:schemeClr>
                </a:solidFill>
                <a:latin typeface="Graphik"/>
              </a:rPr>
              <a:t> perspective.</a:t>
            </a:r>
          </a:p>
          <a:p>
            <a:pPr>
              <a:buClr>
                <a:schemeClr val="tx1"/>
              </a:buClr>
              <a:buFont typeface="Wingdings" panose="05000000000000000000" pitchFamily="2" charset="2"/>
              <a:buChar char="§"/>
            </a:pPr>
            <a:endParaRPr lang="en-GB" sz="3600" dirty="0">
              <a:solidFill>
                <a:schemeClr val="tx1">
                  <a:lumMod val="95000"/>
                  <a:lumOff val="5000"/>
                </a:schemeClr>
              </a:solidFill>
              <a:latin typeface="Graphik"/>
            </a:endParaRPr>
          </a:p>
          <a:p>
            <a:pPr>
              <a:buClr>
                <a:schemeClr val="tx1"/>
              </a:buClr>
              <a:buFont typeface="Wingdings" panose="05000000000000000000" pitchFamily="2" charset="2"/>
              <a:buChar char="§"/>
            </a:pPr>
            <a:r>
              <a:rPr lang="en-GB" sz="3600" dirty="0">
                <a:solidFill>
                  <a:schemeClr val="tx1">
                    <a:lumMod val="95000"/>
                    <a:lumOff val="5000"/>
                  </a:schemeClr>
                </a:solidFill>
                <a:latin typeface="Graphik"/>
              </a:rPr>
              <a:t>A theory in which it is thought that society is divided between the ‘haves’ and the ‘have-nots’ (the rich and the poor).</a:t>
            </a:r>
          </a:p>
          <a:p>
            <a:pPr marL="0" indent="0" algn="r">
              <a:buClr>
                <a:schemeClr val="tx1"/>
              </a:buClr>
              <a:buNone/>
            </a:pPr>
            <a:endParaRPr lang="en-GB" sz="3600" dirty="0">
              <a:solidFill>
                <a:schemeClr val="tx1">
                  <a:lumMod val="95000"/>
                  <a:lumOff val="5000"/>
                </a:schemeClr>
              </a:solidFill>
              <a:latin typeface="Graphik"/>
            </a:endParaRPr>
          </a:p>
          <a:p>
            <a:pPr marL="0" indent="0" algn="r">
              <a:buClr>
                <a:schemeClr val="tx1"/>
              </a:buClr>
              <a:buNone/>
            </a:pPr>
            <a:r>
              <a:rPr lang="en-GB" sz="3600" dirty="0">
                <a:solidFill>
                  <a:schemeClr val="tx1">
                    <a:lumMod val="95000"/>
                    <a:lumOff val="5000"/>
                  </a:schemeClr>
                </a:solidFill>
                <a:latin typeface="Graphik"/>
              </a:rPr>
              <a:t>(Martin, 2014)</a:t>
            </a:r>
          </a:p>
          <a:p>
            <a:pPr algn="r">
              <a:buClr>
                <a:schemeClr val="tx1"/>
              </a:buClr>
              <a:buFont typeface="Wingdings" panose="05000000000000000000" pitchFamily="2" charset="2"/>
              <a:buChar char="q"/>
            </a:pPr>
            <a:endParaRPr lang="en-GB" sz="3600" dirty="0">
              <a:solidFill>
                <a:schemeClr val="tx1">
                  <a:lumMod val="95000"/>
                  <a:lumOff val="5000"/>
                </a:schemeClr>
              </a:solidFill>
              <a:latin typeface="arial" panose="020B0604020202020204" pitchFamily="34" charset="0"/>
            </a:endParaRPr>
          </a:p>
          <a:p>
            <a:pPr>
              <a:buClr>
                <a:schemeClr val="tx1"/>
              </a:buClr>
              <a:buFont typeface="Wingdings" panose="05000000000000000000" pitchFamily="2" charset="2"/>
              <a:buChar char="q"/>
            </a:pPr>
            <a:endParaRPr lang="en-GB" dirty="0">
              <a:solidFill>
                <a:schemeClr val="tx1">
                  <a:lumMod val="95000"/>
                  <a:lumOff val="5000"/>
                </a:schemeClr>
              </a:solidFill>
              <a:latin typeface="arial" panose="020B0604020202020204" pitchFamily="34" charset="0"/>
            </a:endParaRPr>
          </a:p>
          <a:p>
            <a:pPr>
              <a:buClr>
                <a:schemeClr val="tx1"/>
              </a:buClr>
              <a:buFont typeface="Wingdings" panose="05000000000000000000" pitchFamily="2" charset="2"/>
              <a:buChar char="q"/>
            </a:pPr>
            <a:endParaRPr lang="en-GB" dirty="0">
              <a:solidFill>
                <a:schemeClr val="tx1">
                  <a:lumMod val="95000"/>
                  <a:lumOff val="5000"/>
                </a:schemeClr>
              </a:solidFill>
              <a:latin typeface="arial" panose="020B0604020202020204" pitchFamily="34" charset="0"/>
            </a:endParaRPr>
          </a:p>
          <a:p>
            <a:endParaRPr lang="en-GB" b="1" dirty="0">
              <a:solidFill>
                <a:schemeClr val="tx1">
                  <a:lumMod val="95000"/>
                  <a:lumOff val="5000"/>
                </a:schemeClr>
              </a:solidFill>
              <a:latin typeface="arial" panose="020B0604020202020204" pitchFamily="34" charset="0"/>
            </a:endParaRPr>
          </a:p>
          <a:p>
            <a:pPr marL="0" indent="0">
              <a:buNone/>
            </a:pPr>
            <a:endParaRPr lang="en-GB" b="0" i="0" dirty="0">
              <a:solidFill>
                <a:schemeClr val="tx1">
                  <a:lumMod val="95000"/>
                  <a:lumOff val="5000"/>
                </a:schemeClr>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258501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0AE9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9C29-8918-603D-091E-410588A0103F}"/>
              </a:ext>
            </a:extLst>
          </p:cNvPr>
          <p:cNvSpPr>
            <a:spLocks noGrp="1"/>
          </p:cNvSpPr>
          <p:nvPr>
            <p:ph type="title"/>
          </p:nvPr>
        </p:nvSpPr>
        <p:spPr>
          <a:xfrm>
            <a:off x="107696" y="223520"/>
            <a:ext cx="5764784" cy="1188212"/>
          </a:xfrm>
          <a:solidFill>
            <a:srgbClr val="C1CED1"/>
          </a:solidFill>
        </p:spPr>
        <p:txBody>
          <a:bodyPr/>
          <a:lstStyle/>
          <a:p>
            <a:r>
              <a:rPr lang="en-GB" dirty="0">
                <a:latin typeface="Graphik"/>
              </a:rPr>
              <a:t>KARL Marx – CONFLICT THEORY</a:t>
            </a:r>
          </a:p>
        </p:txBody>
      </p:sp>
      <p:sp>
        <p:nvSpPr>
          <p:cNvPr id="8" name="TextBox 7">
            <a:extLst>
              <a:ext uri="{FF2B5EF4-FFF2-40B4-BE49-F238E27FC236}">
                <a16:creationId xmlns:a16="http://schemas.microsoft.com/office/drawing/2014/main" id="{66227AC6-58EB-50DD-1DB3-53C9F61CB83C}"/>
              </a:ext>
            </a:extLst>
          </p:cNvPr>
          <p:cNvSpPr txBox="1"/>
          <p:nvPr/>
        </p:nvSpPr>
        <p:spPr>
          <a:xfrm>
            <a:off x="107696" y="1757680"/>
            <a:ext cx="11165840" cy="4616648"/>
          </a:xfrm>
          <a:prstGeom prst="rect">
            <a:avLst/>
          </a:prstGeom>
          <a:noFill/>
        </p:spPr>
        <p:txBody>
          <a:bodyPr wrap="square" rtlCol="0">
            <a:spAutoFit/>
          </a:bodyPr>
          <a:lstStyle/>
          <a:p>
            <a:pPr>
              <a:buClr>
                <a:schemeClr val="tx1"/>
              </a:buClr>
              <a:buFont typeface="Wingdings" panose="05000000000000000000" pitchFamily="2" charset="2"/>
              <a:buChar char="§"/>
            </a:pPr>
            <a:endParaRPr lang="en-GB" sz="3200" dirty="0">
              <a:solidFill>
                <a:schemeClr val="tx1">
                  <a:lumMod val="95000"/>
                  <a:lumOff val="5000"/>
                </a:schemeClr>
              </a:solidFill>
              <a:latin typeface="Graphik"/>
            </a:endParaRPr>
          </a:p>
          <a:p>
            <a:pPr>
              <a:buClr>
                <a:schemeClr val="tx1"/>
              </a:buClr>
              <a:buFont typeface="Wingdings" panose="05000000000000000000" pitchFamily="2" charset="2"/>
              <a:buChar char="§"/>
            </a:pPr>
            <a:r>
              <a:rPr lang="en-GB" sz="3600" dirty="0">
                <a:solidFill>
                  <a:schemeClr val="tx1">
                    <a:lumMod val="95000"/>
                    <a:lumOff val="5000"/>
                  </a:schemeClr>
                </a:solidFill>
                <a:latin typeface="Graphik"/>
              </a:rPr>
              <a:t>The ‘haves’ tend to have wealth and status and provide the jobs for the ‘have-nots’.</a:t>
            </a:r>
          </a:p>
          <a:p>
            <a:pPr>
              <a:buClr>
                <a:schemeClr val="tx1"/>
              </a:buClr>
              <a:buFont typeface="Wingdings" panose="05000000000000000000" pitchFamily="2" charset="2"/>
              <a:buChar char="§"/>
            </a:pPr>
            <a:endParaRPr lang="en-GB" sz="3600" dirty="0">
              <a:solidFill>
                <a:schemeClr val="tx1">
                  <a:lumMod val="95000"/>
                  <a:lumOff val="5000"/>
                </a:schemeClr>
              </a:solidFill>
              <a:latin typeface="Graphik"/>
            </a:endParaRPr>
          </a:p>
          <a:p>
            <a:pPr>
              <a:buClr>
                <a:schemeClr val="tx1"/>
              </a:buClr>
              <a:buFont typeface="Wingdings" panose="05000000000000000000" pitchFamily="2" charset="2"/>
              <a:buChar char="§"/>
            </a:pPr>
            <a:r>
              <a:rPr lang="en-GB" sz="3600" dirty="0">
                <a:solidFill>
                  <a:schemeClr val="tx1">
                    <a:lumMod val="95000"/>
                    <a:lumOff val="5000"/>
                  </a:schemeClr>
                </a:solidFill>
                <a:latin typeface="Graphik"/>
              </a:rPr>
              <a:t>The ‘have nots’ tend to live in poverty and provide labour for the ‘haves’.</a:t>
            </a:r>
          </a:p>
          <a:p>
            <a:pPr>
              <a:buClr>
                <a:schemeClr val="tx1"/>
              </a:buClr>
              <a:buFont typeface="Wingdings" panose="05000000000000000000" pitchFamily="2" charset="2"/>
              <a:buChar char="§"/>
            </a:pPr>
            <a:endParaRPr lang="en-GB" sz="3200" dirty="0">
              <a:solidFill>
                <a:schemeClr val="tx1">
                  <a:lumMod val="95000"/>
                  <a:lumOff val="5000"/>
                </a:schemeClr>
              </a:solidFill>
              <a:latin typeface="Graphik"/>
            </a:endParaRPr>
          </a:p>
          <a:p>
            <a:pPr>
              <a:buClr>
                <a:schemeClr val="tx1"/>
              </a:buClr>
            </a:pPr>
            <a:endParaRPr lang="en-GB" sz="3200" dirty="0">
              <a:solidFill>
                <a:schemeClr val="tx1">
                  <a:lumMod val="95000"/>
                  <a:lumOff val="5000"/>
                </a:schemeClr>
              </a:solidFill>
              <a:latin typeface="Graphik"/>
            </a:endParaRPr>
          </a:p>
          <a:p>
            <a:endParaRPr lang="en-GB" dirty="0"/>
          </a:p>
        </p:txBody>
      </p:sp>
      <p:sp>
        <p:nvSpPr>
          <p:cNvPr id="9" name="TextBox 8">
            <a:extLst>
              <a:ext uri="{FF2B5EF4-FFF2-40B4-BE49-F238E27FC236}">
                <a16:creationId xmlns:a16="http://schemas.microsoft.com/office/drawing/2014/main" id="{831AD421-C75B-AC01-2E8F-91CF1DF64C24}"/>
              </a:ext>
            </a:extLst>
          </p:cNvPr>
          <p:cNvSpPr txBox="1"/>
          <p:nvPr/>
        </p:nvSpPr>
        <p:spPr>
          <a:xfrm>
            <a:off x="9550400" y="6107034"/>
            <a:ext cx="2641600" cy="523220"/>
          </a:xfrm>
          <a:prstGeom prst="rect">
            <a:avLst/>
          </a:prstGeom>
          <a:noFill/>
        </p:spPr>
        <p:txBody>
          <a:bodyPr wrap="square" rtlCol="0">
            <a:spAutoFit/>
          </a:bodyPr>
          <a:lstStyle/>
          <a:p>
            <a:r>
              <a:rPr lang="en-GB" sz="2800" dirty="0"/>
              <a:t>(Martin, 2014)</a:t>
            </a:r>
          </a:p>
        </p:txBody>
      </p:sp>
    </p:spTree>
    <p:extLst>
      <p:ext uri="{BB962C8B-B14F-4D97-AF65-F5344CB8AC3E}">
        <p14:creationId xmlns:p14="http://schemas.microsoft.com/office/powerpoint/2010/main" val="1481610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C72A9-E672-B0EC-4C1D-F18430544B2E}"/>
              </a:ext>
            </a:extLst>
          </p:cNvPr>
          <p:cNvSpPr>
            <a:spLocks noGrp="1"/>
          </p:cNvSpPr>
          <p:nvPr>
            <p:ph type="title"/>
          </p:nvPr>
        </p:nvSpPr>
        <p:spPr>
          <a:xfrm>
            <a:off x="397020" y="211552"/>
            <a:ext cx="5062728" cy="860883"/>
          </a:xfrm>
          <a:solidFill>
            <a:srgbClr val="B4CDB1"/>
          </a:solidFill>
        </p:spPr>
        <p:txBody>
          <a:bodyPr/>
          <a:lstStyle/>
          <a:p>
            <a:r>
              <a:rPr lang="en-US" dirty="0">
                <a:latin typeface="Graphik"/>
              </a:rPr>
              <a:t>What is asylum?</a:t>
            </a:r>
          </a:p>
        </p:txBody>
      </p:sp>
      <p:sp>
        <p:nvSpPr>
          <p:cNvPr id="3" name="Content Placeholder 2">
            <a:extLst>
              <a:ext uri="{FF2B5EF4-FFF2-40B4-BE49-F238E27FC236}">
                <a16:creationId xmlns:a16="http://schemas.microsoft.com/office/drawing/2014/main" id="{41DA2100-5C6F-D9FB-945A-3210C4765A48}"/>
              </a:ext>
            </a:extLst>
          </p:cNvPr>
          <p:cNvSpPr>
            <a:spLocks noGrp="1"/>
          </p:cNvSpPr>
          <p:nvPr>
            <p:ph idx="1"/>
          </p:nvPr>
        </p:nvSpPr>
        <p:spPr>
          <a:xfrm>
            <a:off x="2000764" y="2257044"/>
            <a:ext cx="7729728" cy="3101983"/>
          </a:xfrm>
        </p:spPr>
        <p:txBody>
          <a:bodyPr vert="horz" lIns="91440" tIns="45720" rIns="91440" bIns="45720" rtlCol="0" anchor="t">
            <a:normAutofit/>
          </a:bodyPr>
          <a:lstStyle/>
          <a:p>
            <a:r>
              <a:rPr lang="en-US" sz="3600" dirty="0"/>
              <a:t>‘</a:t>
            </a:r>
            <a:r>
              <a:rPr lang="en-US" sz="3600" dirty="0">
                <a:latin typeface="Graphik"/>
              </a:rPr>
              <a:t>Asylum is protection given by a country to someone fleeing from persecution in their own country’ (Sturge, 2022, p.5).</a:t>
            </a:r>
          </a:p>
        </p:txBody>
      </p:sp>
    </p:spTree>
    <p:extLst>
      <p:ext uri="{BB962C8B-B14F-4D97-AF65-F5344CB8AC3E}">
        <p14:creationId xmlns:p14="http://schemas.microsoft.com/office/powerpoint/2010/main" val="522593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9BFA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D45AF-4E36-75AF-112F-2DCC5D850B81}"/>
              </a:ext>
            </a:extLst>
          </p:cNvPr>
          <p:cNvSpPr>
            <a:spLocks noGrp="1"/>
          </p:cNvSpPr>
          <p:nvPr>
            <p:ph type="title"/>
          </p:nvPr>
        </p:nvSpPr>
        <p:spPr>
          <a:xfrm>
            <a:off x="249936" y="81280"/>
            <a:ext cx="6719824" cy="1432052"/>
          </a:xfrm>
          <a:solidFill>
            <a:srgbClr val="D6D6C0"/>
          </a:solidFill>
        </p:spPr>
        <p:txBody>
          <a:bodyPr>
            <a:normAutofit/>
          </a:bodyPr>
          <a:lstStyle/>
          <a:p>
            <a:r>
              <a:rPr lang="en-GB" dirty="0">
                <a:latin typeface="Graphik"/>
              </a:rPr>
              <a:t>have’s and have-nots today: Why Might asylum seekers pick the </a:t>
            </a:r>
            <a:r>
              <a:rPr lang="en-GB" dirty="0" err="1">
                <a:latin typeface="Graphik"/>
              </a:rPr>
              <a:t>uk</a:t>
            </a:r>
            <a:endParaRPr lang="en-GB" dirty="0">
              <a:latin typeface="Graphik"/>
            </a:endParaRPr>
          </a:p>
        </p:txBody>
      </p:sp>
      <p:sp>
        <p:nvSpPr>
          <p:cNvPr id="3" name="Content Placeholder 2">
            <a:extLst>
              <a:ext uri="{FF2B5EF4-FFF2-40B4-BE49-F238E27FC236}">
                <a16:creationId xmlns:a16="http://schemas.microsoft.com/office/drawing/2014/main" id="{FEF3E95F-189F-C75B-8832-E9CF586AC8FC}"/>
              </a:ext>
            </a:extLst>
          </p:cNvPr>
          <p:cNvSpPr>
            <a:spLocks noGrp="1"/>
          </p:cNvSpPr>
          <p:nvPr>
            <p:ph idx="1"/>
          </p:nvPr>
        </p:nvSpPr>
        <p:spPr>
          <a:xfrm>
            <a:off x="249936" y="1703324"/>
            <a:ext cx="11688064" cy="5073396"/>
          </a:xfrm>
        </p:spPr>
        <p:txBody>
          <a:bodyPr>
            <a:normAutofit fontScale="92500" lnSpcReduction="20000"/>
          </a:bodyPr>
          <a:lstStyle/>
          <a:p>
            <a:pPr marL="0" indent="0">
              <a:buNone/>
            </a:pPr>
            <a:endParaRPr lang="en-GB" sz="2800" b="1" u="sng" dirty="0">
              <a:solidFill>
                <a:srgbClr val="000000"/>
              </a:solidFill>
              <a:latin typeface="Amnesty Trade Gothic"/>
            </a:endParaRPr>
          </a:p>
          <a:p>
            <a:pPr>
              <a:buClr>
                <a:schemeClr val="tx1"/>
              </a:buClr>
              <a:buFont typeface="Wingdings" panose="05000000000000000000" pitchFamily="2" charset="2"/>
              <a:buChar char="§"/>
            </a:pPr>
            <a:r>
              <a:rPr lang="en-GB" sz="2400" b="1" i="0" dirty="0">
                <a:solidFill>
                  <a:srgbClr val="000000"/>
                </a:solidFill>
                <a:effectLst/>
                <a:latin typeface="Graphik"/>
              </a:rPr>
              <a:t> </a:t>
            </a:r>
            <a:r>
              <a:rPr lang="en-GB" sz="2400" b="1" dirty="0">
                <a:solidFill>
                  <a:srgbClr val="000000"/>
                </a:solidFill>
                <a:latin typeface="Graphik"/>
              </a:rPr>
              <a:t>F</a:t>
            </a:r>
            <a:r>
              <a:rPr lang="en-GB" sz="2400" b="1" i="0" dirty="0">
                <a:solidFill>
                  <a:srgbClr val="000000"/>
                </a:solidFill>
                <a:effectLst/>
                <a:latin typeface="Graphik"/>
              </a:rPr>
              <a:t>leeing from:</a:t>
            </a:r>
          </a:p>
          <a:p>
            <a:pPr>
              <a:buClr>
                <a:schemeClr val="tx1"/>
              </a:buClr>
              <a:buFont typeface="Wingdings" panose="05000000000000000000" pitchFamily="2" charset="2"/>
              <a:buChar char="Ø"/>
            </a:pPr>
            <a:r>
              <a:rPr lang="en-GB" sz="2400" b="0" i="0" dirty="0">
                <a:solidFill>
                  <a:srgbClr val="000000"/>
                </a:solidFill>
                <a:effectLst/>
                <a:latin typeface="Graphik"/>
              </a:rPr>
              <a:t>Violence</a:t>
            </a:r>
          </a:p>
          <a:p>
            <a:pPr>
              <a:buClr>
                <a:schemeClr val="tx1"/>
              </a:buClr>
              <a:buFont typeface="Wingdings" panose="05000000000000000000" pitchFamily="2" charset="2"/>
              <a:buChar char="Ø"/>
            </a:pPr>
            <a:r>
              <a:rPr lang="en-GB" sz="2400" dirty="0">
                <a:solidFill>
                  <a:srgbClr val="000000"/>
                </a:solidFill>
                <a:latin typeface="Graphik"/>
              </a:rPr>
              <a:t>W</a:t>
            </a:r>
            <a:r>
              <a:rPr lang="en-GB" sz="2400" b="0" i="0" dirty="0">
                <a:solidFill>
                  <a:srgbClr val="000000"/>
                </a:solidFill>
                <a:effectLst/>
                <a:latin typeface="Graphik"/>
              </a:rPr>
              <a:t>ar</a:t>
            </a:r>
          </a:p>
          <a:p>
            <a:pPr>
              <a:buClr>
                <a:schemeClr val="tx1"/>
              </a:buClr>
              <a:buFont typeface="Wingdings" panose="05000000000000000000" pitchFamily="2" charset="2"/>
              <a:buChar char="Ø"/>
            </a:pPr>
            <a:r>
              <a:rPr lang="en-GB" sz="2400" dirty="0">
                <a:solidFill>
                  <a:srgbClr val="000000"/>
                </a:solidFill>
                <a:latin typeface="Graphik"/>
              </a:rPr>
              <a:t>H</a:t>
            </a:r>
            <a:r>
              <a:rPr lang="en-GB" sz="2400" b="0" i="0" dirty="0">
                <a:solidFill>
                  <a:srgbClr val="000000"/>
                </a:solidFill>
                <a:effectLst/>
                <a:latin typeface="Graphik"/>
              </a:rPr>
              <a:t>unger</a:t>
            </a:r>
          </a:p>
          <a:p>
            <a:pPr>
              <a:buClr>
                <a:schemeClr val="tx1"/>
              </a:buClr>
              <a:buFont typeface="Wingdings" panose="05000000000000000000" pitchFamily="2" charset="2"/>
              <a:buChar char="Ø"/>
            </a:pPr>
            <a:r>
              <a:rPr lang="en-GB" sz="2400" dirty="0">
                <a:solidFill>
                  <a:srgbClr val="000000"/>
                </a:solidFill>
                <a:latin typeface="Graphik"/>
              </a:rPr>
              <a:t>E</a:t>
            </a:r>
            <a:r>
              <a:rPr lang="en-GB" sz="2400" b="0" i="0" dirty="0">
                <a:solidFill>
                  <a:srgbClr val="000000"/>
                </a:solidFill>
                <a:effectLst/>
                <a:latin typeface="Graphik"/>
              </a:rPr>
              <a:t>xtreme poverty</a:t>
            </a:r>
            <a:endParaRPr lang="en-GB" sz="2400" dirty="0">
              <a:solidFill>
                <a:srgbClr val="000000"/>
              </a:solidFill>
              <a:latin typeface="Graphik"/>
            </a:endParaRPr>
          </a:p>
          <a:p>
            <a:pPr>
              <a:buClr>
                <a:schemeClr val="tx1"/>
              </a:buClr>
              <a:buFont typeface="Wingdings" panose="05000000000000000000" pitchFamily="2" charset="2"/>
              <a:buChar char="§"/>
            </a:pPr>
            <a:endParaRPr lang="en-GB" sz="2400" b="1" i="0" dirty="0">
              <a:solidFill>
                <a:srgbClr val="000000"/>
              </a:solidFill>
              <a:effectLst/>
              <a:latin typeface="Graphik"/>
            </a:endParaRPr>
          </a:p>
          <a:p>
            <a:pPr>
              <a:buClr>
                <a:schemeClr val="tx1"/>
              </a:buClr>
              <a:buFont typeface="Wingdings" panose="05000000000000000000" pitchFamily="2" charset="2"/>
              <a:buChar char="§"/>
            </a:pPr>
            <a:r>
              <a:rPr lang="en-GB" sz="2400" b="1" i="0" dirty="0">
                <a:solidFill>
                  <a:srgbClr val="000000"/>
                </a:solidFill>
                <a:effectLst/>
                <a:latin typeface="Graphik"/>
              </a:rPr>
              <a:t>Or because of:</a:t>
            </a:r>
          </a:p>
          <a:p>
            <a:pPr>
              <a:buClr>
                <a:schemeClr val="tx1"/>
              </a:buClr>
              <a:buFont typeface="Wingdings" panose="05000000000000000000" pitchFamily="2" charset="2"/>
              <a:buChar char="Ø"/>
            </a:pPr>
            <a:r>
              <a:rPr lang="en-GB" sz="2400" dirty="0">
                <a:solidFill>
                  <a:srgbClr val="000000"/>
                </a:solidFill>
                <a:latin typeface="Graphik"/>
              </a:rPr>
              <a:t>T</a:t>
            </a:r>
            <a:r>
              <a:rPr lang="en-GB" sz="2400" b="0" i="0" dirty="0">
                <a:solidFill>
                  <a:srgbClr val="000000"/>
                </a:solidFill>
                <a:effectLst/>
                <a:latin typeface="Graphik"/>
              </a:rPr>
              <a:t>heir sexual or gender orientation</a:t>
            </a:r>
            <a:endParaRPr lang="en-GB" sz="2400" dirty="0">
              <a:solidFill>
                <a:srgbClr val="000000"/>
              </a:solidFill>
              <a:latin typeface="Graphik"/>
            </a:endParaRPr>
          </a:p>
          <a:p>
            <a:pPr>
              <a:buClr>
                <a:schemeClr val="tx1"/>
              </a:buClr>
              <a:buFont typeface="Wingdings" panose="05000000000000000000" pitchFamily="2" charset="2"/>
              <a:buChar char="Ø"/>
            </a:pPr>
            <a:r>
              <a:rPr lang="en-GB" sz="2400" dirty="0">
                <a:solidFill>
                  <a:srgbClr val="000000"/>
                </a:solidFill>
                <a:latin typeface="Graphik"/>
              </a:rPr>
              <a:t>C</a:t>
            </a:r>
            <a:r>
              <a:rPr lang="en-GB" sz="2400" b="0" i="0" dirty="0">
                <a:solidFill>
                  <a:srgbClr val="000000"/>
                </a:solidFill>
                <a:effectLst/>
                <a:latin typeface="Graphik"/>
              </a:rPr>
              <a:t>onsequences of climate change or other natural disasters</a:t>
            </a:r>
            <a:endParaRPr lang="en-GB" sz="2400" dirty="0">
              <a:solidFill>
                <a:srgbClr val="000000"/>
              </a:solidFill>
              <a:latin typeface="Graphik"/>
            </a:endParaRPr>
          </a:p>
          <a:p>
            <a:pPr>
              <a:buClr>
                <a:schemeClr val="tx1"/>
              </a:buClr>
              <a:buFont typeface="Wingdings" panose="05000000000000000000" pitchFamily="2" charset="2"/>
              <a:buChar char="Ø"/>
            </a:pPr>
            <a:r>
              <a:rPr lang="en-GB" sz="2400" dirty="0">
                <a:solidFill>
                  <a:srgbClr val="000000"/>
                </a:solidFill>
                <a:latin typeface="Graphik"/>
              </a:rPr>
              <a:t>A</a:t>
            </a:r>
            <a:r>
              <a:rPr lang="en-GB" sz="2400" b="0" i="0" dirty="0">
                <a:solidFill>
                  <a:srgbClr val="000000"/>
                </a:solidFill>
                <a:effectLst/>
                <a:latin typeface="Graphik"/>
              </a:rPr>
              <a:t> combination of these difficult circumstances                                            </a:t>
            </a:r>
          </a:p>
          <a:p>
            <a:pPr marL="0" indent="0" algn="r">
              <a:buClr>
                <a:schemeClr val="tx1"/>
              </a:buClr>
              <a:buNone/>
            </a:pPr>
            <a:r>
              <a:rPr lang="en-GB" sz="2400" b="0" i="0" dirty="0">
                <a:solidFill>
                  <a:srgbClr val="000000"/>
                </a:solidFill>
                <a:effectLst/>
                <a:latin typeface="Graphik"/>
              </a:rPr>
              <a:t>(Amnesty International, 2022)</a:t>
            </a:r>
          </a:p>
          <a:p>
            <a:pPr>
              <a:buClr>
                <a:schemeClr val="tx1"/>
              </a:buClr>
              <a:buFont typeface="Wingdings" panose="05000000000000000000" pitchFamily="2" charset="2"/>
              <a:buChar char="§"/>
            </a:pPr>
            <a:endParaRPr lang="en-GB" sz="1600" dirty="0">
              <a:latin typeface="Graphik"/>
            </a:endParaRPr>
          </a:p>
          <a:p>
            <a:pPr marL="0" indent="0">
              <a:buClr>
                <a:schemeClr val="tx1"/>
              </a:buClr>
              <a:buNone/>
            </a:pPr>
            <a:endParaRPr lang="en-GB" sz="2800" b="1" u="sng" dirty="0">
              <a:latin typeface="Graphik"/>
            </a:endParaRPr>
          </a:p>
        </p:txBody>
      </p:sp>
    </p:spTree>
    <p:extLst>
      <p:ext uri="{BB962C8B-B14F-4D97-AF65-F5344CB8AC3E}">
        <p14:creationId xmlns:p14="http://schemas.microsoft.com/office/powerpoint/2010/main" val="3884374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9BFA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588FB-B71C-62D4-0D62-BF5A743849EE}"/>
              </a:ext>
            </a:extLst>
          </p:cNvPr>
          <p:cNvSpPr>
            <a:spLocks noGrp="1"/>
          </p:cNvSpPr>
          <p:nvPr>
            <p:ph type="title"/>
          </p:nvPr>
        </p:nvSpPr>
        <p:spPr>
          <a:xfrm>
            <a:off x="178816" y="202692"/>
            <a:ext cx="7729728" cy="1188720"/>
          </a:xfrm>
          <a:solidFill>
            <a:srgbClr val="D6D6C0"/>
          </a:solidFill>
        </p:spPr>
        <p:txBody>
          <a:bodyPr/>
          <a:lstStyle/>
          <a:p>
            <a:r>
              <a:rPr lang="en-GB" dirty="0">
                <a:latin typeface="Graphik"/>
              </a:rPr>
              <a:t>have’s and have-nots today: Why Might asylum seekers pick the </a:t>
            </a:r>
            <a:r>
              <a:rPr lang="en-GB" dirty="0" err="1">
                <a:latin typeface="Graphik"/>
              </a:rPr>
              <a:t>uk</a:t>
            </a:r>
            <a:endParaRPr lang="en-GB" dirty="0">
              <a:latin typeface="Graphik"/>
            </a:endParaRPr>
          </a:p>
        </p:txBody>
      </p:sp>
      <p:sp>
        <p:nvSpPr>
          <p:cNvPr id="3" name="Content Placeholder 2">
            <a:extLst>
              <a:ext uri="{FF2B5EF4-FFF2-40B4-BE49-F238E27FC236}">
                <a16:creationId xmlns:a16="http://schemas.microsoft.com/office/drawing/2014/main" id="{8A63834E-E19A-1434-D4E0-91580A5A9498}"/>
              </a:ext>
            </a:extLst>
          </p:cNvPr>
          <p:cNvSpPr>
            <a:spLocks noGrp="1"/>
          </p:cNvSpPr>
          <p:nvPr>
            <p:ph idx="1"/>
          </p:nvPr>
        </p:nvSpPr>
        <p:spPr>
          <a:xfrm>
            <a:off x="178816" y="1896872"/>
            <a:ext cx="11708384" cy="4758436"/>
          </a:xfrm>
        </p:spPr>
        <p:txBody>
          <a:bodyPr vert="horz" lIns="91440" tIns="45720" rIns="91440" bIns="45720" rtlCol="0" anchor="t">
            <a:normAutofit/>
          </a:bodyPr>
          <a:lstStyle/>
          <a:p>
            <a:pPr>
              <a:buClr>
                <a:schemeClr val="tx1"/>
              </a:buClr>
              <a:buFont typeface="Wingdings" panose="05000000000000000000" pitchFamily="2" charset="2"/>
              <a:buChar char="§"/>
            </a:pPr>
            <a:r>
              <a:rPr lang="en-GB" sz="3200" dirty="0">
                <a:latin typeface="Graphik"/>
              </a:rPr>
              <a:t> </a:t>
            </a:r>
            <a:r>
              <a:rPr lang="en-GB" sz="3200">
                <a:latin typeface="Graphik"/>
              </a:rPr>
              <a:t>‘Some forced </a:t>
            </a:r>
            <a:r>
              <a:rPr lang="en-GB" sz="3200" dirty="0">
                <a:latin typeface="Graphik"/>
              </a:rPr>
              <a:t>migrants perceive that Europe and specifically the UK offer a high level of peace and public order’ (Crawley, 2010, p.43).</a:t>
            </a:r>
          </a:p>
          <a:p>
            <a:pPr>
              <a:buClr>
                <a:schemeClr val="tx1"/>
              </a:buClr>
              <a:buFont typeface="Wingdings" panose="05000000000000000000" pitchFamily="2" charset="2"/>
              <a:buChar char="§"/>
            </a:pPr>
            <a:endParaRPr lang="en-GB" sz="3200" dirty="0">
              <a:latin typeface="Graphik"/>
            </a:endParaRPr>
          </a:p>
          <a:p>
            <a:pPr>
              <a:buClr>
                <a:schemeClr val="tx1"/>
              </a:buClr>
              <a:buFont typeface="Wingdings" panose="05000000000000000000" pitchFamily="2" charset="2"/>
              <a:buChar char="§"/>
            </a:pPr>
            <a:r>
              <a:rPr lang="en-GB" sz="3200" dirty="0">
                <a:latin typeface="Graphik"/>
              </a:rPr>
              <a:t>Prospect of better work opportunities was the second main reason as to why people migrated to the UK at the end of March 2020 (Sturge, 2022).</a:t>
            </a:r>
          </a:p>
          <a:p>
            <a:endParaRPr lang="en-GB" sz="1800" dirty="0">
              <a:latin typeface="Graphik"/>
            </a:endParaRPr>
          </a:p>
          <a:p>
            <a:endParaRPr lang="en-GB" dirty="0"/>
          </a:p>
        </p:txBody>
      </p:sp>
    </p:spTree>
    <p:extLst>
      <p:ext uri="{BB962C8B-B14F-4D97-AF65-F5344CB8AC3E}">
        <p14:creationId xmlns:p14="http://schemas.microsoft.com/office/powerpoint/2010/main" val="681512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1CFE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D453C-33C5-F5C7-6815-5BF5A8902958}"/>
              </a:ext>
            </a:extLst>
          </p:cNvPr>
          <p:cNvSpPr>
            <a:spLocks noGrp="1"/>
          </p:cNvSpPr>
          <p:nvPr>
            <p:ph type="title"/>
          </p:nvPr>
        </p:nvSpPr>
        <p:spPr>
          <a:xfrm>
            <a:off x="146304" y="164675"/>
            <a:ext cx="5594096" cy="1211497"/>
          </a:xfrm>
          <a:solidFill>
            <a:srgbClr val="A696B8"/>
          </a:solidFill>
        </p:spPr>
        <p:txBody>
          <a:bodyPr>
            <a:normAutofit/>
          </a:bodyPr>
          <a:lstStyle/>
          <a:p>
            <a:r>
              <a:rPr lang="en-GB" dirty="0">
                <a:latin typeface="Graphik"/>
              </a:rPr>
              <a:t>UK LEGISLATION ON ASYLUM SEEKERS: </a:t>
            </a:r>
            <a:r>
              <a:rPr lang="en-GB" dirty="0">
                <a:highlight>
                  <a:srgbClr val="FFFF00"/>
                </a:highlight>
                <a:latin typeface="Graphik"/>
              </a:rPr>
              <a:t>Theory</a:t>
            </a:r>
          </a:p>
        </p:txBody>
      </p:sp>
      <p:sp>
        <p:nvSpPr>
          <p:cNvPr id="3" name="Content Placeholder 2">
            <a:extLst>
              <a:ext uri="{FF2B5EF4-FFF2-40B4-BE49-F238E27FC236}">
                <a16:creationId xmlns:a16="http://schemas.microsoft.com/office/drawing/2014/main" id="{48274605-A34E-6F6D-857D-54D766732D8F}"/>
              </a:ext>
            </a:extLst>
          </p:cNvPr>
          <p:cNvSpPr>
            <a:spLocks noGrp="1"/>
          </p:cNvSpPr>
          <p:nvPr>
            <p:ph idx="1"/>
          </p:nvPr>
        </p:nvSpPr>
        <p:spPr>
          <a:xfrm>
            <a:off x="278788" y="1689595"/>
            <a:ext cx="9075968" cy="4741792"/>
          </a:xfrm>
        </p:spPr>
        <p:txBody>
          <a:bodyPr vert="horz" lIns="91440" tIns="45720" rIns="91440" bIns="45720" rtlCol="0" anchor="t">
            <a:noAutofit/>
          </a:bodyPr>
          <a:lstStyle/>
          <a:p>
            <a:pPr marL="0" indent="0">
              <a:buNone/>
            </a:pPr>
            <a:endParaRPr lang="en-GB" sz="1600" b="1" u="sng" dirty="0">
              <a:solidFill>
                <a:schemeClr val="tx1"/>
              </a:solidFill>
              <a:latin typeface="Graphik"/>
            </a:endParaRPr>
          </a:p>
          <a:p>
            <a:pPr marL="0" indent="0">
              <a:buNone/>
            </a:pPr>
            <a:r>
              <a:rPr lang="en-GB" sz="2800" b="1" u="sng" dirty="0">
                <a:solidFill>
                  <a:schemeClr val="tx1"/>
                </a:solidFill>
                <a:latin typeface="Graphik"/>
              </a:rPr>
              <a:t>Giddens' Theory of Structuration (Giddens, 1984).</a:t>
            </a:r>
            <a:endParaRPr lang="en-GB" sz="2800" dirty="0">
              <a:solidFill>
                <a:schemeClr val="tx1"/>
              </a:solidFill>
              <a:latin typeface="Graphik"/>
            </a:endParaRPr>
          </a:p>
          <a:p>
            <a:pPr marL="0" indent="0">
              <a:buClr>
                <a:srgbClr val="000000"/>
              </a:buClr>
              <a:buNone/>
            </a:pPr>
            <a:endParaRPr lang="en-GB" sz="2800" dirty="0">
              <a:latin typeface="Graphik"/>
              <a:ea typeface="+mn-lt"/>
              <a:cs typeface="+mn-lt"/>
            </a:endParaRPr>
          </a:p>
          <a:p>
            <a:pPr marL="0" indent="0">
              <a:buNone/>
            </a:pPr>
            <a:r>
              <a:rPr lang="en-GB" sz="2800" dirty="0">
                <a:solidFill>
                  <a:schemeClr val="tx1"/>
                </a:solidFill>
                <a:latin typeface="Graphik"/>
                <a:ea typeface="+mn-lt"/>
                <a:cs typeface="+mn-lt"/>
              </a:rPr>
              <a:t>- Highlights how human experiences or participation are </a:t>
            </a:r>
            <a:r>
              <a:rPr lang="en-GB" sz="2800" dirty="0">
                <a:solidFill>
                  <a:schemeClr val="tx1"/>
                </a:solidFill>
                <a:highlight>
                  <a:srgbClr val="008080"/>
                </a:highlight>
                <a:latin typeface="Graphik"/>
                <a:ea typeface="+mn-lt"/>
                <a:cs typeface="+mn-lt"/>
              </a:rPr>
              <a:t>restricted</a:t>
            </a:r>
            <a:r>
              <a:rPr lang="en-GB" sz="2800" dirty="0">
                <a:solidFill>
                  <a:schemeClr val="tx1"/>
                </a:solidFill>
                <a:latin typeface="Graphik"/>
                <a:ea typeface="+mn-lt"/>
                <a:cs typeface="+mn-lt"/>
              </a:rPr>
              <a:t> by structures. </a:t>
            </a:r>
          </a:p>
          <a:p>
            <a:pPr marL="0" indent="0">
              <a:buNone/>
            </a:pPr>
            <a:r>
              <a:rPr lang="en-GB" sz="2800" dirty="0">
                <a:solidFill>
                  <a:schemeClr val="tx1"/>
                </a:solidFill>
                <a:latin typeface="Graphik"/>
                <a:ea typeface="+mn-lt"/>
                <a:cs typeface="+mn-lt"/>
              </a:rPr>
              <a:t>- Looks at the </a:t>
            </a:r>
            <a:r>
              <a:rPr lang="en-GB" sz="2800" dirty="0">
                <a:solidFill>
                  <a:schemeClr val="tx1"/>
                </a:solidFill>
                <a:highlight>
                  <a:srgbClr val="008080"/>
                </a:highlight>
                <a:latin typeface="Graphik"/>
                <a:ea typeface="+mn-lt"/>
                <a:cs typeface="+mn-lt"/>
              </a:rPr>
              <a:t>interactions</a:t>
            </a:r>
            <a:r>
              <a:rPr lang="en-GB" sz="2800" dirty="0">
                <a:solidFill>
                  <a:schemeClr val="tx1"/>
                </a:solidFill>
                <a:latin typeface="Graphik"/>
                <a:ea typeface="+mn-lt"/>
                <a:cs typeface="+mn-lt"/>
              </a:rPr>
              <a:t> between the structure of society and the agency of humans within that social structure. </a:t>
            </a:r>
            <a:endParaRPr lang="en-GB" sz="2800" dirty="0">
              <a:solidFill>
                <a:schemeClr val="tx1"/>
              </a:solidFill>
              <a:latin typeface="Graphik"/>
            </a:endParaRPr>
          </a:p>
        </p:txBody>
      </p:sp>
      <p:sp>
        <p:nvSpPr>
          <p:cNvPr id="4" name="Isosceles Triangle 3">
            <a:extLst>
              <a:ext uri="{FF2B5EF4-FFF2-40B4-BE49-F238E27FC236}">
                <a16:creationId xmlns:a16="http://schemas.microsoft.com/office/drawing/2014/main" id="{F6C01783-4D5E-6803-B1CE-DD11556E188A}"/>
              </a:ext>
            </a:extLst>
          </p:cNvPr>
          <p:cNvSpPr/>
          <p:nvPr/>
        </p:nvSpPr>
        <p:spPr>
          <a:xfrm>
            <a:off x="9610963" y="224652"/>
            <a:ext cx="1666400" cy="1569598"/>
          </a:xfrm>
          <a:prstGeom prst="triangl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00213945-9182-E0DA-7492-B0DF845E9564}"/>
              </a:ext>
            </a:extLst>
          </p:cNvPr>
          <p:cNvSpPr txBox="1"/>
          <p:nvPr/>
        </p:nvSpPr>
        <p:spPr>
          <a:xfrm rot="18085368">
            <a:off x="8893329" y="150613"/>
            <a:ext cx="1759712" cy="369332"/>
          </a:xfrm>
          <a:prstGeom prst="rect">
            <a:avLst/>
          </a:prstGeom>
          <a:noFill/>
        </p:spPr>
        <p:txBody>
          <a:bodyPr wrap="square" rtlCol="0">
            <a:spAutoFit/>
          </a:bodyPr>
          <a:lstStyle/>
          <a:p>
            <a:r>
              <a:rPr lang="en-GB" dirty="0">
                <a:highlight>
                  <a:srgbClr val="FFFF00"/>
                </a:highlight>
              </a:rPr>
              <a:t>Theory</a:t>
            </a:r>
          </a:p>
        </p:txBody>
      </p:sp>
      <p:sp>
        <p:nvSpPr>
          <p:cNvPr id="16" name="TextBox 15">
            <a:extLst>
              <a:ext uri="{FF2B5EF4-FFF2-40B4-BE49-F238E27FC236}">
                <a16:creationId xmlns:a16="http://schemas.microsoft.com/office/drawing/2014/main" id="{277B3E4B-F20F-3D23-F501-7EC1DF65539C}"/>
              </a:ext>
            </a:extLst>
          </p:cNvPr>
          <p:cNvSpPr txBox="1"/>
          <p:nvPr/>
        </p:nvSpPr>
        <p:spPr>
          <a:xfrm rot="3767571">
            <a:off x="10638467" y="889357"/>
            <a:ext cx="1471422" cy="369332"/>
          </a:xfrm>
          <a:prstGeom prst="rect">
            <a:avLst/>
          </a:prstGeom>
          <a:noFill/>
        </p:spPr>
        <p:txBody>
          <a:bodyPr wrap="square" rtlCol="0">
            <a:spAutoFit/>
          </a:bodyPr>
          <a:lstStyle/>
          <a:p>
            <a:r>
              <a:rPr lang="en-GB" dirty="0">
                <a:highlight>
                  <a:srgbClr val="81C5C2"/>
                </a:highlight>
              </a:rPr>
              <a:t>Policy</a:t>
            </a:r>
          </a:p>
        </p:txBody>
      </p:sp>
      <p:sp>
        <p:nvSpPr>
          <p:cNvPr id="19" name="TextBox 18">
            <a:extLst>
              <a:ext uri="{FF2B5EF4-FFF2-40B4-BE49-F238E27FC236}">
                <a16:creationId xmlns:a16="http://schemas.microsoft.com/office/drawing/2014/main" id="{A3050F31-560F-51F6-C075-BEF4A14DAA6E}"/>
              </a:ext>
            </a:extLst>
          </p:cNvPr>
          <p:cNvSpPr txBox="1"/>
          <p:nvPr/>
        </p:nvSpPr>
        <p:spPr>
          <a:xfrm>
            <a:off x="9986059" y="2072621"/>
            <a:ext cx="1188720" cy="369332"/>
          </a:xfrm>
          <a:prstGeom prst="rect">
            <a:avLst/>
          </a:prstGeom>
          <a:noFill/>
        </p:spPr>
        <p:txBody>
          <a:bodyPr wrap="square" rtlCol="0">
            <a:spAutoFit/>
          </a:bodyPr>
          <a:lstStyle/>
          <a:p>
            <a:r>
              <a:rPr lang="en-GB" dirty="0">
                <a:highlight>
                  <a:srgbClr val="FAB0B0"/>
                </a:highlight>
              </a:rPr>
              <a:t>Practise</a:t>
            </a:r>
          </a:p>
        </p:txBody>
      </p:sp>
      <p:cxnSp>
        <p:nvCxnSpPr>
          <p:cNvPr id="35" name="Straight Arrow Connector 34">
            <a:extLst>
              <a:ext uri="{FF2B5EF4-FFF2-40B4-BE49-F238E27FC236}">
                <a16:creationId xmlns:a16="http://schemas.microsoft.com/office/drawing/2014/main" id="{CCBC2F58-2276-0D0A-948C-268575EC64BB}"/>
              </a:ext>
            </a:extLst>
          </p:cNvPr>
          <p:cNvCxnSpPr/>
          <p:nvPr/>
        </p:nvCxnSpPr>
        <p:spPr>
          <a:xfrm flipH="1">
            <a:off x="9367520" y="335280"/>
            <a:ext cx="759766" cy="1300480"/>
          </a:xfrm>
          <a:prstGeom prst="straightConnector1">
            <a:avLst/>
          </a:prstGeom>
          <a:ln>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EB22F55D-BD56-9D0B-7163-7C9E8FA52899}"/>
              </a:ext>
            </a:extLst>
          </p:cNvPr>
          <p:cNvCxnSpPr>
            <a:cxnSpLocks/>
          </p:cNvCxnSpPr>
          <p:nvPr/>
        </p:nvCxnSpPr>
        <p:spPr>
          <a:xfrm>
            <a:off x="10651675" y="335280"/>
            <a:ext cx="768165" cy="1300480"/>
          </a:xfrm>
          <a:prstGeom prst="straightConnector1">
            <a:avLst/>
          </a:prstGeom>
          <a:ln>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3A73F072-F598-9353-C431-D7BDCF6FEED0}"/>
              </a:ext>
            </a:extLst>
          </p:cNvPr>
          <p:cNvCxnSpPr/>
          <p:nvPr/>
        </p:nvCxnSpPr>
        <p:spPr>
          <a:xfrm flipH="1">
            <a:off x="9747403" y="1933435"/>
            <a:ext cx="1322477" cy="0"/>
          </a:xfrm>
          <a:prstGeom prst="straightConnector1">
            <a:avLst/>
          </a:prstGeom>
          <a:ln>
            <a:solidFill>
              <a:srgbClr val="FFFF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4E802AC-1D86-668B-8639-E0E06A13F420}"/>
              </a:ext>
            </a:extLst>
          </p:cNvPr>
          <p:cNvSpPr txBox="1"/>
          <p:nvPr/>
        </p:nvSpPr>
        <p:spPr>
          <a:xfrm>
            <a:off x="8983578" y="5915526"/>
            <a:ext cx="263692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Graphik"/>
              </a:rPr>
              <a:t>(Healey, 2006)</a:t>
            </a:r>
          </a:p>
        </p:txBody>
      </p:sp>
    </p:spTree>
    <p:extLst>
      <p:ext uri="{BB962C8B-B14F-4D97-AF65-F5344CB8AC3E}">
        <p14:creationId xmlns:p14="http://schemas.microsoft.com/office/powerpoint/2010/main" val="2687797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1CFE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33657-4598-8CA5-849B-FD539B2E2FCC}"/>
              </a:ext>
            </a:extLst>
          </p:cNvPr>
          <p:cNvSpPr>
            <a:spLocks noGrp="1"/>
          </p:cNvSpPr>
          <p:nvPr>
            <p:ph type="title"/>
          </p:nvPr>
        </p:nvSpPr>
        <p:spPr>
          <a:xfrm>
            <a:off x="180216" y="386796"/>
            <a:ext cx="7729728" cy="1188720"/>
          </a:xfrm>
          <a:solidFill>
            <a:srgbClr val="A696B8"/>
          </a:solidFill>
        </p:spPr>
        <p:txBody>
          <a:bodyPr/>
          <a:lstStyle/>
          <a:p>
            <a:r>
              <a:rPr lang="en-GB" dirty="0">
                <a:latin typeface="Graphik"/>
              </a:rPr>
              <a:t>UK LEGISLATION on ASYLUM SEEKERS: </a:t>
            </a:r>
            <a:r>
              <a:rPr lang="en-GB" dirty="0">
                <a:highlight>
                  <a:srgbClr val="8DB5A9"/>
                </a:highlight>
                <a:latin typeface="Graphik"/>
              </a:rPr>
              <a:t>POLICY</a:t>
            </a:r>
          </a:p>
        </p:txBody>
      </p:sp>
      <p:sp>
        <p:nvSpPr>
          <p:cNvPr id="4" name="TextBox 3">
            <a:extLst>
              <a:ext uri="{FF2B5EF4-FFF2-40B4-BE49-F238E27FC236}">
                <a16:creationId xmlns:a16="http://schemas.microsoft.com/office/drawing/2014/main" id="{5598C0DA-D9EB-BE25-F032-0407333AFE30}"/>
              </a:ext>
            </a:extLst>
          </p:cNvPr>
          <p:cNvSpPr txBox="1"/>
          <p:nvPr/>
        </p:nvSpPr>
        <p:spPr>
          <a:xfrm>
            <a:off x="91440" y="1943515"/>
            <a:ext cx="10718800" cy="4801314"/>
          </a:xfrm>
          <a:prstGeom prst="rect">
            <a:avLst/>
          </a:prstGeom>
          <a:solidFill>
            <a:srgbClr val="D1CFE7"/>
          </a:solidFill>
        </p:spPr>
        <p:txBody>
          <a:bodyPr wrap="square" lIns="91440" tIns="45720" rIns="91440" bIns="45720" rtlCol="0" anchor="t">
            <a:spAutoFit/>
          </a:bodyPr>
          <a:lstStyle/>
          <a:p>
            <a:endParaRPr lang="en-GB" sz="2800" dirty="0">
              <a:highlight>
                <a:srgbClr val="76C0AD"/>
              </a:highlight>
            </a:endParaRPr>
          </a:p>
          <a:p>
            <a:endParaRPr lang="en-GB" sz="2800" dirty="0">
              <a:latin typeface="Graphik"/>
            </a:endParaRPr>
          </a:p>
          <a:p>
            <a:pPr marL="285750" indent="-285750">
              <a:buFont typeface="Wingdings" panose="05000000000000000000" pitchFamily="2" charset="2"/>
              <a:buChar char="§"/>
            </a:pPr>
            <a:r>
              <a:rPr lang="en-GB" sz="2800" i="0" dirty="0">
                <a:solidFill>
                  <a:schemeClr val="tx1">
                    <a:lumMod val="95000"/>
                    <a:lumOff val="5000"/>
                  </a:schemeClr>
                </a:solidFill>
                <a:effectLst/>
                <a:latin typeface="Graphik"/>
              </a:rPr>
              <a:t>The Universal Declaration of Human Rights </a:t>
            </a:r>
            <a:r>
              <a:rPr lang="en-GB" sz="2800" dirty="0">
                <a:solidFill>
                  <a:schemeClr val="tx1">
                    <a:lumMod val="95000"/>
                    <a:lumOff val="5000"/>
                  </a:schemeClr>
                </a:solidFill>
                <a:latin typeface="Graphik"/>
              </a:rPr>
              <a:t>1948 </a:t>
            </a:r>
            <a:r>
              <a:rPr lang="en-GB" sz="2800" i="0" dirty="0">
                <a:solidFill>
                  <a:schemeClr val="tx1">
                    <a:lumMod val="95000"/>
                    <a:lumOff val="5000"/>
                  </a:schemeClr>
                </a:solidFill>
                <a:effectLst/>
                <a:latin typeface="Graphik"/>
              </a:rPr>
              <a:t>(United Nations, 2022).</a:t>
            </a:r>
            <a:r>
              <a:rPr lang="en-GB" sz="2800" dirty="0">
                <a:solidFill>
                  <a:schemeClr val="tx1">
                    <a:lumMod val="95000"/>
                    <a:lumOff val="5000"/>
                  </a:schemeClr>
                </a:solidFill>
                <a:latin typeface="Graphik"/>
              </a:rPr>
              <a:t> </a:t>
            </a:r>
            <a:endParaRPr lang="en-GB" sz="2800" i="0" dirty="0">
              <a:solidFill>
                <a:schemeClr val="tx1">
                  <a:lumMod val="95000"/>
                  <a:lumOff val="5000"/>
                </a:schemeClr>
              </a:solidFill>
              <a:effectLst/>
              <a:latin typeface="Graphik"/>
            </a:endParaRPr>
          </a:p>
          <a:p>
            <a:pPr marL="285750" indent="-285750">
              <a:buFont typeface="Wingdings" panose="05000000000000000000" pitchFamily="2" charset="2"/>
              <a:buChar char="§"/>
            </a:pPr>
            <a:endParaRPr lang="en-GB" sz="2800" dirty="0">
              <a:solidFill>
                <a:schemeClr val="tx1">
                  <a:lumMod val="95000"/>
                  <a:lumOff val="5000"/>
                </a:schemeClr>
              </a:solidFill>
              <a:latin typeface="Graphik"/>
            </a:endParaRPr>
          </a:p>
          <a:p>
            <a:pPr marL="457200" indent="-457200">
              <a:buFont typeface="Wingdings"/>
              <a:buChar char="§"/>
            </a:pPr>
            <a:r>
              <a:rPr lang="en-GB" sz="2800" dirty="0">
                <a:latin typeface="Graphik"/>
              </a:rPr>
              <a:t>Nationality, Immigration and Asylum Act 2002 / </a:t>
            </a:r>
            <a:r>
              <a:rPr lang="en-GB" sz="2800" dirty="0">
                <a:solidFill>
                  <a:srgbClr val="0B0C0C"/>
                </a:solidFill>
                <a:latin typeface="Graphik"/>
              </a:rPr>
              <a:t>The</a:t>
            </a:r>
            <a:r>
              <a:rPr lang="en-GB" sz="2800" b="0" i="0" dirty="0">
                <a:solidFill>
                  <a:srgbClr val="0B0C0C"/>
                </a:solidFill>
                <a:effectLst/>
                <a:latin typeface="Graphik"/>
              </a:rPr>
              <a:t> Nationality and Borders Act</a:t>
            </a:r>
            <a:r>
              <a:rPr lang="en-GB" sz="2800" dirty="0">
                <a:solidFill>
                  <a:schemeClr val="tx1">
                    <a:lumMod val="95000"/>
                    <a:lumOff val="5000"/>
                  </a:schemeClr>
                </a:solidFill>
                <a:latin typeface="Graphik"/>
              </a:rPr>
              <a:t> 2022</a:t>
            </a:r>
          </a:p>
          <a:p>
            <a:endParaRPr lang="en-GB" sz="2800" dirty="0">
              <a:latin typeface="Graphik"/>
            </a:endParaRPr>
          </a:p>
          <a:p>
            <a:pPr marL="285750" indent="-285750">
              <a:buFont typeface="Wingdings" panose="05000000000000000000" pitchFamily="2" charset="2"/>
              <a:buChar char="§"/>
            </a:pPr>
            <a:r>
              <a:rPr lang="en-GB" sz="2800" dirty="0">
                <a:latin typeface="Graphik"/>
              </a:rPr>
              <a:t>Memorandum of Understanding (MoU) between the United Kingdom and Rwanda</a:t>
            </a:r>
            <a:r>
              <a:rPr lang="en-GB" sz="2800" b="0" i="0" dirty="0">
                <a:solidFill>
                  <a:srgbClr val="0B0C0C"/>
                </a:solidFill>
                <a:effectLst/>
                <a:latin typeface="Graphik"/>
              </a:rPr>
              <a:t> (</a:t>
            </a:r>
            <a:r>
              <a:rPr lang="en-GB" sz="2800" dirty="0">
                <a:solidFill>
                  <a:srgbClr val="0B0C0C"/>
                </a:solidFill>
                <a:latin typeface="Graphik"/>
              </a:rPr>
              <a:t>Home Office, </a:t>
            </a:r>
            <a:r>
              <a:rPr lang="en-GB" sz="2800" b="0" i="0" dirty="0">
                <a:solidFill>
                  <a:srgbClr val="0B0C0C"/>
                </a:solidFill>
                <a:effectLst/>
                <a:latin typeface="Graphik"/>
              </a:rPr>
              <a:t>2022).</a:t>
            </a:r>
            <a:endParaRPr lang="en-GB" sz="2800" dirty="0">
              <a:latin typeface="Graphik"/>
            </a:endParaRPr>
          </a:p>
          <a:p>
            <a:endParaRPr lang="en-GB" dirty="0"/>
          </a:p>
        </p:txBody>
      </p:sp>
      <p:sp>
        <p:nvSpPr>
          <p:cNvPr id="5" name="Isosceles Triangle 4">
            <a:extLst>
              <a:ext uri="{FF2B5EF4-FFF2-40B4-BE49-F238E27FC236}">
                <a16:creationId xmlns:a16="http://schemas.microsoft.com/office/drawing/2014/main" id="{A0282F07-42A6-3D43-3137-946876924B32}"/>
              </a:ext>
            </a:extLst>
          </p:cNvPr>
          <p:cNvSpPr/>
          <p:nvPr/>
        </p:nvSpPr>
        <p:spPr>
          <a:xfrm>
            <a:off x="9428320" y="746252"/>
            <a:ext cx="1666400" cy="1569598"/>
          </a:xfrm>
          <a:prstGeom prst="triangle">
            <a:avLst/>
          </a:prstGeom>
          <a:solidFill>
            <a:srgbClr val="76C0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 name="Straight Arrow Connector 5">
            <a:extLst>
              <a:ext uri="{FF2B5EF4-FFF2-40B4-BE49-F238E27FC236}">
                <a16:creationId xmlns:a16="http://schemas.microsoft.com/office/drawing/2014/main" id="{B20E3C7B-7CE5-B589-5C76-EE22E7B7D37D}"/>
              </a:ext>
            </a:extLst>
          </p:cNvPr>
          <p:cNvCxnSpPr/>
          <p:nvPr/>
        </p:nvCxnSpPr>
        <p:spPr>
          <a:xfrm flipH="1">
            <a:off x="9256717" y="876858"/>
            <a:ext cx="759766" cy="1300480"/>
          </a:xfrm>
          <a:prstGeom prst="straightConnector1">
            <a:avLst/>
          </a:prstGeom>
          <a:ln>
            <a:solidFill>
              <a:srgbClr val="76C0AD"/>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DCA29F4A-D075-52C1-AB80-F4B6E96E4A71}"/>
              </a:ext>
            </a:extLst>
          </p:cNvPr>
          <p:cNvCxnSpPr>
            <a:cxnSpLocks/>
          </p:cNvCxnSpPr>
          <p:nvPr/>
        </p:nvCxnSpPr>
        <p:spPr>
          <a:xfrm flipH="1">
            <a:off x="9636600" y="2489200"/>
            <a:ext cx="1249840" cy="0"/>
          </a:xfrm>
          <a:prstGeom prst="straightConnector1">
            <a:avLst/>
          </a:prstGeom>
          <a:ln>
            <a:solidFill>
              <a:srgbClr val="76C0AD"/>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75642A4C-9A5E-EE1B-F1D0-D638D03249F2}"/>
              </a:ext>
            </a:extLst>
          </p:cNvPr>
          <p:cNvCxnSpPr>
            <a:cxnSpLocks/>
          </p:cNvCxnSpPr>
          <p:nvPr/>
        </p:nvCxnSpPr>
        <p:spPr>
          <a:xfrm flipH="1" flipV="1">
            <a:off x="10555628" y="879212"/>
            <a:ext cx="664874" cy="1302079"/>
          </a:xfrm>
          <a:prstGeom prst="straightConnector1">
            <a:avLst/>
          </a:prstGeom>
          <a:ln>
            <a:solidFill>
              <a:srgbClr val="76C0AD"/>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D6D2BBCC-4084-CB54-39A9-B80771CE67F9}"/>
              </a:ext>
            </a:extLst>
          </p:cNvPr>
          <p:cNvSpPr txBox="1"/>
          <p:nvPr/>
        </p:nvSpPr>
        <p:spPr>
          <a:xfrm>
            <a:off x="9824720" y="2618217"/>
            <a:ext cx="1270000" cy="369332"/>
          </a:xfrm>
          <a:prstGeom prst="rect">
            <a:avLst/>
          </a:prstGeom>
          <a:noFill/>
        </p:spPr>
        <p:txBody>
          <a:bodyPr wrap="square" rtlCol="0">
            <a:spAutoFit/>
          </a:bodyPr>
          <a:lstStyle/>
          <a:p>
            <a:r>
              <a:rPr lang="en-GB" dirty="0">
                <a:highlight>
                  <a:srgbClr val="FAB0B0"/>
                </a:highlight>
              </a:rPr>
              <a:t>Practise</a:t>
            </a:r>
          </a:p>
        </p:txBody>
      </p:sp>
      <p:sp>
        <p:nvSpPr>
          <p:cNvPr id="17" name="TextBox 16">
            <a:extLst>
              <a:ext uri="{FF2B5EF4-FFF2-40B4-BE49-F238E27FC236}">
                <a16:creationId xmlns:a16="http://schemas.microsoft.com/office/drawing/2014/main" id="{64EFB412-1CEC-2A2C-CFB2-7DF657562A01}"/>
              </a:ext>
            </a:extLst>
          </p:cNvPr>
          <p:cNvSpPr txBox="1"/>
          <p:nvPr/>
        </p:nvSpPr>
        <p:spPr>
          <a:xfrm rot="3735700">
            <a:off x="10721008" y="1139170"/>
            <a:ext cx="747425" cy="646331"/>
          </a:xfrm>
          <a:prstGeom prst="rect">
            <a:avLst/>
          </a:prstGeom>
          <a:noFill/>
        </p:spPr>
        <p:txBody>
          <a:bodyPr wrap="square" rtlCol="0">
            <a:spAutoFit/>
          </a:bodyPr>
          <a:lstStyle/>
          <a:p>
            <a:r>
              <a:rPr lang="en-GB" dirty="0">
                <a:highlight>
                  <a:srgbClr val="81C5C2"/>
                </a:highlight>
              </a:rPr>
              <a:t>Policy</a:t>
            </a:r>
          </a:p>
          <a:p>
            <a:endParaRPr lang="en-GB" dirty="0"/>
          </a:p>
        </p:txBody>
      </p:sp>
      <p:sp>
        <p:nvSpPr>
          <p:cNvPr id="18" name="TextBox 17">
            <a:extLst>
              <a:ext uri="{FF2B5EF4-FFF2-40B4-BE49-F238E27FC236}">
                <a16:creationId xmlns:a16="http://schemas.microsoft.com/office/drawing/2014/main" id="{22B8D92E-8518-B12F-488D-14A2D275F865}"/>
              </a:ext>
            </a:extLst>
          </p:cNvPr>
          <p:cNvSpPr txBox="1"/>
          <p:nvPr/>
        </p:nvSpPr>
        <p:spPr>
          <a:xfrm rot="18067223">
            <a:off x="9042818" y="1124577"/>
            <a:ext cx="919028" cy="646331"/>
          </a:xfrm>
          <a:prstGeom prst="rect">
            <a:avLst/>
          </a:prstGeom>
          <a:noFill/>
        </p:spPr>
        <p:txBody>
          <a:bodyPr wrap="square" rtlCol="0">
            <a:spAutoFit/>
          </a:bodyPr>
          <a:lstStyle/>
          <a:p>
            <a:r>
              <a:rPr lang="en-GB" dirty="0">
                <a:highlight>
                  <a:srgbClr val="FFFF00"/>
                </a:highlight>
              </a:rPr>
              <a:t>Theory</a:t>
            </a:r>
          </a:p>
          <a:p>
            <a:endParaRPr lang="en-GB" dirty="0"/>
          </a:p>
        </p:txBody>
      </p:sp>
    </p:spTree>
    <p:extLst>
      <p:ext uri="{BB962C8B-B14F-4D97-AF65-F5344CB8AC3E}">
        <p14:creationId xmlns:p14="http://schemas.microsoft.com/office/powerpoint/2010/main" val="36536050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1CFE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9111D-55EE-9F9C-B483-0B58AE7062A0}"/>
              </a:ext>
            </a:extLst>
          </p:cNvPr>
          <p:cNvSpPr>
            <a:spLocks noGrp="1"/>
          </p:cNvSpPr>
          <p:nvPr>
            <p:ph type="title"/>
          </p:nvPr>
        </p:nvSpPr>
        <p:spPr>
          <a:xfrm>
            <a:off x="178816" y="172212"/>
            <a:ext cx="7729728" cy="1188720"/>
          </a:xfrm>
          <a:solidFill>
            <a:srgbClr val="A696B8"/>
          </a:solidFill>
        </p:spPr>
        <p:txBody>
          <a:bodyPr/>
          <a:lstStyle/>
          <a:p>
            <a:r>
              <a:rPr lang="en-GB" dirty="0">
                <a:latin typeface="Graphik"/>
              </a:rPr>
              <a:t>UK LEGISLATION ON ASYLUM SEEKERS: </a:t>
            </a:r>
            <a:r>
              <a:rPr lang="en-GB" dirty="0">
                <a:highlight>
                  <a:srgbClr val="D585AB"/>
                </a:highlight>
                <a:latin typeface="Graphik"/>
              </a:rPr>
              <a:t>Practise</a:t>
            </a:r>
          </a:p>
        </p:txBody>
      </p:sp>
      <p:sp>
        <p:nvSpPr>
          <p:cNvPr id="5" name="TextBox 4">
            <a:extLst>
              <a:ext uri="{FF2B5EF4-FFF2-40B4-BE49-F238E27FC236}">
                <a16:creationId xmlns:a16="http://schemas.microsoft.com/office/drawing/2014/main" id="{EC4DD97C-9E7D-A27B-E578-9AFE2EAADB9B}"/>
              </a:ext>
            </a:extLst>
          </p:cNvPr>
          <p:cNvSpPr txBox="1"/>
          <p:nvPr/>
        </p:nvSpPr>
        <p:spPr>
          <a:xfrm>
            <a:off x="178816" y="1808748"/>
            <a:ext cx="9541096" cy="4985980"/>
          </a:xfrm>
          <a:prstGeom prst="rect">
            <a:avLst/>
          </a:prstGeom>
          <a:noFill/>
        </p:spPr>
        <p:txBody>
          <a:bodyPr wrap="square" lIns="91440" tIns="45720" rIns="91440" bIns="45720" rtlCol="0" anchor="t">
            <a:spAutoFit/>
          </a:bodyPr>
          <a:lstStyle/>
          <a:p>
            <a:pPr marL="457200" indent="-457200">
              <a:buFont typeface="Wingdings"/>
              <a:buChar char="§"/>
            </a:pPr>
            <a:r>
              <a:rPr lang="en-GB" sz="3000" b="1" dirty="0">
                <a:latin typeface="Graphik"/>
              </a:rPr>
              <a:t>Nationality and Borders Act 2022</a:t>
            </a:r>
          </a:p>
          <a:p>
            <a:endParaRPr lang="en-GB" sz="3000" b="1" dirty="0">
              <a:latin typeface="Graphik"/>
            </a:endParaRPr>
          </a:p>
          <a:p>
            <a:r>
              <a:rPr lang="en-GB" sz="3000" dirty="0">
                <a:latin typeface="Graphik"/>
              </a:rPr>
              <a:t>- The safe third country rule and inadmissible cases (Nationality and Borders Act 2022).</a:t>
            </a:r>
            <a:endParaRPr lang="en-GB" sz="3000" b="1" dirty="0">
              <a:latin typeface="Graphik"/>
            </a:endParaRPr>
          </a:p>
          <a:p>
            <a:pPr marL="285750" indent="-285750">
              <a:buFont typeface="Wingdings" panose="05000000000000000000" pitchFamily="2" charset="2"/>
              <a:buChar char="§"/>
            </a:pPr>
            <a:endParaRPr lang="en-GB" sz="3000" dirty="0">
              <a:latin typeface="Graphik"/>
            </a:endParaRPr>
          </a:p>
          <a:p>
            <a:pPr marL="285750" indent="-285750">
              <a:buFont typeface="Wingdings" panose="05000000000000000000" pitchFamily="2" charset="2"/>
              <a:buChar char="§"/>
            </a:pPr>
            <a:r>
              <a:rPr lang="en-GB" sz="3000" b="0" i="0" dirty="0">
                <a:solidFill>
                  <a:srgbClr val="0B0C0C"/>
                </a:solidFill>
                <a:effectLst/>
                <a:latin typeface="Graphik"/>
              </a:rPr>
              <a:t> </a:t>
            </a:r>
            <a:r>
              <a:rPr lang="en-GB" sz="3000" b="1" i="0" dirty="0">
                <a:solidFill>
                  <a:srgbClr val="0B0C0C"/>
                </a:solidFill>
                <a:effectLst/>
                <a:latin typeface="Graphik"/>
              </a:rPr>
              <a:t>MoU between the United Kingdom and Rwanda </a:t>
            </a:r>
            <a:r>
              <a:rPr lang="en-GB" sz="3000" dirty="0">
                <a:solidFill>
                  <a:srgbClr val="0B0C0C"/>
                </a:solidFill>
                <a:latin typeface="Graphik"/>
              </a:rPr>
              <a:t>(Home Office, 2022).</a:t>
            </a:r>
            <a:endParaRPr lang="en-GB" sz="3000" dirty="0">
              <a:solidFill>
                <a:srgbClr val="000000"/>
              </a:solidFill>
              <a:latin typeface="Graphik"/>
            </a:endParaRPr>
          </a:p>
          <a:p>
            <a:endParaRPr lang="en-GB" sz="3000" b="1" i="0" dirty="0">
              <a:solidFill>
                <a:srgbClr val="000000"/>
              </a:solidFill>
              <a:effectLst/>
              <a:latin typeface="Graphik"/>
            </a:endParaRPr>
          </a:p>
          <a:p>
            <a:r>
              <a:rPr lang="en-GB" sz="3000" b="1" i="0" dirty="0">
                <a:solidFill>
                  <a:srgbClr val="000000"/>
                </a:solidFill>
                <a:effectLst/>
                <a:latin typeface="Graphik"/>
              </a:rPr>
              <a:t>- </a:t>
            </a:r>
            <a:r>
              <a:rPr lang="en-GB" sz="3000" i="0" dirty="0">
                <a:solidFill>
                  <a:srgbClr val="000000"/>
                </a:solidFill>
                <a:effectLst/>
                <a:latin typeface="Graphik"/>
              </a:rPr>
              <a:t>Safe route schemes (International Rescue Committee, 2022).</a:t>
            </a:r>
            <a:endParaRPr lang="en-GB" sz="3000" dirty="0">
              <a:latin typeface="Graphik"/>
            </a:endParaRPr>
          </a:p>
          <a:p>
            <a:endParaRPr lang="en-GB" dirty="0"/>
          </a:p>
        </p:txBody>
      </p:sp>
      <p:sp>
        <p:nvSpPr>
          <p:cNvPr id="6" name="Isosceles Triangle 5">
            <a:extLst>
              <a:ext uri="{FF2B5EF4-FFF2-40B4-BE49-F238E27FC236}">
                <a16:creationId xmlns:a16="http://schemas.microsoft.com/office/drawing/2014/main" id="{DA99BCFD-4BD0-9FD7-BC38-C194F0754A1E}"/>
              </a:ext>
            </a:extLst>
          </p:cNvPr>
          <p:cNvSpPr/>
          <p:nvPr/>
        </p:nvSpPr>
        <p:spPr>
          <a:xfrm>
            <a:off x="9428320" y="746252"/>
            <a:ext cx="1666400" cy="1569598"/>
          </a:xfrm>
          <a:prstGeom prst="triangle">
            <a:avLst/>
          </a:prstGeom>
          <a:solidFill>
            <a:srgbClr val="D585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FE74F04C-5B00-722F-9C13-021CFEE645D9}"/>
              </a:ext>
            </a:extLst>
          </p:cNvPr>
          <p:cNvSpPr txBox="1"/>
          <p:nvPr/>
        </p:nvSpPr>
        <p:spPr>
          <a:xfrm>
            <a:off x="9802099" y="2540000"/>
            <a:ext cx="918841" cy="646331"/>
          </a:xfrm>
          <a:prstGeom prst="rect">
            <a:avLst/>
          </a:prstGeom>
          <a:noFill/>
        </p:spPr>
        <p:txBody>
          <a:bodyPr wrap="none" rtlCol="0">
            <a:spAutoFit/>
          </a:bodyPr>
          <a:lstStyle/>
          <a:p>
            <a:r>
              <a:rPr lang="en-GB" dirty="0">
                <a:highlight>
                  <a:srgbClr val="D585AB"/>
                </a:highlight>
              </a:rPr>
              <a:t>Practise</a:t>
            </a:r>
          </a:p>
          <a:p>
            <a:endParaRPr lang="en-GB" dirty="0"/>
          </a:p>
        </p:txBody>
      </p:sp>
      <p:cxnSp>
        <p:nvCxnSpPr>
          <p:cNvPr id="8" name="Straight Arrow Connector 7">
            <a:extLst>
              <a:ext uri="{FF2B5EF4-FFF2-40B4-BE49-F238E27FC236}">
                <a16:creationId xmlns:a16="http://schemas.microsoft.com/office/drawing/2014/main" id="{A7AC6C8A-812C-9C49-9B38-3B8EB8BE4DCB}"/>
              </a:ext>
            </a:extLst>
          </p:cNvPr>
          <p:cNvCxnSpPr>
            <a:cxnSpLocks/>
          </p:cNvCxnSpPr>
          <p:nvPr/>
        </p:nvCxnSpPr>
        <p:spPr>
          <a:xfrm flipH="1" flipV="1">
            <a:off x="10555628" y="879212"/>
            <a:ext cx="664874" cy="1302079"/>
          </a:xfrm>
          <a:prstGeom prst="straightConnector1">
            <a:avLst/>
          </a:prstGeom>
          <a:ln>
            <a:solidFill>
              <a:srgbClr val="D890B2"/>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6A77C4C-7231-9D89-BE84-60B38E05820E}"/>
              </a:ext>
            </a:extLst>
          </p:cNvPr>
          <p:cNvCxnSpPr>
            <a:cxnSpLocks/>
          </p:cNvCxnSpPr>
          <p:nvPr/>
        </p:nvCxnSpPr>
        <p:spPr>
          <a:xfrm flipV="1">
            <a:off x="9281386" y="873218"/>
            <a:ext cx="710588" cy="1308073"/>
          </a:xfrm>
          <a:prstGeom prst="straightConnector1">
            <a:avLst/>
          </a:prstGeom>
          <a:ln>
            <a:solidFill>
              <a:srgbClr val="D890B2"/>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364C0BE-D42A-FD1F-93C3-D219EB32FA0C}"/>
              </a:ext>
            </a:extLst>
          </p:cNvPr>
          <p:cNvCxnSpPr>
            <a:cxnSpLocks/>
          </p:cNvCxnSpPr>
          <p:nvPr/>
        </p:nvCxnSpPr>
        <p:spPr>
          <a:xfrm flipH="1">
            <a:off x="9601016" y="2445805"/>
            <a:ext cx="1321005" cy="0"/>
          </a:xfrm>
          <a:prstGeom prst="straightConnector1">
            <a:avLst/>
          </a:prstGeom>
          <a:ln>
            <a:solidFill>
              <a:srgbClr val="D890B2"/>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42A6ED0C-285F-969A-D03D-8536916E83B8}"/>
              </a:ext>
            </a:extLst>
          </p:cNvPr>
          <p:cNvSpPr txBox="1"/>
          <p:nvPr/>
        </p:nvSpPr>
        <p:spPr>
          <a:xfrm rot="17981297">
            <a:off x="8668898" y="898398"/>
            <a:ext cx="1555092" cy="369332"/>
          </a:xfrm>
          <a:prstGeom prst="rect">
            <a:avLst/>
          </a:prstGeom>
          <a:noFill/>
        </p:spPr>
        <p:txBody>
          <a:bodyPr wrap="square">
            <a:spAutoFit/>
          </a:bodyPr>
          <a:lstStyle/>
          <a:p>
            <a:r>
              <a:rPr lang="en-GB" dirty="0">
                <a:highlight>
                  <a:srgbClr val="FFFF00"/>
                </a:highlight>
              </a:rPr>
              <a:t>Theory</a:t>
            </a:r>
            <a:endParaRPr lang="en-GB" dirty="0"/>
          </a:p>
        </p:txBody>
      </p:sp>
      <p:sp>
        <p:nvSpPr>
          <p:cNvPr id="17" name="TextBox 16">
            <a:extLst>
              <a:ext uri="{FF2B5EF4-FFF2-40B4-BE49-F238E27FC236}">
                <a16:creationId xmlns:a16="http://schemas.microsoft.com/office/drawing/2014/main" id="{DFD52065-FF6B-EF06-0823-7ADC9BF77E84}"/>
              </a:ext>
            </a:extLst>
          </p:cNvPr>
          <p:cNvSpPr txBox="1"/>
          <p:nvPr/>
        </p:nvSpPr>
        <p:spPr>
          <a:xfrm rot="3611128">
            <a:off x="10793783" y="1166345"/>
            <a:ext cx="853440" cy="369332"/>
          </a:xfrm>
          <a:prstGeom prst="rect">
            <a:avLst/>
          </a:prstGeom>
          <a:noFill/>
        </p:spPr>
        <p:txBody>
          <a:bodyPr wrap="square">
            <a:spAutoFit/>
          </a:bodyPr>
          <a:lstStyle/>
          <a:p>
            <a:r>
              <a:rPr lang="en-GB" dirty="0">
                <a:highlight>
                  <a:srgbClr val="81C5C2"/>
                </a:highlight>
              </a:rPr>
              <a:t>Policy</a:t>
            </a:r>
            <a:endParaRPr lang="en-GB" dirty="0"/>
          </a:p>
        </p:txBody>
      </p:sp>
    </p:spTree>
    <p:extLst>
      <p:ext uri="{BB962C8B-B14F-4D97-AF65-F5344CB8AC3E}">
        <p14:creationId xmlns:p14="http://schemas.microsoft.com/office/powerpoint/2010/main" val="3563121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54FBD-6806-CD84-CCCE-F41ADF23BA6E}"/>
              </a:ext>
            </a:extLst>
          </p:cNvPr>
          <p:cNvSpPr>
            <a:spLocks noGrp="1"/>
          </p:cNvSpPr>
          <p:nvPr>
            <p:ph type="title"/>
          </p:nvPr>
        </p:nvSpPr>
        <p:spPr>
          <a:xfrm>
            <a:off x="453136" y="304292"/>
            <a:ext cx="7729728" cy="1188720"/>
          </a:xfrm>
          <a:solidFill>
            <a:srgbClr val="C1CED1"/>
          </a:solidFill>
        </p:spPr>
        <p:txBody>
          <a:bodyPr/>
          <a:lstStyle/>
          <a:p>
            <a:r>
              <a:rPr lang="en-GB" dirty="0">
                <a:latin typeface="Graphik"/>
              </a:rPr>
              <a:t>Conclusion</a:t>
            </a:r>
          </a:p>
        </p:txBody>
      </p:sp>
      <p:sp>
        <p:nvSpPr>
          <p:cNvPr id="3" name="Content Placeholder 2">
            <a:extLst>
              <a:ext uri="{FF2B5EF4-FFF2-40B4-BE49-F238E27FC236}">
                <a16:creationId xmlns:a16="http://schemas.microsoft.com/office/drawing/2014/main" id="{C84F7314-B4A4-3071-71F6-DAB502A896BD}"/>
              </a:ext>
            </a:extLst>
          </p:cNvPr>
          <p:cNvSpPr>
            <a:spLocks noGrp="1"/>
          </p:cNvSpPr>
          <p:nvPr>
            <p:ph idx="1"/>
          </p:nvPr>
        </p:nvSpPr>
        <p:spPr>
          <a:xfrm>
            <a:off x="209296" y="1878008"/>
            <a:ext cx="11769344" cy="4786952"/>
          </a:xfrm>
        </p:spPr>
        <p:txBody>
          <a:bodyPr vert="horz" lIns="91440" tIns="45720" rIns="91440" bIns="45720" rtlCol="0" anchor="t">
            <a:normAutofit/>
          </a:bodyPr>
          <a:lstStyle/>
          <a:p>
            <a:pPr marL="0" indent="0">
              <a:buNone/>
            </a:pPr>
            <a:r>
              <a:rPr lang="en-GB" sz="2800" b="1" u="sng" dirty="0">
                <a:latin typeface="Graphik"/>
                <a:cs typeface="Times New Roman" panose="02020603050405020304" pitchFamily="18" charset="0"/>
              </a:rPr>
              <a:t>Based on the evidence:</a:t>
            </a:r>
          </a:p>
          <a:p>
            <a:endParaRPr lang="en-GB" sz="2000" dirty="0">
              <a:latin typeface="Graphik"/>
              <a:cs typeface="Times New Roman" panose="02020603050405020304" pitchFamily="18" charset="0"/>
            </a:endParaRPr>
          </a:p>
          <a:p>
            <a:pPr>
              <a:buClr>
                <a:schemeClr val="tx1"/>
              </a:buClr>
              <a:buFont typeface="Wingdings" panose="05000000000000000000" pitchFamily="2" charset="2"/>
              <a:buChar char="§"/>
            </a:pPr>
            <a:r>
              <a:rPr lang="en-GB" sz="2800" dirty="0">
                <a:latin typeface="Graphik"/>
                <a:cs typeface="Times New Roman"/>
              </a:rPr>
              <a:t>The term ‘have’ and ‘have-nots’ can be applied to other issues within a contemporary society despite its ties to Marx’s Conflict Theory (Martin,2014).</a:t>
            </a:r>
          </a:p>
          <a:p>
            <a:pPr>
              <a:buClr>
                <a:schemeClr val="tx1"/>
              </a:buClr>
              <a:buFont typeface="Wingdings" panose="05000000000000000000" pitchFamily="2" charset="2"/>
              <a:buChar char="§"/>
            </a:pPr>
            <a:r>
              <a:rPr lang="en-GB" sz="2800" dirty="0">
                <a:latin typeface="Graphik"/>
                <a:cs typeface="Times New Roman"/>
              </a:rPr>
              <a:t>To many seeking asylum, the UK  is deemed to </a:t>
            </a:r>
            <a:r>
              <a:rPr lang="en-GB" sz="2800" i="1" dirty="0">
                <a:highlight>
                  <a:srgbClr val="D1CFE7"/>
                </a:highlight>
                <a:latin typeface="Graphik"/>
                <a:cs typeface="Times New Roman"/>
              </a:rPr>
              <a:t>HAVE</a:t>
            </a:r>
            <a:r>
              <a:rPr lang="en-GB" sz="2800" dirty="0">
                <a:latin typeface="Graphik"/>
                <a:cs typeface="Times New Roman"/>
              </a:rPr>
              <a:t> more freedoms, safety and prospects of a better quality of life (Refuge Council, 2010; Sturge, 2022).</a:t>
            </a:r>
          </a:p>
          <a:p>
            <a:pPr>
              <a:buClr>
                <a:schemeClr val="tx1"/>
              </a:buClr>
              <a:buFont typeface="Wingdings" panose="05000000000000000000" pitchFamily="2" charset="2"/>
              <a:buChar char="§"/>
            </a:pPr>
            <a:r>
              <a:rPr lang="en-GB" sz="2800" dirty="0">
                <a:latin typeface="Graphik"/>
                <a:cs typeface="Times New Roman"/>
              </a:rPr>
              <a:t>Many asylum seekers flee their homes as they often </a:t>
            </a:r>
            <a:r>
              <a:rPr lang="en-GB" sz="2800" i="1" dirty="0">
                <a:highlight>
                  <a:srgbClr val="D1CFE7"/>
                </a:highlight>
                <a:latin typeface="Graphik"/>
                <a:cs typeface="Times New Roman"/>
              </a:rPr>
              <a:t>DO NOT </a:t>
            </a:r>
            <a:r>
              <a:rPr lang="en-GB" sz="2800" dirty="0">
                <a:latin typeface="Graphik"/>
                <a:cs typeface="Times New Roman"/>
              </a:rPr>
              <a:t>have safety or the means to survive or they </a:t>
            </a:r>
            <a:r>
              <a:rPr lang="en-GB" sz="2800" i="1" dirty="0">
                <a:highlight>
                  <a:srgbClr val="D1CFE7"/>
                </a:highlight>
                <a:latin typeface="Graphik"/>
                <a:cs typeface="Times New Roman"/>
              </a:rPr>
              <a:t>DO NOT </a:t>
            </a:r>
            <a:r>
              <a:rPr lang="en-GB" sz="2800" dirty="0">
                <a:latin typeface="Graphik"/>
                <a:cs typeface="Times New Roman"/>
              </a:rPr>
              <a:t>have the same freedoms that the UK can offer (Amnesty International, 2022).</a:t>
            </a:r>
            <a:endParaRPr lang="en-GB" sz="2800" dirty="0">
              <a:latin typeface="Graphik"/>
            </a:endParaRPr>
          </a:p>
          <a:p>
            <a:pPr>
              <a:buClr>
                <a:schemeClr val="tx1"/>
              </a:buClr>
              <a:buFont typeface="Wingdings" panose="05000000000000000000" pitchFamily="2" charset="2"/>
              <a:buChar char="§"/>
            </a:pPr>
            <a:endParaRPr lang="en-GB" sz="2000" dirty="0">
              <a:latin typeface="Graphik"/>
              <a:cs typeface="Times New Roman"/>
            </a:endParaRPr>
          </a:p>
          <a:p>
            <a:pPr marL="0" indent="0">
              <a:buClr>
                <a:schemeClr val="tx1"/>
              </a:buClr>
              <a:buNone/>
            </a:pPr>
            <a:endParaRPr lang="en-GB" sz="2000" dirty="0">
              <a:latin typeface="Graphik"/>
              <a:cs typeface="Times New Roman" panose="02020603050405020304" pitchFamily="18" charset="0"/>
            </a:endParaRPr>
          </a:p>
        </p:txBody>
      </p:sp>
    </p:spTree>
    <p:extLst>
      <p:ext uri="{BB962C8B-B14F-4D97-AF65-F5344CB8AC3E}">
        <p14:creationId xmlns:p14="http://schemas.microsoft.com/office/powerpoint/2010/main" val="3163161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3B62D-09FE-6FF0-6876-EAB81B9C1D05}"/>
              </a:ext>
            </a:extLst>
          </p:cNvPr>
          <p:cNvSpPr>
            <a:spLocks noGrp="1"/>
          </p:cNvSpPr>
          <p:nvPr>
            <p:ph type="title"/>
          </p:nvPr>
        </p:nvSpPr>
        <p:spPr>
          <a:xfrm>
            <a:off x="245658" y="167934"/>
            <a:ext cx="7729728" cy="1188720"/>
          </a:xfrm>
          <a:solidFill>
            <a:srgbClr val="C1CED1"/>
          </a:solidFill>
        </p:spPr>
        <p:txBody>
          <a:bodyPr/>
          <a:lstStyle/>
          <a:p>
            <a:r>
              <a:rPr lang="en-US" dirty="0">
                <a:latin typeface="Graphik"/>
              </a:rPr>
              <a:t>conclusion</a:t>
            </a:r>
          </a:p>
        </p:txBody>
      </p:sp>
      <p:sp>
        <p:nvSpPr>
          <p:cNvPr id="3" name="Content Placeholder 2">
            <a:extLst>
              <a:ext uri="{FF2B5EF4-FFF2-40B4-BE49-F238E27FC236}">
                <a16:creationId xmlns:a16="http://schemas.microsoft.com/office/drawing/2014/main" id="{A0D2F56B-9C13-8DAE-1896-D4B7ADE1B60A}"/>
              </a:ext>
            </a:extLst>
          </p:cNvPr>
          <p:cNvSpPr>
            <a:spLocks noGrp="1"/>
          </p:cNvSpPr>
          <p:nvPr>
            <p:ph idx="1"/>
          </p:nvPr>
        </p:nvSpPr>
        <p:spPr>
          <a:xfrm>
            <a:off x="265978" y="2507702"/>
            <a:ext cx="9053201" cy="3101983"/>
          </a:xfrm>
        </p:spPr>
        <p:txBody>
          <a:bodyPr vert="horz" lIns="91440" tIns="45720" rIns="91440" bIns="45720" rtlCol="0" anchor="t">
            <a:normAutofit fontScale="92500" lnSpcReduction="10000"/>
          </a:bodyPr>
          <a:lstStyle/>
          <a:p>
            <a:pPr>
              <a:buClrTx/>
              <a:buFont typeface="Wingdings" panose="020B0604020202020204" pitchFamily="34" charset="0"/>
              <a:buChar char="§"/>
            </a:pPr>
            <a:r>
              <a:rPr lang="en-GB" sz="2800" dirty="0">
                <a:latin typeface="Graphik"/>
                <a:ea typeface="+mn-lt"/>
                <a:cs typeface="+mn-lt"/>
              </a:rPr>
              <a:t>There</a:t>
            </a:r>
            <a:r>
              <a:rPr lang="en-GB" sz="2800" dirty="0">
                <a:highlight>
                  <a:srgbClr val="D1CFE7"/>
                </a:highlight>
                <a:latin typeface="Graphik"/>
                <a:ea typeface="+mn-lt"/>
                <a:cs typeface="+mn-lt"/>
              </a:rPr>
              <a:t> </a:t>
            </a:r>
            <a:r>
              <a:rPr lang="en-GB" sz="2800" i="1" dirty="0">
                <a:highlight>
                  <a:srgbClr val="D1CFE7"/>
                </a:highlight>
                <a:latin typeface="Graphik"/>
                <a:ea typeface="+mn-lt"/>
                <a:cs typeface="+mn-lt"/>
              </a:rPr>
              <a:t>ARE</a:t>
            </a:r>
            <a:r>
              <a:rPr lang="en-GB" sz="2800" dirty="0">
                <a:highlight>
                  <a:srgbClr val="D1CFE7"/>
                </a:highlight>
                <a:latin typeface="Graphik"/>
                <a:ea typeface="+mn-lt"/>
                <a:cs typeface="+mn-lt"/>
              </a:rPr>
              <a:t> </a:t>
            </a:r>
            <a:r>
              <a:rPr lang="en-GB" sz="2800" dirty="0">
                <a:latin typeface="Graphik"/>
                <a:ea typeface="+mn-lt"/>
                <a:cs typeface="+mn-lt"/>
              </a:rPr>
              <a:t>UK legislations and declarations in place for asylum seekers (The Nationality and Borders Act 2022; </a:t>
            </a:r>
            <a:r>
              <a:rPr lang="en-GB" sz="2800" dirty="0">
                <a:latin typeface="Graphik"/>
              </a:rPr>
              <a:t>The Universal Declaration of Human Rights 1948; MoU between the UK and Rwanda 2022).</a:t>
            </a:r>
          </a:p>
          <a:p>
            <a:pPr>
              <a:buClrTx/>
              <a:buFont typeface="Wingdings" panose="020B0604020202020204" pitchFamily="34" charset="0"/>
              <a:buChar char="§"/>
            </a:pPr>
            <a:endParaRPr lang="en-GB" sz="2800" i="1" dirty="0">
              <a:latin typeface="Graphik"/>
            </a:endParaRPr>
          </a:p>
          <a:p>
            <a:pPr>
              <a:buClrTx/>
              <a:buFont typeface="Wingdings" panose="020B0604020202020204" pitchFamily="34" charset="0"/>
              <a:buChar char="§"/>
            </a:pPr>
            <a:r>
              <a:rPr lang="en-GB" sz="2800" i="1" dirty="0">
                <a:latin typeface="Graphik"/>
              </a:rPr>
              <a:t>BUT, </a:t>
            </a:r>
            <a:r>
              <a:rPr lang="en-GB" sz="2800" dirty="0">
                <a:latin typeface="Graphik"/>
              </a:rPr>
              <a:t>in</a:t>
            </a:r>
            <a:r>
              <a:rPr lang="en-GB" sz="2800" dirty="0">
                <a:latin typeface="Graphik"/>
                <a:ea typeface="+mn-lt"/>
                <a:cs typeface="+mn-lt"/>
              </a:rPr>
              <a:t> practise these policies appear to be inconsistent (The British Red Cross, 2022; International Rescue Committee, 2022).</a:t>
            </a:r>
            <a:endParaRPr lang="en-US" sz="2800" dirty="0">
              <a:latin typeface="Graphik"/>
            </a:endParaRPr>
          </a:p>
        </p:txBody>
      </p:sp>
    </p:spTree>
    <p:extLst>
      <p:ext uri="{BB962C8B-B14F-4D97-AF65-F5344CB8AC3E}">
        <p14:creationId xmlns:p14="http://schemas.microsoft.com/office/powerpoint/2010/main" val="137985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F6455-1533-C719-371F-BE7151B9E466}"/>
              </a:ext>
            </a:extLst>
          </p:cNvPr>
          <p:cNvSpPr>
            <a:spLocks noGrp="1"/>
          </p:cNvSpPr>
          <p:nvPr>
            <p:ph type="title"/>
          </p:nvPr>
        </p:nvSpPr>
        <p:spPr>
          <a:xfrm>
            <a:off x="485227" y="208280"/>
            <a:ext cx="3461933" cy="825251"/>
          </a:xfrm>
          <a:solidFill>
            <a:schemeClr val="bg2"/>
          </a:solidFill>
          <a:ln>
            <a:noFill/>
          </a:ln>
        </p:spPr>
        <p:txBody>
          <a:bodyPr>
            <a:normAutofit/>
          </a:bodyPr>
          <a:lstStyle/>
          <a:p>
            <a:pPr algn="l"/>
            <a:r>
              <a:rPr lang="en-GB" sz="2400" u="sng" dirty="0">
                <a:latin typeface="Graphik"/>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5485B6FD-288D-9347-6B2B-F5153A7109A6}"/>
              </a:ext>
            </a:extLst>
          </p:cNvPr>
          <p:cNvSpPr>
            <a:spLocks noGrp="1"/>
          </p:cNvSpPr>
          <p:nvPr>
            <p:ph idx="1"/>
          </p:nvPr>
        </p:nvSpPr>
        <p:spPr>
          <a:xfrm>
            <a:off x="149947" y="947171"/>
            <a:ext cx="11760909" cy="5895589"/>
          </a:xfrm>
        </p:spPr>
        <p:txBody>
          <a:bodyPr vert="horz" lIns="91440" tIns="45720" rIns="91440" bIns="45720" rtlCol="0" anchor="t">
            <a:normAutofit/>
          </a:bodyPr>
          <a:lstStyle/>
          <a:p>
            <a:pPr marL="0" indent="0">
              <a:buNone/>
            </a:pPr>
            <a:endParaRPr lang="en-GB" sz="1400" dirty="0">
              <a:solidFill>
                <a:srgbClr val="262626"/>
              </a:solidFill>
              <a:latin typeface="Gill Sans MT"/>
            </a:endParaRPr>
          </a:p>
          <a:p>
            <a:pPr marL="0" indent="0">
              <a:buNone/>
            </a:pPr>
            <a:endParaRPr lang="en-GB" sz="1400" dirty="0">
              <a:solidFill>
                <a:srgbClr val="000000"/>
              </a:solidFill>
              <a:latin typeface="Graphik"/>
            </a:endParaRPr>
          </a:p>
          <a:p>
            <a:pPr marL="0" indent="0">
              <a:buNone/>
            </a:pPr>
            <a:endParaRPr lang="en-GB" dirty="0">
              <a:solidFill>
                <a:srgbClr val="262626"/>
              </a:solidFill>
              <a:latin typeface="Gill Sans MT" panose="020B0502020104020203"/>
            </a:endParaRPr>
          </a:p>
        </p:txBody>
      </p:sp>
      <p:sp>
        <p:nvSpPr>
          <p:cNvPr id="5" name="TextBox 4">
            <a:extLst>
              <a:ext uri="{FF2B5EF4-FFF2-40B4-BE49-F238E27FC236}">
                <a16:creationId xmlns:a16="http://schemas.microsoft.com/office/drawing/2014/main" id="{70E0BDCA-1139-6CBA-0FE8-1489C1AD0913}"/>
              </a:ext>
            </a:extLst>
          </p:cNvPr>
          <p:cNvSpPr txBox="1"/>
          <p:nvPr/>
        </p:nvSpPr>
        <p:spPr>
          <a:xfrm>
            <a:off x="74973" y="1290507"/>
            <a:ext cx="12042053" cy="5430333"/>
          </a:xfrm>
          <a:prstGeom prst="rect">
            <a:avLst/>
          </a:prstGeom>
          <a:noFill/>
        </p:spPr>
        <p:txBody>
          <a:bodyPr wrap="square">
            <a:spAutoFit/>
          </a:bodyPr>
          <a:lstStyle/>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British Red Cross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Information on the policy to send asylum seekers to Rwanda</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Information on the policy to send asylum seekers to Rwanda (redcross.org.uk)</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22 November 2022). </a:t>
            </a: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Crawley.H</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(2010)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Chance or choice? Understanding why asylum seekers come to the UK. </a:t>
            </a:r>
            <a:r>
              <a:rPr lang="en-GB" sz="1800" dirty="0">
                <a:effectLst/>
                <a:latin typeface="Calibri" panose="020F0502020204030204" pitchFamily="34" charset="0"/>
                <a:ea typeface="Calibri" panose="020F0502020204030204" pitchFamily="34" charset="0"/>
                <a:cs typeface="Times New Roman" panose="02020603050405020304" pitchFamily="18" charset="0"/>
              </a:rPr>
              <a:t>Refuge Council. Available at: </a:t>
            </a:r>
            <a:r>
              <a:rPr lang="en-GB" sz="18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fff.qxd</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 (refugeecouncil.org.uk)</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21 November 2022). </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Giddens. A. (1984)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Constitution of Society. </a:t>
            </a:r>
            <a:r>
              <a:rPr lang="en-GB" sz="1800" dirty="0">
                <a:effectLst/>
                <a:latin typeface="Calibri" panose="020F0502020204030204" pitchFamily="34" charset="0"/>
                <a:ea typeface="Calibri" panose="020F0502020204030204" pitchFamily="34" charset="0"/>
                <a:cs typeface="Times New Roman" panose="02020603050405020304" pitchFamily="18" charset="0"/>
              </a:rPr>
              <a:t>Cambridge: Polity Press. </a:t>
            </a: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Healey.R.L</a:t>
            </a:r>
            <a:r>
              <a:rPr lang="en-GB" sz="1800" dirty="0">
                <a:effectLst/>
                <a:latin typeface="Calibri" panose="020F0502020204030204" pitchFamily="34" charset="0"/>
                <a:ea typeface="Calibri" panose="020F0502020204030204" pitchFamily="34" charset="0"/>
                <a:cs typeface="Times New Roman" panose="02020603050405020304" pitchFamily="18" charset="0"/>
              </a:rPr>
              <a:t>. (2006) 'Asylum-Seekers and Refugees: A Structuration Theory Analysis of their Experiences in the UK'</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 Population, Space and Place., </a:t>
            </a:r>
            <a:r>
              <a:rPr lang="en-GB" sz="1800" dirty="0">
                <a:effectLst/>
                <a:latin typeface="Calibri" panose="020F0502020204030204" pitchFamily="34" charset="0"/>
                <a:ea typeface="Calibri" panose="020F0502020204030204" pitchFamily="34" charset="0"/>
                <a:cs typeface="Times New Roman" panose="02020603050405020304" pitchFamily="18" charset="0"/>
              </a:rPr>
              <a:t>12(4), pp.257-271.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https://onlinelibrary-wiley-com.ezproxy.uwtsd.ac.uk/doi/abs/10.1002/psp.412 </a:t>
            </a:r>
            <a:r>
              <a:rPr lang="en-GB" sz="1800" dirty="0">
                <a:effectLst/>
                <a:latin typeface="Calibri" panose="020F0502020204030204" pitchFamily="34" charset="0"/>
                <a:ea typeface="Calibri" panose="020F0502020204030204" pitchFamily="34" charset="0"/>
                <a:cs typeface="Times New Roman" panose="02020603050405020304" pitchFamily="18" charset="0"/>
              </a:rPr>
              <a:t>(Accessed: 29 November 2022). </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Home Office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Memorandum of Understanding between the government of the United Kingdom of Great Britain and Northern Ireland and the government of the Republic of Rwanda for the provision of an asylum partnership arrangement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Memorandum of Understanding between the government of the United Kingdom of Great Britain and Northern Ireland and the government of the Republic of Rwanda for the provision of an asylum partnership arrangement - GOV.UK (www.gov.uk)</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1 December 2022).  </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International Rescue Committee (2022)</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7 Reasons People Risk Their Lives to Cross the Channel .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7 reasons people risk their lives to cross the Channel | International Rescue Committee (IRC)</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25 November 2022).  </a:t>
            </a:r>
          </a:p>
          <a:p>
            <a:pPr marL="360000" indent="-457200" algn="l" rtl="0" fontAlgn="base"/>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364552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8E3CE"/>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82C87-177E-3328-5714-C13193A39208}"/>
              </a:ext>
            </a:extLst>
          </p:cNvPr>
          <p:cNvSpPr>
            <a:spLocks noGrp="1"/>
          </p:cNvSpPr>
          <p:nvPr>
            <p:ph type="title"/>
          </p:nvPr>
        </p:nvSpPr>
        <p:spPr>
          <a:xfrm>
            <a:off x="0" y="105984"/>
            <a:ext cx="4196080" cy="1133536"/>
          </a:xfrm>
          <a:noFill/>
          <a:ln>
            <a:noFill/>
          </a:ln>
        </p:spPr>
        <p:txBody>
          <a:bodyPr>
            <a:normAutofit/>
          </a:bodyPr>
          <a:lstStyle/>
          <a:p>
            <a:r>
              <a:rPr lang="en-GB" sz="2400" u="sng" dirty="0">
                <a:latin typeface="Graphik"/>
              </a:rPr>
              <a:t>Reference List</a:t>
            </a:r>
          </a:p>
        </p:txBody>
      </p:sp>
      <p:sp>
        <p:nvSpPr>
          <p:cNvPr id="3" name="Content Placeholder 2">
            <a:extLst>
              <a:ext uri="{FF2B5EF4-FFF2-40B4-BE49-F238E27FC236}">
                <a16:creationId xmlns:a16="http://schemas.microsoft.com/office/drawing/2014/main" id="{B979EBCC-3C62-3278-A145-D364060CA865}"/>
              </a:ext>
            </a:extLst>
          </p:cNvPr>
          <p:cNvSpPr>
            <a:spLocks noGrp="1"/>
          </p:cNvSpPr>
          <p:nvPr>
            <p:ph idx="1"/>
          </p:nvPr>
        </p:nvSpPr>
        <p:spPr>
          <a:xfrm>
            <a:off x="265978" y="1615360"/>
            <a:ext cx="11770333" cy="5017008"/>
          </a:xfrm>
        </p:spPr>
        <p:txBody>
          <a:bodyPr vert="horz" lIns="91440" tIns="45720" rIns="91440" bIns="45720" rtlCol="0" anchor="t">
            <a:normAutofit/>
          </a:bodyPr>
          <a:lstStyle/>
          <a:p>
            <a:pPr marL="0" indent="0">
              <a:buNone/>
            </a:pPr>
            <a:endParaRPr lang="en-GB" dirty="0"/>
          </a:p>
          <a:p>
            <a:pPr marL="0" indent="0">
              <a:buNone/>
            </a:pPr>
            <a:endParaRPr lang="en-GB" dirty="0"/>
          </a:p>
          <a:p>
            <a:endParaRPr lang="en-GB" dirty="0"/>
          </a:p>
        </p:txBody>
      </p:sp>
      <p:sp>
        <p:nvSpPr>
          <p:cNvPr id="5" name="TextBox 4">
            <a:extLst>
              <a:ext uri="{FF2B5EF4-FFF2-40B4-BE49-F238E27FC236}">
                <a16:creationId xmlns:a16="http://schemas.microsoft.com/office/drawing/2014/main" id="{A2A724CF-59D7-E5C7-69F2-C5CDAC4CCAFC}"/>
              </a:ext>
            </a:extLst>
          </p:cNvPr>
          <p:cNvSpPr txBox="1"/>
          <p:nvPr/>
        </p:nvSpPr>
        <p:spPr>
          <a:xfrm>
            <a:off x="265978" y="1615360"/>
            <a:ext cx="11660044" cy="4541243"/>
          </a:xfrm>
          <a:prstGeom prst="rect">
            <a:avLst/>
          </a:prstGeom>
          <a:noFill/>
        </p:spPr>
        <p:txBody>
          <a:bodyPr wrap="square" rtlCol="0">
            <a:spAutoFit/>
          </a:bodyPr>
          <a:lstStyle/>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Martin. J (2014) ‘What are Theoretical Framework?’,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Sociology Made Simple.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conflict theory – Sociology Made Simple</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20 November 2022). </a:t>
            </a:r>
          </a:p>
          <a:p>
            <a:pPr marL="457200" indent="-457200">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Nationality and Borders Act 2022, c.36</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dirty="0">
                <a:hlinkClick r:id="rId3"/>
              </a:rPr>
              <a:t>Nationality and Borders Act 2022 (legislation.gov.uk)</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(Accessed: 1 December 2022). </a:t>
            </a:r>
          </a:p>
          <a:p>
            <a:pPr marL="457200" indent="-457200">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Nationality, Immigration and Asylum Act 2002, c.41.</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dirty="0">
                <a:hlinkClick r:id="rId4"/>
              </a:rPr>
              <a:t>Nationality, Immigration and Asylum Act 2002 (legislation.gov.uk) </a:t>
            </a:r>
            <a:r>
              <a:rPr lang="en-GB" sz="1800" dirty="0">
                <a:effectLst/>
                <a:latin typeface="Calibri" panose="020F0502020204030204" pitchFamily="34" charset="0"/>
                <a:ea typeface="Calibri" panose="020F0502020204030204" pitchFamily="34" charset="0"/>
                <a:cs typeface="Times New Roman" panose="02020603050405020304" pitchFamily="18" charset="0"/>
              </a:rPr>
              <a:t>(Accessed: 1 December 2022).  </a:t>
            </a: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Sturge.G</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Asylum Statistics. </a:t>
            </a:r>
            <a:r>
              <a:rPr lang="en-GB" sz="1800" dirty="0">
                <a:effectLst/>
                <a:latin typeface="Calibri" panose="020F0502020204030204" pitchFamily="34" charset="0"/>
                <a:ea typeface="Calibri" panose="020F0502020204030204" pitchFamily="34" charset="0"/>
                <a:cs typeface="Times New Roman" panose="02020603050405020304" pitchFamily="18" charset="0"/>
              </a:rPr>
              <a:t>House of Commons Library.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SN01403.pdf (parliament.uk)</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21 November 2022). </a:t>
            </a:r>
          </a:p>
          <a:p>
            <a:pPr marL="457200" indent="-457200">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Sturge.G</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Migration Statistics. </a:t>
            </a:r>
            <a:r>
              <a:rPr lang="en-GB" sz="1800" dirty="0">
                <a:effectLst/>
                <a:latin typeface="Calibri" panose="020F0502020204030204" pitchFamily="34" charset="0"/>
                <a:ea typeface="Calibri" panose="020F0502020204030204" pitchFamily="34" charset="0"/>
                <a:cs typeface="Times New Roman" panose="02020603050405020304" pitchFamily="18" charset="0"/>
              </a:rPr>
              <a:t>House of Commons Library.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Migration statistics - House of Commons Library (parliament.uk)</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23 November 2022).  </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United Nations (2022)</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Universal Declaration of Human Rights.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OHCHR | Universal Declaration of Human Rights - English</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21 November 2022). </a:t>
            </a:r>
          </a:p>
          <a:p>
            <a:endParaRPr lang="en-GB" dirty="0"/>
          </a:p>
        </p:txBody>
      </p:sp>
    </p:spTree>
    <p:extLst>
      <p:ext uri="{BB962C8B-B14F-4D97-AF65-F5344CB8AC3E}">
        <p14:creationId xmlns:p14="http://schemas.microsoft.com/office/powerpoint/2010/main" val="145228461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3" ma:contentTypeDescription="Create a new document." ma:contentTypeScope="" ma:versionID="20863e4b79e465de1ef74d133bf856d8">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ed754df8dd62b0f602b9b9d8775425c6"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FF1A374-846C-4B6E-AA80-8E37C8682C3E}">
  <ds:schemaRefs>
    <ds:schemaRef ds:uri="http://schemas.microsoft.com/sharepoint/v3/contenttype/forms"/>
  </ds:schemaRefs>
</ds:datastoreItem>
</file>

<file path=customXml/itemProps2.xml><?xml version="1.0" encoding="utf-8"?>
<ds:datastoreItem xmlns:ds="http://schemas.openxmlformats.org/officeDocument/2006/customXml" ds:itemID="{E1490553-6362-4B65-8DD6-E3AD586E875C}">
  <ds:schemaRefs>
    <ds:schemaRef ds:uri="0cb976d4-72d8-43fd-a100-21d54766e958"/>
    <ds:schemaRef ds:uri="da3f2772-8f1e-4acb-bd98-3a0ee892f48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EAB984A-42F3-4538-A323-04E2460DD105}">
  <ds:schemaRefs>
    <ds:schemaRef ds:uri="0cb976d4-72d8-43fd-a100-21d54766e958"/>
    <ds:schemaRef ds:uri="da3f2772-8f1e-4acb-bd98-3a0ee892f48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TM10001115[[fn=Parcel]]</Template>
  <TotalTime>21626</TotalTime>
  <Words>1257</Words>
  <Application>Microsoft Office PowerPoint</Application>
  <PresentationFormat>Widescreen</PresentationFormat>
  <Paragraphs>112</Paragraphs>
  <Slides>14</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Amnesty Trade Gothic</vt:lpstr>
      <vt:lpstr>arial</vt:lpstr>
      <vt:lpstr>arial</vt:lpstr>
      <vt:lpstr>Calibri</vt:lpstr>
      <vt:lpstr>Gill Sans MT</vt:lpstr>
      <vt:lpstr>Graphik</vt:lpstr>
      <vt:lpstr>Segoe UI</vt:lpstr>
      <vt:lpstr>Times New Roman</vt:lpstr>
      <vt:lpstr>Wingdings</vt:lpstr>
      <vt:lpstr>Parcel</vt:lpstr>
      <vt:lpstr>Student name: Martha lee Student number: 2213492 Module code:ECSO4001 </vt:lpstr>
      <vt:lpstr>Introduction</vt:lpstr>
      <vt:lpstr>Karl Marx – conflict theory</vt:lpstr>
      <vt:lpstr>KARL Marx – CONFLICT THEORY</vt:lpstr>
      <vt:lpstr>What is asylum?</vt:lpstr>
      <vt:lpstr>have’s and have-nots today: Why Might asylum seekers pick the uk</vt:lpstr>
      <vt:lpstr>have’s and have-nots today: Why Might asylum seekers pick the uk</vt:lpstr>
      <vt:lpstr>UK LEGISLATION ON ASYLUM SEEKERS: Theory</vt:lpstr>
      <vt:lpstr>UK LEGISLATION on ASYLUM SEEKERS: POLICY</vt:lpstr>
      <vt:lpstr>UK LEGISLATION ON ASYLUM SEEKERS: Practise</vt:lpstr>
      <vt:lpstr>Conclusion</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Martha lee Student number: Module code: </dc:title>
  <dc:creator>Martha Lee (2213492)</dc:creator>
  <cp:lastModifiedBy>Martha Lee (2213492)</cp:lastModifiedBy>
  <cp:revision>8</cp:revision>
  <dcterms:created xsi:type="dcterms:W3CDTF">2022-11-13T15:53:54Z</dcterms:created>
  <dcterms:modified xsi:type="dcterms:W3CDTF">2022-12-05T15:35:58Z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