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80" r:id="rId6"/>
    <p:sldId id="306" r:id="rId7"/>
    <p:sldId id="342" r:id="rId8"/>
    <p:sldId id="327" r:id="rId9"/>
    <p:sldId id="330" r:id="rId10"/>
    <p:sldId id="328" r:id="rId11"/>
    <p:sldId id="366" r:id="rId12"/>
    <p:sldId id="307" r:id="rId13"/>
    <p:sldId id="316" r:id="rId14"/>
    <p:sldId id="318" r:id="rId15"/>
    <p:sldId id="288" r:id="rId16"/>
    <p:sldId id="331" r:id="rId17"/>
    <p:sldId id="334" r:id="rId18"/>
    <p:sldId id="335" r:id="rId19"/>
    <p:sldId id="371" r:id="rId20"/>
    <p:sldId id="351" r:id="rId21"/>
    <p:sldId id="282" r:id="rId22"/>
    <p:sldId id="32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EB545E-6CBF-44DC-9011-65B6C048BA47}" v="1" dt="2025-01-21T10:17:28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4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B0EB545E-6CBF-44DC-9011-65B6C048BA47}"/>
    <pc:docChg chg="custSel delSld modSld">
      <pc:chgData name="Alison Evans (Lib)" userId="a038501e-367a-4d45-83b6-fbcb256771ea" providerId="ADAL" clId="{B0EB545E-6CBF-44DC-9011-65B6C048BA47}" dt="2025-01-21T10:29:20.350" v="13" actId="1076"/>
      <pc:docMkLst>
        <pc:docMk/>
      </pc:docMkLst>
      <pc:sldChg chg="addSp delSp modSp mod">
        <pc:chgData name="Alison Evans (Lib)" userId="a038501e-367a-4d45-83b6-fbcb256771ea" providerId="ADAL" clId="{B0EB545E-6CBF-44DC-9011-65B6C048BA47}" dt="2025-01-21T10:27:36.825" v="11" actId="1076"/>
        <pc:sldMkLst>
          <pc:docMk/>
          <pc:sldMk cId="1885822486" sldId="282"/>
        </pc:sldMkLst>
        <pc:picChg chg="del">
          <ac:chgData name="Alison Evans (Lib)" userId="a038501e-367a-4d45-83b6-fbcb256771ea" providerId="ADAL" clId="{B0EB545E-6CBF-44DC-9011-65B6C048BA47}" dt="2025-01-21T10:17:26.836" v="1" actId="478"/>
          <ac:picMkLst>
            <pc:docMk/>
            <pc:sldMk cId="1885822486" sldId="282"/>
            <ac:picMk id="3" creationId="{3385D242-7D0F-E115-1988-1DD510708E3E}"/>
          </ac:picMkLst>
        </pc:picChg>
        <pc:picChg chg="add del mod">
          <ac:chgData name="Alison Evans (Lib)" userId="a038501e-367a-4d45-83b6-fbcb256771ea" providerId="ADAL" clId="{B0EB545E-6CBF-44DC-9011-65B6C048BA47}" dt="2025-01-21T10:17:44.014" v="5" actId="478"/>
          <ac:picMkLst>
            <pc:docMk/>
            <pc:sldMk cId="1885822486" sldId="282"/>
            <ac:picMk id="5" creationId="{99ED8FF8-391E-5105-1011-364C771E5047}"/>
          </ac:picMkLst>
        </pc:picChg>
        <pc:picChg chg="add mod">
          <ac:chgData name="Alison Evans (Lib)" userId="a038501e-367a-4d45-83b6-fbcb256771ea" providerId="ADAL" clId="{B0EB545E-6CBF-44DC-9011-65B6C048BA47}" dt="2025-01-21T10:27:36.825" v="11" actId="1076"/>
          <ac:picMkLst>
            <pc:docMk/>
            <pc:sldMk cId="1885822486" sldId="282"/>
            <ac:picMk id="8" creationId="{90208288-97E1-8BCA-05AA-3CE54A0F5A95}"/>
          </ac:picMkLst>
        </pc:picChg>
      </pc:sldChg>
      <pc:sldChg chg="del">
        <pc:chgData name="Alison Evans (Lib)" userId="a038501e-367a-4d45-83b6-fbcb256771ea" providerId="ADAL" clId="{B0EB545E-6CBF-44DC-9011-65B6C048BA47}" dt="2025-01-21T10:14:27.383" v="0" actId="47"/>
        <pc:sldMkLst>
          <pc:docMk/>
          <pc:sldMk cId="942482206" sldId="326"/>
        </pc:sldMkLst>
      </pc:sldChg>
      <pc:sldChg chg="modSp mod">
        <pc:chgData name="Alison Evans (Lib)" userId="a038501e-367a-4d45-83b6-fbcb256771ea" providerId="ADAL" clId="{B0EB545E-6CBF-44DC-9011-65B6C048BA47}" dt="2025-01-21T10:29:20.350" v="13" actId="1076"/>
        <pc:sldMkLst>
          <pc:docMk/>
          <pc:sldMk cId="2668758142" sldId="366"/>
        </pc:sldMkLst>
        <pc:picChg chg="mod">
          <ac:chgData name="Alison Evans (Lib)" userId="a038501e-367a-4d45-83b6-fbcb256771ea" providerId="ADAL" clId="{B0EB545E-6CBF-44DC-9011-65B6C048BA47}" dt="2025-01-21T10:29:20.350" v="13" actId="1076"/>
          <ac:picMkLst>
            <pc:docMk/>
            <pc:sldMk cId="2668758142" sldId="366"/>
            <ac:picMk id="5" creationId="{B6431643-2AB6-F415-B282-931A30EC0256}"/>
          </ac:picMkLst>
        </pc:picChg>
      </pc:sldChg>
    </pc:docChg>
  </pc:docChgLst>
  <pc:docChgLst>
    <pc:chgData name="Alison Evans (Lib)" userId="a038501e-367a-4d45-83b6-fbcb256771ea" providerId="ADAL" clId="{694B600A-C458-4B5E-B6E1-2A6FAABCFB00}"/>
    <pc:docChg chg="undo custSel addSld delSld modSld sldOrd">
      <pc:chgData name="Alison Evans (Lib)" userId="a038501e-367a-4d45-83b6-fbcb256771ea" providerId="ADAL" clId="{694B600A-C458-4B5E-B6E1-2A6FAABCFB00}" dt="2024-02-28T15:22:56.875" v="6355" actId="20577"/>
      <pc:docMkLst>
        <pc:docMk/>
      </pc:docMkLst>
      <pc:sldChg chg="modSp add mod">
        <pc:chgData name="Alison Evans (Lib)" userId="a038501e-367a-4d45-83b6-fbcb256771ea" providerId="ADAL" clId="{694B600A-C458-4B5E-B6E1-2A6FAABCFB00}" dt="2024-02-19T09:53:11.290" v="3465" actId="20577"/>
        <pc:sldMkLst>
          <pc:docMk/>
          <pc:sldMk cId="3018337656" sldId="256"/>
        </pc:sldMkLst>
      </pc:sldChg>
      <pc:sldChg chg="del">
        <pc:chgData name="Alison Evans (Lib)" userId="a038501e-367a-4d45-83b6-fbcb256771ea" providerId="ADAL" clId="{694B600A-C458-4B5E-B6E1-2A6FAABCFB00}" dt="2024-02-08T14:57:37.921" v="1" actId="47"/>
        <pc:sldMkLst>
          <pc:docMk/>
          <pc:sldMk cId="361644925" sldId="258"/>
        </pc:sldMkLst>
      </pc:sldChg>
      <pc:sldChg chg="modSp add del mod">
        <pc:chgData name="Alison Evans (Lib)" userId="a038501e-367a-4d45-83b6-fbcb256771ea" providerId="ADAL" clId="{694B600A-C458-4B5E-B6E1-2A6FAABCFB00}" dt="2024-02-15T17:06:34.215" v="1251" actId="47"/>
        <pc:sldMkLst>
          <pc:docMk/>
          <pc:sldMk cId="2780050534" sldId="260"/>
        </pc:sldMkLst>
      </pc:sldChg>
      <pc:sldChg chg="addSp delSp modSp add mod ord modAnim">
        <pc:chgData name="Alison Evans (Lib)" userId="a038501e-367a-4d45-83b6-fbcb256771ea" providerId="ADAL" clId="{694B600A-C458-4B5E-B6E1-2A6FAABCFB00}" dt="2024-02-19T09:50:11.669" v="3353"/>
        <pc:sldMkLst>
          <pc:docMk/>
          <pc:sldMk cId="2127706226" sldId="273"/>
        </pc:sldMkLst>
      </pc:sldChg>
      <pc:sldChg chg="modSp add mod">
        <pc:chgData name="Alison Evans (Lib)" userId="a038501e-367a-4d45-83b6-fbcb256771ea" providerId="ADAL" clId="{694B600A-C458-4B5E-B6E1-2A6FAABCFB00}" dt="2024-02-28T15:00:30.801" v="6027" actId="20577"/>
        <pc:sldMkLst>
          <pc:docMk/>
          <pc:sldMk cId="3185777266" sldId="280"/>
        </pc:sldMkLst>
      </pc:sldChg>
      <pc:sldChg chg="add del">
        <pc:chgData name="Alison Evans (Lib)" userId="a038501e-367a-4d45-83b6-fbcb256771ea" providerId="ADAL" clId="{694B600A-C458-4B5E-B6E1-2A6FAABCFB00}" dt="2024-02-08T16:21:16.059" v="160" actId="47"/>
        <pc:sldMkLst>
          <pc:docMk/>
          <pc:sldMk cId="1885822486" sldId="282"/>
        </pc:sldMkLst>
      </pc:sldChg>
      <pc:sldChg chg="add del mod modShow">
        <pc:chgData name="Alison Evans (Lib)" userId="a038501e-367a-4d45-83b6-fbcb256771ea" providerId="ADAL" clId="{694B600A-C458-4B5E-B6E1-2A6FAABCFB00}" dt="2024-02-15T17:06:39.577" v="1252" actId="47"/>
        <pc:sldMkLst>
          <pc:docMk/>
          <pc:sldMk cId="3661778711" sldId="287"/>
        </pc:sldMkLst>
      </pc:sldChg>
      <pc:sldChg chg="addSp delSp modSp add mod modShow">
        <pc:chgData name="Alison Evans (Lib)" userId="a038501e-367a-4d45-83b6-fbcb256771ea" providerId="ADAL" clId="{694B600A-C458-4B5E-B6E1-2A6FAABCFB00}" dt="2024-02-20T10:46:48.043" v="5737"/>
        <pc:sldMkLst>
          <pc:docMk/>
          <pc:sldMk cId="4133035383" sldId="288"/>
        </pc:sldMkLst>
      </pc:sldChg>
      <pc:sldChg chg="add del">
        <pc:chgData name="Alison Evans (Lib)" userId="a038501e-367a-4d45-83b6-fbcb256771ea" providerId="ADAL" clId="{694B600A-C458-4B5E-B6E1-2A6FAABCFB00}" dt="2024-02-15T17:06:31.389" v="1250" actId="47"/>
        <pc:sldMkLst>
          <pc:docMk/>
          <pc:sldMk cId="1288321813" sldId="289"/>
        </pc:sldMkLst>
      </pc:sldChg>
      <pc:sldChg chg="add mod ord modShow">
        <pc:chgData name="Alison Evans (Lib)" userId="a038501e-367a-4d45-83b6-fbcb256771ea" providerId="ADAL" clId="{694B600A-C458-4B5E-B6E1-2A6FAABCFB00}" dt="2024-02-19T12:32:23.172" v="5254"/>
        <pc:sldMkLst>
          <pc:docMk/>
          <pc:sldMk cId="1552762557" sldId="292"/>
        </pc:sldMkLst>
      </pc:sldChg>
      <pc:sldChg chg="add">
        <pc:chgData name="Alison Evans (Lib)" userId="a038501e-367a-4d45-83b6-fbcb256771ea" providerId="ADAL" clId="{694B600A-C458-4B5E-B6E1-2A6FAABCFB00}" dt="2024-02-08T15:01:20.574" v="24"/>
        <pc:sldMkLst>
          <pc:docMk/>
          <pc:sldMk cId="1212456943" sldId="295"/>
        </pc:sldMkLst>
      </pc:sldChg>
      <pc:sldChg chg="add del">
        <pc:chgData name="Alison Evans (Lib)" userId="a038501e-367a-4d45-83b6-fbcb256771ea" providerId="ADAL" clId="{694B600A-C458-4B5E-B6E1-2A6FAABCFB00}" dt="2024-02-08T16:01:58.409" v="50" actId="47"/>
        <pc:sldMkLst>
          <pc:docMk/>
          <pc:sldMk cId="894320592" sldId="297"/>
        </pc:sldMkLst>
      </pc:sldChg>
      <pc:sldChg chg="addSp delSp modSp add mod delAnim modAnim">
        <pc:chgData name="Alison Evans (Lib)" userId="a038501e-367a-4d45-83b6-fbcb256771ea" providerId="ADAL" clId="{694B600A-C458-4B5E-B6E1-2A6FAABCFB00}" dt="2024-02-28T15:14:07.604" v="6228" actId="1076"/>
        <pc:sldMkLst>
          <pc:docMk/>
          <pc:sldMk cId="2128715502" sldId="304"/>
        </pc:sldMkLst>
      </pc:sldChg>
      <pc:sldChg chg="add ord">
        <pc:chgData name="Alison Evans (Lib)" userId="a038501e-367a-4d45-83b6-fbcb256771ea" providerId="ADAL" clId="{694B600A-C458-4B5E-B6E1-2A6FAABCFB00}" dt="2024-02-19T09:51:40.876" v="3367"/>
        <pc:sldMkLst>
          <pc:docMk/>
          <pc:sldMk cId="3673979102" sldId="305"/>
        </pc:sldMkLst>
      </pc:sldChg>
      <pc:sldChg chg="modSp add mod">
        <pc:chgData name="Alison Evans (Lib)" userId="a038501e-367a-4d45-83b6-fbcb256771ea" providerId="ADAL" clId="{694B600A-C458-4B5E-B6E1-2A6FAABCFB00}" dt="2024-02-19T12:11:49.687" v="4515" actId="20577"/>
        <pc:sldMkLst>
          <pc:docMk/>
          <pc:sldMk cId="655628215" sldId="306"/>
        </pc:sldMkLst>
      </pc:sldChg>
      <pc:sldChg chg="add del mod modShow">
        <pc:chgData name="Alison Evans (Lib)" userId="a038501e-367a-4d45-83b6-fbcb256771ea" providerId="ADAL" clId="{694B600A-C458-4B5E-B6E1-2A6FAABCFB00}" dt="2024-02-15T17:09:01.333" v="1257" actId="47"/>
        <pc:sldMkLst>
          <pc:docMk/>
          <pc:sldMk cId="3370732593" sldId="311"/>
        </pc:sldMkLst>
      </pc:sldChg>
      <pc:sldChg chg="add">
        <pc:chgData name="Alison Evans (Lib)" userId="a038501e-367a-4d45-83b6-fbcb256771ea" providerId="ADAL" clId="{694B600A-C458-4B5E-B6E1-2A6FAABCFB00}" dt="2024-02-08T14:58:31.295" v="3"/>
        <pc:sldMkLst>
          <pc:docMk/>
          <pc:sldMk cId="52323838" sldId="314"/>
        </pc:sldMkLst>
      </pc:sldChg>
      <pc:sldChg chg="add mod modShow">
        <pc:chgData name="Alison Evans (Lib)" userId="a038501e-367a-4d45-83b6-fbcb256771ea" providerId="ADAL" clId="{694B600A-C458-4B5E-B6E1-2A6FAABCFB00}" dt="2024-02-08T15:02:55.444" v="31" actId="729"/>
        <pc:sldMkLst>
          <pc:docMk/>
          <pc:sldMk cId="654842586" sldId="315"/>
        </pc:sldMkLst>
      </pc:sldChg>
      <pc:sldChg chg="add">
        <pc:chgData name="Alison Evans (Lib)" userId="a038501e-367a-4d45-83b6-fbcb256771ea" providerId="ADAL" clId="{694B600A-C458-4B5E-B6E1-2A6FAABCFB00}" dt="2024-02-08T15:00:46.660" v="19"/>
        <pc:sldMkLst>
          <pc:docMk/>
          <pc:sldMk cId="3246950719" sldId="316"/>
        </pc:sldMkLst>
      </pc:sldChg>
      <pc:sldChg chg="add mod modShow">
        <pc:chgData name="Alison Evans (Lib)" userId="a038501e-367a-4d45-83b6-fbcb256771ea" providerId="ADAL" clId="{694B600A-C458-4B5E-B6E1-2A6FAABCFB00}" dt="2024-02-19T11:10:05.925" v="4120" actId="729"/>
        <pc:sldMkLst>
          <pc:docMk/>
          <pc:sldMk cId="4233567427" sldId="317"/>
        </pc:sldMkLst>
      </pc:sldChg>
      <pc:sldChg chg="add">
        <pc:chgData name="Alison Evans (Lib)" userId="a038501e-367a-4d45-83b6-fbcb256771ea" providerId="ADAL" clId="{694B600A-C458-4B5E-B6E1-2A6FAABCFB00}" dt="2024-02-08T15:00:52.816" v="20"/>
        <pc:sldMkLst>
          <pc:docMk/>
          <pc:sldMk cId="417876168" sldId="318"/>
        </pc:sldMkLst>
      </pc:sldChg>
      <pc:sldChg chg="delSp modSp add del mod delAnim">
        <pc:chgData name="Alison Evans (Lib)" userId="a038501e-367a-4d45-83b6-fbcb256771ea" providerId="ADAL" clId="{694B600A-C458-4B5E-B6E1-2A6FAABCFB00}" dt="2024-02-08T16:09:19.186" v="142" actId="47"/>
        <pc:sldMkLst>
          <pc:docMk/>
          <pc:sldMk cId="2898560823" sldId="320"/>
        </pc:sldMkLst>
      </pc:sldChg>
      <pc:sldChg chg="addSp delSp modSp add mod delAnim modAnim">
        <pc:chgData name="Alison Evans (Lib)" userId="a038501e-367a-4d45-83b6-fbcb256771ea" providerId="ADAL" clId="{694B600A-C458-4B5E-B6E1-2A6FAABCFB00}" dt="2024-02-15T18:13:00.270" v="2248" actId="20577"/>
        <pc:sldMkLst>
          <pc:docMk/>
          <pc:sldMk cId="29310742" sldId="321"/>
        </pc:sldMkLst>
      </pc:sldChg>
      <pc:sldChg chg="add">
        <pc:chgData name="Alison Evans (Lib)" userId="a038501e-367a-4d45-83b6-fbcb256771ea" providerId="ADAL" clId="{694B600A-C458-4B5E-B6E1-2A6FAABCFB00}" dt="2024-02-08T15:01:54.598" v="28"/>
        <pc:sldMkLst>
          <pc:docMk/>
          <pc:sldMk cId="788040851" sldId="322"/>
        </pc:sldMkLst>
      </pc:sldChg>
      <pc:sldChg chg="add del mod modShow">
        <pc:chgData name="Alison Evans (Lib)" userId="a038501e-367a-4d45-83b6-fbcb256771ea" providerId="ADAL" clId="{694B600A-C458-4B5E-B6E1-2A6FAABCFB00}" dt="2024-02-15T17:06:09.275" v="1247" actId="47"/>
        <pc:sldMkLst>
          <pc:docMk/>
          <pc:sldMk cId="1106751220" sldId="323"/>
        </pc:sldMkLst>
      </pc:sldChg>
      <pc:sldChg chg="add del">
        <pc:chgData name="Alison Evans (Lib)" userId="a038501e-367a-4d45-83b6-fbcb256771ea" providerId="ADAL" clId="{694B600A-C458-4B5E-B6E1-2A6FAABCFB00}" dt="2024-02-08T16:20:34.766" v="159" actId="47"/>
        <pc:sldMkLst>
          <pc:docMk/>
          <pc:sldMk cId="3485062339" sldId="324"/>
        </pc:sldMkLst>
      </pc:sldChg>
      <pc:sldChg chg="addSp delSp modSp add mod delAnim modAnim">
        <pc:chgData name="Alison Evans (Lib)" userId="a038501e-367a-4d45-83b6-fbcb256771ea" providerId="ADAL" clId="{694B600A-C458-4B5E-B6E1-2A6FAABCFB00}" dt="2024-02-28T15:18:26.374" v="6295" actId="20577"/>
        <pc:sldMkLst>
          <pc:docMk/>
          <pc:sldMk cId="3619296386" sldId="327"/>
        </pc:sldMkLst>
      </pc:sldChg>
      <pc:sldChg chg="addSp modSp add mod modAnim">
        <pc:chgData name="Alison Evans (Lib)" userId="a038501e-367a-4d45-83b6-fbcb256771ea" providerId="ADAL" clId="{694B600A-C458-4B5E-B6E1-2A6FAABCFB00}" dt="2024-02-15T17:55:00.246" v="2021"/>
        <pc:sldMkLst>
          <pc:docMk/>
          <pc:sldMk cId="47688106" sldId="328"/>
        </pc:sldMkLst>
      </pc:sldChg>
      <pc:sldChg chg="modSp add mod ord modShow">
        <pc:chgData name="Alison Evans (Lib)" userId="a038501e-367a-4d45-83b6-fbcb256771ea" providerId="ADAL" clId="{694B600A-C458-4B5E-B6E1-2A6FAABCFB00}" dt="2024-02-28T15:22:56.875" v="6355" actId="20577"/>
        <pc:sldMkLst>
          <pc:docMk/>
          <pc:sldMk cId="483351681" sldId="329"/>
        </pc:sldMkLst>
      </pc:sldChg>
      <pc:sldChg chg="addSp delSp modSp add mod">
        <pc:chgData name="Alison Evans (Lib)" userId="a038501e-367a-4d45-83b6-fbcb256771ea" providerId="ADAL" clId="{694B600A-C458-4B5E-B6E1-2A6FAABCFB00}" dt="2024-02-19T13:15:03.465" v="5440" actId="1076"/>
        <pc:sldMkLst>
          <pc:docMk/>
          <pc:sldMk cId="844154958" sldId="330"/>
        </pc:sldMkLst>
      </pc:sldChg>
      <pc:sldChg chg="add del">
        <pc:chgData name="Alison Evans (Lib)" userId="a038501e-367a-4d45-83b6-fbcb256771ea" providerId="ADAL" clId="{694B600A-C458-4B5E-B6E1-2A6FAABCFB00}" dt="2024-02-08T15:00:25.744" v="16" actId="47"/>
        <pc:sldMkLst>
          <pc:docMk/>
          <pc:sldMk cId="91483750" sldId="331"/>
        </pc:sldMkLst>
      </pc:sldChg>
      <pc:sldChg chg="add mod modShow">
        <pc:chgData name="Alison Evans (Lib)" userId="a038501e-367a-4d45-83b6-fbcb256771ea" providerId="ADAL" clId="{694B600A-C458-4B5E-B6E1-2A6FAABCFB00}" dt="2024-02-19T11:10:14.644" v="4121" actId="729"/>
        <pc:sldMkLst>
          <pc:docMk/>
          <pc:sldMk cId="2876684684" sldId="331"/>
        </pc:sldMkLst>
      </pc:sldChg>
      <pc:sldChg chg="add del">
        <pc:chgData name="Alison Evans (Lib)" userId="a038501e-367a-4d45-83b6-fbcb256771ea" providerId="ADAL" clId="{694B600A-C458-4B5E-B6E1-2A6FAABCFB00}" dt="2024-02-08T16:01:28.490" v="49" actId="47"/>
        <pc:sldMkLst>
          <pc:docMk/>
          <pc:sldMk cId="1587239607" sldId="332"/>
        </pc:sldMkLst>
      </pc:sldChg>
      <pc:sldChg chg="add">
        <pc:chgData name="Alison Evans (Lib)" userId="a038501e-367a-4d45-83b6-fbcb256771ea" providerId="ADAL" clId="{694B600A-C458-4B5E-B6E1-2A6FAABCFB00}" dt="2024-02-08T15:01:34.170" v="25"/>
        <pc:sldMkLst>
          <pc:docMk/>
          <pc:sldMk cId="3944858190" sldId="333"/>
        </pc:sldMkLst>
      </pc:sldChg>
      <pc:sldChg chg="modSp add mod modAnim modShow">
        <pc:chgData name="Alison Evans (Lib)" userId="a038501e-367a-4d45-83b6-fbcb256771ea" providerId="ADAL" clId="{694B600A-C458-4B5E-B6E1-2A6FAABCFB00}" dt="2024-02-19T11:13:51.985" v="4122" actId="729"/>
        <pc:sldMkLst>
          <pc:docMk/>
          <pc:sldMk cId="837874130" sldId="334"/>
        </pc:sldMkLst>
      </pc:sldChg>
      <pc:sldChg chg="modSp add mod modShow">
        <pc:chgData name="Alison Evans (Lib)" userId="a038501e-367a-4d45-83b6-fbcb256771ea" providerId="ADAL" clId="{694B600A-C458-4B5E-B6E1-2A6FAABCFB00}" dt="2024-02-19T11:13:59.347" v="4123" actId="729"/>
        <pc:sldMkLst>
          <pc:docMk/>
          <pc:sldMk cId="1253862283" sldId="335"/>
        </pc:sldMkLst>
      </pc:sldChg>
      <pc:sldChg chg="add del mod modShow">
        <pc:chgData name="Alison Evans (Lib)" userId="a038501e-367a-4d45-83b6-fbcb256771ea" providerId="ADAL" clId="{694B600A-C458-4B5E-B6E1-2A6FAABCFB00}" dt="2024-02-08T16:20:18.895" v="158" actId="47"/>
        <pc:sldMkLst>
          <pc:docMk/>
          <pc:sldMk cId="3866921453" sldId="336"/>
        </pc:sldMkLst>
      </pc:sldChg>
      <pc:sldChg chg="modSp new del mod">
        <pc:chgData name="Alison Evans (Lib)" userId="a038501e-367a-4d45-83b6-fbcb256771ea" providerId="ADAL" clId="{694B600A-C458-4B5E-B6E1-2A6FAABCFB00}" dt="2024-02-08T16:03:48.416" v="103" actId="47"/>
        <pc:sldMkLst>
          <pc:docMk/>
          <pc:sldMk cId="1892200187" sldId="337"/>
        </pc:sldMkLst>
      </pc:sldChg>
      <pc:sldChg chg="addSp delSp modSp add mod delAnim modAnim modShow">
        <pc:chgData name="Alison Evans (Lib)" userId="a038501e-367a-4d45-83b6-fbcb256771ea" providerId="ADAL" clId="{694B600A-C458-4B5E-B6E1-2A6FAABCFB00}" dt="2024-02-19T11:16:48.007" v="4142"/>
        <pc:sldMkLst>
          <pc:docMk/>
          <pc:sldMk cId="3444204157" sldId="338"/>
        </pc:sldMkLst>
      </pc:sldChg>
      <pc:sldChg chg="addSp delSp modSp add mod modAnim modShow">
        <pc:chgData name="Alison Evans (Lib)" userId="a038501e-367a-4d45-83b6-fbcb256771ea" providerId="ADAL" clId="{694B600A-C458-4B5E-B6E1-2A6FAABCFB00}" dt="2024-02-19T11:17:30.095" v="4143"/>
        <pc:sldMkLst>
          <pc:docMk/>
          <pc:sldMk cId="1337324083" sldId="339"/>
        </pc:sldMkLst>
      </pc:sldChg>
      <pc:sldChg chg="addSp delSp modSp new del mod modAnim modShow">
        <pc:chgData name="Alison Evans (Lib)" userId="a038501e-367a-4d45-83b6-fbcb256771ea" providerId="ADAL" clId="{694B600A-C458-4B5E-B6E1-2A6FAABCFB00}" dt="2024-02-19T12:12:14.639" v="4516" actId="47"/>
        <pc:sldMkLst>
          <pc:docMk/>
          <pc:sldMk cId="2370997685" sldId="340"/>
        </pc:sldMkLst>
      </pc:sldChg>
      <pc:sldChg chg="new del">
        <pc:chgData name="Alison Evans (Lib)" userId="a038501e-367a-4d45-83b6-fbcb256771ea" providerId="ADAL" clId="{694B600A-C458-4B5E-B6E1-2A6FAABCFB00}" dt="2024-02-15T16:40:20.854" v="566" actId="47"/>
        <pc:sldMkLst>
          <pc:docMk/>
          <pc:sldMk cId="1476285396" sldId="341"/>
        </pc:sldMkLst>
      </pc:sldChg>
      <pc:sldChg chg="addSp modSp new del mod ord">
        <pc:chgData name="Alison Evans (Lib)" userId="a038501e-367a-4d45-83b6-fbcb256771ea" providerId="ADAL" clId="{694B600A-C458-4B5E-B6E1-2A6FAABCFB00}" dt="2024-02-19T10:22:20.718" v="3823" actId="47"/>
        <pc:sldMkLst>
          <pc:docMk/>
          <pc:sldMk cId="2098310837" sldId="341"/>
        </pc:sldMkLst>
      </pc:sldChg>
      <pc:sldChg chg="new del">
        <pc:chgData name="Alison Evans (Lib)" userId="a038501e-367a-4d45-83b6-fbcb256771ea" providerId="ADAL" clId="{694B600A-C458-4B5E-B6E1-2A6FAABCFB00}" dt="2024-02-15T16:42:07.776" v="570" actId="47"/>
        <pc:sldMkLst>
          <pc:docMk/>
          <pc:sldMk cId="3754251727" sldId="341"/>
        </pc:sldMkLst>
      </pc:sldChg>
      <pc:sldChg chg="addSp modSp new mod modAnim">
        <pc:chgData name="Alison Evans (Lib)" userId="a038501e-367a-4d45-83b6-fbcb256771ea" providerId="ADAL" clId="{694B600A-C458-4B5E-B6E1-2A6FAABCFB00}" dt="2024-02-28T15:14:15.608" v="6243" actId="20577"/>
        <pc:sldMkLst>
          <pc:docMk/>
          <pc:sldMk cId="2575210576" sldId="342"/>
        </pc:sldMkLst>
      </pc:sldChg>
      <pc:sldChg chg="modSp new del mod">
        <pc:chgData name="Alison Evans (Lib)" userId="a038501e-367a-4d45-83b6-fbcb256771ea" providerId="ADAL" clId="{694B600A-C458-4B5E-B6E1-2A6FAABCFB00}" dt="2024-02-19T09:37:49.071" v="3225" actId="47"/>
        <pc:sldMkLst>
          <pc:docMk/>
          <pc:sldMk cId="469750152" sldId="343"/>
        </pc:sldMkLst>
      </pc:sldChg>
      <pc:sldChg chg="new del">
        <pc:chgData name="Alison Evans (Lib)" userId="a038501e-367a-4d45-83b6-fbcb256771ea" providerId="ADAL" clId="{694B600A-C458-4B5E-B6E1-2A6FAABCFB00}" dt="2024-02-19T09:08:22.174" v="2289" actId="47"/>
        <pc:sldMkLst>
          <pc:docMk/>
          <pc:sldMk cId="2020364003" sldId="343"/>
        </pc:sldMkLst>
      </pc:sldChg>
      <pc:sldChg chg="addSp modSp new mod modAnim">
        <pc:chgData name="Alison Evans (Lib)" userId="a038501e-367a-4d45-83b6-fbcb256771ea" providerId="ADAL" clId="{694B600A-C458-4B5E-B6E1-2A6FAABCFB00}" dt="2024-02-21T17:02:32.392" v="5742" actId="20577"/>
        <pc:sldMkLst>
          <pc:docMk/>
          <pc:sldMk cId="4278057513" sldId="344"/>
        </pc:sldMkLst>
      </pc:sldChg>
      <pc:sldChg chg="new del">
        <pc:chgData name="Alison Evans (Lib)" userId="a038501e-367a-4d45-83b6-fbcb256771ea" providerId="ADAL" clId="{694B600A-C458-4B5E-B6E1-2A6FAABCFB00}" dt="2024-02-28T14:48:49.917" v="5757" actId="47"/>
        <pc:sldMkLst>
          <pc:docMk/>
          <pc:sldMk cId="411406358" sldId="345"/>
        </pc:sldMkLst>
      </pc:sldChg>
      <pc:sldChg chg="new del">
        <pc:chgData name="Alison Evans (Lib)" userId="a038501e-367a-4d45-83b6-fbcb256771ea" providerId="ADAL" clId="{694B600A-C458-4B5E-B6E1-2A6FAABCFB00}" dt="2024-02-28T12:28:50.915" v="5755" actId="47"/>
        <pc:sldMkLst>
          <pc:docMk/>
          <pc:sldMk cId="656102767" sldId="345"/>
        </pc:sldMkLst>
      </pc:sldChg>
      <pc:sldChg chg="modSp new mod">
        <pc:chgData name="Alison Evans (Lib)" userId="a038501e-367a-4d45-83b6-fbcb256771ea" providerId="ADAL" clId="{694B600A-C458-4B5E-B6E1-2A6FAABCFB00}" dt="2024-02-28T14:52:23.040" v="5948" actId="14100"/>
        <pc:sldMkLst>
          <pc:docMk/>
          <pc:sldMk cId="2211475714" sldId="345"/>
        </pc:sldMkLst>
      </pc:sldChg>
      <pc:sldChg chg="modSp new mod">
        <pc:chgData name="Alison Evans (Lib)" userId="a038501e-367a-4d45-83b6-fbcb256771ea" providerId="ADAL" clId="{694B600A-C458-4B5E-B6E1-2A6FAABCFB00}" dt="2024-02-28T14:57:37.821" v="5964" actId="27636"/>
        <pc:sldMkLst>
          <pc:docMk/>
          <pc:sldMk cId="1556722533" sldId="346"/>
        </pc:sldMkLst>
      </pc:sldChg>
      <pc:sldChg chg="new del">
        <pc:chgData name="Alison Evans (Lib)" userId="a038501e-367a-4d45-83b6-fbcb256771ea" providerId="ADAL" clId="{694B600A-C458-4B5E-B6E1-2A6FAABCFB00}" dt="2024-02-28T15:04:58.119" v="6029" actId="47"/>
        <pc:sldMkLst>
          <pc:docMk/>
          <pc:sldMk cId="1084502202" sldId="347"/>
        </pc:sldMkLst>
      </pc:sldChg>
    </pc:docChg>
  </pc:docChgLst>
  <pc:docChgLst>
    <pc:chgData name="Alison Evans (Lib)" userId="a038501e-367a-4d45-83b6-fbcb256771ea" providerId="ADAL" clId="{7F39725D-DE21-47F6-8A4E-D7AB5B9D2E37}"/>
    <pc:docChg chg="undo custSel addSld delSld modSld sldOrd">
      <pc:chgData name="Alison Evans (Lib)" userId="a038501e-367a-4d45-83b6-fbcb256771ea" providerId="ADAL" clId="{7F39725D-DE21-47F6-8A4E-D7AB5B9D2E37}" dt="2024-05-23T11:26:04.534" v="2265"/>
      <pc:docMkLst>
        <pc:docMk/>
      </pc:docMkLst>
      <pc:sldChg chg="modSp mod">
        <pc:chgData name="Alison Evans (Lib)" userId="a038501e-367a-4d45-83b6-fbcb256771ea" providerId="ADAL" clId="{7F39725D-DE21-47F6-8A4E-D7AB5B9D2E37}" dt="2024-05-20T14:34:32.803" v="2262" actId="20577"/>
        <pc:sldMkLst>
          <pc:docMk/>
          <pc:sldMk cId="3018337656" sldId="256"/>
        </pc:sldMkLst>
      </pc:sldChg>
      <pc:sldChg chg="mod ord modShow">
        <pc:chgData name="Alison Evans (Lib)" userId="a038501e-367a-4d45-83b6-fbcb256771ea" providerId="ADAL" clId="{7F39725D-DE21-47F6-8A4E-D7AB5B9D2E37}" dt="2024-05-08T09:35:57.600" v="1457"/>
        <pc:sldMkLst>
          <pc:docMk/>
          <pc:sldMk cId="2127706226" sldId="273"/>
        </pc:sldMkLst>
      </pc:sldChg>
      <pc:sldChg chg="modSp mod">
        <pc:chgData name="Alison Evans (Lib)" userId="a038501e-367a-4d45-83b6-fbcb256771ea" providerId="ADAL" clId="{7F39725D-DE21-47F6-8A4E-D7AB5B9D2E37}" dt="2024-05-20T11:48:49.500" v="2187" actId="1076"/>
        <pc:sldMkLst>
          <pc:docMk/>
          <pc:sldMk cId="3185777266" sldId="280"/>
        </pc:sldMkLst>
      </pc:sldChg>
      <pc:sldChg chg="addSp delSp modSp mod">
        <pc:chgData name="Alison Evans (Lib)" userId="a038501e-367a-4d45-83b6-fbcb256771ea" providerId="ADAL" clId="{7F39725D-DE21-47F6-8A4E-D7AB5B9D2E37}" dt="2024-04-09T12:31:01.737" v="774" actId="20577"/>
        <pc:sldMkLst>
          <pc:docMk/>
          <pc:sldMk cId="4133035383" sldId="288"/>
        </pc:sldMkLst>
      </pc:sldChg>
      <pc:sldChg chg="del">
        <pc:chgData name="Alison Evans (Lib)" userId="a038501e-367a-4d45-83b6-fbcb256771ea" providerId="ADAL" clId="{7F39725D-DE21-47F6-8A4E-D7AB5B9D2E37}" dt="2024-04-09T10:18:11.946" v="145" actId="47"/>
        <pc:sldMkLst>
          <pc:docMk/>
          <pc:sldMk cId="1212456943" sldId="295"/>
        </pc:sldMkLst>
      </pc:sldChg>
      <pc:sldChg chg="modSp del mod">
        <pc:chgData name="Alison Evans (Lib)" userId="a038501e-367a-4d45-83b6-fbcb256771ea" providerId="ADAL" clId="{7F39725D-DE21-47F6-8A4E-D7AB5B9D2E37}" dt="2024-05-02T13:10:37.562" v="1080" actId="47"/>
        <pc:sldMkLst>
          <pc:docMk/>
          <pc:sldMk cId="2128715502" sldId="304"/>
        </pc:sldMkLst>
      </pc:sldChg>
      <pc:sldChg chg="modSp del mod modAnim">
        <pc:chgData name="Alison Evans (Lib)" userId="a038501e-367a-4d45-83b6-fbcb256771ea" providerId="ADAL" clId="{7F39725D-DE21-47F6-8A4E-D7AB5B9D2E37}" dt="2024-05-20T11:38:34.870" v="2018" actId="47"/>
        <pc:sldMkLst>
          <pc:docMk/>
          <pc:sldMk cId="29310742" sldId="321"/>
        </pc:sldMkLst>
      </pc:sldChg>
      <pc:sldChg chg="modSp mod modAnim">
        <pc:chgData name="Alison Evans (Lib)" userId="a038501e-367a-4d45-83b6-fbcb256771ea" providerId="ADAL" clId="{7F39725D-DE21-47F6-8A4E-D7AB5B9D2E37}" dt="2024-04-09T10:45:24.807" v="476" actId="20577"/>
        <pc:sldMkLst>
          <pc:docMk/>
          <pc:sldMk cId="3619296386" sldId="327"/>
        </pc:sldMkLst>
      </pc:sldChg>
      <pc:sldChg chg="modSp del mod ord">
        <pc:chgData name="Alison Evans (Lib)" userId="a038501e-367a-4d45-83b6-fbcb256771ea" providerId="ADAL" clId="{7F39725D-DE21-47F6-8A4E-D7AB5B9D2E37}" dt="2024-05-21T11:35:34.714" v="2264" actId="47"/>
        <pc:sldMkLst>
          <pc:docMk/>
          <pc:sldMk cId="483351681" sldId="329"/>
        </pc:sldMkLst>
      </pc:sldChg>
      <pc:sldChg chg="addSp delSp modSp mod modAnim modShow">
        <pc:chgData name="Alison Evans (Lib)" userId="a038501e-367a-4d45-83b6-fbcb256771ea" providerId="ADAL" clId="{7F39725D-DE21-47F6-8A4E-D7AB5B9D2E37}" dt="2024-05-09T13:44:26.237" v="2016" actId="20577"/>
        <pc:sldMkLst>
          <pc:docMk/>
          <pc:sldMk cId="2876684684" sldId="331"/>
        </pc:sldMkLst>
      </pc:sldChg>
      <pc:sldChg chg="addSp delSp modSp mod ord modAnim modShow">
        <pc:chgData name="Alison Evans (Lib)" userId="a038501e-367a-4d45-83b6-fbcb256771ea" providerId="ADAL" clId="{7F39725D-DE21-47F6-8A4E-D7AB5B9D2E37}" dt="2024-05-09T09:11:59.171" v="1845"/>
        <pc:sldMkLst>
          <pc:docMk/>
          <pc:sldMk cId="3944858190" sldId="333"/>
        </pc:sldMkLst>
      </pc:sldChg>
      <pc:sldChg chg="mod modShow">
        <pc:chgData name="Alison Evans (Lib)" userId="a038501e-367a-4d45-83b6-fbcb256771ea" providerId="ADAL" clId="{7F39725D-DE21-47F6-8A4E-D7AB5B9D2E37}" dt="2024-04-09T10:17:47.527" v="141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7F39725D-DE21-47F6-8A4E-D7AB5B9D2E37}" dt="2024-04-09T10:17:54.044" v="142" actId="729"/>
        <pc:sldMkLst>
          <pc:docMk/>
          <pc:sldMk cId="1253862283" sldId="335"/>
        </pc:sldMkLst>
      </pc:sldChg>
      <pc:sldChg chg="add">
        <pc:chgData name="Alison Evans (Lib)" userId="a038501e-367a-4d45-83b6-fbcb256771ea" providerId="ADAL" clId="{7F39725D-DE21-47F6-8A4E-D7AB5B9D2E37}" dt="2024-04-09T09:57:33.614" v="1"/>
        <pc:sldMkLst>
          <pc:docMk/>
          <pc:sldMk cId="965757115" sldId="336"/>
        </pc:sldMkLst>
      </pc:sldChg>
      <pc:sldChg chg="add">
        <pc:chgData name="Alison Evans (Lib)" userId="a038501e-367a-4d45-83b6-fbcb256771ea" providerId="ADAL" clId="{7F39725D-DE21-47F6-8A4E-D7AB5B9D2E37}" dt="2024-05-20T11:38:32.087" v="2017"/>
        <pc:sldMkLst>
          <pc:docMk/>
          <pc:sldMk cId="60111355" sldId="337"/>
        </pc:sldMkLst>
      </pc:sldChg>
      <pc:sldChg chg="mod modShow">
        <pc:chgData name="Alison Evans (Lib)" userId="a038501e-367a-4d45-83b6-fbcb256771ea" providerId="ADAL" clId="{7F39725D-DE21-47F6-8A4E-D7AB5B9D2E37}" dt="2024-04-09T10:18:00.605" v="143" actId="729"/>
        <pc:sldMkLst>
          <pc:docMk/>
          <pc:sldMk cId="3444204157" sldId="338"/>
        </pc:sldMkLst>
      </pc:sldChg>
      <pc:sldChg chg="mod modShow">
        <pc:chgData name="Alison Evans (Lib)" userId="a038501e-367a-4d45-83b6-fbcb256771ea" providerId="ADAL" clId="{7F39725D-DE21-47F6-8A4E-D7AB5B9D2E37}" dt="2024-04-09T10:18:07.165" v="144" actId="729"/>
        <pc:sldMkLst>
          <pc:docMk/>
          <pc:sldMk cId="1337324083" sldId="339"/>
        </pc:sldMkLst>
      </pc:sldChg>
      <pc:sldChg chg="addSp delSp modSp mod delAnim modAnim">
        <pc:chgData name="Alison Evans (Lib)" userId="a038501e-367a-4d45-83b6-fbcb256771ea" providerId="ADAL" clId="{7F39725D-DE21-47F6-8A4E-D7AB5B9D2E37}" dt="2024-05-07T14:13:27.336" v="1101"/>
        <pc:sldMkLst>
          <pc:docMk/>
          <pc:sldMk cId="2575210576" sldId="342"/>
        </pc:sldMkLst>
      </pc:sldChg>
      <pc:sldChg chg="addSp delSp modSp mod delAnim modAnim">
        <pc:chgData name="Alison Evans (Lib)" userId="a038501e-367a-4d45-83b6-fbcb256771ea" providerId="ADAL" clId="{7F39725D-DE21-47F6-8A4E-D7AB5B9D2E37}" dt="2024-05-02T13:13:15.237" v="1090" actId="1076"/>
        <pc:sldMkLst>
          <pc:docMk/>
          <pc:sldMk cId="4278057513" sldId="344"/>
        </pc:sldMkLst>
      </pc:sldChg>
      <pc:sldChg chg="mod modShow">
        <pc:chgData name="Alison Evans (Lib)" userId="a038501e-367a-4d45-83b6-fbcb256771ea" providerId="ADAL" clId="{7F39725D-DE21-47F6-8A4E-D7AB5B9D2E37}" dt="2024-04-09T13:10:23.275" v="811" actId="729"/>
        <pc:sldMkLst>
          <pc:docMk/>
          <pc:sldMk cId="1556722533" sldId="346"/>
        </pc:sldMkLst>
      </pc:sldChg>
      <pc:sldChg chg="addSp modSp new mod modShow">
        <pc:chgData name="Alison Evans (Lib)" userId="a038501e-367a-4d45-83b6-fbcb256771ea" providerId="ADAL" clId="{7F39725D-DE21-47F6-8A4E-D7AB5B9D2E37}" dt="2024-05-09T13:43:05.039" v="2000" actId="729"/>
        <pc:sldMkLst>
          <pc:docMk/>
          <pc:sldMk cId="1839793699" sldId="347"/>
        </pc:sldMkLst>
      </pc:sldChg>
      <pc:sldChg chg="addSp delSp modSp add mod delAnim modAnim">
        <pc:chgData name="Alison Evans (Lib)" userId="a038501e-367a-4d45-83b6-fbcb256771ea" providerId="ADAL" clId="{7F39725D-DE21-47F6-8A4E-D7AB5B9D2E37}" dt="2024-05-02T13:09:28.698" v="1079" actId="20577"/>
        <pc:sldMkLst>
          <pc:docMk/>
          <pc:sldMk cId="375536748" sldId="348"/>
        </pc:sldMkLst>
      </pc:sldChg>
      <pc:sldChg chg="add">
        <pc:chgData name="Alison Evans (Lib)" userId="a038501e-367a-4d45-83b6-fbcb256771ea" providerId="ADAL" clId="{7F39725D-DE21-47F6-8A4E-D7AB5B9D2E37}" dt="2024-05-21T11:35:31.277" v="2263"/>
        <pc:sldMkLst>
          <pc:docMk/>
          <pc:sldMk cId="1805027631" sldId="349"/>
        </pc:sldMkLst>
      </pc:sldChg>
      <pc:sldChg chg="add">
        <pc:chgData name="Alison Evans (Lib)" userId="a038501e-367a-4d45-83b6-fbcb256771ea" providerId="ADAL" clId="{7F39725D-DE21-47F6-8A4E-D7AB5B9D2E37}" dt="2024-05-23T11:26:04.534" v="2265"/>
        <pc:sldMkLst>
          <pc:docMk/>
          <pc:sldMk cId="2728085486" sldId="350"/>
        </pc:sldMkLst>
      </pc:sldChg>
    </pc:docChg>
  </pc:docChgLst>
  <pc:docChgLst>
    <pc:chgData name="Jenny Hedges" userId="d4562af6-0e19-40ba-94ec-100aed0256a8" providerId="ADAL" clId="{94BBE3AB-0E17-4346-BE12-C7998FC8702C}"/>
    <pc:docChg chg="custSel delSld modSld modMainMaster">
      <pc:chgData name="Jenny Hedges" userId="d4562af6-0e19-40ba-94ec-100aed0256a8" providerId="ADAL" clId="{94BBE3AB-0E17-4346-BE12-C7998FC8702C}" dt="2024-01-23T10:12:50.825" v="14" actId="2696"/>
      <pc:docMkLst>
        <pc:docMk/>
      </pc:docMkLst>
      <pc:sldChg chg="del">
        <pc:chgData name="Jenny Hedges" userId="d4562af6-0e19-40ba-94ec-100aed0256a8" providerId="ADAL" clId="{94BBE3AB-0E17-4346-BE12-C7998FC8702C}" dt="2024-01-23T10:12:50.825" v="14" actId="2696"/>
        <pc:sldMkLst>
          <pc:docMk/>
          <pc:sldMk cId="598255588" sldId="257"/>
        </pc:sldMkLst>
      </pc:sldChg>
      <pc:sldMasterChg chg="addSldLayout modSldLayout">
        <pc:chgData name="Jenny Hedges" userId="d4562af6-0e19-40ba-94ec-100aed0256a8" providerId="ADAL" clId="{94BBE3AB-0E17-4346-BE12-C7998FC8702C}" dt="2024-01-22T15:14:00.252" v="13" actId="1076"/>
        <pc:sldMasterMkLst>
          <pc:docMk/>
          <pc:sldMasterMk cId="80297582" sldId="2147483648"/>
        </pc:sldMasterMkLst>
        <pc:sldLayoutChg chg="addSp delSp modSp mod">
          <pc:chgData name="Jenny Hedges" userId="d4562af6-0e19-40ba-94ec-100aed0256a8" providerId="ADAL" clId="{94BBE3AB-0E17-4346-BE12-C7998FC8702C}" dt="2024-01-22T15:12:38.014" v="5" actId="1076"/>
          <pc:sldLayoutMkLst>
            <pc:docMk/>
            <pc:sldMasterMk cId="80297582" sldId="2147483648"/>
            <pc:sldLayoutMk cId="4267990675" sldId="2147483667"/>
          </pc:sldLayoutMkLst>
        </pc:sldLayoutChg>
        <pc:sldLayoutChg chg="addSp delSp modSp add mod modTransition">
          <pc:chgData name="Jenny Hedges" userId="d4562af6-0e19-40ba-94ec-100aed0256a8" providerId="ADAL" clId="{94BBE3AB-0E17-4346-BE12-C7998FC8702C}" dt="2024-01-22T15:13:25.223" v="9" actId="1076"/>
          <pc:sldLayoutMkLst>
            <pc:docMk/>
            <pc:sldMasterMk cId="80297582" sldId="2147483648"/>
            <pc:sldLayoutMk cId="2932778453" sldId="2147483668"/>
          </pc:sldLayoutMkLst>
        </pc:sldLayoutChg>
        <pc:sldLayoutChg chg="addSp delSp modSp add mod modTransition">
          <pc:chgData name="Jenny Hedges" userId="d4562af6-0e19-40ba-94ec-100aed0256a8" providerId="ADAL" clId="{94BBE3AB-0E17-4346-BE12-C7998FC8702C}" dt="2024-01-22T15:14:00.252" v="13" actId="1076"/>
          <pc:sldLayoutMkLst>
            <pc:docMk/>
            <pc:sldMasterMk cId="80297582" sldId="2147483648"/>
            <pc:sldLayoutMk cId="2197982426" sldId="2147483669"/>
          </pc:sldLayoutMkLst>
        </pc:sldLayoutChg>
      </pc:sldMasterChg>
    </pc:docChg>
  </pc:docChgLst>
  <pc:docChgLst>
    <pc:chgData name="Alison Evans (Lib)" userId="a038501e-367a-4d45-83b6-fbcb256771ea" providerId="ADAL" clId="{32F354D6-B8AC-43E6-96AB-C30F58EC6024}"/>
    <pc:docChg chg="modSld">
      <pc:chgData name="Alison Evans (Lib)" userId="a038501e-367a-4d45-83b6-fbcb256771ea" providerId="ADAL" clId="{32F354D6-B8AC-43E6-96AB-C30F58EC6024}" dt="2024-06-27T09:28:05.430" v="0" actId="729"/>
      <pc:docMkLst>
        <pc:docMk/>
      </pc:docMkLst>
      <pc:sldChg chg="mod modShow">
        <pc:chgData name="Alison Evans (Lib)" userId="a038501e-367a-4d45-83b6-fbcb256771ea" providerId="ADAL" clId="{32F354D6-B8AC-43E6-96AB-C30F58EC6024}" dt="2024-06-27T09:28:05.430" v="0" actId="729"/>
        <pc:sldMkLst>
          <pc:docMk/>
          <pc:sldMk cId="654842586" sldId="315"/>
        </pc:sldMkLst>
      </pc:sldChg>
    </pc:docChg>
  </pc:docChgLst>
  <pc:docChgLst>
    <pc:chgData name="Alison Evans (Lib)" userId="a038501e-367a-4d45-83b6-fbcb256771ea" providerId="ADAL" clId="{5B3706E9-151A-40CF-BC91-47594527D56C}"/>
    <pc:docChg chg="custSel addSld delSld modSld sldOrd">
      <pc:chgData name="Alison Evans (Lib)" userId="a038501e-367a-4d45-83b6-fbcb256771ea" providerId="ADAL" clId="{5B3706E9-151A-40CF-BC91-47594527D56C}" dt="2024-08-14T09:06:15.650" v="691" actId="1076"/>
      <pc:docMkLst>
        <pc:docMk/>
      </pc:docMkLst>
      <pc:sldChg chg="ord">
        <pc:chgData name="Alison Evans (Lib)" userId="a038501e-367a-4d45-83b6-fbcb256771ea" providerId="ADAL" clId="{5B3706E9-151A-40CF-BC91-47594527D56C}" dt="2024-08-07T08:16:57.686" v="42"/>
        <pc:sldMkLst>
          <pc:docMk/>
          <pc:sldMk cId="2127706226" sldId="273"/>
        </pc:sldMkLst>
      </pc:sldChg>
      <pc:sldChg chg="mod modShow">
        <pc:chgData name="Alison Evans (Lib)" userId="a038501e-367a-4d45-83b6-fbcb256771ea" providerId="ADAL" clId="{5B3706E9-151A-40CF-BC91-47594527D56C}" dt="2024-08-13T16:52:40.004" v="535" actId="729"/>
        <pc:sldMkLst>
          <pc:docMk/>
          <pc:sldMk cId="52323838" sldId="314"/>
        </pc:sldMkLst>
      </pc:sldChg>
      <pc:sldChg chg="mod modShow">
        <pc:chgData name="Alison Evans (Lib)" userId="a038501e-367a-4d45-83b6-fbcb256771ea" providerId="ADAL" clId="{5B3706E9-151A-40CF-BC91-47594527D56C}" dt="2024-08-07T08:07:13.278" v="1" actId="729"/>
        <pc:sldMkLst>
          <pc:docMk/>
          <pc:sldMk cId="654842586" sldId="315"/>
        </pc:sldMkLst>
      </pc:sldChg>
      <pc:sldChg chg="add">
        <pc:chgData name="Alison Evans (Lib)" userId="a038501e-367a-4d45-83b6-fbcb256771ea" providerId="ADAL" clId="{5B3706E9-151A-40CF-BC91-47594527D56C}" dt="2024-08-07T08:11:15.063" v="13"/>
        <pc:sldMkLst>
          <pc:docMk/>
          <pc:sldMk cId="29310742" sldId="321"/>
        </pc:sldMkLst>
      </pc:sldChg>
      <pc:sldChg chg="mod modShow">
        <pc:chgData name="Alison Evans (Lib)" userId="a038501e-367a-4d45-83b6-fbcb256771ea" providerId="ADAL" clId="{5B3706E9-151A-40CF-BC91-47594527D56C}" dt="2024-08-13T17:28:09.582" v="671" actId="729"/>
        <pc:sldMkLst>
          <pc:docMk/>
          <pc:sldMk cId="2876684684" sldId="331"/>
        </pc:sldMkLst>
      </pc:sldChg>
      <pc:sldChg chg="mod modShow">
        <pc:chgData name="Alison Evans (Lib)" userId="a038501e-367a-4d45-83b6-fbcb256771ea" providerId="ADAL" clId="{5B3706E9-151A-40CF-BC91-47594527D56C}" dt="2024-08-07T08:09:53.853" v="12" actId="729"/>
        <pc:sldMkLst>
          <pc:docMk/>
          <pc:sldMk cId="3944858190" sldId="333"/>
        </pc:sldMkLst>
      </pc:sldChg>
      <pc:sldChg chg="mod ord modShow">
        <pc:chgData name="Alison Evans (Lib)" userId="a038501e-367a-4d45-83b6-fbcb256771ea" providerId="ADAL" clId="{5B3706E9-151A-40CF-BC91-47594527D56C}" dt="2024-08-13T16:26:48.659" v="47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5B3706E9-151A-40CF-BC91-47594527D56C}" dt="2024-08-13T16:26:58.908" v="48" actId="729"/>
        <pc:sldMkLst>
          <pc:docMk/>
          <pc:sldMk cId="1253862283" sldId="335"/>
        </pc:sldMkLst>
      </pc:sldChg>
      <pc:sldChg chg="del">
        <pc:chgData name="Alison Evans (Lib)" userId="a038501e-367a-4d45-83b6-fbcb256771ea" providerId="ADAL" clId="{5B3706E9-151A-40CF-BC91-47594527D56C}" dt="2024-08-07T08:11:21.328" v="14" actId="47"/>
        <pc:sldMkLst>
          <pc:docMk/>
          <pc:sldMk cId="60111355" sldId="337"/>
        </pc:sldMkLst>
      </pc:sldChg>
      <pc:sldChg chg="mod modShow">
        <pc:chgData name="Alison Evans (Lib)" userId="a038501e-367a-4d45-83b6-fbcb256771ea" providerId="ADAL" clId="{5B3706E9-151A-40CF-BC91-47594527D56C}" dt="2024-08-13T16:27:06.887" v="49" actId="729"/>
        <pc:sldMkLst>
          <pc:docMk/>
          <pc:sldMk cId="3444204157" sldId="338"/>
        </pc:sldMkLst>
      </pc:sldChg>
      <pc:sldChg chg="mod modShow">
        <pc:chgData name="Alison Evans (Lib)" userId="a038501e-367a-4d45-83b6-fbcb256771ea" providerId="ADAL" clId="{5B3706E9-151A-40CF-BC91-47594527D56C}" dt="2024-08-13T16:27:13.755" v="50" actId="729"/>
        <pc:sldMkLst>
          <pc:docMk/>
          <pc:sldMk cId="1337324083" sldId="339"/>
        </pc:sldMkLst>
      </pc:sldChg>
      <pc:sldChg chg="mod modShow">
        <pc:chgData name="Alison Evans (Lib)" userId="a038501e-367a-4d45-83b6-fbcb256771ea" providerId="ADAL" clId="{5B3706E9-151A-40CF-BC91-47594527D56C}" dt="2024-08-07T08:08:38.758" v="3" actId="729"/>
        <pc:sldMkLst>
          <pc:docMk/>
          <pc:sldMk cId="2575210576" sldId="342"/>
        </pc:sldMkLst>
      </pc:sldChg>
      <pc:sldChg chg="mod modShow">
        <pc:chgData name="Alison Evans (Lib)" userId="a038501e-367a-4d45-83b6-fbcb256771ea" providerId="ADAL" clId="{5B3706E9-151A-40CF-BC91-47594527D56C}" dt="2024-08-07T08:08:27.573" v="2" actId="729"/>
        <pc:sldMkLst>
          <pc:docMk/>
          <pc:sldMk cId="375536748" sldId="348"/>
        </pc:sldMkLst>
      </pc:sldChg>
      <pc:sldChg chg="addSp delSp modSp mod ord modAnim">
        <pc:chgData name="Alison Evans (Lib)" userId="a038501e-367a-4d45-83b6-fbcb256771ea" providerId="ADAL" clId="{5B3706E9-151A-40CF-BC91-47594527D56C}" dt="2024-08-14T09:06:15.650" v="691" actId="1076"/>
        <pc:sldMkLst>
          <pc:docMk/>
          <pc:sldMk cId="1805027631" sldId="349"/>
        </pc:sldMkLst>
      </pc:sldChg>
      <pc:sldChg chg="modSp mod modAnim">
        <pc:chgData name="Alison Evans (Lib)" userId="a038501e-367a-4d45-83b6-fbcb256771ea" providerId="ADAL" clId="{5B3706E9-151A-40CF-BC91-47594527D56C}" dt="2024-08-13T17:26:32.327" v="670" actId="20577"/>
        <pc:sldMkLst>
          <pc:docMk/>
          <pc:sldMk cId="2728085486" sldId="350"/>
        </pc:sldMkLst>
      </pc:sldChg>
    </pc:docChg>
  </pc:docChgLst>
  <pc:docChgLst>
    <pc:chgData name="Alison Evans (Lib)" userId="a038501e-367a-4d45-83b6-fbcb256771ea" providerId="ADAL" clId="{3EF5AFA0-ABDD-47CB-83ED-3A1F7896217E}"/>
    <pc:docChg chg="delSld modSld">
      <pc:chgData name="Alison Evans (Lib)" userId="a038501e-367a-4d45-83b6-fbcb256771ea" providerId="ADAL" clId="{3EF5AFA0-ABDD-47CB-83ED-3A1F7896217E}" dt="2024-12-04T10:00:25.330" v="14" actId="47"/>
      <pc:docMkLst>
        <pc:docMk/>
      </pc:docMkLst>
      <pc:sldChg chg="del">
        <pc:chgData name="Alison Evans (Lib)" userId="a038501e-367a-4d45-83b6-fbcb256771ea" providerId="ADAL" clId="{3EF5AFA0-ABDD-47CB-83ED-3A1F7896217E}" dt="2024-12-04T09:58:22.130" v="6" actId="47"/>
        <pc:sldMkLst>
          <pc:docMk/>
          <pc:sldMk cId="2127706226" sldId="273"/>
        </pc:sldMkLst>
      </pc:sldChg>
      <pc:sldChg chg="del">
        <pc:chgData name="Alison Evans (Lib)" userId="a038501e-367a-4d45-83b6-fbcb256771ea" providerId="ADAL" clId="{3EF5AFA0-ABDD-47CB-83ED-3A1F7896217E}" dt="2024-12-04T09:57:44.677" v="2" actId="47"/>
        <pc:sldMkLst>
          <pc:docMk/>
          <pc:sldMk cId="1552762557" sldId="292"/>
        </pc:sldMkLst>
      </pc:sldChg>
      <pc:sldChg chg="del">
        <pc:chgData name="Alison Evans (Lib)" userId="a038501e-367a-4d45-83b6-fbcb256771ea" providerId="ADAL" clId="{3EF5AFA0-ABDD-47CB-83ED-3A1F7896217E}" dt="2024-12-04T09:57:40.633" v="0" actId="47"/>
        <pc:sldMkLst>
          <pc:docMk/>
          <pc:sldMk cId="52323838" sldId="314"/>
        </pc:sldMkLst>
      </pc:sldChg>
      <pc:sldChg chg="del">
        <pc:chgData name="Alison Evans (Lib)" userId="a038501e-367a-4d45-83b6-fbcb256771ea" providerId="ADAL" clId="{3EF5AFA0-ABDD-47CB-83ED-3A1F7896217E}" dt="2024-12-04T09:57:42.455" v="1" actId="47"/>
        <pc:sldMkLst>
          <pc:docMk/>
          <pc:sldMk cId="654842586" sldId="315"/>
        </pc:sldMkLst>
      </pc:sldChg>
      <pc:sldChg chg="del">
        <pc:chgData name="Alison Evans (Lib)" userId="a038501e-367a-4d45-83b6-fbcb256771ea" providerId="ADAL" clId="{3EF5AFA0-ABDD-47CB-83ED-3A1F7896217E}" dt="2024-12-04T09:59:06.181" v="11" actId="47"/>
        <pc:sldMkLst>
          <pc:docMk/>
          <pc:sldMk cId="788040851" sldId="322"/>
        </pc:sldMkLst>
      </pc:sldChg>
      <pc:sldChg chg="del">
        <pc:chgData name="Alison Evans (Lib)" userId="a038501e-367a-4d45-83b6-fbcb256771ea" providerId="ADAL" clId="{3EF5AFA0-ABDD-47CB-83ED-3A1F7896217E}" dt="2024-12-04T09:58:54.087" v="9" actId="47"/>
        <pc:sldMkLst>
          <pc:docMk/>
          <pc:sldMk cId="3444204157" sldId="338"/>
        </pc:sldMkLst>
      </pc:sldChg>
      <pc:sldChg chg="del">
        <pc:chgData name="Alison Evans (Lib)" userId="a038501e-367a-4d45-83b6-fbcb256771ea" providerId="ADAL" clId="{3EF5AFA0-ABDD-47CB-83ED-3A1F7896217E}" dt="2024-12-04T09:58:56.129" v="10" actId="47"/>
        <pc:sldMkLst>
          <pc:docMk/>
          <pc:sldMk cId="1337324083" sldId="339"/>
        </pc:sldMkLst>
      </pc:sldChg>
      <pc:sldChg chg="del">
        <pc:chgData name="Alison Evans (Lib)" userId="a038501e-367a-4d45-83b6-fbcb256771ea" providerId="ADAL" clId="{3EF5AFA0-ABDD-47CB-83ED-3A1F7896217E}" dt="2024-12-04T09:57:49.317" v="3" actId="47"/>
        <pc:sldMkLst>
          <pc:docMk/>
          <pc:sldMk cId="4278057513" sldId="344"/>
        </pc:sldMkLst>
      </pc:sldChg>
      <pc:sldChg chg="del mod modShow">
        <pc:chgData name="Alison Evans (Lib)" userId="a038501e-367a-4d45-83b6-fbcb256771ea" providerId="ADAL" clId="{3EF5AFA0-ABDD-47CB-83ED-3A1F7896217E}" dt="2024-12-04T10:00:25.330" v="14" actId="47"/>
        <pc:sldMkLst>
          <pc:docMk/>
          <pc:sldMk cId="2211475714" sldId="345"/>
        </pc:sldMkLst>
      </pc:sldChg>
      <pc:sldChg chg="del">
        <pc:chgData name="Alison Evans (Lib)" userId="a038501e-367a-4d45-83b6-fbcb256771ea" providerId="ADAL" clId="{3EF5AFA0-ABDD-47CB-83ED-3A1F7896217E}" dt="2024-12-04T09:59:12.464" v="12" actId="47"/>
        <pc:sldMkLst>
          <pc:docMk/>
          <pc:sldMk cId="1556722533" sldId="346"/>
        </pc:sldMkLst>
      </pc:sldChg>
      <pc:sldChg chg="del">
        <pc:chgData name="Alison Evans (Lib)" userId="a038501e-367a-4d45-83b6-fbcb256771ea" providerId="ADAL" clId="{3EF5AFA0-ABDD-47CB-83ED-3A1F7896217E}" dt="2024-12-04T09:57:54.128" v="5" actId="47"/>
        <pc:sldMkLst>
          <pc:docMk/>
          <pc:sldMk cId="1839793699" sldId="347"/>
        </pc:sldMkLst>
      </pc:sldChg>
      <pc:sldChg chg="del">
        <pc:chgData name="Alison Evans (Lib)" userId="a038501e-367a-4d45-83b6-fbcb256771ea" providerId="ADAL" clId="{3EF5AFA0-ABDD-47CB-83ED-3A1F7896217E}" dt="2024-12-04T09:57:52.776" v="4" actId="47"/>
        <pc:sldMkLst>
          <pc:docMk/>
          <pc:sldMk cId="375536748" sldId="348"/>
        </pc:sldMkLst>
      </pc:sldChg>
      <pc:sldChg chg="del">
        <pc:chgData name="Alison Evans (Lib)" userId="a038501e-367a-4d45-83b6-fbcb256771ea" providerId="ADAL" clId="{3EF5AFA0-ABDD-47CB-83ED-3A1F7896217E}" dt="2024-12-04T09:58:25.668" v="7" actId="47"/>
        <pc:sldMkLst>
          <pc:docMk/>
          <pc:sldMk cId="1805027631" sldId="349"/>
        </pc:sldMkLst>
      </pc:sldChg>
      <pc:sldChg chg="mod modShow">
        <pc:chgData name="Alison Evans (Lib)" userId="a038501e-367a-4d45-83b6-fbcb256771ea" providerId="ADAL" clId="{3EF5AFA0-ABDD-47CB-83ED-3A1F7896217E}" dt="2024-12-04T09:58:43.303" v="8" actId="729"/>
        <pc:sldMkLst>
          <pc:docMk/>
          <pc:sldMk cId="2668758142" sldId="366"/>
        </pc:sldMkLst>
      </pc:sldChg>
    </pc:docChg>
  </pc:docChgLst>
  <pc:docChgLst>
    <pc:chgData name="Alison Evans (Lib)" userId="a038501e-367a-4d45-83b6-fbcb256771ea" providerId="ADAL" clId="{001C0362-786B-4BDE-92DC-3E660144FE81}"/>
    <pc:docChg chg="undo custSel addSld delSld modSld sldOrd">
      <pc:chgData name="Alison Evans (Lib)" userId="a038501e-367a-4d45-83b6-fbcb256771ea" providerId="ADAL" clId="{001C0362-786B-4BDE-92DC-3E660144FE81}" dt="2024-12-03T11:52:22.333" v="981" actId="729"/>
      <pc:docMkLst>
        <pc:docMk/>
      </pc:docMkLst>
      <pc:sldChg chg="modSp mod">
        <pc:chgData name="Alison Evans (Lib)" userId="a038501e-367a-4d45-83b6-fbcb256771ea" providerId="ADAL" clId="{001C0362-786B-4BDE-92DC-3E660144FE81}" dt="2024-09-25T14:19:56.478" v="262" actId="1076"/>
        <pc:sldMkLst>
          <pc:docMk/>
          <pc:sldMk cId="3018337656" sldId="256"/>
        </pc:sldMkLst>
      </pc:sldChg>
      <pc:sldChg chg="delSp modSp add del mod">
        <pc:chgData name="Alison Evans (Lib)" userId="a038501e-367a-4d45-83b6-fbcb256771ea" providerId="ADAL" clId="{001C0362-786B-4BDE-92DC-3E660144FE81}" dt="2024-11-07T12:35:46.172" v="339" actId="47"/>
        <pc:sldMkLst>
          <pc:docMk/>
          <pc:sldMk cId="3424395403" sldId="261"/>
        </pc:sldMkLst>
      </pc:sldChg>
      <pc:sldChg chg="mod modShow">
        <pc:chgData name="Alison Evans (Lib)" userId="a038501e-367a-4d45-83b6-fbcb256771ea" providerId="ADAL" clId="{001C0362-786B-4BDE-92DC-3E660144FE81}" dt="2024-09-12T14:12:03.633" v="1" actId="729"/>
        <pc:sldMkLst>
          <pc:docMk/>
          <pc:sldMk cId="2127706226" sldId="273"/>
        </pc:sldMkLst>
      </pc:sldChg>
      <pc:sldChg chg="modSp mod modShow">
        <pc:chgData name="Alison Evans (Lib)" userId="a038501e-367a-4d45-83b6-fbcb256771ea" providerId="ADAL" clId="{001C0362-786B-4BDE-92DC-3E660144FE81}" dt="2024-11-19T17:46:51.172" v="965" actId="729"/>
        <pc:sldMkLst>
          <pc:docMk/>
          <pc:sldMk cId="3185777266" sldId="280"/>
        </pc:sldMkLst>
        <pc:spChg chg="mod">
          <ac:chgData name="Alison Evans (Lib)" userId="a038501e-367a-4d45-83b6-fbcb256771ea" providerId="ADAL" clId="{001C0362-786B-4BDE-92DC-3E660144FE81}" dt="2024-11-11T15:19:47.576" v="344" actId="1076"/>
          <ac:spMkLst>
            <pc:docMk/>
            <pc:sldMk cId="3185777266" sldId="280"/>
            <ac:spMk id="3" creationId="{14153A14-7E91-4054-918A-09A4CD8D3F5E}"/>
          </ac:spMkLst>
        </pc:spChg>
      </pc:sldChg>
      <pc:sldChg chg="add">
        <pc:chgData name="Alison Evans (Lib)" userId="a038501e-367a-4d45-83b6-fbcb256771ea" providerId="ADAL" clId="{001C0362-786B-4BDE-92DC-3E660144FE81}" dt="2024-09-12T14:23:51.297" v="11"/>
        <pc:sldMkLst>
          <pc:docMk/>
          <pc:sldMk cId="1885822486" sldId="282"/>
        </pc:sldMkLst>
      </pc:sldChg>
      <pc:sldChg chg="ord">
        <pc:chgData name="Alison Evans (Lib)" userId="a038501e-367a-4d45-83b6-fbcb256771ea" providerId="ADAL" clId="{001C0362-786B-4BDE-92DC-3E660144FE81}" dt="2024-09-12T14:22:08.518" v="10"/>
        <pc:sldMkLst>
          <pc:docMk/>
          <pc:sldMk cId="4133035383" sldId="288"/>
        </pc:sldMkLst>
      </pc:sldChg>
      <pc:sldChg chg="add del mod modShow">
        <pc:chgData name="Alison Evans (Lib)" userId="a038501e-367a-4d45-83b6-fbcb256771ea" providerId="ADAL" clId="{001C0362-786B-4BDE-92DC-3E660144FE81}" dt="2024-11-14T11:54:28.052" v="957" actId="47"/>
        <pc:sldMkLst>
          <pc:docMk/>
          <pc:sldMk cId="3567076576" sldId="289"/>
        </pc:sldMkLst>
      </pc:sldChg>
      <pc:sldChg chg="del">
        <pc:chgData name="Alison Evans (Lib)" userId="a038501e-367a-4d45-83b6-fbcb256771ea" providerId="ADAL" clId="{001C0362-786B-4BDE-92DC-3E660144FE81}" dt="2024-09-12T14:05:53.035" v="0" actId="47"/>
        <pc:sldMkLst>
          <pc:docMk/>
          <pc:sldMk cId="3673979102" sldId="305"/>
        </pc:sldMkLst>
      </pc:sldChg>
      <pc:sldChg chg="add">
        <pc:chgData name="Alison Evans (Lib)" userId="a038501e-367a-4d45-83b6-fbcb256771ea" providerId="ADAL" clId="{001C0362-786B-4BDE-92DC-3E660144FE81}" dt="2024-09-12T15:04:15.534" v="174"/>
        <pc:sldMkLst>
          <pc:docMk/>
          <pc:sldMk cId="1924309160" sldId="307"/>
        </pc:sldMkLst>
      </pc:sldChg>
      <pc:sldChg chg="modSp mod modShow">
        <pc:chgData name="Alison Evans (Lib)" userId="a038501e-367a-4d45-83b6-fbcb256771ea" providerId="ADAL" clId="{001C0362-786B-4BDE-92DC-3E660144FE81}" dt="2024-11-07T12:26:33.658" v="330" actId="14100"/>
        <pc:sldMkLst>
          <pc:docMk/>
          <pc:sldMk cId="52323838" sldId="314"/>
        </pc:sldMkLst>
      </pc:sldChg>
      <pc:sldChg chg="mod modShow">
        <pc:chgData name="Alison Evans (Lib)" userId="a038501e-367a-4d45-83b6-fbcb256771ea" providerId="ADAL" clId="{001C0362-786B-4BDE-92DC-3E660144FE81}" dt="2024-12-03T11:52:22.333" v="981" actId="729"/>
        <pc:sldMkLst>
          <pc:docMk/>
          <pc:sldMk cId="654842586" sldId="315"/>
        </pc:sldMkLst>
      </pc:sldChg>
      <pc:sldChg chg="del">
        <pc:chgData name="Alison Evans (Lib)" userId="a038501e-367a-4d45-83b6-fbcb256771ea" providerId="ADAL" clId="{001C0362-786B-4BDE-92DC-3E660144FE81}" dt="2024-09-12T15:04:17.556" v="175" actId="47"/>
        <pc:sldMkLst>
          <pc:docMk/>
          <pc:sldMk cId="4233567427" sldId="317"/>
        </pc:sldMkLst>
      </pc:sldChg>
      <pc:sldChg chg="add">
        <pc:chgData name="Alison Evans (Lib)" userId="a038501e-367a-4d45-83b6-fbcb256771ea" providerId="ADAL" clId="{001C0362-786B-4BDE-92DC-3E660144FE81}" dt="2024-09-12T15:01:23.203" v="172"/>
        <pc:sldMkLst>
          <pc:docMk/>
          <pc:sldMk cId="942482206" sldId="326"/>
        </pc:sldMkLst>
      </pc:sldChg>
      <pc:sldChg chg="addSp delSp modSp mod delAnim modAnim">
        <pc:chgData name="Alison Evans (Lib)" userId="a038501e-367a-4d45-83b6-fbcb256771ea" providerId="ADAL" clId="{001C0362-786B-4BDE-92DC-3E660144FE81}" dt="2024-11-19T17:51:44.263" v="980" actId="1076"/>
        <pc:sldMkLst>
          <pc:docMk/>
          <pc:sldMk cId="844154958" sldId="330"/>
        </pc:sldMkLst>
        <pc:spChg chg="mod">
          <ac:chgData name="Alison Evans (Lib)" userId="a038501e-367a-4d45-83b6-fbcb256771ea" providerId="ADAL" clId="{001C0362-786B-4BDE-92DC-3E660144FE81}" dt="2024-11-19T17:51:44.263" v="980" actId="1076"/>
          <ac:spMkLst>
            <pc:docMk/>
            <pc:sldMk cId="844154958" sldId="330"/>
            <ac:spMk id="3" creationId="{96F35139-19F1-5B91-8DA0-E49AA0390883}"/>
          </ac:spMkLst>
        </pc:spChg>
        <pc:spChg chg="mod">
          <ac:chgData name="Alison Evans (Lib)" userId="a038501e-367a-4d45-83b6-fbcb256771ea" providerId="ADAL" clId="{001C0362-786B-4BDE-92DC-3E660144FE81}" dt="2024-11-19T17:51:24.564" v="978" actId="1076"/>
          <ac:spMkLst>
            <pc:docMk/>
            <pc:sldMk cId="844154958" sldId="330"/>
            <ac:spMk id="4" creationId="{693186E3-307E-1284-D3C5-BB08D98D59F3}"/>
          </ac:spMkLst>
        </pc:spChg>
        <pc:picChg chg="add mod">
          <ac:chgData name="Alison Evans (Lib)" userId="a038501e-367a-4d45-83b6-fbcb256771ea" providerId="ADAL" clId="{001C0362-786B-4BDE-92DC-3E660144FE81}" dt="2024-11-19T17:51:17.364" v="977" actId="1076"/>
          <ac:picMkLst>
            <pc:docMk/>
            <pc:sldMk cId="844154958" sldId="330"/>
            <ac:picMk id="5" creationId="{5D36BE5D-E73D-B46F-2DFC-6358A68F3ADF}"/>
          </ac:picMkLst>
        </pc:picChg>
      </pc:sldChg>
      <pc:sldChg chg="delSp modSp mod modShow">
        <pc:chgData name="Alison Evans (Lib)" userId="a038501e-367a-4d45-83b6-fbcb256771ea" providerId="ADAL" clId="{001C0362-786B-4BDE-92DC-3E660144FE81}" dt="2024-11-14T11:37:02.440" v="955" actId="14100"/>
        <pc:sldMkLst>
          <pc:docMk/>
          <pc:sldMk cId="2876684684" sldId="331"/>
        </pc:sldMkLst>
        <pc:spChg chg="mod">
          <ac:chgData name="Alison Evans (Lib)" userId="a038501e-367a-4d45-83b6-fbcb256771ea" providerId="ADAL" clId="{001C0362-786B-4BDE-92DC-3E660144FE81}" dt="2024-11-14T11:36:32.044" v="950" actId="1076"/>
          <ac:spMkLst>
            <pc:docMk/>
            <pc:sldMk cId="2876684684" sldId="331"/>
            <ac:spMk id="2" creationId="{9A39FEBF-3555-49B4-BBC9-2D0470FB68F1}"/>
          </ac:spMkLst>
        </pc:spChg>
        <pc:spChg chg="mod">
          <ac:chgData name="Alison Evans (Lib)" userId="a038501e-367a-4d45-83b6-fbcb256771ea" providerId="ADAL" clId="{001C0362-786B-4BDE-92DC-3E660144FE81}" dt="2024-11-14T11:36:37.455" v="951" actId="1076"/>
          <ac:spMkLst>
            <pc:docMk/>
            <pc:sldMk cId="2876684684" sldId="331"/>
            <ac:spMk id="5" creationId="{F01015C5-6A2E-4D6F-B811-F58AB9E83D3E}"/>
          </ac:spMkLst>
        </pc:spChg>
        <pc:spChg chg="mod">
          <ac:chgData name="Alison Evans (Lib)" userId="a038501e-367a-4d45-83b6-fbcb256771ea" providerId="ADAL" clId="{001C0362-786B-4BDE-92DC-3E660144FE81}" dt="2024-11-14T11:36:42.064" v="952" actId="1076"/>
          <ac:spMkLst>
            <pc:docMk/>
            <pc:sldMk cId="2876684684" sldId="331"/>
            <ac:spMk id="6" creationId="{5E7C0EE2-FE38-CD09-A75B-3B17FA970AC8}"/>
          </ac:spMkLst>
        </pc:spChg>
        <pc:picChg chg="mod">
          <ac:chgData name="Alison Evans (Lib)" userId="a038501e-367a-4d45-83b6-fbcb256771ea" providerId="ADAL" clId="{001C0362-786B-4BDE-92DC-3E660144FE81}" dt="2024-11-14T11:37:02.440" v="955" actId="14100"/>
          <ac:picMkLst>
            <pc:docMk/>
            <pc:sldMk cId="2876684684" sldId="331"/>
            <ac:picMk id="7" creationId="{4927A1AC-DB10-4508-990E-42B37F0A520D}"/>
          </ac:picMkLst>
        </pc:picChg>
      </pc:sldChg>
      <pc:sldChg chg="del">
        <pc:chgData name="Alison Evans (Lib)" userId="a038501e-367a-4d45-83b6-fbcb256771ea" providerId="ADAL" clId="{001C0362-786B-4BDE-92DC-3E660144FE81}" dt="2024-09-12T14:58:46.018" v="170" actId="47"/>
        <pc:sldMkLst>
          <pc:docMk/>
          <pc:sldMk cId="3944858190" sldId="333"/>
        </pc:sldMkLst>
      </pc:sldChg>
      <pc:sldChg chg="addSp modSp mod modAnim modShow">
        <pc:chgData name="Alison Evans (Lib)" userId="a038501e-367a-4d45-83b6-fbcb256771ea" providerId="ADAL" clId="{001C0362-786B-4BDE-92DC-3E660144FE81}" dt="2024-11-14T11:32:42.549" v="937"/>
        <pc:sldMkLst>
          <pc:docMk/>
          <pc:sldMk cId="837874130" sldId="334"/>
        </pc:sldMkLst>
        <pc:spChg chg="mod">
          <ac:chgData name="Alison Evans (Lib)" userId="a038501e-367a-4d45-83b6-fbcb256771ea" providerId="ADAL" clId="{001C0362-786B-4BDE-92DC-3E660144FE81}" dt="2024-11-14T10:50:54.621" v="625" actId="1076"/>
          <ac:spMkLst>
            <pc:docMk/>
            <pc:sldMk cId="837874130" sldId="334"/>
            <ac:spMk id="2" creationId="{D7873F17-46FF-651E-F6B7-25D8F47D2369}"/>
          </ac:spMkLst>
        </pc:spChg>
        <pc:spChg chg="mod">
          <ac:chgData name="Alison Evans (Lib)" userId="a038501e-367a-4d45-83b6-fbcb256771ea" providerId="ADAL" clId="{001C0362-786B-4BDE-92DC-3E660144FE81}" dt="2024-11-14T11:01:28.676" v="874" actId="14100"/>
          <ac:spMkLst>
            <pc:docMk/>
            <pc:sldMk cId="837874130" sldId="334"/>
            <ac:spMk id="3" creationId="{B65BDC74-00B0-DB19-5A35-4B4BF0145F9C}"/>
          </ac:spMkLst>
        </pc:spChg>
        <pc:spChg chg="mod">
          <ac:chgData name="Alison Evans (Lib)" userId="a038501e-367a-4d45-83b6-fbcb256771ea" providerId="ADAL" clId="{001C0362-786B-4BDE-92DC-3E660144FE81}" dt="2024-11-14T10:59:45.696" v="866" actId="1076"/>
          <ac:spMkLst>
            <pc:docMk/>
            <pc:sldMk cId="837874130" sldId="334"/>
            <ac:spMk id="5" creationId="{B18135B4-0EAA-8EA0-EDF3-A24C5003E8AE}"/>
          </ac:spMkLst>
        </pc:spChg>
        <pc:spChg chg="mod">
          <ac:chgData name="Alison Evans (Lib)" userId="a038501e-367a-4d45-83b6-fbcb256771ea" providerId="ADAL" clId="{001C0362-786B-4BDE-92DC-3E660144FE81}" dt="2024-11-14T11:00:22.650" v="869" actId="1076"/>
          <ac:spMkLst>
            <pc:docMk/>
            <pc:sldMk cId="837874130" sldId="334"/>
            <ac:spMk id="7" creationId="{1004AC68-9381-7E19-0EAD-68CC29B4AA68}"/>
          </ac:spMkLst>
        </pc:spChg>
        <pc:spChg chg="add mod">
          <ac:chgData name="Alison Evans (Lib)" userId="a038501e-367a-4d45-83b6-fbcb256771ea" providerId="ADAL" clId="{001C0362-786B-4BDE-92DC-3E660144FE81}" dt="2024-11-14T11:00:39.539" v="872" actId="1076"/>
          <ac:spMkLst>
            <pc:docMk/>
            <pc:sldMk cId="837874130" sldId="334"/>
            <ac:spMk id="10" creationId="{A7DB094B-C517-4D6A-BD2D-E9F7A9956DD4}"/>
          </ac:spMkLst>
        </pc:spChg>
        <pc:picChg chg="mod">
          <ac:chgData name="Alison Evans (Lib)" userId="a038501e-367a-4d45-83b6-fbcb256771ea" providerId="ADAL" clId="{001C0362-786B-4BDE-92DC-3E660144FE81}" dt="2024-11-14T10:59:39.804" v="865" actId="1076"/>
          <ac:picMkLst>
            <pc:docMk/>
            <pc:sldMk cId="837874130" sldId="334"/>
            <ac:picMk id="4" creationId="{2654CE0D-BECB-694E-4EE1-991B78807E61}"/>
          </ac:picMkLst>
        </pc:picChg>
        <pc:picChg chg="mod">
          <ac:chgData name="Alison Evans (Lib)" userId="a038501e-367a-4d45-83b6-fbcb256771ea" providerId="ADAL" clId="{001C0362-786B-4BDE-92DC-3E660144FE81}" dt="2024-11-14T11:00:17.540" v="868" actId="1076"/>
          <ac:picMkLst>
            <pc:docMk/>
            <pc:sldMk cId="837874130" sldId="334"/>
            <ac:picMk id="6" creationId="{015671E8-B2AB-6966-E515-234E647B8A4E}"/>
          </ac:picMkLst>
        </pc:picChg>
        <pc:picChg chg="add mod">
          <ac:chgData name="Alison Evans (Lib)" userId="a038501e-367a-4d45-83b6-fbcb256771ea" providerId="ADAL" clId="{001C0362-786B-4BDE-92DC-3E660144FE81}" dt="2024-11-14T11:00:34.239" v="871" actId="1076"/>
          <ac:picMkLst>
            <pc:docMk/>
            <pc:sldMk cId="837874130" sldId="334"/>
            <ac:picMk id="8" creationId="{4E08B4FA-2419-9C2F-FFD4-83BDA40547E2}"/>
          </ac:picMkLst>
        </pc:picChg>
      </pc:sldChg>
      <pc:sldChg chg="addSp delSp modSp mod delAnim modAnim modShow">
        <pc:chgData name="Alison Evans (Lib)" userId="a038501e-367a-4d45-83b6-fbcb256771ea" providerId="ADAL" clId="{001C0362-786B-4BDE-92DC-3E660144FE81}" dt="2024-11-14T11:32:00.907" v="933" actId="1076"/>
        <pc:sldMkLst>
          <pc:docMk/>
          <pc:sldMk cId="1253862283" sldId="335"/>
        </pc:sldMkLst>
        <pc:spChg chg="mod">
          <ac:chgData name="Alison Evans (Lib)" userId="a038501e-367a-4d45-83b6-fbcb256771ea" providerId="ADAL" clId="{001C0362-786B-4BDE-92DC-3E660144FE81}" dt="2024-11-14T11:31:17.993" v="924" actId="1076"/>
          <ac:spMkLst>
            <pc:docMk/>
            <pc:sldMk cId="1253862283" sldId="335"/>
            <ac:spMk id="2" creationId="{4A766285-1680-A406-F5E8-4CBC4397D842}"/>
          </ac:spMkLst>
        </pc:spChg>
        <pc:spChg chg="add mod">
          <ac:chgData name="Alison Evans (Lib)" userId="a038501e-367a-4d45-83b6-fbcb256771ea" providerId="ADAL" clId="{001C0362-786B-4BDE-92DC-3E660144FE81}" dt="2024-11-14T11:32:00.907" v="933" actId="1076"/>
          <ac:spMkLst>
            <pc:docMk/>
            <pc:sldMk cId="1253862283" sldId="335"/>
            <ac:spMk id="4" creationId="{D510191B-7CD7-D03C-8A75-94E9DFB1E6AC}"/>
          </ac:spMkLst>
        </pc:spChg>
        <pc:picChg chg="add mod">
          <ac:chgData name="Alison Evans (Lib)" userId="a038501e-367a-4d45-83b6-fbcb256771ea" providerId="ADAL" clId="{001C0362-786B-4BDE-92DC-3E660144FE81}" dt="2024-11-14T11:31:53.840" v="932" actId="1076"/>
          <ac:picMkLst>
            <pc:docMk/>
            <pc:sldMk cId="1253862283" sldId="335"/>
            <ac:picMk id="10" creationId="{ADEF8F9B-7A32-75AA-B085-7503360C950B}"/>
          </ac:picMkLst>
        </pc:picChg>
        <pc:picChg chg="add mod">
          <ac:chgData name="Alison Evans (Lib)" userId="a038501e-367a-4d45-83b6-fbcb256771ea" providerId="ADAL" clId="{001C0362-786B-4BDE-92DC-3E660144FE81}" dt="2024-11-14T11:31:51.272" v="931" actId="1076"/>
          <ac:picMkLst>
            <pc:docMk/>
            <pc:sldMk cId="1253862283" sldId="335"/>
            <ac:picMk id="12" creationId="{0739919A-6AAA-6849-4626-D836CBDE7218}"/>
          </ac:picMkLst>
        </pc:picChg>
      </pc:sldChg>
      <pc:sldChg chg="del">
        <pc:chgData name="Alison Evans (Lib)" userId="a038501e-367a-4d45-83b6-fbcb256771ea" providerId="ADAL" clId="{001C0362-786B-4BDE-92DC-3E660144FE81}" dt="2024-11-07T12:32:35.314" v="337" actId="47"/>
        <pc:sldMkLst>
          <pc:docMk/>
          <pc:sldMk cId="965757115" sldId="336"/>
        </pc:sldMkLst>
      </pc:sldChg>
      <pc:sldChg chg="mod modShow">
        <pc:chgData name="Alison Evans (Lib)" userId="a038501e-367a-4d45-83b6-fbcb256771ea" providerId="ADAL" clId="{001C0362-786B-4BDE-92DC-3E660144FE81}" dt="2024-11-07T12:28:22.370" v="334" actId="729"/>
        <pc:sldMkLst>
          <pc:docMk/>
          <pc:sldMk cId="3444204157" sldId="338"/>
        </pc:sldMkLst>
      </pc:sldChg>
      <pc:sldChg chg="mod modShow">
        <pc:chgData name="Alison Evans (Lib)" userId="a038501e-367a-4d45-83b6-fbcb256771ea" providerId="ADAL" clId="{001C0362-786B-4BDE-92DC-3E660144FE81}" dt="2024-11-07T12:28:28.974" v="335" actId="729"/>
        <pc:sldMkLst>
          <pc:docMk/>
          <pc:sldMk cId="1337324083" sldId="339"/>
        </pc:sldMkLst>
      </pc:sldChg>
      <pc:sldChg chg="mod modShow">
        <pc:chgData name="Alison Evans (Lib)" userId="a038501e-367a-4d45-83b6-fbcb256771ea" providerId="ADAL" clId="{001C0362-786B-4BDE-92DC-3E660144FE81}" dt="2024-09-12T14:18:33.859" v="2" actId="729"/>
        <pc:sldMkLst>
          <pc:docMk/>
          <pc:sldMk cId="2575210576" sldId="342"/>
        </pc:sldMkLst>
      </pc:sldChg>
      <pc:sldChg chg="mod modShow">
        <pc:chgData name="Alison Evans (Lib)" userId="a038501e-367a-4d45-83b6-fbcb256771ea" providerId="ADAL" clId="{001C0362-786B-4BDE-92DC-3E660144FE81}" dt="2024-11-14T10:29:56.794" v="365" actId="729"/>
        <pc:sldMkLst>
          <pc:docMk/>
          <pc:sldMk cId="4278057513" sldId="344"/>
        </pc:sldMkLst>
      </pc:sldChg>
      <pc:sldChg chg="mod modShow">
        <pc:chgData name="Alison Evans (Lib)" userId="a038501e-367a-4d45-83b6-fbcb256771ea" providerId="ADAL" clId="{001C0362-786B-4BDE-92DC-3E660144FE81}" dt="2024-11-11T15:19:25.691" v="343" actId="729"/>
        <pc:sldMkLst>
          <pc:docMk/>
          <pc:sldMk cId="2211475714" sldId="345"/>
        </pc:sldMkLst>
      </pc:sldChg>
      <pc:sldChg chg="mod ord modShow">
        <pc:chgData name="Alison Evans (Lib)" userId="a038501e-367a-4d45-83b6-fbcb256771ea" providerId="ADAL" clId="{001C0362-786B-4BDE-92DC-3E660144FE81}" dt="2024-09-16T08:11:32.993" v="259" actId="729"/>
        <pc:sldMkLst>
          <pc:docMk/>
          <pc:sldMk cId="1839793699" sldId="347"/>
        </pc:sldMkLst>
      </pc:sldChg>
      <pc:sldChg chg="modSp mod modShow">
        <pc:chgData name="Alison Evans (Lib)" userId="a038501e-367a-4d45-83b6-fbcb256771ea" providerId="ADAL" clId="{001C0362-786B-4BDE-92DC-3E660144FE81}" dt="2024-09-19T08:11:23.220" v="261" actId="729"/>
        <pc:sldMkLst>
          <pc:docMk/>
          <pc:sldMk cId="1805027631" sldId="349"/>
        </pc:sldMkLst>
      </pc:sldChg>
      <pc:sldChg chg="del">
        <pc:chgData name="Alison Evans (Lib)" userId="a038501e-367a-4d45-83b6-fbcb256771ea" providerId="ADAL" clId="{001C0362-786B-4BDE-92DC-3E660144FE81}" dt="2024-09-12T14:58:48.742" v="171" actId="47"/>
        <pc:sldMkLst>
          <pc:docMk/>
          <pc:sldMk cId="2728085486" sldId="350"/>
        </pc:sldMkLst>
      </pc:sldChg>
      <pc:sldChg chg="addSp delSp modSp new mod">
        <pc:chgData name="Alison Evans (Lib)" userId="a038501e-367a-4d45-83b6-fbcb256771ea" providerId="ADAL" clId="{001C0362-786B-4BDE-92DC-3E660144FE81}" dt="2024-11-14T11:37:45.968" v="956" actId="20577"/>
        <pc:sldMkLst>
          <pc:docMk/>
          <pc:sldMk cId="713117915" sldId="351"/>
        </pc:sldMkLst>
        <pc:spChg chg="mod">
          <ac:chgData name="Alison Evans (Lib)" userId="a038501e-367a-4d45-83b6-fbcb256771ea" providerId="ADAL" clId="{001C0362-786B-4BDE-92DC-3E660144FE81}" dt="2024-11-14T11:37:45.968" v="956" actId="20577"/>
          <ac:spMkLst>
            <pc:docMk/>
            <pc:sldMk cId="713117915" sldId="351"/>
            <ac:spMk id="2" creationId="{14F8AD49-11AB-B940-DFEB-C1EF6BDA2A2C}"/>
          </ac:spMkLst>
        </pc:spChg>
        <pc:spChg chg="add mod">
          <ac:chgData name="Alison Evans (Lib)" userId="a038501e-367a-4d45-83b6-fbcb256771ea" providerId="ADAL" clId="{001C0362-786B-4BDE-92DC-3E660144FE81}" dt="2024-11-14T11:33:18.118" v="939" actId="1076"/>
          <ac:spMkLst>
            <pc:docMk/>
            <pc:sldMk cId="713117915" sldId="351"/>
            <ac:spMk id="13" creationId="{BC2C81F9-28FD-BD76-A350-1773A9FA4348}"/>
          </ac:spMkLst>
        </pc:spChg>
        <pc:spChg chg="add mod">
          <ac:chgData name="Alison Evans (Lib)" userId="a038501e-367a-4d45-83b6-fbcb256771ea" providerId="ADAL" clId="{001C0362-786B-4BDE-92DC-3E660144FE81}" dt="2024-11-14T11:33:53.251" v="945" actId="1076"/>
          <ac:spMkLst>
            <pc:docMk/>
            <pc:sldMk cId="713117915" sldId="351"/>
            <ac:spMk id="15" creationId="{D706BDA8-3EB6-E385-A64E-E7BAB4E3BBF5}"/>
          </ac:spMkLst>
        </pc:spChg>
        <pc:picChg chg="add mod">
          <ac:chgData name="Alison Evans (Lib)" userId="a038501e-367a-4d45-83b6-fbcb256771ea" providerId="ADAL" clId="{001C0362-786B-4BDE-92DC-3E660144FE81}" dt="2024-11-14T11:33:10.854" v="938" actId="14100"/>
          <ac:picMkLst>
            <pc:docMk/>
            <pc:sldMk cId="713117915" sldId="351"/>
            <ac:picMk id="9" creationId="{8817794B-0813-FDD6-6D49-61DA1499CB8F}"/>
          </ac:picMkLst>
        </pc:picChg>
        <pc:picChg chg="add mod">
          <ac:chgData name="Alison Evans (Lib)" userId="a038501e-367a-4d45-83b6-fbcb256771ea" providerId="ADAL" clId="{001C0362-786B-4BDE-92DC-3E660144FE81}" dt="2024-11-14T11:33:41.570" v="943" actId="1076"/>
          <ac:picMkLst>
            <pc:docMk/>
            <pc:sldMk cId="713117915" sldId="351"/>
            <ac:picMk id="11" creationId="{72B60762-4B99-5B8B-8C03-667C98D49E2D}"/>
          </ac:picMkLst>
        </pc:picChg>
      </pc:sldChg>
      <pc:sldChg chg="delSp modSp add mod modShow">
        <pc:chgData name="Alison Evans (Lib)" userId="a038501e-367a-4d45-83b6-fbcb256771ea" providerId="ADAL" clId="{001C0362-786B-4BDE-92DC-3E660144FE81}" dt="2024-11-14T10:32:15.351" v="366" actId="729"/>
        <pc:sldMkLst>
          <pc:docMk/>
          <pc:sldMk cId="2668758142" sldId="366"/>
        </pc:sldMkLst>
        <pc:spChg chg="mod">
          <ac:chgData name="Alison Evans (Lib)" userId="a038501e-367a-4d45-83b6-fbcb256771ea" providerId="ADAL" clId="{001C0362-786B-4BDE-92DC-3E660144FE81}" dt="2024-11-11T15:26:43.130" v="363" actId="1076"/>
          <ac:spMkLst>
            <pc:docMk/>
            <pc:sldMk cId="2668758142" sldId="366"/>
            <ac:spMk id="8" creationId="{8E4A0523-BE5F-CF0C-77C3-E051D92471E7}"/>
          </ac:spMkLst>
        </pc:spChg>
        <pc:spChg chg="mod">
          <ac:chgData name="Alison Evans (Lib)" userId="a038501e-367a-4d45-83b6-fbcb256771ea" providerId="ADAL" clId="{001C0362-786B-4BDE-92DC-3E660144FE81}" dt="2024-11-11T15:26:48.195" v="364" actId="1076"/>
          <ac:spMkLst>
            <pc:docMk/>
            <pc:sldMk cId="2668758142" sldId="366"/>
            <ac:spMk id="11" creationId="{E8C5F482-6855-7AFB-68E1-3130E7D15F23}"/>
          </ac:spMkLst>
        </pc:spChg>
        <pc:picChg chg="mod">
          <ac:chgData name="Alison Evans (Lib)" userId="a038501e-367a-4d45-83b6-fbcb256771ea" providerId="ADAL" clId="{001C0362-786B-4BDE-92DC-3E660144FE81}" dt="2024-11-11T15:26:28.554" v="362" actId="14100"/>
          <ac:picMkLst>
            <pc:docMk/>
            <pc:sldMk cId="2668758142" sldId="366"/>
            <ac:picMk id="5" creationId="{B6431643-2AB6-F415-B282-931A30EC0256}"/>
          </ac:picMkLst>
        </pc:picChg>
      </pc:sldChg>
      <pc:sldChg chg="add del">
        <pc:chgData name="Alison Evans (Lib)" userId="a038501e-367a-4d45-83b6-fbcb256771ea" providerId="ADAL" clId="{001C0362-786B-4BDE-92DC-3E660144FE81}" dt="2024-11-07T12:36:31.520" v="341" actId="47"/>
        <pc:sldMkLst>
          <pc:docMk/>
          <pc:sldMk cId="40973775" sldId="368"/>
        </pc:sldMkLst>
      </pc:sldChg>
      <pc:sldChg chg="modSp add mod">
        <pc:chgData name="Alison Evans (Lib)" userId="a038501e-367a-4d45-83b6-fbcb256771ea" providerId="ADAL" clId="{001C0362-786B-4BDE-92DC-3E660144FE81}" dt="2024-11-19T12:34:56.035" v="963" actId="1076"/>
        <pc:sldMkLst>
          <pc:docMk/>
          <pc:sldMk cId="620673578" sldId="371"/>
        </pc:sldMkLst>
        <pc:spChg chg="mod">
          <ac:chgData name="Alison Evans (Lib)" userId="a038501e-367a-4d45-83b6-fbcb256771ea" providerId="ADAL" clId="{001C0362-786B-4BDE-92DC-3E660144FE81}" dt="2024-11-19T12:34:40.988" v="961" actId="1076"/>
          <ac:spMkLst>
            <pc:docMk/>
            <pc:sldMk cId="620673578" sldId="371"/>
            <ac:spMk id="7" creationId="{348FA892-D7BB-49E4-8F72-E41A852A30A9}"/>
          </ac:spMkLst>
        </pc:spChg>
        <pc:spChg chg="mod">
          <ac:chgData name="Alison Evans (Lib)" userId="a038501e-367a-4d45-83b6-fbcb256771ea" providerId="ADAL" clId="{001C0362-786B-4BDE-92DC-3E660144FE81}" dt="2024-11-19T12:34:56.035" v="963" actId="1076"/>
          <ac:spMkLst>
            <pc:docMk/>
            <pc:sldMk cId="620673578" sldId="371"/>
            <ac:spMk id="16" creationId="{64551213-EC67-6C1D-58EF-D21C981D9AF1}"/>
          </ac:spMkLst>
        </pc:spChg>
        <pc:picChg chg="mod">
          <ac:chgData name="Alison Evans (Lib)" userId="a038501e-367a-4d45-83b6-fbcb256771ea" providerId="ADAL" clId="{001C0362-786B-4BDE-92DC-3E660144FE81}" dt="2024-11-19T12:34:50.253" v="962" actId="1076"/>
          <ac:picMkLst>
            <pc:docMk/>
            <pc:sldMk cId="620673578" sldId="371"/>
            <ac:picMk id="10" creationId="{7DD2C467-CC7E-F933-76B6-A48EBD65746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45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0547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TJygQwYV84" TargetMode="Externa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LTJygQwYV84?feature=oembed" TargetMode="Externa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intranet.uwtsd.ac.uk/departments/library-and-learning-resourc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intranet.uwtsd.ac.uk/departments/library-and-learning-resources/academic-and-infoskills/resources-research" TargetMode="Externa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3.jpeg"/><Relationship Id="rId7" Type="http://schemas.openxmlformats.org/officeDocument/2006/relationships/hyperlink" Target="https://intranet.uwtsd.ac.uk/departments/library-and-learning-resource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discovery/fulldisplay?docid=alma99100442902002421&amp;context=L&amp;vid=44WHELF_UWTSD:44WHELF_UWTSD_VU1&amp;lang=en&amp;search_scope=MyInst_and_CI&amp;adaptor=Local%20Search%20Engine&amp;tab=Everything&amp;query=any,contains,cite%20them%20right" TargetMode="External"/><Relationship Id="rId5" Type="http://schemas.openxmlformats.org/officeDocument/2006/relationships/image" Target="../media/image24.jpeg"/><Relationship Id="rId4" Type="http://schemas.openxmlformats.org/officeDocument/2006/relationships/hyperlink" Target="https://www-citethemrightonline-com.ezproxy.uwtsd.ac.uk/" TargetMode="External"/><Relationship Id="rId9" Type="http://schemas.openxmlformats.org/officeDocument/2006/relationships/hyperlink" Target="file:///C:\Users\lib-ae\Downloads\Harvard%20en_v.1.3%20(V6).pdf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image" Target="../media/image26.png"/><Relationship Id="rId2" Type="http://schemas.openxmlformats.org/officeDocument/2006/relationships/hyperlink" Target="https://intranet.uwtsd.ac.uk/departments/library-and-learning-resources/academic-and-infoskills/refworks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zbib.org/" TargetMode="External"/><Relationship Id="rId4" Type="http://schemas.openxmlformats.org/officeDocument/2006/relationships/hyperlink" Target="https://www.mybib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intranet.uwtsd.ac.uk/departments/library-and-learning-resources/academic-and-infoskills/referencing-and-plagiarism" TargetMode="External"/><Relationship Id="rId4" Type="http://schemas.openxmlformats.org/officeDocument/2006/relationships/hyperlink" Target="https://intranet.uwtsd.ac.uk/departments/library-and-learning-resources/academic-and-infoskills/finding-and-using-information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departments/library-and-learning-resources/need-more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36.jpeg"/><Relationship Id="rId4" Type="http://schemas.openxmlformats.org/officeDocument/2006/relationships/image" Target="../media/image35.jpeg"/><Relationship Id="rId9" Type="http://schemas.openxmlformats.org/officeDocument/2006/relationships/hyperlink" Target="https://intranet.uwtsd.ac.uk/departments/library-and-learning-resources/academic-and-infoskil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n open computer sitting on a desk&#10;&#10;Description generated with very high confidence">
            <a:extLst>
              <a:ext uri="{FF2B5EF4-FFF2-40B4-BE49-F238E27FC236}">
                <a16:creationId xmlns:a16="http://schemas.microsoft.com/office/drawing/2014/main" id="{20211D3A-6272-4507-98C8-85F64506FD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51" r="20351"/>
          <a:stretch/>
        </p:blipFill>
        <p:spPr>
          <a:xfrm>
            <a:off x="-6350" y="0"/>
            <a:ext cx="6102350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Alison Evans.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Academic Liaison Librarian.</a:t>
            </a:r>
            <a:endParaRPr lang="en-US">
              <a:ea typeface="+mn-lt"/>
              <a:cs typeface="+mn-lt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3748" y="1948873"/>
            <a:ext cx="5700487" cy="2373745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Essential skills for your dissertation or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18796-2A58-4809-A993-CBF158FEC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515" y="44466"/>
            <a:ext cx="8174700" cy="1003916"/>
          </a:xfrm>
        </p:spPr>
        <p:txBody>
          <a:bodyPr/>
          <a:lstStyle/>
          <a:p>
            <a:r>
              <a:rPr lang="en-GB">
                <a:latin typeface="Calibri"/>
                <a:cs typeface="Calibri"/>
              </a:rPr>
              <a:t>The aim of today's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53A14-7E91-4054-918A-09A4CD8D3F5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5864" y="1586706"/>
            <a:ext cx="11320271" cy="48049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… is to provide an overview of a broad range of information sources and advanced, systematic search techniques to help find appropriate information to be used in extended research projects and literature reviews.</a:t>
            </a:r>
          </a:p>
          <a:p>
            <a:pPr marL="0" indent="0">
              <a:buNone/>
            </a:pPr>
            <a:endParaRPr lang="en-GB" sz="2600" dirty="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We will consider how to: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 Light"/>
              </a:rPr>
              <a:t>Begin your academic research – scoping review.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 Light"/>
              </a:rPr>
              <a:t>Define your topic and b</a:t>
            </a:r>
            <a:r>
              <a:rPr lang="en-GB" sz="2600" dirty="0">
                <a:latin typeface="Calibri"/>
                <a:ea typeface="+mn-lt"/>
                <a:cs typeface="Calibri"/>
              </a:rPr>
              <a:t>uild a targeted search strategy.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Search the library catalogue, specialist databases and the internet.</a:t>
            </a: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cs typeface="Calibri Light"/>
              </a:rPr>
              <a:t>Save and organise information.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cs typeface="Calibri Light"/>
              </a:rPr>
              <a:t>Access help.</a:t>
            </a:r>
          </a:p>
          <a:p>
            <a:endParaRPr lang="en-GB" sz="2600" dirty="0">
              <a:latin typeface="Calibri"/>
              <a:cs typeface="Calibri Light"/>
            </a:endParaRPr>
          </a:p>
          <a:p>
            <a:endParaRPr lang="en-GB" sz="2600" dirty="0">
              <a:latin typeface="Calibri"/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85777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rglass with red sand&#10;&#10;Description automatically generated">
            <a:extLst>
              <a:ext uri="{FF2B5EF4-FFF2-40B4-BE49-F238E27FC236}">
                <a16:creationId xmlns:a16="http://schemas.microsoft.com/office/drawing/2014/main" id="{783CF34F-C4FA-CB58-985A-9EB8F381D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626" y="0"/>
            <a:ext cx="7876374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D7B2BBB4-167E-E08C-FA0F-9B3023CCAC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Autofit/>
          </a:bodyPr>
          <a:lstStyle/>
          <a:p>
            <a:r>
              <a:rPr lang="en-US" sz="5400" i="0">
                <a:latin typeface="Calibri" panose="020F0502020204030204" pitchFamily="34" charset="0"/>
                <a:cs typeface="Calibri" panose="020F0502020204030204" pitchFamily="34" charset="0"/>
              </a:rPr>
              <a:t>Research takes longer than you think.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450550-1F08-6365-8A93-DF9BA9A5043A}"/>
              </a:ext>
            </a:extLst>
          </p:cNvPr>
          <p:cNvSpPr txBox="1"/>
          <p:nvPr/>
        </p:nvSpPr>
        <p:spPr>
          <a:xfrm>
            <a:off x="415636" y="4753339"/>
            <a:ext cx="3809560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Give yourself plenty of </a:t>
            </a:r>
          </a:p>
          <a:p>
            <a:r>
              <a:rPr lang="en-GB" sz="2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 … but know when to stop!</a:t>
            </a:r>
          </a:p>
        </p:txBody>
      </p:sp>
    </p:spTree>
    <p:extLst>
      <p:ext uri="{BB962C8B-B14F-4D97-AF65-F5344CB8AC3E}">
        <p14:creationId xmlns:p14="http://schemas.microsoft.com/office/powerpoint/2010/main" val="655628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E5419-8516-68AA-3519-AF63463ED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78" y="0"/>
            <a:ext cx="10795518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Begin with a scoping review.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1CAB7-155C-D445-6E70-658405B32D1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779" y="1484715"/>
            <a:ext cx="11625376" cy="1442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>
                <a:latin typeface="Calibri"/>
                <a:ea typeface="+mn-lt"/>
                <a:cs typeface="Calibri"/>
              </a:rPr>
              <a:t>A </a:t>
            </a:r>
            <a:r>
              <a:rPr lang="en-GB" sz="2600" b="1">
                <a:latin typeface="Calibri"/>
                <a:ea typeface="+mn-lt"/>
                <a:cs typeface="Calibri"/>
              </a:rPr>
              <a:t>scoping review </a:t>
            </a:r>
            <a:r>
              <a:rPr lang="en-GB" sz="2600">
                <a:latin typeface="Calibri"/>
                <a:ea typeface="+mn-lt"/>
                <a:cs typeface="Calibri"/>
              </a:rPr>
              <a:t>will give you a broad understanding or overview of a topic, without answering a specific research question. This allows flexibility in the early stages of your search. It will help you to:</a:t>
            </a:r>
          </a:p>
          <a:p>
            <a:pPr marL="0" indent="0">
              <a:buNone/>
            </a:pPr>
            <a:endParaRPr lang="en-GB" sz="260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826C6B-E7C2-0689-6AE4-8B30E314E24F}"/>
              </a:ext>
            </a:extLst>
          </p:cNvPr>
          <p:cNvSpPr txBox="1"/>
          <p:nvPr/>
        </p:nvSpPr>
        <p:spPr>
          <a:xfrm>
            <a:off x="313778" y="4480733"/>
            <a:ext cx="1157342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latin typeface="Calibri"/>
                <a:cs typeface="Calibri"/>
              </a:rPr>
              <a:t>It is useful when you are deciding on the focus of your research. </a:t>
            </a:r>
            <a:r>
              <a:rPr lang="en-GB" sz="2600">
                <a:latin typeface="Calibri"/>
                <a:ea typeface="+mn-lt"/>
                <a:cs typeface="Calibri"/>
              </a:rPr>
              <a:t>It is generally undertaken </a:t>
            </a:r>
            <a:r>
              <a:rPr lang="en-GB" sz="2600" b="1">
                <a:latin typeface="Calibri"/>
                <a:ea typeface="+mn-lt"/>
                <a:cs typeface="Calibri"/>
              </a:rPr>
              <a:t>before </a:t>
            </a:r>
            <a:r>
              <a:rPr lang="en-GB" sz="2600">
                <a:latin typeface="Calibri"/>
                <a:ea typeface="+mn-lt"/>
                <a:cs typeface="Calibri"/>
              </a:rPr>
              <a:t>you submit a research proposal. </a:t>
            </a:r>
          </a:p>
          <a:p>
            <a:endParaRPr lang="en-GB" sz="2600">
              <a:latin typeface="Calibri"/>
              <a:ea typeface="+mn-lt"/>
              <a:cs typeface="Calibri"/>
            </a:endParaRPr>
          </a:p>
          <a:p>
            <a:r>
              <a:rPr lang="en-GB" sz="2600">
                <a:latin typeface="Calibri"/>
                <a:cs typeface="Calibri"/>
              </a:rPr>
              <a:t>You can then build on the results to develop a more defined search strategy. </a:t>
            </a:r>
            <a:endParaRPr lang="en-GB" sz="2600" b="1">
              <a:solidFill>
                <a:srgbClr val="808080"/>
              </a:solidFill>
              <a:latin typeface="Calibri"/>
              <a:cs typeface="Calibri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9BF69D1-C706-7F87-D6D5-2A96689C7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248783"/>
              </p:ext>
            </p:extLst>
          </p:nvPr>
        </p:nvGraphicFramePr>
        <p:xfrm>
          <a:off x="339757" y="2893988"/>
          <a:ext cx="11453925" cy="12558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3252">
                  <a:extLst>
                    <a:ext uri="{9D8B030D-6E8A-4147-A177-3AD203B41FA5}">
                      <a16:colId xmlns:a16="http://schemas.microsoft.com/office/drawing/2014/main" val="435848907"/>
                    </a:ext>
                  </a:extLst>
                </a:gridCol>
                <a:gridCol w="3377046">
                  <a:extLst>
                    <a:ext uri="{9D8B030D-6E8A-4147-A177-3AD203B41FA5}">
                      <a16:colId xmlns:a16="http://schemas.microsoft.com/office/drawing/2014/main" val="2907509753"/>
                    </a:ext>
                  </a:extLst>
                </a:gridCol>
                <a:gridCol w="4083627">
                  <a:extLst>
                    <a:ext uri="{9D8B030D-6E8A-4147-A177-3AD203B41FA5}">
                      <a16:colId xmlns:a16="http://schemas.microsoft.com/office/drawing/2014/main" val="2323734823"/>
                    </a:ext>
                  </a:extLst>
                </a:gridCol>
              </a:tblGrid>
              <a:tr h="125581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Familiarise yourself with the scope or coverage of existing literature on a topic.</a:t>
                      </a:r>
                      <a:endParaRPr lang="en-GB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Identify key concepts,  sources of evidence and research gaps. </a:t>
                      </a:r>
                      <a:endParaRPr lang="en-GB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Highlight where you will find resources … and if you have access to them.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884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21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7619" y="1336218"/>
            <a:ext cx="7108370" cy="13026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Arial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04" y="-63825"/>
            <a:ext cx="5641642" cy="102700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Build a search strategy.</a:t>
            </a: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564582" y="2592782"/>
            <a:ext cx="4146383" cy="36130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7C757D-88F0-5FE6-1A94-9798024A6DA5}"/>
              </a:ext>
            </a:extLst>
          </p:cNvPr>
          <p:cNvSpPr txBox="1"/>
          <p:nvPr/>
        </p:nvSpPr>
        <p:spPr>
          <a:xfrm>
            <a:off x="267618" y="4540469"/>
            <a:ext cx="67618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>
                <a:latin typeface="Calibri"/>
                <a:cs typeface="Arial"/>
              </a:rPr>
              <a:t>Define </a:t>
            </a:r>
            <a:r>
              <a:rPr lang="en-US" sz="2400">
                <a:latin typeface="Calibri"/>
                <a:cs typeface="Arial"/>
              </a:rPr>
              <a:t>and clarify your topic. Write out your research question. Identify key authors, concepts and words. Think of alternative words, phrases and concepts, or differences in spelling.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F45A4-2EA1-5BF0-CDE7-BF0966199302}"/>
              </a:ext>
            </a:extLst>
          </p:cNvPr>
          <p:cNvSpPr txBox="1"/>
          <p:nvPr/>
        </p:nvSpPr>
        <p:spPr>
          <a:xfrm>
            <a:off x="361916" y="2835317"/>
            <a:ext cx="710837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cs typeface="Arial"/>
              </a:rPr>
              <a:t>After your scoping review and acceptance of your proposal, you should have a </a:t>
            </a:r>
            <a:r>
              <a:rPr lang="en-US" sz="2400" b="1">
                <a:latin typeface="Calibri"/>
                <a:cs typeface="Arial"/>
              </a:rPr>
              <a:t>clear overview</a:t>
            </a:r>
            <a:r>
              <a:rPr lang="en-US" sz="2400">
                <a:latin typeface="Calibri"/>
                <a:cs typeface="Arial"/>
              </a:rPr>
              <a:t> of your topic and how you wish to proceed with your research.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DDD45A-7982-81B4-DCB3-CD2134640E41}"/>
              </a:ext>
            </a:extLst>
          </p:cNvPr>
          <p:cNvSpPr txBox="1"/>
          <p:nvPr/>
        </p:nvSpPr>
        <p:spPr>
          <a:xfrm>
            <a:off x="267619" y="1532701"/>
            <a:ext cx="116567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A search strategy is an </a:t>
            </a:r>
            <a:r>
              <a:rPr lang="en-US" sz="2400" b="0" i="0" err="1">
                <a:solidFill>
                  <a:srgbClr val="111111"/>
                </a:solidFill>
                <a:effectLst/>
                <a:latin typeface="Calibri"/>
                <a:cs typeface="Calibri"/>
              </a:rPr>
              <a:t>organised</a:t>
            </a:r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 or systematic of way of planning your research. It will help you </a:t>
            </a:r>
            <a:r>
              <a:rPr lang="en-US" sz="2400">
                <a:solidFill>
                  <a:srgbClr val="111111"/>
                </a:solidFill>
                <a:latin typeface="Calibri"/>
                <a:cs typeface="Calibri"/>
              </a:rPr>
              <a:t>find </a:t>
            </a:r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relevant information for </a:t>
            </a:r>
            <a:r>
              <a:rPr lang="en-US" sz="2400">
                <a:solidFill>
                  <a:srgbClr val="111111"/>
                </a:solidFill>
                <a:latin typeface="Calibri"/>
                <a:cs typeface="Calibri"/>
              </a:rPr>
              <a:t>your </a:t>
            </a:r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specific topic or question. It allows a search to be easily replicated across multiple sources. 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1929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F35139-19F1-5B91-8DA0-E49AA0390883}"/>
              </a:ext>
            </a:extLst>
          </p:cNvPr>
          <p:cNvSpPr txBox="1"/>
          <p:nvPr/>
        </p:nvSpPr>
        <p:spPr>
          <a:xfrm>
            <a:off x="396809" y="5783515"/>
            <a:ext cx="1931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latin typeface="Calibri"/>
                <a:cs typeface="Calibri"/>
                <a:hlinkClick r:id="rId3"/>
              </a:rPr>
              <a:t>Video</a:t>
            </a:r>
            <a:r>
              <a:rPr lang="en-US" dirty="0">
                <a:latin typeface="Calibri"/>
                <a:cs typeface="Calibri"/>
              </a:rPr>
              <a:t>   Sarah Clark</a:t>
            </a:r>
            <a:endParaRPr lang="en-US" sz="18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3186E3-307E-1284-D3C5-BB08D98D59F3}"/>
              </a:ext>
            </a:extLst>
          </p:cNvPr>
          <p:cNvSpPr txBox="1"/>
          <p:nvPr/>
        </p:nvSpPr>
        <p:spPr>
          <a:xfrm>
            <a:off x="210277" y="1490002"/>
            <a:ext cx="319000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cs typeface="Arial"/>
              </a:rPr>
              <a:t>Consider how you will </a:t>
            </a:r>
            <a:r>
              <a:rPr lang="en-US" sz="2400" b="1" dirty="0">
                <a:latin typeface="Calibri"/>
                <a:cs typeface="Arial"/>
              </a:rPr>
              <a:t>compose</a:t>
            </a:r>
            <a:r>
              <a:rPr lang="en-US" sz="2400" dirty="0">
                <a:latin typeface="Calibri"/>
                <a:cs typeface="Arial"/>
              </a:rPr>
              <a:t> your search. Think about using  truncation * and "phrase searching".  Consider how you can </a:t>
            </a:r>
            <a:r>
              <a:rPr lang="en-US" sz="2400" b="1" dirty="0">
                <a:latin typeface="Calibri"/>
                <a:cs typeface="Arial"/>
              </a:rPr>
              <a:t>link</a:t>
            </a:r>
            <a:r>
              <a:rPr lang="en-US" sz="2400" dirty="0">
                <a:latin typeface="Calibri"/>
                <a:cs typeface="Arial"/>
              </a:rPr>
              <a:t> your terms by using the </a:t>
            </a:r>
            <a:r>
              <a:rPr lang="en-US" sz="2400" dirty="0" err="1">
                <a:latin typeface="Calibri"/>
                <a:cs typeface="Arial"/>
              </a:rPr>
              <a:t>boolean</a:t>
            </a:r>
            <a:r>
              <a:rPr lang="en-US" sz="2400" dirty="0">
                <a:latin typeface="Calibri"/>
                <a:cs typeface="Arial"/>
              </a:rPr>
              <a:t> operators AND, OR, NOT.</a:t>
            </a:r>
          </a:p>
          <a:p>
            <a:endParaRPr lang="en-GB" dirty="0"/>
          </a:p>
        </p:txBody>
      </p:sp>
      <p:pic>
        <p:nvPicPr>
          <p:cNvPr id="5" name="Online Media 4" title="Online Research: Tips for Effective Search Strategies">
            <a:hlinkClick r:id="" action="ppaction://media"/>
            <a:extLst>
              <a:ext uri="{FF2B5EF4-FFF2-40B4-BE49-F238E27FC236}">
                <a16:creationId xmlns:a16="http://schemas.microsoft.com/office/drawing/2014/main" id="{5D36BE5D-E73D-B46F-2DFC-6358A68F3AD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69186" y="1359817"/>
            <a:ext cx="8483219" cy="479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154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1683" y="1635845"/>
            <a:ext cx="6539923" cy="9427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>
                <a:latin typeface="Calibri"/>
                <a:cs typeface="Arial"/>
              </a:rPr>
              <a:t>Consider if there are </a:t>
            </a:r>
            <a:r>
              <a:rPr lang="en-US" sz="2400" b="1">
                <a:latin typeface="Calibri"/>
                <a:cs typeface="Arial"/>
              </a:rPr>
              <a:t>limits</a:t>
            </a:r>
            <a:r>
              <a:rPr lang="en-US" sz="2400">
                <a:latin typeface="Calibri"/>
                <a:cs typeface="Arial"/>
              </a:rPr>
              <a:t> you wish to place on your research – </a:t>
            </a:r>
            <a:r>
              <a:rPr lang="en-US" sz="2400" err="1">
                <a:latin typeface="Calibri"/>
                <a:cs typeface="Arial"/>
              </a:rPr>
              <a:t>eg.</a:t>
            </a:r>
            <a:r>
              <a:rPr lang="en-US" sz="2400">
                <a:latin typeface="Calibri"/>
                <a:cs typeface="Arial"/>
              </a:rPr>
              <a:t> date, place, age, gender.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>
              <a:latin typeface="Calibri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" y="-775"/>
            <a:ext cx="11197017" cy="1027006"/>
          </a:xfrm>
        </p:spPr>
        <p:txBody>
          <a:bodyPr>
            <a:normAutofit/>
          </a:bodyPr>
          <a:lstStyle/>
          <a:p>
            <a:pPr algn="ctr"/>
            <a:endParaRPr lang="en-GB">
              <a:latin typeface="Calibri"/>
              <a:cs typeface="Calibri"/>
            </a:endParaRP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305769" y="1555334"/>
            <a:ext cx="4615686" cy="40240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F5472C-178F-780F-98FC-99F1BD2ED4B6}"/>
              </a:ext>
            </a:extLst>
          </p:cNvPr>
          <p:cNvSpPr txBox="1"/>
          <p:nvPr/>
        </p:nvSpPr>
        <p:spPr>
          <a:xfrm>
            <a:off x="401683" y="5727346"/>
            <a:ext cx="731458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alibri"/>
                <a:cs typeface="Calibri"/>
              </a:rPr>
              <a:t>Continually review</a:t>
            </a:r>
            <a:r>
              <a:rPr lang="en-US" sz="2400">
                <a:latin typeface="Calibri"/>
                <a:cs typeface="Calibri"/>
              </a:rPr>
              <a:t> your progress throughout. Be flexible. </a:t>
            </a:r>
            <a:endParaRPr lang="en-US" sz="2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02147D-7936-7EA5-F845-9053D4928358}"/>
              </a:ext>
            </a:extLst>
          </p:cNvPr>
          <p:cNvSpPr txBox="1"/>
          <p:nvPr/>
        </p:nvSpPr>
        <p:spPr>
          <a:xfrm>
            <a:off x="401683" y="2828702"/>
            <a:ext cx="65399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cs typeface="Arial"/>
              </a:rPr>
              <a:t>Use </a:t>
            </a:r>
            <a:r>
              <a:rPr lang="en-US" sz="2400" b="1">
                <a:latin typeface="Calibri"/>
                <a:cs typeface="Arial"/>
              </a:rPr>
              <a:t>relevant articles</a:t>
            </a:r>
            <a:r>
              <a:rPr lang="en-US" sz="2400">
                <a:latin typeface="Calibri"/>
                <a:cs typeface="Arial"/>
              </a:rPr>
              <a:t> to find more resources - suggested alternative keywords and related information, citations, or the reference list.</a:t>
            </a:r>
            <a:endParaRPr lang="en-US" sz="2400">
              <a:latin typeface="Calibri"/>
              <a:ea typeface="+mn-lt"/>
              <a:cs typeface="+mn-lt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2324C3-1FC9-A7F1-A26B-B9AE51085C21}"/>
              </a:ext>
            </a:extLst>
          </p:cNvPr>
          <p:cNvSpPr txBox="1"/>
          <p:nvPr/>
        </p:nvSpPr>
        <p:spPr>
          <a:xfrm>
            <a:off x="401683" y="4306030"/>
            <a:ext cx="64667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cs typeface="Arial"/>
              </a:rPr>
              <a:t>Keep a consistent and accurate </a:t>
            </a:r>
            <a:r>
              <a:rPr lang="en-US" sz="2400" b="1">
                <a:latin typeface="Calibri"/>
                <a:cs typeface="Arial"/>
              </a:rPr>
              <a:t>record</a:t>
            </a:r>
            <a:r>
              <a:rPr lang="en-US" sz="2400">
                <a:latin typeface="Calibri"/>
                <a:cs typeface="Arial"/>
              </a:rPr>
              <a:t> of any resources you use. Save and </a:t>
            </a:r>
            <a:r>
              <a:rPr lang="en-US" sz="2400" err="1">
                <a:latin typeface="Calibri"/>
                <a:cs typeface="Arial"/>
              </a:rPr>
              <a:t>organise</a:t>
            </a:r>
            <a:r>
              <a:rPr lang="en-US" sz="2400">
                <a:latin typeface="Calibri"/>
                <a:cs typeface="Arial"/>
              </a:rPr>
              <a:t> your results – library catalogue or RefWorks.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8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43" y="0"/>
            <a:ext cx="1079551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Library intranet pages.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431643-2AB6-F415-B282-931A30EC0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0684" y="1422758"/>
            <a:ext cx="9134168" cy="47657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286011" y="1621237"/>
            <a:ext cx="2437523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library intranet pages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look like this …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C5F482-6855-7AFB-68E1-3130E7D15F23}"/>
              </a:ext>
            </a:extLst>
          </p:cNvPr>
          <p:cNvSpPr txBox="1"/>
          <p:nvPr/>
        </p:nvSpPr>
        <p:spPr>
          <a:xfrm>
            <a:off x="286011" y="4760270"/>
            <a:ext cx="2360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 to bookmark the location!</a:t>
            </a:r>
          </a:p>
        </p:txBody>
      </p:sp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6752" y="1398154"/>
            <a:ext cx="4574403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>
                <a:latin typeface="Calibri "/>
                <a:cs typeface="Arial"/>
              </a:rPr>
              <a:t>Search for information.</a:t>
            </a:r>
            <a:endParaRPr lang="en-US" sz="240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 "/>
                <a:cs typeface="Arial"/>
              </a:rPr>
              <a:t> Books – electronic and print.</a:t>
            </a:r>
            <a:endParaRPr lang="en-US" sz="240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cs typeface="Arial"/>
              </a:rPr>
              <a:t>Peer reviewed journal articles.</a:t>
            </a:r>
            <a:endParaRPr lang="en-US" sz="240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>
                <a:latin typeface="Calibri "/>
                <a:cs typeface="Arial"/>
              </a:rPr>
              <a:t>Manage information.</a:t>
            </a:r>
            <a:endParaRPr lang="en-GB" sz="240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cs typeface="Arial"/>
              </a:rPr>
              <a:t>Save favourite items and add labels.</a:t>
            </a:r>
            <a:endParaRPr lang="en-US" sz="240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ea typeface="+mn-lt"/>
                <a:cs typeface="Arial"/>
              </a:rPr>
              <a:t>Save queries and set alerts.</a:t>
            </a:r>
            <a:endParaRPr lang="en-GB" sz="240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latin typeface="Calibri "/>
                <a:cs typeface="Arial"/>
              </a:rPr>
              <a:t>Also:  Online Resource Lists.            </a:t>
            </a:r>
            <a:endParaRPr lang="en-GB" sz="240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latin typeface="Calibri "/>
                <a:ea typeface="+mn-lt"/>
                <a:cs typeface="Calibri"/>
              </a:rPr>
              <a:t>           Find Databases.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latin typeface="Calibri "/>
                <a:cs typeface="Calibri"/>
              </a:rPr>
              <a:t>           Need More?</a:t>
            </a:r>
            <a:endParaRPr lang="en-GB" sz="2400">
              <a:latin typeface="Calibri 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6507" y="0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Library catalogue.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9770621" y="5726604"/>
            <a:ext cx="200747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Arial"/>
                <a:hlinkClick r:id="rId3"/>
              </a:rPr>
              <a:t>Library Catalogue</a:t>
            </a:r>
            <a:endParaRPr lang="en-GB" sz="2000" b="1">
              <a:latin typeface="Calibri"/>
              <a:cs typeface="Arial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01E412B-6167-2761-870F-4F782314BE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4493" y="1517073"/>
            <a:ext cx="6583604" cy="399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9548" y="1505965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11" y="70182"/>
            <a:ext cx="1243278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Library catalogue or individual databases?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507774" y="2537589"/>
            <a:ext cx="574782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600">
                <a:latin typeface="Calibri"/>
                <a:cs typeface="Calibri Light"/>
              </a:rPr>
              <a:t>More specialised content – fewer, more relevant results.</a:t>
            </a:r>
          </a:p>
          <a:p>
            <a:pPr marL="342900" indent="-342900">
              <a:buFont typeface="Arial"/>
              <a:buChar char="•"/>
            </a:pPr>
            <a:endParaRPr lang="en-GB" sz="2600">
              <a:latin typeface="Calibri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More controlled indexing – filter results in greater detail.</a:t>
            </a:r>
            <a:endParaRPr lang="en-GB" sz="2600">
              <a:latin typeface="Calibri"/>
              <a:cs typeface="Calibri Light"/>
            </a:endParaRPr>
          </a:p>
          <a:p>
            <a:pPr marL="342900" indent="-342900">
              <a:buFont typeface="Arial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err="1">
                <a:latin typeface="Calibri"/>
                <a:cs typeface="Calibri"/>
              </a:rPr>
              <a:t>eg.</a:t>
            </a:r>
            <a:r>
              <a:rPr lang="en-GB" sz="2600">
                <a:latin typeface="Calibri"/>
                <a:cs typeface="Calibri"/>
              </a:rPr>
              <a:t>  Cite them Right online.</a:t>
            </a: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673" y="2431986"/>
            <a:ext cx="5491017" cy="3696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35" y="1101261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600" b="1">
                <a:latin typeface="Calibri"/>
                <a:ea typeface="+mn-lt"/>
                <a:cs typeface="Calibri"/>
              </a:rPr>
              <a:t>Library Search – Database Search tab.</a:t>
            </a:r>
            <a:endParaRPr lang="en-US" sz="260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Search by database name.</a:t>
            </a:r>
            <a:endParaRPr lang="en-US" sz="2600">
              <a:latin typeface="Calibri Light"/>
              <a:ea typeface="+mn-lt"/>
              <a:cs typeface="Calibri Light"/>
            </a:endParaRPr>
          </a:p>
          <a:p>
            <a:pPr marL="457200" indent="-457200">
              <a:lnSpc>
                <a:spcPct val="160000"/>
              </a:lnSpc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Browse databases by category.</a:t>
            </a:r>
            <a:endParaRPr lang="en-US" sz="260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>
              <a:latin typeface="Calibri"/>
              <a:cs typeface="Arial"/>
            </a:endParaRPr>
          </a:p>
          <a:p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36" y="2470"/>
            <a:ext cx="11201918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Finding and using the most relevant databases.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10758843" y="5606764"/>
            <a:ext cx="143315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latin typeface="Calibri"/>
                <a:cs typeface="Arial"/>
                <a:hlinkClick r:id="rId3"/>
              </a:rPr>
              <a:t>Databases</a:t>
            </a:r>
            <a:endParaRPr lang="en-US" sz="200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358604" y="3745153"/>
            <a:ext cx="4315161" cy="24057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>
                <a:latin typeface="Calibri"/>
                <a:ea typeface="+mn-lt"/>
                <a:cs typeface="Calibri"/>
              </a:rPr>
              <a:t>Databases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514350" indent="-5143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General: </a:t>
            </a:r>
            <a:r>
              <a:rPr lang="en-GB" sz="2600" err="1">
                <a:latin typeface="Calibri"/>
                <a:ea typeface="+mn-lt"/>
                <a:cs typeface="Calibri"/>
              </a:rPr>
              <a:t>Proquest</a:t>
            </a:r>
            <a:r>
              <a:rPr lang="en-GB" sz="2600">
                <a:latin typeface="Calibri"/>
                <a:ea typeface="+mn-lt"/>
                <a:cs typeface="Calibri"/>
              </a:rPr>
              <a:t> Central.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Primary: </a:t>
            </a:r>
            <a:r>
              <a:rPr lang="en-GB" sz="2600" err="1">
                <a:latin typeface="Calibri"/>
                <a:ea typeface="+mn-lt"/>
                <a:cs typeface="Calibri"/>
              </a:rPr>
              <a:t>Newsbank</a:t>
            </a:r>
            <a:r>
              <a:rPr lang="en-GB" sz="2600">
                <a:latin typeface="Calibri"/>
                <a:ea typeface="+mn-lt"/>
                <a:cs typeface="Calibri"/>
              </a:rPr>
              <a:t>.</a:t>
            </a:r>
            <a:endParaRPr lang="en-US" sz="2600" err="1">
              <a:latin typeface="Calibri"/>
              <a:ea typeface="+mn-lt"/>
              <a:cs typeface="+mn-lt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49D5CA29-B7DF-AAD8-03E1-2433D7AE17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9664" y="1962845"/>
            <a:ext cx="6865504" cy="347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6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D42B-7133-4D26-BB6A-C71669F5E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088" y="56589"/>
            <a:ext cx="7897609" cy="1003916"/>
          </a:xfrm>
        </p:spPr>
        <p:txBody>
          <a:bodyPr/>
          <a:lstStyle/>
          <a:p>
            <a:r>
              <a:rPr lang="en-GB">
                <a:latin typeface="Calibri"/>
                <a:cs typeface="Calibri"/>
              </a:rPr>
              <a:t>Tips.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E011-02E8-49B7-86BF-CE3C1980EA3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0051" y="2302010"/>
            <a:ext cx="6407393" cy="39741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Think carefully about keywords </a:t>
            </a:r>
            <a:r>
              <a:rPr lang="en-GB" sz="2400">
                <a:latin typeface="Calibri"/>
                <a:cs typeface="Calibri"/>
              </a:rPr>
              <a:t>and how to link them.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Understand your sources. </a:t>
            </a:r>
            <a:r>
              <a:rPr lang="en-GB" sz="2400">
                <a:latin typeface="Calibri"/>
                <a:cs typeface="Calibri"/>
              </a:rPr>
              <a:t>Explore what each database can do - </a:t>
            </a:r>
            <a:r>
              <a:rPr lang="en-GB" sz="2400" err="1">
                <a:latin typeface="Calibri"/>
                <a:cs typeface="Calibri"/>
              </a:rPr>
              <a:t>eg.</a:t>
            </a:r>
            <a:r>
              <a:rPr lang="en-GB" sz="2400">
                <a:latin typeface="Calibri"/>
                <a:cs typeface="Calibri"/>
              </a:rPr>
              <a:t> coverage, or features such as setting up alerts.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Be flexible. </a:t>
            </a:r>
            <a:r>
              <a:rPr lang="en-GB" sz="2400">
                <a:latin typeface="Calibri"/>
                <a:cs typeface="Calibri"/>
              </a:rPr>
              <a:t>Filter results, use new information to expand your research.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Save and organise </a:t>
            </a:r>
            <a:r>
              <a:rPr lang="en-GB" sz="2400">
                <a:latin typeface="Calibri"/>
                <a:cs typeface="Calibri"/>
              </a:rPr>
              <a:t>your resources. Create an account.</a:t>
            </a:r>
            <a:endParaRPr lang="en-GB" sz="2400">
              <a:latin typeface="Calibri"/>
              <a:ea typeface="+mn-lt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Check out the Help pages </a:t>
            </a:r>
            <a:r>
              <a:rPr lang="en-GB" sz="2400">
                <a:latin typeface="Calibri"/>
                <a:cs typeface="Calibri"/>
              </a:rPr>
              <a:t>for further guidance.</a:t>
            </a:r>
            <a:endParaRPr lang="en-US" sz="2400">
              <a:latin typeface="Calibri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B70826-F01A-425E-84B6-B20795005EDE}"/>
              </a:ext>
            </a:extLst>
          </p:cNvPr>
          <p:cNvSpPr txBox="1"/>
          <p:nvPr/>
        </p:nvSpPr>
        <p:spPr>
          <a:xfrm>
            <a:off x="7254322" y="5731472"/>
            <a:ext cx="485455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 Light"/>
              </a:rPr>
              <a:t>Give yourself enough time to think!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3A8F4-FD66-4CF4-C26A-654A2706A299}"/>
              </a:ext>
            </a:extLst>
          </p:cNvPr>
          <p:cNvSpPr txBox="1"/>
          <p:nvPr/>
        </p:nvSpPr>
        <p:spPr>
          <a:xfrm>
            <a:off x="86926" y="1419877"/>
            <a:ext cx="118518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Plan your research. </a:t>
            </a:r>
            <a:r>
              <a:rPr lang="en-GB" sz="2400">
                <a:latin typeface="Calibri"/>
                <a:cs typeface="Calibri"/>
              </a:rPr>
              <a:t>Start with a scoping search before developing a more detailed search strategy. Know when to stop!</a:t>
            </a:r>
          </a:p>
        </p:txBody>
      </p:sp>
      <p:pic>
        <p:nvPicPr>
          <p:cNvPr id="6" name="Picture 5" descr="A person walking up the steps of a step&#10;&#10;Description automatically generated">
            <a:extLst>
              <a:ext uri="{FF2B5EF4-FFF2-40B4-BE49-F238E27FC236}">
                <a16:creationId xmlns:a16="http://schemas.microsoft.com/office/drawing/2014/main" id="{86E179B9-1A72-6BC0-34DB-5F0769B180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469" y="2250874"/>
            <a:ext cx="4948051" cy="3301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03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1340" y="1381335"/>
            <a:ext cx="10261301" cy="4545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Evaluate all </a:t>
            </a:r>
            <a:r>
              <a:rPr lang="en-GB" sz="2400" dirty="0">
                <a:latin typeface="Calibri"/>
                <a:cs typeface="Calibri"/>
              </a:rPr>
              <a:t>results - e.g. CRAAP test.  Is the information you wish to use: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en-GB" sz="2400" dirty="0">
                <a:latin typeface="Calibri"/>
                <a:cs typeface="Calibri Light"/>
              </a:rPr>
              <a:t>urrent.    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R</a:t>
            </a:r>
            <a:r>
              <a:rPr lang="en-GB" sz="2400" dirty="0">
                <a:latin typeface="Calibri"/>
                <a:cs typeface="Calibri Light"/>
              </a:rPr>
              <a:t>elevant.     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uthoritative.     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ccurate.     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en-GB" sz="2400" dirty="0">
                <a:latin typeface="Calibri"/>
                <a:cs typeface="Calibri Light"/>
              </a:rPr>
              <a:t>urpose.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 Light"/>
              </a:rPr>
              <a:t>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91" y="47443"/>
            <a:ext cx="5526422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Searching the internet.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220651" y="2442364"/>
            <a:ext cx="6478239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Domain searching </a:t>
            </a:r>
            <a:r>
              <a:rPr lang="en-GB" sz="2400" dirty="0">
                <a:latin typeface="Calibri"/>
                <a:cs typeface="Calibri"/>
              </a:rPr>
              <a:t>– add to </a:t>
            </a:r>
            <a:r>
              <a:rPr lang="en-GB" sz="2400" dirty="0">
                <a:latin typeface="Calibri"/>
                <a:cs typeface="Calibri"/>
                <a:hlinkClick r:id="rId3"/>
              </a:rPr>
              <a:t>Google</a:t>
            </a:r>
            <a:r>
              <a:rPr lang="en-GB" sz="2400" dirty="0">
                <a:latin typeface="Calibri"/>
                <a:cs typeface="Calibri"/>
              </a:rPr>
              <a:t> search: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site:ac.uk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(Academic)   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    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site:gov.uk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(UK government)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 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site:wales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</a:p>
          <a:p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site:cymru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site:sch.uk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(Schools)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site:nhs.uk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(National Health Service) </a:t>
            </a:r>
            <a:r>
              <a:rPr lang="en-US" sz="2400" dirty="0">
                <a:latin typeface="Calibri"/>
                <a:cs typeface="Calibri"/>
              </a:rPr>
              <a:t> </a:t>
            </a: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6052" y="2442364"/>
            <a:ext cx="5529544" cy="36613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7C0EE2-FE38-CD09-A75B-3B17FA970AC8}"/>
              </a:ext>
            </a:extLst>
          </p:cNvPr>
          <p:cNvSpPr txBox="1"/>
          <p:nvPr/>
        </p:nvSpPr>
        <p:spPr>
          <a:xfrm>
            <a:off x="241340" y="5373450"/>
            <a:ext cx="6700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"/>
              </a:rPr>
              <a:t>Link </a:t>
            </a:r>
            <a:r>
              <a:rPr lang="en-GB" sz="2400" dirty="0">
                <a:latin typeface="Calibri "/>
              </a:rPr>
              <a:t>Google and the library catalogue - LibKey Nomad / Google Scholar.       </a:t>
            </a:r>
            <a:r>
              <a:rPr lang="en-GB" sz="2000" dirty="0">
                <a:latin typeface="Calibri "/>
                <a:hlinkClick r:id="rId5"/>
              </a:rPr>
              <a:t>Resources for Research</a:t>
            </a: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7668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3" y="93600"/>
            <a:ext cx="11907973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Get on top of Harvard referencing 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38" y="2288107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284238" y="5253626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15671E8-B2AB-6966-E515-234E647B8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6221" y="1525939"/>
            <a:ext cx="2810206" cy="37117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6105293" y="5253626"/>
            <a:ext cx="307311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12th edition (2022).</a:t>
            </a:r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Cite them Right print book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111033" y="1395576"/>
            <a:ext cx="6095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How to reference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- examples and explanations.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 catalogue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8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4E08B4FA-2419-9C2F-FFD4-83BDA40547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90560" y="1525939"/>
            <a:ext cx="2717838" cy="371177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7DB094B-C517-4D6A-BD2D-E9F7A9956DD4}"/>
              </a:ext>
            </a:extLst>
          </p:cNvPr>
          <p:cNvSpPr txBox="1"/>
          <p:nvPr/>
        </p:nvSpPr>
        <p:spPr>
          <a:xfrm>
            <a:off x="9198708" y="5253626"/>
            <a:ext cx="270905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Version 1.3 (2023).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9"/>
              </a:rPr>
              <a:t>Referencing handbook: 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9"/>
              </a:rPr>
              <a:t>Harvard</a:t>
            </a:r>
            <a:endParaRPr lang="en-GB" sz="2000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3787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28" y="0"/>
            <a:ext cx="5366018" cy="1003916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Citation manager tools.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0191B-7CD7-D03C-8A75-94E9DFB1E6AC}"/>
              </a:ext>
            </a:extLst>
          </p:cNvPr>
          <p:cNvSpPr txBox="1"/>
          <p:nvPr/>
        </p:nvSpPr>
        <p:spPr>
          <a:xfrm>
            <a:off x="326328" y="1225689"/>
            <a:ext cx="510240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/>
                <a:cs typeface="Calibri"/>
                <a:hlinkClick r:id="rId2"/>
              </a:rPr>
              <a:t>RefWorks</a:t>
            </a:r>
            <a:r>
              <a:rPr lang="en-GB" sz="2400" dirty="0">
                <a:latin typeface="Calibri"/>
                <a:cs typeface="Calibri"/>
              </a:rPr>
              <a:t> 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supported by UWTSD.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Import references and manage references.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Insert references into assignments.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Generate bibliographies.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</a:t>
            </a:r>
            <a:r>
              <a:rPr lang="en-GB" sz="2400" dirty="0">
                <a:latin typeface="Calibri"/>
                <a:cs typeface="Calibri"/>
                <a:hlinkClick r:id="rId3"/>
              </a:rPr>
              <a:t>Using RefWorks</a:t>
            </a:r>
            <a:endParaRPr lang="en-US" sz="2400" dirty="0"/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Other citation tools available, none are 100% accurate. It is personal choice. </a:t>
            </a: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MyBib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ZoteroBib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EF8F9B-7A32-75AA-B085-7503360C95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3467" y="1423580"/>
            <a:ext cx="1457325" cy="571500"/>
          </a:xfrm>
          <a:prstGeom prst="rect">
            <a:avLst/>
          </a:prstGeom>
        </p:spPr>
      </p:pic>
      <p:pic>
        <p:nvPicPr>
          <p:cNvPr id="12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0739919A-6AAA-6849-4626-D836CBDE721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5681" b="5681"/>
          <a:stretch/>
        </p:blipFill>
        <p:spPr>
          <a:xfrm>
            <a:off x="5503467" y="2147680"/>
            <a:ext cx="6592865" cy="395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8622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499" y="-52960"/>
            <a:ext cx="1187736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760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 The online curriculum covers a wide range of topics – e.g. finding library resources, referencing, critical evaluation. 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D2C467-CC7E-F933-76B6-A48EBD657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9703" y="3314146"/>
            <a:ext cx="2356621" cy="299971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2792286" y="5419943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68648C-AD16-873E-6E09-886D68193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607" y="4037316"/>
            <a:ext cx="2866978" cy="2124504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>
            <a:off x="6283905" y="5571032"/>
            <a:ext cx="2817877" cy="68340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19444F-174E-8072-D8F7-93FA295A8E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7182" y="2995637"/>
            <a:ext cx="2461675" cy="3318222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125129" y="4912301"/>
            <a:ext cx="2258991" cy="68340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60226" y="23694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1. Via Moodle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510978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2. Via the Library web pages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C03388-E96E-3674-2277-92AB113076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821" y="2962281"/>
            <a:ext cx="5255344" cy="78524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577446" y="3159377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558821" y="3969754"/>
            <a:ext cx="25546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You may have to self-enrol the first time you access the module.</a:t>
            </a:r>
          </a:p>
        </p:txBody>
      </p:sp>
    </p:spTree>
    <p:extLst>
      <p:ext uri="{BB962C8B-B14F-4D97-AF65-F5344CB8AC3E}">
        <p14:creationId xmlns:p14="http://schemas.microsoft.com/office/powerpoint/2010/main" val="620673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AD49-11AB-B940-DFEB-C1EF6BDA2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514" y="73899"/>
            <a:ext cx="10795518" cy="1003916"/>
          </a:xfrm>
        </p:spPr>
        <p:txBody>
          <a:bodyPr/>
          <a:lstStyle/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17794B-0813-FDD6-6D49-61DA1499CB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514" y="1998430"/>
            <a:ext cx="6796804" cy="32881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B60762-4B99-5B8B-8C03-667C98D49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4351" y="3138617"/>
            <a:ext cx="7628135" cy="30027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C2C81F9-28FD-BD76-A350-1773A9FA4348}"/>
              </a:ext>
            </a:extLst>
          </p:cNvPr>
          <p:cNvSpPr txBox="1"/>
          <p:nvPr/>
        </p:nvSpPr>
        <p:spPr>
          <a:xfrm>
            <a:off x="269873" y="1405689"/>
            <a:ext cx="46421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 "/>
                <a:hlinkClick r:id="rId4"/>
              </a:rPr>
              <a:t>Finding and Using Information</a:t>
            </a:r>
            <a:r>
              <a:rPr lang="en-GB" sz="2400" dirty="0">
                <a:latin typeface="Calibri 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06BDA8-3EB6-E385-A64E-E7BAB4E3BBF5}"/>
              </a:ext>
            </a:extLst>
          </p:cNvPr>
          <p:cNvSpPr txBox="1"/>
          <p:nvPr/>
        </p:nvSpPr>
        <p:spPr>
          <a:xfrm>
            <a:off x="8314950" y="2485433"/>
            <a:ext cx="36134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 "/>
                <a:hlinkClick r:id="rId5"/>
              </a:rPr>
              <a:t>Referencing and Plagiarism</a:t>
            </a:r>
            <a:r>
              <a:rPr lang="en-GB" sz="1800" dirty="0">
                <a:latin typeface="Calibri 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31179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/>
            </a:br>
            <a:endParaRPr lang="en-US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DigiCentre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208288-97E1-8BCA-05AA-3CE54A0F5A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8947" y="2136563"/>
            <a:ext cx="7081899" cy="391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8" y="-41564"/>
            <a:ext cx="5888700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Alison Evans </a:t>
            </a:r>
            <a:r>
              <a:rPr lang="en-GB" sz="2400">
                <a:latin typeface="Calibri"/>
                <a:cs typeface="Calibri"/>
              </a:rPr>
              <a:t>Academic Liaison Librarian.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</a:t>
            </a:r>
            <a:r>
              <a:rPr lang="en-GB" sz="240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>
                <a:latin typeface="Calibri"/>
                <a:cs typeface="Calibri"/>
              </a:rPr>
              <a:t> </a:t>
            </a:r>
            <a:endParaRPr lang="en-US" sz="240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ea typeface="+mn-lt"/>
                <a:cs typeface="Calibri"/>
              </a:rPr>
              <a:t>Gwen Couch</a:t>
            </a:r>
            <a:r>
              <a:rPr lang="en-GB" sz="240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>
                <a:latin typeface="Calibri"/>
                <a:ea typeface="+mn-lt"/>
                <a:cs typeface="Calibri"/>
              </a:rPr>
              <a:t>     </a:t>
            </a:r>
            <a:r>
              <a:rPr lang="en-GB" sz="240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339717"/>
            <a:ext cx="3671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If we do not have access to an item: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Need More?</a:t>
            </a:r>
            <a:endParaRPr lang="en-GB" sz="24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Academic and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. 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B775386-F393-4C47-AFE5-F8DFDDEF6863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157</TotalTime>
  <Words>1188</Words>
  <Application>Microsoft Office PowerPoint</Application>
  <PresentationFormat>Widescreen</PresentationFormat>
  <Paragraphs>160</Paragraphs>
  <Slides>19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Arial,Sans-Serif</vt:lpstr>
      <vt:lpstr>Calibri </vt:lpstr>
      <vt:lpstr>Wingdings,Sans-Serif</vt:lpstr>
      <vt:lpstr>Arial</vt:lpstr>
      <vt:lpstr>Calibri</vt:lpstr>
      <vt:lpstr>Calibri Light</vt:lpstr>
      <vt:lpstr>Lucida Sans</vt:lpstr>
      <vt:lpstr>Wingdings</vt:lpstr>
      <vt:lpstr>Office Theme</vt:lpstr>
      <vt:lpstr>Essential skills for your dissertation or literature review.</vt:lpstr>
      <vt:lpstr>The aim of today's session ...</vt:lpstr>
      <vt:lpstr>PowerPoint Presentation</vt:lpstr>
      <vt:lpstr>Begin with a scoping review.</vt:lpstr>
      <vt:lpstr>Build a search strategy.</vt:lpstr>
      <vt:lpstr>PowerPoint Presentation</vt:lpstr>
      <vt:lpstr>PowerPoint Presentation</vt:lpstr>
      <vt:lpstr>Library intranet pages.</vt:lpstr>
      <vt:lpstr>Library catalogue.</vt:lpstr>
      <vt:lpstr>Library catalogue or individual databases?</vt:lpstr>
      <vt:lpstr>Finding and using the most relevant databases.</vt:lpstr>
      <vt:lpstr>Tips.</vt:lpstr>
      <vt:lpstr>Searching the internet.</vt:lpstr>
      <vt:lpstr>Get on top of Harvard referencing ... </vt:lpstr>
      <vt:lpstr> Citation manager tools.</vt:lpstr>
      <vt:lpstr>Academic and Infoskills programme.</vt:lpstr>
      <vt:lpstr>PowerPoint Presentation</vt:lpstr>
      <vt:lpstr>We also provide digital support. </vt:lpstr>
      <vt:lpstr>Help is always available.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1</cp:revision>
  <dcterms:created xsi:type="dcterms:W3CDTF">2024-01-22T14:34:05Z</dcterms:created>
  <dcterms:modified xsi:type="dcterms:W3CDTF">2025-01-21T10:29:27Z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