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0835D8-4089-4679-A1A8-81BFFDE3D97F}" v="2" dt="2023-05-22T18:07:08.0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0" d="100"/>
          <a:sy n="90" d="100"/>
        </p:scale>
        <p:origin x="39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6630-E48F-4131-A684-719B86FDC13F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4A15A-36F2-4D4E-AFEE-57F56C74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972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6630-E48F-4131-A684-719B86FDC13F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4A15A-36F2-4D4E-AFEE-57F56C74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78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6630-E48F-4131-A684-719B86FDC13F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4A15A-36F2-4D4E-AFEE-57F56C74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865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6630-E48F-4131-A684-719B86FDC13F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4A15A-36F2-4D4E-AFEE-57F56C74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668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6630-E48F-4131-A684-719B86FDC13F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4A15A-36F2-4D4E-AFEE-57F56C74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095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6630-E48F-4131-A684-719B86FDC13F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4A15A-36F2-4D4E-AFEE-57F56C74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22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6630-E48F-4131-A684-719B86FDC13F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4A15A-36F2-4D4E-AFEE-57F56C74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768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6630-E48F-4131-A684-719B86FDC13F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4A15A-36F2-4D4E-AFEE-57F56C74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489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6630-E48F-4131-A684-719B86FDC13F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4A15A-36F2-4D4E-AFEE-57F56C74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797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6630-E48F-4131-A684-719B86FDC13F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4A15A-36F2-4D4E-AFEE-57F56C74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088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6630-E48F-4131-A684-719B86FDC13F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4A15A-36F2-4D4E-AFEE-57F56C74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65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6630-E48F-4131-A684-719B86FDC13F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4A15A-36F2-4D4E-AFEE-57F56C748FF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070223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6630-E48F-4131-A684-719B86FDC13F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4A15A-36F2-4D4E-AFEE-57F56C74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3331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6630-E48F-4131-A684-719B86FDC13F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4A15A-36F2-4D4E-AFEE-57F56C74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5951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6630-E48F-4131-A684-719B86FDC13F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4A15A-36F2-4D4E-AFEE-57F56C74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0167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6630-E48F-4131-A684-719B86FDC13F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4A15A-36F2-4D4E-AFEE-57F56C74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6169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6630-E48F-4131-A684-719B86FDC13F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4A15A-36F2-4D4E-AFEE-57F56C74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678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A4F6630-E48F-4131-A684-719B86FDC13F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D4A15A-36F2-4D4E-AFEE-57F56C74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9010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38606-6B97-7D41-3071-C39F256711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316133" cy="1791230"/>
          </a:xfrm>
        </p:spPr>
        <p:txBody>
          <a:bodyPr>
            <a:normAutofit/>
          </a:bodyPr>
          <a:lstStyle/>
          <a:p>
            <a:r>
              <a:rPr lang="en-GB" sz="1800" b="1" dirty="0"/>
              <a:t>IULIA DASCAL</a:t>
            </a:r>
            <a:br>
              <a:rPr lang="en-GB" sz="1800" b="1" dirty="0"/>
            </a:br>
            <a:r>
              <a:rPr lang="en-GB" sz="1800" b="1" dirty="0"/>
              <a:t>STUDENT NR:2127529</a:t>
            </a:r>
            <a:br>
              <a:rPr lang="en-GB" sz="1800" b="1" dirty="0"/>
            </a:br>
            <a:r>
              <a:rPr lang="en-GB" sz="1800" b="1" dirty="0"/>
              <a:t>MODULE TITLE:FOREIGN LANGUAGES &amp; CULTURAL AWARENESS</a:t>
            </a:r>
            <a:br>
              <a:rPr lang="en-GB" sz="1800" b="1" dirty="0"/>
            </a:br>
            <a:r>
              <a:rPr lang="en-GB" sz="1800" b="1" dirty="0"/>
              <a:t>MODULE CODE: BMIH5003</a:t>
            </a:r>
            <a:br>
              <a:rPr lang="en-GB" sz="1800" b="1" dirty="0"/>
            </a:br>
            <a:r>
              <a:rPr lang="en-GB" sz="1800" b="1" dirty="0"/>
              <a:t>LECTURER:</a:t>
            </a:r>
            <a:r>
              <a:rPr lang="en-AU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Lisa-Marie </a:t>
            </a:r>
            <a:r>
              <a:rPr lang="en-AU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Bassler</a:t>
            </a:r>
            <a:endParaRPr lang="en-GB" sz="1800" dirty="0"/>
          </a:p>
        </p:txBody>
      </p:sp>
      <p:pic>
        <p:nvPicPr>
          <p:cNvPr id="4" name="room reservation dialog">
            <a:hlinkClick r:id="" action="ppaction://media"/>
            <a:extLst>
              <a:ext uri="{FF2B5EF4-FFF2-40B4-BE49-F238E27FC236}">
                <a16:creationId xmlns:a16="http://schemas.microsoft.com/office/drawing/2014/main" id="{56711E60-E0B3-A53F-B71B-3F8746CD3A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986867" y="2455333"/>
            <a:ext cx="1955800" cy="1791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239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543"/>
    </mc:Choice>
    <mc:Fallback xmlns="">
      <p:transition spd="slow" advTm="725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TM02836342[[fn=Ion]]</Template>
  <TotalTime>0</TotalTime>
  <Words>26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</vt:lpstr>
      <vt:lpstr>IULIA DASCAL STUDENT NR:2127529 MODULE TITLE:FOREIGN LANGUAGES &amp; CULTURAL AWARENESS MODULE CODE: BMIH5003 LECTURER:Lisa-Marie Bassler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IULIA DASCAL STUDENT NR:2127529 MODULE TITLE:FOREIGN LANGUAGES &amp; CULTURAL AWARENESS MODULE CODE: BMIH5003 LECTURER:Lisa-Marie Bassler</dc:title>
  <dc:creator>iulia dascal</dc:creator>
  <cp:lastModifiedBy>iulia dascal</cp:lastModifiedBy>
  <cp:revision>1</cp:revision>
  <dcterms:created xsi:type="dcterms:W3CDTF">2023-05-18T11:20:01Z</dcterms:created>
  <dcterms:modified xsi:type="dcterms:W3CDTF">2023-05-22T18:07:17Z</dcterms:modified>
</cp:coreProperties>
</file>