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Lst>
  <p:sldSz cy="6858000" cx="9144000"/>
  <p:notesSz cx="6858000" cy="9144000"/>
  <p:embeddedFontLst>
    <p:embeddedFont>
      <p:font typeface="Palatino Linotype"/>
      <p:regular r:id="rId23"/>
      <p:bold r:id="rId24"/>
      <p:italic r:id="rId25"/>
      <p:boldItalic r:id="rId26"/>
    </p:embeddedFont>
    <p:embeddedFont>
      <p:font typeface="Century Gothic"/>
      <p:regular r:id="rId27"/>
      <p:bold r:id="rId28"/>
      <p:italic r:id="rId29"/>
      <p:boldItalic r:id="rId3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000000"/>
          </p15:clr>
        </p15:guide>
        <p15:guide id="2" pos="2880">
          <p15:clr>
            <a:srgbClr val="000000"/>
          </p15:clr>
        </p15:guide>
      </p15:sldGuideLst>
    </p:ext>
    <p:ext uri="GoogleSlidesCustomDataVersion2">
      <go:slidesCustomData xmlns:go="http://customooxmlschemas.google.com/" r:id="rId31" roundtripDataSignature="AMtx7mgUUZgNMSEHIGPkl8PEE7Gdp6DVj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slide" Target="slides/slide17.xml"/><Relationship Id="rId21" Type="http://schemas.openxmlformats.org/officeDocument/2006/relationships/slide" Target="slides/slide16.xml"/><Relationship Id="rId24" Type="http://schemas.openxmlformats.org/officeDocument/2006/relationships/font" Target="fonts/PalatinoLinotype-bold.fntdata"/><Relationship Id="rId23" Type="http://schemas.openxmlformats.org/officeDocument/2006/relationships/font" Target="fonts/PalatinoLinotype-regular.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PalatinoLinotype-boldItalic.fntdata"/><Relationship Id="rId25" Type="http://schemas.openxmlformats.org/officeDocument/2006/relationships/font" Target="fonts/PalatinoLinotype-italic.fntdata"/><Relationship Id="rId28" Type="http://schemas.openxmlformats.org/officeDocument/2006/relationships/font" Target="fonts/CenturyGothic-bold.fntdata"/><Relationship Id="rId27" Type="http://schemas.openxmlformats.org/officeDocument/2006/relationships/font" Target="fonts/CenturyGothic-regular.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CenturyGothic-italic.fntdata"/><Relationship Id="rId7" Type="http://schemas.openxmlformats.org/officeDocument/2006/relationships/slide" Target="slides/slide2.xml"/><Relationship Id="rId8" Type="http://schemas.openxmlformats.org/officeDocument/2006/relationships/slide" Target="slides/slide3.xml"/><Relationship Id="rId31" Type="http://customschemas.google.com/relationships/presentationmetadata" Target="metadata"/><Relationship Id="rId30" Type="http://schemas.openxmlformats.org/officeDocument/2006/relationships/font" Target="fonts/CenturyGothic-boldItalic.fntdata"/><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5" name="Shape 85"/>
        <p:cNvGrpSpPr/>
        <p:nvPr/>
      </p:nvGrpSpPr>
      <p:grpSpPr>
        <a:xfrm>
          <a:off x="0" y="0"/>
          <a:ext cx="0" cy="0"/>
          <a:chOff x="0" y="0"/>
          <a:chExt cx="0" cy="0"/>
        </a:xfrm>
      </p:grpSpPr>
      <p:sp>
        <p:nvSpPr>
          <p:cNvPr id="86" name="Google Shape;86;g25a987d6d7e_0_0:notes"/>
          <p:cNvSpPr/>
          <p:nvPr>
            <p:ph idx="2" type="sldImg"/>
          </p:nvPr>
        </p:nvSpPr>
        <p:spPr>
          <a:xfrm>
            <a:off x="1143225" y="685800"/>
            <a:ext cx="4572300" cy="3429000"/>
          </a:xfrm>
          <a:custGeom>
            <a:rect b="b" l="l" r="r" t="t"/>
            <a:pathLst>
              <a:path extrusionOk="0" h="120000" w="120000">
                <a:moveTo>
                  <a:pt x="0" y="0"/>
                </a:moveTo>
                <a:lnTo>
                  <a:pt x="120000" y="0"/>
                </a:lnTo>
                <a:lnTo>
                  <a:pt x="120000" y="120000"/>
                </a:lnTo>
                <a:lnTo>
                  <a:pt x="0" y="120000"/>
                </a:lnTo>
                <a:close/>
              </a:path>
            </a:pathLst>
          </a:custGeom>
        </p:spPr>
      </p:sp>
      <p:sp>
        <p:nvSpPr>
          <p:cNvPr id="87" name="Google Shape;87;g25a987d6d7e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0" name="Shape 90"/>
        <p:cNvGrpSpPr/>
        <p:nvPr/>
      </p:nvGrpSpPr>
      <p:grpSpPr>
        <a:xfrm>
          <a:off x="0" y="0"/>
          <a:ext cx="0" cy="0"/>
          <a:chOff x="0" y="0"/>
          <a:chExt cx="0" cy="0"/>
        </a:xfrm>
      </p:grpSpPr>
      <p:sp>
        <p:nvSpPr>
          <p:cNvPr id="91" name="Google Shape;91;p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6" name="Shape 96"/>
        <p:cNvGrpSpPr/>
        <p:nvPr/>
      </p:nvGrpSpPr>
      <p:grpSpPr>
        <a:xfrm>
          <a:off x="0" y="0"/>
          <a:ext cx="0" cy="0"/>
          <a:chOff x="0" y="0"/>
          <a:chExt cx="0" cy="0"/>
        </a:xfrm>
      </p:grpSpPr>
      <p:sp>
        <p:nvSpPr>
          <p:cNvPr id="97" name="Google Shape;97;p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98" name="Google Shape;98;p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2" name="Shape 102"/>
        <p:cNvGrpSpPr/>
        <p:nvPr/>
      </p:nvGrpSpPr>
      <p:grpSpPr>
        <a:xfrm>
          <a:off x="0" y="0"/>
          <a:ext cx="0" cy="0"/>
          <a:chOff x="0" y="0"/>
          <a:chExt cx="0" cy="0"/>
        </a:xfrm>
      </p:grpSpPr>
      <p:sp>
        <p:nvSpPr>
          <p:cNvPr id="103" name="Google Shape;103;p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4" name="Shape 114"/>
        <p:cNvGrpSpPr/>
        <p:nvPr/>
      </p:nvGrpSpPr>
      <p:grpSpPr>
        <a:xfrm>
          <a:off x="0" y="0"/>
          <a:ext cx="0" cy="0"/>
          <a:chOff x="0" y="0"/>
          <a:chExt cx="0" cy="0"/>
        </a:xfrm>
      </p:grpSpPr>
      <p:sp>
        <p:nvSpPr>
          <p:cNvPr id="115" name="Google Shape;115;p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p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7" name="Shape 127"/>
        <p:cNvGrpSpPr/>
        <p:nvPr/>
      </p:nvGrpSpPr>
      <p:grpSpPr>
        <a:xfrm>
          <a:off x="0" y="0"/>
          <a:ext cx="0" cy="0"/>
          <a:chOff x="0" y="0"/>
          <a:chExt cx="0" cy="0"/>
        </a:xfrm>
      </p:grpSpPr>
      <p:sp>
        <p:nvSpPr>
          <p:cNvPr id="128" name="Google Shape;128;p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29" name="Google Shape;129;p7: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4" name="Shape 134"/>
        <p:cNvGrpSpPr/>
        <p:nvPr/>
      </p:nvGrpSpPr>
      <p:grpSpPr>
        <a:xfrm>
          <a:off x="0" y="0"/>
          <a:ext cx="0" cy="0"/>
          <a:chOff x="0" y="0"/>
          <a:chExt cx="0" cy="0"/>
        </a:xfrm>
      </p:grpSpPr>
      <p:sp>
        <p:nvSpPr>
          <p:cNvPr id="135" name="Google Shape;135;p8: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36" name="Google Shape;136;p8: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2" name="Shape 142"/>
        <p:cNvGrpSpPr/>
        <p:nvPr/>
      </p:nvGrpSpPr>
      <p:grpSpPr>
        <a:xfrm>
          <a:off x="0" y="0"/>
          <a:ext cx="0" cy="0"/>
          <a:chOff x="0" y="0"/>
          <a:chExt cx="0" cy="0"/>
        </a:xfrm>
      </p:grpSpPr>
      <p:sp>
        <p:nvSpPr>
          <p:cNvPr id="143" name="Google Shape;143;p9: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44" name="Google Shape;144;p9: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9" name="Shape 149"/>
        <p:cNvGrpSpPr/>
        <p:nvPr/>
      </p:nvGrpSpPr>
      <p:grpSpPr>
        <a:xfrm>
          <a:off x="0" y="0"/>
          <a:ext cx="0" cy="0"/>
          <a:chOff x="0" y="0"/>
          <a:chExt cx="0" cy="0"/>
        </a:xfrm>
      </p:grpSpPr>
      <p:sp>
        <p:nvSpPr>
          <p:cNvPr id="150" name="Google Shape;150;p1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10: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5" name="Shape 155"/>
        <p:cNvGrpSpPr/>
        <p:nvPr/>
      </p:nvGrpSpPr>
      <p:grpSpPr>
        <a:xfrm>
          <a:off x="0" y="0"/>
          <a:ext cx="0" cy="0"/>
          <a:chOff x="0" y="0"/>
          <a:chExt cx="0" cy="0"/>
        </a:xfrm>
      </p:grpSpPr>
      <p:sp>
        <p:nvSpPr>
          <p:cNvPr id="156" name="Google Shape;156;p1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57" name="Google Shape;157;p11: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1" name="Shape 161"/>
        <p:cNvGrpSpPr/>
        <p:nvPr/>
      </p:nvGrpSpPr>
      <p:grpSpPr>
        <a:xfrm>
          <a:off x="0" y="0"/>
          <a:ext cx="0" cy="0"/>
          <a:chOff x="0" y="0"/>
          <a:chExt cx="0" cy="0"/>
        </a:xfrm>
      </p:grpSpPr>
      <p:sp>
        <p:nvSpPr>
          <p:cNvPr id="162" name="Google Shape;162;p1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3" name="Google Shape;163;p12: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7" name="Shape 167"/>
        <p:cNvGrpSpPr/>
        <p:nvPr/>
      </p:nvGrpSpPr>
      <p:grpSpPr>
        <a:xfrm>
          <a:off x="0" y="0"/>
          <a:ext cx="0" cy="0"/>
          <a:chOff x="0" y="0"/>
          <a:chExt cx="0" cy="0"/>
        </a:xfrm>
      </p:grpSpPr>
      <p:sp>
        <p:nvSpPr>
          <p:cNvPr id="168" name="Google Shape;168;p1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69" name="Google Shape;169;p13: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3" name="Shape 173"/>
        <p:cNvGrpSpPr/>
        <p:nvPr/>
      </p:nvGrpSpPr>
      <p:grpSpPr>
        <a:xfrm>
          <a:off x="0" y="0"/>
          <a:ext cx="0" cy="0"/>
          <a:chOff x="0" y="0"/>
          <a:chExt cx="0" cy="0"/>
        </a:xfrm>
      </p:grpSpPr>
      <p:sp>
        <p:nvSpPr>
          <p:cNvPr id="174" name="Google Shape;174;p1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75" name="Google Shape;175;p14: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p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5: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5" name="Shape 185"/>
        <p:cNvGrpSpPr/>
        <p:nvPr/>
      </p:nvGrpSpPr>
      <p:grpSpPr>
        <a:xfrm>
          <a:off x="0" y="0"/>
          <a:ext cx="0" cy="0"/>
          <a:chOff x="0" y="0"/>
          <a:chExt cx="0" cy="0"/>
        </a:xfrm>
      </p:grpSpPr>
      <p:sp>
        <p:nvSpPr>
          <p:cNvPr id="186" name="Google Shape;186;p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
        <p:nvSpPr>
          <p:cNvPr id="187" name="Google Shape;187;p16:notes"/>
          <p:cNvSpPr/>
          <p:nvPr>
            <p:ph idx="2" type="sldImg"/>
          </p:nvPr>
        </p:nvSpPr>
        <p:spPr>
          <a:xfrm>
            <a:off x="1143225" y="685800"/>
            <a:ext cx="4572225" cy="34290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13" name="Shape 13"/>
        <p:cNvGrpSpPr/>
        <p:nvPr/>
      </p:nvGrpSpPr>
      <p:grpSpPr>
        <a:xfrm>
          <a:off x="0" y="0"/>
          <a:ext cx="0" cy="0"/>
          <a:chOff x="0" y="0"/>
          <a:chExt cx="0" cy="0"/>
        </a:xfrm>
      </p:grpSpPr>
      <p:sp>
        <p:nvSpPr>
          <p:cNvPr id="14" name="Google Shape;14;p18"/>
          <p:cNvSpPr txBox="1"/>
          <p:nvPr>
            <p:ph type="ctrTitle"/>
          </p:nvPr>
        </p:nvSpPr>
        <p:spPr>
          <a:xfrm>
            <a:off x="685800" y="609601"/>
            <a:ext cx="7772400" cy="426720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Clr>
                <a:schemeClr val="dk2"/>
              </a:buClr>
              <a:buSzPts val="8000"/>
              <a:buFont typeface="Palatino Linotype"/>
              <a:buNone/>
              <a:defRPr sz="8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5" name="Google Shape;15;p18"/>
          <p:cNvSpPr txBox="1"/>
          <p:nvPr>
            <p:ph idx="1" type="subTitle"/>
          </p:nvPr>
        </p:nvSpPr>
        <p:spPr>
          <a:xfrm>
            <a:off x="1371600" y="4953000"/>
            <a:ext cx="6400800" cy="1219200"/>
          </a:xfrm>
          <a:prstGeom prst="rect">
            <a:avLst/>
          </a:prstGeom>
          <a:noFill/>
          <a:ln>
            <a:noFill/>
          </a:ln>
        </p:spPr>
        <p:txBody>
          <a:bodyPr anchorCtr="0" anchor="t" bIns="45700" lIns="91425" spcFirstLastPara="1" rIns="91425" wrap="square" tIns="45700">
            <a:normAutofit/>
          </a:bodyPr>
          <a:lstStyle>
            <a:lvl1pPr lvl="0" algn="ctr">
              <a:spcBef>
                <a:spcPts val="480"/>
              </a:spcBef>
              <a:spcAft>
                <a:spcPts val="0"/>
              </a:spcAft>
              <a:buClr>
                <a:srgbClr val="888888"/>
              </a:buClr>
              <a:buSzPts val="2400"/>
              <a:buNone/>
              <a:defRPr sz="2400">
                <a:solidFill>
                  <a:srgbClr val="888888"/>
                </a:solidFill>
              </a:defRPr>
            </a:lvl1pPr>
            <a:lvl2pPr lvl="1" algn="ctr">
              <a:spcBef>
                <a:spcPts val="320"/>
              </a:spcBef>
              <a:spcAft>
                <a:spcPts val="0"/>
              </a:spcAft>
              <a:buClr>
                <a:srgbClr val="888888"/>
              </a:buClr>
              <a:buSzPts val="1600"/>
              <a:buNone/>
              <a:defRPr>
                <a:solidFill>
                  <a:srgbClr val="888888"/>
                </a:solidFill>
              </a:defRPr>
            </a:lvl2pPr>
            <a:lvl3pPr lvl="2" algn="ctr">
              <a:spcBef>
                <a:spcPts val="320"/>
              </a:spcBef>
              <a:spcAft>
                <a:spcPts val="0"/>
              </a:spcAft>
              <a:buClr>
                <a:srgbClr val="888888"/>
              </a:buClr>
              <a:buSzPts val="1600"/>
              <a:buNone/>
              <a:defRPr>
                <a:solidFill>
                  <a:srgbClr val="888888"/>
                </a:solidFill>
              </a:defRPr>
            </a:lvl3pPr>
            <a:lvl4pPr lvl="3" algn="ctr">
              <a:spcBef>
                <a:spcPts val="320"/>
              </a:spcBef>
              <a:spcAft>
                <a:spcPts val="0"/>
              </a:spcAft>
              <a:buClr>
                <a:srgbClr val="888888"/>
              </a:buClr>
              <a:buSzPts val="1600"/>
              <a:buNone/>
              <a:defRPr>
                <a:solidFill>
                  <a:srgbClr val="888888"/>
                </a:solidFill>
              </a:defRPr>
            </a:lvl4pPr>
            <a:lvl5pPr lvl="4" algn="ctr">
              <a:spcBef>
                <a:spcPts val="320"/>
              </a:spcBef>
              <a:spcAft>
                <a:spcPts val="0"/>
              </a:spcAft>
              <a:buClr>
                <a:srgbClr val="888888"/>
              </a:buClr>
              <a:buSzPts val="1600"/>
              <a:buNone/>
              <a:defRPr>
                <a:solidFill>
                  <a:srgbClr val="888888"/>
                </a:solidFill>
              </a:defRPr>
            </a:lvl5pPr>
            <a:lvl6pPr lvl="5" algn="ctr">
              <a:spcBef>
                <a:spcPts val="320"/>
              </a:spcBef>
              <a:spcAft>
                <a:spcPts val="0"/>
              </a:spcAft>
              <a:buClr>
                <a:srgbClr val="888888"/>
              </a:buClr>
              <a:buSzPts val="1600"/>
              <a:buNone/>
              <a:defRPr>
                <a:solidFill>
                  <a:srgbClr val="888888"/>
                </a:solidFill>
              </a:defRPr>
            </a:lvl6pPr>
            <a:lvl7pPr lvl="6" algn="ctr">
              <a:spcBef>
                <a:spcPts val="320"/>
              </a:spcBef>
              <a:spcAft>
                <a:spcPts val="0"/>
              </a:spcAft>
              <a:buClr>
                <a:srgbClr val="888888"/>
              </a:buClr>
              <a:buSzPts val="1600"/>
              <a:buNone/>
              <a:defRPr>
                <a:solidFill>
                  <a:srgbClr val="888888"/>
                </a:solidFill>
              </a:defRPr>
            </a:lvl7pPr>
            <a:lvl8pPr lvl="7" algn="ctr">
              <a:spcBef>
                <a:spcPts val="320"/>
              </a:spcBef>
              <a:spcAft>
                <a:spcPts val="0"/>
              </a:spcAft>
              <a:buClr>
                <a:srgbClr val="888888"/>
              </a:buClr>
              <a:buSzPts val="1600"/>
              <a:buNone/>
              <a:defRPr>
                <a:solidFill>
                  <a:srgbClr val="888888"/>
                </a:solidFill>
              </a:defRPr>
            </a:lvl8pPr>
            <a:lvl9pPr lvl="8" algn="ctr">
              <a:spcBef>
                <a:spcPts val="320"/>
              </a:spcBef>
              <a:spcAft>
                <a:spcPts val="0"/>
              </a:spcAft>
              <a:buClr>
                <a:srgbClr val="888888"/>
              </a:buClr>
              <a:buSzPts val="1600"/>
              <a:buNone/>
              <a:defRPr>
                <a:solidFill>
                  <a:srgbClr val="888888"/>
                </a:solidFill>
              </a:defRPr>
            </a:lvl9pPr>
          </a:lstStyle>
          <a:p/>
        </p:txBody>
      </p:sp>
      <p:sp>
        <p:nvSpPr>
          <p:cNvPr id="16" name="Google Shape;16;p18"/>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7" name="Google Shape;17;p18"/>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
        <p:nvSpPr>
          <p:cNvPr id="18" name="Google Shape;18;p18"/>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9" name="Shape 19"/>
        <p:cNvGrpSpPr/>
        <p:nvPr/>
      </p:nvGrpSpPr>
      <p:grpSpPr>
        <a:xfrm>
          <a:off x="0" y="0"/>
          <a:ext cx="0" cy="0"/>
          <a:chOff x="0" y="0"/>
          <a:chExt cx="0" cy="0"/>
        </a:xfrm>
      </p:grpSpPr>
      <p:sp>
        <p:nvSpPr>
          <p:cNvPr id="20" name="Google Shape;20;p19"/>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1" name="Google Shape;21;p19"/>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19"/>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3" name="Shape 23"/>
        <p:cNvGrpSpPr/>
        <p:nvPr/>
      </p:nvGrpSpPr>
      <p:grpSpPr>
        <a:xfrm>
          <a:off x="0" y="0"/>
          <a:ext cx="0" cy="0"/>
          <a:chOff x="0" y="0"/>
          <a:chExt cx="0" cy="0"/>
        </a:xfrm>
      </p:grpSpPr>
      <p:sp>
        <p:nvSpPr>
          <p:cNvPr id="24" name="Google Shape;24;p20"/>
          <p:cNvSpPr txBox="1"/>
          <p:nvPr>
            <p:ph type="title"/>
          </p:nvPr>
        </p:nvSpPr>
        <p:spPr>
          <a:xfrm>
            <a:off x="457200" y="0"/>
            <a:ext cx="8229600" cy="1600200"/>
          </a:xfrm>
          <a:prstGeom prst="rect">
            <a:avLst/>
          </a:prstGeom>
          <a:noFill/>
          <a:ln>
            <a:noFill/>
          </a:ln>
        </p:spPr>
        <p:txBody>
          <a:bodyPr anchorCtr="0" anchor="b" bIns="45700" lIns="91425" spcFirstLastPara="1" rIns="91425" wrap="square" tIns="45700">
            <a:noAutofit/>
          </a:bodyPr>
          <a:lstStyle>
            <a:lvl1pPr lvl="0" algn="ctr">
              <a:lnSpc>
                <a:spcPct val="322222"/>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5" name="Google Shape;25;p20"/>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rgbClr val="7F7F7F"/>
              </a:buClr>
              <a:buSzPts val="1800"/>
              <a:buChar char="•"/>
              <a:defRPr/>
            </a:lvl1pPr>
            <a:lvl2pPr indent="-342900" lvl="1" marL="914400" algn="l">
              <a:spcBef>
                <a:spcPts val="360"/>
              </a:spcBef>
              <a:spcAft>
                <a:spcPts val="0"/>
              </a:spcAft>
              <a:buClr>
                <a:srgbClr val="7F7F7F"/>
              </a:buClr>
              <a:buSzPts val="1800"/>
              <a:buChar char="o"/>
              <a:defRPr/>
            </a:lvl2pPr>
            <a:lvl3pPr indent="-342900" lvl="2" marL="1371600" algn="l">
              <a:spcBef>
                <a:spcPts val="360"/>
              </a:spcBef>
              <a:spcAft>
                <a:spcPts val="0"/>
              </a:spcAft>
              <a:buClr>
                <a:srgbClr val="7F7F7F"/>
              </a:buClr>
              <a:buSzPts val="1800"/>
              <a:buChar char="•"/>
              <a:defRPr/>
            </a:lvl3pPr>
            <a:lvl4pPr indent="-342900" lvl="3" marL="1828800" algn="l">
              <a:spcBef>
                <a:spcPts val="360"/>
              </a:spcBef>
              <a:spcAft>
                <a:spcPts val="0"/>
              </a:spcAft>
              <a:buClr>
                <a:srgbClr val="7F7F7F"/>
              </a:buClr>
              <a:buSzPts val="1800"/>
              <a:buChar char="o"/>
              <a:defRPr/>
            </a:lvl4pPr>
            <a:lvl5pPr indent="-330200" lvl="4" marL="2286000" algn="l">
              <a:spcBef>
                <a:spcPts val="320"/>
              </a:spcBef>
              <a:spcAft>
                <a:spcPts val="0"/>
              </a:spcAft>
              <a:buClr>
                <a:srgbClr val="7F7F7F"/>
              </a:buClr>
              <a:buSzPts val="1600"/>
              <a:buChar char="•"/>
              <a:defRPr/>
            </a:lvl5pPr>
            <a:lvl6pPr indent="-330200" lvl="5" marL="2743200" algn="l">
              <a:spcBef>
                <a:spcPts val="320"/>
              </a:spcBef>
              <a:spcAft>
                <a:spcPts val="0"/>
              </a:spcAft>
              <a:buClr>
                <a:srgbClr val="7F7F7F"/>
              </a:buClr>
              <a:buSzPts val="1600"/>
              <a:buChar char="o"/>
              <a:defRPr/>
            </a:lvl6pPr>
            <a:lvl7pPr indent="-330200" lvl="6" marL="3200400" algn="l">
              <a:spcBef>
                <a:spcPts val="320"/>
              </a:spcBef>
              <a:spcAft>
                <a:spcPts val="0"/>
              </a:spcAft>
              <a:buClr>
                <a:srgbClr val="7F7F7F"/>
              </a:buClr>
              <a:buSzPts val="1600"/>
              <a:buChar char="•"/>
              <a:defRPr/>
            </a:lvl7pPr>
            <a:lvl8pPr indent="-330200" lvl="7" marL="3657600" algn="l">
              <a:spcBef>
                <a:spcPts val="320"/>
              </a:spcBef>
              <a:spcAft>
                <a:spcPts val="0"/>
              </a:spcAft>
              <a:buClr>
                <a:srgbClr val="7F7F7F"/>
              </a:buClr>
              <a:buSzPts val="1600"/>
              <a:buChar char="o"/>
              <a:defRPr/>
            </a:lvl8pPr>
            <a:lvl9pPr indent="-330200" lvl="8" marL="4114800" algn="l">
              <a:spcBef>
                <a:spcPts val="320"/>
              </a:spcBef>
              <a:spcAft>
                <a:spcPts val="0"/>
              </a:spcAft>
              <a:buClr>
                <a:srgbClr val="7F7F7F"/>
              </a:buClr>
              <a:buSzPts val="1600"/>
              <a:buFont typeface="Arial"/>
              <a:buChar char="•"/>
              <a:defRPr/>
            </a:lvl9pPr>
          </a:lstStyle>
          <a:p/>
        </p:txBody>
      </p:sp>
      <p:sp>
        <p:nvSpPr>
          <p:cNvPr id="26" name="Google Shape;26;p20"/>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7" name="Google Shape;27;p20"/>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20"/>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29" name="Shape 29"/>
        <p:cNvGrpSpPr/>
        <p:nvPr/>
      </p:nvGrpSpPr>
      <p:grpSpPr>
        <a:xfrm>
          <a:off x="0" y="0"/>
          <a:ext cx="0" cy="0"/>
          <a:chOff x="0" y="0"/>
          <a:chExt cx="0" cy="0"/>
        </a:xfrm>
      </p:grpSpPr>
      <p:sp>
        <p:nvSpPr>
          <p:cNvPr id="30" name="Google Shape;30;p21"/>
          <p:cNvSpPr txBox="1"/>
          <p:nvPr>
            <p:ph type="title"/>
          </p:nvPr>
        </p:nvSpPr>
        <p:spPr>
          <a:xfrm>
            <a:off x="722313" y="1371600"/>
            <a:ext cx="7772400" cy="2505075"/>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Clr>
                <a:schemeClr val="dk2"/>
              </a:buClr>
              <a:buSzPts val="4800"/>
              <a:buFont typeface="Palatino Linotype"/>
              <a:buNone/>
              <a:defRPr sz="4800">
                <a:solidFill>
                  <a:schemeClr val="dk2"/>
                </a:solidFill>
                <a:latin typeface="Palatino Linotype"/>
                <a:ea typeface="Palatino Linotype"/>
                <a:cs typeface="Palatino Linotype"/>
                <a:sym typeface="Palatino Linotyp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1" name="Google Shape;31;p21"/>
          <p:cNvSpPr txBox="1"/>
          <p:nvPr>
            <p:ph idx="1" type="body"/>
          </p:nvPr>
        </p:nvSpPr>
        <p:spPr>
          <a:xfrm>
            <a:off x="722313" y="4068763"/>
            <a:ext cx="7772400" cy="1131887"/>
          </a:xfrm>
          <a:prstGeom prst="rect">
            <a:avLst/>
          </a:prstGeom>
          <a:noFill/>
          <a:ln>
            <a:noFill/>
          </a:ln>
        </p:spPr>
        <p:txBody>
          <a:bodyPr anchorCtr="0" anchor="t" bIns="45700" lIns="91425" spcFirstLastPara="1" rIns="91425" wrap="square" tIns="45700">
            <a:normAutofit/>
          </a:bodyPr>
          <a:lstStyle>
            <a:lvl1pPr indent="-228600" lvl="0" marL="457200" algn="ctr">
              <a:spcBef>
                <a:spcPts val="400"/>
              </a:spcBef>
              <a:spcAft>
                <a:spcPts val="0"/>
              </a:spcAft>
              <a:buClr>
                <a:srgbClr val="888888"/>
              </a:buClr>
              <a:buSzPts val="2000"/>
              <a:buNone/>
              <a:defRPr sz="2000">
                <a:solidFill>
                  <a:srgbClr val="888888"/>
                </a:solidFill>
              </a:defRPr>
            </a:lvl1pPr>
            <a:lvl2pPr indent="-228600" lvl="1" marL="914400" algn="l">
              <a:spcBef>
                <a:spcPts val="360"/>
              </a:spcBef>
              <a:spcAft>
                <a:spcPts val="0"/>
              </a:spcAft>
              <a:buClr>
                <a:srgbClr val="888888"/>
              </a:buClr>
              <a:buSzPts val="1800"/>
              <a:buNone/>
              <a:defRPr sz="1800">
                <a:solidFill>
                  <a:srgbClr val="888888"/>
                </a:solidFill>
              </a:defRPr>
            </a:lvl2pPr>
            <a:lvl3pPr indent="-228600" lvl="2" marL="1371600" algn="l">
              <a:spcBef>
                <a:spcPts val="320"/>
              </a:spcBef>
              <a:spcAft>
                <a:spcPts val="0"/>
              </a:spcAft>
              <a:buClr>
                <a:srgbClr val="888888"/>
              </a:buClr>
              <a:buSzPts val="1600"/>
              <a:buNone/>
              <a:defRPr sz="1600">
                <a:solidFill>
                  <a:srgbClr val="888888"/>
                </a:solidFill>
              </a:defRPr>
            </a:lvl3pPr>
            <a:lvl4pPr indent="-228600" lvl="3" marL="1828800" algn="l">
              <a:spcBef>
                <a:spcPts val="280"/>
              </a:spcBef>
              <a:spcAft>
                <a:spcPts val="0"/>
              </a:spcAft>
              <a:buClr>
                <a:srgbClr val="888888"/>
              </a:buClr>
              <a:buSzPts val="1400"/>
              <a:buNone/>
              <a:defRPr sz="1400">
                <a:solidFill>
                  <a:srgbClr val="888888"/>
                </a:solidFill>
              </a:defRPr>
            </a:lvl4pPr>
            <a:lvl5pPr indent="-228600" lvl="4" marL="2286000" algn="l">
              <a:spcBef>
                <a:spcPts val="280"/>
              </a:spcBef>
              <a:spcAft>
                <a:spcPts val="0"/>
              </a:spcAft>
              <a:buClr>
                <a:srgbClr val="888888"/>
              </a:buClr>
              <a:buSzPts val="1400"/>
              <a:buNone/>
              <a:defRPr sz="1400">
                <a:solidFill>
                  <a:srgbClr val="888888"/>
                </a:solidFill>
              </a:defRPr>
            </a:lvl5pPr>
            <a:lvl6pPr indent="-228600" lvl="5" marL="2743200" algn="l">
              <a:spcBef>
                <a:spcPts val="280"/>
              </a:spcBef>
              <a:spcAft>
                <a:spcPts val="0"/>
              </a:spcAft>
              <a:buClr>
                <a:srgbClr val="888888"/>
              </a:buClr>
              <a:buSzPts val="1400"/>
              <a:buNone/>
              <a:defRPr sz="1400">
                <a:solidFill>
                  <a:srgbClr val="888888"/>
                </a:solidFill>
              </a:defRPr>
            </a:lvl6pPr>
            <a:lvl7pPr indent="-228600" lvl="6" marL="3200400" algn="l">
              <a:spcBef>
                <a:spcPts val="280"/>
              </a:spcBef>
              <a:spcAft>
                <a:spcPts val="0"/>
              </a:spcAft>
              <a:buClr>
                <a:srgbClr val="888888"/>
              </a:buClr>
              <a:buSzPts val="1400"/>
              <a:buNone/>
              <a:defRPr sz="1400">
                <a:solidFill>
                  <a:srgbClr val="888888"/>
                </a:solidFill>
              </a:defRPr>
            </a:lvl7pPr>
            <a:lvl8pPr indent="-228600" lvl="7" marL="3657600" algn="l">
              <a:spcBef>
                <a:spcPts val="280"/>
              </a:spcBef>
              <a:spcAft>
                <a:spcPts val="0"/>
              </a:spcAft>
              <a:buClr>
                <a:srgbClr val="888888"/>
              </a:buClr>
              <a:buSzPts val="1400"/>
              <a:buNone/>
              <a:defRPr sz="1400">
                <a:solidFill>
                  <a:srgbClr val="888888"/>
                </a:solidFill>
              </a:defRPr>
            </a:lvl8pPr>
            <a:lvl9pPr indent="-228600" lvl="8" marL="4114800" algn="l">
              <a:spcBef>
                <a:spcPts val="280"/>
              </a:spcBef>
              <a:spcAft>
                <a:spcPts val="0"/>
              </a:spcAft>
              <a:buClr>
                <a:srgbClr val="888888"/>
              </a:buClr>
              <a:buSzPts val="1400"/>
              <a:buNone/>
              <a:defRPr sz="1400">
                <a:solidFill>
                  <a:srgbClr val="888888"/>
                </a:solidFill>
              </a:defRPr>
            </a:lvl9pPr>
          </a:lstStyle>
          <a:p/>
        </p:txBody>
      </p:sp>
      <p:sp>
        <p:nvSpPr>
          <p:cNvPr id="32" name="Google Shape;32;p21"/>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3" name="Google Shape;33;p21"/>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21"/>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
        <p:nvSpPr>
          <p:cNvPr id="35" name="Google Shape;35;p21"/>
          <p:cNvSpPr/>
          <p:nvPr/>
        </p:nvSpPr>
        <p:spPr>
          <a:xfrm>
            <a:off x="4495800" y="3924300"/>
            <a:ext cx="84772" cy="84772"/>
          </a:xfrm>
          <a:prstGeom prst="ellipse">
            <a:avLst/>
          </a:prstGeom>
          <a:solidFill>
            <a:srgbClr val="7F7F7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Palatino Linotype"/>
              <a:ea typeface="Palatino Linotype"/>
              <a:cs typeface="Palatino Linotype"/>
              <a:sym typeface="Palatino Linotype"/>
            </a:endParaRPr>
          </a:p>
        </p:txBody>
      </p:sp>
      <p:sp>
        <p:nvSpPr>
          <p:cNvPr id="36" name="Google Shape;36;p21"/>
          <p:cNvSpPr/>
          <p:nvPr/>
        </p:nvSpPr>
        <p:spPr>
          <a:xfrm>
            <a:off x="4695825" y="3924300"/>
            <a:ext cx="84772" cy="84772"/>
          </a:xfrm>
          <a:prstGeom prst="ellipse">
            <a:avLst/>
          </a:prstGeom>
          <a:solidFill>
            <a:srgbClr val="7F7F7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Palatino Linotype"/>
              <a:ea typeface="Palatino Linotype"/>
              <a:cs typeface="Palatino Linotype"/>
              <a:sym typeface="Palatino Linotype"/>
            </a:endParaRPr>
          </a:p>
        </p:txBody>
      </p:sp>
      <p:sp>
        <p:nvSpPr>
          <p:cNvPr id="37" name="Google Shape;37;p21"/>
          <p:cNvSpPr/>
          <p:nvPr/>
        </p:nvSpPr>
        <p:spPr>
          <a:xfrm>
            <a:off x="4296728" y="3924300"/>
            <a:ext cx="84772" cy="84772"/>
          </a:xfrm>
          <a:prstGeom prst="ellipse">
            <a:avLst/>
          </a:prstGeom>
          <a:solidFill>
            <a:srgbClr val="7F7F7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sz="1800">
              <a:solidFill>
                <a:schemeClr val="lt1"/>
              </a:solidFill>
              <a:latin typeface="Palatino Linotype"/>
              <a:ea typeface="Palatino Linotype"/>
              <a:cs typeface="Palatino Linotype"/>
              <a:sym typeface="Palatino Linotype"/>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38" name="Shape 38"/>
        <p:cNvGrpSpPr/>
        <p:nvPr/>
      </p:nvGrpSpPr>
      <p:grpSpPr>
        <a:xfrm>
          <a:off x="0" y="0"/>
          <a:ext cx="0" cy="0"/>
          <a:chOff x="0" y="0"/>
          <a:chExt cx="0" cy="0"/>
        </a:xfrm>
      </p:grpSpPr>
      <p:sp>
        <p:nvSpPr>
          <p:cNvPr id="39" name="Google Shape;39;p22"/>
          <p:cNvSpPr txBox="1"/>
          <p:nvPr>
            <p:ph type="title"/>
          </p:nvPr>
        </p:nvSpPr>
        <p:spPr>
          <a:xfrm>
            <a:off x="457200" y="0"/>
            <a:ext cx="8229600" cy="1600200"/>
          </a:xfrm>
          <a:prstGeom prst="rect">
            <a:avLst/>
          </a:prstGeom>
          <a:noFill/>
          <a:ln>
            <a:noFill/>
          </a:ln>
        </p:spPr>
        <p:txBody>
          <a:bodyPr anchorCtr="0" anchor="b" bIns="45700" lIns="91425" spcFirstLastPara="1" rIns="91425" wrap="square" tIns="45700">
            <a:noAutofit/>
          </a:bodyPr>
          <a:lstStyle>
            <a:lvl1pPr lvl="0" algn="ctr">
              <a:lnSpc>
                <a:spcPct val="322222"/>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0" name="Google Shape;40;p22"/>
          <p:cNvSpPr txBox="1"/>
          <p:nvPr>
            <p:ph idx="1" type="body"/>
          </p:nvPr>
        </p:nvSpPr>
        <p:spPr>
          <a:xfrm>
            <a:off x="4648200" y="1600200"/>
            <a:ext cx="4038600" cy="4525963"/>
          </a:xfrm>
          <a:prstGeom prst="rect">
            <a:avLst/>
          </a:prstGeom>
          <a:noFill/>
          <a:ln>
            <a:noFill/>
          </a:ln>
        </p:spPr>
        <p:txBody>
          <a:bodyPr anchorCtr="0" anchor="t" bIns="45700" lIns="91425" spcFirstLastPara="1" rIns="91425" wrap="square" tIns="45700">
            <a:normAutofit/>
          </a:bodyPr>
          <a:lstStyle>
            <a:lvl1pPr indent="-381000" lvl="0" marL="457200" algn="l">
              <a:spcBef>
                <a:spcPts val="480"/>
              </a:spcBef>
              <a:spcAft>
                <a:spcPts val="0"/>
              </a:spcAft>
              <a:buClr>
                <a:srgbClr val="7F7F7F"/>
              </a:buClr>
              <a:buSzPts val="2400"/>
              <a:buChar char="•"/>
              <a:defRPr sz="2400"/>
            </a:lvl1pPr>
            <a:lvl2pPr indent="-330200" lvl="1" marL="914400" algn="l">
              <a:spcBef>
                <a:spcPts val="320"/>
              </a:spcBef>
              <a:spcAft>
                <a:spcPts val="0"/>
              </a:spcAft>
              <a:buClr>
                <a:srgbClr val="7F7F7F"/>
              </a:buClr>
              <a:buSzPts val="1600"/>
              <a:buChar char="o"/>
              <a:defRPr sz="1600"/>
            </a:lvl2pPr>
            <a:lvl3pPr indent="-330200" lvl="2" marL="1371600" algn="l">
              <a:spcBef>
                <a:spcPts val="320"/>
              </a:spcBef>
              <a:spcAft>
                <a:spcPts val="0"/>
              </a:spcAft>
              <a:buClr>
                <a:srgbClr val="7F7F7F"/>
              </a:buClr>
              <a:buSzPts val="1600"/>
              <a:buChar char="•"/>
              <a:defRPr sz="1600"/>
            </a:lvl3pPr>
            <a:lvl4pPr indent="-330200" lvl="3" marL="1828800" algn="l">
              <a:spcBef>
                <a:spcPts val="320"/>
              </a:spcBef>
              <a:spcAft>
                <a:spcPts val="0"/>
              </a:spcAft>
              <a:buClr>
                <a:srgbClr val="7F7F7F"/>
              </a:buClr>
              <a:buSzPts val="1600"/>
              <a:buChar char="o"/>
              <a:defRPr sz="1600"/>
            </a:lvl4pPr>
            <a:lvl5pPr indent="-330200" lvl="4" marL="2286000" algn="l">
              <a:spcBef>
                <a:spcPts val="320"/>
              </a:spcBef>
              <a:spcAft>
                <a:spcPts val="0"/>
              </a:spcAft>
              <a:buClr>
                <a:srgbClr val="7F7F7F"/>
              </a:buClr>
              <a:buSzPts val="1600"/>
              <a:buChar char="•"/>
              <a:defRPr sz="1600"/>
            </a:lvl5pPr>
            <a:lvl6pPr indent="-330200" lvl="5" marL="2743200" algn="l">
              <a:spcBef>
                <a:spcPts val="320"/>
              </a:spcBef>
              <a:spcAft>
                <a:spcPts val="0"/>
              </a:spcAft>
              <a:buClr>
                <a:srgbClr val="7F7F7F"/>
              </a:buClr>
              <a:buSzPts val="1600"/>
              <a:buChar char="o"/>
              <a:defRPr sz="1600"/>
            </a:lvl6pPr>
            <a:lvl7pPr indent="-330200" lvl="6" marL="3200400" algn="l">
              <a:spcBef>
                <a:spcPts val="320"/>
              </a:spcBef>
              <a:spcAft>
                <a:spcPts val="0"/>
              </a:spcAft>
              <a:buClr>
                <a:srgbClr val="7F7F7F"/>
              </a:buClr>
              <a:buSzPts val="1600"/>
              <a:buChar char="•"/>
              <a:defRPr sz="1600"/>
            </a:lvl7pPr>
            <a:lvl8pPr indent="-330200" lvl="7" marL="3657600" algn="l">
              <a:spcBef>
                <a:spcPts val="320"/>
              </a:spcBef>
              <a:spcAft>
                <a:spcPts val="0"/>
              </a:spcAft>
              <a:buClr>
                <a:srgbClr val="7F7F7F"/>
              </a:buClr>
              <a:buSzPts val="1600"/>
              <a:buChar char="o"/>
              <a:defRPr sz="1600"/>
            </a:lvl8pPr>
            <a:lvl9pPr indent="-330200" lvl="8" marL="4114800" algn="l">
              <a:spcBef>
                <a:spcPts val="320"/>
              </a:spcBef>
              <a:spcAft>
                <a:spcPts val="0"/>
              </a:spcAft>
              <a:buClr>
                <a:srgbClr val="7F7F7F"/>
              </a:buClr>
              <a:buSzPts val="1600"/>
              <a:buChar char="•"/>
              <a:defRPr sz="1600"/>
            </a:lvl9pPr>
          </a:lstStyle>
          <a:p/>
        </p:txBody>
      </p:sp>
      <p:sp>
        <p:nvSpPr>
          <p:cNvPr id="41" name="Google Shape;41;p22"/>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2" name="Google Shape;42;p22"/>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3" name="Google Shape;43;p22"/>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
        <p:nvSpPr>
          <p:cNvPr id="44" name="Google Shape;44;p22"/>
          <p:cNvSpPr txBox="1"/>
          <p:nvPr>
            <p:ph idx="2" type="body"/>
          </p:nvPr>
        </p:nvSpPr>
        <p:spPr>
          <a:xfrm>
            <a:off x="365760" y="1600200"/>
            <a:ext cx="4041648" cy="452628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rgbClr val="7F7F7F"/>
              </a:buClr>
              <a:buSzPts val="1800"/>
              <a:buChar char="•"/>
              <a:defRPr/>
            </a:lvl1pPr>
            <a:lvl2pPr indent="-342900" lvl="1" marL="914400" algn="l">
              <a:spcBef>
                <a:spcPts val="360"/>
              </a:spcBef>
              <a:spcAft>
                <a:spcPts val="0"/>
              </a:spcAft>
              <a:buClr>
                <a:srgbClr val="7F7F7F"/>
              </a:buClr>
              <a:buSzPts val="1800"/>
              <a:buChar char="o"/>
              <a:defRPr/>
            </a:lvl2pPr>
            <a:lvl3pPr indent="-342900" lvl="2" marL="1371600" algn="l">
              <a:spcBef>
                <a:spcPts val="360"/>
              </a:spcBef>
              <a:spcAft>
                <a:spcPts val="0"/>
              </a:spcAft>
              <a:buClr>
                <a:srgbClr val="7F7F7F"/>
              </a:buClr>
              <a:buSzPts val="1800"/>
              <a:buChar char="•"/>
              <a:defRPr/>
            </a:lvl3pPr>
            <a:lvl4pPr indent="-342900" lvl="3" marL="1828800" algn="l">
              <a:spcBef>
                <a:spcPts val="360"/>
              </a:spcBef>
              <a:spcAft>
                <a:spcPts val="0"/>
              </a:spcAft>
              <a:buClr>
                <a:srgbClr val="7F7F7F"/>
              </a:buClr>
              <a:buSzPts val="1800"/>
              <a:buChar char="o"/>
              <a:defRPr/>
            </a:lvl4pPr>
            <a:lvl5pPr indent="-342900" lvl="4" marL="2286000" algn="l">
              <a:spcBef>
                <a:spcPts val="360"/>
              </a:spcBef>
              <a:spcAft>
                <a:spcPts val="0"/>
              </a:spcAft>
              <a:buClr>
                <a:srgbClr val="7F7F7F"/>
              </a:buClr>
              <a:buSzPts val="1800"/>
              <a:buChar char="•"/>
              <a:defRPr/>
            </a:lvl5pPr>
            <a:lvl6pPr indent="-342900" lvl="5" marL="2743200" algn="l">
              <a:spcBef>
                <a:spcPts val="360"/>
              </a:spcBef>
              <a:spcAft>
                <a:spcPts val="0"/>
              </a:spcAft>
              <a:buClr>
                <a:srgbClr val="7F7F7F"/>
              </a:buClr>
              <a:buSzPts val="1800"/>
              <a:buChar char="o"/>
              <a:defRPr/>
            </a:lvl6pPr>
            <a:lvl7pPr indent="-342900" lvl="6" marL="3200400" algn="l">
              <a:spcBef>
                <a:spcPts val="360"/>
              </a:spcBef>
              <a:spcAft>
                <a:spcPts val="0"/>
              </a:spcAft>
              <a:buClr>
                <a:srgbClr val="7F7F7F"/>
              </a:buClr>
              <a:buSzPts val="1800"/>
              <a:buChar char="•"/>
              <a:defRPr/>
            </a:lvl7pPr>
            <a:lvl8pPr indent="-342900" lvl="7" marL="3657600" algn="l">
              <a:spcBef>
                <a:spcPts val="360"/>
              </a:spcBef>
              <a:spcAft>
                <a:spcPts val="0"/>
              </a:spcAft>
              <a:buClr>
                <a:srgbClr val="7F7F7F"/>
              </a:buClr>
              <a:buSzPts val="1800"/>
              <a:buChar char="o"/>
              <a:defRPr/>
            </a:lvl8pPr>
            <a:lvl9pPr indent="-342900" lvl="8" marL="4114800" algn="l">
              <a:spcBef>
                <a:spcPts val="360"/>
              </a:spcBef>
              <a:spcAft>
                <a:spcPts val="0"/>
              </a:spcAft>
              <a:buClr>
                <a:srgbClr val="7F7F7F"/>
              </a:buClr>
              <a:buSzPts val="1800"/>
              <a:buChar char="•"/>
              <a:defRPr/>
            </a:lvl9pPr>
          </a:lstStyle>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5" name="Shape 45"/>
        <p:cNvGrpSpPr/>
        <p:nvPr/>
      </p:nvGrpSpPr>
      <p:grpSpPr>
        <a:xfrm>
          <a:off x="0" y="0"/>
          <a:ext cx="0" cy="0"/>
          <a:chOff x="0" y="0"/>
          <a:chExt cx="0" cy="0"/>
        </a:xfrm>
      </p:grpSpPr>
      <p:sp>
        <p:nvSpPr>
          <p:cNvPr id="46" name="Google Shape;46;p23"/>
          <p:cNvSpPr txBox="1"/>
          <p:nvPr>
            <p:ph type="title"/>
          </p:nvPr>
        </p:nvSpPr>
        <p:spPr>
          <a:xfrm>
            <a:off x="457200" y="0"/>
            <a:ext cx="8229600" cy="1600200"/>
          </a:xfrm>
          <a:prstGeom prst="rect">
            <a:avLst/>
          </a:prstGeom>
          <a:noFill/>
          <a:ln>
            <a:noFill/>
          </a:ln>
        </p:spPr>
        <p:txBody>
          <a:bodyPr anchorCtr="0" anchor="b" bIns="45700" lIns="91425" spcFirstLastPara="1" rIns="91425" wrap="square" tIns="45700">
            <a:noAutofit/>
          </a:bodyPr>
          <a:lstStyle>
            <a:lvl1pPr lvl="0" algn="ctr">
              <a:lnSpc>
                <a:spcPct val="107407"/>
              </a:lnSpc>
              <a:spcBef>
                <a:spcPts val="0"/>
              </a:spcBef>
              <a:spcAft>
                <a:spcPts val="0"/>
              </a:spcAft>
              <a:buClr>
                <a:schemeClr val="dk2"/>
              </a:buClr>
              <a:buSzPts val="5400"/>
              <a:buFont typeface="Palatino Linotype"/>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7" name="Google Shape;47;p23"/>
          <p:cNvSpPr txBox="1"/>
          <p:nvPr>
            <p:ph idx="1" type="body"/>
          </p:nvPr>
        </p:nvSpPr>
        <p:spPr>
          <a:xfrm>
            <a:off x="457200" y="1600200"/>
            <a:ext cx="4040188" cy="609600"/>
          </a:xfrm>
          <a:prstGeom prst="rect">
            <a:avLst/>
          </a:prstGeom>
          <a:noFill/>
          <a:ln>
            <a:noFill/>
          </a:ln>
        </p:spPr>
        <p:txBody>
          <a:bodyPr anchorCtr="0" anchor="b" bIns="45700" lIns="91425" spcFirstLastPara="1" rIns="91425" wrap="square" tIns="45700">
            <a:noAutofit/>
          </a:bodyPr>
          <a:lstStyle>
            <a:lvl1pPr indent="-228600" lvl="0" marL="457200" algn="ctr">
              <a:spcBef>
                <a:spcPts val="480"/>
              </a:spcBef>
              <a:spcAft>
                <a:spcPts val="0"/>
              </a:spcAft>
              <a:buClr>
                <a:srgbClr val="7F7F7F"/>
              </a:buClr>
              <a:buSzPts val="2400"/>
              <a:buNone/>
              <a:defRPr b="0" sz="2400"/>
            </a:lvl1pPr>
            <a:lvl2pPr indent="-228600" lvl="1" marL="914400" algn="l">
              <a:spcBef>
                <a:spcPts val="400"/>
              </a:spcBef>
              <a:spcAft>
                <a:spcPts val="0"/>
              </a:spcAft>
              <a:buClr>
                <a:srgbClr val="7F7F7F"/>
              </a:buClr>
              <a:buSzPts val="2000"/>
              <a:buNone/>
              <a:defRPr b="1" sz="2000"/>
            </a:lvl2pPr>
            <a:lvl3pPr indent="-228600" lvl="2" marL="1371600" algn="l">
              <a:spcBef>
                <a:spcPts val="360"/>
              </a:spcBef>
              <a:spcAft>
                <a:spcPts val="0"/>
              </a:spcAft>
              <a:buClr>
                <a:srgbClr val="7F7F7F"/>
              </a:buClr>
              <a:buSzPts val="1800"/>
              <a:buNone/>
              <a:defRPr b="1" sz="1800"/>
            </a:lvl3pPr>
            <a:lvl4pPr indent="-228600" lvl="3" marL="1828800" algn="l">
              <a:spcBef>
                <a:spcPts val="320"/>
              </a:spcBef>
              <a:spcAft>
                <a:spcPts val="0"/>
              </a:spcAft>
              <a:buClr>
                <a:srgbClr val="7F7F7F"/>
              </a:buClr>
              <a:buSzPts val="1600"/>
              <a:buNone/>
              <a:defRPr b="1" sz="1600"/>
            </a:lvl4pPr>
            <a:lvl5pPr indent="-228600" lvl="4" marL="2286000" algn="l">
              <a:spcBef>
                <a:spcPts val="320"/>
              </a:spcBef>
              <a:spcAft>
                <a:spcPts val="0"/>
              </a:spcAft>
              <a:buClr>
                <a:srgbClr val="7F7F7F"/>
              </a:buClr>
              <a:buSzPts val="1600"/>
              <a:buNone/>
              <a:defRPr b="1" sz="1600"/>
            </a:lvl5pPr>
            <a:lvl6pPr indent="-228600" lvl="5" marL="2743200" algn="l">
              <a:spcBef>
                <a:spcPts val="320"/>
              </a:spcBef>
              <a:spcAft>
                <a:spcPts val="0"/>
              </a:spcAft>
              <a:buClr>
                <a:srgbClr val="7F7F7F"/>
              </a:buClr>
              <a:buSzPts val="1600"/>
              <a:buNone/>
              <a:defRPr b="1" sz="1600"/>
            </a:lvl6pPr>
            <a:lvl7pPr indent="-228600" lvl="6" marL="3200400" algn="l">
              <a:spcBef>
                <a:spcPts val="320"/>
              </a:spcBef>
              <a:spcAft>
                <a:spcPts val="0"/>
              </a:spcAft>
              <a:buClr>
                <a:srgbClr val="7F7F7F"/>
              </a:buClr>
              <a:buSzPts val="1600"/>
              <a:buNone/>
              <a:defRPr b="1" sz="1600"/>
            </a:lvl7pPr>
            <a:lvl8pPr indent="-228600" lvl="7" marL="3657600" algn="l">
              <a:spcBef>
                <a:spcPts val="320"/>
              </a:spcBef>
              <a:spcAft>
                <a:spcPts val="0"/>
              </a:spcAft>
              <a:buClr>
                <a:srgbClr val="7F7F7F"/>
              </a:buClr>
              <a:buSzPts val="1600"/>
              <a:buNone/>
              <a:defRPr b="1" sz="1600"/>
            </a:lvl8pPr>
            <a:lvl9pPr indent="-228600" lvl="8" marL="4114800" algn="l">
              <a:spcBef>
                <a:spcPts val="320"/>
              </a:spcBef>
              <a:spcAft>
                <a:spcPts val="0"/>
              </a:spcAft>
              <a:buClr>
                <a:srgbClr val="7F7F7F"/>
              </a:buClr>
              <a:buSzPts val="1600"/>
              <a:buNone/>
              <a:defRPr b="1" sz="1600"/>
            </a:lvl9pPr>
          </a:lstStyle>
          <a:p/>
        </p:txBody>
      </p:sp>
      <p:sp>
        <p:nvSpPr>
          <p:cNvPr id="48" name="Google Shape;48;p23"/>
          <p:cNvSpPr txBox="1"/>
          <p:nvPr>
            <p:ph idx="2" type="body"/>
          </p:nvPr>
        </p:nvSpPr>
        <p:spPr>
          <a:xfrm>
            <a:off x="4648200" y="1600200"/>
            <a:ext cx="4041775" cy="609600"/>
          </a:xfrm>
          <a:prstGeom prst="rect">
            <a:avLst/>
          </a:prstGeom>
          <a:noFill/>
          <a:ln>
            <a:noFill/>
          </a:ln>
        </p:spPr>
        <p:txBody>
          <a:bodyPr anchorCtr="0" anchor="b" bIns="45700" lIns="91425" spcFirstLastPara="1" rIns="91425" wrap="square" tIns="45700">
            <a:noAutofit/>
          </a:bodyPr>
          <a:lstStyle>
            <a:lvl1pPr indent="-228600" lvl="0" marL="457200" algn="ctr">
              <a:spcBef>
                <a:spcPts val="480"/>
              </a:spcBef>
              <a:spcAft>
                <a:spcPts val="0"/>
              </a:spcAft>
              <a:buClr>
                <a:srgbClr val="7F7F7F"/>
              </a:buClr>
              <a:buSzPts val="2400"/>
              <a:buNone/>
              <a:defRPr b="0" sz="2400"/>
            </a:lvl1pPr>
            <a:lvl2pPr indent="-228600" lvl="1" marL="914400" algn="l">
              <a:spcBef>
                <a:spcPts val="400"/>
              </a:spcBef>
              <a:spcAft>
                <a:spcPts val="0"/>
              </a:spcAft>
              <a:buClr>
                <a:srgbClr val="7F7F7F"/>
              </a:buClr>
              <a:buSzPts val="2000"/>
              <a:buNone/>
              <a:defRPr b="1" sz="2000"/>
            </a:lvl2pPr>
            <a:lvl3pPr indent="-228600" lvl="2" marL="1371600" algn="l">
              <a:spcBef>
                <a:spcPts val="360"/>
              </a:spcBef>
              <a:spcAft>
                <a:spcPts val="0"/>
              </a:spcAft>
              <a:buClr>
                <a:srgbClr val="7F7F7F"/>
              </a:buClr>
              <a:buSzPts val="1800"/>
              <a:buNone/>
              <a:defRPr b="1" sz="1800"/>
            </a:lvl3pPr>
            <a:lvl4pPr indent="-228600" lvl="3" marL="1828800" algn="l">
              <a:spcBef>
                <a:spcPts val="320"/>
              </a:spcBef>
              <a:spcAft>
                <a:spcPts val="0"/>
              </a:spcAft>
              <a:buClr>
                <a:srgbClr val="7F7F7F"/>
              </a:buClr>
              <a:buSzPts val="1600"/>
              <a:buNone/>
              <a:defRPr b="1" sz="1600"/>
            </a:lvl4pPr>
            <a:lvl5pPr indent="-228600" lvl="4" marL="2286000" algn="l">
              <a:spcBef>
                <a:spcPts val="320"/>
              </a:spcBef>
              <a:spcAft>
                <a:spcPts val="0"/>
              </a:spcAft>
              <a:buClr>
                <a:srgbClr val="7F7F7F"/>
              </a:buClr>
              <a:buSzPts val="1600"/>
              <a:buNone/>
              <a:defRPr b="1" sz="1600"/>
            </a:lvl5pPr>
            <a:lvl6pPr indent="-228600" lvl="5" marL="2743200" algn="l">
              <a:spcBef>
                <a:spcPts val="320"/>
              </a:spcBef>
              <a:spcAft>
                <a:spcPts val="0"/>
              </a:spcAft>
              <a:buClr>
                <a:srgbClr val="7F7F7F"/>
              </a:buClr>
              <a:buSzPts val="1600"/>
              <a:buNone/>
              <a:defRPr b="1" sz="1600"/>
            </a:lvl6pPr>
            <a:lvl7pPr indent="-228600" lvl="6" marL="3200400" algn="l">
              <a:spcBef>
                <a:spcPts val="320"/>
              </a:spcBef>
              <a:spcAft>
                <a:spcPts val="0"/>
              </a:spcAft>
              <a:buClr>
                <a:srgbClr val="7F7F7F"/>
              </a:buClr>
              <a:buSzPts val="1600"/>
              <a:buNone/>
              <a:defRPr b="1" sz="1600"/>
            </a:lvl7pPr>
            <a:lvl8pPr indent="-228600" lvl="7" marL="3657600" algn="l">
              <a:spcBef>
                <a:spcPts val="320"/>
              </a:spcBef>
              <a:spcAft>
                <a:spcPts val="0"/>
              </a:spcAft>
              <a:buClr>
                <a:srgbClr val="7F7F7F"/>
              </a:buClr>
              <a:buSzPts val="1600"/>
              <a:buNone/>
              <a:defRPr b="1" sz="1600"/>
            </a:lvl8pPr>
            <a:lvl9pPr indent="-228600" lvl="8" marL="4114800" algn="l">
              <a:spcBef>
                <a:spcPts val="320"/>
              </a:spcBef>
              <a:spcAft>
                <a:spcPts val="0"/>
              </a:spcAft>
              <a:buClr>
                <a:srgbClr val="7F7F7F"/>
              </a:buClr>
              <a:buSzPts val="1600"/>
              <a:buNone/>
              <a:defRPr b="1" sz="1600"/>
            </a:lvl9pPr>
          </a:lstStyle>
          <a:p/>
        </p:txBody>
      </p:sp>
      <p:sp>
        <p:nvSpPr>
          <p:cNvPr id="49" name="Google Shape;49;p23"/>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0" name="Google Shape;50;p23"/>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1" name="Google Shape;51;p23"/>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
        <p:nvSpPr>
          <p:cNvPr id="52" name="Google Shape;52;p23"/>
          <p:cNvSpPr txBox="1"/>
          <p:nvPr>
            <p:ph idx="3" type="body"/>
          </p:nvPr>
        </p:nvSpPr>
        <p:spPr>
          <a:xfrm>
            <a:off x="457200" y="2212848"/>
            <a:ext cx="4041648" cy="3913632"/>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rgbClr val="7F7F7F"/>
              </a:buClr>
              <a:buSzPts val="1800"/>
              <a:buChar char="•"/>
              <a:defRPr/>
            </a:lvl1pPr>
            <a:lvl2pPr indent="-342900" lvl="1" marL="914400" algn="l">
              <a:spcBef>
                <a:spcPts val="360"/>
              </a:spcBef>
              <a:spcAft>
                <a:spcPts val="0"/>
              </a:spcAft>
              <a:buClr>
                <a:srgbClr val="7F7F7F"/>
              </a:buClr>
              <a:buSzPts val="1800"/>
              <a:buChar char="o"/>
              <a:defRPr/>
            </a:lvl2pPr>
            <a:lvl3pPr indent="-342900" lvl="2" marL="1371600" algn="l">
              <a:spcBef>
                <a:spcPts val="360"/>
              </a:spcBef>
              <a:spcAft>
                <a:spcPts val="0"/>
              </a:spcAft>
              <a:buClr>
                <a:srgbClr val="7F7F7F"/>
              </a:buClr>
              <a:buSzPts val="1800"/>
              <a:buChar char="•"/>
              <a:defRPr/>
            </a:lvl3pPr>
            <a:lvl4pPr indent="-342900" lvl="3" marL="1828800" algn="l">
              <a:spcBef>
                <a:spcPts val="360"/>
              </a:spcBef>
              <a:spcAft>
                <a:spcPts val="0"/>
              </a:spcAft>
              <a:buClr>
                <a:srgbClr val="7F7F7F"/>
              </a:buClr>
              <a:buSzPts val="1800"/>
              <a:buChar char="o"/>
              <a:defRPr/>
            </a:lvl4pPr>
            <a:lvl5pPr indent="-342900" lvl="4" marL="2286000" algn="l">
              <a:spcBef>
                <a:spcPts val="360"/>
              </a:spcBef>
              <a:spcAft>
                <a:spcPts val="0"/>
              </a:spcAft>
              <a:buClr>
                <a:srgbClr val="7F7F7F"/>
              </a:buClr>
              <a:buSzPts val="1800"/>
              <a:buChar char="•"/>
              <a:defRPr/>
            </a:lvl5pPr>
            <a:lvl6pPr indent="-342900" lvl="5" marL="2743200" algn="l">
              <a:spcBef>
                <a:spcPts val="360"/>
              </a:spcBef>
              <a:spcAft>
                <a:spcPts val="0"/>
              </a:spcAft>
              <a:buClr>
                <a:srgbClr val="7F7F7F"/>
              </a:buClr>
              <a:buSzPts val="1800"/>
              <a:buChar char="o"/>
              <a:defRPr/>
            </a:lvl6pPr>
            <a:lvl7pPr indent="-342900" lvl="6" marL="3200400" algn="l">
              <a:spcBef>
                <a:spcPts val="360"/>
              </a:spcBef>
              <a:spcAft>
                <a:spcPts val="0"/>
              </a:spcAft>
              <a:buClr>
                <a:srgbClr val="7F7F7F"/>
              </a:buClr>
              <a:buSzPts val="1800"/>
              <a:buChar char="•"/>
              <a:defRPr/>
            </a:lvl7pPr>
            <a:lvl8pPr indent="-342900" lvl="7" marL="3657600" algn="l">
              <a:spcBef>
                <a:spcPts val="360"/>
              </a:spcBef>
              <a:spcAft>
                <a:spcPts val="0"/>
              </a:spcAft>
              <a:buClr>
                <a:srgbClr val="7F7F7F"/>
              </a:buClr>
              <a:buSzPts val="1800"/>
              <a:buChar char="o"/>
              <a:defRPr/>
            </a:lvl8pPr>
            <a:lvl9pPr indent="-342900" lvl="8" marL="4114800" algn="l">
              <a:spcBef>
                <a:spcPts val="360"/>
              </a:spcBef>
              <a:spcAft>
                <a:spcPts val="0"/>
              </a:spcAft>
              <a:buClr>
                <a:srgbClr val="7F7F7F"/>
              </a:buClr>
              <a:buSzPts val="1800"/>
              <a:buChar char="•"/>
              <a:defRPr/>
            </a:lvl9pPr>
          </a:lstStyle>
          <a:p/>
        </p:txBody>
      </p:sp>
      <p:sp>
        <p:nvSpPr>
          <p:cNvPr id="53" name="Google Shape;53;p23"/>
          <p:cNvSpPr txBox="1"/>
          <p:nvPr>
            <p:ph idx="4" type="body"/>
          </p:nvPr>
        </p:nvSpPr>
        <p:spPr>
          <a:xfrm>
            <a:off x="4672584" y="2212848"/>
            <a:ext cx="4041648" cy="3913187"/>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rgbClr val="7F7F7F"/>
              </a:buClr>
              <a:buSzPts val="1800"/>
              <a:buChar char="•"/>
              <a:defRPr/>
            </a:lvl1pPr>
            <a:lvl2pPr indent="-342900" lvl="1" marL="914400" algn="l">
              <a:spcBef>
                <a:spcPts val="360"/>
              </a:spcBef>
              <a:spcAft>
                <a:spcPts val="0"/>
              </a:spcAft>
              <a:buClr>
                <a:srgbClr val="7F7F7F"/>
              </a:buClr>
              <a:buSzPts val="1800"/>
              <a:buChar char="o"/>
              <a:defRPr/>
            </a:lvl2pPr>
            <a:lvl3pPr indent="-342900" lvl="2" marL="1371600" algn="l">
              <a:spcBef>
                <a:spcPts val="360"/>
              </a:spcBef>
              <a:spcAft>
                <a:spcPts val="0"/>
              </a:spcAft>
              <a:buClr>
                <a:srgbClr val="7F7F7F"/>
              </a:buClr>
              <a:buSzPts val="1800"/>
              <a:buChar char="•"/>
              <a:defRPr/>
            </a:lvl3pPr>
            <a:lvl4pPr indent="-342900" lvl="3" marL="1828800" algn="l">
              <a:spcBef>
                <a:spcPts val="360"/>
              </a:spcBef>
              <a:spcAft>
                <a:spcPts val="0"/>
              </a:spcAft>
              <a:buClr>
                <a:srgbClr val="7F7F7F"/>
              </a:buClr>
              <a:buSzPts val="1800"/>
              <a:buChar char="o"/>
              <a:defRPr/>
            </a:lvl4pPr>
            <a:lvl5pPr indent="-342900" lvl="4" marL="2286000" algn="l">
              <a:spcBef>
                <a:spcPts val="360"/>
              </a:spcBef>
              <a:spcAft>
                <a:spcPts val="0"/>
              </a:spcAft>
              <a:buClr>
                <a:srgbClr val="7F7F7F"/>
              </a:buClr>
              <a:buSzPts val="1800"/>
              <a:buChar char="•"/>
              <a:defRPr/>
            </a:lvl5pPr>
            <a:lvl6pPr indent="-342900" lvl="5" marL="2743200" algn="l">
              <a:spcBef>
                <a:spcPts val="360"/>
              </a:spcBef>
              <a:spcAft>
                <a:spcPts val="0"/>
              </a:spcAft>
              <a:buClr>
                <a:srgbClr val="7F7F7F"/>
              </a:buClr>
              <a:buSzPts val="1800"/>
              <a:buChar char="o"/>
              <a:defRPr/>
            </a:lvl6pPr>
            <a:lvl7pPr indent="-342900" lvl="6" marL="3200400" algn="l">
              <a:spcBef>
                <a:spcPts val="360"/>
              </a:spcBef>
              <a:spcAft>
                <a:spcPts val="0"/>
              </a:spcAft>
              <a:buClr>
                <a:srgbClr val="7F7F7F"/>
              </a:buClr>
              <a:buSzPts val="1800"/>
              <a:buChar char="•"/>
              <a:defRPr/>
            </a:lvl7pPr>
            <a:lvl8pPr indent="-342900" lvl="7" marL="3657600" algn="l">
              <a:spcBef>
                <a:spcPts val="360"/>
              </a:spcBef>
              <a:spcAft>
                <a:spcPts val="0"/>
              </a:spcAft>
              <a:buClr>
                <a:srgbClr val="7F7F7F"/>
              </a:buClr>
              <a:buSzPts val="1800"/>
              <a:buChar char="o"/>
              <a:defRPr/>
            </a:lvl8pPr>
            <a:lvl9pPr indent="-342900" lvl="8" marL="4114800" algn="l">
              <a:spcBef>
                <a:spcPts val="360"/>
              </a:spcBef>
              <a:spcAft>
                <a:spcPts val="0"/>
              </a:spcAft>
              <a:buClr>
                <a:srgbClr val="7F7F7F"/>
              </a:buClr>
              <a:buSzPts val="1800"/>
              <a:buChar char="•"/>
              <a:defRPr/>
            </a:lvl9pPr>
          </a:lstStyle>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4" name="Shape 54"/>
        <p:cNvGrpSpPr/>
        <p:nvPr/>
      </p:nvGrpSpPr>
      <p:grpSpPr>
        <a:xfrm>
          <a:off x="0" y="0"/>
          <a:ext cx="0" cy="0"/>
          <a:chOff x="0" y="0"/>
          <a:chExt cx="0" cy="0"/>
        </a:xfrm>
      </p:grpSpPr>
      <p:sp>
        <p:nvSpPr>
          <p:cNvPr id="55" name="Google Shape;55;p24"/>
          <p:cNvSpPr txBox="1"/>
          <p:nvPr>
            <p:ph type="title"/>
          </p:nvPr>
        </p:nvSpPr>
        <p:spPr>
          <a:xfrm>
            <a:off x="457200" y="0"/>
            <a:ext cx="8229600" cy="1600200"/>
          </a:xfrm>
          <a:prstGeom prst="rect">
            <a:avLst/>
          </a:prstGeom>
          <a:noFill/>
          <a:ln>
            <a:noFill/>
          </a:ln>
        </p:spPr>
        <p:txBody>
          <a:bodyPr anchorCtr="0" anchor="b" bIns="45700" lIns="91425" spcFirstLastPara="1" rIns="91425" wrap="square" tIns="45700">
            <a:noAutofit/>
          </a:bodyPr>
          <a:lstStyle>
            <a:lvl1pPr lvl="0" algn="ctr">
              <a:lnSpc>
                <a:spcPct val="322222"/>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6" name="Google Shape;56;p24"/>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7" name="Google Shape;57;p24"/>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8" name="Google Shape;58;p24"/>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59" name="Shape 59"/>
        <p:cNvGrpSpPr/>
        <p:nvPr/>
      </p:nvGrpSpPr>
      <p:grpSpPr>
        <a:xfrm>
          <a:off x="0" y="0"/>
          <a:ext cx="0" cy="0"/>
          <a:chOff x="0" y="0"/>
          <a:chExt cx="0" cy="0"/>
        </a:xfrm>
      </p:grpSpPr>
      <p:sp>
        <p:nvSpPr>
          <p:cNvPr id="60" name="Google Shape;60;p25"/>
          <p:cNvSpPr txBox="1"/>
          <p:nvPr>
            <p:ph type="title"/>
          </p:nvPr>
        </p:nvSpPr>
        <p:spPr>
          <a:xfrm>
            <a:off x="5907087" y="266700"/>
            <a:ext cx="3008313" cy="209550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Clr>
                <a:schemeClr val="dk2"/>
              </a:buClr>
              <a:buSzPts val="2800"/>
              <a:buFont typeface="Palatino Linotype"/>
              <a:buNone/>
              <a:defRPr b="0"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1" name="Google Shape;61;p25"/>
          <p:cNvSpPr txBox="1"/>
          <p:nvPr>
            <p:ph idx="1" type="body"/>
          </p:nvPr>
        </p:nvSpPr>
        <p:spPr>
          <a:xfrm>
            <a:off x="719137" y="273050"/>
            <a:ext cx="4995863" cy="5853113"/>
          </a:xfrm>
          <a:prstGeom prst="rect">
            <a:avLst/>
          </a:prstGeom>
          <a:noFill/>
          <a:ln>
            <a:noFill/>
          </a:ln>
        </p:spPr>
        <p:txBody>
          <a:bodyPr anchorCtr="0" anchor="t" bIns="45700" lIns="91425" spcFirstLastPara="1" rIns="91425" wrap="square" tIns="45700">
            <a:normAutofit/>
          </a:bodyPr>
          <a:lstStyle>
            <a:lvl1pPr indent="-431800" lvl="0" marL="457200" algn="l">
              <a:spcBef>
                <a:spcPts val="640"/>
              </a:spcBef>
              <a:spcAft>
                <a:spcPts val="0"/>
              </a:spcAft>
              <a:buClr>
                <a:srgbClr val="7F7F7F"/>
              </a:buClr>
              <a:buSzPts val="3200"/>
              <a:buChar char="•"/>
              <a:defRPr sz="3200"/>
            </a:lvl1pPr>
            <a:lvl2pPr indent="-406400" lvl="1" marL="914400" algn="l">
              <a:spcBef>
                <a:spcPts val="560"/>
              </a:spcBef>
              <a:spcAft>
                <a:spcPts val="0"/>
              </a:spcAft>
              <a:buClr>
                <a:srgbClr val="7F7F7F"/>
              </a:buClr>
              <a:buSzPts val="2800"/>
              <a:buChar char="o"/>
              <a:defRPr sz="2800"/>
            </a:lvl2pPr>
            <a:lvl3pPr indent="-381000" lvl="2" marL="1371600" algn="l">
              <a:spcBef>
                <a:spcPts val="480"/>
              </a:spcBef>
              <a:spcAft>
                <a:spcPts val="0"/>
              </a:spcAft>
              <a:buClr>
                <a:srgbClr val="7F7F7F"/>
              </a:buClr>
              <a:buSzPts val="2400"/>
              <a:buChar char="•"/>
              <a:defRPr sz="2400"/>
            </a:lvl3pPr>
            <a:lvl4pPr indent="-355600" lvl="3" marL="1828800" algn="l">
              <a:spcBef>
                <a:spcPts val="400"/>
              </a:spcBef>
              <a:spcAft>
                <a:spcPts val="0"/>
              </a:spcAft>
              <a:buClr>
                <a:srgbClr val="7F7F7F"/>
              </a:buClr>
              <a:buSzPts val="2000"/>
              <a:buChar char="o"/>
              <a:defRPr sz="2000"/>
            </a:lvl4pPr>
            <a:lvl5pPr indent="-355600" lvl="4" marL="2286000" algn="l">
              <a:spcBef>
                <a:spcPts val="400"/>
              </a:spcBef>
              <a:spcAft>
                <a:spcPts val="0"/>
              </a:spcAft>
              <a:buClr>
                <a:srgbClr val="7F7F7F"/>
              </a:buClr>
              <a:buSzPts val="2000"/>
              <a:buChar char="•"/>
              <a:defRPr sz="2000"/>
            </a:lvl5pPr>
            <a:lvl6pPr indent="-355600" lvl="5" marL="2743200" algn="l">
              <a:spcBef>
                <a:spcPts val="400"/>
              </a:spcBef>
              <a:spcAft>
                <a:spcPts val="0"/>
              </a:spcAft>
              <a:buClr>
                <a:srgbClr val="7F7F7F"/>
              </a:buClr>
              <a:buSzPts val="2000"/>
              <a:buChar char="o"/>
              <a:defRPr sz="2000"/>
            </a:lvl6pPr>
            <a:lvl7pPr indent="-355600" lvl="6" marL="3200400" algn="l">
              <a:spcBef>
                <a:spcPts val="400"/>
              </a:spcBef>
              <a:spcAft>
                <a:spcPts val="0"/>
              </a:spcAft>
              <a:buClr>
                <a:srgbClr val="7F7F7F"/>
              </a:buClr>
              <a:buSzPts val="2000"/>
              <a:buChar char="•"/>
              <a:defRPr sz="2000"/>
            </a:lvl7pPr>
            <a:lvl8pPr indent="-355600" lvl="7" marL="3657600" algn="l">
              <a:spcBef>
                <a:spcPts val="400"/>
              </a:spcBef>
              <a:spcAft>
                <a:spcPts val="0"/>
              </a:spcAft>
              <a:buClr>
                <a:srgbClr val="7F7F7F"/>
              </a:buClr>
              <a:buSzPts val="2000"/>
              <a:buChar char="o"/>
              <a:defRPr sz="2000"/>
            </a:lvl8pPr>
            <a:lvl9pPr indent="-355600" lvl="8" marL="4114800" algn="l">
              <a:spcBef>
                <a:spcPts val="400"/>
              </a:spcBef>
              <a:spcAft>
                <a:spcPts val="0"/>
              </a:spcAft>
              <a:buClr>
                <a:srgbClr val="7F7F7F"/>
              </a:buClr>
              <a:buSzPts val="2000"/>
              <a:buChar char="•"/>
              <a:defRPr sz="2000"/>
            </a:lvl9pPr>
          </a:lstStyle>
          <a:p/>
        </p:txBody>
      </p:sp>
      <p:sp>
        <p:nvSpPr>
          <p:cNvPr id="62" name="Google Shape;62;p25"/>
          <p:cNvSpPr txBox="1"/>
          <p:nvPr>
            <p:ph idx="2" type="body"/>
          </p:nvPr>
        </p:nvSpPr>
        <p:spPr>
          <a:xfrm>
            <a:off x="5907087" y="2438400"/>
            <a:ext cx="3008313" cy="3687763"/>
          </a:xfrm>
          <a:prstGeom prst="rect">
            <a:avLst/>
          </a:prstGeom>
          <a:noFill/>
          <a:ln>
            <a:noFill/>
          </a:ln>
        </p:spPr>
        <p:txBody>
          <a:bodyPr anchorCtr="0" anchor="t" bIns="45700" lIns="91425" spcFirstLastPara="1" rIns="91425" wrap="square" tIns="45700">
            <a:normAutofit/>
          </a:bodyPr>
          <a:lstStyle>
            <a:lvl1pPr indent="-228600" lvl="0" marL="457200" algn="ctr">
              <a:lnSpc>
                <a:spcPct val="125000"/>
              </a:lnSpc>
              <a:spcBef>
                <a:spcPts val="320"/>
              </a:spcBef>
              <a:spcAft>
                <a:spcPts val="0"/>
              </a:spcAft>
              <a:buClr>
                <a:srgbClr val="7F7F7F"/>
              </a:buClr>
              <a:buSzPts val="1600"/>
              <a:buNone/>
              <a:defRPr sz="1600"/>
            </a:lvl1pPr>
            <a:lvl2pPr indent="-228600" lvl="1" marL="914400" algn="l">
              <a:spcBef>
                <a:spcPts val="240"/>
              </a:spcBef>
              <a:spcAft>
                <a:spcPts val="0"/>
              </a:spcAft>
              <a:buClr>
                <a:srgbClr val="7F7F7F"/>
              </a:buClr>
              <a:buSzPts val="1200"/>
              <a:buNone/>
              <a:defRPr sz="1200"/>
            </a:lvl2pPr>
            <a:lvl3pPr indent="-228600" lvl="2" marL="1371600" algn="l">
              <a:spcBef>
                <a:spcPts val="200"/>
              </a:spcBef>
              <a:spcAft>
                <a:spcPts val="0"/>
              </a:spcAft>
              <a:buClr>
                <a:srgbClr val="7F7F7F"/>
              </a:buClr>
              <a:buSzPts val="1000"/>
              <a:buNone/>
              <a:defRPr sz="1000"/>
            </a:lvl3pPr>
            <a:lvl4pPr indent="-228600" lvl="3" marL="1828800" algn="l">
              <a:spcBef>
                <a:spcPts val="180"/>
              </a:spcBef>
              <a:spcAft>
                <a:spcPts val="0"/>
              </a:spcAft>
              <a:buClr>
                <a:srgbClr val="7F7F7F"/>
              </a:buClr>
              <a:buSzPts val="900"/>
              <a:buNone/>
              <a:defRPr sz="900"/>
            </a:lvl4pPr>
            <a:lvl5pPr indent="-228600" lvl="4" marL="2286000" algn="l">
              <a:spcBef>
                <a:spcPts val="180"/>
              </a:spcBef>
              <a:spcAft>
                <a:spcPts val="0"/>
              </a:spcAft>
              <a:buClr>
                <a:srgbClr val="7F7F7F"/>
              </a:buClr>
              <a:buSzPts val="900"/>
              <a:buNone/>
              <a:defRPr sz="900"/>
            </a:lvl5pPr>
            <a:lvl6pPr indent="-228600" lvl="5" marL="2743200" algn="l">
              <a:spcBef>
                <a:spcPts val="180"/>
              </a:spcBef>
              <a:spcAft>
                <a:spcPts val="0"/>
              </a:spcAft>
              <a:buClr>
                <a:srgbClr val="7F7F7F"/>
              </a:buClr>
              <a:buSzPts val="900"/>
              <a:buNone/>
              <a:defRPr sz="900"/>
            </a:lvl6pPr>
            <a:lvl7pPr indent="-228600" lvl="6" marL="3200400" algn="l">
              <a:spcBef>
                <a:spcPts val="180"/>
              </a:spcBef>
              <a:spcAft>
                <a:spcPts val="0"/>
              </a:spcAft>
              <a:buClr>
                <a:srgbClr val="7F7F7F"/>
              </a:buClr>
              <a:buSzPts val="900"/>
              <a:buNone/>
              <a:defRPr sz="900"/>
            </a:lvl7pPr>
            <a:lvl8pPr indent="-228600" lvl="7" marL="3657600" algn="l">
              <a:spcBef>
                <a:spcPts val="180"/>
              </a:spcBef>
              <a:spcAft>
                <a:spcPts val="0"/>
              </a:spcAft>
              <a:buClr>
                <a:srgbClr val="7F7F7F"/>
              </a:buClr>
              <a:buSzPts val="900"/>
              <a:buNone/>
              <a:defRPr sz="900"/>
            </a:lvl8pPr>
            <a:lvl9pPr indent="-228600" lvl="8" marL="4114800" algn="l">
              <a:spcBef>
                <a:spcPts val="180"/>
              </a:spcBef>
              <a:spcAft>
                <a:spcPts val="0"/>
              </a:spcAft>
              <a:buClr>
                <a:srgbClr val="7F7F7F"/>
              </a:buClr>
              <a:buSzPts val="900"/>
              <a:buNone/>
              <a:defRPr sz="900"/>
            </a:lvl9pPr>
          </a:lstStyle>
          <a:p/>
        </p:txBody>
      </p:sp>
      <p:sp>
        <p:nvSpPr>
          <p:cNvPr id="63" name="Google Shape;63;p25"/>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25"/>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25"/>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66" name="Shape 66"/>
        <p:cNvGrpSpPr/>
        <p:nvPr/>
      </p:nvGrpSpPr>
      <p:grpSpPr>
        <a:xfrm>
          <a:off x="0" y="0"/>
          <a:ext cx="0" cy="0"/>
          <a:chOff x="0" y="0"/>
          <a:chExt cx="0" cy="0"/>
        </a:xfrm>
      </p:grpSpPr>
      <p:sp>
        <p:nvSpPr>
          <p:cNvPr id="67" name="Google Shape;67;p26"/>
          <p:cNvSpPr txBox="1"/>
          <p:nvPr>
            <p:ph type="title"/>
          </p:nvPr>
        </p:nvSpPr>
        <p:spPr>
          <a:xfrm>
            <a:off x="1679576" y="228600"/>
            <a:ext cx="5711824" cy="895350"/>
          </a:xfrm>
          <a:prstGeom prst="rect">
            <a:avLst/>
          </a:prstGeom>
          <a:noFill/>
          <a:ln>
            <a:noFill/>
          </a:ln>
        </p:spPr>
        <p:txBody>
          <a:bodyPr anchorCtr="0" anchor="b" bIns="45700" lIns="91425" spcFirstLastPara="1" rIns="91425" wrap="square" tIns="45700">
            <a:noAutofit/>
          </a:bodyPr>
          <a:lstStyle>
            <a:lvl1pPr lvl="0" algn="ctr">
              <a:lnSpc>
                <a:spcPct val="100000"/>
              </a:lnSpc>
              <a:spcBef>
                <a:spcPts val="0"/>
              </a:spcBef>
              <a:spcAft>
                <a:spcPts val="0"/>
              </a:spcAft>
              <a:buClr>
                <a:schemeClr val="dk2"/>
              </a:buClr>
              <a:buSzPts val="2800"/>
              <a:buFont typeface="Palatino Linotype"/>
              <a:buNone/>
              <a:defRPr b="0" sz="28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8" name="Google Shape;68;p26"/>
          <p:cNvSpPr/>
          <p:nvPr>
            <p:ph idx="2" type="pic"/>
          </p:nvPr>
        </p:nvSpPr>
        <p:spPr>
          <a:xfrm>
            <a:off x="1508126" y="1143000"/>
            <a:ext cx="6054724" cy="4541044"/>
          </a:xfrm>
          <a:prstGeom prst="rect">
            <a:avLst/>
          </a:prstGeom>
          <a:noFill/>
          <a:ln cap="flat" cmpd="sng" w="76200">
            <a:solidFill>
              <a:schemeClr val="lt1"/>
            </a:solidFill>
            <a:prstDash val="solid"/>
            <a:round/>
            <a:headEnd len="sm" w="sm" type="none"/>
            <a:tailEnd len="sm" w="sm" type="none"/>
          </a:ln>
          <a:effectLst>
            <a:outerShdw blurRad="88900" rotWithShape="0" algn="ctr" dir="5400000" dist="50800">
              <a:srgbClr val="000000">
                <a:alpha val="24705"/>
              </a:srgbClr>
            </a:outerShdw>
          </a:effectLst>
        </p:spPr>
      </p:sp>
      <p:sp>
        <p:nvSpPr>
          <p:cNvPr id="69" name="Google Shape;69;p26"/>
          <p:cNvSpPr txBox="1"/>
          <p:nvPr>
            <p:ph idx="1" type="body"/>
          </p:nvPr>
        </p:nvSpPr>
        <p:spPr>
          <a:xfrm>
            <a:off x="1679576" y="5810250"/>
            <a:ext cx="5711824" cy="533400"/>
          </a:xfrm>
          <a:prstGeom prst="rect">
            <a:avLst/>
          </a:prstGeom>
          <a:noFill/>
          <a:ln>
            <a:noFill/>
          </a:ln>
        </p:spPr>
        <p:txBody>
          <a:bodyPr anchorCtr="0" anchor="t" bIns="45700" lIns="91425" spcFirstLastPara="1" rIns="91425" wrap="square" tIns="45700">
            <a:normAutofit/>
          </a:bodyPr>
          <a:lstStyle>
            <a:lvl1pPr indent="-228600" lvl="0" marL="457200" algn="ctr">
              <a:spcBef>
                <a:spcPts val="320"/>
              </a:spcBef>
              <a:spcAft>
                <a:spcPts val="0"/>
              </a:spcAft>
              <a:buClr>
                <a:srgbClr val="7F7F7F"/>
              </a:buClr>
              <a:buSzPts val="1600"/>
              <a:buNone/>
              <a:defRPr sz="1600"/>
            </a:lvl1pPr>
            <a:lvl2pPr indent="-228600" lvl="1" marL="914400" algn="l">
              <a:spcBef>
                <a:spcPts val="240"/>
              </a:spcBef>
              <a:spcAft>
                <a:spcPts val="0"/>
              </a:spcAft>
              <a:buClr>
                <a:srgbClr val="7F7F7F"/>
              </a:buClr>
              <a:buSzPts val="1200"/>
              <a:buNone/>
              <a:defRPr sz="1200"/>
            </a:lvl2pPr>
            <a:lvl3pPr indent="-228600" lvl="2" marL="1371600" algn="l">
              <a:spcBef>
                <a:spcPts val="200"/>
              </a:spcBef>
              <a:spcAft>
                <a:spcPts val="0"/>
              </a:spcAft>
              <a:buClr>
                <a:srgbClr val="7F7F7F"/>
              </a:buClr>
              <a:buSzPts val="1000"/>
              <a:buNone/>
              <a:defRPr sz="1000"/>
            </a:lvl3pPr>
            <a:lvl4pPr indent="-228600" lvl="3" marL="1828800" algn="l">
              <a:spcBef>
                <a:spcPts val="180"/>
              </a:spcBef>
              <a:spcAft>
                <a:spcPts val="0"/>
              </a:spcAft>
              <a:buClr>
                <a:srgbClr val="7F7F7F"/>
              </a:buClr>
              <a:buSzPts val="900"/>
              <a:buNone/>
              <a:defRPr sz="900"/>
            </a:lvl4pPr>
            <a:lvl5pPr indent="-228600" lvl="4" marL="2286000" algn="l">
              <a:spcBef>
                <a:spcPts val="180"/>
              </a:spcBef>
              <a:spcAft>
                <a:spcPts val="0"/>
              </a:spcAft>
              <a:buClr>
                <a:srgbClr val="7F7F7F"/>
              </a:buClr>
              <a:buSzPts val="900"/>
              <a:buNone/>
              <a:defRPr sz="900"/>
            </a:lvl5pPr>
            <a:lvl6pPr indent="-228600" lvl="5" marL="2743200" algn="l">
              <a:spcBef>
                <a:spcPts val="180"/>
              </a:spcBef>
              <a:spcAft>
                <a:spcPts val="0"/>
              </a:spcAft>
              <a:buClr>
                <a:srgbClr val="7F7F7F"/>
              </a:buClr>
              <a:buSzPts val="900"/>
              <a:buNone/>
              <a:defRPr sz="900"/>
            </a:lvl6pPr>
            <a:lvl7pPr indent="-228600" lvl="6" marL="3200400" algn="l">
              <a:spcBef>
                <a:spcPts val="180"/>
              </a:spcBef>
              <a:spcAft>
                <a:spcPts val="0"/>
              </a:spcAft>
              <a:buClr>
                <a:srgbClr val="7F7F7F"/>
              </a:buClr>
              <a:buSzPts val="900"/>
              <a:buNone/>
              <a:defRPr sz="900"/>
            </a:lvl7pPr>
            <a:lvl8pPr indent="-228600" lvl="7" marL="3657600" algn="l">
              <a:spcBef>
                <a:spcPts val="180"/>
              </a:spcBef>
              <a:spcAft>
                <a:spcPts val="0"/>
              </a:spcAft>
              <a:buClr>
                <a:srgbClr val="7F7F7F"/>
              </a:buClr>
              <a:buSzPts val="900"/>
              <a:buNone/>
              <a:defRPr sz="900"/>
            </a:lvl8pPr>
            <a:lvl9pPr indent="-228600" lvl="8" marL="4114800" algn="l">
              <a:spcBef>
                <a:spcPts val="180"/>
              </a:spcBef>
              <a:spcAft>
                <a:spcPts val="0"/>
              </a:spcAft>
              <a:buClr>
                <a:srgbClr val="7F7F7F"/>
              </a:buClr>
              <a:buSzPts val="900"/>
              <a:buNone/>
              <a:defRPr sz="900"/>
            </a:lvl9pPr>
          </a:lstStyle>
          <a:p/>
        </p:txBody>
      </p:sp>
      <p:sp>
        <p:nvSpPr>
          <p:cNvPr id="70" name="Google Shape;70;p26"/>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26"/>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2" name="Google Shape;72;p26"/>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73" name="Shape 73"/>
        <p:cNvGrpSpPr/>
        <p:nvPr/>
      </p:nvGrpSpPr>
      <p:grpSpPr>
        <a:xfrm>
          <a:off x="0" y="0"/>
          <a:ext cx="0" cy="0"/>
          <a:chOff x="0" y="0"/>
          <a:chExt cx="0" cy="0"/>
        </a:xfrm>
      </p:grpSpPr>
      <p:sp>
        <p:nvSpPr>
          <p:cNvPr id="74" name="Google Shape;74;p27"/>
          <p:cNvSpPr txBox="1"/>
          <p:nvPr>
            <p:ph type="title"/>
          </p:nvPr>
        </p:nvSpPr>
        <p:spPr>
          <a:xfrm>
            <a:off x="457200" y="0"/>
            <a:ext cx="8229600" cy="1600200"/>
          </a:xfrm>
          <a:prstGeom prst="rect">
            <a:avLst/>
          </a:prstGeom>
          <a:noFill/>
          <a:ln>
            <a:noFill/>
          </a:ln>
        </p:spPr>
        <p:txBody>
          <a:bodyPr anchorCtr="0" anchor="b" bIns="45700" lIns="91425" spcFirstLastPara="1" rIns="91425" wrap="square" tIns="45700">
            <a:noAutofit/>
          </a:bodyPr>
          <a:lstStyle>
            <a:lvl1pPr lvl="0" algn="ctr">
              <a:lnSpc>
                <a:spcPct val="322222"/>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5" name="Google Shape;75;p27"/>
          <p:cNvSpPr txBox="1"/>
          <p:nvPr>
            <p:ph idx="1" type="body"/>
          </p:nvPr>
        </p:nvSpPr>
        <p:spPr>
          <a:xfrm rot="5400000">
            <a:off x="2309019" y="-251618"/>
            <a:ext cx="4525963" cy="82296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rgbClr val="7F7F7F"/>
              </a:buClr>
              <a:buSzPts val="1800"/>
              <a:buChar char="•"/>
              <a:defRPr/>
            </a:lvl1pPr>
            <a:lvl2pPr indent="-342900" lvl="1" marL="914400" algn="l">
              <a:spcBef>
                <a:spcPts val="360"/>
              </a:spcBef>
              <a:spcAft>
                <a:spcPts val="0"/>
              </a:spcAft>
              <a:buClr>
                <a:srgbClr val="7F7F7F"/>
              </a:buClr>
              <a:buSzPts val="1800"/>
              <a:buChar char="o"/>
              <a:defRPr/>
            </a:lvl2pPr>
            <a:lvl3pPr indent="-342900" lvl="2" marL="1371600" algn="l">
              <a:spcBef>
                <a:spcPts val="360"/>
              </a:spcBef>
              <a:spcAft>
                <a:spcPts val="0"/>
              </a:spcAft>
              <a:buClr>
                <a:srgbClr val="7F7F7F"/>
              </a:buClr>
              <a:buSzPts val="1800"/>
              <a:buChar char="•"/>
              <a:defRPr/>
            </a:lvl3pPr>
            <a:lvl4pPr indent="-342900" lvl="3" marL="1828800" algn="l">
              <a:spcBef>
                <a:spcPts val="360"/>
              </a:spcBef>
              <a:spcAft>
                <a:spcPts val="0"/>
              </a:spcAft>
              <a:buClr>
                <a:srgbClr val="7F7F7F"/>
              </a:buClr>
              <a:buSzPts val="1800"/>
              <a:buChar char="o"/>
              <a:defRPr/>
            </a:lvl4pPr>
            <a:lvl5pPr indent="-342900" lvl="4" marL="2286000" algn="l">
              <a:spcBef>
                <a:spcPts val="360"/>
              </a:spcBef>
              <a:spcAft>
                <a:spcPts val="0"/>
              </a:spcAft>
              <a:buClr>
                <a:srgbClr val="7F7F7F"/>
              </a:buClr>
              <a:buSzPts val="1800"/>
              <a:buChar char="•"/>
              <a:defRPr/>
            </a:lvl5pPr>
            <a:lvl6pPr indent="-342900" lvl="5" marL="2743200" algn="l">
              <a:spcBef>
                <a:spcPts val="360"/>
              </a:spcBef>
              <a:spcAft>
                <a:spcPts val="0"/>
              </a:spcAft>
              <a:buClr>
                <a:srgbClr val="7F7F7F"/>
              </a:buClr>
              <a:buSzPts val="1800"/>
              <a:buChar char="o"/>
              <a:defRPr/>
            </a:lvl6pPr>
            <a:lvl7pPr indent="-342900" lvl="6" marL="3200400" algn="l">
              <a:spcBef>
                <a:spcPts val="360"/>
              </a:spcBef>
              <a:spcAft>
                <a:spcPts val="0"/>
              </a:spcAft>
              <a:buClr>
                <a:srgbClr val="7F7F7F"/>
              </a:buClr>
              <a:buSzPts val="1800"/>
              <a:buChar char="•"/>
              <a:defRPr/>
            </a:lvl7pPr>
            <a:lvl8pPr indent="-342900" lvl="7" marL="3657600" algn="l">
              <a:spcBef>
                <a:spcPts val="360"/>
              </a:spcBef>
              <a:spcAft>
                <a:spcPts val="0"/>
              </a:spcAft>
              <a:buClr>
                <a:srgbClr val="7F7F7F"/>
              </a:buClr>
              <a:buSzPts val="1800"/>
              <a:buChar char="o"/>
              <a:defRPr/>
            </a:lvl8pPr>
            <a:lvl9pPr indent="-342900" lvl="8" marL="4114800" algn="l">
              <a:spcBef>
                <a:spcPts val="360"/>
              </a:spcBef>
              <a:spcAft>
                <a:spcPts val="0"/>
              </a:spcAft>
              <a:buClr>
                <a:srgbClr val="7F7F7F"/>
              </a:buClr>
              <a:buSzPts val="1800"/>
              <a:buChar char="•"/>
              <a:defRPr/>
            </a:lvl9pPr>
          </a:lstStyle>
          <a:p/>
        </p:txBody>
      </p:sp>
      <p:sp>
        <p:nvSpPr>
          <p:cNvPr id="76" name="Google Shape;76;p27"/>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27"/>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27"/>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79" name="Shape 79"/>
        <p:cNvGrpSpPr/>
        <p:nvPr/>
      </p:nvGrpSpPr>
      <p:grpSpPr>
        <a:xfrm>
          <a:off x="0" y="0"/>
          <a:ext cx="0" cy="0"/>
          <a:chOff x="0" y="0"/>
          <a:chExt cx="0" cy="0"/>
        </a:xfrm>
      </p:grpSpPr>
      <p:sp>
        <p:nvSpPr>
          <p:cNvPr id="80" name="Google Shape;80;p28"/>
          <p:cNvSpPr txBox="1"/>
          <p:nvPr>
            <p:ph type="title"/>
          </p:nvPr>
        </p:nvSpPr>
        <p:spPr>
          <a:xfrm rot="5400000">
            <a:off x="4732338" y="2171701"/>
            <a:ext cx="5851525" cy="2057400"/>
          </a:xfrm>
          <a:prstGeom prst="rect">
            <a:avLst/>
          </a:prstGeom>
          <a:noFill/>
          <a:ln>
            <a:noFill/>
          </a:ln>
        </p:spPr>
        <p:txBody>
          <a:bodyPr anchorCtr="0" anchor="b" bIns="45700" lIns="91425" spcFirstLastPara="1" rIns="91425" wrap="square" tIns="45700">
            <a:noAutofit/>
          </a:bodyPr>
          <a:lstStyle>
            <a:lvl1pPr lvl="0" algn="ctr">
              <a:lnSpc>
                <a:spcPct val="322222"/>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 name="Google Shape;81;p28"/>
          <p:cNvSpPr txBox="1"/>
          <p:nvPr>
            <p:ph idx="1" type="body"/>
          </p:nvPr>
        </p:nvSpPr>
        <p:spPr>
          <a:xfrm rot="5400000">
            <a:off x="541338" y="190500"/>
            <a:ext cx="5851525" cy="6019800"/>
          </a:xfrm>
          <a:prstGeom prst="rect">
            <a:avLst/>
          </a:prstGeom>
          <a:noFill/>
          <a:ln>
            <a:noFill/>
          </a:ln>
        </p:spPr>
        <p:txBody>
          <a:bodyPr anchorCtr="0" anchor="t" bIns="45700" lIns="91425" spcFirstLastPara="1" rIns="91425" wrap="square" tIns="45700">
            <a:normAutofit/>
          </a:bodyPr>
          <a:lstStyle>
            <a:lvl1pPr indent="-342900" lvl="0" marL="457200" algn="l">
              <a:spcBef>
                <a:spcPts val="360"/>
              </a:spcBef>
              <a:spcAft>
                <a:spcPts val="0"/>
              </a:spcAft>
              <a:buClr>
                <a:srgbClr val="7F7F7F"/>
              </a:buClr>
              <a:buSzPts val="1800"/>
              <a:buChar char="•"/>
              <a:defRPr/>
            </a:lvl1pPr>
            <a:lvl2pPr indent="-342900" lvl="1" marL="914400" algn="l">
              <a:spcBef>
                <a:spcPts val="360"/>
              </a:spcBef>
              <a:spcAft>
                <a:spcPts val="0"/>
              </a:spcAft>
              <a:buClr>
                <a:srgbClr val="7F7F7F"/>
              </a:buClr>
              <a:buSzPts val="1800"/>
              <a:buChar char="o"/>
              <a:defRPr/>
            </a:lvl2pPr>
            <a:lvl3pPr indent="-342900" lvl="2" marL="1371600" algn="l">
              <a:spcBef>
                <a:spcPts val="360"/>
              </a:spcBef>
              <a:spcAft>
                <a:spcPts val="0"/>
              </a:spcAft>
              <a:buClr>
                <a:srgbClr val="7F7F7F"/>
              </a:buClr>
              <a:buSzPts val="1800"/>
              <a:buChar char="•"/>
              <a:defRPr/>
            </a:lvl3pPr>
            <a:lvl4pPr indent="-342900" lvl="3" marL="1828800" algn="l">
              <a:spcBef>
                <a:spcPts val="360"/>
              </a:spcBef>
              <a:spcAft>
                <a:spcPts val="0"/>
              </a:spcAft>
              <a:buClr>
                <a:srgbClr val="7F7F7F"/>
              </a:buClr>
              <a:buSzPts val="1800"/>
              <a:buChar char="o"/>
              <a:defRPr/>
            </a:lvl4pPr>
            <a:lvl5pPr indent="-342900" lvl="4" marL="2286000" algn="l">
              <a:spcBef>
                <a:spcPts val="360"/>
              </a:spcBef>
              <a:spcAft>
                <a:spcPts val="0"/>
              </a:spcAft>
              <a:buClr>
                <a:srgbClr val="7F7F7F"/>
              </a:buClr>
              <a:buSzPts val="1800"/>
              <a:buChar char="•"/>
              <a:defRPr/>
            </a:lvl5pPr>
            <a:lvl6pPr indent="-342900" lvl="5" marL="2743200" algn="l">
              <a:spcBef>
                <a:spcPts val="360"/>
              </a:spcBef>
              <a:spcAft>
                <a:spcPts val="0"/>
              </a:spcAft>
              <a:buClr>
                <a:srgbClr val="7F7F7F"/>
              </a:buClr>
              <a:buSzPts val="1800"/>
              <a:buChar char="o"/>
              <a:defRPr/>
            </a:lvl6pPr>
            <a:lvl7pPr indent="-342900" lvl="6" marL="3200400" algn="l">
              <a:spcBef>
                <a:spcPts val="360"/>
              </a:spcBef>
              <a:spcAft>
                <a:spcPts val="0"/>
              </a:spcAft>
              <a:buClr>
                <a:srgbClr val="7F7F7F"/>
              </a:buClr>
              <a:buSzPts val="1800"/>
              <a:buChar char="•"/>
              <a:defRPr/>
            </a:lvl7pPr>
            <a:lvl8pPr indent="-342900" lvl="7" marL="3657600" algn="l">
              <a:spcBef>
                <a:spcPts val="360"/>
              </a:spcBef>
              <a:spcAft>
                <a:spcPts val="0"/>
              </a:spcAft>
              <a:buClr>
                <a:srgbClr val="7F7F7F"/>
              </a:buClr>
              <a:buSzPts val="1800"/>
              <a:buChar char="o"/>
              <a:defRPr/>
            </a:lvl8pPr>
            <a:lvl9pPr indent="-342900" lvl="8" marL="4114800" algn="l">
              <a:spcBef>
                <a:spcPts val="360"/>
              </a:spcBef>
              <a:spcAft>
                <a:spcPts val="0"/>
              </a:spcAft>
              <a:buClr>
                <a:srgbClr val="7F7F7F"/>
              </a:buClr>
              <a:buSzPts val="1800"/>
              <a:buChar char="•"/>
              <a:defRPr/>
            </a:lvl9pPr>
          </a:lstStyle>
          <a:p/>
        </p:txBody>
      </p:sp>
      <p:sp>
        <p:nvSpPr>
          <p:cNvPr id="82" name="Google Shape;82;p28"/>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28"/>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28"/>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algn="l">
              <a:spcBef>
                <a:spcPts val="0"/>
              </a:spcBef>
              <a:buNone/>
              <a:defRPr/>
            </a:lvl1pPr>
            <a:lvl2pPr indent="0" lvl="1" marL="0" algn="l">
              <a:spcBef>
                <a:spcPts val="0"/>
              </a:spcBef>
              <a:buNone/>
              <a:defRPr/>
            </a:lvl2pPr>
            <a:lvl3pPr indent="0" lvl="2" marL="0" algn="l">
              <a:spcBef>
                <a:spcPts val="0"/>
              </a:spcBef>
              <a:buNone/>
              <a:defRPr/>
            </a:lvl3pPr>
            <a:lvl4pPr indent="0" lvl="3" marL="0" algn="l">
              <a:spcBef>
                <a:spcPts val="0"/>
              </a:spcBef>
              <a:buNone/>
              <a:defRPr/>
            </a:lvl4pPr>
            <a:lvl5pPr indent="0" lvl="4" marL="0" algn="l">
              <a:spcBef>
                <a:spcPts val="0"/>
              </a:spcBef>
              <a:buNone/>
              <a:defRPr/>
            </a:lvl5pPr>
            <a:lvl6pPr indent="0" lvl="5" marL="0" algn="l">
              <a:spcBef>
                <a:spcPts val="0"/>
              </a:spcBef>
              <a:buNone/>
              <a:defRPr/>
            </a:lvl6pPr>
            <a:lvl7pPr indent="0" lvl="6" marL="0" algn="l">
              <a:spcBef>
                <a:spcPts val="0"/>
              </a:spcBef>
              <a:buNone/>
              <a:defRPr/>
            </a:lvl7pPr>
            <a:lvl8pPr indent="0" lvl="7" marL="0" algn="l">
              <a:spcBef>
                <a:spcPts val="0"/>
              </a:spcBef>
              <a:buNone/>
              <a:defRPr/>
            </a:lvl8pPr>
            <a:lvl9pPr indent="0" lvl="8" marL="0" algn="l">
              <a:spcBef>
                <a:spcPts val="0"/>
              </a:spcBef>
              <a:buNone/>
              <a:defRPr/>
            </a:lvl9pPr>
          </a:lstStyle>
          <a:p>
            <a:pPr indent="0" lvl="0" marL="0" rtl="0" algn="l">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gradFill>
          <a:gsLst>
            <a:gs pos="0">
              <a:schemeClr val="lt1"/>
            </a:gs>
            <a:gs pos="50000">
              <a:schemeClr val="lt1"/>
            </a:gs>
            <a:gs pos="76000">
              <a:srgbClr val="F3F3F3"/>
            </a:gs>
            <a:gs pos="92000">
              <a:srgbClr val="D8D8D8"/>
            </a:gs>
            <a:gs pos="100000">
              <a:srgbClr val="D8D8D8"/>
            </a:gs>
          </a:gsLst>
          <a:path path="circle">
            <a:fillToRect b="50%" l="50%" r="50%" t="50%"/>
          </a:path>
          <a:tileRect/>
        </a:gradFill>
      </p:bgPr>
    </p:bg>
    <p:spTree>
      <p:nvGrpSpPr>
        <p:cNvPr id="5" name="Shape 5"/>
        <p:cNvGrpSpPr/>
        <p:nvPr/>
      </p:nvGrpSpPr>
      <p:grpSpPr>
        <a:xfrm>
          <a:off x="0" y="0"/>
          <a:ext cx="0" cy="0"/>
          <a:chOff x="0" y="0"/>
          <a:chExt cx="0" cy="0"/>
        </a:xfrm>
      </p:grpSpPr>
      <p:sp>
        <p:nvSpPr>
          <p:cNvPr id="6" name="Google Shape;6;p17"/>
          <p:cNvSpPr txBox="1"/>
          <p:nvPr>
            <p:ph type="title"/>
          </p:nvPr>
        </p:nvSpPr>
        <p:spPr>
          <a:xfrm>
            <a:off x="457200" y="0"/>
            <a:ext cx="8229600" cy="1600200"/>
          </a:xfrm>
          <a:prstGeom prst="rect">
            <a:avLst/>
          </a:prstGeom>
          <a:noFill/>
          <a:ln>
            <a:noFill/>
          </a:ln>
        </p:spPr>
        <p:txBody>
          <a:bodyPr anchorCtr="0" anchor="b" bIns="45700" lIns="91425" spcFirstLastPara="1" rIns="91425" wrap="square" tIns="45700">
            <a:noAutofit/>
          </a:bodyPr>
          <a:lstStyle>
            <a:lvl1pPr lvl="0" marR="0" rtl="0" algn="ctr">
              <a:lnSpc>
                <a:spcPct val="107407"/>
              </a:lnSpc>
              <a:spcBef>
                <a:spcPts val="0"/>
              </a:spcBef>
              <a:spcAft>
                <a:spcPts val="0"/>
              </a:spcAft>
              <a:buClr>
                <a:schemeClr val="dk2"/>
              </a:buClr>
              <a:buSzPts val="5400"/>
              <a:buFont typeface="Palatino Linotype"/>
              <a:buNone/>
              <a:defRPr b="0" i="0" sz="5400" u="none" cap="none" strike="noStrike">
                <a:solidFill>
                  <a:schemeClr val="dk2"/>
                </a:solidFill>
                <a:latin typeface="Palatino Linotype"/>
                <a:ea typeface="Palatino Linotype"/>
                <a:cs typeface="Palatino Linotype"/>
                <a:sym typeface="Palatino Linotype"/>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7" name="Google Shape;7;p17"/>
          <p:cNvSpPr txBox="1"/>
          <p:nvPr>
            <p:ph idx="1" type="body"/>
          </p:nvPr>
        </p:nvSpPr>
        <p:spPr>
          <a:xfrm>
            <a:off x="457200" y="1600200"/>
            <a:ext cx="8229600" cy="4525963"/>
          </a:xfrm>
          <a:prstGeom prst="rect">
            <a:avLst/>
          </a:prstGeom>
          <a:noFill/>
          <a:ln>
            <a:noFill/>
          </a:ln>
        </p:spPr>
        <p:txBody>
          <a:bodyPr anchorCtr="0" anchor="t" bIns="45700" lIns="91425" spcFirstLastPara="1" rIns="91425" wrap="square" tIns="45700">
            <a:normAutofit/>
          </a:bodyPr>
          <a:lstStyle>
            <a:lvl1pPr indent="-381000" lvl="0" marL="457200" marR="0" rtl="0" algn="l">
              <a:spcBef>
                <a:spcPts val="480"/>
              </a:spcBef>
              <a:spcAft>
                <a:spcPts val="0"/>
              </a:spcAft>
              <a:buClr>
                <a:srgbClr val="7F7F7F"/>
              </a:buClr>
              <a:buSzPts val="2400"/>
              <a:buFont typeface="Arial"/>
              <a:buChar char="•"/>
              <a:defRPr b="0" i="0" sz="2400" u="none" cap="none" strike="noStrike">
                <a:solidFill>
                  <a:srgbClr val="7F7F7F"/>
                </a:solidFill>
                <a:latin typeface="Century Gothic"/>
                <a:ea typeface="Century Gothic"/>
                <a:cs typeface="Century Gothic"/>
                <a:sym typeface="Century Gothic"/>
              </a:defRPr>
            </a:lvl1pPr>
            <a:lvl2pPr indent="-330200" lvl="1" marL="914400" marR="0" rtl="0" algn="l">
              <a:spcBef>
                <a:spcPts val="320"/>
              </a:spcBef>
              <a:spcAft>
                <a:spcPts val="0"/>
              </a:spcAft>
              <a:buClr>
                <a:srgbClr val="7F7F7F"/>
              </a:buClr>
              <a:buSzPts val="1600"/>
              <a:buFont typeface="Courier New"/>
              <a:buChar char="o"/>
              <a:defRPr b="0" i="0" sz="1600" u="none" cap="none" strike="noStrike">
                <a:solidFill>
                  <a:srgbClr val="7F7F7F"/>
                </a:solidFill>
                <a:latin typeface="Century Gothic"/>
                <a:ea typeface="Century Gothic"/>
                <a:cs typeface="Century Gothic"/>
                <a:sym typeface="Century Gothic"/>
              </a:defRPr>
            </a:lvl2pPr>
            <a:lvl3pPr indent="-330200" lvl="2" marL="1371600" marR="0" rtl="0" algn="l">
              <a:spcBef>
                <a:spcPts val="320"/>
              </a:spcBef>
              <a:spcAft>
                <a:spcPts val="0"/>
              </a:spcAft>
              <a:buClr>
                <a:srgbClr val="7F7F7F"/>
              </a:buClr>
              <a:buSzPts val="1600"/>
              <a:buFont typeface="Arial"/>
              <a:buChar char="•"/>
              <a:defRPr b="0" i="0" sz="1600" u="none" cap="none" strike="noStrike">
                <a:solidFill>
                  <a:srgbClr val="7F7F7F"/>
                </a:solidFill>
                <a:latin typeface="Century Gothic"/>
                <a:ea typeface="Century Gothic"/>
                <a:cs typeface="Century Gothic"/>
                <a:sym typeface="Century Gothic"/>
              </a:defRPr>
            </a:lvl3pPr>
            <a:lvl4pPr indent="-330200" lvl="3" marL="1828800" marR="0" rtl="0" algn="l">
              <a:spcBef>
                <a:spcPts val="320"/>
              </a:spcBef>
              <a:spcAft>
                <a:spcPts val="0"/>
              </a:spcAft>
              <a:buClr>
                <a:srgbClr val="7F7F7F"/>
              </a:buClr>
              <a:buSzPts val="1600"/>
              <a:buFont typeface="Courier New"/>
              <a:buChar char="o"/>
              <a:defRPr b="0" i="0" sz="1600" u="none" cap="none" strike="noStrike">
                <a:solidFill>
                  <a:srgbClr val="7F7F7F"/>
                </a:solidFill>
                <a:latin typeface="Century Gothic"/>
                <a:ea typeface="Century Gothic"/>
                <a:cs typeface="Century Gothic"/>
                <a:sym typeface="Century Gothic"/>
              </a:defRPr>
            </a:lvl4pPr>
            <a:lvl5pPr indent="-330200" lvl="4" marL="2286000" marR="0" rtl="0" algn="l">
              <a:spcBef>
                <a:spcPts val="320"/>
              </a:spcBef>
              <a:spcAft>
                <a:spcPts val="0"/>
              </a:spcAft>
              <a:buClr>
                <a:srgbClr val="7F7F7F"/>
              </a:buClr>
              <a:buSzPts val="1600"/>
              <a:buFont typeface="Arial"/>
              <a:buChar char="•"/>
              <a:defRPr b="0" i="0" sz="1600" u="none" cap="none" strike="noStrike">
                <a:solidFill>
                  <a:srgbClr val="7F7F7F"/>
                </a:solidFill>
                <a:latin typeface="Century Gothic"/>
                <a:ea typeface="Century Gothic"/>
                <a:cs typeface="Century Gothic"/>
                <a:sym typeface="Century Gothic"/>
              </a:defRPr>
            </a:lvl5pPr>
            <a:lvl6pPr indent="-330200" lvl="5" marL="2743200" marR="0" rtl="0" algn="l">
              <a:spcBef>
                <a:spcPts val="320"/>
              </a:spcBef>
              <a:spcAft>
                <a:spcPts val="0"/>
              </a:spcAft>
              <a:buClr>
                <a:srgbClr val="7F7F7F"/>
              </a:buClr>
              <a:buSzPts val="1600"/>
              <a:buFont typeface="Courier New"/>
              <a:buChar char="o"/>
              <a:defRPr b="0" i="0" sz="1600" u="none" cap="none" strike="noStrike">
                <a:solidFill>
                  <a:srgbClr val="7F7F7F"/>
                </a:solidFill>
                <a:latin typeface="Century Gothic"/>
                <a:ea typeface="Century Gothic"/>
                <a:cs typeface="Century Gothic"/>
                <a:sym typeface="Century Gothic"/>
              </a:defRPr>
            </a:lvl6pPr>
            <a:lvl7pPr indent="-330200" lvl="6" marL="3200400" marR="0" rtl="0" algn="l">
              <a:spcBef>
                <a:spcPts val="320"/>
              </a:spcBef>
              <a:spcAft>
                <a:spcPts val="0"/>
              </a:spcAft>
              <a:buClr>
                <a:srgbClr val="7F7F7F"/>
              </a:buClr>
              <a:buSzPts val="1600"/>
              <a:buFont typeface="Arial"/>
              <a:buChar char="•"/>
              <a:defRPr b="0" i="0" sz="1600" u="none" cap="none" strike="noStrike">
                <a:solidFill>
                  <a:srgbClr val="7F7F7F"/>
                </a:solidFill>
                <a:latin typeface="Century Gothic"/>
                <a:ea typeface="Century Gothic"/>
                <a:cs typeface="Century Gothic"/>
                <a:sym typeface="Century Gothic"/>
              </a:defRPr>
            </a:lvl7pPr>
            <a:lvl8pPr indent="-330200" lvl="7" marL="3657600" marR="0" rtl="0" algn="l">
              <a:spcBef>
                <a:spcPts val="320"/>
              </a:spcBef>
              <a:spcAft>
                <a:spcPts val="0"/>
              </a:spcAft>
              <a:buClr>
                <a:srgbClr val="7F7F7F"/>
              </a:buClr>
              <a:buSzPts val="1600"/>
              <a:buFont typeface="Courier New"/>
              <a:buChar char="o"/>
              <a:defRPr b="0" i="0" sz="1600" u="none" cap="none" strike="noStrike">
                <a:solidFill>
                  <a:srgbClr val="7F7F7F"/>
                </a:solidFill>
                <a:latin typeface="Century Gothic"/>
                <a:ea typeface="Century Gothic"/>
                <a:cs typeface="Century Gothic"/>
                <a:sym typeface="Century Gothic"/>
              </a:defRPr>
            </a:lvl8pPr>
            <a:lvl9pPr indent="-330200" lvl="8" marL="4114800" marR="0" rtl="0" algn="l">
              <a:spcBef>
                <a:spcPts val="320"/>
              </a:spcBef>
              <a:spcAft>
                <a:spcPts val="0"/>
              </a:spcAft>
              <a:buClr>
                <a:srgbClr val="7F7F7F"/>
              </a:buClr>
              <a:buSzPts val="1600"/>
              <a:buFont typeface="Arial"/>
              <a:buChar char="•"/>
              <a:defRPr b="0" i="0" sz="1600" u="none" cap="none" strike="noStrike">
                <a:solidFill>
                  <a:srgbClr val="7F7F7F"/>
                </a:solidFill>
                <a:latin typeface="Century Gothic"/>
                <a:ea typeface="Century Gothic"/>
                <a:cs typeface="Century Gothic"/>
                <a:sym typeface="Century Gothic"/>
              </a:defRPr>
            </a:lvl9pPr>
          </a:lstStyle>
          <a:p/>
        </p:txBody>
      </p:sp>
      <p:sp>
        <p:nvSpPr>
          <p:cNvPr id="8" name="Google Shape;8;p17"/>
          <p:cNvSpPr txBox="1"/>
          <p:nvPr>
            <p:ph idx="10" type="dt"/>
          </p:nvPr>
        </p:nvSpPr>
        <p:spPr>
          <a:xfrm>
            <a:off x="6363347" y="6356350"/>
            <a:ext cx="2085975" cy="365125"/>
          </a:xfrm>
          <a:prstGeom prst="rect">
            <a:avLst/>
          </a:prstGeom>
          <a:noFill/>
          <a:ln>
            <a:noFill/>
          </a:ln>
        </p:spPr>
        <p:txBody>
          <a:bodyPr anchorCtr="0" anchor="ctr" bIns="45700" lIns="91425" spcFirstLastPara="1" rIns="45700" wrap="square" tIns="45700">
            <a:noAutofit/>
          </a:bodyPr>
          <a:lstStyle>
            <a:lvl1pPr lvl="0" marR="0" rtl="0" algn="r">
              <a:spcBef>
                <a:spcPts val="0"/>
              </a:spcBef>
              <a:spcAft>
                <a:spcPts val="0"/>
              </a:spcAft>
              <a:buSzPts val="1400"/>
              <a:buNone/>
              <a:defRPr b="0" i="0" sz="1200" u="none" cap="none" strike="noStrike">
                <a:solidFill>
                  <a:srgbClr val="595959"/>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2pPr>
            <a:lvl3pPr lvl="2"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3pPr>
            <a:lvl4pPr lvl="3"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4pPr>
            <a:lvl5pPr lvl="4"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5pPr>
            <a:lvl6pPr lvl="5"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6pPr>
            <a:lvl7pPr lvl="6"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7pPr>
            <a:lvl8pPr lvl="7"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8pPr>
            <a:lvl9pPr lvl="8"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9pPr>
          </a:lstStyle>
          <a:p/>
        </p:txBody>
      </p:sp>
      <p:sp>
        <p:nvSpPr>
          <p:cNvPr id="9" name="Google Shape;9;p17"/>
          <p:cNvSpPr txBox="1"/>
          <p:nvPr>
            <p:ph idx="11" type="ftr"/>
          </p:nvPr>
        </p:nvSpPr>
        <p:spPr>
          <a:xfrm>
            <a:off x="659165" y="6356350"/>
            <a:ext cx="2847975" cy="365125"/>
          </a:xfrm>
          <a:prstGeom prst="rect">
            <a:avLst/>
          </a:prstGeom>
          <a:noFill/>
          <a:ln>
            <a:noFill/>
          </a:ln>
        </p:spPr>
        <p:txBody>
          <a:bodyPr anchorCtr="0" anchor="ctr" bIns="45700" lIns="45700" spcFirstLastPara="1" rIns="91425" wrap="square" tIns="45700">
            <a:noAutofit/>
          </a:bodyPr>
          <a:lstStyle>
            <a:lvl1pPr lvl="0" marR="0" rtl="0" algn="l">
              <a:spcBef>
                <a:spcPts val="0"/>
              </a:spcBef>
              <a:spcAft>
                <a:spcPts val="0"/>
              </a:spcAft>
              <a:buSzPts val="1400"/>
              <a:buNone/>
              <a:defRPr b="0" i="0" sz="1200" u="none" cap="none" strike="noStrike">
                <a:solidFill>
                  <a:srgbClr val="595959"/>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2pPr>
            <a:lvl3pPr lvl="2"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3pPr>
            <a:lvl4pPr lvl="3"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4pPr>
            <a:lvl5pPr lvl="4"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5pPr>
            <a:lvl6pPr lvl="5"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6pPr>
            <a:lvl7pPr lvl="6"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7pPr>
            <a:lvl8pPr lvl="7"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8pPr>
            <a:lvl9pPr lvl="8" marR="0" rtl="0" algn="l">
              <a:spcBef>
                <a:spcPts val="0"/>
              </a:spcBef>
              <a:spcAft>
                <a:spcPts val="0"/>
              </a:spcAft>
              <a:buSzPts val="1400"/>
              <a:buNone/>
              <a:defRPr b="0" i="0" sz="1800" u="none" cap="none" strike="noStrike">
                <a:solidFill>
                  <a:schemeClr val="dk1"/>
                </a:solidFill>
                <a:latin typeface="Palatino Linotype"/>
                <a:ea typeface="Palatino Linotype"/>
                <a:cs typeface="Palatino Linotype"/>
                <a:sym typeface="Palatino Linotype"/>
              </a:defRPr>
            </a:lvl9pPr>
          </a:lstStyle>
          <a:p/>
        </p:txBody>
      </p:sp>
      <p:sp>
        <p:nvSpPr>
          <p:cNvPr id="10" name="Google Shape;10;p17"/>
          <p:cNvSpPr txBox="1"/>
          <p:nvPr>
            <p:ph idx="12" type="sldNum"/>
          </p:nvPr>
        </p:nvSpPr>
        <p:spPr>
          <a:xfrm>
            <a:off x="8543278" y="6356350"/>
            <a:ext cx="561975" cy="365125"/>
          </a:xfrm>
          <a:prstGeom prst="rect">
            <a:avLst/>
          </a:prstGeom>
          <a:noFill/>
          <a:ln>
            <a:noFill/>
          </a:ln>
        </p:spPr>
        <p:txBody>
          <a:bodyPr anchorCtr="0" anchor="ctr" bIns="45700" lIns="27425" spcFirstLastPara="1" rIns="45700" wrap="square" tIns="45700">
            <a:noAutofit/>
          </a:bodyPr>
          <a:lstStyle>
            <a:lvl1pPr indent="0" lvl="0" marL="0" marR="0" rtl="0" algn="l">
              <a:spcBef>
                <a:spcPts val="0"/>
              </a:spcBef>
              <a:buNone/>
              <a:defRPr b="0" i="0" sz="1200" u="none" cap="none" strike="noStrike">
                <a:solidFill>
                  <a:srgbClr val="595959"/>
                </a:solidFill>
                <a:latin typeface="Century Gothic"/>
                <a:ea typeface="Century Gothic"/>
                <a:cs typeface="Century Gothic"/>
                <a:sym typeface="Century Gothic"/>
              </a:defRPr>
            </a:lvl1pPr>
            <a:lvl2pPr indent="0" lvl="1" marL="0" marR="0" rtl="0" algn="l">
              <a:spcBef>
                <a:spcPts val="0"/>
              </a:spcBef>
              <a:buNone/>
              <a:defRPr b="0" i="0" sz="1200" u="none" cap="none" strike="noStrike">
                <a:solidFill>
                  <a:srgbClr val="595959"/>
                </a:solidFill>
                <a:latin typeface="Century Gothic"/>
                <a:ea typeface="Century Gothic"/>
                <a:cs typeface="Century Gothic"/>
                <a:sym typeface="Century Gothic"/>
              </a:defRPr>
            </a:lvl2pPr>
            <a:lvl3pPr indent="0" lvl="2" marL="0" marR="0" rtl="0" algn="l">
              <a:spcBef>
                <a:spcPts val="0"/>
              </a:spcBef>
              <a:buNone/>
              <a:defRPr b="0" i="0" sz="1200" u="none" cap="none" strike="noStrike">
                <a:solidFill>
                  <a:srgbClr val="595959"/>
                </a:solidFill>
                <a:latin typeface="Century Gothic"/>
                <a:ea typeface="Century Gothic"/>
                <a:cs typeface="Century Gothic"/>
                <a:sym typeface="Century Gothic"/>
              </a:defRPr>
            </a:lvl3pPr>
            <a:lvl4pPr indent="0" lvl="3" marL="0" marR="0" rtl="0" algn="l">
              <a:spcBef>
                <a:spcPts val="0"/>
              </a:spcBef>
              <a:buNone/>
              <a:defRPr b="0" i="0" sz="1200" u="none" cap="none" strike="noStrike">
                <a:solidFill>
                  <a:srgbClr val="595959"/>
                </a:solidFill>
                <a:latin typeface="Century Gothic"/>
                <a:ea typeface="Century Gothic"/>
                <a:cs typeface="Century Gothic"/>
                <a:sym typeface="Century Gothic"/>
              </a:defRPr>
            </a:lvl4pPr>
            <a:lvl5pPr indent="0" lvl="4" marL="0" marR="0" rtl="0" algn="l">
              <a:spcBef>
                <a:spcPts val="0"/>
              </a:spcBef>
              <a:buNone/>
              <a:defRPr b="0" i="0" sz="1200" u="none" cap="none" strike="noStrike">
                <a:solidFill>
                  <a:srgbClr val="595959"/>
                </a:solidFill>
                <a:latin typeface="Century Gothic"/>
                <a:ea typeface="Century Gothic"/>
                <a:cs typeface="Century Gothic"/>
                <a:sym typeface="Century Gothic"/>
              </a:defRPr>
            </a:lvl5pPr>
            <a:lvl6pPr indent="0" lvl="5" marL="0" marR="0" rtl="0" algn="l">
              <a:spcBef>
                <a:spcPts val="0"/>
              </a:spcBef>
              <a:buNone/>
              <a:defRPr b="0" i="0" sz="1200" u="none" cap="none" strike="noStrike">
                <a:solidFill>
                  <a:srgbClr val="595959"/>
                </a:solidFill>
                <a:latin typeface="Century Gothic"/>
                <a:ea typeface="Century Gothic"/>
                <a:cs typeface="Century Gothic"/>
                <a:sym typeface="Century Gothic"/>
              </a:defRPr>
            </a:lvl6pPr>
            <a:lvl7pPr indent="0" lvl="6" marL="0" marR="0" rtl="0" algn="l">
              <a:spcBef>
                <a:spcPts val="0"/>
              </a:spcBef>
              <a:buNone/>
              <a:defRPr b="0" i="0" sz="1200" u="none" cap="none" strike="noStrike">
                <a:solidFill>
                  <a:srgbClr val="595959"/>
                </a:solidFill>
                <a:latin typeface="Century Gothic"/>
                <a:ea typeface="Century Gothic"/>
                <a:cs typeface="Century Gothic"/>
                <a:sym typeface="Century Gothic"/>
              </a:defRPr>
            </a:lvl7pPr>
            <a:lvl8pPr indent="0" lvl="7" marL="0" marR="0" rtl="0" algn="l">
              <a:spcBef>
                <a:spcPts val="0"/>
              </a:spcBef>
              <a:buNone/>
              <a:defRPr b="0" i="0" sz="1200" u="none" cap="none" strike="noStrike">
                <a:solidFill>
                  <a:srgbClr val="595959"/>
                </a:solidFill>
                <a:latin typeface="Century Gothic"/>
                <a:ea typeface="Century Gothic"/>
                <a:cs typeface="Century Gothic"/>
                <a:sym typeface="Century Gothic"/>
              </a:defRPr>
            </a:lvl8pPr>
            <a:lvl9pPr indent="0" lvl="8" marL="0" marR="0" rtl="0" algn="l">
              <a:spcBef>
                <a:spcPts val="0"/>
              </a:spcBef>
              <a:buNone/>
              <a:defRPr b="0" i="0" sz="1200" u="none" cap="none" strike="noStrike">
                <a:solidFill>
                  <a:srgbClr val="595959"/>
                </a:solidFill>
                <a:latin typeface="Century Gothic"/>
                <a:ea typeface="Century Gothic"/>
                <a:cs typeface="Century Gothic"/>
                <a:sym typeface="Century Gothic"/>
              </a:defRPr>
            </a:lvl9pPr>
          </a:lstStyle>
          <a:p>
            <a:pPr indent="0" lvl="0" marL="0" rtl="0" algn="l">
              <a:spcBef>
                <a:spcPts val="0"/>
              </a:spcBef>
              <a:spcAft>
                <a:spcPts val="0"/>
              </a:spcAft>
              <a:buNone/>
            </a:pPr>
            <a:fld id="{00000000-1234-1234-1234-123412341234}" type="slidenum">
              <a:rPr lang="en-GB"/>
              <a:t>‹#›</a:t>
            </a:fld>
            <a:endParaRPr/>
          </a:p>
        </p:txBody>
      </p:sp>
      <p:sp>
        <p:nvSpPr>
          <p:cNvPr id="11" name="Google Shape;11;p17"/>
          <p:cNvSpPr/>
          <p:nvPr/>
        </p:nvSpPr>
        <p:spPr>
          <a:xfrm>
            <a:off x="8457760" y="6499384"/>
            <a:ext cx="84772" cy="84772"/>
          </a:xfrm>
          <a:prstGeom prst="ellipse">
            <a:avLst/>
          </a:prstGeom>
          <a:solidFill>
            <a:srgbClr val="7F7F7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Palatino Linotype"/>
              <a:ea typeface="Palatino Linotype"/>
              <a:cs typeface="Palatino Linotype"/>
              <a:sym typeface="Palatino Linotype"/>
            </a:endParaRPr>
          </a:p>
        </p:txBody>
      </p:sp>
      <p:sp>
        <p:nvSpPr>
          <p:cNvPr id="12" name="Google Shape;12;p17"/>
          <p:cNvSpPr/>
          <p:nvPr/>
        </p:nvSpPr>
        <p:spPr>
          <a:xfrm>
            <a:off x="569119" y="6499384"/>
            <a:ext cx="84772" cy="84772"/>
          </a:xfrm>
          <a:prstGeom prst="ellipse">
            <a:avLst/>
          </a:prstGeom>
          <a:solidFill>
            <a:srgbClr val="7F7F7F"/>
          </a:solidFill>
          <a:ln>
            <a:noFill/>
          </a:ln>
        </p:spPr>
        <p:txBody>
          <a:bodyPr anchorCtr="0" anchor="ctr" bIns="45700" lIns="91425" spcFirstLastPara="1" rIns="91425" wrap="square" tIns="45700">
            <a:noAutofit/>
          </a:bodyPr>
          <a:lstStyle/>
          <a:p>
            <a:pPr indent="0" lvl="0" marL="0" marR="0" rtl="0" algn="ctr">
              <a:spcBef>
                <a:spcPts val="0"/>
              </a:spcBef>
              <a:spcAft>
                <a:spcPts val="0"/>
              </a:spcAft>
              <a:buNone/>
            </a:pPr>
            <a:r>
              <a:t/>
            </a:r>
            <a:endParaRPr b="0" i="0" sz="1800" u="none" cap="none" strike="noStrike">
              <a:solidFill>
                <a:schemeClr val="lt1"/>
              </a:solidFill>
              <a:latin typeface="Palatino Linotype"/>
              <a:ea typeface="Palatino Linotype"/>
              <a:cs typeface="Palatino Linotype"/>
              <a:sym typeface="Palatino Linotype"/>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7.xml"/><Relationship Id="rId3" Type="http://schemas.openxmlformats.org/officeDocument/2006/relationships/hyperlink" Target="https://www.who.int/news-room/fact-sheets/detail/obesity-and-overweight"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8" name="Shape 88"/>
        <p:cNvGrpSpPr/>
        <p:nvPr/>
      </p:nvGrpSpPr>
      <p:grpSpPr>
        <a:xfrm>
          <a:off x="0" y="0"/>
          <a:ext cx="0" cy="0"/>
          <a:chOff x="0" y="0"/>
          <a:chExt cx="0" cy="0"/>
        </a:xfrm>
      </p:grpSpPr>
      <p:sp>
        <p:nvSpPr>
          <p:cNvPr id="89" name="Google Shape;89;g25a987d6d7e_0_0"/>
          <p:cNvSpPr txBox="1"/>
          <p:nvPr>
            <p:ph type="ctrTitle"/>
          </p:nvPr>
        </p:nvSpPr>
        <p:spPr>
          <a:xfrm>
            <a:off x="685800" y="162101"/>
            <a:ext cx="7772400" cy="4267200"/>
          </a:xfrm>
          <a:prstGeom prst="rect">
            <a:avLst/>
          </a:prstGeom>
        </p:spPr>
        <p:txBody>
          <a:bodyPr anchorCtr="0" anchor="b" bIns="45700" lIns="91425" spcFirstLastPara="1" rIns="91425" wrap="square" tIns="45700">
            <a:noAutofit/>
          </a:bodyPr>
          <a:lstStyle/>
          <a:p>
            <a:pPr indent="0" lvl="0" marL="0" rtl="0" algn="ctr">
              <a:spcBef>
                <a:spcPts val="0"/>
              </a:spcBef>
              <a:spcAft>
                <a:spcPts val="0"/>
              </a:spcAft>
              <a:buNone/>
            </a:pPr>
            <a:r>
              <a:rPr lang="en-GB" sz="3000"/>
              <a:t> </a:t>
            </a:r>
            <a:r>
              <a:rPr lang="en-GB" sz="3000"/>
              <a:t>Name: Roseline o Awolumate</a:t>
            </a:r>
            <a:endParaRPr sz="3000"/>
          </a:p>
          <a:p>
            <a:pPr indent="0" lvl="0" marL="0" rtl="0" algn="ctr">
              <a:spcBef>
                <a:spcPts val="0"/>
              </a:spcBef>
              <a:spcAft>
                <a:spcPts val="0"/>
              </a:spcAft>
              <a:buNone/>
            </a:pPr>
            <a:r>
              <a:rPr lang="en-GB" sz="3000"/>
              <a:t>ID Number: 2005237</a:t>
            </a:r>
            <a:endParaRPr sz="3000"/>
          </a:p>
          <a:p>
            <a:pPr indent="0" lvl="0" marL="0" rtl="0" algn="ctr">
              <a:spcBef>
                <a:spcPts val="0"/>
              </a:spcBef>
              <a:spcAft>
                <a:spcPts val="0"/>
              </a:spcAft>
              <a:buNone/>
            </a:pPr>
            <a:r>
              <a:rPr lang="en-GB" sz="3000"/>
              <a:t>Subject number: BMHP 5005</a:t>
            </a:r>
            <a:endParaRPr sz="3000"/>
          </a:p>
          <a:p>
            <a:pPr indent="0" lvl="0" marL="0" rtl="0" algn="ctr">
              <a:spcBef>
                <a:spcPts val="0"/>
              </a:spcBef>
              <a:spcAft>
                <a:spcPts val="0"/>
              </a:spcAft>
              <a:buNone/>
            </a:pPr>
            <a:r>
              <a:rPr lang="en-GB" sz="3000"/>
              <a:t>Lecturers name: Dr Jodie Croxall&amp; Kalee Thomas</a:t>
            </a:r>
            <a:endParaRPr sz="300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3" name="Shape 93"/>
        <p:cNvGrpSpPr/>
        <p:nvPr/>
      </p:nvGrpSpPr>
      <p:grpSpPr>
        <a:xfrm>
          <a:off x="0" y="0"/>
          <a:ext cx="0" cy="0"/>
          <a:chOff x="0" y="0"/>
          <a:chExt cx="0" cy="0"/>
        </a:xfrm>
      </p:grpSpPr>
      <p:sp>
        <p:nvSpPr>
          <p:cNvPr id="94" name="Google Shape;94;p1"/>
          <p:cNvSpPr txBox="1"/>
          <p:nvPr>
            <p:ph idx="1" type="subTitle"/>
          </p:nvPr>
        </p:nvSpPr>
        <p:spPr>
          <a:xfrm>
            <a:off x="304800" y="304800"/>
            <a:ext cx="8534400" cy="1077218"/>
          </a:xfrm>
          <a:prstGeom prst="rect">
            <a:avLst/>
          </a:prstGeom>
          <a:noFill/>
          <a:ln>
            <a:noFill/>
          </a:ln>
        </p:spPr>
        <p:txBody>
          <a:bodyPr anchorCtr="0" anchor="t" bIns="45700" lIns="91425" spcFirstLastPara="1" rIns="91425" wrap="square" tIns="45700">
            <a:spAutoFit/>
          </a:bodyPr>
          <a:lstStyle/>
          <a:p>
            <a:pPr indent="0" lvl="0" marL="0" rtl="0" algn="ctr">
              <a:spcBef>
                <a:spcPts val="0"/>
              </a:spcBef>
              <a:spcAft>
                <a:spcPts val="0"/>
              </a:spcAft>
              <a:buClr>
                <a:srgbClr val="0070C0"/>
              </a:buClr>
              <a:buSzPts val="2400"/>
              <a:buNone/>
            </a:pPr>
            <a:r>
              <a:rPr b="1" lang="en-GB">
                <a:solidFill>
                  <a:srgbClr val="0070C0"/>
                </a:solidFill>
              </a:rPr>
              <a:t>Childhood and Adolescent Obesity in the UK: A Millennium Cohort Study</a:t>
            </a:r>
            <a:endParaRPr/>
          </a:p>
        </p:txBody>
      </p:sp>
      <p:pic>
        <p:nvPicPr>
          <p:cNvPr descr="Frontiers | Early Individual and Family Predictors of Weight Trajectories  From Early Childhood to Adolescence: Results From the Millennium Cohort  Study" id="95" name="Google Shape;95;p1"/>
          <p:cNvPicPr preferRelativeResize="0"/>
          <p:nvPr/>
        </p:nvPicPr>
        <p:blipFill rotWithShape="1">
          <a:blip r:embed="rId3">
            <a:alphaModFix/>
          </a:blip>
          <a:srcRect b="0" l="0" r="0" t="0"/>
          <a:stretch/>
        </p:blipFill>
        <p:spPr>
          <a:xfrm>
            <a:off x="838200" y="1828800"/>
            <a:ext cx="7772400" cy="467677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9" name="Shape 99"/>
        <p:cNvGrpSpPr/>
        <p:nvPr/>
      </p:nvGrpSpPr>
      <p:grpSpPr>
        <a:xfrm>
          <a:off x="0" y="0"/>
          <a:ext cx="0" cy="0"/>
          <a:chOff x="0" y="0"/>
          <a:chExt cx="0" cy="0"/>
        </a:xfrm>
      </p:grpSpPr>
      <p:sp>
        <p:nvSpPr>
          <p:cNvPr id="100" name="Google Shape;100;p2"/>
          <p:cNvSpPr/>
          <p:nvPr/>
        </p:nvSpPr>
        <p:spPr>
          <a:xfrm>
            <a:off x="381000" y="1281113"/>
            <a:ext cx="8534400" cy="526297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0" i="0" lang="en-GB" sz="2800" u="none" cap="none" strike="noStrike">
                <a:solidFill>
                  <a:schemeClr val="dk1"/>
                </a:solidFill>
                <a:latin typeface="Palatino Linotype"/>
                <a:ea typeface="Palatino Linotype"/>
                <a:cs typeface="Palatino Linotype"/>
                <a:sym typeface="Palatino Linotype"/>
              </a:rPr>
              <a:t>The prevalence of childhood obesity is a major global public health concern, and the United Kingdom has one of the highest rates of overweight and obese adolescents in Europe. The problem is expected to worsen over the next 30 years. Obese adolescents face a fivefold increased risk of becoming obese adults, leading to numerous chronic diseases and imposing significant healthcare and financial burdens on the National Health Service. Paediatric obesity is associated with negative health effects such as hypertension, asthma, and mental health problems (Maynard et al., 2008).</a:t>
            </a:r>
            <a:endParaRPr sz="2800">
              <a:solidFill>
                <a:schemeClr val="dk1"/>
              </a:solidFill>
              <a:latin typeface="Palatino Linotype"/>
              <a:ea typeface="Palatino Linotype"/>
              <a:cs typeface="Palatino Linotype"/>
              <a:sym typeface="Palatino Linotype"/>
            </a:endParaRPr>
          </a:p>
        </p:txBody>
      </p:sp>
      <p:sp>
        <p:nvSpPr>
          <p:cNvPr id="101" name="Google Shape;101;p2"/>
          <p:cNvSpPr/>
          <p:nvPr/>
        </p:nvSpPr>
        <p:spPr>
          <a:xfrm>
            <a:off x="714375" y="450204"/>
            <a:ext cx="2202911"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400">
                <a:solidFill>
                  <a:schemeClr val="dk1"/>
                </a:solidFill>
                <a:latin typeface="Palatino Linotype"/>
                <a:ea typeface="Palatino Linotype"/>
                <a:cs typeface="Palatino Linotype"/>
                <a:sym typeface="Palatino Linotype"/>
              </a:rPr>
              <a:t>INTRODUCTION</a:t>
            </a: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5" name="Shape 105"/>
        <p:cNvGrpSpPr/>
        <p:nvPr/>
      </p:nvGrpSpPr>
      <p:grpSpPr>
        <a:xfrm>
          <a:off x="0" y="0"/>
          <a:ext cx="0" cy="0"/>
          <a:chOff x="0" y="0"/>
          <a:chExt cx="0" cy="0"/>
        </a:xfrm>
      </p:grpSpPr>
      <p:sp>
        <p:nvSpPr>
          <p:cNvPr id="106" name="Google Shape;106;p3"/>
          <p:cNvSpPr/>
          <p:nvPr/>
        </p:nvSpPr>
        <p:spPr>
          <a:xfrm>
            <a:off x="533400" y="838200"/>
            <a:ext cx="8153400" cy="5170646"/>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3000">
                <a:solidFill>
                  <a:schemeClr val="dk1"/>
                </a:solidFill>
                <a:latin typeface="Palatino Linotype"/>
                <a:ea typeface="Palatino Linotype"/>
                <a:cs typeface="Palatino Linotype"/>
                <a:sym typeface="Palatino Linotype"/>
              </a:rPr>
              <a:t>Research on childhood overweight and obesity explores potential factors contributing to the issue, including parental socioeconomic status, low birth weight, decreased physical activity, and dietary composition. Studies show that the incidence of obesity is rising among various ethnic minority groups in the UK, with Black children having a higher prevalence of obesity compared to White children. However, research on South Asian children presents mixed results, with varying prevalence rates.</a:t>
            </a:r>
            <a:endParaRPr sz="3000">
              <a:solidFill>
                <a:schemeClr val="dk1"/>
              </a:solidFill>
              <a:latin typeface="Palatino Linotype"/>
              <a:ea typeface="Palatino Linotype"/>
              <a:cs typeface="Palatino Linotype"/>
              <a:sym typeface="Palatino Linotype"/>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0" name="Shape 110"/>
        <p:cNvGrpSpPr/>
        <p:nvPr/>
      </p:nvGrpSpPr>
      <p:grpSpPr>
        <a:xfrm>
          <a:off x="0" y="0"/>
          <a:ext cx="0" cy="0"/>
          <a:chOff x="0" y="0"/>
          <a:chExt cx="0" cy="0"/>
        </a:xfrm>
      </p:grpSpPr>
      <p:pic>
        <p:nvPicPr>
          <p:cNvPr id="111" name="Google Shape;111;p4"/>
          <p:cNvPicPr preferRelativeResize="0"/>
          <p:nvPr/>
        </p:nvPicPr>
        <p:blipFill rotWithShape="1">
          <a:blip r:embed="rId3">
            <a:alphaModFix/>
          </a:blip>
          <a:srcRect b="0" l="0" r="0" t="0"/>
          <a:stretch/>
        </p:blipFill>
        <p:spPr>
          <a:xfrm>
            <a:off x="652462" y="1150442"/>
            <a:ext cx="8001000" cy="5242381"/>
          </a:xfrm>
          <a:prstGeom prst="rect">
            <a:avLst/>
          </a:prstGeom>
          <a:noFill/>
          <a:ln>
            <a:noFill/>
          </a:ln>
        </p:spPr>
      </p:pic>
      <p:sp>
        <p:nvSpPr>
          <p:cNvPr id="112" name="Google Shape;112;p4"/>
          <p:cNvSpPr/>
          <p:nvPr/>
        </p:nvSpPr>
        <p:spPr>
          <a:xfrm>
            <a:off x="652462" y="1143000"/>
            <a:ext cx="8001000" cy="4708981"/>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000">
                <a:solidFill>
                  <a:schemeClr val="dk1"/>
                </a:solidFill>
                <a:latin typeface="Palatino Linotype"/>
                <a:ea typeface="Palatino Linotype"/>
                <a:cs typeface="Palatino Linotype"/>
                <a:sym typeface="Palatino Linotype"/>
              </a:rPr>
              <a:t>Obesity:</a:t>
            </a:r>
            <a:endParaRPr sz="2000">
              <a:solidFill>
                <a:schemeClr val="dk1"/>
              </a:solidFill>
              <a:latin typeface="Palatino Linotype"/>
              <a:ea typeface="Palatino Linotype"/>
              <a:cs typeface="Palatino Linotype"/>
              <a:sym typeface="Palatino Linotype"/>
            </a:endParaRPr>
          </a:p>
          <a:p>
            <a:pPr indent="0" lvl="0" marL="0" marR="0" rtl="0" algn="l">
              <a:spcBef>
                <a:spcPts val="0"/>
              </a:spcBef>
              <a:spcAft>
                <a:spcPts val="0"/>
              </a:spcAft>
              <a:buNone/>
            </a:pPr>
            <a:r>
              <a:rPr lang="en-GB" sz="2000">
                <a:solidFill>
                  <a:schemeClr val="dk1"/>
                </a:solidFill>
                <a:latin typeface="Palatino Linotype"/>
                <a:ea typeface="Palatino Linotype"/>
                <a:cs typeface="Palatino Linotype"/>
                <a:sym typeface="Palatino Linotype"/>
              </a:rPr>
              <a:t>Obesity is a medical disorder that offers serious health concerns and is characterised by an excessive build-up of body fat. It is normally determined using a person's body mass index (BMI) and is often linked to a higher risk of developing a number of chronic illnesses. Obesity is described as "abnormal or excessive fat accumulation that may impair health" by the World Health Organisation (WHO, 2020).</a:t>
            </a:r>
            <a:endParaRPr/>
          </a:p>
          <a:p>
            <a:pPr indent="0" lvl="0" marL="0" marR="0" rtl="0" algn="l">
              <a:spcBef>
                <a:spcPts val="0"/>
              </a:spcBef>
              <a:spcAft>
                <a:spcPts val="0"/>
              </a:spcAft>
              <a:buNone/>
            </a:pPr>
            <a:r>
              <a:t/>
            </a:r>
            <a:endParaRPr b="1" sz="2000">
              <a:solidFill>
                <a:schemeClr val="dk1"/>
              </a:solidFill>
              <a:latin typeface="Palatino Linotype"/>
              <a:ea typeface="Palatino Linotype"/>
              <a:cs typeface="Palatino Linotype"/>
              <a:sym typeface="Palatino Linotype"/>
            </a:endParaRPr>
          </a:p>
          <a:p>
            <a:pPr indent="0" lvl="0" marL="0" marR="0" rtl="0" algn="l">
              <a:spcBef>
                <a:spcPts val="0"/>
              </a:spcBef>
              <a:spcAft>
                <a:spcPts val="0"/>
              </a:spcAft>
              <a:buNone/>
            </a:pPr>
            <a:r>
              <a:rPr b="1" lang="en-GB" sz="2000">
                <a:solidFill>
                  <a:schemeClr val="dk1"/>
                </a:solidFill>
                <a:latin typeface="Palatino Linotype"/>
                <a:ea typeface="Palatino Linotype"/>
                <a:cs typeface="Palatino Linotype"/>
                <a:sym typeface="Palatino Linotype"/>
              </a:rPr>
              <a:t>Childhood Obesity:</a:t>
            </a:r>
            <a:endParaRPr sz="2000">
              <a:solidFill>
                <a:schemeClr val="dk1"/>
              </a:solidFill>
              <a:latin typeface="Palatino Linotype"/>
              <a:ea typeface="Palatino Linotype"/>
              <a:cs typeface="Palatino Linotype"/>
              <a:sym typeface="Palatino Linotype"/>
            </a:endParaRPr>
          </a:p>
          <a:p>
            <a:pPr indent="0" lvl="0" marL="0" marR="0" rtl="0" algn="l">
              <a:spcBef>
                <a:spcPts val="0"/>
              </a:spcBef>
              <a:spcAft>
                <a:spcPts val="0"/>
              </a:spcAft>
              <a:buNone/>
            </a:pPr>
            <a:r>
              <a:rPr lang="en-GB" sz="2000">
                <a:solidFill>
                  <a:schemeClr val="dk1"/>
                </a:solidFill>
                <a:latin typeface="Palatino Linotype"/>
                <a:ea typeface="Palatino Linotype"/>
                <a:cs typeface="Palatino Linotype"/>
                <a:sym typeface="Palatino Linotype"/>
              </a:rPr>
              <a:t>Obesity in children and adolescents especially refers to the presence of extra body fat. Given that it may have long-term detrimental impacts on physical and emotional health, it is a serious public health problem. "A BMI at or above the 95th percentile for children and teens of the same age and sex" (AAP, 2020) is the definition of childhood obesity given by the American Academy of Paediatrics.</a:t>
            </a:r>
            <a:endParaRPr/>
          </a:p>
        </p:txBody>
      </p:sp>
      <p:sp>
        <p:nvSpPr>
          <p:cNvPr id="113" name="Google Shape;113;p4"/>
          <p:cNvSpPr/>
          <p:nvPr/>
        </p:nvSpPr>
        <p:spPr>
          <a:xfrm>
            <a:off x="652462" y="750332"/>
            <a:ext cx="1869423" cy="40011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000">
                <a:solidFill>
                  <a:schemeClr val="dk1"/>
                </a:solidFill>
                <a:latin typeface="Palatino Linotype"/>
                <a:ea typeface="Palatino Linotype"/>
                <a:cs typeface="Palatino Linotype"/>
                <a:sym typeface="Palatino Linotype"/>
              </a:rPr>
              <a:t>DEFINITION:</a:t>
            </a:r>
            <a:endParaRPr b="1" sz="2000">
              <a:solidFill>
                <a:schemeClr val="dk1"/>
              </a:solidFill>
              <a:latin typeface="Palatino Linotype"/>
              <a:ea typeface="Palatino Linotype"/>
              <a:cs typeface="Palatino Linotype"/>
              <a:sym typeface="Palatino Linotype"/>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7" name="Shape 117"/>
        <p:cNvGrpSpPr/>
        <p:nvPr/>
      </p:nvGrpSpPr>
      <p:grpSpPr>
        <a:xfrm>
          <a:off x="0" y="0"/>
          <a:ext cx="0" cy="0"/>
          <a:chOff x="0" y="0"/>
          <a:chExt cx="0" cy="0"/>
        </a:xfrm>
      </p:grpSpPr>
      <p:sp>
        <p:nvSpPr>
          <p:cNvPr id="118" name="Google Shape;118;p5"/>
          <p:cNvSpPr/>
          <p:nvPr/>
        </p:nvSpPr>
        <p:spPr>
          <a:xfrm>
            <a:off x="304800" y="304800"/>
            <a:ext cx="2256708" cy="36933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1800">
                <a:solidFill>
                  <a:schemeClr val="dk1"/>
                </a:solidFill>
                <a:latin typeface="Palatino Linotype"/>
                <a:ea typeface="Palatino Linotype"/>
                <a:cs typeface="Palatino Linotype"/>
                <a:sym typeface="Palatino Linotype"/>
              </a:rPr>
              <a:t>AIMS AND OBJECTIVE</a:t>
            </a:r>
            <a:endParaRPr/>
          </a:p>
        </p:txBody>
      </p:sp>
      <p:sp>
        <p:nvSpPr>
          <p:cNvPr id="119" name="Google Shape;119;p5"/>
          <p:cNvSpPr/>
          <p:nvPr/>
        </p:nvSpPr>
        <p:spPr>
          <a:xfrm>
            <a:off x="457200" y="1066800"/>
            <a:ext cx="8153400" cy="4832092"/>
          </a:xfrm>
          <a:prstGeom prst="rect">
            <a:avLst/>
          </a:prstGeom>
          <a:noFill/>
          <a:ln>
            <a:noFill/>
          </a:ln>
        </p:spPr>
        <p:txBody>
          <a:bodyPr anchorCtr="0" anchor="t" bIns="45700" lIns="91425" spcFirstLastPara="1" rIns="91425" wrap="square" tIns="45700">
            <a:spAutoFit/>
          </a:bodyPr>
          <a:lstStyle/>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Determine the prevalence of childhood and adolescent obesity in the United Kingdom based on the results from the Millennium Cohort Study.</a:t>
            </a:r>
            <a:endParaRPr/>
          </a:p>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Identify the socio-demographic factors associated with childhood and adolescent obesity in the United Kingdom using data from the Millennium Cohort Study.</a:t>
            </a:r>
            <a:endParaRPr/>
          </a:p>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Identify effective interventions and strategies to prevent and reduce childhood and adolescent obesity in the United Kingdom based on the findings of the Millennium Cohort Study.</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3" name="Shape 123"/>
        <p:cNvGrpSpPr/>
        <p:nvPr/>
      </p:nvGrpSpPr>
      <p:grpSpPr>
        <a:xfrm>
          <a:off x="0" y="0"/>
          <a:ext cx="0" cy="0"/>
          <a:chOff x="0" y="0"/>
          <a:chExt cx="0" cy="0"/>
        </a:xfrm>
      </p:grpSpPr>
      <p:sp>
        <p:nvSpPr>
          <p:cNvPr id="124" name="Google Shape;124;p6"/>
          <p:cNvSpPr/>
          <p:nvPr/>
        </p:nvSpPr>
        <p:spPr>
          <a:xfrm>
            <a:off x="457200" y="2971800"/>
            <a:ext cx="7924800" cy="3231654"/>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sz="3600">
              <a:solidFill>
                <a:schemeClr val="dk1"/>
              </a:solidFill>
              <a:latin typeface="Palatino Linotype"/>
              <a:ea typeface="Palatino Linotype"/>
              <a:cs typeface="Palatino Linotype"/>
              <a:sym typeface="Palatino Linotype"/>
            </a:endParaRPr>
          </a:p>
          <a:p>
            <a:pPr indent="-571500" lvl="0" marL="5715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Longitudinal design using Millennium Cohort Study</a:t>
            </a:r>
            <a:endParaRPr/>
          </a:p>
          <a:p>
            <a:pPr indent="-571500" lvl="0" marL="5715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Data collection process and sample selection</a:t>
            </a:r>
            <a:endParaRPr/>
          </a:p>
          <a:p>
            <a:pPr indent="-571500" lvl="0" marL="5715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Variables analysed: Demographics, Socioeconomic status, Lifestyle, Psychosocial, Environmental</a:t>
            </a:r>
            <a:endParaRPr sz="3600">
              <a:solidFill>
                <a:schemeClr val="dk1"/>
              </a:solidFill>
              <a:latin typeface="Palatino Linotype"/>
              <a:ea typeface="Palatino Linotype"/>
              <a:cs typeface="Palatino Linotype"/>
              <a:sym typeface="Palatino Linotype"/>
            </a:endParaRPr>
          </a:p>
        </p:txBody>
      </p:sp>
      <p:pic>
        <p:nvPicPr>
          <p:cNvPr id="125" name="Google Shape;125;p6"/>
          <p:cNvPicPr preferRelativeResize="0"/>
          <p:nvPr/>
        </p:nvPicPr>
        <p:blipFill rotWithShape="1">
          <a:blip r:embed="rId3">
            <a:alphaModFix/>
          </a:blip>
          <a:srcRect b="0" l="0" r="0" t="0"/>
          <a:stretch/>
        </p:blipFill>
        <p:spPr>
          <a:xfrm>
            <a:off x="1000125" y="838200"/>
            <a:ext cx="6857999" cy="2362200"/>
          </a:xfrm>
          <a:prstGeom prst="rect">
            <a:avLst/>
          </a:prstGeom>
          <a:noFill/>
          <a:ln>
            <a:noFill/>
          </a:ln>
        </p:spPr>
      </p:pic>
      <p:sp>
        <p:nvSpPr>
          <p:cNvPr id="126" name="Google Shape;126;p6"/>
          <p:cNvSpPr/>
          <p:nvPr/>
        </p:nvSpPr>
        <p:spPr>
          <a:xfrm>
            <a:off x="1000125" y="263990"/>
            <a:ext cx="1431802"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400">
                <a:solidFill>
                  <a:schemeClr val="dk1"/>
                </a:solidFill>
                <a:latin typeface="Palatino Linotype"/>
                <a:ea typeface="Palatino Linotype"/>
                <a:cs typeface="Palatino Linotype"/>
                <a:sym typeface="Palatino Linotype"/>
              </a:rPr>
              <a:t>Methods</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0" name="Shape 130"/>
        <p:cNvGrpSpPr/>
        <p:nvPr/>
      </p:nvGrpSpPr>
      <p:grpSpPr>
        <a:xfrm>
          <a:off x="0" y="0"/>
          <a:ext cx="0" cy="0"/>
          <a:chOff x="0" y="0"/>
          <a:chExt cx="0" cy="0"/>
        </a:xfrm>
      </p:grpSpPr>
      <p:sp>
        <p:nvSpPr>
          <p:cNvPr id="131" name="Google Shape;131;p7"/>
          <p:cNvSpPr/>
          <p:nvPr/>
        </p:nvSpPr>
        <p:spPr>
          <a:xfrm>
            <a:off x="609600" y="1443841"/>
            <a:ext cx="7848600" cy="193899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400">
                <a:solidFill>
                  <a:schemeClr val="dk1"/>
                </a:solidFill>
                <a:latin typeface="Palatino Linotype"/>
                <a:ea typeface="Palatino Linotype"/>
                <a:cs typeface="Palatino Linotype"/>
                <a:sym typeface="Palatino Linotype"/>
              </a:rPr>
              <a:t>Prevalence of Childhood and Adolescent Obesity in the United Kingdom Based On the Results from the Millennium Cohort Study.</a:t>
            </a:r>
            <a:endParaRPr/>
          </a:p>
          <a:p>
            <a:pPr indent="0" lvl="0" marL="0" marR="0" rtl="0" algn="l">
              <a:spcBef>
                <a:spcPts val="0"/>
              </a:spcBef>
              <a:spcAft>
                <a:spcPts val="0"/>
              </a:spcAft>
              <a:buNone/>
            </a:pPr>
            <a:r>
              <a:t/>
            </a:r>
            <a:endParaRPr b="1" sz="2400">
              <a:solidFill>
                <a:schemeClr val="dk1"/>
              </a:solidFill>
              <a:latin typeface="Palatino Linotype"/>
              <a:ea typeface="Palatino Linotype"/>
              <a:cs typeface="Palatino Linotype"/>
              <a:sym typeface="Palatino Linotype"/>
            </a:endParaRPr>
          </a:p>
          <a:p>
            <a:pPr indent="0" lvl="0" marL="0" marR="0" rtl="0" algn="l">
              <a:spcBef>
                <a:spcPts val="0"/>
              </a:spcBef>
              <a:spcAft>
                <a:spcPts val="0"/>
              </a:spcAft>
              <a:buNone/>
            </a:pPr>
            <a:r>
              <a:t/>
            </a:r>
            <a:endParaRPr b="1" sz="2400">
              <a:solidFill>
                <a:schemeClr val="dk1"/>
              </a:solidFill>
              <a:latin typeface="Palatino Linotype"/>
              <a:ea typeface="Palatino Linotype"/>
              <a:cs typeface="Palatino Linotype"/>
              <a:sym typeface="Palatino Linotype"/>
            </a:endParaRPr>
          </a:p>
        </p:txBody>
      </p:sp>
      <p:sp>
        <p:nvSpPr>
          <p:cNvPr id="132" name="Google Shape;132;p7"/>
          <p:cNvSpPr/>
          <p:nvPr/>
        </p:nvSpPr>
        <p:spPr>
          <a:xfrm>
            <a:off x="609600" y="609600"/>
            <a:ext cx="2797561" cy="461665"/>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400">
                <a:solidFill>
                  <a:schemeClr val="dk1"/>
                </a:solidFill>
                <a:latin typeface="Palatino Linotype"/>
                <a:ea typeface="Palatino Linotype"/>
                <a:cs typeface="Palatino Linotype"/>
                <a:sym typeface="Palatino Linotype"/>
              </a:rPr>
              <a:t>LITERATURE REVIEW</a:t>
            </a:r>
            <a:endParaRPr b="1" sz="2400">
              <a:solidFill>
                <a:schemeClr val="dk1"/>
              </a:solidFill>
              <a:latin typeface="Palatino Linotype"/>
              <a:ea typeface="Palatino Linotype"/>
              <a:cs typeface="Palatino Linotype"/>
              <a:sym typeface="Palatino Linotype"/>
            </a:endParaRPr>
          </a:p>
        </p:txBody>
      </p:sp>
      <p:pic>
        <p:nvPicPr>
          <p:cNvPr id="133" name="Google Shape;133;p7"/>
          <p:cNvPicPr preferRelativeResize="0"/>
          <p:nvPr/>
        </p:nvPicPr>
        <p:blipFill rotWithShape="1">
          <a:blip r:embed="rId3">
            <a:alphaModFix/>
          </a:blip>
          <a:srcRect b="0" l="0" r="0" t="0"/>
          <a:stretch/>
        </p:blipFill>
        <p:spPr>
          <a:xfrm>
            <a:off x="381000" y="2695574"/>
            <a:ext cx="8077200" cy="3265648"/>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7" name="Shape 137"/>
        <p:cNvGrpSpPr/>
        <p:nvPr/>
      </p:nvGrpSpPr>
      <p:grpSpPr>
        <a:xfrm>
          <a:off x="0" y="0"/>
          <a:ext cx="0" cy="0"/>
          <a:chOff x="0" y="0"/>
          <a:chExt cx="0" cy="0"/>
        </a:xfrm>
      </p:grpSpPr>
      <p:sp>
        <p:nvSpPr>
          <p:cNvPr descr="Prevalence and trends in overweight and obesity in childhood and adolescence  Findings from the Millennium Cohort Study, with a f" id="138" name="Google Shape;138;p8"/>
          <p:cNvSpPr/>
          <p:nvPr/>
        </p:nvSpPr>
        <p:spPr>
          <a:xfrm>
            <a:off x="155575" y="-144463"/>
            <a:ext cx="304800" cy="3048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Palatino Linotype"/>
              <a:ea typeface="Palatino Linotype"/>
              <a:cs typeface="Palatino Linotype"/>
              <a:sym typeface="Palatino Linotype"/>
            </a:endParaRPr>
          </a:p>
        </p:txBody>
      </p:sp>
      <p:sp>
        <p:nvSpPr>
          <p:cNvPr descr="Prevalence and trends in overweight and obesity in childhood and adolescence  Findings from the Millennium Cohort Study, with a f" id="139" name="Google Shape;139;p8"/>
          <p:cNvSpPr/>
          <p:nvPr/>
        </p:nvSpPr>
        <p:spPr>
          <a:xfrm>
            <a:off x="307975" y="7937"/>
            <a:ext cx="304800" cy="3048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Palatino Linotype"/>
              <a:ea typeface="Palatino Linotype"/>
              <a:cs typeface="Palatino Linotype"/>
              <a:sym typeface="Palatino Linotype"/>
            </a:endParaRPr>
          </a:p>
        </p:txBody>
      </p:sp>
      <p:sp>
        <p:nvSpPr>
          <p:cNvPr descr="Prevalence and trends in overweight and obesity in childhood and adolescence  Findings from the Millennium Cohort Study, with a f" id="140" name="Google Shape;140;p8"/>
          <p:cNvSpPr/>
          <p:nvPr/>
        </p:nvSpPr>
        <p:spPr>
          <a:xfrm>
            <a:off x="460375" y="160337"/>
            <a:ext cx="304800" cy="304801"/>
          </a:xfrm>
          <a:prstGeom prst="rect">
            <a:avLst/>
          </a:prstGeom>
          <a:no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Palatino Linotype"/>
              <a:ea typeface="Palatino Linotype"/>
              <a:cs typeface="Palatino Linotype"/>
              <a:sym typeface="Palatino Linotype"/>
            </a:endParaRPr>
          </a:p>
        </p:txBody>
      </p:sp>
      <p:sp>
        <p:nvSpPr>
          <p:cNvPr id="141" name="Google Shape;141;p8"/>
          <p:cNvSpPr/>
          <p:nvPr/>
        </p:nvSpPr>
        <p:spPr>
          <a:xfrm>
            <a:off x="307976" y="914400"/>
            <a:ext cx="8455024" cy="5016758"/>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3200">
                <a:solidFill>
                  <a:schemeClr val="dk1"/>
                </a:solidFill>
                <a:latin typeface="Palatino Linotype"/>
                <a:ea typeface="Palatino Linotype"/>
                <a:cs typeface="Palatino Linotype"/>
                <a:sym typeface="Palatino Linotype"/>
              </a:rPr>
              <a:t>The prevalence of childhood and adolescent obesity has become a growing concern worldwide, including in the United Kingdom. This critical evaluation aims to assess the significance and limitations of the findings based on the results from the Millennium Cohort Study, a longitudinal study that provides valuable insights into the prevalence and trends of obesity among children and adolescents in the UK (Griffiths et al., 2011).</a:t>
            </a:r>
            <a:endParaRPr sz="3200">
              <a:solidFill>
                <a:schemeClr val="dk1"/>
              </a:solidFill>
              <a:latin typeface="Palatino Linotype"/>
              <a:ea typeface="Palatino Linotype"/>
              <a:cs typeface="Palatino Linotype"/>
              <a:sym typeface="Palatino Linotype"/>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5" name="Shape 145"/>
        <p:cNvGrpSpPr/>
        <p:nvPr/>
      </p:nvGrpSpPr>
      <p:grpSpPr>
        <a:xfrm>
          <a:off x="0" y="0"/>
          <a:ext cx="0" cy="0"/>
          <a:chOff x="0" y="0"/>
          <a:chExt cx="0" cy="0"/>
        </a:xfrm>
      </p:grpSpPr>
      <p:sp>
        <p:nvSpPr>
          <p:cNvPr id="146" name="Google Shape;146;p9"/>
          <p:cNvSpPr/>
          <p:nvPr/>
        </p:nvSpPr>
        <p:spPr>
          <a:xfrm>
            <a:off x="440137" y="386833"/>
            <a:ext cx="7641452" cy="461665"/>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chemeClr val="dk1"/>
                </a:solidFill>
                <a:latin typeface="Palatino Linotype"/>
                <a:ea typeface="Palatino Linotype"/>
                <a:cs typeface="Palatino Linotype"/>
                <a:sym typeface="Palatino Linotype"/>
              </a:rPr>
              <a:t>Strengths and Limitations of the Millennium Cohort Study:</a:t>
            </a:r>
            <a:endParaRPr/>
          </a:p>
        </p:txBody>
      </p:sp>
      <p:sp>
        <p:nvSpPr>
          <p:cNvPr id="147" name="Google Shape;147;p9"/>
          <p:cNvSpPr/>
          <p:nvPr/>
        </p:nvSpPr>
        <p:spPr>
          <a:xfrm>
            <a:off x="609600" y="1295399"/>
            <a:ext cx="6553200" cy="483209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800">
                <a:solidFill>
                  <a:schemeClr val="dk1"/>
                </a:solidFill>
                <a:latin typeface="Palatino Linotype"/>
                <a:ea typeface="Palatino Linotype"/>
                <a:cs typeface="Palatino Linotype"/>
                <a:sym typeface="Palatino Linotype"/>
              </a:rPr>
              <a:t>STRENGTH</a:t>
            </a:r>
            <a:endParaRPr b="1" sz="2800">
              <a:solidFill>
                <a:schemeClr val="dk1"/>
              </a:solidFill>
              <a:latin typeface="Palatino Linotype"/>
              <a:ea typeface="Palatino Linotype"/>
              <a:cs typeface="Palatino Linotype"/>
              <a:sym typeface="Palatino Linotype"/>
            </a:endParaRPr>
          </a:p>
          <a:p>
            <a:pPr indent="-285750" lvl="0" marL="28575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Longitudinal Design</a:t>
            </a:r>
            <a:endParaRPr/>
          </a:p>
          <a:p>
            <a:pPr indent="-285750" lvl="0" marL="28575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Representative Sample</a:t>
            </a:r>
            <a:endParaRPr/>
          </a:p>
          <a:p>
            <a:pPr indent="-285750" lvl="0" marL="28575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Robust Data Collection</a:t>
            </a:r>
            <a:endParaRPr/>
          </a:p>
          <a:p>
            <a:pPr indent="-285750" lvl="0" marL="28575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Rich Data Set  </a:t>
            </a:r>
            <a:r>
              <a:rPr lang="en-GB" sz="2000">
                <a:solidFill>
                  <a:schemeClr val="dk1"/>
                </a:solidFill>
                <a:latin typeface="Palatino Linotype"/>
                <a:ea typeface="Palatino Linotype"/>
                <a:cs typeface="Palatino Linotype"/>
                <a:sym typeface="Palatino Linotype"/>
              </a:rPr>
              <a:t>(Griffiths et al., 2011).</a:t>
            </a:r>
            <a:endParaRPr sz="2000">
              <a:solidFill>
                <a:schemeClr val="dk1"/>
              </a:solidFill>
              <a:latin typeface="Palatino Linotype"/>
              <a:ea typeface="Palatino Linotype"/>
              <a:cs typeface="Palatino Linotype"/>
              <a:sym typeface="Palatino Linotype"/>
            </a:endParaRPr>
          </a:p>
          <a:p>
            <a:pPr indent="0" lvl="0" marL="0" marR="0" rtl="0" algn="l">
              <a:spcBef>
                <a:spcPts val="0"/>
              </a:spcBef>
              <a:spcAft>
                <a:spcPts val="0"/>
              </a:spcAft>
              <a:buNone/>
            </a:pPr>
            <a:r>
              <a:t/>
            </a:r>
            <a:endParaRPr sz="2800">
              <a:solidFill>
                <a:schemeClr val="dk1"/>
              </a:solidFill>
              <a:latin typeface="Palatino Linotype"/>
              <a:ea typeface="Palatino Linotype"/>
              <a:cs typeface="Palatino Linotype"/>
              <a:sym typeface="Palatino Linotype"/>
            </a:endParaRPr>
          </a:p>
          <a:p>
            <a:pPr indent="0" lvl="0" marL="0" marR="0" rtl="0" algn="l">
              <a:spcBef>
                <a:spcPts val="0"/>
              </a:spcBef>
              <a:spcAft>
                <a:spcPts val="0"/>
              </a:spcAft>
              <a:buNone/>
            </a:pPr>
            <a:r>
              <a:rPr b="1" lang="en-GB" sz="2800">
                <a:solidFill>
                  <a:schemeClr val="dk1"/>
                </a:solidFill>
                <a:latin typeface="Palatino Linotype"/>
                <a:ea typeface="Palatino Linotype"/>
                <a:cs typeface="Palatino Linotype"/>
                <a:sym typeface="Palatino Linotype"/>
              </a:rPr>
              <a:t>LIMITATIONS</a:t>
            </a:r>
            <a:endParaRPr/>
          </a:p>
          <a:p>
            <a:pPr indent="-285750" lvl="0" marL="28575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Self-Reporting Bias</a:t>
            </a:r>
            <a:endParaRPr/>
          </a:p>
          <a:p>
            <a:pPr indent="-285750" lvl="0" marL="28575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Attrition and Selection Bias</a:t>
            </a:r>
            <a:endParaRPr/>
          </a:p>
          <a:p>
            <a:pPr indent="-285750" lvl="0" marL="28575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Limited Scope of Factors</a:t>
            </a:r>
            <a:endParaRPr/>
          </a:p>
          <a:p>
            <a:pPr indent="-285750" lvl="0" marL="28575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Lack of Causality (Hudda et al., 2017).</a:t>
            </a:r>
            <a:endParaRPr/>
          </a:p>
        </p:txBody>
      </p:sp>
      <p:pic>
        <p:nvPicPr>
          <p:cNvPr id="148" name="Google Shape;148;p9"/>
          <p:cNvPicPr preferRelativeResize="0"/>
          <p:nvPr/>
        </p:nvPicPr>
        <p:blipFill rotWithShape="1">
          <a:blip r:embed="rId3">
            <a:alphaModFix/>
          </a:blip>
          <a:srcRect b="0" l="0" r="0" t="0"/>
          <a:stretch/>
        </p:blipFill>
        <p:spPr>
          <a:xfrm flipH="1">
            <a:off x="5562600" y="1295399"/>
            <a:ext cx="3276600" cy="434340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2" name="Shape 152"/>
        <p:cNvGrpSpPr/>
        <p:nvPr/>
      </p:nvGrpSpPr>
      <p:grpSpPr>
        <a:xfrm>
          <a:off x="0" y="0"/>
          <a:ext cx="0" cy="0"/>
          <a:chOff x="0" y="0"/>
          <a:chExt cx="0" cy="0"/>
        </a:xfrm>
      </p:grpSpPr>
      <p:sp>
        <p:nvSpPr>
          <p:cNvPr id="153" name="Google Shape;153;p10"/>
          <p:cNvSpPr/>
          <p:nvPr/>
        </p:nvSpPr>
        <p:spPr>
          <a:xfrm>
            <a:off x="381000" y="1166843"/>
            <a:ext cx="8382000" cy="5262979"/>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t/>
            </a:r>
            <a:endParaRPr b="1" sz="2800">
              <a:solidFill>
                <a:schemeClr val="dk1"/>
              </a:solidFill>
              <a:latin typeface="Palatino Linotype"/>
              <a:ea typeface="Palatino Linotype"/>
              <a:cs typeface="Palatino Linotype"/>
              <a:sym typeface="Palatino Linotype"/>
            </a:endParaRPr>
          </a:p>
          <a:p>
            <a:pPr indent="0" lvl="0" marL="0" marR="0" rtl="0" algn="l">
              <a:spcBef>
                <a:spcPts val="0"/>
              </a:spcBef>
              <a:spcAft>
                <a:spcPts val="0"/>
              </a:spcAft>
              <a:buNone/>
            </a:pPr>
            <a:r>
              <a:rPr lang="en-GB" sz="2800">
                <a:solidFill>
                  <a:schemeClr val="dk1"/>
                </a:solidFill>
                <a:latin typeface="Palatino Linotype"/>
                <a:ea typeface="Palatino Linotype"/>
                <a:cs typeface="Palatino Linotype"/>
                <a:sym typeface="Palatino Linotype"/>
              </a:rPr>
              <a:t>Healthcare organisations are increasingly concerned about childhood obesity. Although most obese or overweight children do not have particular medical concerns, Charles and Lauzon stress that extreme obesity may result in diseases and that certain subclinical abnormalities are more common in obese children (Backholer et al., 2016). In-depth epidemiological research is being done to determine the main risk factors, and data reveals that Socioeconomic Status (SES) is a major factor contributing to the worrying increase in juvenile obesity globally. </a:t>
            </a:r>
            <a:endParaRPr/>
          </a:p>
        </p:txBody>
      </p:sp>
      <p:sp>
        <p:nvSpPr>
          <p:cNvPr id="154" name="Google Shape;154;p10"/>
          <p:cNvSpPr/>
          <p:nvPr/>
        </p:nvSpPr>
        <p:spPr>
          <a:xfrm>
            <a:off x="381000" y="338435"/>
            <a:ext cx="8382000" cy="83099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400">
                <a:solidFill>
                  <a:schemeClr val="dk1"/>
                </a:solidFill>
                <a:latin typeface="Palatino Linotype"/>
                <a:ea typeface="Palatino Linotype"/>
                <a:cs typeface="Palatino Linotype"/>
                <a:sym typeface="Palatino Linotype"/>
              </a:rPr>
              <a:t>Socioeconomic Status Impact The Prevalence And Risk Of Childhood And Adolescent Obesity In The United Kingdom.</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8" name="Shape 158"/>
        <p:cNvGrpSpPr/>
        <p:nvPr/>
      </p:nvGrpSpPr>
      <p:grpSpPr>
        <a:xfrm>
          <a:off x="0" y="0"/>
          <a:ext cx="0" cy="0"/>
          <a:chOff x="0" y="0"/>
          <a:chExt cx="0" cy="0"/>
        </a:xfrm>
      </p:grpSpPr>
      <p:sp>
        <p:nvSpPr>
          <p:cNvPr id="159" name="Google Shape;159;p11"/>
          <p:cNvSpPr/>
          <p:nvPr/>
        </p:nvSpPr>
        <p:spPr>
          <a:xfrm>
            <a:off x="295275" y="1671638"/>
            <a:ext cx="8534400" cy="4832092"/>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800">
                <a:solidFill>
                  <a:schemeClr val="dk1"/>
                </a:solidFill>
                <a:latin typeface="Palatino Linotype"/>
                <a:ea typeface="Palatino Linotype"/>
                <a:cs typeface="Palatino Linotype"/>
                <a:sym typeface="Palatino Linotype"/>
              </a:rPr>
              <a:t>Physically active children tend to have lower prevalence rates of childhood obesity than inactive children. Inactivity and a sedentary lifestyle are common risk factors for obesity among individuals of all ages. According to Charles and Lauzon (Wei et al., 2017), "the obesity epidemic has developed concurrently with a decrease in physical activity and an increase in sedentary activities." It is essential to bear in mind, however, that there are substantial disparities in the prevalence and incidence rates, particularly with regard to gender and professional occupations.</a:t>
            </a:r>
            <a:endParaRPr/>
          </a:p>
        </p:txBody>
      </p:sp>
      <p:sp>
        <p:nvSpPr>
          <p:cNvPr id="160" name="Google Shape;160;p11"/>
          <p:cNvSpPr/>
          <p:nvPr/>
        </p:nvSpPr>
        <p:spPr>
          <a:xfrm>
            <a:off x="1371600" y="573643"/>
            <a:ext cx="6143798" cy="523220"/>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800">
                <a:solidFill>
                  <a:schemeClr val="dk1"/>
                </a:solidFill>
                <a:latin typeface="Palatino Linotype"/>
                <a:ea typeface="Palatino Linotype"/>
                <a:cs typeface="Palatino Linotype"/>
                <a:sym typeface="Palatino Linotype"/>
              </a:rPr>
              <a:t>Physical Activity and Sedentary Lifestyle</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12"/>
          <p:cNvSpPr/>
          <p:nvPr/>
        </p:nvSpPr>
        <p:spPr>
          <a:xfrm>
            <a:off x="709612" y="1295400"/>
            <a:ext cx="7848600" cy="5016758"/>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3200">
                <a:solidFill>
                  <a:schemeClr val="dk1"/>
                </a:solidFill>
                <a:latin typeface="Palatino Linotype"/>
                <a:ea typeface="Palatino Linotype"/>
                <a:cs typeface="Palatino Linotype"/>
                <a:sym typeface="Palatino Linotype"/>
              </a:rPr>
              <a:t>Household income levels significantly impact childhood obesity rates. Boys from households below 130% of the poverty level have higher obesity prevalence than those at 350%. In the UK, most obese children (78%) come from households with incomes below 350% of the poverty threshold. Addressing socioeconomic disparities is crucial in combating childhood obesity. (Cubbin et al., 2015; Harmon et al., 2019).</a:t>
            </a:r>
            <a:endParaRPr sz="3200">
              <a:solidFill>
                <a:schemeClr val="dk1"/>
              </a:solidFill>
              <a:latin typeface="Palatino Linotype"/>
              <a:ea typeface="Palatino Linotype"/>
              <a:cs typeface="Palatino Linotype"/>
              <a:sym typeface="Palatino Linotype"/>
            </a:endParaRPr>
          </a:p>
        </p:txBody>
      </p:sp>
      <p:sp>
        <p:nvSpPr>
          <p:cNvPr id="166" name="Google Shape;166;p12"/>
          <p:cNvSpPr/>
          <p:nvPr/>
        </p:nvSpPr>
        <p:spPr>
          <a:xfrm>
            <a:off x="540329" y="457200"/>
            <a:ext cx="2619500"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800">
                <a:solidFill>
                  <a:schemeClr val="dk1"/>
                </a:solidFill>
                <a:latin typeface="Palatino Linotype"/>
                <a:ea typeface="Palatino Linotype"/>
                <a:cs typeface="Palatino Linotype"/>
                <a:sym typeface="Palatino Linotype"/>
              </a:rPr>
              <a:t>Economic Status</a:t>
            </a:r>
            <a:endParaRPr sz="2800">
              <a:solidFill>
                <a:schemeClr val="dk1"/>
              </a:solidFill>
              <a:latin typeface="Palatino Linotype"/>
              <a:ea typeface="Palatino Linotype"/>
              <a:cs typeface="Palatino Linotype"/>
              <a:sym typeface="Palatino Linotype"/>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0" name="Shape 170"/>
        <p:cNvGrpSpPr/>
        <p:nvPr/>
      </p:nvGrpSpPr>
      <p:grpSpPr>
        <a:xfrm>
          <a:off x="0" y="0"/>
          <a:ext cx="0" cy="0"/>
          <a:chOff x="0" y="0"/>
          <a:chExt cx="0" cy="0"/>
        </a:xfrm>
      </p:grpSpPr>
      <p:sp>
        <p:nvSpPr>
          <p:cNvPr id="171" name="Google Shape;171;p13"/>
          <p:cNvSpPr/>
          <p:nvPr/>
        </p:nvSpPr>
        <p:spPr>
          <a:xfrm>
            <a:off x="304800" y="1143000"/>
            <a:ext cx="8458200" cy="4832092"/>
          </a:xfrm>
          <a:prstGeom prst="rect">
            <a:avLst/>
          </a:prstGeom>
          <a:noFill/>
          <a:ln>
            <a:noFill/>
          </a:ln>
        </p:spPr>
        <p:txBody>
          <a:bodyPr anchorCtr="0" anchor="t" bIns="45700" lIns="91425" spcFirstLastPara="1" rIns="91425" wrap="square" tIns="45700">
            <a:spAutoFit/>
          </a:bodyPr>
          <a:lstStyle/>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Interventions and strategies to prevent and reduce obesity</a:t>
            </a:r>
            <a:endParaRPr/>
          </a:p>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Education and awareness campaigns</a:t>
            </a:r>
            <a:endParaRPr/>
          </a:p>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Nutritional standards in schools</a:t>
            </a:r>
            <a:endParaRPr/>
          </a:p>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Improved food and beverage marketing regulations</a:t>
            </a:r>
            <a:endParaRPr/>
          </a:p>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Family and community engagement</a:t>
            </a:r>
            <a:endParaRPr/>
          </a:p>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Access to healthy foods</a:t>
            </a:r>
            <a:endParaRPr/>
          </a:p>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Regulation of sugary beverages</a:t>
            </a:r>
            <a:endParaRPr/>
          </a:p>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Collaborations with the food industry</a:t>
            </a:r>
            <a:endParaRPr/>
          </a:p>
          <a:p>
            <a:pPr indent="-457200" lvl="0" marL="457200" marR="0" rtl="0" algn="l">
              <a:spcBef>
                <a:spcPts val="0"/>
              </a:spcBef>
              <a:spcAft>
                <a:spcPts val="0"/>
              </a:spcAft>
              <a:buClr>
                <a:schemeClr val="dk1"/>
              </a:buClr>
              <a:buSzPts val="2800"/>
              <a:buFont typeface="Arial"/>
              <a:buChar char="•"/>
            </a:pPr>
            <a:r>
              <a:rPr lang="en-GB" sz="2800">
                <a:solidFill>
                  <a:schemeClr val="dk1"/>
                </a:solidFill>
                <a:latin typeface="Palatino Linotype"/>
                <a:ea typeface="Palatino Linotype"/>
                <a:cs typeface="Palatino Linotype"/>
                <a:sym typeface="Palatino Linotype"/>
              </a:rPr>
              <a:t>Supportive environments (Summerbell, et al., 2013 and Norris, et al., 2020).</a:t>
            </a:r>
            <a:endParaRPr sz="2800">
              <a:solidFill>
                <a:schemeClr val="dk1"/>
              </a:solidFill>
              <a:latin typeface="Palatino Linotype"/>
              <a:ea typeface="Palatino Linotype"/>
              <a:cs typeface="Palatino Linotype"/>
              <a:sym typeface="Palatino Linotype"/>
            </a:endParaRPr>
          </a:p>
        </p:txBody>
      </p:sp>
      <p:sp>
        <p:nvSpPr>
          <p:cNvPr id="172" name="Google Shape;172;p13"/>
          <p:cNvSpPr/>
          <p:nvPr/>
        </p:nvSpPr>
        <p:spPr>
          <a:xfrm>
            <a:off x="990600" y="457200"/>
            <a:ext cx="2968377" cy="523220"/>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b="1" lang="en-GB" sz="2800">
                <a:solidFill>
                  <a:schemeClr val="dk1"/>
                </a:solidFill>
                <a:latin typeface="Palatino Linotype"/>
                <a:ea typeface="Palatino Linotype"/>
                <a:cs typeface="Palatino Linotype"/>
                <a:sym typeface="Palatino Linotype"/>
              </a:rPr>
              <a:t>Recommendations</a:t>
            </a:r>
            <a:endParaRPr sz="2800">
              <a:solidFill>
                <a:schemeClr val="dk1"/>
              </a:solidFill>
              <a:latin typeface="Palatino Linotype"/>
              <a:ea typeface="Palatino Linotype"/>
              <a:cs typeface="Palatino Linotype"/>
              <a:sym typeface="Palatino Linotype"/>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6" name="Shape 176"/>
        <p:cNvGrpSpPr/>
        <p:nvPr/>
      </p:nvGrpSpPr>
      <p:grpSpPr>
        <a:xfrm>
          <a:off x="0" y="0"/>
          <a:ext cx="0" cy="0"/>
          <a:chOff x="0" y="0"/>
          <a:chExt cx="0" cy="0"/>
        </a:xfrm>
      </p:grpSpPr>
      <p:sp>
        <p:nvSpPr>
          <p:cNvPr id="177" name="Google Shape;177;p14"/>
          <p:cNvSpPr/>
          <p:nvPr/>
        </p:nvSpPr>
        <p:spPr>
          <a:xfrm>
            <a:off x="314325" y="1143000"/>
            <a:ext cx="8610599" cy="5293757"/>
          </a:xfrm>
          <a:prstGeom prst="rect">
            <a:avLst/>
          </a:prstGeom>
          <a:noFill/>
          <a:ln>
            <a:noFill/>
          </a:ln>
        </p:spPr>
        <p:txBody>
          <a:bodyPr anchorCtr="0" anchor="t" bIns="45700" lIns="91425" spcFirstLastPara="1" rIns="91425" wrap="square" tIns="45700">
            <a:spAutoFit/>
          </a:bodyPr>
          <a:lstStyle/>
          <a:p>
            <a:pPr indent="0" lvl="0" marL="0" marR="0" rtl="0" algn="l">
              <a:spcBef>
                <a:spcPts val="0"/>
              </a:spcBef>
              <a:spcAft>
                <a:spcPts val="0"/>
              </a:spcAft>
              <a:buNone/>
            </a:pPr>
            <a:r>
              <a:rPr lang="en-GB" sz="2600">
                <a:solidFill>
                  <a:schemeClr val="dk1"/>
                </a:solidFill>
                <a:latin typeface="Palatino Linotype"/>
                <a:ea typeface="Palatino Linotype"/>
                <a:cs typeface="Palatino Linotype"/>
                <a:sym typeface="Palatino Linotype"/>
              </a:rPr>
              <a:t>The Millennium Cohort Study provides valuable insights into childhood and adolescent obesity in the UK with its longitudinal design and representative sample. However, limitations like self-reporting bias and the inability to establish causality should be considered. Addressing the issue is crucial as nearly a third of children aged 9 to 14 are overweight or obese. Collaboration among government, business, education, and the public sector is essential to promote healthier choices. Preventing obesity can save lives and create a more equitable society. Ongoing research should address limitations and explore additional factors influencing obesity prevalence for effective interventions and policies.</a:t>
            </a:r>
            <a:endParaRPr sz="2600">
              <a:solidFill>
                <a:schemeClr val="dk1"/>
              </a:solidFill>
              <a:latin typeface="Palatino Linotype"/>
              <a:ea typeface="Palatino Linotype"/>
              <a:cs typeface="Palatino Linotype"/>
              <a:sym typeface="Palatino Linotype"/>
            </a:endParaRPr>
          </a:p>
        </p:txBody>
      </p:sp>
      <p:sp>
        <p:nvSpPr>
          <p:cNvPr id="178" name="Google Shape;178;p14"/>
          <p:cNvSpPr/>
          <p:nvPr/>
        </p:nvSpPr>
        <p:spPr>
          <a:xfrm>
            <a:off x="609600" y="431184"/>
            <a:ext cx="2743200" cy="461665"/>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2400">
                <a:solidFill>
                  <a:schemeClr val="dk1"/>
                </a:solidFill>
                <a:latin typeface="Palatino Linotype"/>
                <a:ea typeface="Palatino Linotype"/>
                <a:cs typeface="Palatino Linotype"/>
                <a:sym typeface="Palatino Linotype"/>
              </a:rPr>
              <a:t>CONCLUSION</a:t>
            </a:r>
            <a:endParaRPr b="1" sz="2400">
              <a:solidFill>
                <a:schemeClr val="dk1"/>
              </a:solidFill>
              <a:latin typeface="Palatino Linotype"/>
              <a:ea typeface="Palatino Linotype"/>
              <a:cs typeface="Palatino Linotype"/>
              <a:sym typeface="Palatino Linotype"/>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15"/>
          <p:cNvSpPr/>
          <p:nvPr/>
        </p:nvSpPr>
        <p:spPr>
          <a:xfrm>
            <a:off x="228600" y="914400"/>
            <a:ext cx="8610600" cy="5355312"/>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lang="en-GB" sz="1800">
                <a:solidFill>
                  <a:schemeClr val="dk1"/>
                </a:solidFill>
                <a:latin typeface="Palatino Linotype"/>
                <a:ea typeface="Palatino Linotype"/>
                <a:cs typeface="Palatino Linotype"/>
                <a:sym typeface="Palatino Linotype"/>
              </a:rPr>
              <a:t>American Academy of Pediatrics. (2020). Overweight and obesity. Retrieved from https://www.healthychildren.org/English/health-issues/conditions/obesity/Pages/Overweight-and-Obesity.aspx</a:t>
            </a:r>
            <a:endParaRPr/>
          </a:p>
          <a:p>
            <a:pPr indent="-285750" lvl="0" marL="285750" marR="0" rtl="0" algn="l">
              <a:spcBef>
                <a:spcPts val="0"/>
              </a:spcBef>
              <a:spcAft>
                <a:spcPts val="0"/>
              </a:spcAft>
              <a:buClr>
                <a:schemeClr val="dk1"/>
              </a:buClr>
              <a:buSzPts val="1800"/>
              <a:buFont typeface="Arial"/>
              <a:buChar char="•"/>
            </a:pPr>
            <a:r>
              <a:rPr lang="en-GB" sz="1800">
                <a:solidFill>
                  <a:schemeClr val="dk1"/>
                </a:solidFill>
                <a:latin typeface="Palatino Linotype"/>
                <a:ea typeface="Palatino Linotype"/>
                <a:cs typeface="Palatino Linotype"/>
                <a:sym typeface="Palatino Linotype"/>
              </a:rPr>
              <a:t>Backholer K, Chung A, Wong E, Palermo C, Keating C, Peeters A. Trends in child and adolescent obesity prevalence in economically advanced countries according to socioeconomic position: a systematic review. </a:t>
            </a:r>
            <a:r>
              <a:rPr i="1" lang="en-GB" sz="1800">
                <a:solidFill>
                  <a:schemeClr val="dk1"/>
                </a:solidFill>
                <a:latin typeface="Palatino Linotype"/>
                <a:ea typeface="Palatino Linotype"/>
                <a:cs typeface="Palatino Linotype"/>
                <a:sym typeface="Palatino Linotype"/>
              </a:rPr>
              <a:t>Obes Rev. </a:t>
            </a:r>
            <a:r>
              <a:rPr lang="en-GB" sz="1800">
                <a:solidFill>
                  <a:schemeClr val="dk1"/>
                </a:solidFill>
                <a:latin typeface="Palatino Linotype"/>
                <a:ea typeface="Palatino Linotype"/>
                <a:cs typeface="Palatino Linotype"/>
                <a:sym typeface="Palatino Linotype"/>
              </a:rPr>
              <a:t>2016;17(3):276–295. </a:t>
            </a:r>
            <a:endParaRPr sz="1800">
              <a:solidFill>
                <a:schemeClr val="dk1"/>
              </a:solidFill>
              <a:latin typeface="Palatino Linotype"/>
              <a:ea typeface="Palatino Linotype"/>
              <a:cs typeface="Palatino Linotype"/>
              <a:sym typeface="Palatino Linotype"/>
            </a:endParaRPr>
          </a:p>
          <a:p>
            <a:pPr indent="-285750" lvl="0" marL="285750" marR="0" rtl="0" algn="l">
              <a:spcBef>
                <a:spcPts val="0"/>
              </a:spcBef>
              <a:spcAft>
                <a:spcPts val="0"/>
              </a:spcAft>
              <a:buClr>
                <a:schemeClr val="dk1"/>
              </a:buClr>
              <a:buSzPts val="1800"/>
              <a:buFont typeface="Arial"/>
              <a:buChar char="•"/>
            </a:pPr>
            <a:r>
              <a:rPr lang="en-GB" sz="1800">
                <a:solidFill>
                  <a:schemeClr val="dk1"/>
                </a:solidFill>
                <a:latin typeface="Palatino Linotype"/>
                <a:ea typeface="Palatino Linotype"/>
                <a:cs typeface="Palatino Linotype"/>
                <a:sym typeface="Palatino Linotype"/>
              </a:rPr>
              <a:t>Cubbin C, Egerter S, Chideya S, Braveman PA,  Marchi KS, Metzler M, et al. (2015). Socioeconomic status in health research: one size does not fit all. JAMA. 294(22):pp2879–88.</a:t>
            </a:r>
            <a:endParaRPr/>
          </a:p>
          <a:p>
            <a:pPr indent="-285750" lvl="0" marL="285750" marR="0" rtl="0" algn="l">
              <a:spcBef>
                <a:spcPts val="0"/>
              </a:spcBef>
              <a:spcAft>
                <a:spcPts val="0"/>
              </a:spcAft>
              <a:buClr>
                <a:schemeClr val="dk1"/>
              </a:buClr>
              <a:buSzPts val="1800"/>
              <a:buFont typeface="Arial"/>
              <a:buChar char="•"/>
            </a:pPr>
            <a:r>
              <a:rPr lang="en-GB" sz="1800">
                <a:solidFill>
                  <a:schemeClr val="dk1"/>
                </a:solidFill>
                <a:latin typeface="Palatino Linotype"/>
                <a:ea typeface="Palatino Linotype"/>
                <a:cs typeface="Palatino Linotype"/>
                <a:sym typeface="Palatino Linotype"/>
              </a:rPr>
              <a:t>Hudda MT, Nightingale CM, Donin AS, et al. (2017) Body mass index adjustments to increase the validity of body fatness assessment in UK Black African and South Asian children. </a:t>
            </a:r>
            <a:r>
              <a:rPr i="1" lang="en-GB" sz="1800">
                <a:solidFill>
                  <a:schemeClr val="dk1"/>
                </a:solidFill>
                <a:latin typeface="Palatino Linotype"/>
                <a:ea typeface="Palatino Linotype"/>
                <a:cs typeface="Palatino Linotype"/>
                <a:sym typeface="Palatino Linotype"/>
              </a:rPr>
              <a:t>Int J Obes</a:t>
            </a:r>
            <a:r>
              <a:rPr lang="en-GB" sz="1800">
                <a:solidFill>
                  <a:schemeClr val="dk1"/>
                </a:solidFill>
                <a:latin typeface="Palatino Linotype"/>
                <a:ea typeface="Palatino Linotype"/>
                <a:cs typeface="Palatino Linotype"/>
                <a:sym typeface="Palatino Linotype"/>
              </a:rPr>
              <a:t>;41:1048–1055. </a:t>
            </a:r>
            <a:endParaRPr/>
          </a:p>
          <a:p>
            <a:pPr indent="-285750" lvl="0" marL="285750" marR="0" rtl="0" algn="l">
              <a:spcBef>
                <a:spcPts val="0"/>
              </a:spcBef>
              <a:spcAft>
                <a:spcPts val="0"/>
              </a:spcAft>
              <a:buClr>
                <a:schemeClr val="dk1"/>
              </a:buClr>
              <a:buSzPts val="1800"/>
              <a:buFont typeface="Arial"/>
              <a:buChar char="•"/>
            </a:pPr>
            <a:r>
              <a:rPr lang="en-GB" sz="1800">
                <a:solidFill>
                  <a:schemeClr val="dk1"/>
                </a:solidFill>
                <a:latin typeface="Palatino Linotype"/>
                <a:ea typeface="Palatino Linotype"/>
                <a:cs typeface="Palatino Linotype"/>
                <a:sym typeface="Palatino Linotype"/>
              </a:rPr>
              <a:t>Harmon CP, Doyle O, Heckman JJ, Tremblay RE., (2019). Investing in early human development: timing and economic efficiency. Econ Hum Biol.;7(3):pp.11–16.</a:t>
            </a:r>
            <a:endParaRPr/>
          </a:p>
          <a:p>
            <a:pPr indent="-285750" lvl="0" marL="285750" marR="0" rtl="0" algn="l">
              <a:spcBef>
                <a:spcPts val="0"/>
              </a:spcBef>
              <a:spcAft>
                <a:spcPts val="0"/>
              </a:spcAft>
              <a:buClr>
                <a:schemeClr val="dk1"/>
              </a:buClr>
              <a:buSzPts val="1800"/>
              <a:buFont typeface="Arial"/>
              <a:buChar char="•"/>
            </a:pPr>
            <a:r>
              <a:rPr lang="en-GB" sz="1800">
                <a:solidFill>
                  <a:schemeClr val="dk1"/>
                </a:solidFill>
                <a:latin typeface="Palatino Linotype"/>
                <a:ea typeface="Palatino Linotype"/>
                <a:cs typeface="Palatino Linotype"/>
                <a:sym typeface="Palatino Linotype"/>
              </a:rPr>
              <a:t>Griffiths L.J., Dezateux C, Cole T.J., Sex and ethnic differences in the waist circumference of 5-year-old children: findings from the Millennium Cohort Study. Int J Pediatr Obes 2011; 6:pp196–198.</a:t>
            </a:r>
            <a:endParaRPr/>
          </a:p>
          <a:p>
            <a:pPr indent="0" lvl="0" marL="0" marR="0" rtl="0" algn="l">
              <a:spcBef>
                <a:spcPts val="0"/>
              </a:spcBef>
              <a:spcAft>
                <a:spcPts val="0"/>
              </a:spcAft>
              <a:buNone/>
            </a:pPr>
            <a:r>
              <a:rPr lang="en-GB" sz="1800">
                <a:solidFill>
                  <a:schemeClr val="dk1"/>
                </a:solidFill>
                <a:latin typeface="Palatino Linotype"/>
                <a:ea typeface="Palatino Linotype"/>
                <a:cs typeface="Palatino Linotype"/>
                <a:sym typeface="Palatino Linotype"/>
              </a:rPr>
              <a:t> </a:t>
            </a:r>
            <a:endParaRPr/>
          </a:p>
          <a:p>
            <a:pPr indent="0" lvl="0" marL="0" marR="0" rtl="0" algn="l">
              <a:spcBef>
                <a:spcPts val="0"/>
              </a:spcBef>
              <a:spcAft>
                <a:spcPts val="0"/>
              </a:spcAft>
              <a:buNone/>
            </a:pPr>
            <a:r>
              <a:t/>
            </a:r>
            <a:endParaRPr sz="1800">
              <a:solidFill>
                <a:schemeClr val="dk1"/>
              </a:solidFill>
              <a:latin typeface="Palatino Linotype"/>
              <a:ea typeface="Palatino Linotype"/>
              <a:cs typeface="Palatino Linotype"/>
              <a:sym typeface="Palatino Linotype"/>
            </a:endParaRPr>
          </a:p>
        </p:txBody>
      </p:sp>
      <p:sp>
        <p:nvSpPr>
          <p:cNvPr id="184" name="Google Shape;184;p15"/>
          <p:cNvSpPr/>
          <p:nvPr/>
        </p:nvSpPr>
        <p:spPr>
          <a:xfrm>
            <a:off x="663610" y="401121"/>
            <a:ext cx="2231990" cy="369332"/>
          </a:xfrm>
          <a:prstGeom prst="rect">
            <a:avLst/>
          </a:prstGeom>
          <a:noFill/>
          <a:ln>
            <a:noFill/>
          </a:ln>
        </p:spPr>
        <p:txBody>
          <a:bodyPr anchorCtr="0" anchor="t" bIns="45700" lIns="91425" spcFirstLastPara="1" rIns="91425" wrap="square" tIns="45700">
            <a:spAutoFit/>
          </a:bodyPr>
          <a:lstStyle/>
          <a:p>
            <a:pPr indent="0" lvl="0" marL="0" marR="0" rtl="0" algn="ctr">
              <a:spcBef>
                <a:spcPts val="0"/>
              </a:spcBef>
              <a:spcAft>
                <a:spcPts val="0"/>
              </a:spcAft>
              <a:buNone/>
            </a:pPr>
            <a:r>
              <a:rPr b="1" lang="en-GB" sz="1800">
                <a:solidFill>
                  <a:schemeClr val="dk1"/>
                </a:solidFill>
                <a:latin typeface="Palatino Linotype"/>
                <a:ea typeface="Palatino Linotype"/>
                <a:cs typeface="Palatino Linotype"/>
                <a:sym typeface="Palatino Linotype"/>
              </a:rPr>
              <a:t>REFERENCE</a:t>
            </a:r>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8" name="Shape 188"/>
        <p:cNvGrpSpPr/>
        <p:nvPr/>
      </p:nvGrpSpPr>
      <p:grpSpPr>
        <a:xfrm>
          <a:off x="0" y="0"/>
          <a:ext cx="0" cy="0"/>
          <a:chOff x="0" y="0"/>
          <a:chExt cx="0" cy="0"/>
        </a:xfrm>
      </p:grpSpPr>
      <p:sp>
        <p:nvSpPr>
          <p:cNvPr id="189" name="Google Shape;189;p16"/>
          <p:cNvSpPr/>
          <p:nvPr/>
        </p:nvSpPr>
        <p:spPr>
          <a:xfrm>
            <a:off x="381000" y="1305342"/>
            <a:ext cx="8458200" cy="2862322"/>
          </a:xfrm>
          <a:prstGeom prst="rect">
            <a:avLst/>
          </a:prstGeom>
          <a:noFill/>
          <a:ln>
            <a:noFill/>
          </a:ln>
        </p:spPr>
        <p:txBody>
          <a:bodyPr anchorCtr="0" anchor="t" bIns="45700" lIns="91425" spcFirstLastPara="1" rIns="91425" wrap="square" tIns="45700">
            <a:spAutoFit/>
          </a:bodyPr>
          <a:lstStyle/>
          <a:p>
            <a:pPr indent="-285750" lvl="0" marL="285750" marR="0" rtl="0" algn="l">
              <a:spcBef>
                <a:spcPts val="0"/>
              </a:spcBef>
              <a:spcAft>
                <a:spcPts val="0"/>
              </a:spcAft>
              <a:buClr>
                <a:schemeClr val="dk1"/>
              </a:buClr>
              <a:buSzPts val="1800"/>
              <a:buFont typeface="Arial"/>
              <a:buChar char="•"/>
            </a:pPr>
            <a:r>
              <a:rPr lang="en-GB" sz="1800">
                <a:solidFill>
                  <a:schemeClr val="dk1"/>
                </a:solidFill>
                <a:latin typeface="Palatino Linotype"/>
                <a:ea typeface="Palatino Linotype"/>
                <a:cs typeface="Palatino Linotype"/>
                <a:sym typeface="Palatino Linotype"/>
              </a:rPr>
              <a:t>Norris, T., Bann, D., Hardy, R. and Johnson, W. (2020). Socioeconomic inequalities in childhood-to-adulthood BMI tracking in three British birth cohorts. International Journal of Obesity, 44(2), pp.388-398.</a:t>
            </a:r>
            <a:endParaRPr/>
          </a:p>
          <a:p>
            <a:pPr indent="-285750" lvl="0" marL="285750" marR="0" rtl="0" algn="l">
              <a:spcBef>
                <a:spcPts val="0"/>
              </a:spcBef>
              <a:spcAft>
                <a:spcPts val="0"/>
              </a:spcAft>
              <a:buClr>
                <a:schemeClr val="dk1"/>
              </a:buClr>
              <a:buSzPts val="1800"/>
              <a:buFont typeface="Arial"/>
              <a:buChar char="•"/>
            </a:pPr>
            <a:r>
              <a:rPr lang="en-GB" sz="1800">
                <a:solidFill>
                  <a:schemeClr val="dk1"/>
                </a:solidFill>
                <a:latin typeface="Palatino Linotype"/>
                <a:ea typeface="Palatino Linotype"/>
                <a:cs typeface="Palatino Linotype"/>
                <a:sym typeface="Palatino Linotype"/>
              </a:rPr>
              <a:t>Maynard M.J, Harding S, Teyhan A, Cruickshank J.K., (2008) Ethnic differences in overweight and obesity in early adolescence in the MRC DASH study: the role of adolescent and parental lifestyle. Int J Epidemiol; 37:pp162–172.</a:t>
            </a:r>
            <a:endParaRPr/>
          </a:p>
          <a:p>
            <a:pPr indent="-285750" lvl="0" marL="285750" marR="0" rtl="0" algn="l">
              <a:spcBef>
                <a:spcPts val="0"/>
              </a:spcBef>
              <a:spcAft>
                <a:spcPts val="0"/>
              </a:spcAft>
              <a:buClr>
                <a:schemeClr val="dk1"/>
              </a:buClr>
              <a:buSzPts val="1800"/>
              <a:buFont typeface="Arial"/>
              <a:buChar char="•"/>
            </a:pPr>
            <a:r>
              <a:rPr lang="en-GB" sz="1800">
                <a:solidFill>
                  <a:schemeClr val="dk1"/>
                </a:solidFill>
                <a:latin typeface="Palatino Linotype"/>
                <a:ea typeface="Palatino Linotype"/>
                <a:cs typeface="Palatino Linotype"/>
                <a:sym typeface="Palatino Linotype"/>
              </a:rPr>
              <a:t>Summerbell, C.D., Ashton, V., Campbell, K.J, et al. (2013) Interventions for treating obesity in children. Cochrane Database System.</a:t>
            </a:r>
            <a:endParaRPr/>
          </a:p>
          <a:p>
            <a:pPr indent="-285750" lvl="0" marL="285750" marR="0" rtl="0" algn="l">
              <a:spcBef>
                <a:spcPts val="0"/>
              </a:spcBef>
              <a:spcAft>
                <a:spcPts val="0"/>
              </a:spcAft>
              <a:buClr>
                <a:schemeClr val="dk1"/>
              </a:buClr>
              <a:buSzPts val="1800"/>
              <a:buFont typeface="Arial"/>
              <a:buChar char="•"/>
            </a:pPr>
            <a:r>
              <a:rPr lang="en-GB" sz="1800">
                <a:solidFill>
                  <a:schemeClr val="dk1"/>
                </a:solidFill>
                <a:latin typeface="Palatino Linotype"/>
                <a:ea typeface="Palatino Linotype"/>
                <a:cs typeface="Palatino Linotype"/>
                <a:sym typeface="Palatino Linotype"/>
              </a:rPr>
              <a:t>World Health Organization. (2020). Obesity and overweight. Retrieved from </a:t>
            </a:r>
            <a:r>
              <a:rPr lang="en-GB" sz="1800" u="sng">
                <a:solidFill>
                  <a:schemeClr val="dk1"/>
                </a:solidFill>
                <a:latin typeface="Palatino Linotype"/>
                <a:ea typeface="Palatino Linotype"/>
                <a:cs typeface="Palatino Linotype"/>
                <a:sym typeface="Palatino Linotype"/>
                <a:hlinkClick r:id="rId3">
                  <a:extLst>
                    <a:ext uri="{A12FA001-AC4F-418D-AE19-62706E023703}">
                      <ahyp:hlinkClr val="tx"/>
                    </a:ext>
                  </a:extLst>
                </a:hlinkClick>
              </a:rPr>
              <a:t>https://www.who.int/news-room/fact-sheets/detail/obesity-and-overweight</a:t>
            </a:r>
            <a:endParaRPr sz="1800">
              <a:solidFill>
                <a:schemeClr val="dk1"/>
              </a:solidFill>
              <a:latin typeface="Palatino Linotype"/>
              <a:ea typeface="Palatino Linotype"/>
              <a:cs typeface="Palatino Linotype"/>
              <a:sym typeface="Palatino Linotype"/>
            </a:endParaRPr>
          </a:p>
        </p:txBody>
      </p:sp>
    </p:spTree>
  </p:cSld>
  <p:clrMapOvr>
    <a:masterClrMapping/>
  </p:clrMapOvr>
</p:sld>
</file>

<file path=ppt/theme/theme1.xml><?xml version="1.0" encoding="utf-8"?>
<a:theme xmlns:a="http://schemas.openxmlformats.org/drawingml/2006/main" xmlns:r="http://schemas.openxmlformats.org/officeDocument/2006/relationships" name="Executive">
  <a:themeElements>
    <a:clrScheme name="Executive">
      <a:dk1>
        <a:srgbClr val="000000"/>
      </a:dk1>
      <a:lt1>
        <a:srgbClr val="FFFFFF"/>
      </a:lt1>
      <a:dk2>
        <a:srgbClr val="2F5897"/>
      </a:dk2>
      <a:lt2>
        <a:srgbClr val="E4E9EF"/>
      </a:lt2>
      <a:accent1>
        <a:srgbClr val="6076B4"/>
      </a:accent1>
      <a:accent2>
        <a:srgbClr val="9C5252"/>
      </a:accent2>
      <a:accent3>
        <a:srgbClr val="E68422"/>
      </a:accent3>
      <a:accent4>
        <a:srgbClr val="846648"/>
      </a:accent4>
      <a:accent5>
        <a:srgbClr val="63891F"/>
      </a:accent5>
      <a:accent6>
        <a:srgbClr val="758085"/>
      </a:accent6>
      <a:hlink>
        <a:srgbClr val="3399FF"/>
      </a:hlink>
      <a:folHlink>
        <a:srgbClr val="B2B2B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2023-07-19T23:53:30Z</dcterms:created>
  <dc:creator>FRANCIS</dc:creator>
</cp:coreProperties>
</file>